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4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1051 270,'8'-17,"-1"-1,0 0,-1 0,-1 0,-1-1,-1 0,0 0,0-25,-3 40,-1 1,1 0,0-1,-1 1,0-1,0 1,0 0,0 0,0 0,-1 0,1 0,-1 0,0 0,0 0,0 0,0 1,-1-1,1 1,-1 0,1-1,-1 1,0 1,0-1,0 0,0 1,0-1,0 1,0 0,-1 0,1 0,0 0,-1 1,1-1,0 1,-6 0,-6 0,-1 0,0 1,1 1,-1 0,0 1,-19 7,-13 8,1 1,1 2,1 3,1 1,1 3,1 1,-58 53,32-19,4 3,2 3,-66 97,98-124,3 0,-28 57,50-88,-1 0,1 1,1 0,0 0,1 0,0 1,1-1,0 1,1 0,1-1,0 1,0 0,1-1,5 22,-3-26,1 0,-1-1,2 1,-1-1,1 0,0 0,0-1,1 0,0 1,0-2,0 1,1-1,0 0,0 0,0-1,15 7,9 2,1-1,62 14,406 54,-186-39,-214-25,8 1,153 42,-253-56,0-1,0 2,-1-1,1 1,0 0,-1 0,0 1,0 0,7 7,-11-10,-1 1,0 0,0 0,0 0,0 1,0-1,-1 0,1 1,-1-1,0 1,0-1,0 1,0 0,-1-1,0 1,0 0,0-1,0 1,0 0,-1 0,1-1,-1 1,-2 6,-13 27,-1 0,-2-1,-1-1,-2-1,-32 39,21-29,-206 264,184-246,-3-2,-109 87,92-96,68-47,0 0,-1-1,1 1,-1-2,0 1,1-1,-1 0,-14 1,20-3,1 0,-1 0,0 0,0-1,1 1,-1 0,0-1,1 1,-1-1,0 1,1-1,-1 0,1 0,-1 0,1 0,-1 0,1 0,0 0,-1 0,1-1,0 1,0 0,0-1,0 1,0-1,0 1,1-1,-1 1,0-1,1 0,-1 1,1-1,0 0,-1 1,1-4,-4-23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9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15,'0'-4,"-5"-1,0-1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0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539 1035,'-7'1,"0"0,0 1,1 0,-1 1,0 0,1 0,0 0,-1 0,2 1,-1 0,-9 9,-2-1,-38 27,2 3,1 3,-55 61,88-85,1 1,0 1,2 0,1 1,1 1,1 0,1 1,1 1,2-1,-10 42,18-63,0 0,0 0,0 0,1 1,0-1,0 0,0 0,1 0,0 1,0-1,0 0,0 0,1 0,0 0,0-1,0 1,1 0,4 6,-2-6,0 0,1-1,-1 1,1-1,0-1,0 1,1-1,-1 0,1 0,-1-1,1 0,0 0,11 1,42 7,1-3,0-3,117-7,182-41,-227 20,142-44,-227 53,-1-2,0-2,-2-2,0-2,-2-2,53-39,-83 54,-1 0,0-1,0-1,-1 0,-1 0,0-1,-1 0,0-1,-1 0,-1 0,0-1,-1 1,0-2,-1 1,-1-1,-1 1,0-1,-1 0,0 0,-2 0,0-1,0 1,-2 0,0 0,-1 0,0 1,-1-1,-8-18,-5-10,-3 0,-1 2,-2 0,-1 1,-39-47,-165-173,136 164,-5 5,-164-121,248 204,-65-41,73 47,0 0,0 1,0-1,0 2,0-1,-1 0,1 1,-1 0,1 0,-1 1,1-1,-1 1,-5 1,9 0,0-1,1 1,-1 0,1-1,-1 1,1 0,0 0,-1 0,1 0,0 0,0 1,-1-1,1 0,0 0,0 1,1-1,-1 1,0-1,0 1,1-1,-1 1,1 0,-1-1,1 1,0 0,-1-1,1 3,1 53,0-43,2 35,2 0,2-1,2 0,3 0,34 90,11-9,6-3,5-3,162 219,305 297,-369-451,-113-127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5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0,'16'1,"1"1,0 0,-1 1,1 1,-1 1,0 0,25 13,104 62,-112-60,50 32,-2 4,-2 3,-4 4,-2 2,-3 4,-3 3,-4 2,95 145,-143-194,-1 1,16 40,-22-42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6.9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1 139,'70'3,"133"25,-81-8,1016 105,-1009-117,-63-5,79 14,-143-17,0 0,0 0,0 1,0-1,0 1,0-1,-1 1,1 0,0 0,-1 0,1 0,0 0,-1 0,1 0,-1 1,1-1,0 2,-1-2,-1 0,0 0,1 0,-1 0,0 0,0 1,0-1,1 0,-1 0,-1 0,1 0,0 0,0 0,0 1,0-1,-1 0,1 0,-1 0,1 0,0 0,-2 1,-4 7,-1 0,0-1,0 0,-17 15,9-9,-175 185,10 8,9 7,-205 336,221-265,154-282,0-1,0 1,0-1,-1 0,1 1,0-1,-1 0,0 0,0 0,1 0,-1 0,0-1,0 1,-1 0,1-1,0 0,-1 1,1-1,0 0,-1 0,1 0,-5 0,4-1,-1 0,1-1,0 1,0-1,0 0,0 0,0 0,0-1,0 1,0-1,0 1,1-1,-1 0,0 0,-3-4,-8-9,1 0,1-1,0-1,-16-29,-9-27,3-1,3-2,-40-154,-24-249,33 51,50 301,6-177,7 277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7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0,'18'22,"-1"0,-1 1,-2 1,0 0,-1 1,17 47,-13-30,117 296,139 538,-258-811,-12-43,2 0,0-1,1 0,2 0,0 0,1-1,14 23,-22-41,1 0,0 0,0 0,0 0,0 0,0-1,1 1,-1-1,1 1,-1-1,0 0,1 0,0 0,-1 0,1 0,0-1,-1 1,1-1,0 0,0 0,-1 0,1 0,0 0,0-1,-1 1,1-1,0 1,2-3,11-2,-1-1,-1-1,27-17,-4 3,100-38,3 6,160-38,-261 79,-10 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8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1 255,'18'-2,"1"0,-1-1,0-1,23-8,5-1,506-72,-127 27,-347 39,-72 17,0 0,-1-1,0 1,0-1,1 0,-1 0,-1-1,1 1,-1-1,1 0,4-5,-2-5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44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0,'1'27,"1"0,2 0,0 0,10 27,38 105,-30-98,217 673,-222-688,146 467,-139-367,-17-98,16 66,-18-92,0-2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47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15 521,'-7'-21,"6"21,0-1,1 0,-1 0,0 1,1-1,-1 0,1 0,-1 0,1 0,0 0,-1 0,1 0,0 0,0 0,-1 0,1 0,0 0,0 0,0 0,0 0,0 0,1 1,-1-1,0 0,0 0,1 0,-1 0,0 0,1 0,-1 0,1 0,-1 0,1 1,0-1,-1 0,1 0,0 1,0-1,-1 0,1 1,0-1,1 0,9-3,-1 0,1 1,1 0,-1 1,0 0,0 1,1 0,15 1,14-2,496-26,-361 22,460 16,-557-9,-1-3,131-19,148-58,-292 65,1 3,84-4,-72 8,-12-2,-1-4,69-22,-82 20,0 1,1 3,1 2,60-2,67-2,-94 4,-1-2,-1-3,122-37,-156 34,53-12,-88 26,-11 2,0 0,1 0,-1 0,0 0,0 1,10 1,-13-1,1 1,-1 0,1 0,-1 0,0 0,1 1,-1-1,0 1,0-1,0 1,0 0,0 0,0 0,0 0,-1 0,3 4,15 25,-2 2,-1 0,-2 1,16 55,3 7,141 359,-165-427,21 54,24 115,-46-158,4 24,39 119,-14-79,-5 1,-4 2,16 129,-41-215,9 46,-6-50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49.5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0,'3'30,"0"0,2 0,1-1,2 0,17 46,-14-46,-1 0,-2 0,-1 0,-1 1,2 44,-8-54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51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1 301,'0'-4,"0"-1,1 0,0 1,0-1,1 1,-1-1,1 1,0-1,0 1,0 0,1 0,-1 0,1 0,4-4,54-49,-23 24,-25 21,3-6,2 1,0 1,1 0,0 2,31-18,-45 29,0 1,1 0,-1 0,1 0,0 0,-1 1,1 0,0 0,0 1,0-1,-1 1,1 1,0-1,0 1,0 0,-1 0,1 1,0-1,-1 1,0 1,1-1,-1 1,0 0,0 0,0 0,-1 1,1 0,6 6,11 13,-1 0,-1 2,-1 0,-1 1,-1 1,-2 1,0 0,-2 1,-1 0,-2 1,-1 0,-1 1,-1 0,-2 0,-1 1,-2-1,-2 55,-2-74,-1 0,0-1,0 1,-1-1,-1 0,0 0,0-1,-1 1,-1-1,-10 13,-11 10,-45 44,3-15,-103 70,71-57,102-75,0 0,-1 0,1 0,0 0,-1 0,1 1,0-1,-1 0,1 0,0 0,0 1,-1-1,1 0,0 0,-1 1,1-1,0 0,0 1,0-1,-1 0,1 0,0 1,0-1,0 0,0 1,0-1,0 1,0-1,-1 0,1 1,0-1,0 0,0 1,0-1,1 0,-1 1,0-1,0 0,0 1,0 0,17 2,25-8,43-21,-51 15,44-9,141-15,51-10,-184 34,-65 10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54.6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1719,'1'-3,"-1"0,1 0,0 0,0 0,0 0,0 0,1 0,-1 0,1 1,-1-1,1 1,0-1,0 1,3-3,37-34,-29 28,144-114,333-201,214-89,-45 28,-535 311,357-198,-476 271,1 0,-1 1,0-1,1 1,-1 0,1 0,-1 1,1-1,0 1,6 0,2 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55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1520,'13'-12,"1"1,1 0,0 1,0 1,31-14,6-3,2212-1141,-2051 1059,16-18,-204 109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1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1081 1,'-24'1,"-1"0,1 2,0 1,0 1,1 1,-1 1,1 1,1 1,-1 1,-38 24,-14 11,3 3,1 3,3 3,2 4,3 2,3 2,2 4,-50 74,106-137,-93 147,88-137,1 0,0 1,0 0,2 0,0 0,0 1,1-1,1 1,-1 23,4-33,-1 1,1-1,1 0,-1 0,1 0,0 0,0 0,0-1,1 1,-1 0,1-1,0 0,1 0,-1 0,1 0,0 0,0-1,0 1,0-1,0 0,1-1,-1 1,1-1,7 3,10 3,0 0,0-2,1 0,31 3,70 5,221-4,130-35,-420 22,122-12,107-6,-206 19,118 11,-183-8,-1 1,1 0,-1 0,0 2,1-1,-2 2,17 7,-25-10,-1-1,1 1,-1 0,1 0,-1 0,0 0,0 0,0 1,0-1,0 1,-1-1,1 1,-1-1,0 1,1 0,-1 0,0 0,-1 0,1 0,-1 0,1 0,-1 0,0 0,0 0,0 0,0 0,-1 0,1 0,-1 0,0 0,0 0,0-1,0 1,-2 3,-9 21,-1-1,-1-1,-2 0,-29 36,-85 86,80-94,-2-2,-66 49,101-87,-1 0,0-2,0 0,-1-1,-1-1,1-1,-1-1,-1 0,1-2,-1 0,0-1,-23 0,27-4,1-2,-1 0,0-1,0 0,1-2,0 0,0 0,-20-11,4 0,0-2,-51-39,55 35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19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810 3646,'-40'14,"34"-13,-1 1,1 0,0 1,0 0,0 0,-11 7,17-10,0 0,0 0,0 0,-1 0,1 0,0 0,0 0,0 0,0 1,0-1,0 0,0 0,0 0,0 0,0 0,0 0,0 0,0 1,0-1,0 0,0 0,0 0,0 0,0 0,0 0,0 1,0-1,0 0,0 0,0 0,0 0,0 0,0 0,0 1,0-1,0 0,0 0,0 0,0 0,1 0,-1 0,0 0,0 0,0 0,0 1,0-1,0 0,0 0,0 0,1 0,-1 0,0 0,0 0,0 0,0 0,0 0,0 0,1 0,-1 0,15 3,17-1,468-39,76 4,475-23,-936 52,706-56,-769 50,0-2,-1-2,0-2,-2-2,0-3,-1-2,74-47,-30 7,-3-4,124-122,-24 22,66-66,-222 197,-1-1,-1-1,-2-2,-2-1,22-45,10-38,-5-3,53-191,-94 263,-3 0,-2-1,-2 0,-3 0,-3-1,-1 1,-4 0,-1 0,-4 1,-1-1,-3 2,-2 0,-31-68,29 88,-1 2,-1 0,-2 1,-46-50,-117-99,177 172,-40-32,0 3,-3 2,-1 2,-1 2,-1 3,-102-37,-362-84,505 146,-150-30,0 6,-2 8,0 8,-314 17,377 3,-1 5,2 4,0 4,2 5,-126 51,99-23,2 5,4 5,-168 121,101-48,6 8,7 8,-277 314,376-377,-67 106,112-148,2 2,2 0,2 2,-19 64,2 39,-25 199,38-188,-28 210,-4 25,50-341,3 0,3 1,5 103,1-151,-1-1,2 0,0 1,0-1,1 0,1-1,0 1,1-1,0 0,10 14,-3-9,0-1,1 0,1 0,0-2,33 24,4-4,2-2,2-3,81 31,-4-10,2-5,2-7,193 29,-103-38,310 2,-399-32,1-5,-1-6,-1-7,0-5,222-70,169-103,-386 134,216-131,-263 129,-3-3,102-97,148-179,-203 201,-51 48,-3-4,131-204,-197 270,-1-1,-1-1,19-61,19-117,-50 190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33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2177 401,'-6'-1,"1"-1,-1 0,1 0,0 0,0-1,0 0,-9-6,-1-1,-120-61,-4 5,-1 6,-224-62,294 106,0 4,0 2,-1 4,0 3,0 3,-110 14,153-10,0 2,0 1,0 1,1 2,1 0,0 2,0 1,1 1,-45 33,36-20,1 1,1 2,2 1,1 1,-49 71,53-62,3 0,1 2,2 0,2 1,2 1,-16 76,18-46,4 0,2 0,6 107,4-140,2 0,2-1,2 1,1-2,2 1,2-2,2 1,2-2,1-1,1 0,27 35,-10-22,2-2,1-2,3-1,2-3,1-1,99 66,-94-77,2-3,1-1,1-3,1-3,0-1,2-4,99 15,-25-15,0-6,180-11,138-40,-414 36,0-1,-1-2,0-2,0-1,-1-2,-1 0,-1-3,0-1,-1-1,-1-1,0-2,36-36,-59 49,0 0,0 0,-1-1,-1 1,1-2,-1 1,-1 0,0-1,-1 0,0 0,0 0,-1 0,-1-1,0 1,-1-23,-3-11,-1 1,-19-75,21 107,-137-466,118 412,-11-34,-3 2,-84-159,102 230,-2 1,0 1,-2 1,-1 0,-1 2,0 0,-2 2,-36-24,22 26,35 16,-1 1,1-1,-1 0,1 0,0 0,0 0,0-1,0 0,0 0,1 0,-1 0,-5-7,2-3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2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1567 438,'-1'-10,"0"-1,-1 1,0-1,-1 1,0 0,0 0,-1 0,-1 0,0 1,0 0,0 0,-1 0,-1 0,0 1,-12-12,-14-11,-1 2,-53-35,59 45,4 1,-1 2,-1 1,0 1,-1 1,0 1,-1 2,-58-14,69 21,0 1,0 0,-1 1,1 1,-1 1,1 0,0 2,-1 0,1 0,1 2,-1 0,0 1,1 1,-29 16,-19 21,2 3,2 2,-82 89,99-93,3 2,2 1,1 3,3 1,3 1,2 1,2 2,2 1,-18 66,21-45,4 1,3 0,4 1,3 1,4-1,8 126,3-121,3 1,5-2,2 0,56 156,59 73,-106-260,3-2,1-1,68 83,-51-77,155 167,-170-192,1-3,1 0,2-2,72 39,-78-50,1-2,0-2,1 0,0-2,56 8,-23-11,126-3,468-8,-469 5,-187 0,0 0,0 0,0 0,-1-1,1 1,0-1,0 0,0 0,-1 0,1 0,0 0,-1-1,1 1,-1-1,0 0,1 0,-1 0,2-2,-1 0,0 0,0 0,0-1,-1 0,1 1,-1-1,-1 0,1 0,1-8,1-10,-2 0,-1 0,-2-40,1 59,-9-120,-37-183,-52-120,75 333,-170-569,-36 12,163 467,-44-59,71 164,37 76,1-1,-1 1,0 0,0 0,0 0,0 0,-1 0,-2-3,-3 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08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1654,'-3'7,"-1"0,1-1,-1 0,0 0,-10 10,3-4,26-36,103-127,-18 25,224-363,-284 416,-3-3,-3-1,-4-1,-3-1,16-84,-37 137,-2-1,0 0,-2 0,-1 0,-5-48,3 67,0 1,0-1,-1 1,0 0,0 0,0 0,-1 0,-1 0,1 0,-1 1,0 0,0-1,-1 1,1 1,-1-1,-1 1,1 0,-1 0,0 1,0-1,0 1,-1 0,0 1,1 0,-13-4,-1 2,-1 1,1 1,-1 1,0 0,-1 2,1 1,0 0,1 1,-35 9,51-10,1 0,-1 1,1-1,0 1,0-1,0 1,0 0,0 0,0 1,0-1,1 1,-1-1,1 1,-1 0,1 0,0 0,-2 4,2-1,-1 0,1 0,1 0,-1 0,1 0,0 0,0 0,1 1,0 8,1-1,1-1,0 0,1 0,0 0,1 0,0 0,1 0,13 22,-2-13,0-1,2 0,0-1,1-1,1-1,1-1,34 22,16 5,82 37,54 10,3 0,-169-71,-1 3,70 50,-98-63,1 0,-2 1,0 1,0 0,-1 0,0 1,-1 0,-1 0,0 1,-1 0,0 1,5 17,-8-15,0 1,-1-1,-1 1,-1-1,0 1,-1 0,-1-1,-1 1,-1-1,-8 32,-8 15,-3-1,-3-1,-45 80,-120 163,121-214,43-62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09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337 1425,'-5'2,"-1"0,0 0,1 0,-1 1,1 0,0 0,0 1,0-1,1 1,-1 0,1 0,0 1,-6 6,3-4,-13 16,1 1,1 1,1 0,2 1,0 1,2 0,-16 46,13-25,2 0,3 1,-10 89,20-123,0 0,1 0,0 0,1 1,1-1,0-1,2 1,-1 0,2-1,0 1,7 14,-8-22,0-1,1 1,-1-1,1 1,1-1,-1-1,1 1,0-1,1 0,-1 0,1-1,0 0,0 0,0 0,0-1,1 0,-1-1,1 0,0 0,0 0,0-1,13 0,-3-1,1-1,-1 0,0-2,1 0,-1-1,0-1,-1-1,19-8,134-72,-164 83,238-148,-201 120,-2-2,-1-1,50-56,-83 82,0 0,0-1,-1 0,0 0,-1-1,0 0,0 1,3-12,-7 17,-1 0,1 1,0-1,-1 0,0 0,0 0,0 0,0 0,-1 0,1 0,-1 1,0-1,0 0,0 0,-1 1,1-1,-1 1,0-1,0 1,0 0,-1 0,1 0,-1 0,0 0,-4-3,-8-6,-1 1,0 0,-1 2,0 0,-1 0,0 2,-25-8,-142-29,153 38,-508-58,420 55,117 9,0 0,0-1,0 1,0-1,1 1,-1-1,0 0,0 0,1 0,-5-3,6 3,1 1,-1-1,1 1,-1-1,1 1,-1-1,1 0,-1 1,1-1,0 0,-1 1,1-1,0 0,0 1,-1-1,1 0,0 0,0 1,0-1,0 0,0 0,0 0,0 1,0-1,1-1,2-5,0 1,0 0,1-1,0 2,0-1,1 0,5-4,4-8,321-440,-259 336,118-256,-185 359,-2 0,0-1,-1 0,0 0,-2 0,3-30,-7 43,0 0,-1 0,1 0,-1 0,-1 0,1 0,-1 1,-1-1,1 0,-1 1,0-1,0 1,-1 0,0 0,0 0,0 1,-1-1,0 1,0 0,0 1,-11-8,-37-18,43 26,1-1,0 0,0 0,0-1,0 0,-10-11,89 108,109 184,-103-150,1067 1592,-1086-1633,4-2,120 123,-159-185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10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1025,'6'0,"0"-1,1 0,-1-1,0 0,0 0,0 0,-1 0,8-5,11-4,605-260,-536 232,1379-547,-1407 562,72-37,-113 47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10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1316,'7'-2,"-1"1,1-1,-1 0,1 0,-1 0,0-1,0 0,-1-1,1 1,-1-1,1 0,7-8,9-5,329-232,531-367,-350 243,-514 360,-9 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3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1 200,'4'0,"10"-4,15-2,23-3,32-5,35-8,22-5,12-1,13 3,16 2,-6 6,-13 5,-21 4,-27 4,-24 3,-24 1,-28 1,-19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4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1,'1'12,"0"0,2 1,-1-1,2 0,5 16,5 16,60 246,83 297,-100-405,95 204,-145-370,9 19,1 0,1-1,27 35,-40-61,1-1,-1 0,2 0,-1-1,1 1,0-1,0-1,0 0,1 0,0 0,0-1,0 0,1 0,0-1,-1 0,1-1,0 0,17 2,15-2,1-2,-1-2,1-2,-1-1,0-2,-1-2,0-2,0-1,49-23,-69 25,-3 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4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0 312,'9'-1,"0"0,-1 0,1-1,0-1,-1 1,12-6,28-8,476-135,-434 122,14-6,71-21,-139 50,-12 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2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0,'7'1,"0"0,0 1,-1 0,1 0,0 0,-1 1,1 0,6 5,64 39,-56-34,507 345,-404-265,-5 6,119 128,-76-24,-132-163,-11-19,-19-21,0 0,0 0,0 0,1 0,-1 0,0-1,0 1,0 0,1 0,-1 0,0 0,0 0,0 0,1 0,-1 0,0 0,0-1,0 1,0 0,0 0,1 0,-1 0,0-1,0 1,0 0,0 0,0 0,0-1,0 1,0 0,0 0,1 0,-1-1,0 1,0 0,0 0,0 0,0-1,0 1,0 0,-1 0,1 0,0-1,0 1,0 0,0 0,0 0,0-1,0 1,0 0,0 0,-1 0,-14-56,7 32,-6-35,2 0,2-1,4 0,0-94,6 149,1 0,-1 0,1 0,0 0,1 1,-1-1,1 0,0 1,0-1,0 1,1 0,-1-1,1 1,0 0,0 1,1-1,-1 1,1-1,0 1,0 0,0 0,0 1,0-1,0 1,1 0,9-3,7-1,1 0,0 2,0 1,37-2,-50 5,2-1,-1 0,1 1,-1 0,0 1,1 1,-1-1,0 1,0 1,0 0,0 1,-1 0,1 0,-1 1,0 0,0 0,-1 1,1 0,-1 1,-1 0,1 0,-1 1,-1 0,10 12,7 15,25 50,-31-53,1-1,31 42,-36-60,-1-3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5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1 346,'4'-4,"6"-6,13 0,11-4,17-3,16-7,17-4,20 0,8-1,11-3,-4 3,-10 0,-10 3,-14 3,-17 5,-17 5,-12 6,-13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5.9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0 219,'45'-3,"0"-2,0-2,64-18,4 0,687-124,-778 145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28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11,'0'0,"0"0,-1-1,1 1,0-1,0 1,0 0,1-1,-1 1,0-1,0 1,0 0,0-1,0 1,0-1,0 1,1 0,-1-1,0 1,0 0,1-1,-1 1,0 0,0-1,1 1,-1 0,0 0,1 0,-1-1,0 1,1 0,-1 0,1 0,-1-1,0 1,1 0,-1 0,0 0,1 0,-1 0,1 0,-1 0,0 0,1 0,-1 0,1 0,-1 0,0 0,1 1,-1-1,1 0,-1 0,0 0,1 1,-1-1,0 0,1 0,-1 0,0 1,0-1,1 0,-1 1,23 19,6 16,-1 2,37 66,34 94,-26-51,-66-135,-1 1,-1 0,0 1,4 15,-5-9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37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1,'1'0,"-1"0,1 0,0 0,0 0,-1 0,1 0,0 0,-1 0,1 0,0 1,0-1,-1 0,1 1,0-1,-1 0,1 1,-1-1,1 1,0-1,-1 1,1-1,-1 1,1-1,-1 1,0-1,1 2,21 19,-3 5,0 0,-2 2,-1 0,-1 1,-2 0,10 32,50 193,-71-246,137 735,-53 12,-50-403,18 126,32 301,-53-521,12-2,84 274,172 362,-102-331,-62-163,-83-267,17 53,30 88,-94-251,0-6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5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46,'81'1,"561"-26,-636 24,80-9,121 0,-195 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6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15,'1'-13,"2"11,8 26,209 702,-132-414,-70-246,-9-28,21 51,-29-86,0-1,0 1,1-1,-1 0,1 1,0-1,0 0,0 0,0 0,0 0,0 0,0-1,0 1,1-1,-1 1,1-1,-1 0,6 2,-2-2,1 0,-1 0,1 0,0-1,-1 0,1 0,11-2,7-3,0-1,0-1,26-12,-46 17,88-38,-73 29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7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0 148,'4'0,"6"0,5 0,4 0,4-4,9-6,8-1,10-2,9-4,2 1,-1-1,-1-1,-8 2,0 4,-3 4,-11 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7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0 149,'0'-4,"5"-2,8 1,8-4,8 1,7-3,10 0,10-2,11 1,12 3,5-1,0 1,-2-3,-10 2,-10 2,-6 2,-9 3,-13 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8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77,'239'-12,"-46"1,175-16,-70 2,-264 24,-8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49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0 297,'1'-9,"-1"0,1 1,0-1,1 1,0 0,0-1,1 1,0 0,1 0,-1 1,1-1,9-11,-5 9,1 0,0 0,1 0,0 1,1 1,0-1,16-8,0 3,0 1,1 2,0 0,0 2,1 1,50-7,-11 7,0 3,1 3,-1 3,80 11,-102-5,0 1,-1 3,0 1,-1 3,0 1,-1 2,40 25,-75-39,-1 0,1 0,-1 1,-1 0,1 1,-1-1,0 1,0 1,0-1,-1 1,0 0,0 0,-1 0,0 1,-1 0,1-1,-1 1,-1 0,1 1,-1-1,-1 0,0 1,0-1,0 1,-1-1,-1 1,1-1,-1 1,-1-1,0 0,-3 11,-4 8,-2-1,0 0,-2-1,-1 0,0-1,-2 0,-28 30,-147 142,164-171,-75 67,-3-4,-120 74,100-100,125-62,0 0,-1 0,1 0,0 0,-1 0,1 0,0 1,0-1,-1 0,1 0,0 0,-1 0,1 0,0 0,-1 1,1-1,0 0,0 0,0 0,-1 1,1-1,0 0,0 0,-1 1,1-1,0 0,0 1,0-1,0 0,0 0,0 1,0-1,-1 0,1 1,0-1,0 0,0 1,0-1,0 0,0 1,0-1,1 0,-1 1,0-1,17 1,29-8,124-34,181-40,-248 62,148-8,-208 23,24 0,-59 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2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51,'0'-4,"0"-10,4-2,6 5,5 5,0 8,6 3,-1 5,-4 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1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1,'-2'562,"4"623,-2-1184,1 49,2 0,10 55,-11-91,1-1,1 0,0 0,0 0,1 0,1-1,0 0,1 0,0-1,1 1,0-2,1 1,11 10,-10-14,-1-1,1 0,1 0,-1-1,1 0,0-1,0-1,0 1,0-2,15 3,10-1,0-1,39-2,-33-3,-1-2,1-2,-1-2,41-12,158-64,-129 42,-60 25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1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1 612,'9'-7,"0"0,1 1,0 0,0 1,0 0,1 0,16-4,-7 2,339-121,117-45,-362 127,404-149,-479 183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2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1 516,'110'-45,"-53"24,298-94,-210 72,864-241,-982 277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2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0 177,'9'0,"10"0,11-5,12 0,17-5,18-4,17-4,17-3,3-2,-2 3,-11 0,-15 4,-14 5,-15 3,-12 5,-11 1,-10 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3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74,'4'0,"10"0,6 0,9 0,7 0,7 0,3 0,7-5,2 0,9-5,2 0,-7 2,-8-2,-6 0,-5 3,-6 1,-9 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4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1,'4'62,"4"0,1 0,4-1,20 60,-24-87,156 634,-143-593,-18-60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6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76,'6'-53,"4"32,-9 20,-1 1,1 0,-1 0,1 0,0 0,-1 0,1 0,0 0,-1 0,1 0,0 0,-1 0,1 0,-1 1,1-1,0 0,-1 0,1 1,-1-1,1 0,-1 1,1-1,-1 0,1 1,-1-1,1 1,-1-1,1 1,-1-1,0 1,1-1,-1 1,0 0,1 0,6 12,-1 1,0-1,0 2,-2-1,0 0,0 1,-2 0,2 19,2 1,57 635,-12-75,-49-581,1 11,1-1,1 0,1 0,15 37,-19-57,0 1,0-1,0 0,0 0,1 0,0 0,0-1,0 1,0-1,0 1,1-1,-1 0,1 0,0-1,0 1,0-1,0 0,0 0,1 0,-1-1,1 1,-1-1,1 0,-1 0,1-1,0 0,-1 1,1-1,0-1,7 0,13-6,1 0,-2-2,1-1,-1 0,-1-2,28-18,30-14,-49 28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6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1 426,'4'-5,"5"0,10-5,10-4,9-4,9-3,10-2,11-6,12-5,8-11,6 4,-5-1,-5 4,-8 3,-14 8,-12 5,-15 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7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0 280,'9'0,"6"0,9-4,9-2,7-3,10-1,16-6,14-10,14-3,4-2,-3-4,-5 0,-9 2,-10 6,-18 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7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1 126,'4'0,"6"0,9-4,6-6,6-5,7 0,5 2,4 0,-3 1,-4 0,0 1,-4 2,-3 3,-3 3,-3 1,-1 2,-6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3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51 217,'0'-4,"-4"-10,-6-10,0-6,0-2,3 1,2 1,2 2,2 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8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1 150,'75'-5,"-1"-3,130-30,-74 12,-13 3,177-24,-263 45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7:59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0 780,'2'-5,"-1"-1,1 1,0 0,0 0,0 0,1 0,0 0,0 0,0 1,1-1,-1 1,9-7,0-4,48-54,2 2,3 3,3 3,2 3,3 4,3 2,1 4,2 3,96-39,-125 65,0 2,1 2,1 3,0 1,0 3,80-2,-98 10,-1 1,0 2,0 2,0 0,-1 3,0 0,0 2,-1 2,0 0,-1 2,40 25,-45-22,-1 1,0 0,-1 2,-1 1,-1 0,-1 2,0 0,29 50,-42-62,-1 0,0 0,-1 1,-1 0,0 0,0 1,-2-1,1 1,-1-1,-1 1,0 0,-1 0,-1-1,0 1,0 0,-1-1,-1 1,0-1,-1 1,0-1,-1 0,0-1,-10 17,-14 11,0-2,-3-1,-1-2,-73 59,58-52,-561 525,563-519,111-75,13-10,130-43,-176 71,2 2,-1 1,1 2,0 1,0 1,0 2,36 4,-17 4,1-3,0-2,0-3,0-2,89-16,-41-6,128-49,-202 59,-33 18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03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1337 66,'10'-7,"-23"15,-65 87,4 4,-83 144,92-139,-706 1295,747-1355,14-37,9-29,15-60,3 0,43-122,-55 188,250-600,-108 291,-26-17,-41 103,-71 199,-7 30,0 0,0 0,1 0,5-13,-7 21,0 1,0-1,-1 1,1-1,1 1,-1-1,0 1,0-1,0 1,1 0,-1 0,1-1,-1 1,1 0,-1 1,1-1,0 0,-1 0,1 1,0-1,0 1,-1-1,1 1,0 0,0-1,0 1,0 0,3 1,8 2,0 1,0 0,0 1,0 1,0 0,-1 0,0 1,-1 1,0 0,12 11,0-2,429 352,-235-184,-101-88,384 309,30-38,-526-366,0 0,0 1,0-1,-1 1,1 0,-1 0,0 1,0-1,4 5,-7-7,0-1,1 1,-1 0,0-1,0 1,0-1,0 1,1-1,-1 1,0-1,0 1,0 0,0-1,0 1,-1-1,1 1,0-1,0 1,0-1,0 1,-1-1,1 1,0-1,0 1,-1-1,1 1,-1 0,-25 11,-208 52,-250 105,225-74,-76 25,-512 173,794-276,0-3,0-2,-2-3,1-1,-1-4,0-1,-108-10,127 3,18 3,0 0,0-2,0 0,0-1,1-1,0 0,-29-14,45 19,0-1,0 1,0-1,1 1,-1-1,0 1,0-1,1 1,-1-1,0 0,1 1,-1-1,1 0,-1 0,1 1,-1-1,1 0,-1 0,1 0,0 0,-1 0,1 1,0-1,0 0,0 0,0 0,0 0,0 0,0 0,0 0,0 0,0 0,0 0,1 1,-1-1,0 0,1 0,-1 0,0 0,1 0,-1 1,1-1,0 0,-1 1,1-1,-1 0,1 1,0-1,0 0,-1 1,1-1,0 1,0 0,0-1,1 0,18-11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04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1,'1'16,"1"1,1-1,1 1,1-1,0 0,13 27,7 26,184 705,-205-760,378 1825,-271-1253,-77-411,217 1021,-99-596,154 668,-198-810,-22-99,-75-305,-2 0,-3 0,-2 1,-3 71,-1-93,2 0,2 0,1 0,12 41,5 33,3 126,3 15,-21-206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06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2807,'48'-15,"218"-52,86-20,1441-295,18 61,447-63,-907 155,-601 108,832-229,-565 110,12 65,-143 101,1 38,-830 34,766-26,-804 27,78-2,182-31,-148 7,-38 10,0-4,174-65,-230 70,1-1,1 1,0 2,42-9,-44 14,-27 6,-1 1,1-1,0 2,0-1,0 2,0-1,0 1,17 2,-6 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0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4 217,'-1'109,"-1"-25,3-1,17 115,-17-191,0-1,0 0,1 0,0 0,0 0,0 0,1 0,0 0,0-1,1 0,-1 1,1-1,0 0,7 6,-6-8,0 0,0 0,0 0,1 0,-1-1,1 0,-1-1,1 1,0-1,0 0,-1 0,1-1,0 1,0-1,9-2,1 0,0-1,-1 0,1-1,-1-1,0-1,-1 0,1-1,-1 0,20-15,15-13,51-48,-62 50,-34 29,1 0,-1-1,0 0,-1 0,1 0,-1 0,0 0,0-1,0 0,-1 1,0-1,0 0,0 0,-1 0,0 0,0 0,-1-1,0 1,0 0,0 0,-1 0,-2-11,-3-11,-2 1,0 0,-23-45,18 41,6 13,-1 0,-1 1,0 0,-13-17,17 28,-1 0,1 0,-1 1,0 0,0 0,-1 0,1 1,-1 0,0 0,0 1,0 0,-15-4,-14-6,-50-24,-22-8,92 40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1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0,'4'0,"6"0,1 4,-2 10,-1 6,1 5,-1 5,3 3,-1-1,-2 3,-2-1,-3-1,-1-3,-1-2,-1-6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2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50,'0'-4,"5"-1,4 0,6-4,4 1,8 1,2 2,6 2,4 1,9 1,8 1,-1 0,-2 0,-5 1,-7-1,-7 0,-8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2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0,'0'4,"0"6,4 1,6 7,1 8,2 9,4 6,3 9,-2 4,0 6,1 0,2-1,-3-3,-1-2,2-6,-3-8,-4-5,-4-10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4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11,'0'-4,"4"-1,2 4,3 2,1 5,2 6,0 5,1 4,-1 2,-2 2,0 0,0 5,1-3,-1-2,-2-5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3.7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622 0,'-21'11,"-238"125,205-104,2 2,-78 67,118-90,1 0,0 1,1 0,0 0,0 1,1 0,-10 22,17-30,0 0,0 0,0 1,0-1,1 1,0 0,0-1,1 1,-1 0,1-1,0 1,1 0,0 0,-1-1,2 1,-1-1,1 1,0-1,0 0,0 1,1-1,0 0,5 8,6 3,1 0,0-1,1 0,0-2,27 18,101 53,-105-63,622 316,-15-9,-640-325,4 2,1 1,-1 0,0 1,-1 0,14 13,-22-19,1 1,-1-1,0 1,0 0,0-1,0 1,0 0,0 0,0-1,-1 1,1 0,0 0,-1 0,0 0,1 0,-1 0,0 0,0 0,0 0,-1 0,1 0,0 0,-1 0,1 0,-1-1,0 1,1 0,-1 0,0 0,0-1,0 1,0 0,-1-1,1 1,0-1,-1 1,1-1,-1 0,1 0,-4 2,-14 12,-1-1,-1 0,0-2,0 0,-2-2,1 0,-41 10,-174 28,117-28,-60 11,142-27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4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0 122,'4'-4,"6"-1,9-1,6-2,7-4,1-1,13 2,7 0,-3 0,0 3,-1-1,-4 0,-7 2,-4 2,-9 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6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0 371,'1'-6,"0"0,0 0,1 1,-1-1,1 0,1 1,-1 0,1-1,0 1,0 0,0 1,1-1,0 0,6-6,10-8,37-28,-51 42,59-48,-41 31,1 1,1 1,1 1,0 1,2 2,40-18,-62 32,0 0,0 0,0 0,0 1,0 0,0 1,0-1,0 2,0-1,0 1,0 0,0 0,0 0,0 1,0 0,9 5,-8-2,1 0,-2 1,1 0,-1 0,0 0,0 1,0 0,-1 0,0 1,8 15,1 7,-1 1,-1 0,-2 0,-2 1,11 63,-18-87,4 27,4 59,-10-83,0 0,-1 0,0 0,-1 0,0 0,0 0,-2 0,1-1,-8 17,-13 14,-1-1,-1-1,-3-1,-1-2,-1-1,-2-1,-59 46,74-61,41-26,-1 0,495-113,-393 95,-76 18,-29 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7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1,'4'0,"6"4,0 5,4 10,-1 6,1 3,-1 4,-3 2,0 7,4 0,-2 3,2-3,-1-8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8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1,'4'8,"1"7,0 10,4 3,3 7,5 5,-1 0,1-3,-2 1,0 2,-2-2,-3-2,-4-9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2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294 165,'-1'-5,"0"1,0-1,0 0,-1 1,0-1,0 1,0-1,0 1,-1 0,0 0,1 0,-1 0,-1 1,-3-4,-4-5,-1 2,-25-19,-24-4,57 30,-1 1,1 0,-1 1,0-1,0 1,0 0,0 0,0 1,0-1,0 1,-7 0,10 2,-1-1,0 1,1 0,-1 0,1 0,-1 0,1 0,0 0,0 0,0 1,0-1,0 1,1 0,-1-1,1 1,-1 0,1 0,0 0,-1 5,-14 65,14-61,-3 24,0 1,3 0,1 0,2 0,10 71,-6-80,2-1,1 1,1-2,1 1,1-2,1 1,2-1,24 33,10 4,4-2,98 89,136 87,-111-96,-138-109,-1 1,58 69,-83-86,0 0,0 0,-2 1,0 1,-1-1,0 1,-2 1,0-1,-1 1,5 27,-10-38,0 0,0 0,-1 0,0 0,0 0,-1-1,1 1,-2 0,1-1,-1 1,1-1,-2 0,1 0,-1 0,0 0,0-1,-1 1,1-1,-1 0,0-1,-1 1,-8 5,-13 9,-1-2,-1-1,-42 18,63-30,-38 17,6-1,-2-2,0-2,-87 22,118-36,0 0,0-1,0 0,-1 0,1-1,0-1,0 0,-1-1,1 0,0 0,0-1,1-1,-1 0,1 0,-1-1,1 0,1-1,-1 0,1-1,0 0,-9-9,2-1,1 0,0-1,2-1,0-1,1 0,1 0,1-1,0 0,2-1,0 0,2 0,-6-40,6 18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3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1 236,'8'-1,"1"-1,0 0,-1 0,0-1,1 0,14-8,2-1,234-75,-176 61,138-53,-202 72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5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4,'-1'0,"1"-1,0 1,0 0,0 0,0 0,0-1,0 1,-1 0,1 0,0 0,0 0,0 0,0-1,-1 1,1 0,0 0,0 0,0 0,-1 0,1 0,0 0,0 0,-1 0,1 0,0 0,0 0,0 0,-1 0,1 0,0 0,0 0,-1 0,1 0,0 0,0 0,0 0,-1 0,1 0,0 0,0 0,0 1,-1-1,1 0,0 0,0 0,0 0,0 1,-1-1,1 0,0 0,0 0,0 0,0 1,0-1,0 0,0 0,0 1,0-1,-1 0,-12 15,0 4,1 0,1 1,1 1,0 0,-11 40,-20 114,28-103,2 1,4 0,3 0,11 141,-6-205,0-1,1 0,0 0,0 0,1 0,0 0,0 0,1-1,0 1,1-1,-1 0,1 0,1-1,-1 0,10 9,-5-8,0 0,1-1,0 0,0 0,0-1,1-1,-1 0,1 0,24 3,12-1,-3-1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5.7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0 262,'4'0,"6"0,5 0,4-4,3-2,6-7,7-7,10 1,9-1,9-5,5 2,8 0,0 0,-10 0,-11 4,-7 1,-7 3,-11 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6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1,'1'6,"0"1,1-1,0 0,0 1,4 8,4 10,114 351,-3-25,-118-345,-1 0,1 0,0 0,0-1,1 1,0-1,0 0,0 0,0 0,1 0,0-1,0 0,0 0,0 0,1-1,6 4,0-3,0 0,0-1,0 0,1 0,-1-2,1 0,16 0,-10 0,1-1,0-1,-1-1,30-7,-28 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7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98,'0'-4,"4"-2,6 1,5 1,4-3,3-1,-2-2,4 0,1 2,2-3,0 2,-1 2,-1 1,-4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4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1 138,'4'0,"5"-4,6-6,5-5,2-4,2-4,1 3,0 1,1 3,-5 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7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6,'0'0,"0"0,0-1,0 1,0 0,0 0,0 0,0-1,0 1,0 0,1 0,-1 0,0-1,0 1,0 0,0 0,0 0,0-1,0 1,0 0,1 0,-1 0,0 0,0 0,0-1,0 1,1 0,-1 0,0 0,0 0,0 0,1 0,-1 0,0 0,0 0,0-1,1 1,-1 0,0 0,0 0,0 0,1 0,-1 0,0 0,0 1,0-1,1 0,14 7,13 13,5 11,-1 1,50 64,45 84,-116-164,46 69,-3 3,-4 2,-4 3,40 115,-76-169,-1 0,-1 0,-3 0,-1 1,-2 0,-1-1,-6 43,4-60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32.9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4658 3745,'3'-1,"0"1,0-1,0 0,-1 0,1 0,0 0,0 0,-1-1,1 1,-1-1,1 0,-1 1,0-1,0 0,0-1,0 1,0 0,0-1,0 1,-1-1,1 1,-1-1,0 1,0-1,1-3,1 0,-1 0,0-1,-1 1,1-1,-1 1,0-1,-1 0,1 1,-1-1,-2-8,-7-20,-2 0,-24-51,17 44,-60-145,-85-218,-159-664,174 542,118 428,-71-280,91 326,4 17,-1 0,-21-58,-60-176,48 137,32 94,7 32,0 0,0 0,-1 0,1 0,-2 1,1-1,-1 1,0-1,0 1,0 0,-7-8,10 14,-1 0,1-1,-1 1,1 0,-1-1,0 1,1 0,-1 0,1 0,-1 0,0 0,1 0,-1-1,0 1,1 1,-1-1,1 0,-1 0,0 0,1 0,-1 0,1 0,-1 1,0-1,1 0,-1 1,1-1,-1 0,1 1,-1-1,1 0,-1 1,1-1,-1 1,1 0,-18 23,10-13,-2 1,-1-1,0-1,-1 0,0 0,-1-1,1-1,-2 0,-15 7,-122 43,61-27,-202 93,-105 38,-24-1,-73 42,-45 16,135-66,277-92,65-29,-123 44,124-54,1 2,-67 39,127-63,-1 0,1 0,-1 0,1 0,-1 1,1-1,-1 0,1 0,-1 1,1-1,-1 0,1 1,0-1,-1 0,1 1,-1-1,1 0,0 1,-1-1,1 1,0-1,0 1,-1-1,1 1,0-1,0 1,0-1,0 1,-1-1,1 1,0 0,0-1,0 1,0-1,0 1,0-1,1 1,-1-1,0 1,0-1,0 1,0-1,1 1,-1-1,0 1,0-1,1 1,-1-1,0 1,2 0,30 20,-8-6,10 22,-1 1,-2 2,-2 1,43 81,-62-105,283 600,-252-501,-5 0,26 147,-23 26,-34-239,-1-20,2 0,1 0,1-1,2 0,16 35,-14-35,-7-16,0-1,1 1,0-1,1 0,0-1,10 12,38 51,-34-43,43 47,-57-71,-1 0,1-1,1 0,-1 0,1-1,0 0,0 0,0-1,1 0,-1-1,17 5,-7-5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19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4,0 10,0 3,0 3,4-1,2-1,-1 0,3-2,1 0,2-1,0-5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20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2 475,'0'-33,"-1"-5,1 0,2 0,14-71,-13 98,0 0,1 0,0 0,1 1,0-1,1 1,0 1,0-1,1 1,1 0,-1 0,1 1,1 0,-1 0,1 1,1 0,13-7,-7 6,0 1,1 1,0 0,0 1,0 1,1 1,-1 0,1 1,0 1,-1 1,1 0,0 2,21 3,-19-1,1 0,-1 2,0 0,0 1,-1 1,0 1,0 1,-1 0,0 1,29 26,-38-28,0 0,-1 0,0 1,-1 1,0-1,-1 1,0 0,-1 1,0 0,0-1,-2 1,1 1,-2-1,1 0,-2 1,1-1,-2 1,0 13,-2-7,1 1,-2-1,-1 0,0 0,-2 0,0 0,-1-1,-1 0,0 0,-1-1,-12 17,-6 4,-1-1,-2-1,-1-1,-2-2,-2-1,0-1,-2-3,-1-1,-69 37,102-62,-36 20,39-21,1-1,-1 1,1 0,0 0,-1 0,1 0,0 0,0 0,0 0,0 0,0 0,0 0,0 1,0-1,0 0,0 1,1-1,-1 0,1 1,-1-1,1 1,-1 2,2-3,0 0,-1 0,1 0,0 0,0 0,0 0,0 0,1-1,-1 1,0 0,0-1,0 1,1 0,-1-1,0 0,0 1,1-1,-1 0,0 0,1 1,-1-1,3-1,39 2,-33-1,189-13,-46 1,324-16,-353 16,44-1,-124 9,-29-1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35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1 399,'100'3,"146"23,93 39,-268-50,-12-4,-1 3,82 30,-138-43,0-1,-1 0,1 1,0 0,-1-1,1 1,-1 0,1 0,-1 0,0 0,1 0,-1 0,0 0,1 0,-1 0,0 1,0-1,0 0,0 1,-1-1,1 1,0-1,-1 1,1 0,0-1,-1 1,0 0,1-1,-1 1,0 0,0-1,0 1,0 0,0-1,-1 1,1 0,0-1,-1 1,1 0,-1-1,0 1,1-1,-1 1,0-1,-1 3,-7 8,0-1,-1 0,0 0,-19 14,2 0,-728 822,741-829,3-4,0 0,-24 21,35-34,-1-1,1 1,0 0,-1-1,1 1,-1-1,1 1,-1-1,1 1,-1-1,1 0,-1 1,0-1,1 0,-1 1,0-1,1 0,-1 0,0 0,1 1,-1-1,0 0,1 0,-1 0,0 0,1 0,-1 0,0-1,1 1,-1 0,0 0,1 0,-1 0,0-1,1 1,-1 0,1-1,-1 1,0-1,1 1,-1 0,1-1,-1 1,1-1,0 1,-1-1,1 0,-1 1,1-1,0 1,-1-1,1 0,0 1,0-1,0 0,0 1,-1-1,1-1,-2-46,2 41,16-440,5-255,-21 654,0-56,19-150,-13 226,1 11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35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42 133,'0'-7,"-1"1,-1-1,1 1,-1 0,0 0,0 0,-1 0,-5-9,5 10,0 0,1 0,0 0,-1-1,2 1,-1-1,1 1,0-1,0 0,0-7,15 56,77 346,132 469,-213-827,47 122,-52-140,2 0,-1-1,2 0,0 0,0-1,1 0,0 0,21 17,-24-24,0 0,0-1,1 0,-1-1,1 0,0 0,0 0,-1 0,1-1,0-1,0 1,0-1,0 0,1 0,-1-1,-1 0,1 0,9-4,17-4,-1-2,48-23,-39 15,65-31,-3-6,-2-3,135-106,-171 116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36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1 492,'0'-2,"1"0,-1 0,1 0,0 0,-1 0,1 0,0 0,0 1,0-1,0 0,1 0,-1 1,0-1,1 1,-1-1,1 1,2-2,35-23,-28 20,719-395,-693 386,-10 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8:38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2414 1599,'3'0,"-1"1,1 0,-1 1,1-1,-1 0,1 1,-1-1,0 1,0 0,0 0,0 0,0 0,0 0,0 0,-1 0,3 4,2 2,48 63,-4 1,-3 3,-3 2,48 118,103 341,-186-510,-5-13,104 331,-78-235,18 128,-46-198,-8-30,-9-21,-1-12,1 0,2-2,0 0,-11-33,13 31,-154-395,19-8,20-5,18-5,-75-663,179 1068,-2-5,2 0,2 0,1 0,2 0,9-52,-10 90,0-1,1 1,0 0,0 0,0-1,0 1,0 0,0 0,1 0,0 0,-1 0,1 1,0-1,1 0,-1 1,0-1,1 1,-1 0,1 0,0 0,-1 0,1 0,0 1,0-1,1 1,-1 0,0 0,0 0,0 0,1 1,-1-1,0 1,1 0,-1 0,1 0,-1 0,6 2,4 1,0 1,0 0,0 1,0 0,-1 1,0 1,0 0,16 13,50 43,-3 3,92 103,122 176,402 630,-66 42,-235-373,-373-618,-12-19,-1-1,1 1,-1 0,0 0,-1 1,0-1,0 1,2 8,-5-15,0 0,0-1,0 1,0 0,0 0,-1-1,1 1,0 0,0-1,0 1,-1 0,1-1,0 1,-1 0,1-1,-1 1,1-1,-1 1,1 0,-1-1,1 1,-1-1,1 0,-1 1,0-1,1 1,-1-1,1 0,-1 1,0-1,0 0,1 0,-1 0,0 0,1 1,-1-1,0 0,0 0,0-1,-36-1,-118-32,69 12,-168-33,-3 11,-400-16,446 57,0 9,1 9,-338 69,368-43,2 8,2 8,3 7,-198 105,262-109,3 4,-156 126,187-126,4 2,2 4,-108 142,133-150,4 1,2 2,-55 132,76-154,3 1,1 0,2 1,2 1,2-1,3 1,0 67,5-93,1 0,0-1,2 1,0-1,1 1,1-1,0 0,2-1,0 0,12 19,-13-27,0 0,1 0,0-1,0 0,1-1,0 0,1 0,0-1,0 0,1-1,-1 0,1 0,1-1,-1-1,1 0,0-1,18 4,-4-4,0-1,-1-1,1-1,0-1,0-1,-1-2,1 0,43-15,1-6,122-62,-6-13,-5-8,208-165,298-314,361-507,-72-62,-898 1061,603-719,-670 802,26-32,59-53,-92 93,0 1,1 0,-1 0,1 0,0 1,-1-1,1 1,0 0,1 1,-1-1,0 1,0 0,1 0,-1 0,0 1,1 0,7 1,3 2,0 0,-1 1,1 1,19 9,-23-9,24 9,-1 3,-1 1,62 43,-80-50,-1 1,0 1,-1 0,-1 1,0 0,-1 1,0 1,-1 0,16 32,-23-38,-1 0,0 0,0 0,-1 1,-1-1,2 17,-3-4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3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1,'13'594,"-1"-91,-27 212,6-434,7-194,2-59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3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1196,'1'-4,"-1"-1,1 1,0-1,0 1,0 0,0-1,1 1,0 0,0 0,0 0,0 0,1 1,0-1,-1 1,1-1,0 1,1 0,-1 0,7-5,8-3,0 0,0 0,22-7,-10 4,288-141,617-320,-896 454,0-2,-1-2,47-40,-74 55,-1 0,0-1,-1 0,0 0,-1-1,0 0,-1 0,-1-1,0 0,0 0,-1 0,-1-1,0 0,3-23,-4-19,-3 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4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579 0,'-4'0,"-6"4,-5 6,-4 5,-7 4,-8 11,-6 10,-9 5,-4 4,-2 2,1 0,5-4,7-6,6-6,5-4,4-9,6-2,7-6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4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0,'1'1,"0"-1,0 0,-1 0,1 1,0-1,0 1,0-1,0 1,0-1,-1 1,1-1,0 1,-1 0,1-1,0 1,-1 0,1 0,-1-1,1 1,-1 0,1 0,-1 0,0 0,1 0,-1 0,0 0,0 0,0 1,5 32,-5-30,54 390,-8-81,-28-190,-14-99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4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5.4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0 353,'8'13,"0"0,1 0,0-1,14 15,13 16,149 223,-149-209,-3 2,46 113,-76-166,-1 1,0 0,0 0,-1 0,0 0,0 0,0 0,-1 1,-1 13,1-20,-1 1,1-1,-1 1,1-1,-1 1,0-1,1 0,-1 1,0-1,0 0,0 1,0-1,0 0,0 0,0 0,0 0,-1 0,1 0,-2 1,0-1,0-1,0 1,0 0,0-1,0 0,1 0,-1 0,0 0,0 0,0 0,0-1,0 1,0-1,-3-1,-3-2,1 1,0-2,0 1,0-1,0 0,1 0,-1-1,2 0,-1-1,1 1,-1-1,2-1,-1 1,1-1,-4-9,-9-16,2-2,-16-47,22 55,-7-19,3-1,-10-52,21 82,0 0,1 0,1-1,1 1,0-1,1 1,1 0,1 0,6-22,-6 33,0 0,0 0,1 0,0 0,0 1,0-1,1 1,-1 0,1 1,0-1,1 1,-1 0,1 0,0 0,0 1,0 0,1 1,-1-1,0 1,1 0,0 0,-1 1,13-1,4 0,0 0,1 2,-1 0,1 2,38 7,-48-6,-1 1,1 0,-1 0,0 2,0 0,-1 0,0 1,0 0,0 1,-1 1,19 18,-16-11,0 0,-1 1,-1 1,0 0,-1 1,16 39,-6 6,-2 1,-3 0,13 124,-28-179,1 6,0-1,1 0,7 23,-5-57,-2-17,3-80,4 0,5 1,6 0,4 2,78-213,-99 316,2-6,0-1,1 1,1 0,18-26,-24 39,0 0,0 0,1 0,-1 1,1-1,0 1,0-1,0 1,0 0,0 0,0 1,0-1,1 1,-1-1,0 1,1 0,0 0,-1 1,1-1,-1 1,1 0,0 0,-1 0,1 0,-1 0,1 1,0 0,-1 0,1 0,3 1,11 7,1 0,-1 1,0 1,-1 1,-1 0,20 20,83 93,-54-43,-4 2,-4 3,-3 2,82 192,-119-242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6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54 535,'1'-3,"0"0,0 0,0 1,0-1,0 0,1 1,-1-1,1 1,0-1,-1 1,1 0,0-1,1 1,3-3,35-26,9 1,66-29,-82 44,0-1,-2-2,0-1,-1-2,50-42,-77 58,1 1,-1-2,0 1,0 0,-1-1,0 0,0 0,0 0,0 0,-1 0,0 0,-1-1,1 1,0-8,-2 10,0 0,0-1,0 1,-1 0,0 0,1 0,-1 0,0 0,-1 1,1-1,-1 0,0 0,0 1,0-1,0 1,-1 0,1 0,-1-1,0 2,0-1,0 0,0 0,-5-2,-3-1,1 0,-1 1,0 1,0 0,0 0,0 1,-1 1,0 0,1 0,-1 1,0 1,1 0,-1 0,0 1,0 1,1 0,-1 1,1 0,0 0,-17 8,13-4,-1 1,1 0,1 2,-1-1,2 2,-1-1,1 2,1 0,0 0,1 1,0 1,1 0,-13 25,8-5,1 1,2 1,1 0,2 1,1-1,2 2,2-1,2 1,1-1,1 1,3-1,9 55,-11-87,0-1,0 1,0 0,1-1,-1 1,1-1,0 1,1-1,-1 0,1 0,-1 0,1 0,1 0,-1-1,0 0,1 1,0-1,0 0,0-1,7 5,-2-4,0 0,1 0,0-1,0 0,0-1,-1 0,1-1,0 1,10-3,133-1,122-12,-238 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7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0 565,'33'2,"1"1,-2 1,1 2,0 2,-1 1,-1 1,0 1,0 2,41 24,-5 3,-2 3,111 95,-109-76,-3 2,-3 3,-3 3,-3 2,53 91,-54-69,-5 1,-4 3,-4 1,30 110,-61-175,-1 0,-1 0,-2 1,2 67,-7-100,-1 1,0-1,0 0,0 0,0 0,0 0,-1 0,1 0,-1 0,1 0,-1 1,0-2,0 1,0 0,0 0,0 0,0 0,0 0,0-1,-1 1,1-1,-3 3,2-4,0 1,0-1,1 0,-1 0,0 1,0-1,0 0,0-1,0 1,0 0,1 0,-1-1,0 1,0-1,0 0,1 1,-1-1,0 0,-2-2,-11-7,1-1,0 0,-24-25,-52-61,5-3,5-5,4-2,5-4,5-2,4-4,-59-161,104 233,3 0,1-2,2 1,3-1,2-1,-2-70,9 90,1 1,1-1,1 1,1 0,2 0,1 1,1 0,1 0,1 1,1 0,1 1,27-36,-12 25,2 2,1 1,1 1,71-50,-43 40,2 3,81-37,-142 75,9-5,1 0,-1 1,1 0,18-3,-27 6,0 1,1 0,-1 0,0 0,0 0,1 0,-1 0,0 0,0 1,1-1,-1 1,0-1,0 1,0 0,0 0,0 0,0 0,0 1,0-1,0 0,-1 1,1-1,0 1,-1 0,1-1,-1 1,0 0,0 0,1 0,0 2,4 12,0 1,-1-1,-1 1,-1 0,3 35,-4 92,-3-102,-5 92,-7-1,-5-1,-6-1,-6-1,-57 155,81-267,0 0,-2-1,0 0,-1 0,-18 26,27-42,0-1,0 0,0 0,0 1,0-1,0 0,0 0,0 1,0-1,0 0,0 0,0 0,0 1,0-1,1 0,-1 0,0 0,0 1,0-1,0 0,1 0,-1 0,0 1,0-1,0 0,1 0,-1 0,0 0,0 0,0 0,1 0,-1 0,0 0,0 1,1-1,-1 0,0 0,0 0,1 0,-1 0,0 0,0-1,1 1,-1 0,0 0,0 0,1 0,-1 0,0 0,0 0,0 0,1-1,21 0,-18 0,85-4,136 10,90 26,-99-7,-153-19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8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1114,'0'-3,"1"-1,0 1,0-1,0 1,0 0,0-1,0 1,1 0,0 0,-1 0,1 0,1 0,-1 1,0-1,0 1,1-1,0 1,3-3,59-36,-43 29,4-4,20-11,-1-1,80-69,-115 88,-1 0,0 0,0-1,-1 0,0-1,0 0,-2 0,1-1,-1 1,-1-1,0-1,-1 1,0-1,-1 1,-1-1,0 0,1-19,-4 23,0 1,0 0,-1-1,0 1,0 0,-1 0,0 0,-1 0,1 1,-2-1,1 1,-1 0,0 0,0 1,-1-1,0 1,0 0,0 1,-1-1,0 1,0 1,0-1,-1 1,1 1,-12-5,11 5,0 0,0 1,0 0,0 0,0 1,0 0,0 0,0 1,0 0,-1 0,1 1,0 0,0 1,0 0,0 0,0 0,1 1,-1 0,1 1,-1 0,1 0,1 0,-1 1,0 0,1 0,-9 10,1 4,0 1,1 0,1 1,2 0,0 1,1 0,1 0,0 1,-4 31,3-5,3 0,2 0,3 73,1-116,0 1,0-1,1 0,0 1,0-1,1 0,-1 0,1 0,1 0,-1 0,1-1,0 1,0-1,5 6,-4-7,0-1,0 0,1 0,-1 0,1 0,-1-1,1 0,0 0,0 0,0 0,0-1,0 0,0 0,0 0,0-1,1 1,6-2,14 0,0-2,0 0,0-2,0-1,-1-1,0-2,0 0,-1-1,0-2,-1 0,0-1,39-31,-2-5,-2-3,-2-2,51-66,-96 107,-6 7,-1 1,1-1,0 1,0 0,0 0,10-6,-13 11,-1-1,1 0,0 1,-1-1,1 1,0-1,0 1,0 0,-1 0,1 0,0 0,0 0,0 0,-1 1,1-1,0 0,0 1,-1-1,1 1,0 0,-1 0,1 0,0 0,-1 0,0 0,1 0,-1 0,1 0,-1 1,2 2,83 96,-64-72,1-1,1-1,1-1,47 36,-70-59,1 0,-1 0,1-1,0 1,-1-1,1 0,0 1,0-1,0 0,0-1,0 1,0-1,0 1,1-1,-1 0,0 0,0 0,4-1,-5 0,1-1,0 1,-1 0,1-1,-1 0,1 0,-1 0,0 0,0 0,0 0,0 0,0-1,-1 1,1-1,-1 0,1 1,-1-1,0 0,1-3,9-26,-1-1,-2-1,-2 1,5-53,-5-141,-6 156,-1-29,-1 48,2 1,2-1,13-70,-11 106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49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1 906,'9'-1,"-1"0,1-1,-1 0,0 0,1-1,-1 0,0 0,0-1,-1 0,11-7,72-57,-76 57,37-32,-2-2,58-69,-86 89,-2 0,0-2,-2 0,-1-1,-1-1,22-60,-35 84,-1-1,1 0,-1 0,0 0,0 0,-1 0,1 0,-2 0,1-1,-1 1,1 0,-2 0,1 1,-1-1,0 0,0 0,0 1,-1-1,-4-6,4 8,0 1,-1-1,1 1,-1 0,0 0,0 0,0 1,0-1,-1 1,1 0,0 0,-1 1,0-1,1 1,-1 0,0 0,0 1,1-1,-1 1,0 0,0 1,0-1,1 1,-10 2,3 0,1 0,-1 2,1-1,0 1,0 0,0 1,0 1,1-1,0 1,1 1,0 0,0 0,0 0,1 1,0 0,-5 11,-6 8,2 2,2-1,0 2,-11 38,10-19,3 0,1 1,3 0,2 1,2-1,2 1,7 62,-4-101,1 0,0 0,1 0,0 0,1-1,1 0,9 19,-11-26,0 0,1 0,0 0,0 0,0 0,0-1,1 0,0 0,-1 0,2 0,-1-1,0 0,1 0,-1 0,1-1,0 0,11 3,14-1,1 0,0-2,-1-1,1-2,0-1,-1-2,1-1,-1-1,0-2,-1-1,33-14,-10 1,0-2,-2-3,-1-2,-1-2,-2-2,55-49,-80 62,-1-2,-1 0,-1-1,-1-1,0-1,-2-1,-2 0,0-1,-1 0,-2-1,-1 0,-1-1,9-54,-16 61,-1 1,-1 0,-1-1,-1 1,0 0,-2 0,-1 0,0 0,-1 1,-2 0,0 0,-1 1,-1 0,0 0,-2 1,0 1,-1 0,-16-16,24 28,1 0,-1 1,0 0,-1 0,1 0,-1 1,0-1,0 1,0 1,0-1,0 1,-1 0,1 0,-1 1,1 0,-1 0,1 1,-1 0,0 0,1 0,-10 2,7 1,0-1,0 2,1-1,-1 1,1 0,0 1,1 0,-1 0,1 1,0 0,0 0,1 1,-1 0,-9 14,9-12,1 1,0 0,0 0,1 1,0 0,1 0,0 0,1 0,0 0,1 1,0 0,1-1,0 21,3-16,0-1,1 0,0 0,1 0,1-1,0 1,1-1,1 0,0 0,10 13,6 6,1-2,1 0,58 54,101 66,-123-104,-55-43,0 1,-1-1,1 2,-1-1,0 0,0 1,-1 0,0 0,0 1,0-1,-1 1,1 0,2 10,-5-9,0 1,0-1,-1 0,0 1,0-1,-1 0,0 1,-1-1,0 0,0 0,-6 14,-15 38,3 1,2 1,3 0,3 1,-4 69,15-129,1 1,0-1,0 0,0 0,0 1,0-1,1 0,0 0,0 0,0 1,0-1,0 0,0 0,1-1,-1 1,1 0,0 0,0-1,0 1,0-1,1 1,-1-1,0 0,1 0,0 0,-1-1,1 1,5 2,0-2,-1 0,1-1,0 0,0 0,0 0,0-1,0 0,0-1,-1 0,16-3,7-3,-3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0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1103,'1'-4,"0"0,-1 0,1 0,0 0,1 0,-1 0,1 0,0 1,0-1,0 1,0-1,0 1,1 0,4-4,49-44,-26 25,15-17,-1-2,-3-2,66-97,-95 124,0 0,-2 0,-1-1,0-1,-2 0,0 0,-1 0,-2 0,0-1,-1 0,-2 0,0 0,-5-43,0 41,-1 0,-1 0,-1 1,-1 0,-22-42,23 52,0 1,-2 0,1 0,-1 1,-1 0,-1 1,1 0,-2 0,1 1,-25-15,35 24,0 1,0-1,0 0,0 1,0 0,0-1,0 1,-1 0,1-1,0 1,0 0,0 0,0 0,0 0,-1 0,1 0,0 0,0 1,0-1,0 0,0 1,0-1,0 1,0-1,0 1,0-1,0 1,0 0,0-1,0 1,0 0,0 0,1-1,-1 1,0 0,1 0,-1 0,0 0,1 0,-1 0,1 0,0 1,-1-1,1 0,0 0,-1 2,-1 5,0 0,1 0,0 1,0-1,1 11,1-2,1 0,1-1,1 1,0-1,1 0,1 0,0 0,1-1,14 22,12 14,50 59,-72-97,140 160,-100-120,-2 2,-3 3,72 116,-111-160,0-1,-2 1,1 0,-2 0,0 1,4 25,-7-33,-1 1,0-1,0 1,0 0,-1-1,0 1,-1-1,0 0,0 1,-1-1,1 0,-1 0,-1 0,-8 12,-34 40,-97 93,116-127,4-7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2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77 491,'-2'27,"-1"0,-2 0,-10 38,-1 5,14-60,-29 199,30-188,0 0,1 0,1 0,1 0,1 0,1 0,11 37,-14-56,0 1,-1-1,1 0,0 0,0 0,0 0,0 0,1 0,-1 0,0 0,1 0,0 0,-1-1,1 1,0-1,0 1,0-1,0 0,2 2,-2-3,-1 0,1 0,-1 0,0 0,1-1,-1 1,1 0,-1-1,0 1,1-1,-1 1,0-1,1 0,-1 1,0-1,0 0,0 0,0 0,0 0,0 0,0 0,2-2,3-5,-1 0,1-1,-2 1,1-1,-1-1,0 1,3-12,1-23,-1 1,-3-1,-1-85,-1 4,4 99,-5 26,-1 0,0 0,1 0,-1 0,0 0,1 0,-1 0,1-1,-1 1,0 0,1 0,-1 1,0-1,1 0,-1 0,0 0,1 0,-1 0,0 0,1 0,-1 0,0 1,1-1,-1 0,0 0,1 0,-1 1,0-1,0 0,1 1,-1-1,0 0,0 0,0 1,1 0,26 47,-17-30,53 91,111 145,-143-215,2-1,2-2,1-1,1-2,2-1,72 43,-103-70,1 0,1 0,-1-1,1 0,-1-1,1 0,0-1,0 0,0 0,0-1,1 0,-1-1,0 0,0-1,13-2,-12 0,0-1,-1 0,0 0,0-1,0 0,-1-1,0 0,0 0,0-1,-1 0,0-1,0 0,-1 0,7-11,8-11,-2-1,-2-1,0-1,-3 0,0-1,-2-1,-2 0,-1-1,9-68,-15 65,-1 1,-2-1,-1 0,-2 0,-2 0,-2 1,-1-1,-2 1,-17-47,4 32,-2 2,-60-95,63 114,-1 2,-2 0,-2 2,0 1,-42-34,66 59,-1 0,1 0,-1 0,1 0,-1 1,1-1,-1 1,0-1,0 1,0 0,0 0,0 0,0 1,0-1,0 1,0 0,0-1,0 1,0 1,0-1,-5 1,6 1,0-1,0 1,0 0,1-1,-1 1,0 0,1 0,-1 1,1-1,0 0,0 0,0 1,0-1,0 1,0-1,1 0,-1 1,1 0,-1-1,1 1,0-1,0 1,0-1,1 1,-1-1,1 3,4 39,2 0,1 0,25 72,59 124,-81-216,80 188,163 276,-244-471,1-1,0 0,1 0,1-1,16 14,-24-24,1 0,0-1,0 0,0 0,0-1,1 1,-1-1,1-1,0 1,0-1,0-1,0 1,1-1,-1 0,0-1,13 0,197-12,-197 8,-4-1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6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522 0,'0'15,"1"163,-26 190,-183 813,83-529,119-618,-127 671,117-647,7-38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5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0,'6'1,"1"0,-1 0,1 0,-1 1,1 0,-1 0,0 0,0 1,0 0,0 0,7 6,59 50,-49-38,538 484,-525-470,-1 0,43 32,-68-59,1 0,0-1,0 0,1-1,0 0,0-1,1-1,-1 0,14 3,-13-7,-1 0,1-1,0 0,-1-1,1-1,-1 0,0 0,0-1,0-1,-1 0,16-9,6-1,720-346,-715 339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7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1155 1,'-77'2,"1"3,0 4,1 3,0 4,1 3,1 2,-88 40,-41 33,-19 7,219-100,-1 0,0 0,1 0,-1 0,1 1,-1-1,1 1,-1-1,1 1,0 0,0 0,0 0,0 0,0 0,0 1,1-1,-1 1,-1 4,2-4,1 1,-1-1,1 0,0 1,1-1,-1 1,0-1,1 0,0 1,0-1,0 0,0 0,0 0,1 0,2 4,26 58,-3 2,28 103,19 146,-46-188,51 338,-44-236,0-90,-23-97,-7-25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8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0 487,'9'-4,"6"-2,13-7,19-7,18-7,18-8,12-6,11-9,7-4,3 3,-12 6,-10 7,-13 5,-17 9,-14 8,-11 3,-10 3,-8 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8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148 126,'-1'4,"0"0,0 1,0-2,0 1,-1 0,1 0,-1 0,-4 5,-3 9,-17 49,2 0,3 2,3 1,-11 95,27-148,0 0,1 0,1 1,1-1,4 26,-5-39,1 0,0-1,0 1,0 0,1-1,-1 1,1-1,0 1,0-1,0 0,1 0,-1 0,1 0,-1 0,1 0,0-1,0 1,0-1,0 0,1 0,-1 0,1-1,-1 1,1-1,-1 1,1-1,0 0,0-1,0 1,6 0,12-1,0-1,0-1,-1-1,1-1,0 0,37-15,123-59,-167 71,2-1,37-17,0-2,64-46,-106 65,1-1,-2 0,1-1,-1-1,-1 0,0 0,-1-1,0 0,0-1,-1 1,-1-2,-1 1,1-1,6-26,-11 33,-1 0,0 0,-1 0,1-1,-1 1,-1 0,1 0,-1 0,-1 0,1 0,-1 0,-1 0,1 1,-5-10,1 6,0 1,0 0,-1 1,0-1,-1 1,0 1,0-1,-14-9,-8-1,-1 1,0 1,-1 1,-62-18,25 9,36 12,0 1,-1 1,-1 2,-57-7,70 15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9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1,'0'4,"1"1,0 0,0-1,0 1,1-1,-1 0,1 1,0-1,4 5,6 15,25 92,41 214,-50-195,-12-60,88 427,-104-496,1-1,0 0,1 1,-1-1,1 0,0 0,0 1,1-2,5 9,-6-11,0 0,0 0,0-1,0 1,1-1,-1 1,0-1,1 0,-1 0,1 0,0 0,-1-1,1 1,0-1,-1 1,1-1,0 0,-1 0,1 0,5-1,19-2,-1-1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9:59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962 736,'-65'24,"0"2,2 4,-97 60,75-32,-138 120,166-127,-63 74,105-107,0 1,1 0,1 1,0 1,2 0,1 0,0 1,-8 32,16-50,1 0,1-1,-1 1,1 0,-1-1,1 1,0 0,0-1,0 1,1 0,0 0,-1-1,1 1,0-1,3 5,-3-6,1 0,0 0,-1 0,1 0,0 0,1 0,-1-1,0 1,0-1,1 0,-1 1,1-1,-1 0,1 0,-1-1,1 1,-1-1,1 1,0-1,0 0,3 0,28 1,0-2,0-1,0-2,0-2,0 0,-1-3,39-14,-33 8,0-2,-1-2,-2-1,0-2,51-40,-66 44,0-2,-1 0,-2-1,0-1,-1 0,-1-2,15-28,-13 16,-2-1,-1-1,-2 0,11-58,-11 21,-4 0,-3-1,-3 0,-14-141,4 144,-4 1,-3 0,-45-137,45 184,14 25,0 0,0-1,0 1,0 0,-1 0,1 0,0 0,0 0,0-1,-1 1,1 0,0 0,0 0,0 0,-1 0,1 0,0 0,0 0,-1 0,1 0,0 0,0 0,-1 0,1 0,0 0,0 0,0 0,-1 0,1 0,0 0,0 0,0 1,-1-1,1 0,0 0,0 0,0 0,-1 0,1 1,0-1,0 0,0 0,0 0,0 0,-1 1,1-1,0 0,-1 5,0-1,0 0,0 1,0-1,1 0,0 1,0-1,0 0,1 5,81 499,44-12,-113-448,93 316,-95-318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0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1,'0'4,"4"6,5 9,2 10,-2 8,7 2,0 3,1 6,3 0,1-5,-2-1,-5-3,0-5,1-3,-1-4,-4-5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0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88,'0'-8,"0"-7,0-5,0-4,0 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1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14,'19'21,"-1"1,-2 0,0 1,16 33,-13-24,239 433,-242-433,-3 1,13 43,-25-67,-5-9,-7-15,-5-30,2 0,2-1,2-1,2 0,2 0,0-52,5 50,9-87,-5 114,1-1,1 1,0-1,2 1,19-41,-24 59,0 1,0-1,0 1,0 0,1-1,0 1,-1 0,1 1,0-1,1 0,-1 1,0 0,1-1,-1 1,1 1,0-1,-1 0,6 0,-4 1,1 0,0 0,0 1,0 0,1 0,-1 1,0 0,-1 0,1 0,0 0,6 3,5 4,0-1,-1 2,1 0,-2 1,0 1,27 24,-3 4,-2 2,-2 2,-2 1,-2 1,29 56,110 259,-96-191,-54-127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2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913 160,'-122'-1,"-194"5,261 0,-1 2,1 3,-84 24,130-30,-1 1,0 0,1 0,0 1,0 0,0 1,1 0,-1 0,1 1,1 0,0 1,0-1,0 1,1 0,0 1,0 0,1 0,0 0,1 0,0 1,1 0,0 0,0 0,1 0,0 0,1 0,0 1,1-1,0 0,0 1,1-1,0 0,6 19,-6-23,1 0,-1 0,1 0,1-1,-1 1,1-1,0 1,0-1,1 0,-1 0,1 0,0-1,0 1,1-1,0 0,-1 0,1-1,0 1,1-1,6 3,1-1,1-2,0 1,0-1,0-1,0-1,0 0,25-2,-3 0,0-1,51-11,-69 9,-1-1,0 0,-1-1,1-1,-1-1,-1-1,16-10,0-3,-1-2,-1-1,-1-2,-2 0,0-2,24-37,-43 55,-1 0,0-1,-1 0,0 0,-1 0,-1 0,0-1,0 1,1-26,-3-4,-7-70,4 80,11 100,2 0,30 90,148 394,37-9,-171-416,53 119,125 316,-232-561,6 17,-1-1,-1 1,-1 0,0 1,1 17,-5-30,0-1,0 0,-1 0,1 0,-1 1,-1-1,1 0,-1 0,1-1,-2 1,1 0,0 0,-1-1,0 0,0 1,0-1,0 0,-1 0,0-1,0 1,0-1,-6 5,-17 8,-1-1,0-1,0-1,-55 16,-127 20,186-43,-1-2,-1-1,1 0,0-2,0-1,-1-1,1-2,0 0,0-1,0-2,1-1,0 0,-41-19,34 8,1-1,0-1,1-1,2-2,0 0,1-2,2-1,1-1,0-1,3-1,0-1,2-1,1 0,1-1,2-1,1 0,2-1,-7-37,8 25,2 0,2-1,2 1,2-1,3 0,1 0,2 0,3 1,1 0,3 0,1 1,2 1,28-60,-15 49,1 2,3 1,3 1,1 1,3 3,1 0,91-79,-75 94,-28 18,-10 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3.4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646 1,'-27'0,"1"1,-1 2,1 0,0 2,1 0,-1 2,1 1,0 1,1 2,0 0,0 1,2 1,-1 2,2 0,0 1,1 1,0 1,2 1,0 0,1 1,1 1,1 1,1 0,0 1,-17 43,16-26,2 1,1 0,2 1,-7 72,14-83,2 0,1 0,2 0,0 0,3-1,0 1,12 36,-13-55,0-1,1 0,0 0,1 0,0-1,0 1,1-2,1 1,-1-1,2 0,-1 0,1-1,1-1,-1 1,1-1,15 7,-5-5,0-1,0-1,1-1,0-1,1-1,-1 0,1-2,26 0,3-2,1-2,0-2,-1-2,0-3,0-2,-1-2,-1-2,0-2,-1-3,-1-1,-1-3,-1-1,71-54,-107 72,0 0,-1-1,1-1,-2 1,1-1,-1-1,0 1,10-22,-14 26,-1-1,0 0,-1 0,1 1,-1-1,0 0,-1-1,1 1,-1 0,0 0,-1 0,0 0,0 0,0 0,0 0,-1 0,0 1,-5-12,-5-4,-2 1,0 0,-1 0,0 2,-2 0,0 0,-30-22,-148-96,129 94,-1 2,-130-55,192 93,0 0,0 0,1 1,-1-1,0 1,-1 0,1 1,0-1,0 1,0 0,0 0,0 1,-7 0,-1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5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0 397,'4'-4,"6"-2,5-3,9-5,8-8,11-5,11-5,8-7,7 0,4 3,-7 2,-2 8,-7-1,-10 5,-8 6,-11 2,-6-2,-7 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4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56 342,'3'1,"-1"-1,1 1,0 0,0 0,0 0,-1 0,1 1,0-1,-1 1,1-1,-1 1,0 0,0 0,0 0,0 0,0 1,0-1,0 1,-1-1,1 1,2 4,28 71,-26-61,191 646,-122-383,-48-183,7 30,81 197,-109-312,-4-8,0-1,0 1,0 0,0 0,-1 0,0 1,0-1,0 0,0 0,-1 1,1 7,-1-11,0-1,0 0,0 0,0 0,0 1,-1-1,1 0,0 0,0 0,0 0,0 1,0-1,0 0,0 0,0 0,0 1,0-1,0 0,-1 0,1 0,0 0,0 0,0 1,0-1,0 0,-1 0,1 0,0 0,0 0,0 0,-1 0,1 0,0 0,0 0,0 0,-1 0,1 0,0 0,0 0,0 0,0 0,-1 0,1 0,0 0,0 0,0 0,-1 0,1 0,0 0,-11-10,-10-19,20 27,-72-112,-185-312,218 349,3-2,4-1,-40-146,18-61,51 249,1 0,2 0,2 0,2 1,11-63,-8 79,0 1,2 1,0-1,1 1,1 1,1 0,0 0,2 1,0 0,0 1,2 1,22-20,-8 13,0 0,1 2,1 1,0 1,2 2,47-17,-68 29,0 0,0 0,0 1,1 1,-1 0,1 0,0 2,-1-1,1 2,21 2,-27-1,0 0,0 1,0-1,-1 1,1 1,-1-1,1 1,-1 0,0 1,-1-1,1 1,-1 0,0 1,0-1,-1 1,1 0,-1 0,-1 1,7 12,0 5,-1 1,-2 0,0 0,-2 0,0 1,-2 0,-1 0,-1 0,-1 0,-1 0,-8 45,3-40,-1 0,-1 0,-2-1,-1 0,-2-1,0 0,-2-1,-1-1,-27 35,13-29,-2-2,-1-1,-2-2,0-1,-59 33,-26 19,88-54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6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1135,'564'-297,"-529"278,-2-2,-1-1,0-1,-2-2,0-1,38-44,-66 67,1-1,0 0,-1 1,1-1,-1 0,0 0,0-1,-1 1,1 0,-1-1,0 1,0 0,-1-1,1 1,-1-1,0 1,0-1,-1-7,-1 7,0 1,0-1,0 0,-1 1,1-1,-1 1,0 0,0 0,-1 0,1 0,-1 0,0 1,0 0,0 0,0 0,-5-3,-3-1,-1 0,0 1,0 0,-1 0,1 2,-1 0,0 0,0 2,0-1,-16 1,22 1,0 2,-1-1,1 1,0 0,0 0,0 1,0 0,0 1,0 0,0 0,1 1,-1 0,1 0,0 0,1 1,-1 0,1 1,-10 10,2 2,1 1,1 1,0 0,2 0,0 1,2 0,0 1,-8 40,7-17,2 0,2 1,0 65,5-94,1 1,1-1,1 0,0 0,1 0,0 0,11 22,-12-31,1-1,0 0,0 0,1 0,-1 0,2-1,-1 0,1 0,0 0,0-1,0 0,1 0,0-1,0 1,0-2,1 1,13 4,4-1,2-1,-1-2,0-1,52 1,-29-6,88-14,-85 6,-1-4,0-1,0-3,-2-1,0-3,-2-2,0-2,-2-2,-1-2,-1-2,44-44,-56 45,-3-2,0-1,-2-1,-2-1,-2-1,-1-2,-1 0,-3-1,-1 0,14-58,-26 81,0 0,-2 0,0-1,-1 1,-1 0,-1-1,0 1,-1 0,-1 0,0 0,-2 0,0 0,0 1,-14-26,13 30,-2 0,1 1,-1 0,-1 0,0 1,0 0,-1 1,-1 0,1 0,-1 1,-1 1,1 0,-1 0,-1 1,1 1,-1 0,0 0,-27-4,25 6,0 1,0 0,0 1,0 1,-1 0,1 1,0 1,-27 6,35-6,0 1,1-1,0 1,-1 0,1 1,0-1,1 1,-1 0,1 1,0-1,0 1,0 0,0 1,1-1,0 1,0 0,1 0,0 0,0 0,0 0,-3 11,1-1,1 0,1 0,0 1,1 0,1-1,0 1,1 0,1 0,4 18,-3-25,0 0,1 0,0 0,1-1,0 1,1-1,0 0,1 0,-1-1,1 0,1 0,0 0,0-1,0 1,1-2,9 7,18 8,1-2,57 24,-51-26,-2 2,56 35,-86-48,0 1,0 1,-1 0,0 0,-1 1,0 0,0 1,-1 0,0 0,0 0,-1 1,-1 0,7 18,-11-23,1 0,-1 0,-1 1,1-1,-1 1,0-1,0 1,-1-1,0 0,0 1,0-1,-1 0,-3 9,-5 7,-1 0,-16 26,-3 6,7-7,3 2,2 0,-12 54,23-71,1 0,1 0,2 0,2 1,1-1,4 38,-3-66,-1 0,1-1,0 1,0-1,0 1,1-1,-1 0,1 0,0 1,-1-1,2 0,-1-1,0 1,0 0,1 0,5 3,-3-2,1-1,0 1,0-1,0-1,0 1,0-1,1 0,9 1,8 0,1-1,-1-1,48-4,-36-1,1-1,-1-2,0-1,0-2,-1-2,54-25,-65 25,-1-1,0-1,-1-1,0-1,-2-1,0-1,0-1,-2 0,30-43,49-88,-86 136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7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417 641,'-17'0,"0"1,0 1,1 1,-1 0,0 1,1 0,0 1,0 1,0 1,1 0,0 1,0 1,1 0,0 1,-19 18,19-13,0 0,1 1,0 0,2 1,0 0,1 1,0 0,2 1,0 0,1 0,1 1,-6 30,9-32,1 0,0-1,1 1,1 0,1 0,0 0,1 0,1 0,10 31,-10-39,1-1,0 0,0-1,1 1,0-1,1 0,0 0,0 0,1-1,-1 0,2 0,-1-1,1 0,0 0,0-1,0 0,1 0,0-1,12 4,-6-3,0-1,0 0,0-1,1-1,-1 0,1-1,24-2,-35 1,1-1,-1 1,0-1,1-1,-1 1,0-1,0 0,0 0,0 0,0-1,0 1,-1-1,1-1,-1 1,0 0,0-1,0 0,-1 0,1 0,-1-1,0 1,0-1,0 1,3-11,0-3,-1 0,-2 0,1 0,-2 0,-1-1,0 1,-1 0,-1-1,0 1,-7-29,-1 9,-2 0,-2 0,-32-67,28 81,12 22,7 18,5 5,1-1,1 1,1-1,1-1,1 0,17 23,2-4,64 62,-64-73,0 0,2-2,0-1,2-2,1-1,0-2,1-2,1-1,1-1,0-3,1-1,0-2,1-2,48 3,-76-10,0 0,-1-1,1 0,0-1,-1 0,1-1,-1 0,0-1,15-7,-20 7,0 0,0-1,0 1,-1-1,0-1,0 1,0-1,-1 0,1 0,-2-1,1 0,-1 0,0 0,0 0,4-12,3-15,-2 1,-1-2,-1 1,3-59,-8 29,-10-106,2 126,-1-1,-3 1,-2 0,-1 1,-2 1,-2 0,-40-69,28 64,-2 1,-1 2,-3 1,-2 2,-81-71,116 110,-54-40,53 40,0 0,1 1,-1-1,0 1,0-1,0 1,0 0,-1 0,1 0,0 1,0-1,0 1,-1 0,1 0,0 0,0 0,-6 2,7-2,1 1,0 0,0 0,-1 0,1 0,0 0,0 0,0 0,0 0,0 0,0 1,0-1,1 0,-1 1,0-1,1 0,-1 1,1-1,0 1,-1-1,1 1,0-1,0 1,0 2,3 42,-3-43,14 63,4 0,2-1,42 93,-54-139,56 131,87 147,-105-217,4-3,3-3,86 94,-121-149,0-1,2 0,0-1,32 19,-45-31,1-1,0 0,0 0,0-1,0 0,1-1,-1 0,1 0,0 0,-1-1,1-1,0 0,0 0,0 0,-1-1,16-4,-12 2,-1-1,0-1,0 0,0-1,-1 1,0-2,0 0,0 0,-1-1,0 0,11-13,5-10,-1-1,21-39,20-27,-50 79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8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1 169,'4'0,"6"-4,9-1,10-5,8 0,6-2,5-4,5 1,3-1,0-2,-5 2,-3 4,-10 0,-7 2,-5 2,-6 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9,0 5,0 12,0 8,0 4,4 3,6-4,1-1,-2-4,-2-5,3-5,-2-4,-1-6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09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1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87 344,'1'33,"2"0,1 0,2-1,15 52,54 122,-65-181,-8-21,-1 1,1-1,0 1,1-1,-1 0,1 0,-1 0,1 0,1 0,-1-1,0 1,1-1,0 0,4 3,-2-3,0-1,0 0,0-1,0 1,0-1,0 0,0-1,0 1,1-1,9-1,-10 1,0-1,-1 1,1-1,0 0,0 0,-1-1,1 0,-1 0,1 0,9-6,-13 6,0 1,0-1,0 0,-1-1,1 1,0 0,-1 0,0-1,1 1,-1-1,0 1,0-1,-1 1,1-1,0 0,-1 1,0-1,1 0,-1 1,0-1,0 0,-1 1,1-1,-1 0,1 1,-2-4,-2-7,0-1,-2 1,1 1,-2-1,1 1,-2 0,1 0,-2 1,0 0,0 1,-1 0,0 0,-13-9,-20-14,-93-52,134 84,-42-21,34 19,1-1,0-1,0 0,0 0,0-1,-12-10,20 15,1 0,0 0,-1 0,1 0,0 0,0 0,0 0,0 0,0 0,0 0,0 1,0-1,0 0,0 0,1 0,-1 0,0 0,1 0,-1 0,0 1,1-1,-1 0,1 0,-1 0,1 1,0-1,-1 0,1 1,0-1,0 0,-1 1,1-1,0 1,0 0,0-1,-1 1,1-1,2 1,35-21,-1 6,0 0,70-15,-95 27,1 1,0 1,0-1,0 2,0 0,0 1,0 0,0 1,0 0,-1 1,1 1,17 7,-12-2,0 2,-1-1,0 2,-1 1,0 0,-1 1,-1 0,0 1,-1 1,-1 0,0 1,-1 0,-1 1,-1 0,0 0,-2 1,7 21,9 74,-23-114,0 0,0 0,0 0,0 0,0-1,0 1,0 0,0 0,0 0,0 0,0 0,0 0,0 0,0-1,0 1,1 0,-1 0,0 0,0 0,0 0,0 0,0 0,0 0,0 0,0 0,1 0,-1 0,0 0,0 0,0 0,0 0,0 0,0 0,1 0,-1 0,0 0,0 0,0 0,0 0,0 0,0 0,0 0,1 0,-1 0,0 0,0 0,0 0,0 0,0 0,0 0,4-24,0-32,-3 27,9-258,-5 230,3 2,2-1,20-59,-29 111,0 1,0 0,0-1,1 1,-1 0,1 0,0 0,0 0,0 1,0-1,0 1,4-4,-5 6,0-1,1 1,-1-1,0 1,1 0,-1 0,0-1,0 1,1 0,-1 0,0 0,1 1,-1-1,0 0,1 0,-1 1,0-1,0 1,1-1,-1 1,0-1,0 1,0 0,0 0,0-1,0 1,0 0,0 0,0 0,0 0,0 0,-1 0,1 1,0-1,0 2,15 21,-2 1,0 1,-2 0,-1 0,-1 2,7 28,12 31,-20-63,-1-1,-1 1,-1 1,-2-1,0 1,-1 0,-2 30,-1-35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3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3959 0,'-132'152,"57"-62,-419 521,20 25,249-331,-1536 2082,1020-1436,726-934,8-9,1-1,-1 1,2 1,-10 15,15-24,0 0,0 0,0 0,0 0,-1 0,1 1,0-1,0 0,0 0,0 0,0 0,0 0,0 0,0 1,0-1,0 0,0 0,0 0,0 0,0 0,-1 0,1 1,0-1,0 0,0 0,0 0,1 0,-1 0,0 1,0-1,0 0,0 0,0 0,0 0,0 0,0 1,0-1,0 0,0 0,0 0,0 0,0 0,1 0,-1 0,0 0,0 1,0-1,0 0,0 0,0 0,1 0,-1 0,0 0,0 0,0 0,0 0,0 0,1 0,-1 0,0 0,0 0,0 0,0 0,0 0,0 0,1 0,12-6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4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1232,'10'1,"0"0,0 0,0 1,0 0,-1 1,1 0,-1 0,1 1,-1 0,12 8,9 8,44 39,-62-49,93 83,-4 5,-4 4,-5 5,-4 3,-6 4,-4 4,98 202,-58-43,-103-232,-2 0,-2 2,-1-1,3 62,-12-104,-1-1,1 0,-1 1,0-1,-1 1,1-1,0 0,-1 1,0-1,0 0,0 0,0 1,0-1,-1 0,1 0,-1 0,0-1,0 1,0 0,0-1,0 1,-1-1,-4 4,2-4,1 0,-1 0,1-1,-1 0,0 0,0 0,0-1,1 1,-1-1,0 0,0-1,0 1,0-1,1 0,-1 0,-6-3,-27-9,0-1,2-2,0-2,0-1,2-2,1-2,-49-41,24 12,3-2,3-3,-49-66,48 48,3-2,3-2,4-2,4-2,3-1,3-2,5-2,3 0,5-2,3 0,4-1,-2-177,19 199,3 1,3 0,3 1,3 0,2 1,4 1,42-88,-21 66,5 1,4 2,3 3,101-115,-138 175,0 2,1 0,1 2,1 0,30-19,-44 32,0 1,0-1,1 1,-1 0,1 1,0 0,0 0,0 1,12-1,-15 2,1 0,-1 1,1 0,-1 0,0 0,1 1,-1-1,0 1,0 1,0-1,0 1,0-1,-1 2,1-1,4 5,4 5,0 1,-1 0,0 1,-1 0,-1 0,-1 2,9 19,0 5,22 77,-32-88,-2 0,-1 0,-1 1,-2-1,-1 1,-5 48,-1-35,-3 0,-2-1,-28 81,-5-24,-4-2,-113 173,-233 258,243-339,138-166,12-23,0-1,0 1,0-1,0 1,0-1,0 1,0-1,0 1,0-1,0 1,1-1,-1 1,0-1,0 0,1 1,-1-1,0 1,1-1,-1 0,0 1,1-1,-1 0,0 1,1-1,-1 0,1 1,-1-1,1 0,5 2,-1-1,1 0,-1-1,1 1,-1-1,11-1,-11 1,1456-14,-1422 14,1 2,0 1,-1 2,55 14,-50-4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5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848 701,'11'-4,"0"1,-1-1,0-1,0 1,0-2,0 1,9-9,20-10,82-42,11-5,143-101,-260 161,0-1,0-1,-1 0,-1-1,20-25,-31 35,1 1,-1 0,0 0,0-1,0 0,0 1,-1-1,1 0,-1 0,0 1,0-1,-1 0,1 0,-1 0,0 0,0 0,0 0,0 0,-1 0,0 0,1 0,-2 0,1 0,0 0,-1 0,1 1,-1-1,0 1,-1-1,1 1,0 0,-1 0,-3-3,-2-2,-1 2,0-1,0 1,0 0,-1 1,1 0,-1 1,0 0,-12-3,-16-2,-47-6,81 15,-48-6,0 2,-1 3,1 2,-1 3,1 1,0 3,1 3,-59 19,41-7,1 3,2 3,1 3,1 3,-82 60,111-70,2 2,1 1,1 2,1 1,2 1,1 2,-34 56,47-67,2 1,1 1,0 0,2 1,1-1,1 2,1-1,1 1,2 0,1 0,0 0,6 54,1-46,1-1,2 0,1 0,2 0,1-1,2-1,1 0,37 56,-36-64,2-2,0 0,1-1,1-1,2 0,-1-2,2-1,1 0,0-2,0-1,42 17,-13-12,0-3,2-2,-1-2,2-3,65 2,278-11,-246-8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0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1 368,'13'0,"-1"1,1 1,-1 0,1 1,-1 1,0-1,16 9,79 45,-80-41,99 59,-3 6,174 149,-285-220,-8-8,-1 1,1-1,-1 1,0-1,0 1,0 0,0 0,-1 1,1-1,-1 1,0-1,0 1,0 0,2 5,-4-9,0 0,0 0,0 1,0-1,-1 0,1 0,0 1,0-1,0 0,0 0,0 1,0-1,0 0,-1 0,1 1,0-1,0 0,0 0,-1 0,1 0,0 1,0-1,0 0,-1 0,1 0,0 0,0 0,-1 0,1 0,0 1,-1-1,1 0,0 0,0 0,-1 0,1 0,0 0,0 0,-1 0,1 0,-1-1,-16-5,-13-14,1-9,0 0,2-2,2-1,-36-56,18 13,-39-90,59 112,-21-71,37 101,2-1,0 0,2 0,0 0,2-42,1 62,0 0,0 1,1-1,0 1,-1-1,1 1,0-1,0 1,1 0,-1-1,1 1,0 0,0 0,0 0,0 0,0 0,0 0,1 1,0-1,-1 1,1 0,0 0,0 0,4-2,-2 2,0 1,0 0,0 0,0 0,0 0,0 1,0 0,0 0,0 1,0-1,0 1,0 0,0 0,0 1,-1-1,1 1,5 3,26 13,-1 2,-1 2,-1 1,44 40,111 121,-154-149,312 343,-330-361,-3-7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6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1,'2'9,"0"0,0-1,1 1,1 0,-1-1,1 1,1-1,6 9,-4-4,10 15,1 0,2-1,0-1,2-1,1-1,1-1,1-1,50 35,-35-32,2-2,0-2,2-1,0-2,72 18,-76-27,-9-3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5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821 4,'-87'-1,"12"-1,1 3,-97 15,149-12,0 0,0 2,0 1,1 0,0 1,0 2,1 0,1 1,0 1,0 1,1 0,-17 17,23-15,0-1,0 1,2 1,0 0,1 1,0 0,2 0,0 0,1 1,0 0,2 1,-4 25,2 0,3 1,1 1,2-1,7 48,5-8,4-1,4-1,3-1,46 109,173 299,-127-289,138 268,-218-393,-4 1,-4 1,-2 2,18 115,-33-131,-4 0,-2 0,-10 129,1-147,-3 0,-2 0,-1-1,-3 0,-2-1,-25 51,8-32,-3-2,-2-1,-3-2,-2-2,-3-2,-2-1,-3-3,-59 46,94-84,0 0,-1-1,0-1,-1 0,0-1,-24 7,34-13,0-1,0 0,-1-1,1 0,-1-1,1 1,-1-2,1 1,-1-1,1 0,0-1,-1 0,1 0,0-1,0 0,0 0,-9-6,-30-23,5-4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6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0 794,'16'-1,"0"-2,0 0,-1-1,1-1,-1 0,0-1,0-1,26-16,7-2,680-332,-57 22,-631 315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6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0,'7'256,"11"-2,86 432,57 1,-107-505,132 300,-165-437,1 0,3-2,1-1,3-1,1-1,42 43,-33-47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7.3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1014,'4'-3,"-1"1,0 0,1 0,-1 0,1 0,0 1,6-3,9-3,780-438,-758 419,-1-1,58-52,-86 68,-1 0,0-1,-1 0,-1 0,1-1,-2 0,0-1,-1 0,0 0,-1-1,8-29,-13 38,0 0,0-1,-1 1,0 0,0 0,-1 0,0 0,0-1,0 1,-1 0,0 1,0-1,0 0,-1 0,0 1,0 0,0-1,0 1,-1 0,0 1,0-1,-1 1,1-1,-1 1,0 1,0-1,0 1,-10-5,-6-2,0 0,-1 1,0 1,0 1,-1 2,-31-5,16 5,-1 1,0 2,0 2,0 2,0 1,1 2,-1 1,1 3,0 1,1 1,1 3,0 0,0 3,2 1,0 1,1 2,1 1,1 2,1 1,-29 31,42-36,1 0,2 1,0 1,1 0,1 1,1 0,1 1,1 0,-7 35,7-21,3 0,1 1,2-1,1 1,6 61,-2-84,0 0,1 0,1 0,0-1,1 0,1 0,0 0,1 0,1-1,15 22,-9-19,1 0,0-1,1-1,1 0,0-1,1-1,22 12,47 22,1-4,2-3,135 39,-181-67,1-1,1-2,-1-3,1-1,0-2,0-3,0-1,0-2,0-3,0-1,-1-3,52-17,8-9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7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594 1,'-32'22,"1"1,1 1,2 2,-51 59,58-62,-30 36,2 1,3 3,-45 82,68-104,3 0,1 2,2 0,2 1,1 1,-11 77,24-115,0 0,1 1,0-1,0 1,0-1,1 0,0 1,1-1,0 0,0 0,0 0,1 0,0 0,0 0,1-1,0 1,5 5,-3-5,1 0,0-1,0 0,1 0,0-1,0 0,0 0,0-1,1 0,-1 0,1-1,0 0,13 2,34 4,1-2,-1-2,1-3,60-5,226-33,11-23,-197 28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8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0,'1'13,"1"-1,0 0,1 1,0-1,1 0,0 0,9 17,0 3,469 1165,-444-1103,289 630,-316-703,33 52,-41-68,1 0,-1 0,2-1,-1 1,0-1,1 0,0 0,0-1,0 1,9 4,-10-7,0 0,0-1,0 1,0-1,-1 1,1-1,0-1,0 1,0 0,0-1,0 0,0 0,-1 0,1 0,0-1,-1 1,5-3,61-42,-50 32,35-26,76-74,-71 55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8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0 276,'0'-5,"9"-4,6-2,9-7,9-4,16-3,15-2,14-3,15-2,8 1,3 5,0 3,-17 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19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1,'5'0,"4"4,6 14,0 12,6 13,4 9,1 6,5 11,1 6,0-1,-3-1,0-5,-7-5,-2-10,-5-13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2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1 391,'-1'-13,"1"0,1 0,0 0,1 0,0 0,6-16,-7 25,1 0,0 0,0 0,1 1,-1-1,1 1,-1 0,1 0,0 0,0 0,1 0,-1 0,1 1,-1 0,1 0,0 0,-1 0,1 0,0 1,0 0,1-1,-1 1,5 0,31-4,0 3,64 2,21 0,-9-10,-46 3,1 3,83 5,-151 0,-1-1,1 0,-1 1,0 0,0 0,1 0,-1 0,0 0,0 0,0 0,0 1,0-1,0 1,0-1,-1 1,1 0,-1 0,1-1,-1 1,1 1,-1-1,0 0,0 0,0 0,0 0,-1 1,1-1,0 0,-1 1,0-1,1 1,-1-1,0 0,0 1,-1-1,0 5,0 7,-1-1,0 1,-2-1,1 0,-8 18,-58 136,-85 231,123-305,5 2,-20 131,43-214,2 0,-1 0,2 0,0 0,0 1,3 18,-2-27,0-1,1 0,-1 0,1 0,-1 0,1 0,0-1,0 1,0 0,0-1,1 1,-1-1,1 0,-1 0,1 0,0 0,0 0,0-1,0 1,0-1,0 0,0 0,0 0,0 0,1-1,-1 1,0-1,6 0,36 3,0-2,0-2,52-8,137-32,-55 9,-83 19,-55 10,1-3,-1-1,0-2,-1-1,55-23,-91 31,0 0,0 0,-1 0,1-1,0 1,-1-1,1 0,-1 0,0 0,0-1,0 1,-1-1,1 0,-1 1,0-1,0 0,3-9,-4 7,0 0,0 0,-1 0,1 0,-1 0,-1 0,1 0,-1 0,0 0,-1 0,-3-10,-1-1,-2 1,0 1,0-1,-2 1,0 0,0 1,-2 1,-13-15,-9 0,0 0,-75-43,67 45,-74-58,110 79,1 0,0 0,1 0,-1-1,1 1,0-1,0 0,1 0,-1 0,2-1,-1 1,1-1,-1 0,2 0,-1 0,0-7,2 4,0 1,1-1,0 1,0-1,1 1,0-1,1 1,0 0,0 0,8-14,0 4,1 0,1 1,1 0,0 1,1 0,1 2,0 0,1 0,27-16,-33 24,1 0,1 1,-1 0,1 1,0 0,0 1,0 1,1 0,-1 1,1 0,0 1,0 1,22 1,-20 2,0 0,-1 0,1 2,-1 0,0 1,-1 0,1 1,-1 1,-1 0,1 1,19 17,8 12,-1 2,-1 1,-3 3,-1 0,-3 3,43 79,121 320,-91-190,-101-247,12 27,-16-34,1-1,-1 0,0 0,1 0,-1 0,0 1,1-1,-1 0,0 0,0 0,0 1,0-1,0 0,-1 0,1 1,0-1,0 0,-1 0,1 0,-1 0,1 1,-1-1,0 1,0-2,0 0,0 1,1-1,-1 0,0 0,0 0,0 0,1 0,-1 0,0 0,0 0,0 0,1 0,-1 0,0 0,0 0,0-1,1 1,-1 0,0-1,0 1,1-1,-1 1,0 0,1-1,-1 0,1 1,-1-1,0 1,1-1,-1 0,1 1,0-1,-1 0,1 1,-1-2,-18-31,19 32,-26-57,3-2,2 0,3-1,-11-69,-16-258,41 324,3 0,14-111,-7 136,2 0,2 1,1 0,2 1,28-58,-25 63,-7 12,1-1,1 2,1-1,1 2,0-1,18-18,-29 36,0-1,0 0,0 1,1 0,-1-1,0 1,1 0,-1 0,0 0,1 0,-1 1,1-1,0 1,-1-1,1 1,-1 0,1 0,0 0,-1 1,4-1,0 2,0 0,0 0,0 0,0 1,0 0,0 0,10 8,4 5,0 2,-1 0,17 21,-36-39,45 56,-2 2,-2 2,-3 1,45 101,84 282,-154-392,12 87,-11-52,4-22,-9-42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21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1,'-1'0,"-1"1,1-1,-1 1,0-1,1 1,-1 0,1 0,0 0,-1 0,1 0,0 0,0 0,-1 1,1-1,0 0,0 1,0-1,1 0,-1 1,-1 2,-15 36,14-34,-31 98,-35 171,67-264,-5 24,1 0,1 1,2-1,2 1,3 40,-2-74,1 0,-1 0,0 1,1-1,-1 0,1 0,0 1,0-1,0 0,0 0,2 3,3-1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6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22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25,'4'-4,"2"-6,-1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35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1243 523,'10'-93,"-7"74,0 0,-1 0,-1 0,-2-21,1 39,0 0,0 1,0-1,0 1,0-1,0 1,0-1,0 1,0-1,-1 1,1-1,0 1,0-1,-1 1,1-1,0 1,-1-1,1 1,0 0,-1-1,1 1,0-1,-1 1,1 0,-1 0,1-1,-1 1,1 0,-1 0,1-1,-1 1,-17 7,-19 28,33-30,-325 379,26 19,-163 276,429-623,21-30,13-20,0 0,0-1,0 0,-1 0,0 0,0 0,0-1,-10 8,22-29,481-822,-32 60,-400 661,-36 71,40-66,-60 111,1-1,-1 1,1-1,0 1,0 0,0 0,0 0,0 0,0 0,0 1,1-1,-1 1,1-1,-1 1,1 0,0 0,-1 0,1 0,0 1,0-1,-1 1,1-1,0 1,0 0,0 0,0 0,-1 1,1-1,0 1,0-1,0 1,-1 0,1 0,0 0,-1 1,1-1,2 3,10 6,0 0,-1 2,0 0,20 23,-22-23,430 465,12 13,30-35,-422-404,3-4,109 62,-172-108,0 0,0 0,0 0,0 0,0 1,0-1,-1 1,1-1,0 1,-1-1,1 1,1 3,-3-4,0-1,0 1,0-1,0 1,0-1,0 0,0 1,0-1,0 1,0-1,0 1,-1-1,1 1,0-1,0 0,0 1,-1-1,1 1,0-1,-1 0,1 1,0-1,-1 0,1 0,-1 1,1-1,0 0,-1 0,1 1,-1-1,1 0,-1 0,1 0,0 0,-2 0,-9 3,0-1,0 0,-1-1,-11-1,-266 15,-521 95,143 36,-166 32,738-164,124-27,-2-1,0-1,0-2,23-20,8-3,22-16,-2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36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0,'1'4,"0"0,1-1,0 1,0-1,0 0,0 0,1 0,-1 0,1 0,0 0,6 4,-2 0,78 79,-4 4,126 183,-117-128,104 220,-68-77,-13 6,99 402,54 636,-207-985,15-4,16-2,203 502,-208-640,130 316,-30 10,-168-476,18 73,-31-103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37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1738,'40'-18,"1"1,81-22,-50 18,1496-394,-1562 413,4435-772,-3007 644,-363 38,711-17,-1679 108,497-16,-597 17,1 0,0-1,-1 1,1-1,-1 0,1 0,-1 0,0 0,1-1,-1 1,0-1,0 0,0 0,5-4,-6 3,0 1,0-1,-1 0,1 1,-1-1,0 0,0 0,0 0,0 0,0 0,-1 0,1 0,-1-1,0 1,0 0,0-3,-2-22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39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1 602,'9'-1,"0"-1,-1 0,1 0,0-1,-1 0,14-7,19-6,859-209,-352 99,-438 93,127-56,-79 27,-131 54,0 2,0 1,48-3,-72 8,1 0,0 0,-1 1,1 0,0 0,-1 0,1 0,-1 1,1-1,-1 1,0 0,0 0,0 0,0 0,0 0,0 1,0-1,-1 1,1 0,-1 0,0 0,0 0,0 0,2 6,6 10,-1 1,13 41,-19-52,119 455,-26-88,-57-238,79 245,-84-289,4-3,53 92,-28-67,-6 3,72 217,-121-312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41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48,'-9'57,"0"-10,-2 52,-5 83,15-151,2-1,1 1,11 59,-13-89,0 1,1 0,-1-1,0 1,1-1,-1 1,1 0,-1-1,1 1,0-1,0 0,-1 1,1-1,0 1,0-1,0 0,1 0,-1 0,0 0,0 0,1 0,-1 0,1 0,-1 0,0 0,1-1,0 1,-1-1,1 1,-1-1,3 1,-2-2,1 1,-1-1,0 0,0 0,0 0,0 0,0 0,-1 0,1-1,0 1,0-1,-1 1,1-1,-1 0,1 1,-1-1,0 0,0 0,1 0,-1 0,-1 0,3-4,3-10,0 0,-1-1,-1 1,-1-1,0 0,-1 0,-1 0,0 0,-1-1,-1 1,-1 0,0 0,-1 0,-1 1,-1-1,0 1,-1 0,-1 0,-1 1,-11-19,14 25,0 0,1 0,0-1,-4-12,-9-21,16 42,1 0,0 0,-1 0,1 0,-1 0,0 0,1 1,-1-1,0 0,1 0,-1 0,0 1,0-1,0 0,0 1,0-1,0 1,0-1,0 1,0-1,0 1,0 0,0-1,0 1,0 0,0 0,-2 0,0 0,1 1,0 0,0 0,0 0,0 0,0 0,0 0,0 0,0 1,0-1,1 1,-4 2,-2 4,0 1,1 0,0 0,-8 17,8-12,1 1,0 0,2 0,0 0,0 0,1 1,1-1,1 1,0-1,1 1,1-1,5 25,-4-34,-1 0,1 0,1-1,-1 0,1 1,0-1,0-1,0 1,1-1,-1 1,1-1,0-1,0 1,1-1,-1 1,8 2,-2-2,-1 1,1-2,0 1,0-2,0 1,0-1,0-1,15 0,-23-1,0 0,1-1,-1 0,0 1,0-1,0 0,0-1,0 1,0 0,0-1,0 0,-1 0,1 0,-1 0,1 0,-1 0,0 0,0-1,0 0,0 1,0-1,0 0,-1 0,1 1,-1-1,0-1,0 1,0 0,0 0,0-6,2-11,0 0,-2 0,-1-36,0 38,0-65,-5-119,5 200,1 0,-2 0,1 0,0 0,0 0,-1 0,1 0,-1 1,1-1,-1 0,0 0,1 0,-1 1,0-1,0 0,-1 1,1-1,0 1,0-1,-1 1,1 0,-1 0,1-1,-1 1,0 0,1 0,-1 1,0-1,0 0,0 0,1 1,-1-1,0 1,-3-1,-5 2,1-1,-1 1,0 1,1-1,-18 7,-1 0,8-3,4 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44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1 247,'1'-4,"1"0,0-1,0 1,0 0,1 0,-1 0,1 0,0 1,0-1,0 1,1-1,3-2,10-12,-1-2,1 1,1 1,0 0,2 2,33-24,-44 34,0 1,1 0,-1 0,1 1,0 0,0 0,0 1,1 1,-1-1,1 2,-1 0,1 0,0 1,0 0,-1 1,13 2,-17-2,0 1,0 0,0 0,0 1,0-1,-1 1,1 1,-1-1,0 1,0 0,0 0,-1 0,1 1,-1-1,4 7,-2-3,-1 1,-1 0,1 1,-2-1,1 1,-1-1,0 1,1 17,-1 0,-2 0,-1 0,-1 0,-1-1,-1 1,-9 31,-1-11,-2 0,-2 0,-2-2,-32 56,-117 161,163-256,3-3,-1-1,1 2,-1-1,1 0,0 0,0 1,1-1,-1 1,1-1,-1 1,1 0,0-1,1 1,-1 6,1-10,0 0,1 1,-1-1,0 0,1 0,-1 1,1-1,-1 0,1 0,-1 0,1 0,-1 0,1 0,-1 0,0 0,1 0,-1 0,1 0,-1 0,1 0,-1 0,1 0,-1 0,1 0,-1-1,1 1,-1 0,0 0,1-1,-1 1,1 0,-1 0,1-1,19-12,-16 10,185-107,-112 69,131-94,-179 116,-20 18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45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0,'4'9,"6"2,1 3,3 5,3 2,7 2,-1 1,-4 5,-1-3,-3-1,-1-1,-3 0,2-1,-2-3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49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2755 0,'-60'4,"1"3,0 2,0 3,-108 37,70-20,-836 303,33 80,868-397,-295 130,323-143,0-1,0 1,0-1,0 0,0-1,0 1,0-1,-1 0,1 0,-5 0,8 0,0-1,1 1,-1 0,1 0,-1-1,1 1,-1 0,0 0,1-1,-1 1,1-1,0 1,-1-1,1 1,-1 0,1-1,-1 1,1-1,0 0,0 1,-1-1,1 1,0-1,0 1,-1-1,1-1,0 0,0 0,1 0,-1-1,0 1,1 0,-1 0,1 0,0-1,0 1,0 0,2-3,134-227,-105 181,19-29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49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1,'0'1,"0"0,1-1,-1 1,0 0,1 0,-1 0,0-1,1 1,-1 0,1-1,-1 1,1 0,0-1,-1 1,1-1,-1 1,1-1,0 1,0-1,-1 1,1-1,0 0,0 1,1-1,26 9,-13-6,13 7,204 72,291 145,-499-214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7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1 315,'0'1,"1"0,-1 0,1 0,-1 0,1 0,0 0,-1 0,1 0,0 0,0 0,0-1,0 1,0 0,0 0,0-1,0 1,0-1,0 1,0-1,0 1,0-1,0 0,1 0,-1 1,0-1,0 0,2 0,42 4,-38-4,59 5,-1 3,1 2,122 38,-153-36,0 1,-1 2,-1 1,0 1,-2 2,0 2,-1 1,43 40,-46-40,-18-23,-10-18,-48-133,28 96,3-2,-14-82,24 94,4 31,1-1,1 0,0 0,1 0,2-29,-1 43,1 1,-1-1,1 1,-1-1,1 1,0-1,0 1,-1 0,1-1,0 1,0 0,0-1,1 1,-1 0,0 0,0 0,1 0,-1 0,0 0,1 1,-1-1,1 0,-1 1,1-1,-1 1,1-1,0 1,-1 0,1 0,-1-1,1 1,0 0,-1 1,1-1,2 1,7 0,0 1,0 1,0 0,10 5,-21-8,92 40,154 90,-160-81,180 118,-241-149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51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1933,'5'-4,"0"1,0 0,0 0,0 0,1 0,0 1,-1 0,1 0,0 1,11-2,6-2,1077-261,-577 144,72-22,3628-761,-3660 801,-82 18,1043-168,-1447 241,-71 10,-11 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52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1,'0'19,"2"0,0 0,1 0,2-1,9 30,44 89,-39-97,374 725,-240-483,-40-70,274 529,-39 16,-167-297,-169-433,1 0,1-1,1 0,22 28,82 88,18 25,-122-144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58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3755 1560,'-1'-5,"-1"0,1 0,-1 0,0 1,0-1,-1 1,1-1,-1 1,-6-7,-3-7,-43-74,-44-82,13-10,55 112,-2 1,-4 2,-64-91,48 87,-60-108,90 146,0 2,-3 1,-1 1,-39-36,50 53,0 1,-26-16,32 23,0 0,1 0,0-1,0 0,1 0,-1-1,2-1,-1 1,1-1,1 0,-1 0,-6-14,12 20,0 0,0 1,0-1,-1 1,1-1,-1 1,0 0,1 0,-1 0,0 0,0 0,-1 0,1 0,0 0,-1 1,1 0,-1-1,1 1,-1 0,0 0,1 0,-1 0,0 1,0-1,0 1,1 0,-1 0,0 0,0 0,0 0,-5 1,-7 3,-1 0,1 1,0 0,-24 14,13-7,15-7,-623 251,484-202,-251 76,177-81,102-24,-128 44,-21 37,-15 5,260-103,0 2,1 1,1 1,0 1,-37 26,59-37,0 0,1 0,-1 0,1 0,-1 0,1 0,0 0,-1 0,1 1,1-1,-1 1,0-1,0 1,1-1,0 1,-1-1,1 1,0-1,0 1,0-1,1 1,-1-1,1 1,-1-1,1 1,0-1,2 5,4 8,0 0,1 0,13 18,-2-4,168 344,-38-70,57 83,-191-346,-11-23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0:59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85,'37'-3,"-1"-1,0-1,0-2,59-20,-31 8,-5 6,-44 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0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0 438,'2'-6,"0"-1,0 1,1 0,0-1,0 1,0 1,0-1,1 0,0 1,5-5,5-10,35-60,-29 46,0 1,2 0,2 2,1 0,34-32,-53 58,-1 1,0 0,1 0,0 0,0 1,0 0,0 0,1 0,-1 1,1 0,0 0,-1 1,1-1,0 2,0-1,12 1,-9 1,0 1,0 1,-1-1,1 1,-1 1,0 0,0 0,0 1,0 0,11 9,3 5,0 1,-2 1,-1 1,0 1,-2 0,29 48,-38-55,-1 1,0-1,-2 1,1 1,-2-1,-1 1,0 0,-1 0,-1 0,0 1,-2-1,-2 33,-1-27,-2-1,0 1,-2-1,0 0,-2-1,0 0,-2 0,0-1,-18 26,-127 179,140-194,19-25,15-11,83-34,1 3,188-35,-203 51,107-22,-171 35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1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1 102,'0'4,"0"1,1-1,0 0,0 1,0-1,0 0,1 0,-1 0,1 0,0 0,1 0,-1 0,1-1,-1 1,1-1,0 0,0 0,1 0,-1 0,1 0,-1-1,1 0,0 1,0-1,6 2,11 4,0-1,1 0,39 5,-46-9,47 7,2-3,-1-3,115-6,-176 2,0 0,0 0,0 0,0 0,0 0,0 0,-1-1,1 1,0-1,0 1,0-1,-1 0,1 0,0 0,-1 0,1 0,0 0,-1 0,1 0,-1-1,0 1,0 0,1-1,-1 0,1-1,-2 0,0 1,0 0,0 0,0 0,-1 0,1-1,-1 1,0 0,1 0,-1 0,0 0,0 0,0 1,0-1,-1 0,1 0,0 1,-1-1,1 1,-1-1,0 1,-2-2,-14-11,0 0,-1 2,0 0,-1 1,-22-8,-108-37,145 54,-29-8,-1 1,0 1,0 2,-1 1,-64 1,72 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2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20,'0'-4,"4"-2,6 1,5 1,4 5,7 7,8 6,2 5,3 7,-1 0,2-1,-7-1,-4 1,-7-1,-3-4,-1-1,-4 0,-3-3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3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686 959,'-282'-609,"275"594,0 1,-1 0,-10-13,16 24,1 0,-1 0,0 1,0-1,0 1,-1-1,1 1,-1 0,1 0,-1 0,0 0,1 1,-1-1,0 1,0 0,0-1,0 1,0 1,-1-1,1 0,-5 0,6 2,0 0,0 0,1 0,-1 0,0 0,1 0,-1 0,1 0,-1 1,1-1,-1 1,1-1,0 1,0-1,0 1,0 0,0 0,0-1,0 1,1 0,-1 0,0 4,-10 53,9-41,-17 108,-1 168,21 128,-1-405,20-979,-18 917,-3 30,1 0,1 0,0 1,1-1,0 1,1-1,1 1,0 0,1 0,8-14,-11 25,1 0,0 0,0 0,0 1,0 0,1-1,-1 1,1 0,-1 1,1-1,-1 1,1-1,0 1,0 0,0 1,0-1,0 1,-1-1,6 2,8-2,0 2,0 1,20 3,12 7,0 1,-1 3,-1 2,53 27,175 109,-268-149,546 389,-341-233,-193-148,-14-10,0 0,1 1,-1 0,0 0,-1 0,1 0,-1 1,8 10,-12-14,0-1,0 1,0-1,0 1,0 0,0-1,0 1,0-1,0 1,0 0,0-1,0 1,-1-1,1 1,0 0,0-1,-1 1,1-1,0 1,-1-1,1 1,-1-1,1 1,0-1,-1 0,1 1,-1-1,1 1,-1-1,1 0,-1 0,0 1,1-1,-1 0,0 1,-26 7,24-7,-555 124,142-16,-220 53,580-147,-48 8,103-23,0 1,0-1,-1 0,1 1,-1-1,1 0,0 0,-1 0,1 0,-1 0,1 0,-1 0,1 0,-1-1,1 1,0 0,-1-1,1 1,0-1,-1 0,1 1,0-1,0 0,-2-1,1-8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4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3397,'26'-1,"0"-3,0 0,-1-1,1-2,29-11,-7 3,206-70,-4-10,345-185,-293 109,405-302,-475 289,-7-11,276-310,328-500,-785 947,83-101,-107 138,0 0,1 1,1 2,43-29,-54 41,-21 15,-12 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05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1611,'439'406,"-386"-361,3-3,2-2,1-3,2-2,1-3,84 30,-98-45,1-3,0-2,0-2,1-2,1-2,-1-2,1-3,0-2,75-11,-47-3,-1-4,-2-3,139-60,204-135,-223 97,-6-8,-5-9,264-253,-224 162,-10-9,183-265,-291 350,-27 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58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612 2,'-18'-1,"-1"1,0 1,1 0,-1 2,1 0,0 1,0 0,-22 10,-32 18,-69 45,114-61,2 1,0 2,1 0,0 2,-34 40,55-58,0 1,0 0,0-1,1 2,0-1,0 0,0 0,0 0,0 1,1-1,0 1,0 0,0 7,1-10,0 1,1-1,-1 1,1-1,0 1,0-1,0 0,0 1,0-1,0 0,1 0,-1 1,1-1,0 0,-1-1,1 1,0 0,0 0,0-1,0 1,0-1,1 0,-1 0,0 0,5 2,14 5,1-1,0-1,1-1,-1-1,1-1,45 0,-12-5,95-13,-138 13,0-1,-1 0,1-1,0 0,-1-1,0-1,0 1,11-9,-16 9,0 0,0-1,0 0,-1 0,0-1,0 1,-1-1,0-1,0 1,-1-1,0 0,6-14,8-43,-13 45,0 0,11-24,-15 42,-1 1,1 0,-1-1,1 1,0 0,0 0,0 0,-1 0,1 0,0 0,0 0,0 0,0 0,1 0,-1 0,0 1,0-1,0 0,1 1,-1-1,0 1,1 0,-1-1,3 1,-1 0,0 0,0 1,0-1,0 1,-1 0,1 0,0 0,0 0,-1 0,1 1,3 2,9 7,0 1,-1 0,14 17,-16-17,56 57,1133 1157,-1011-1024,191 267,-355-434,-2 1,-1 2,-2 1,-2 0,18 52,-33-78,0 1,-2 0,1-1,-2 1,0 0,0 0,-2 0,-3 26,2-30,-1 0,0 0,0 0,-1 0,-1 0,0-1,0 1,-1-1,0-1,0 1,-1-1,0 0,-9 7,-7 4,-1-1,-1-1,-1-1,0-1,-1-1,0-1,-43 13,21-12,1-1,-1-3,-90 8,109-17,-1-1,0-1,1-2,-1-1,1-1,0-1,1-2,0-1,-31-15,22 6,2-1,0-3,1-1,1-1,1-2,-29-29,11 3,2-2,-71-104,-52-130,121 189,5-2,4-2,4-1,-37-175,70 253,1 1,1-1,2 0,0 0,6-48,-3 61,1 1,0-1,0 1,2-1,-1 1,2 0,-1 1,2-1,-1 1,2 1,-1-1,2 1,12-13,-5 8,-11 9,0 0,0 0,1 1,0 0,0 0,0 1,1 0,0 0,12-5,-19 9,1-1,0 1,0 0,-1 0,1 0,0 1,-1-1,1 0,0 0,-1 0,1 0,0 1,-1-1,1 0,0 1,-1-1,1 0,0 1,-1-1,1 1,-1-1,1 1,-1-1,1 1,-1 0,0-1,1 1,-1-1,0 1,1 0,-1-1,0 2,5 12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26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0,'-1'9,"0"-1,0 0,-1 1,-1-1,1 0,-1 0,0 0,-6 8,-1 7,-208 405,-32-12,166-280,-387 651,463-774,-1-1,1 1,-2-1,0-1,-15 14,24-23,-1-1,0 1,0-1,0 0,1 0,-1 0,0 0,-1 0,1 0,0-1,0 1,0 0,0-1,-1 0,1 0,0 0,0 0,-3 0,3-1,-1 0,1 0,0 0,0-1,0 1,0 0,0-1,0 0,0 0,0 1,1-1,-1 0,0 0,1 0,0-1,0 1,-1 0,1 0,1-1,-2-2,-3-9,1-1,0 0,1 1,0-1,0-19,2 25,1 0,0 1,1-1,-1 0,2 1,-1-1,1 1,1 0,-1-1,7-11,-7 17,0 0,0 1,0-1,1 1,-1 0,1-1,0 1,0 0,0 0,0 1,0-1,0 1,0-1,0 1,0 0,1 0,4 0,65-4,-55 5,55 2,0 2,0 4,0 4,75 21,280 101,-395-123,676 209,-374-125,-329-94,-4-1,-1 0,1 0,0 1,-1-1,1 0,0 1,0-1,-1 1,1-1,-1 1,1 0,-1 0,1 0,-1 0,1 0,-1 0,0 0,1 0,-1 1,0-1,0 0,0 1,0-1,1 3,-4 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29.5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2305,'0'-4,"1"1,0 0,0-1,0 1,0 0,0 0,1-1,-1 1,1 0,0 1,0-1,0 0,0 0,1 1,-1-1,1 1,-1 0,1 0,0 0,0 0,0 0,0 1,0-1,0 1,5-1,12-6,1 2,39-8,-49 12,287-47,456-18,312 57,-756 12,1081-16,-803-1,1195-34,-233 31,-824 16,50-34,-125 2,817 32,-111 91,-1276-81,357 13,-355-23,0-4,0-3,100-26,241-90,-340 94,-1-4,147-87,-210 109,-17 10,0 0,0 1,0 0,0 0,1 0,-1 0,1 0,-1 1,1-1,0 1,-1 0,1 0,0 0,0 1,0-1,0 1,0 0,0 0,0 1,-1-1,8 2,2 2,1-2,-1 0,1 0,0-1,-1-1,1-1,0 1,-1-2,1 0,-1-1,1 0,15-7,246-62,3 11,303-25,-468 75,127 2,-183 11,-1 3,0 2,-1 3,68 20,4 12,88 24,-12-26,-165-35,1-2,-1-2,56-5,-20-4,112-27,-150 25,0-1,-1-2,-1-1,0-1,36-24,-67 38,0-1,-1 1,1-1,-1 0,0 0,0 0,0 0,0 0,0 0,0-1,0 1,-1-1,1 1,-1-1,1 0,-1 1,0-1,0 0,-1 0,1 0,0 0,-1-4,0 3,-1-1,0 1,0-1,0 1,-1 0,1 0,-1-1,0 1,0 0,-1 0,1 1,-1-1,-3-3,-10-10,0 2,0 0,-1 1,-37-22,-31-12,-1 4,-168-60,-201-33,-144-6,-346-103,907 234,26 9,0 0,0-1,1 0,-1-1,1 0,0-1,0 0,1-1,-15-11,24 17,0 1,1-1,-1 0,0 1,1-1,-1 0,1 1,-1-1,1 0,-1 0,1 0,0 1,-1-1,1 0,0 0,0 0,-1 0,1 0,0 1,0-1,0 0,0 0,0 0,0 0,1 0,-1 0,0 0,0 1,0-1,1 0,-1 0,1 0,-1 0,1 1,-1-1,1 0,-1 1,1-1,-1 0,1 1,0-1,0 0,4-2,0 0,0 0,0 1,0-1,0 1,6-1,92-24,156-21,-108 23,133-27,1052-156,-898 188,-364 23,0 3,0 4,137 35,-208-44,0 0,0-1,0 2,0-1,0 0,0 0,0 1,0 0,0-1,-1 1,1 0,-1 1,1-1,-1 0,0 1,0-1,2 4,-2-2,-1 1,0-1,0 1,0-1,0 1,-1 0,0-1,0 1,0 0,-1 0,0 4,-2 15,0 18,-3 0,-1 0,-2-1,-17 46,-13 6,-3-3,-5-1,-67 97,-197 233,233-318,-35 44,-251 338,256-325,-102 198,126-176,83-179,1 0,-1 0,1 1,-1-1,1 0,-1 0,0 0,1 0,-1 0,0 0,0 0,0 0,0 0,0-1,0 1,0 0,0-1,0 1,0 0,0-1,-1 1,-1 0,2-2,0 1,0-1,0 1,1-1,-1 0,0 1,0-1,0 0,1 1,-1-1,0 0,1 0,-1 0,1 0,-1 0,1 0,-1 0,1 0,0 0,-1 0,1-1,-13-70,13 65,-14-135,-25-183,-48-141,-54-408,134 688,-10 109,16 60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33.3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6016,'-33'-689,"21"589,-93-888,57-5,62 353,0-24,-34 16,16 428,1 30,0 160,-2 0,-1 1,-2 0,-1 0,-1 1,-14-30,12 29,6 11,0 0,2 0,0 0,2 0,0 0,0-21,9-112,18 5,-14 98,-8 40,0 1,-1-1,0 1,0-1,-1 0,0 0,-1 0,0 0,0 0,0 0,-1 0,-4-15,5 22,0 0,-1 1,1-1,-1 0,0 0,1 1,-1-1,0 0,1 1,-1-1,0 1,0-1,1 1,-1-1,0 1,0-1,0 1,0 0,0 0,0-1,1 1,-1 0,0 0,0 0,0 0,0 0,0 0,0 0,0 0,0 1,0-1,0 0,0 0,1 1,-1-1,0 1,0-1,0 1,1-1,-1 1,0-1,0 1,1 0,-1-1,-1 2,-34 34,35-34,-48 61,3 3,-44 83,13-19,-96 156,170-281,0 1,0 0,0 1,0-1,-2 12,5-18,0-1,0 1,0 0,0 0,0 0,0-1,0 1,1 0,-1 0,0 0,0-1,0 1,0 0,0 0,0 0,1 0,-1-1,0 1,0 0,0 0,0 0,1 0,-1 0,0 0,0 0,0-1,1 1,-1 0,0 0,0 0,0 0,1 0,-1 0,0 0,0 0,1 0,-1 0,0 0,0 0,0 0,1 0,-1 1,0-1,0 0,0 0,1 0,-1 0,0 0,0 0,0 0,0 1,1-1,-1 0,0 0,0 0,0 0,0 1,0-1,0 0,0 0,1 0,-1 1,0-1,0 0,0 0,0 0,0 1,0-1,0 0,14-12,266-337,-271 337,-1 0,2 1,0 0,0 1,1 0,0 1,0 0,21-11,-24 15,1 1,0 1,1-1,-1 2,1-1,-1 1,1 1,0 0,-1 0,1 1,0 0,0 0,16 4,11 4,-1 2,0 1,48 22,99 58,-113-55,159 81,-224-114,0-1,0 1,-1 0,0 0,1 0,-1 1,0-1,-1 1,8 8,-10-11,-1 1,1-1,0 0,0 1,-1-1,1 0,-1 1,1-1,-1 0,1 1,-1-1,0 1,0-1,0 1,0-1,0 1,0-1,0 1,0-1,-1 1,1-1,0 1,-1-1,1 0,-1 1,0-1,0 0,1 1,-1-1,0 0,0 0,0 0,0 0,0 0,0 0,0 0,-1 0,1 0,-2 1,-19 9,0 0,-1-2,0 0,-1-2,-33 7,-4 2,-294 66,125-33,156-31,10-1,-1-2,0-4,-100 6,157-18,8 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38.3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1,'0'45,"-1"97,31 251,-10-255,-5 0,-7 1,-10 148,-16 286,13-361,-6 46,-1 95,12-96,-14 572,5-641,23 306,-1 119,-16-380,2 56,21 813,-5-962,1 77,-15-206,1 0,0 0,1-1,0 1,0-1,1 0,1 0,-1 0,2-1,6 10,12 26,180 412,-180-398,26 101,-6-15,-38-124,-1-1,-1 1,0 0,0 40,-2-25,-1-30,0 1,0-1,0 1,1-1,0 0,0 0,1 0,-1 0,8 10,-9-14,-1-1,1 0,0 0,0 0,0 0,0 0,0-1,0 1,1 0,-1 0,0-1,0 1,1 0,-1-1,0 1,0-1,1 0,-1 0,1 1,0-1,1 0,-1-1,0 0,0 1,0-1,0 0,-1 0,1 0,0 0,0 0,0 0,-1-1,1 1,-1 0,1-1,-1 0,1 1,1-4,12-19,-1 0,0-2,-2 1,-1-2,-1 1,6-32,5-7,12-38,-5-2,-5-1,15-164,-33 246,1 32,1 42,-29 299,3-97,13-153,-4 0,-27 117,37-214,-1 0,1 1,-1-1,0 0,0 0,0 0,0 0,0 0,0 0,-1 0,1 0,-1 0,1 0,-1-1,0 1,1-1,-1 1,0-1,0 0,0 0,0 0,0 0,0 0,-1 0,1 0,0-1,0 1,-1-1,1 0,0 0,-1 1,1-1,0-1,-1 1,-3-1,-9-2,1 0,0-1,-1-1,-19-10,16 8,-202-94,128 56,-170-58,217 94,37 8,1 0,0 0,-1 0,1-1,0 0,0 0,0-1,1 0,-11-6,17 8,-1 0,0 1,1-1,-1 0,1 0,-1 0,1 0,0 0,-1 0,1 0,0 0,0 0,0 0,0 0,0 0,0 0,0 0,0 0,0 0,0 0,0 0,0 1,1-1,-1 0,0 0,1 0,-1 0,1 0,-1 0,1 0,-1 1,1-1,0 0,-1 0,1 1,0-1,0 0,0 1,1-2,41-29,-34 25,63-41,2 4,119-51,169-45,-52 22,-242 84,-47 22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42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0,'-37'641,"0"50,37-667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43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1 356,'0'-4,"8"-6,11-5,11-4,8-8,11-2,9-2,7 2,9-4,1 0,-5 6,-6 3,-5 2,-8 4,-10 5,-10 1,-12 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44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1 149,'8'-1,"-1"-1,1 0,0 0,-1-1,1 0,-1-1,13-7,6-3,25-8,1 3,1 2,80-16,-100 27,1 1,0 2,-1 2,1 1,0 1,65 12,-89-11,0 0,-1 1,0 1,1-1,-1 1,-1 1,1 0,-1 0,0 1,0 0,0 0,-1 1,0 0,12 15,-11-10,-1 0,0 0,-1 1,0 0,-1 0,-1 0,0 1,-1-1,3 25,-4-10,-1 0,-1 0,-2 0,0 0,-2-1,-2 1,0-1,-1 0,-2-1,-14 31,-2-13,-2-1,-2-1,-2-1,-2-2,-37 35,-54 67,203-176,534-221,-494 225,-78 23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46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4293,'2'-3,"-1"0,1 0,0 0,1 0,-1 0,1 1,-1-1,1 1,0-1,0 1,0 0,0 0,0 0,5-2,2-1,406-285,12-9,300-249,-679 509,93-72,122-103,-2-11,170-162,129-100,-473 415,87-89,7-7,-72 82,231-199,121-180,-371 377,-62 63,-2-1,40-48,-58 63,1 0,0 1,1 0,0 0,1 1,0 1,1 0,-1 1,1 0,18-7,-20 10,-5 0,1 0,0-1,-1 1,0-1,0 0,0-1,-1 1,0-1,0 0,8-12,-2-2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47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0,'-12'426,"-1"63,13-486,0 0,0 0,0 0,0 0,0 0,1 1,0-1,0 0,0 0,0 0,0-1,0 1,1 0,3 5,-3-6,0-1,0 1,0-1,1 0,-1 0,0 0,1 0,-1 0,0 0,1-1,0 1,-1-1,1 0,-1 1,1-1,-1 0,1-1,4 0,54-7,0-2,-1-4,0-1,-1-4,-1-2,-1-2,-1-3,101-64,-154 88,1-1,-1 1,0-1,0 0,0 0,0-1,0 1,-1 0,1-1,-1 0,0 1,2-6,-3 7,-1 1,1-1,-1 1,1-1,-1 0,0 1,0-1,0 1,0-1,0 0,0 1,0-1,-1 1,1-1,-1 1,1-1,-1 1,1-1,-1 1,0-1,0 1,1 0,-1 0,0-1,0 1,-1 0,1 0,0 0,0 0,0 0,-1 0,1 0,0 0,-1 1,-1-1,2 0,0 1,1-1,-1 1,0-1,0 1,0 0,0 0,0-1,0 1,0 0,0 0,0 0,0 0,0 0,0 0,0 0,0 1,1-1,-1 0,0 0,0 1,0-1,0 1,0-1,-1 2,0-1,1 1,-1 0,1-1,-1 1,1 0,0 0,0 0,0 0,0 0,-1 5,-9 60,10-58,-10 100,5 0,4 1,17 153,-12-237,-1-5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51.0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1 149,'8'-1,"0"0,0-1,0 0,0-1,9-3,6-2,121-27,1 6,150-9,-187 25,11 3,-134 10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3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1352 71,'-29'-13,"-1"2,1 2,-2 0,1 2,-63-5,-157 3,244 9,-94 2,-150 22,193-15,1 3,0 2,1 3,-58 26,97-36,1 1,0 0,1 1,0 1,0 0,1 1,-21 21,31-28,0-1,0 1,0 0,0 0,1 0,0 0,0 1,0-1,0 0,0 1,1 0,0-1,0 1,0 0,1 0,-1-1,1 1,0 0,1 0,-1 0,1-1,0 1,0 0,0-1,1 1,0-1,0 1,0-1,0 0,1 0,4 6,8 8,0-1,1 0,1-1,1-1,0-1,35 21,130 59,75 8,-171-71,-1 3,104 58,-182-87,0 0,0 0,0 1,-1 0,0 0,0 1,8 11,-13-16,0 1,0 0,-1 0,1 0,-1 0,0 0,0 0,0 0,0 1,0-1,-1 0,1 0,-1 1,0-1,0 0,0 1,-1-1,1 0,-1 1,0-1,0 0,0 0,0 0,-2 4,-4 5,-1 1,0-1,-1 0,-1 0,0-1,-13 11,-75 59,66-56,22-17,0-1,0 1,-1-1,0-1,-23 10,32-15,-1-1,1 1,0 0,-1-1,1 0,-1 1,1-1,-1 0,1 0,-1-1,0 1,1 0,0-1,-1 0,1 1,-1-1,1 0,0 0,-1-1,1 1,0 0,0-1,0 1,0-1,0 0,1 1,-1-1,0 0,1 0,-1 0,1 0,0-1,0 1,0 0,-2-4,-1-5,0-1,0 0,1 0,0 0,1-1,-1-19,2 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51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53,'47'-2,"58"-10,-15 0,436-14,-405 28,0 5,163 32,-236-28,-13-2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53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0 451,'2'-7,"0"1,1-1,-1 1,1 0,1 0,-1 0,1 0,0 0,6-6,2-4,17-24,1 1,3 1,1 2,1 2,2 1,69-47,-91 70,1 1,0 1,0 1,1 0,0 1,0 1,1 1,0 0,-1 2,1-1,0 2,0 1,0 0,0 1,35 7,-47-6,-1 0,1 0,-1 1,1 0,-1 0,0 0,0 1,0 0,0 0,-1 0,0 0,0 1,7 9,5 9,21 45,-21-38,-9-18,0 1,-1-1,-1 2,0-1,-1 0,5 28,-8-32,-1-1,0 1,0-1,-1 1,0-1,-1 1,0-1,0 0,-1 0,0 0,0 0,-1 0,-4 7,-139 205,63-100,-14 3,98-117,9-9,11-9,-2 1,0 0,1 1,23-9,2-2,0 2,0 2,58-14,10-4,-93 29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1:59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4882,'0'-1,"1"0,0 0,-1 0,1 1,-1-1,1 0,0 0,0 0,0 0,-1 1,1-1,0 0,0 1,0-1,0 1,0-1,0 1,0-1,0 1,0 0,0-1,1 1,-1 0,2 0,38-6,-32 5,183-18,194 7,195 36,-206 10,-339-27,0 2,66 24,-17-3,-51-23,0-1,0-2,0-1,0-2,56-5,2 1,143-9,-20 0,109-7,-224 12,-53 5,57-9,-56 5,1 2,94 5,37-2,-161-1,0-1,0 0,0-2,-1 0,0-1,0 0,24-13,-36 13,0 1,0-1,0-1,-1 1,1-1,-2 0,1 0,-1 0,0-1,0 1,-1-1,4-13,0-3,-1 0,7-51,-8-2,-3 0,-12-118,-45-152,2 110,14 68,-18-178,50 277,-31-269,21 233,-36-124,-17-81,28 107,23 107,4-2,4 0,3-157,8 174,-4-1,-19-104,14 150,-25-68,0 4,8-8,19 69,-3 1,-1 0,-27-64,24 71,2-1,1 0,2 0,1-1,2 0,-4-69,7 66,-10-50,9 66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2:02.2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110 517,'-3'-158,"6"-170,-3 326,0 0,0 0,0 0,0 1,1-1,-1 0,1 0,-1 0,1 1,-1-1,1 0,0 1,0-1,2-3,-3 5,1 0,-1 0,1 0,-1 0,1 0,0 0,-1 0,1 0,-1 0,1 0,-1 0,1 0,-1 1,1-1,-1 0,1 0,-1 1,1-1,-1 0,1 0,-1 1,0-1,1 0,-1 1,1-1,-1 1,0-1,1 1,-1-1,0 1,1 0,31 59,-24-45,177 393,87 160,-260-549,-7-11,0-1,0 1,-1-1,0 1,-1 0,0 1,4 15,-7-23,0 0,0-1,-1 1,1 0,0 0,-1-1,1 1,0 0,-1 0,1-1,-1 1,0 0,1-1,-1 1,1-1,-1 1,0-1,1 1,-1-1,0 1,0-1,1 0,-1 1,0-1,0 0,0 0,1 1,-1-1,0 0,0 0,0 0,0 0,0 0,1 0,-1 0,0-1,-1 1,-43-5,34 4,-54-6,-399-27,454 34,6 1,1 0,-1-1,0 0,1 0,-1 0,1-1,-1 1,1-1,-1 0,1 1,-1-2,1 1,0 0,-5-3,8 4,0-1,0 1,0-1,-1 1,1-1,0 1,0-1,0 1,0 0,0-1,0 1,0-1,0 1,0-1,0 1,0-1,0 1,0-1,1 1,-1-1,0 1,0 0,0-1,1 1,-1-1,0 1,0 0,1-1,-1 1,0 0,1-1,-1 1,1 0,-1 0,0-1,1 1,-1 0,1 0,-1 0,1-1,0 1,21-10,-20 10,52-18,2 3,90-14,119 1,-132 16,-86 9,-30 3,0-2,0 0,19-4,-21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15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2300 714,'-1'-10,"0"0,-1 0,0 1,0-1,-1 1,0-1,-1 1,0 0,0 0,-11-15,-7-7,-37-42,47 59,-31-33,-3 2,-1 2,-2 2,-1 2,-2 3,-2 1,-112-51,122 67,-1 1,-2 2,1 3,-2 1,1 3,-1 1,-1 3,1 2,-1 2,0 2,-51 7,59 1,-1 1,1 2,1 1,0 3,2 1,-71 42,46-18,2 3,2 2,-56 57,95-83,-178 187,183-190,2 1,0 0,1 1,1 0,0 1,-11 32,4 6,2 1,2 0,4 1,2 0,2 1,4-1,5 80,4-93,1-1,21 68,-27-105,95 285,-79-240,1-1,4-1,30 53,3 7,-24-39,-21-44,1-1,2-1,0 0,2-1,38 48,-14-31,1-3,3-1,1-2,1-2,3-3,0-1,2-3,1-1,1-4,1-1,99 25,53 18,-146-43,1-2,1-3,122 17,-165-33,1-1,0-2,-1 0,1 0,-1-2,0-1,0 0,0-1,-1-1,0-1,0-1,-1 0,17-12,-7 2,0-2,-1-1,-1-1,-1-1,-1-1,34-49,-14 11,-3-2,-3-2,51-130,-69 143,-3-2,-2 0,-2 0,-3-2,3-98,-16-213,-3 274,-36-176,30 224,-2 1,-33-73,42 102,1 1,1-1,0-1,1 1,1 0,0-28,-6-44,1 41,5 27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18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3009 1420,'-2'-29,"-1"-1,-2 1,-16-54,9 35,0 10,-1 0,-1 0,-3 1,-1 1,-36-55,-133-152,115 161,-103-91,129 133,-3 2,-1 2,-96-52,120 74,-40-20,-1 3,-98-32,88 39,-81-21,140 41,-1 1,0 1,0 0,0 2,0 0,-25 3,23 3,0 1,1 0,0 2,1 0,0 1,1 1,-26 19,-9 5,-295 195,292-186,1 2,3 3,-87 102,50-33,6 3,-79 155,130-211,4 1,3 1,3 1,2 1,4 1,3 0,3 1,3 1,2 84,5-147,4 297,1-229,29 149,76 212,-72-312,78 172,72 74,-136-285,3-1,72 84,-90-128,2-2,1-2,1-1,3-3,0-1,75 40,-46-36,1-3,1-3,142 36,-136-47,127 16,-165-32,0-2,0-2,0-2,80-14,-74 4,-1-2,0-2,-1-2,0-3,-2-1,80-53,-39 14,-2-5,92-93,-133 113,-2-1,-3-2,-1-2,-3-2,-2-1,-2-1,-3-1,25-78,-11 10,-7-1,37-250,-56 239,-6-1,-6 0,-6 0,-5 1,-33-166,-20 21,28 141,-20-184,52 187,1 135,0 0,0 0,-1 0,1 0,0 0,-1 1,0-1,1 0,-1 0,0 1,0-1,0 0,0 1,-3-4,-6-3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28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1,'2'19,"0"0,2-1,0 1,1-1,1 0,10 23,7 22,330 1234,-131-437,49-15,-149-521,178 506,-226-588,66 373,-61-1,-29-188,161 756,-45-184,-63 8,-99-963,118 1281,-85-965,-37-357,1 0,-1 0,0 0,0 0,-1-1,1 1,0 0,0 0,-1 0,1-1,-1 1,0 0,-1 3,-5 19,8 52,3-1,24 129,-17-130,132 631,43-6,-120-458,58 319,-37-151,-19-199,-25-92,-38-90,2 6,-3-32,0-17,35-692,-17 145,-17 744,-6 728,2-908,-1 0,0 1,0-1,0 0,0 1,-1-1,1 0,-1 1,1-1,-1 0,0 1,0-1,0 0,0 0,0 0,0 0,-1 0,1 0,-1 0,1-1,-1 1,-3 2,1-2,1-1,-1 0,0 0,0 0,0 0,0-1,0 1,0-1,0 0,0 0,0 0,1-1,-5 0,-29-8,0 0,1-3,1-1,0-1,-37-22,-13-4,-304-147,-21-9,233 130,176 66,1 0,-1 0,1 0,-1 0,0 0,1-1,-1 1,1 0,-1 0,1-1,-1 1,1 0,-1-1,1 1,-1 0,1-1,-1 1,1-1,0 1,-1-1,1 1,0-1,-1 1,1-1,0 1,0-1,0 0,-1 1,1-1,0 1,0-1,0 0,0 1,0-1,0 1,0-1,0 0,0 1,0-1,0 1,1-1,-1 0,0 1,0-1,1 1,-1-1,0 1,1-1,-1 1,0-1,1 1,-1-1,1 1,-1 0,1-1,37-21,-28 16,346-153,-220 102,-26 9,181-68,-118 65,-157 46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0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1,'0'20,"-6"485,-40-5,27-364,35-215,33-222,3-17,-40 236,23-81,-35 161,1-1,0 1,-1 0,1-1,0 1,0 0,0 0,0-1,1 1,-1 0,0 0,1 1,0-1,-1 0,1 0,4-2,-5 3,1 1,0-1,-1 1,1-1,0 1,0 0,0-1,-1 1,1 0,0 0,0 0,0 1,-1-1,1 0,0 1,0-1,2 2,9 4,-2 1,1 0,-1 1,0 0,11 11,11 7,220 141,162 113,-413-280,-1 1,0 0,0-1,0 1,0 0,0 0,0 0,-1 0,1 0,0 0,0 0,-1 0,1 0,0 0,-1 0,1 0,-1 1,1-1,-1 0,0 2,0-2,0 0,0 0,-1-1,1 1,0 0,-1 0,1 0,-1 0,1-1,-1 1,0 0,1 0,-1-1,0 1,1 0,-1-1,0 1,0-1,0 1,-1 0,-7 3,0-1,-1 1,1-2,-12 3,13-3,-104 25,-560 119,627-139,-48 3,66-9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44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14 241,'2'-8,"-1"0,1 0,0 1,1-1,0 1,0-1,1 1,-1 0,2 0,-1 1,1-1,0 1,0 0,1 0,-1 1,1 0,1 0,-1 0,1 1,-1-1,1 2,13-6,-4 9,-14 10,-3-8,0 0,0 0,0 1,-1-1,1-1,0 1,-1 0,0 0,1 0,-1-1,-2 2,-17 13,-23 16,41-31,1 1,-1-1,0 0,1 0,-1 0,0 0,0 0,0-1,1 1,-1-1,0 0,0 1,0-2,-5 1,7-1,0 0,0 1,0-1,-1 0,1 0,0 0,0 0,0 0,1 0,-1-1,0 1,0 0,1 0,-1-1,0 1,1 0,-1-1,1 1,0 0,-1-1,1 1,0-1,0 1,0 0,0-1,0 1,0-1,1 1,-1-1,1-1,8-44,-5 33,-3 7,1 0,0 1,0 0,0-1,1 1,0 0,0 0,0 0,1 1,5-7,4 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46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1,'-2'119,"4"125,-1-233,0-1,1 1,0 0,1-1,0 0,5 11,-8-19,1 0,-1-1,1 1,-1-1,1 1,0-1,0 1,0-1,0 0,0 1,0-1,0 0,1 0,-1 1,0-1,1 0,-1-1,0 1,1 0,-1 0,1 0,0-1,-1 1,1-1,-1 1,1-1,0 0,-1 0,1 0,0 0,0 0,-1 0,1 0,0 0,-1-1,1 1,0-1,-1 1,1-1,-1 1,1-1,-1 0,1 0,-1 0,0 0,3-2,1-1,0-1,0 0,-1 0,1-1,-1 1,0-1,-1 0,1 0,4-13,21-69,-11 32,-8 30,-1-1,-1 0,7-43,-9 78,0 1,-1 1,0-1,5 13,117 254,-91-200,-26-58,-2 2,-1-1,0 1,-2 0,6 30,-10-31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3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1,'6'1,"-1"0,1 0,0 1,-1 0,0 0,1 0,-1 1,0-1,0 1,9 7,2 1,28 18,-2 2,-1 2,-2 1,47 54,126 170,-200-243,310 455,-256-356,-6 4,60 164,-95-220,-25-62,0-1,0 1,0 0,0 0,0-1,0 1,0 0,1 0,-1 0,0-1,0 1,0 0,0 0,1 0,-1 0,0-1,0 1,0 0,1 0,-1 0,0 0,0 0,0 0,1 0,-1 0,0 0,0-1,1 1,-1 0,0 0,0 0,1 0,-1 0,0 1,0-1,0 0,1 0,-1 0,0 0,0 0,1 0,-1 0,0 0,0 0,0 1,1-1,-1 0,0 0,0 0,0 0,0 1,1-1,-1 0,0 0,0 0,0 1,0-27,-1 23,-9-80,-4 0,-31-99,8 36,31 118,-10-36,3-1,2 0,-1-83,12 145,0 0,0 0,1 1,-1-1,1 0,-1 0,1 1,0-1,0 1,0-1,0 0,1 1,-1 0,1-1,0 1,-1 0,1 0,0 0,0 0,3-2,-1 1,1 1,0-1,0 1,0-1,0 2,1-1,-1 0,0 1,10-1,5 1,-1 0,1 2,-1 0,36 7,-36-2,1 0,-1 1,0 1,0 1,-1 0,-1 2,1 0,-2 1,1 0,23 25,12 17,68 89,-120-143,26 35,-2 1,-1 1,-2 1,-1 1,-2 1,-2 0,-2 1,10 50,-16-60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49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22,'1'-2,"-1"1,1 0,0 0,-1 0,1-1,0 1,0 0,0 0,0 0,0 0,0 0,0 0,0 1,0-1,0 0,1 0,-1 1,0-1,0 1,1-1,-1 1,0 0,1-1,-1 1,1 0,-1 0,0 0,1 0,-1 0,2 0,45 2,0 4,0 3,-1 2,0 1,-1 3,87 41,203 137,-149-80,-5-2,260 208,124 186,-408-362,260 181,14-38,-227-154,512 387,-630-452,189 109,114 25,-30-16,0 37,-267-163,3-4,125 53,-178-90,1-2,0-2,1-2,68 10,-74-15,0 1,0 2,60 24,-75-16,-23-18,-1 1,1 0,-1-1,0 1,1 0,-1-1,1 1,-1 0,0 0,0-1,1 1,-1 0,0 0,0 0,0-1,0 1,0 0,0 0,0 0,0-1,0 1,0 0,-1 0,1 0,0-1,0 1,-1 0,1-1,-1 1,1 0,0 0,-2 0,-6 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21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1540 1,'0'0,"1"0,-1 0,1 0,-1 1,1-1,-1 0,1 0,-1 1,1-1,-1 0,1 1,-1-1,1 0,-1 1,0-1,1 1,-1-1,0 0,1 1,-1-1,0 1,0-1,1 1,-1-1,0 1,0-1,0 1,0 0,0-1,0 1,0-1,0 1,0-1,0 1,0-1,0 1,0 0,0-1,0 1,0-1,-1 1,1-1,0 1,0-1,-1 1,0 0,-13 33,12-29,-95 172,-122 168,130-210,-970 1333,1035-1441,19-23,0 1,1 1,-1-1,1 1,0-1,0 1,0 1,-4 10,32-31,25-23,2 2,1 3,2 2,110-44,-78 43,0 4,154-26,-193 45,0 3,1 2,-1 2,91 9,-104-2,0 0,-1 2,0 2,0 1,-1 2,-1 1,47 27,-22-4,-2 2,66 62,86 103,-100-97,-34-42,-47-47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24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3837,'36'-3,"0"-1,-1-2,1-2,66-23,-25 7,1151-292,-418 145,5 33,1093-110,852-254,-377 36,-2072 415,609-110,-808 138,-1-5,-2-5,-1-5,-1-5,160-89,-201 98,2 3,78-25,-97 38,-8 6,0 2,1 2,-1 2,63-2,-37 3,1132-81,683-56,-1786 137,-43 4,0-3,0-2,83-20,-111 16,-1-1,0-1,-1-1,35-25,-21 14,104-69,199-117,-306 193,-5 3,-2-1,48-34,-74 48,0 1,-1 0,1 0,0-1,-1 1,1-1,-1 1,1 0,-1-1,1 1,-1-1,1 1,-1-1,1 1,-1-1,0 1,1-1,-1 0,0 1,1-1,-1 0,0 1,0-1,0 0,0 1,1-1,-1 0,0 1,0-1,0 0,0 1,-1-1,1 0,0 1,0-1,0 0,-1 1,1-1,0 0,0 1,-1-1,1 1,0-1,-1 1,1-1,-1 1,1-1,-1 1,0-1,-37-14,24 10,-539-154,352 106,-229-71,417 121,10 3,0-1,0 1,0-1,0 0,1 1,-1-1,0-1,0 1,1 0,-1-1,1 1,-1-1,-2-2,5 4,0-1,1 1,-1-1,0 1,0-1,0 1,1-1,-1 1,0-1,0 1,1-1,-1 1,1 0,-1-1,0 1,1-1,-1 1,1 0,-1 0,1-1,-1 1,1 0,-1 0,1-1,-1 1,1 0,-1 0,1 0,-1 0,1 0,-1 0,2 0,21-4,-22 4,263-10,-116 7,933-11,-1066 14,-5-1,0 1,-1 0,1 1,-1 0,12 3,-20-3,1-1,-1 0,0 1,1 0,-1-1,0 1,0 0,1 0,-1-1,0 1,0 0,0 0,0 0,0 0,0 1,0-1,0 0,-1 0,1 0,0 1,-1-1,1 0,-1 1,1-1,-1 1,0-1,0 1,1-1,-1 0,0 1,0-1,-1 1,1-1,0 1,0-1,-1 0,1 1,0-1,-1 1,0 0,-15 41,-2-2,-30 53,-4 6,6 1,-43 93,-127 206,208-388,1-1,-2 0,1 0,-2 0,1-1,-1-1,-1 0,0 0,0-1,0 0,-1-1,0 0,-1-1,0-1,-20 7,9-4,15-4,1-1,-1-1,0 0,-16 2,23-3,0-1,0 0,-1 0,1-1,0 1,0 0,0-1,0 1,0-1,0 0,0 0,0 0,0 0,0 0,1 0,-1 0,0 0,1-1,-1 1,1-1,-1 1,1-1,0 0,-1 0,0-2,-12-22,2-1,1-1,-14-52,-10-95,20 94,-102-456,112 511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6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1,'2'1,"0"0,-1 0,1 0,-1 0,0 1,1-1,-1 1,0-1,0 0,0 1,0 0,0-1,0 1,-1 0,1-1,0 1,-1 0,1 0,-1 0,0 0,1 1,1 6,36 96,-4 1,19 110,-34-130,-17-77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7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0 216,'1'-1,"-1"-1,1 0,0 1,-1-1,1 1,0-1,0 1,0-1,0 1,0-1,0 1,0 0,1 0,-1-1,0 1,1 0,-1 0,3-1,31-17,-33 18,50-20,1 3,0 2,1 2,107-12,-85 15,125-35,-171 36,-7 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7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0,'4'1,"0"-1,1 1,-1 0,0 0,0 1,0-1,0 1,0 0,0 0,0 0,-1 1,1-1,-1 1,0 0,5 5,46 58,-32-37,90 131,-52-70,-48-74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3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1,'4'0,"0"1,0 0,0 0,0 0,0 0,0 1,0-1,0 1,0 0,0 0,-1 1,1-1,-1 1,6 6,43 51,-37-41,201 303,-144-206,9 16,-72-115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34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1 421,'1'-17,"1"1,1-1,0 1,1 0,1 0,0 0,1 1,1 0,15-25,-2 9,1 0,1 1,33-33,-46 53,0 1,0 0,1 1,0 0,21-12,-24 17,0 0,0 0,1 1,-1 0,0 0,1 1,-1 0,1 1,-1-1,1 2,10 0,-2 1,0 1,-1 1,1 0,-1 1,1 1,-1 0,-1 1,1 1,-1 0,-1 1,19 15,-26-20,-1 1,0-1,0 2,0-1,0 0,-1 1,0 0,0 0,0 0,-1 0,0 1,0-1,-1 1,0 0,0 0,0 0,-1 0,0 0,0 0,-1 0,0 0,0 0,-1 0,0 0,0 0,-1 0,1 0,-4 8,-30 58,-73 117,72-133,25-37,-209 315,200-304,27-29,16-10,-9 2,1 1,0 1,0 1,0 0,20-1,36-8,48-11,-86 18,-1 0,0-2,0-2,36-14,-57 17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5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4080 1,'2'16,"0"-1,1 1,1 0,0-1,1 1,11 20,6 25,171 645,-185-672,64 292,-38-162,-23-122,-6-24,-1 0,-1 1,2 32,8 197,-2-104,-10 178,-3-141,0 35,5 233,0-392,4-1,1 0,4 0,35 106,-36-126,-3 1,0 0,2 47,-7-58,-2-18,0 0,0 1,-1-1,0 0,0 1,-1-1,-3 15,3-20,0 0,-1-1,0 1,1 0,-1-1,0 1,0-1,0 0,-1 1,1-1,-1 0,1 0,-1-1,1 1,-1 0,0-1,0 0,0 1,0-1,0-1,0 1,0 0,-5 0,-261 65,-54 10,-397 122,202-52,143-40,-37 9,327-94,-1-3,-1-4,-175 6,225-21,-1 2,-75 12,65-6,-1-2,1-3,-1-1,-52-7,69 5,1-2,0-2,-1-1,2-1,-1-1,-47-21,67 22,-1 0,1-1,0 0,1-1,0-1,1 1,-1-2,2 1,0-1,0 0,-7-15,-5-14,2-1,-14-45,19 50,0-6,1-1,2-1,-5-57,0-135,12 174,-20-122,-90-339,91 421,-13-155,31 115,-2-26,-7 9,7 70,-19-98,15 134,4 18,-2 1,-18-54,14 48,1 0,2 0,2 0,-3-59,0 3,3-12,5 72,0 0,-11-45,9 58,1 1,1-1,1 1,1-1,0 1,6-28,32-133,-36 173,9-27,5-27,-14 45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3:56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1 864,'0'-2,"0"1,0 0,0 0,0-1,0 1,0 0,0 0,0-1,0 1,0 0,1 0,-1-1,1 1,-1 0,1 0,-1 0,1 0,-1 0,1 0,0 0,0 0,0 0,-1 0,1 0,0 0,0 0,0 1,0-1,0 0,1 1,-1-1,0 1,0-1,0 1,0 0,1-1,-1 1,0 0,0 0,1 0,-1 0,0 0,0 0,1 0,-1 0,0 1,3 0,4 1,0 1,0 0,0 1,-1-1,1 2,8 5,107 82,157 154,-205-177,464 487,-504-518,-18-17,-13-15,1 0,-1-1,1 0,0 0,0 0,0 0,0-1,1 0,0 0,11 5,-17-9,0 0,0 0,1 0,-1 0,0 0,1 0,-1 0,0 0,0 0,1 0,-1 0,0 0,0 0,1 0,-1 0,0 0,0-1,0 1,1 0,-1 0,0 0,0 0,0 0,1-1,-1 1,0 0,0 0,0 0,0-1,1 1,-1 0,0 0,0-1,0 1,0 0,0 0,0-1,0 1,0 0,0 0,0-1,0 1,0 0,0 0,0-1,0 1,0 0,0-1,-3-15,3 16,-14-43,-1 0,-3 1,-29-51,13 26,-549-1091,572 1139,-25-48,2-1,4-2,-22-73,50 137,0 0,1 0,0-1,0 1,0-1,1 1,1-13,-1 17,1 0,-1 0,1 0,0 0,0 1,0-1,0 0,0 1,0-1,0 0,1 1,-1 0,0-1,1 1,0 0,-1-1,1 1,0 0,-1 0,1 1,0-1,0 0,0 0,0 1,-1-1,1 1,0 0,0 0,3-1,24-1,1 0,-1 2,1 1,0 2,-1 1,0 1,31 9,15 9,104 46,423 235,-20 44,-62-35,-410-248,-27-14,3-4,163 66,-229-104,-44-9,6-2,-634-9,536 17,1 5,0 6,-185 50,211-39,2 4,1 4,2 3,-139 88,165-88,3 3,1 2,2 3,2 2,3 1,-82 114,88-97,2 0,4 3,2 1,4 1,3 1,3 2,3 0,4 2,2-1,5 2,-1 101,11-96,3-1,4 0,3 0,4-1,3-1,4 0,3-2,4-1,3-1,65 112,-70-143,66 81,-81-111,2-1,-1 0,2-2,0 1,0-2,1 0,1 0,24 10,-36-19,0 0,0 0,0-1,1 0,-1 0,0 0,1-1,-1 1,0-1,1 0,-1-1,0 0,1 0,-1 0,0 0,0-1,0 0,0 0,0 0,0 0,-1-1,1 0,-1 0,1 0,-1-1,0 1,-1-1,6-5,8-13,-1 0,-1-1,-1 0,17-36,-25 46,167-385,-23-21,-97 268,304-940,53-152,-407 1234,26-71,51-102,-75 171,1 1,0 0,1 0,0 1,0 0,15-14,-18 20,-1 1,0-1,1 1,-1 0,1 0,0 1,0-1,0 1,0 0,0 0,0 0,0 0,0 1,0-1,0 1,0 0,1 0,-1 1,0-1,0 1,6 2,10 5,1 1,-1 1,0 1,-1 1,0 1,26 23,-43-34,117 96,164 176,77 140,-87-76,256 294,-512-613,59 59,-74-77,-1 0,0 1,1-1,-1 0,1 0,0 0,-1 0,1 0,0-1,-1 1,1 0,0-1,0 0,0 1,0-1,2 0,-3 0,0 0,-1 0,1-1,0 1,0-1,0 1,0-1,0 1,-1-1,1 1,0-1,-1 1,1-1,0 0,-1 0,1 1,-1-1,1 0,-1 0,1 0,-1 0,1-1,1-6,0-1,0 1,-1 0,-1-1,1 1,-2-13,-13-149,-40-182,36 246,5 28,-215-1142,222 1199,4 15,0 1,1-1,0 0,-1 0,2 0,-1 0,1-1,0 1,0 0,1 0,1-7,-2 12,1 0,-1 1,1-1,0 0,-1 0,1 1,0-1,-1 0,1 1,0-1,0 0,0 1,0-1,-1 1,1 0,0-1,0 1,0 0,0-1,0 1,0 0,0 0,0 0,0 0,0 0,0 0,0 0,0 0,2 1,31 9,-33-10,54 26,86 52,6 4,-105-61,1-1,1-3,1-2,0-1,67 10,-106-23,-1 0,1-1,0 0,0 0,0 0,0-1,0 0,-1 0,8-3,-10 3,-1 0,0 0,0 0,0-1,0 1,0-1,-1 0,1 1,0-1,-1 0,1 0,-1 0,0 0,1 0,-1 0,0 0,0-1,-1 1,1 0,0-1,-1 1,1 0,-1-1,0-3,2-52,-9-106,-1-14,8 175,0 0,0 1,0-1,0 0,1 1,-1-1,1 1,-1-1,1 1,0-1,0 1,0-1,0 1,1 0,-1 0,1-1,-1 1,4-3,-4 4,1 1,0-1,0 0,-1 0,1 1,0-1,0 1,0 0,0-1,0 1,0 0,0 0,0 0,-1 0,1 1,0-1,0 0,0 1,2 0,11 6,-1-1,0 2,-1 0,25 18,-36-25,536 445,-277-221,20 27,-270-242,-7-6,0-1,0 1,0 0,-1 0,1 0,-1 0,0 1,0-1,0 1,-1 0,0 0,0 0,2 6,-7 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4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6,'0'-4,"0"2,0 7,0 5,0 6,0 9,0 8,0 2,0 4,4 4,2-2,-1-3,-1-5,-1-6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47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0,'-8'14,"-2"0,1-1,-2-1,0 0,0 0,-1-1,-22 16,-17 16,-1 6,-264 271,273-271,2 1,3 3,2 1,-53 109,76-135,2 0,1 0,1 1,2 1,-6 43,11-64,2-1,-1 1,1-1,0 1,1-1,0 1,0-1,1 1,0-1,1 0,-1 0,2 0,-1 0,1-1,0 1,1-1,-1 0,2 0,-1-1,1 1,0-1,0-1,0 1,9 5,5 1,2-2,-1 0,1-1,1-1,-1 0,30 4,148 16,-135-20,644 69,-671-74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48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150 514,'-6'8,"0"1,0 1,1-1,0 1,1-1,0 1,-3 13,-2 5,-14 36,4 1,2 1,3 0,3 1,3 1,2 132,7-184,1 0,0 0,1 0,1 0,0 0,1-1,12 25,-15-36,0 1,0-1,1 0,-1 0,1 0,0 0,0-1,0 1,1-1,-1 1,1-1,0-1,-1 1,2 0,-1-1,0 0,0 0,1 0,-1 0,1-1,-1 0,1 0,0 0,0 0,-1-1,1 0,0 0,0 0,-1 0,6-2,-4 0,1 0,-1-1,0 0,0 0,0 0,-1-1,1 1,-1-2,0 1,0 0,0-1,0 0,-1 0,0 0,0-1,-1 0,1 1,-1-1,0 0,-1-1,1 1,1-11,4-11,-2-1,-1 0,3-51,-5-114,-3 61,0 127,0 0,0 0,1 0,0 1,0-1,1 0,3-9,-5 14,1 0,0 0,0 0,-1 0,1 0,0 0,0 0,0 1,0-1,0 0,0 0,0 1,0-1,1 1,-1-1,0 1,0 0,0-1,1 1,-1 0,0 0,0 0,1 0,-1 0,0 0,0 0,1 0,-1 0,0 1,0-1,0 0,1 1,-1-1,0 1,0-1,0 1,0 0,0-1,0 1,2 2,15 9,0 1,-1 0,0 1,20 23,61 77,-52-58,46 53,165 185,-244-280,1-1,0 0,1-1,0-1,1 0,0-1,1-1,28 12,-37-18,0 0,0-1,1 0,-1-1,0 0,0 0,1 0,-1-1,1-1,-1 1,0-1,1-1,-1 0,0 0,0 0,0-1,0 0,-1-1,1 1,-1-2,12-8,2-5,0-1,-2-1,0-1,-1 0,-2-2,0 0,14-28,-3 0,-3 0,26-83,-33 77,-2-1,-3 0,-2 0,-3-1,-2-1,-3 1,-8-88,3 114,-2 0,-1 1,-2-1,-1 1,-1 1,-2 0,-1 0,-2 1,0 1,-2 0,-2 1,0 1,-2 1,-43-43,58 64,0-1,-1 1,0 1,1-1,-2 1,-13-6,20 9,-1 1,1 0,0-1,-1 1,1 0,0 0,-1-1,1 1,-1 0,1 0,0 1,-1-1,1 0,0 0,-1 1,1-1,0 1,-1-1,1 1,0-1,0 1,-1 0,1 0,0 0,0-1,0 1,0 0,0 0,0 0,0 1,1-1,-1 0,0 0,0 0,1 1,-1-1,1 0,-1 1,1-1,0 0,0 1,-1-1,1 0,0 1,0-1,1 3,-3 14,2 1,0-1,1 0,1 1,1-1,0 0,2 0,0-1,0 1,2-1,0 0,1-1,20 30,0-5,2-1,2-2,70 66,-16-32,2-4,194 110,-8-7,-271-169,13 9,0 1,-1 0,0 1,14 17,-26-28,-1 0,0 1,0 0,0-1,0 1,0 0,0 0,-1 0,1 0,-1 0,0 0,0 1,0-1,-1 0,1 1,-1-1,0 0,1 1,-2-1,1 1,0-1,-1 0,1 1,-1-1,0 0,0 1,0-1,-1 0,1 0,-1 0,-2 3,-7 7,0-1,0-1,-1 0,-1 0,-24 15,-79 41,84-50,-251 147,252-147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49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1 760,'644'-355,"-496"253,-128 87,-2-1,0-1,0-1,-2 0,18-26,-32 41,0 0,0 0,0 0,0 0,-1 0,1-1,-1 1,0-1,0 1,0-1,-1 1,1-1,-1 0,0 1,0-1,0 1,0-1,-1 0,1 1,-3-6,1 5,0 0,0 0,-1 0,0 0,0 0,0 0,0 1,-1-1,1 1,-1 0,0 0,0 0,-6-3,-6-1,0 0,0 1,0 0,0 1,-1 1,0 0,-25-1,26 4,0 1,-1 1,1 0,0 1,0 1,0 0,1 1,-1 1,1 0,0 1,-16 10,12-5,0 1,1 1,1 1,0 0,1 2,0 0,-22 31,3 3,2 1,3 1,2 2,2 1,3 1,2 1,3 1,2 1,3 0,-7 79,19-126,0 0,1-1,0 1,1 0,0 0,1-1,0 1,7 18,-7-24,1 0,0-1,0 0,1 0,-1 0,1 0,0 0,1-1,-1 1,1-1,0-1,0 1,0 0,0-1,1 0,-1-1,1 1,7 1,26 8,1-1,1-2,0-3,68 4,168-15,-198-1,-10-1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49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0 262,'4'0,"10"-4,6-1,9-5,11-4,20 0,17-1,11-7,11-4,7-2,-4 1,-6 4,-6 6,-12 2,-13 3,-19 0,-8 2,-11 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0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0,'1'24,"1"0,1 0,1-1,1 1,12 33,53 110,-53-130,488 1011,-492-1025,-2-8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0.9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0,'4'30,"1"0,2 0,16 46,-9-29,70 207,10-4,12-5,164 280,-221-436,-32-62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1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1 536,'25'-2,"1"-1,-1-2,0 0,-1-2,39-15,11-2,1610-413,-1596 414,-66 16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2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0 193,'61'-19,"426"-58,-53 1,-372 60,-47 12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2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1,'0'-1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5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26,'0'-5,"0"-4,0-2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4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5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6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0 477,'3'21,"1"-1,0 1,2-1,11 28,7 28,38 189,33 332,-93-565,-8-43,-12-57,-16-99,7 0,8-2,6 0,12-188,5 296,17-80,-15 113,1 0,2 0,0 1,2 1,14-26,-22 46,1 1,-1 0,1 0,0 0,0 0,0 1,1-1,-1 1,1 0,0 1,1-1,-1 1,0 0,1 0,0 1,8-3,-4 2,-1 2,1-1,0 2,-1-1,1 1,0 1,0-1,-1 2,16 3,9 6,0 1,-1 1,0 2,49 31,-15-3,-3 3,-1 2,-2 3,-3 3,-2 2,-2 3,-4 2,-1 2,-4 2,-3 2,-2 1,46 113,-42-74,-5 1,48 213,-81-285,-3-10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6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1 572,'0'-5,"0"-4,8-6,8-1,4-4,11-5,18-5,25-6,29-10,26-5,20-6,14-2,-4 0,-13 7,-22 12,-29 13,-26 11,-25 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7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37 274,'-28'5,"27"-5,1 0,-1 0,1 1,-1-1,1 0,-1 1,1-1,-1 0,1 1,-1-1,1 1,0-1,-1 1,1-1,0 1,0-1,-1 1,1-1,0 1,0-1,-1 1,1-1,0 1,0-1,0 2,1 3,0-1,1 0,0 0,-1 1,2-1,-1 0,0 0,1-1,4 7,58 78,84 126,-128-179,-2 1,-1 1,-1 0,15 55,-31-86,1 0,-1 0,0 1,-1-1,1 1,-1-1,-2 12,2-17,0-1,0 1,0 0,0 0,0-1,-1 1,1-1,0 1,0 0,-1-1,1 1,-1 0,1-1,0 1,-1-1,1 1,-1-1,1 1,-1-1,1 0,-1 1,0-1,1 0,-1 1,0-1,1 0,-1 0,0 1,-1-2,0 1,0 0,0-1,0 0,0 1,0-1,1 0,-1 0,0 0,0 0,1 0,-1 0,1-1,-1 1,-1-3,-17-17,1-1,0-1,2-1,1 0,1-2,1 0,1 0,-18-52,10 8,2 0,-14-105,29 150,0 4,1 1,1-1,1 0,2-27,-1 44,1 0,-1-1,1 1,0 0,0 0,0 0,1 0,0 0,-1 0,1 1,1-1,-1 0,0 1,1 0,0-1,0 1,0 0,0 1,0-1,0 0,1 1,-1 0,1 0,0 0,0 0,0 0,4 0,10-2,0 1,0 1,1 0,-1 2,0 0,1 1,-1 1,28 6,6 4,81 31,-95-28,-1 1,-1 2,0 2,-1 1,-2 2,0 1,-2 2,43 44,-53-48,-2 0,-1 1,-1 1,0 1,-2 0,-1 1,-2 1,0 0,-1 1,-2 0,-1 0,6 44,-12-60,-1 0,0 1,-1-1,0 0,-3 14,-2-71,1-438,6 285,-2 193,-1-7,1 0,1 0,0 0,1 0,4-16,-5 26,-1 0,1 0,0 0,0 0,0 0,0 0,0 0,1 0,-1 0,0 1,1-1,-1 0,1 1,0-1,0 1,-1 0,1 0,0-1,0 1,0 0,0 1,0-1,1 0,-1 1,0-1,0 1,0-1,1 1,-1 0,0 0,0 0,0 0,1 1,-1-1,0 1,3 0,8 3,0 0,-1 1,1 0,-1 1,0 0,16 13,66 55,-68-52,229 208,-218-192,-1 3,-2 1,-2 1,36 64,-50-72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4:58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10 343,'5'1,"-1"-1,0 1,1 0,-1 0,0 1,0 0,0-1,0 1,0 1,0-1,-1 0,1 1,-1 0,1 0,-1 0,4 6,8 8,25 39,-27-35,276 479,-260-445,-5-11,31 57,83 212,-135-303,0 0,-1 0,0 0,0 1,-1-1,0 11,-1-20,0 0,0 0,-1 0,1 0,0 0,0 0,0 0,-1 0,1 0,0 0,-1 0,1 0,-1 0,1 0,-1-1,0 1,1 0,-1 0,0 0,0-1,1 1,-1 0,0-1,0 1,-1 0,-1-1,1 0,-1 0,1 0,0 0,-1-1,1 1,0-1,-1 1,1-1,0 0,0 0,0 0,0 0,0-1,0 1,-4-3,-27-21,2-1,0-1,2-2,-46-58,-86-144,109 146,3-2,-46-113,78 156,1 0,3-1,1 0,3-1,2 0,1-1,1-48,6 82,0 1,0-1,1 1,1-1,0 1,1 0,0 0,0 0,2 1,-1-1,1 1,9-11,-4 8,1 0,0 1,0 1,1 0,1 1,0 0,1 1,15-8,0 3,0 2,0 1,1 1,0 2,1 0,0 3,1 1,-1 1,35 0,-61 4,0 0,0 0,0 1,0-1,0 1,0 0,0 1,0 0,0 0,-1 0,1 0,-1 1,0 0,1 0,-1 1,-1-1,1 1,0 0,-1 0,0 1,0-1,0 1,-1 0,1 0,-1 0,0 0,-1 1,1-1,-1 1,0 0,1 8,0 1,-1 0,0 0,-2 0,0 0,0 0,-1 0,-1 0,-1-1,0 1,-1 0,-10 25,-9 10,-2-1,-2-2,-53 72,-116 118,155-191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0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1540,'0'-4,"1"0,0 0,0 1,0-1,0 0,1 1,-1-1,1 1,0-1,0 1,0 0,5-5,9-17,3-16,-1-1,-3-1,-1 0,-2-1,-3 0,8-82,-9 2,-11-153,-1 214,-17-93,14 123,-2 0,0 0,-3 1,-21-45,26 66,0 0,0 1,-1-1,0 1,-1 1,0-1,-1 1,0 1,0 0,-1 1,0 0,0 0,-1 1,0 1,0 0,-18-6,28 11,0-1,1 1,-1 0,0-1,0 1,1 0,-1 0,0 0,1 0,-1 1,0-1,1 0,-1 1,0-1,1 1,-1-1,0 1,1 0,-1 0,1 0,0 0,-1 0,1 0,-2 1,1 1,0 0,-1 1,1-1,0 0,1 1,-1 0,1-1,-1 1,1 0,0 5,-2 11,1 0,1 0,1 26,0-40,5 58,2-1,3 0,30 100,78 181,-102-300,127 299,-121-299,2-1,1-1,3-1,1-2,52 54,-66-78,1-1,0-1,1 0,0-2,1 0,1 0,0-2,0 0,0-2,30 8,-38-12,0-1,0 0,0-1,1 0,-1-1,1-1,-1 1,0-2,0 0,1 0,-1-1,0 0,-1-1,1 0,-1 0,0-2,0 1,0-1,0-1,13-12,-6 3,-2-2,0 0,-1 0,-1-2,0 1,-2-2,0 1,-1-2,-2 1,0-1,-1-1,6-34,-6 19,-2 0,-2 0,-1-1,-3 1,0 0,-14-73,10 84,-3 1,0-1,-12-25,15 40,-1-1,-1 1,0 1,-1-1,0 1,0 1,-1 0,-11-10,19 19,0 0,0 0,-1 0,1 0,0 0,0 0,0 0,-1 1,1-1,0 1,-1-1,1 1,-1-1,1 1,0 0,-1-1,1 1,-1 0,-1 0,2 1,0-1,0 1,0-1,1 1,-1-1,0 1,0-1,0 1,1 0,-1 0,0-1,1 1,-1 0,1 0,-1 0,0-1,1 1,0 0,-1 0,1 2,-2 4,0 1,1-1,0 1,0-1,1 14,1 3,1 1,1-1,1 0,1 0,1 0,2 0,0-1,1 0,1-1,1 0,1-1,1 0,1 0,1-2,1 0,0 0,1-2,1 0,1-1,0-1,1-1,1 0,0-2,1 0,0-2,1 0,36 10,8-2,2-3,0-3,87 3,-141-14,1-1,-1 0,1-2,-1 0,0 0,1-1,-1-1,0-1,-1 0,1-1,-1-1,23-14,-26 14,-1-1,0 0,-1-1,0 0,0-1,-1 0,0 0,0-1,-2 0,1 0,-1-1,-1 1,0-1,-1 0,6-22,-4-4,-1 0,-2-1,-1 0,-2 1,-2-1,-2 1,-1-1,-15-53,-4 5,-5 1,-57-121,59 147,-3 2,-3 0,-2 3,-2 1,-3 1,-66-67,97 111,-16-12,16 24,4 18,5 13,1 0,2 1,1-1,1 0,11 34,63 164,-36-128,4-2,5-3,94 138,-102-176,3-1,2-2,3-3,2-2,3-2,67 46,-117-92,19 13,41 21,-62-36,1 0,0-1,-1 0,1 0,0 0,0 0,0-1,0 0,0 0,0-1,0 0,1 0,-1 0,8-2,-11 1,0-1,0 0,0 0,0 0,0 0,-1 0,1 0,-1-1,1 1,-1-1,0 1,0-1,0 0,0 0,-1 0,1 0,-1 0,0-1,0 1,1-6,3-10,-2 1,2-28,-4 39,6-102,-4 0,-15-140,8 222,-2 0,0 0,-2 1,0 0,-16-31,39 73,1-1,1 0,29 20,-26-20,20 15,1-2,1-2,56 26,-75-42,1-1,0 0,0-2,1-1,0 0,0-2,0-1,32-1,-48-2,0-1,0 0,0 0,0-1,0 0,-1-1,1 0,0 0,-1-1,0 0,0 0,0-1,-1 0,10-8,-7 3,-1 0,0 0,0 0,-1-1,-1-1,0 1,0-1,9-24,-7 9,-1-1,-1 0,-1-1,-2 1,-1-1,-1 0,-1 0,-5-42,1 47,-1 0,-2 1,0 0,-2 1,0-1,-2 1,0 1,-1 0,-1 0,-1 1,-21-24,34 44,0-1,0 1,-1 0,1-1,0 1,0-1,0 1,0 0,-1-1,1 1,0 0,0-1,-1 1,1 0,0-1,0 1,-1 0,1 0,0-1,-1 1,1 0,-1 0,1 0,0-1,-1 1,1 0,0 0,-1 0,1 0,-1 0,1 0,-1 0,1 0,0 0,-1 0,1 0,-1 0,1 0,0 0,-1 0,1 0,-1 1,1-1,0 0,-1 0,0 1,0 24,13 35,17 18,4-3,65 112,-47-95,-30-54,-11-23,-2 1,0 0,12 33,-16-31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2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912 564,'2'-1,"0"-1,0 0,-1 0,1 0,0 0,-1 0,1 0,-1 0,0-1,1 1,-1 0,0-1,0 1,-1-1,1 1,-1-1,1 0,-1 1,0-4,0 5,0 0,0 1,-1-1,1 0,-1 0,1 0,-1 1,1-1,-1 0,1 1,-1-1,0 0,1 1,-1-1,0 1,1-1,-1 1,0-1,0 1,0 0,-1-1,-33-1,9 6,0 2,1 0,-1 2,1 1,1 1,0 1,0 1,-34 24,0 5,-105 95,112-85,2 1,3 2,1 3,4 1,2 2,-48 99,78-141,1 0,1 1,0 0,2 0,-6 36,10-51,1-1,-1 1,1 0,0 0,0 0,1 0,-1-1,1 1,0 0,0 0,0-1,0 1,1 0,-1-1,1 0,0 1,0-1,0 0,1 0,-1 0,1 0,-1 0,1-1,0 1,0-1,1 0,-1 0,0 0,1 0,-1 0,1-1,-1 0,1 1,0-2,-1 1,7 1,15 1,-1-2,1 0,-1-1,1-2,-1 0,0-2,0 0,0-2,0 0,35-16,-20 5,-1-2,-1-1,-1-1,-1-2,43-37,-62 46,0-1,-1 0,-1-2,0 1,-1-2,-1 1,-1-2,-1 0,0 0,11-33,-14 28,-1 1,-1-1,-1 0,-2-1,0 1,-2 0,0-1,-2 1,-5-28,-1 9,-3 1,-1 0,-2 1,-26-53,-93-151,78 151,-47-112,93 181,11 27,23 43,-9-14,51 75,95 117,101 85,-232-277,-22-23,-1 0,0 0,0 1,-1 0,0 0,6 12,7 7,-9-19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2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1 491,'5'-1,"1"-1,-1 1,0-2,1 1,-1 0,0-1,0 0,7-6,0 1,-6 5,35-21,-2-2,0-1,56-52,-85 69,-1-1,0 0,0 0,-1-1,0 0,-1-1,5-14,-8 19,-2-1,1 0,-1 1,0-1,-1 0,0 0,-1-1,0 1,0 0,-1 0,0 0,-3-11,4 17,0 0,-1 0,0 0,1 0,-1 0,0 1,-1-1,1 0,0 0,-1 1,1-1,-1 1,0 0,0-1,0 1,0 0,0 0,-1 0,1 0,-1 1,1-1,-1 1,1-1,-1 1,0 0,0 0,0 0,0 0,0 1,0-1,1 1,-1 0,0 0,0 0,-5 0,2 2,0-1,-1 1,1 0,0 1,0 0,0-1,1 2,-1-1,1 1,0 0,-1 0,2 0,-1 1,1 0,-7 7,-4 9,1 1,1 0,1 1,0 0,2 1,1 0,1 1,1 0,1 0,1 1,1-1,0 51,4-68,1 0,0 0,1 0,0 0,0 0,1 0,0-1,0 1,1-1,0 0,0 0,0 0,1 0,9 9,-5-8,1 0,-1 0,1-1,0-1,1 0,0 0,0-1,22 7,6-2,1-2,-1-1,2-2,70-1,-54-3,21 1,1-3,124-18,-188 15,-1 0,0 0,0-2,0 1,0-2,-1 0,0-1,-1 0,0 0,0-2,0 1,-2-2,1 1,-1-2,-1 1,0-1,0 0,-1-1,-1 0,0 0,-1-1,8-25,-5 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3.5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1,'8'0,"0"0,0 0,0 1,13 4,-21-5,1 0,-1 0,1 0,-1 0,1 0,-1 1,1-1,-1 0,1 0,-1 1,1-1,-1 0,1 1,-1-1,0 0,1 1,-1-1,0 1,1-1,-1 0,0 1,0-1,1 1,-1-1,0 1,0-1,0 1,0-1,0 1,1-1,-1 1,-1 1,0 0,0-1,0 1,0-1,0 1,0-1,-1 1,1-1,0 0,-1 0,1 0,-1 0,1 0,-4 2,-42 21,-1-2,-1-2,-93 25,76-25,18-5,-12 4,-100 20,130-35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3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5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4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4 162,'-1'-37,"-1"27,2 0,-1-1,1 1,1 0,0 0,0 0,6-19,-6 27,0 1,-1-1,1 1,0-1,0 1,1-1,-1 1,0 0,0-1,1 1,-1 0,1 0,-1 0,1 0,-1 0,1 1,-1-1,1 0,0 1,-1-1,1 1,0 0,0-1,-1 1,1 0,0 0,0 0,0 0,-1 1,1-1,0 0,0 1,1 0,6 2,0 0,0 0,0 1,0 1,10 6,22 17,-1 2,-1 2,49 52,95 127,219 335,-35 28,-364-569,127 216,-106-175,-1 2,28 90,-43-107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2689,'-36'-63,"2"-1,3-2,2-1,4-1,-27-118,43 139,2 1,2-1,2-1,3 1,1 0,2 0,3 0,1 0,24-79,-3 47,4 1,4 2,2 1,4 2,3 2,95-115,-35 66,6 5,201-162,-210 195,3 5,154-85,-214 137,2 3,1 1,0 3,1 1,1 3,1 2,0 2,94-5,-125 15,0 0,-1 1,1 2,-1 0,1 1,-1 0,0 2,28 12,-38-13,1 0,-1 0,0 1,0 0,-1 1,1 0,-2 0,1 1,-1 0,0 0,-1 1,0 0,0 0,-1 1,0-1,0 1,3 12,-2 3,0 1,-2 0,-1 0,-1 0,-1 1,-1-1,-2 0,0 0,-2 0,-10 39,-12 23,-58 135,83-220,-95 214,-153 252,-177 172,376-571,-271 340,320-409,0 0,0 0,0 0,0 0,0 0,0 0,0 1,1-1,-1 0,0 0,1 1,-1-1,1 0,0 1,-1 2,1-4,0 1,0-1,1 0,-1 1,0-1,0 1,1-1,-1 1,0-1,1 0,-1 1,0-1,1 0,-1 1,1-1,-1 0,1 1,-1-1,1 0,-1 0,0 0,1 1,-1-1,1 0,-1 0,1 0,0 0,0 0,52-4,-34 2,1084-18,-1087 20,255 11,-229-6,0 1,0 2,-1 2,54 20,-86-27,1 1,-1 1,0-1,-1 2,1-1,-1 1,0 0,0 1,-1 0,8 9,2 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6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1597,'773'-513,"-756"502,-8 5,1-1,-2 1,1-2,-1 1,0-1,0 0,6-10,-14 17,1 0,-1 0,1 0,-1 0,1 0,-1 0,0 0,0 0,0 0,1 0,-1 0,0 0,0 0,0 0,-1 0,1-1,0 1,0 0,-1 0,1 0,0 0,-1 0,1 0,-1 0,1 0,-1 0,0 1,1-1,-1 0,0 0,0 0,1 1,-1-1,0 0,0 1,0-1,0 1,0-1,0 1,0-1,0 1,0 0,0-1,0 1,0 0,-2 0,-59-10,57 10,-86-3,1 4,-1 4,0 4,1 4,1 4,-122 40,174-46,1 2,0 2,1 1,1 2,1 1,-59 45,77-52,1 2,0 0,0 0,2 1,0 1,1 0,0 1,1 0,1 1,1-1,0 2,2-1,0 1,1 0,-4 27,7-21,0 0,2 1,0-1,2 0,1 1,1-1,1 0,1-1,2 1,0-1,1-1,2 1,0-2,1 0,2 0,0-1,1 0,1-2,1 0,1 0,0-2,1 0,1-1,1-2,0 0,28 14,-7-9,1-1,0-3,1-1,1-2,0-2,0-3,1-1,83 0,-42-9,0-3,0-4,148-37,-132 19,-1-4,176-83,-219 85,-1-2,-1-3,-2-3,-2-2,82-79,-119 103,-1-1,-1 0,-1-1,0 0,-1-1,-1-1,-1 1,-1-2,13-41,-18 43,0 1,-2-1,0 0,-1 0,-1 1,-1-1,0 0,-2 0,0 0,-1 1,-12-34,6 25,-1 0,-1 0,-2 1,-1 1,-1 0,0 1,-2 1,-1 0,-1 2,-32-28,27 25,15 12,10 12,0 0,1 0,-1 1,0-1,0 0,0 0,0 0,0 0,0 0,0 0,0 0,0 0,1 0,-1 0,0 0,0 0,0 0,0 0,0 0,0 0,0 0,0 0,1 0,-1 0,0 0,0 0,0 0,0 0,0-1,0 1,0 0,0 0,0 0,0 0,1 0,-1 0,0 0,0 0,0 0,0 0,0 0,0 0,0-1,0 1,0 0,0 0,0 0,0 0,0 0,0 0,0 0,0 0,0-1,0 1,0 0,0 0,0 0,0 0,0 0,0 0,0 0,13 5,0 1,0 0,19 15,-4-3,161 96,705 406,-386-285,-487-225,-15-7,-1 0,2 0,-1 0,0-1,1 0,-1 0,1-1,-1 1,1-1,7 0,-13-2,-1 1,1 0,-1 0,1 0,-1-1,1 1,-1 0,1 0,-1-1,0 1,1 0,-1-1,0 1,1 0,-1-1,0 1,1-1,-1 1,0-1,0 1,1-1,-1 1,0-1,0 1,0-1,0 1,0-1,0 1,0-1,0 1,0-1,0 1,0-1,0 1,0-1,0 1,0-1,-1 1,1-1,0 1,0 0,0-1,-1 0,-8-21,0 0,-1 1,-19-28,6 8,-812-1552,817 1555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7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1668,'6'-1,"-1"0,0 0,0-1,0 1,0-1,0-1,0 1,-1-1,9-6,2 0,68-44,-2-3,109-100,-172 140,-1 0,-1 0,-1-2,0 0,-1-1,-1 0,14-30,-24 44,0 0,-1 0,0-1,0 1,0-1,-1 1,0-1,0 0,0 0,-1 1,0-1,0 0,0 0,-1 0,0 1,0-1,0 0,-1 1,0-1,0 1,0 0,-1-1,0 1,0 0,0 1,0-1,-1 0,0 1,0 0,0 0,0 0,-1 0,0 1,-8-5,3 2,-1 0,0 1,0 0,-1 1,1 1,-1 0,0 0,0 1,0 0,-19 1,24 1,0 0,0 0,1 1,-1 0,1 0,-1 1,1-1,-1 2,1-1,0 1,0-1,0 2,0-1,0 1,1 0,0 0,0 0,0 1,0 0,-7 9,1 4,2 1,0 0,1 0,1 1,0 0,-5 36,3-1,-2 72,10-107,0 0,2 0,0 0,1 0,1 0,1 0,10 28,-10-39,0 0,0 0,1-1,0 1,1-1,0 0,0-1,1 1,0-1,0-1,1 1,-1-1,1-1,1 1,-1-1,1-1,12 5,5 0,0-1,1-1,0-1,0-2,0 0,1-2,-1-1,1-1,33-5,-6-3,-1-1,0-4,82-28,-60 11,-1-4,-2-3,-1-2,-3-4,-1-3,-2-3,-2-2,-3-4,-2-2,80-101,-121 135,-1-1,-2-1,0-1,-2 0,-1-1,-1 0,-1-1,-2 0,9-47,-14 53,-2-1,0 1,-1-1,-1 1,-1 0,-1-1,-1 1,-1 0,-1 1,-1-1,-1 1,0 1,-13-21,0 6,-2 0,-1 2,-2 1,-1 0,-1 2,-2 2,-1 0,-1 3,-1 0,-2 2,0 1,-1 2,-1 2,-75-26,105 41,-1 1,1 1,0-1,-1 1,1 0,-1 1,1 0,-1 0,-12 3,17-3,1 1,-1 0,1 0,0 1,-1-1,1 0,0 1,0-1,0 1,0 0,0 0,0-1,0 1,1 1,-1-1,0 0,1 0,0 0,0 1,0-1,0 1,0-1,0 1,0-1,1 1,0 0,-1-1,1 1,0 0,1 4,0 13,1 0,1 0,1 0,0-1,2 1,0-1,1 0,2-1,-1 0,2 0,0-1,1 0,25 29,17 13,2-1,68 54,-121-111,189 149,19 17,-198-157,0 1,-1 1,-1 0,0 0,-1 1,0 0,-1 1,8 16,-13-20,1-1,-1 1,-1 0,0 1,0-1,-1 0,-1 1,1-1,-2 0,1 1,-1-1,-1 0,-4 16,-39 108,-3 12,33-89,2 1,3 0,-4 93,13-146,1 0,1 0,-1 0,1 0,-1 0,1 0,1 0,-1 0,1-1,0 1,0 0,0-1,4 5,-4-6,1 0,0-1,0 1,0-1,0 0,0 0,0 0,0 0,1-1,-1 1,1-1,-1 0,1 0,0 0,-1-1,1 1,0-1,4 0,45 1,-1-2,1-3,80-16,150-50,-233 56,0-3,-1-1,-1-3,-1-1,-1-3,43-31,-64 38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7.9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1004,'51'-70,"-4"-2,-3-3,61-142,-86 175,-2-1,-2-1,-1-1,-3 0,-1 0,-3-1,-1-1,-2-71,-4 112,0 0,-1 0,0 0,-1 0,1 0,-1 0,0 1,0-1,-1 0,0 1,0 0,-5-7,7 11,0 0,0 0,0 0,0 0,0 0,-1 0,1 0,0 0,-1 0,1 1,-1-1,1 1,-1-1,1 1,-1-1,1 1,-1 0,0 0,-2 0,1 0,0 1,1 0,-1 0,0 0,1 0,-1 0,1 1,-1-1,1 1,0 0,-1 0,1-1,0 1,0 1,-1 1,-8 9,2 1,-1 0,2 0,0 1,1 0,0 0,1 1,1 0,1 0,0 0,-3 31,5-26,1 0,0 0,2 0,1 0,0-1,2 1,0 0,1-1,10 23,-3-17,2 1,0-2,2 0,1-1,1 0,1-2,0 0,2-1,1-1,0-1,2-1,0-2,29 17,37 14,2-4,140 45,-100-40,-86-30,-3-3,-1 2,62 35,-102-51,0 0,1 1,-1-1,0 0,1 1,-1-1,0 1,0 0,0-1,-1 1,1 0,0 0,-1 1,1-1,-1 0,0 0,1 1,-1-1,0 1,-1-1,1 1,0-1,-1 1,1-1,-1 1,0 0,0-1,0 1,0-1,0 1,-1 0,0 3,-3 3,-1-1,0 0,0-1,0 1,-1-1,0 0,-1 0,-7 6,-215 180,38-37,114-85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09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1464,'-6'0,"0"1,0 0,0 0,0 1,0 0,0 0,1 0,-1 1,1 0,0 0,0 0,0 0,0 1,-8 8,-2 3,0 1,-24 36,14-12,1 1,3 1,1 1,2 1,-14 56,4 4,-16 129,23-18,20-183,2-1,1 1,2-1,12 54,-14-78,0 0,0 0,1-1,0 1,1 0,-1-1,1 0,0 0,1 0,0 0,-1-1,2 0,-1 0,1 0,-1 0,1-1,1 0,9 5,-5-5,1 0,0 0,0-1,1 0,-1-1,0-1,1 0,-1-1,24-1,-27-1,-1 0,1 0,-1-1,1 0,-1 0,0-1,0 0,0-1,-1 1,1-1,-1-1,-1 0,1 0,-1 0,0 0,0-1,0 0,-1-1,0 1,3-9,6-9,-2 0,-1-1,-1 0,-1-1,6-28,-5 6,-3-1,-1 0,-3 0,-2 0,-2 0,-12-76,2 65,-2 0,-3 2,-2-1,-50-107,17 74,46 86,1 1,-1-1,0 1,0 1,-1-1,0 1,0 0,0 0,0 0,-13-5,19 9,0 1,-1 0,1-1,0 1,-1 0,1-1,0 1,-1 0,1 0,0-1,-1 1,1 0,-1 0,1 0,0 0,-1 0,1 0,-1 0,1-1,-1 1,1 0,0 0,-1 1,1-1,-1 0,1 0,-1 0,1 0,0 0,-1 0,1 0,-1 1,1-1,0 0,-1 0,1 1,0-1,-1 0,1 0,-1 1,10 18,27 22,13 2,2-2,2-2,1-3,102 50,-52-38,203 63,46-25,-293-77,0-2,0-3,119-6,-155-1,-1 0,0-2,1 0,-2-1,40-17,-50 17,-1 0,0 0,0-1,-1-1,1 0,-2 0,1-1,-1 0,-1 0,1-1,-2-1,9-12,-2-4,-2-1,0-1,-2 1,-1-2,-2 1,0-1,-3 0,3-32,-4-2,-3-1,-15-116,2 105,-4-1,-3 2,-3 0,-4 2,-48-95,8 42,-5 2,-90-114,148 219,-15-23,-2 1,-2 1,-1 2,-50-43,82 80,0 0,1-1,-1 1,0 0,1 0,-1 0,0 0,0 0,0 1,0-1,0 0,0 1,0 0,0-1,-2 1,3 0,0 0,0 1,1-1,-1 0,0 1,0-1,0 1,1-1,-1 0,0 1,1 0,-1-1,0 1,1-1,-1 1,1 0,-1-1,1 1,-1 0,1 0,0-1,-1 1,1 0,-1 1,0 5,0-1,1 1,-1-1,1 1,0-1,1 1,0 0,1 7,21 85,51 141,56 87,-101-257,369 834,-293-672,-67-147,44 100,119 195,-170-335,-8-19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0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1404 186,'-1'7,"0"1,-1 0,0 0,-1-1,0 1,0-1,0 0,-1 0,-6 9,-7 14,-348 764,-43 84,355-772,-240 460,278-541,15-25,0 0,0 0,-1 0,1-1,0 1,0 0,0 0,0 0,0 0,0 0,0 0,0 0,0 0,0 0,0 0,-1 0,1 0,0 0,0 0,0 0,0 0,0 0,0 0,0 0,0 0,-1 0,1 0,0 0,0 0,0 0,0 0,0 0,0 0,0 0,0 0,-1 0,1 0,0 0,0 0,0 0,0 0,0 0,0 0,0 0,0 1,0-1,0 0,0 0,0 0,-1 0,1 0,0 0,0 0,0 0,0 0,0 1,0-1,0 0,13-44,355-989,-89-29,-207 588,-72 472,1-1,-1 1,0-1,0 1,1-1,0 1,-1 0,1-1,0 1,0 0,0 0,0-1,1 1,-1 0,1 0,-1 0,1 1,0-1,-1 0,1 0,3-1,-2 2,0 0,0 0,0 0,1 0,-1 0,0 1,0 0,1 0,-1 0,0 0,0 0,1 0,-1 1,4 1,13 4,-1 1,1 1,-2 1,22 13,-27-14,128 76,-4 6,171 147,217 252,-95-39,-422-441,1 1,0 0,-1 0,9 15,-16-24,0 0,0 0,0 0,-1 0,1 0,0 0,-1 0,1 1,-1-1,0 0,1 0,-1 1,0-1,1 0,-1 1,0-1,0 0,0 0,0 1,-1-1,1 0,0 1,0-1,-1 0,1 0,-1 1,1-1,-1 0,1 0,-1 0,0 0,0 1,0-1,1 0,-1-1,0 1,0 0,0 0,0 0,-1 0,0 0,-18 7,-1-1,-37 9,-5 0,-155 59,-319 157,-186 152,286-147,-138 61,521-272,21-12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1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0,'1'10,"0"1,1-1,0 0,1 0,0 0,5 10,7 23,129 596,-32 9,-86-487,170 1146,-8-54,-150-1041,9-3,113 312,343 629,-466-1079,-21-45,-2 1,-1 0,-1 1,-1 1,8 35,-17-46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2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1050,'0'-4,"0"1,0 0,0 0,1-1,-1 1,1 0,0 0,0 0,0 0,1 0,-1 0,1 0,0 0,-1 1,1-1,0 1,0-1,4-3,-1 3,0 0,0-1,0 2,0-1,1 0,-1 1,1 0,-1 0,11-1,5 0,1 1,0 1,-1 1,41 5,41 11,0 5,130 44,197 91,-244-85,-157-60,0 1,0-1,1-2,51 9,-74-17,-1 0,1 0,0-1,-1 0,1 0,0-1,-1 1,1-2,-1 1,1-1,-1 0,1 0,-1 0,0-1,0 0,0 0,-1-1,1 0,-1 0,0 0,0-1,9-9,-5 0,0-1,-1 0,0-1,-2 1,0-2,0 1,-1 0,-1-1,2-26,1-23,-2-73,-5 112,0-56,-4 0,-25-138,20 174,-3 0,-2 2,-1-1,-3 2,-1 0,-29-46,-7 10,51 75,0 1,0-1,0 1,-1 0,0 0,0 0,0 0,0 1,0 0,-1 0,1 0,-12-3,16 6,0 0,0 0,0 0,0 0,0 0,0 0,0 0,0 0,1 1,-1-1,0 0,0 1,0-1,0 0,0 1,0-1,0 1,1-1,-1 1,0 0,0-1,1 1,-1 0,0 0,1-1,-1 1,1 0,-1 0,1 0,-1 0,1 0,0 0,-1-1,1 1,0 0,0 0,-1 0,1 0,0 0,0 0,0 0,1 1,3 46,16 22,2-1,4-2,37 69,-15-30,587 1136,-542-1088,226 389,-47 21,-244-493,27 107,-49-155,-2 1,0 0,-1 0,-1 0,-2 1,0-1,-2 0,-7 40,6-52,-1 0,0 0,-1-1,0 0,-1 0,0 0,-1-1,0 0,-1 0,-14 15,9-13,-1 0,-1-1,1-1,-2 0,1-1,-29 12,9-9,0-1,0-1,-1-2,0-2,-1-1,-61 0,60-7,0-1,0-2,1-2,0-1,0-2,1-2,1-1,0-2,0-1,2-2,-54-37,19 6,3-4,1-2,3-3,-65-81,48 45,-128-204,175 244,2-1,3-1,2-2,2 0,-23-108,43 159,-10-82,11 83,1 1,0-1,0 1,0-1,1 0,0 1,0 0,0-1,1 1,0 0,0-1,5-8,-5 11,1 1,0-1,1 1,-1-1,0 1,1 0,-1 0,1 1,0-1,-1 1,1 0,0-1,0 2,0-1,6 0,60-2,-62 4,-1-1,1 1,-1 0,1 1,-1-1,0 2,0-1,0 1,0 0,0 0,0 1,11 8,-7-2,-1 0,1 1,-2 0,0 0,15 24,8 20,-1 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4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1629,'176'-7,"222"-39,-284 30,247-34,99-14,104-18,115-24,94-17,4596-722,-4932 774,-291 46,711-143,-809 153,-21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5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513 26,'-1'-1,"1"0,-1 0,0 0,0 0,1 0,-1 0,0 0,0 0,0 0,0 1,0-1,0 0,0 1,0-1,-1 0,1 1,0 0,0-1,0 1,-1 0,1-1,0 1,0 0,-2 0,-37-5,38 5,-22-3,-1 2,1 1,-1 1,1 1,-1 1,1 1,-43 13,57-13,-1 0,1 1,0 0,0 1,1 0,-1 0,2 1,-1 1,1-1,0 1,0 0,1 1,0 0,0 0,1 1,1 0,-1 0,2 0,-6 14,5-8,0 1,1 0,1 0,1 1,0-1,1 1,1-1,1 1,0-1,5 21,0-13,1 0,1-1,1 0,1-1,1 0,18 28,10 3,2 0,2-3,2-2,72 60,23 5,-92-77,-1 1,-2 2,-1 2,38 48,-74-78,-1-1,1 1,-2 0,0 0,0 0,-1 1,-1 0,0 0,0 1,-2-1,0 1,0-1,-1 1,-1 17,-1-19,-1 0,0 0,-1 0,0-1,-1 1,0-1,-1 0,0 0,-1 0,0-1,-1 0,0 0,0-1,-1 0,0 0,-14 12,-21 13,-2-2,-69 38,-104 41,179-92,-132 52,58-25,92-37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4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2,'220'-1,"306"5,-389 4,246 47,-371-53,1 1,-1 0,0 1,0 0,0 1,22 13,-29-14,0 0,0 0,-1 0,0 1,0 0,0 0,0 0,-1 0,1 1,-2-1,1 1,0 0,-1 0,0 0,2 11,2 19,-1-1,-2 1,-1 0,-5 57,-28 144,-114 421,-44-9,163-566,-63 190,80-250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5.0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1,'-4'4,"-6"10,-9 15,-14 27,-14 29,-15 34,-14 29,-11 27,2 26,2 7,7-6,8-22,12-28,11-32,13-33,12-26,10-24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15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0,'25'1,"0"1,-1 1,0 1,44 13,89 43,-130-49,297 131,-8 13,545 362,-842-503,3 2,1 0,0-2,1-1,1 0,39 13,-57-24,8 2,-1 1,27 12,-28-9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48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4387 1,'-2'6,"0"-1,0 1,0 0,-1-1,0 1,0-1,-1 0,1 0,-1 0,0 0,-5 4,-10 14,-1170 1664,1074-1518,-580 879,442-643,-209 327,-26-21,-598 654,1053-1328,28-33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54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1,0 0,0 1,0-1,0 1,0-1,-1 1,0 0,1 1,-1-1,0 0,0 1,2 5,6 2,61 79,91 147,-89-125,416 654,33 48,-46-198,45-35,-511-569,160 181,117 121,397 441,-614-670,-17-21,75 117,61 92,-143-210,-14-19,37 68,-62-97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5:55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8276 1,'-1692'0,"1568"6,-192 34,139-14,-297 47,288-43,111-14,0 3,-88 36,96-30,-1-3,-136 25,170-43,-79 10,-204 52,-64 21,-8-30,218-33,-321 33,347-41,-564 45,335-32,68 14,115-14,-231 39,352-58,-38 4,-142 2,190-9,52-5,0 0,0-1,0 1,-1-2,1 1,0-1,0-1,0 1,0-1,0-1,-13-3,8-3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06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14008 0,'-391'25,"30"0,-12-14,-113 2,209 6,197-10,-330 45,304-34,-189 64,223-63,0-2,-100 11,-4 1,27 2,-624 107,600-116,83-10,-109 2,-180 2,240-11,45-2,-107 17,97-2,-327 49,331-64,-103-6,-56 2,236 2,-1 1,-44 14,-25 4,72-18,-1 2,1 0,-20 10,-52 14,9-14,-160 7,-92-21,110-3,158 5,-1 4,-66 15,-51 7,-482 22,37-47,333-8,55-10,-14 0,63 12,-144 4,275 3,-107 24,110-16,-123 10,145-23,-36 1,-138 23,102-7,0-4,-194-2,-41 3,127-3,-8 0,-40-4,70-6,158 2,-64 15,60-9,-45 3,9-10,-41 6,118-8,1-1,-1 0,0 0,1 0,-1 0,1 0,-1 1,1-1,-1 0,1 0,-1 0,1 0,-1-1,1 1,-1 0,1 0,-1 0,1 0,-1 0,1-1,-1 1,1 0,-1 0,1-1,-1 1,1 0,-1-1,1 1,0-1,-1 1,1 0,0-1,-1 1,1-1,0 1,0-1,-1 1,1-1,0 1,0-1,0 1,0-1,0 1,0-1,0 1,0-1,0 0,0 1,0-1,0 1,0-1,0 1,0-1,0 1,1-1,-1 1,0-1,0 1,1-1,-1 1,0 0,1-1,23-42,-16 31,41-64,4 2,118-129,-73 91,-86 98,31-35,-41 46,1 0,1 0,-1 0,0 0,1 1,-1-1,1 1,0 0,0 0,-1 1,6-2,-8 3,0 0,0 0,0 1,-1-1,1 0,0 1,0-1,-1 1,1-1,-1 1,1-1,0 1,-1-1,1 1,-1 0,1-1,-1 1,1 0,-1 0,0-1,1 1,-1 0,0 0,0-1,1 1,-1 0,0 0,0 0,0-1,0 1,0 0,0 0,0 0,0 0,-1-1,1 1,0 0,-1 1,-4 41,4-38,-12 53,-2 0,-40 98,-66 107,114-249,-130 235,123-226,11-19,1-1,0 1,0-1,0 1,0 0,0-1,1 1,0 0,-1 4,2-6,0-1,1 1,-1-1,1 1,-1-1,1 1,-1-1,1 1,0-1,0 0,0 1,0-1,0 0,0 0,0 0,0 0,0 0,0 0,1 0,-1 0,0 0,1-1,-1 1,0 0,1-1,-1 1,1-1,-1 0,3 1,47 14,90 15,3-1,-73-7,-2 2,113 57,-155-68,2-1,38 11,-67-23,0 0,1 1,-1-1,1 0,-1 0,1 0,-1 0,1 0,-1 0,0 0,1 0,-1 0,1 0,-1 0,1 0,-1 0,1 0,-1 0,1 0,-1 0,0-1,1 1,-1 0,1 0,-1-1,0 1,1 0,-1 0,0-1,1 1,-1 0,1-1,-1-17,-18-28,13 35,-18-47,-32-78,-62-241,102 313,-13-72,26 119,1 0,1 0,0-1,1 1,1 0,4-19,-1 7,-1-1,1-53,-2 7,1 56,1 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0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28,'0'0,"0"0,0-1,0 1,0 0,0 0,1 0,-1-1,0 1,0 0,0 0,0-1,0 1,0 0,0 0,0 0,0-1,0 1,0 0,0 0,0-1,0 1,0 0,0 0,0-1,-1 1,1 0,0 0,0 0,0-1,0 1,0 0,0 0,-1 0,1 0,0-1,0 1,0 0,-1 0,1 0,0 0,0 0,0 0,-1-1,1 1,0 0,0 0,0 0,-1 0,1 0,0 0,0 0,-1 0,1 0,0 0,0 0,-1 0,23-10,33 5,1 2,-1 2,63 8,163 32,-280-39,652 128,-634-124,52 14,-68-17,0 0,0 0,0 0,-1 0,1 1,-1-1,1 1,-1-1,1 1,-1 0,0 0,0 0,0 0,0 0,0 1,0-1,-1 1,1-1,1 5,-3-6,0 1,0 0,0 0,0 0,-1 0,1 0,0 0,-1 0,0 0,1 0,-1-1,0 1,0 0,0-1,0 1,0 0,0-1,-1 1,1-1,0 0,-1 1,1-1,-3 1,-44 30,34-23,-523 344,33 45,405-296,-16 15,114-116,0 0,0 0,0 0,0-1,1 1,-1 0,0-1,0 1,0 0,-1-1,1 1,0-1,0 0,0 1,0-1,0 0,0 0,0 0,-1 0,1 0,0 0,-2 0,2-1,0 1,1-1,-1 1,0-1,0 0,1 0,-1 0,1 1,-1-1,0 0,1 0,0 0,-1 0,1 0,0 0,-1 0,1 0,0 0,0 0,0-1,-1-5,1-1,0 0,0 0,1 1,2-12,50-189,-26 113,-4-1,-4 0,7-107,-17 109,-6 72,0 0,-1-1,-2 1,0 0,-1 0,-7-38,-3-18,10 68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09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1 281,'-1'-5,"1"1,1-1,-1 0,1 1,0-1,0 1,0-1,0 1,1-1,0 1,0 0,0 0,1 0,-1 0,1 0,0 1,0-1,0 1,5-5,-1 3,0 1,1 0,-1 0,1 0,0 1,0 0,0 1,0 0,17-3,-23 5,66-10,98-3,-136 10,0-1,-1-2,1-1,-1-1,43-19,-28 11,14-8,-44 17,1 0,0 1,0 1,0 0,26-3,-39 7,0 1,1 0,-1 0,0 0,1 1,-1-1,0 1,0-1,1 1,-1 0,0-1,3 3,6 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15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1295,'1'-17,"1"1,0-1,5-16,5-41,0-67,2-53,-14 76,17-130,-11 195,-3 0,-2 0,-6-55,5 105,0 0,-1-1,1 1,-1 0,0-1,0 1,0 0,-1 0,-1-4,2 6,1 1,-1-1,1 0,-1 1,1-1,-1 1,0-1,1 0,-1 1,0 0,0-1,1 1,-1-1,0 1,0 0,0-1,1 1,-1 0,0 0,0 0,0 0,0 0,-1 0,-1 1,0 0,0 0,0 1,0-1,0 1,0 0,1 0,-1 0,0 0,1 0,0 1,-1-1,1 1,0 0,1-1,-4 6,-46 70,16-27,-35 71,58-98,-1-1,-1 0,-25 30,62-86,-2-1,23-49,-30 52,-1-1,1 0,2 1,0 1,33-42,-42 65,0 0,1 0,0 0,0 1,1 1,-1-1,1 1,0 1,12-5,94-27,-67 23,-11 2,-11 2,1 1,1 1,44-5,-65 12,1-1,-1 1,1 1,-1-1,0 1,1 1,-1-1,0 1,0 0,0 1,0 0,0 0,0 0,-1 1,0 0,1 0,-2 1,9 7,-4-2,-1 0,1 0,-2 1,0 1,14 23,-21-32,1 0,-1 0,0 0,0 1,0-1,0 0,-1 0,1 0,-1 1,0-1,0 0,0 1,0-1,-1 0,1 0,-1 1,0-1,0 0,0 0,0 0,-1 0,1 0,-1 0,0-1,0 1,0 0,0-1,0 1,0-1,-1 0,-3 3,-15 10,0-1,-1 0,-1-2,-36 15,-107 31,31-13,-124 57,257-101,0 0,0 0,0-1,0 1,0 0,0-1,0 1,0-1,0 0,0 0,0 0,-1 0,1 0,0 0,0 0,0-1,0 1,0-1,0 0,0 1,0-1,0 0,0 0,0 0,0 0,1-1,-1 1,0 0,-1-3,0 0,2-1,-1 1,0 0,1 0,0-1,0 1,0-1,1 1,-1-1,1 1,0-1,0 1,2-8,3-20,1 0,2 0,2 1,0 0,2 0,1 1,2 1,23-35,-36 61,0 0,1 1,-1-1,1 0,-1 1,1 0,0-1,0 1,0 1,0-1,0 0,1 1,-1-1,0 1,6-1,59-8,-28 6,33-10,57-8,-116 20,-1 1,1 1,-1 1,1 0,-1 0,0 1,18 5,-27-5,-1 0,1 0,-1 0,0 0,1 0,-1 1,0 0,0-1,-1 1,1 0,0 0,-1 1,0-1,0 0,0 1,3 7,1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2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547 271,'0'-1,"-1"0,0 0,1-1,-1 1,0 0,0 0,0 0,0 0,0 0,0 0,0 0,0 1,0-1,0 0,0 1,-1-1,1 1,0-1,-2 0,-36-13,26 10,-5-3,0 2,0 0,-1 0,1 2,-1 1,0 0,0 1,0 1,1 1,-1 1,-27 5,35-5,0 1,0 1,0 0,1 0,0 1,0 0,0 1,1 0,-1 0,1 1,1 0,0 1,0 0,0 0,1 1,0 0,0 0,1 1,1-1,-7 17,4-3,0 1,2 1,1-1,1 1,2 0,0 0,1 0,1 0,8 47,-8-67,1-1,0 0,0 0,0 0,1 0,-1 0,1 0,0 0,0-1,0 1,1 0,-1-1,1 0,0 0,0 0,0 0,0 0,0 0,6 3,-4-4,0 0,0-1,0 1,1-1,-1 0,0-1,1 1,-1-1,0 0,0 0,1-1,-1 1,8-3,9-4,-1 0,0-1,0-1,-1-1,0-1,20-15,-5 1,-1-2,-2-1,-1-1,-1-1,-2-2,-1-1,-1-1,-2-2,-2 0,-1-1,-1-1,-3-1,15-47,-26 62,-1 0,-2 0,2-31,-4 40,-1 15,0-1,-1 1,1 0,0-1,0 1,0-1,0 1,0-1,0 1,0-1,0 1,0 0,0-1,0 1,0-1,1 1,-1-1,0 1,0 0,0-1,1 1,-1 0,0-1,0 1,1-1,-1 1,0 0,1 0,-1-1,0 1,1 0,-1 0,0-1,1 1,-1 0,1 0,-1 0,1-1,0 1,14 16,18 42,-28-48,71 121,118 151,-153-225,94 121,9-7,255 237,390 242,-771-636,186 149,-177-138,0 2,-2 0,-1 2,38 58,-57-78,0-1,0 1,-1 0,0 0,-1 1,0-1,-1 1,0 0,0-1,-1 1,0 0,-1 0,0 0,-1 11,-2-10,0 0,0-1,-1 0,0 1,0-2,-2 1,1 0,-1-1,0 0,-1 0,0-1,-13 12,-8 6,-1-1,-2-2,0-1,-60 31,28-22,-116 40,147-62,1 0,-1-2,-1-1,1-2,-1-1,0-2,0-1,1-1,-55-10,52 3,-1-1,2-2,-1-1,2-2,0-2,0 0,2-3,-46-33,26 10,1-2,3-2,2-2,2-2,2-2,3-1,-50-92,28 29,6-2,-73-231,98 249,4-1,-13-110,32 159,3-1,1 1,3-1,3 0,18-100,-19 143,0 1,1-1,0 1,0 0,1 0,0 1,0-1,1 1,0 0,1 1,-1 0,1 0,1 0,0 1,-1 0,2 0,-1 1,1 0,0 0,0 1,0 0,16-3,5-2,1 3,0 0,0 2,0 2,62 2,-30 6,-6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6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1 338,'17'-14,"1"0,0 1,1 1,0 1,1 1,30-11,18-10,27-18,3 4,1 5,118-32,-195 66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18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0,'1'11,"0"0,1 0,6 18,2 15,4 25,2-1,4-1,30 69,-11-27,-7-18,-29-74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21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75,'0'-2,"1"1,0-1,-1 1,1-1,0 1,0-1,0 1,1 0,-1-1,0 1,0 0,1 0,-1 0,1 0,-1 0,1 0,2 0,28-15,11 5,1 2,0 2,0 2,0 2,78 3,-101 1,-1-1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21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1,'3'2,"0"0,-1 0,0 0,1 1,-1-1,0 1,0-1,0 1,0 0,-1 0,1 0,-1 0,2 4,1 2,34 70,-4 1,44 157,-36-102,40 148,-77-261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23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757 188,'-4'0,"0"-1,0 0,1 0,-1 0,0-1,1 1,-1-1,1 0,-3-2,-13-6,-128-57,80 35,-72-25,133 55,0 1,0 0,0 0,-1 0,1 1,0 0,-1 0,1 0,0 1,0 0,-1 0,1 1,0 0,0 0,0 0,1 1,-1 0,1 0,-1 0,1 1,0-1,0 1,0 0,1 1,-6 5,-10 14,1 0,1 1,-28 54,29-48,6-14,1 1,0 1,2 0,0 0,1 0,1 1,-5 27,12-44,-1 0,1 1,0-1,0 0,0 0,0 0,0 0,0 0,1 0,0 0,0 0,0 0,0-1,0 1,0-1,0 1,1-1,0 0,-1 0,1 0,0 0,0-1,4 3,7 3,0 0,1-1,23 6,12 0,0-2,78 5,104-8,-223-7,54-4,-61 3,0 1,1-1,-1 1,0-1,1 0,-1 0,0 0,0 0,0-1,0 1,0 0,0-1,0 0,0 1,0-1,-1 0,1 0,-1 0,0 0,1 0,-1 0,1-4,7-27,-2 0,-2 0,-1-1,0-43,-2 29,10-56,-10 67,-2 37,0-1,0 0,0 0,0 0,-1 0,1 0,0 0,-1 0,1 0,0 0,-1 0,1 1,-1-1,0 0,1 0,-1 1,0-1,1 0,-1 1,0-1,0 0,1 1,-1-1,0 1,0 0,0-1,0 1,0 0,0-1,0 1,0 0,0 0,-1 0,-13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24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0,'-2'30,"-8"50,6-58,1 0,1 1,1 0,2 33,7 30,-7-54,2-1,1 0,1-1,2 1,18 53,-18-69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33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1608,'0'-3,"1"1,0 0,0-1,0 1,0 0,0 0,0-1,1 1,-1 0,1 0,0 0,-1 1,1-1,0 0,0 1,0-1,0 1,0-1,0 1,1 0,-1 0,0 0,1 0,2 0,69-21,-61 19,142-26,230-16,-194 28,2390-302,-2204 269,1394-103,-795 61,-593 51,-30 6,569-68,-95 13,-476 77,-113 7,-143 2,802-71,-795 58,-1-4,-1-5,-1-4,-1-5,-2-3,151-86,-182 85,126-57,-158 80,-28 13,0 0,0 0,0 0,0 1,1 0,-1 0,1 0,0 1,-1 0,1 0,0 0,7 1,1 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41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1,'4'51,"2"0,2-1,28 94,-17-69,100 433,-43-160,-23-53,7 55,-45-247,6 59,18 94,-24-183,102 595,-93-517,1 7,-2 7,-12-100,3 73,-14 19,-1-70,16 137,25 51,-36-250,36 259,-36-257,0 0,2-1,1 1,18 43,55 97,-38-83,-11-23,55 128,-78-168,-1 0,-1 1,-1-1,-1 1,0 0,-1 45,-2-76,0 1,0 0,1 0,0 0,0 0,1 0,0 1,7-13,82-140,149-234,-228 381,-11 23,-12 38,7-33,-156 683,52-318,107-378,-1 0,1 0,-1 0,1 0,-1 0,0 0,0 0,0 0,0 0,0 0,0 0,-1-1,1 1,-1 0,1-1,-1 1,1-1,-1 0,0 1,0-1,0 0,1 0,-1 0,0 0,0-1,-1 1,1-1,0 1,0-1,0 1,0-1,0 0,-1 0,1 0,-4-1,-5-2,0 0,0-1,0 0,1-1,-17-10,-1 1,-113-49,-213-64,348 125,-1 0,1 0,0-1,0 0,0 0,1 0,-1-1,-8-7,13 10,0 0,0 0,0-1,0 1,0 0,0-1,1 1,-1-1,0 1,1-1,-1 1,1-1,-1 1,1-1,0 0,0 1,0-1,0 0,0 1,0-1,0 1,0-1,1 0,-1 1,1-1,-1 1,1-1,0 1,-1-1,1 1,0 0,0-1,0 1,0 0,0-1,0 1,0 0,1 0,-1 0,2-1,38-32,1 2,2 2,76-40,-52 32,79-40,159-57,-277 123,18-9,-1-2,-2-2,80-58,-103 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42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1 208,'0'-4,"4"-6,6-4,9-1,10-2,8-2,6 2,5 5,5-1,8-2,5 2,3-2,-5 3,-9 2,-7 4,-6 3,-11-3,-10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42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0,'0'5,"4"8,1 8,5 4,0 5,6 7,5 1,-1 2,5 3,-3-2,0 0,0-2,-4-4,-5-4,0-6,-3-5,-2-5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44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17 187,'-1'0,"0"0,0 1,0 0,0-1,0 1,0-1,0 1,0 0,0 0,1 0,-1-1,0 1,1 0,-1 0,0 0,1 0,-1 0,1 0,0 0,-1 0,1 0,0 1,-1-1,1 0,0 0,0 0,0 0,0 0,0 0,0 1,1-1,-1 0,0 0,1 1,7 41,-2-30,0-1,1 1,1-2,0 1,1-1,0 0,0-1,1 0,0-1,1 0,0 0,1-1,17 9,-27-17,0 1,1-1,-1 1,0-1,0 0,0 0,0 0,1 0,-1-1,0 1,0-1,0 1,0-1,0 0,0 1,0-1,0 0,0 0,0-1,0 1,0 0,-1-1,1 1,-1-1,1 1,-1-1,1 0,-1 1,0-1,0 0,0 0,0 0,0 0,0-2,6-11,-1 0,0 0,4-21,-9 32,5-24,0 0,1-43,-6 58,-1-1,0 1,-1 0,0-1,-1 1,-1 0,-6-20,8 31,0-1,0 1,0-1,0 1,0-1,0 1,-1 0,1 0,-1 0,0 0,1 0,-1 0,0 0,0 0,-1 1,1-1,0 1,0 0,-1-1,1 1,-1 0,1 0,-1 1,1-1,-1 0,1 1,-1 0,0-1,1 1,-1 0,0 1,1-1,-1 0,1 1,-1-1,0 1,1 0,-4 1,-5 3,1 1,0-1,0 1,0 1,1 0,0 0,-13 15,7-6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6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7,'0'0,"0"0,0 0,0 0,0-1,0 1,0 0,-1 0,1 0,0 0,0 0,0 0,0-1,0 1,0 0,0 0,0 0,0 0,0 0,0-1,0 1,0 0,0 0,0 0,0 0,0-1,0 1,0 0,0 0,0 0,0 0,0 0,0 0,1-1,-1 1,0 0,0 0,0 0,0 0,0 0,0 0,0 0,0-1,1 1,-1 0,0 0,0 0,0 0,0 0,0 0,1 0,-1 0,0 0,0 0,0 0,0 0,0 0,1 0,-1 0,0 0,0 0,0 0,1 0,6 12,6 20,182 550,-150-470,5-2,5-2,72 106,-104-179,3-1,0-1,49 46,-63-68,1 0,1 0,0-2,0 1,1-2,0 0,0-1,1 0,0-1,0-1,29 5,-3-5,1-3,0-1,0-2,0-2,-1-2,58-13,-31-1,0-2,130-59,-173 66,-9 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48.4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5180 5027,'-18'-2,"0"-1,0 0,1-1,0-1,-30-13,8 4,-91-38,2-5,2-6,-190-128,196 106,3-5,-137-138,-182-237,299 299,7-6,8-6,-110-212,118 192,-9 5,-200-241,241 341,-3 5,-192-153,-300-292,80 65,90 104,303 281,79 66,1-1,0-2,2 0,-27-32,46 48,-13-10,11 14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0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5908,'1'-4,"1"-1,1 1,-1 0,1 0,-1 0,1 1,0-1,1 0,-1 1,6-5,7-8,5-12,-2 0,-1-1,-1-1,17-42,42-136,-45 114,94-263,134-374,-97 276,78-203,49 19,-171 419,226-444,-56-22,-269 626,-3-1,17-122,-28 155,0 0,2 0,1 1,1 0,1 1,23-43,-11 20,-2 0,23-90,-11 32,-31 105,8-33,-8 34,-1 0,1 0,-1 0,0 0,0 0,1 0,-1 0,0 0,0 0,0 0,0-1,0 1,0 0,-1 0,1 0,0 0,0 0,-1 0,1 0,-1 0,1 0,-1 0,1 0,-1 0,-1-1,-2 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2.6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75,'5'0,"4"0,10-4,6-2,7 1,6-3,5-1,7 2,4-2,-3 0,-6 2,-3 2,-4 1,-4 3,-8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3.3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1,'0'8,"0"7,5 9,0 5,5 6,-1 1,4-2,-1-2,-3 2,2-6,-2-2,3-2,-2-5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4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9,5 3,4 7,6 5,5 4,2 4,2 1,1 2,-4 0,-1-8,0-3,-3-5,-5-3,0-7,-2-8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8.5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1648,'0'-2,"1"0,-1 0,1 1,0-1,0 0,0 1,0-1,0 1,0-1,0 1,0 0,1-1,-1 1,0 0,1 0,-1 0,1 0,0 0,-1 0,1 0,0 1,-1-1,1 0,0 1,3-1,49-9,-14 7,0 2,0 2,0 2,0 1,0 2,64 19,-10 4,137 63,-112-33,-3 4,-3 6,-3 5,-4 4,-3 6,133 136,-216-200,-9-9,0-1,0 1,-2 1,1 0,-1 0,8 16,-18-28,1 0,0 0,0 0,0 0,0 0,0 0,0 0,0 0,-1 0,1 0,0 0,0 0,0 0,0 0,0 0,0 0,-1 0,1 0,0 0,0 0,0 0,0 0,0 1,0-1,0 0,0 0,-1 0,1 0,0 0,0 0,0 0,0 0,0 0,0 0,0 1,0-1,0 0,0 0,0 0,0 0,0 0,0 0,0 1,0-1,0 0,0 0,0 0,0 0,0 0,0 0,0 0,0 1,0-1,-13-10,-147-182,93 105,-191-225,-254-338,474 594,-46-94,72 125,0-2,2 0,2 0,0-1,1 1,-3-37,10 50,1 0,0 0,0 1,1-1,1 0,0 1,1 0,1-1,0 2,0-1,2 0,14-22,9-7,2 2,40-42,-51 60,30-33,2 2,3 3,1 2,83-52,-102 77,2 1,-1 3,2 1,1 2,0 1,1 3,0 1,71-7,-72 15,0 1,1 3,-1 2,0 1,0 2,0 2,51 17,-29-2,-1 2,-1 3,104 65,-72-30,96 81,73 88,-7-7,-185-168,4-4,1-2,2-5,3-2,165 62,-107-58,-87-33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6:58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1 675,'24'-17,"39"-30,36-24,31-16,22-10,2 3,-4 9,-15 19,-23 17,-26 17,-23 13,-19 10,-12 7,-12 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0.0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0 974,'1'-1,"-1"0,0 0,1 0,-1 0,0 0,1 0,-1 0,1 1,0-1,-1 0,1 0,0 1,-1-1,1 0,0 1,0-1,-1 1,1-1,0 1,0-1,0 1,0 0,0-1,0 1,0 0,0 0,-1 0,3-1,32-3,-29 4,52-4,0 3,0 3,112 17,-129-11,0 3,0 1,-1 2,-1 1,0 2,39 25,-62-33,79 53,-89-57,0 0,0 0,0 0,-1 1,1 0,-2 0,1 0,0 1,-1-1,-1 1,5 10,-7-16,-1-1,0 0,0 0,0 0,0 0,0 0,1 0,-1 0,0 1,0-1,0 0,0 0,0 0,0 0,1 1,-1-1,0 0,0 0,0 0,0 0,0 1,0-1,0 0,0 0,0 0,0 1,0-1,0 0,0 0,0 0,0 1,0-1,0 0,0 0,0 0,0 0,-1 1,1-1,0 0,0 0,0 0,0 0,0 0,0 1,0-1,-1 0,1 0,0 0,0 0,0 0,0 0,-1 0,1 1,0-1,0 0,0 0,-1 0,1 0,0 0,0 0,0 0,0 0,-1 0,-13-12,-15-22,5-5,1-1,3-1,1-1,2-1,-17-72,14 27,-15-169,35 255,-2-12,1 0,1 0,0 0,4-19,-4 29,1 0,0 0,0 1,1-1,-1 0,1 1,0-1,0 1,0 0,0-1,0 1,1 0,0 0,-1 1,1-1,0 1,0-1,1 1,-1 0,6-3,8-2,0 1,1 1,-1 0,1 1,27-2,95 0,-126 6,86 0,101 14,-150-7,1 2,-2 2,89 32,-126-38,0 1,0 0,0 1,-1 1,0 0,-1 1,0 0,0 1,0 0,14 19,-19-21,0 1,-1 0,1 1,-2 0,1-1,-2 1,1 1,-1-1,-1 0,0 1,0 0,-1-1,0 1,-2 17,-20-150,13 45,4 0,2 0,5 0,18-123,-21 197,1 0,-1 0,1-1,0 1,0 0,0 0,1 0,-1 1,1-1,-1 0,1 0,0 1,0-1,0 1,1 0,-1-1,0 1,1 0,0 0,-1 1,4-3,0 2,0 1,0-1,1 1,-1 0,0 1,0-1,1 1,-1 1,0-1,7 2,25 5,0 1,-1 2,56 24,103 54,-9 9,-112-55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0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283 816,'0'-1,"0"0,0 0,1 0,-1 0,1 0,-1 0,1 1,-1-1,1 0,-1 0,1 0,0 0,0 1,-1-1,1 0,0 1,0-1,0 0,0 1,0-1,0 1,0 0,0-1,0 1,0 0,0-1,0 1,0 0,0 0,0 0,0 0,0 0,0 0,2 1,39 4,-25 1,-1 1,0 0,-1 1,0 0,0 2,20 16,79 77,-72-61,107 100,239 301,-374-426,-9-12,-1 1,1-1,-1 1,0 0,0 0,-1 1,0-1,0 1,0-1,-1 1,2 9,-4-15,0 0,0 0,0 0,0 0,-1 0,1 0,0 0,-1 0,1-1,0 1,-1 0,1 0,-1 0,1 0,-1-1,0 1,1 0,-1 0,0-1,1 1,-1 0,0-1,0 1,0-1,0 1,1-1,-1 0,0 1,0-1,0 0,0 0,0 1,0-1,0 0,0 0,0 0,0 0,0 0,0 0,0-1,0 1,0 0,0 0,0-1,-1 0,-47-15,-9-13,2-2,2-3,-56-45,-138-137,147 116,-92-119,136 145,3-3,-72-135,107 174,2-1,1-1,-10-42,21 64,1 0,1-1,1 1,0-1,2 0,0 1,1-1,0 0,6-23,1 21,0 2,1-1,0 1,2 0,0 1,1 0,1 1,23-24,-31 37,1 0,-1 0,1 0,0 1,0 0,1 0,-1 0,0 1,1 0,0 1,-1-1,1 1,0 0,0 1,8 0,9 0,-1 1,0 2,28 5,-39-5,0 0,0 1,-1 0,1 1,-1 1,0-1,0 2,0-1,-1 2,0-1,-1 1,0 1,0 0,13 17,-17-19,0 1,0 0,-1 0,0 0,0 1,-1 0,0-1,-1 1,0 0,0 0,-1 1,0-1,0 0,-1 0,-1 1,1-1,-1 0,-1 0,0 0,-5 14,-1-3,0-2,-2 1,0-1,-1 0,-1-1,-21 25,-97 88,64-67,26-24,3 2,-44 61,63-76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3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1014 3483,'0'0,"-1"1,1-1,-1 0,1 1,-1-1,0 1,1-1,-1 0,0 1,1-1,-1 0,0 0,1 0,-1 1,0-1,0 0,1 0,-1 0,0 0,0 0,1 0,-1-1,0 1,1 0,-1 0,0 0,1-1,-1 1,0 0,1-1,-1 1,0-1,1 1,-1 0,1-1,-1 1,1-1,-1 0,0 0,-17-27,-3-28,2-1,-22-112,23 88,-403-1415,257 1070,106 296,-89-143,137 255,6 10,-1 0,0 0,0 0,0 0,-1 1,0 0,-1 0,-11-9,18 16,0 0,0 0,-1 0,1 0,0 0,0-1,-1 1,1 0,0 0,-1 0,1 0,0 0,0 0,-1 0,1 0,0 0,0 0,-1 0,1 0,0 0,0 0,-1 0,1 0,0 1,0-1,-1 0,1 0,0 0,0 0,-1 0,1 1,0-1,0 0,0 0,-1 0,1 1,0-1,0 0,0 0,0 1,0-1,0 0,-1 0,1 1,0-1,0 0,0 0,0 1,0-1,0 0,0 0,0 1,0-1,0 1,1 16,6 15,2 0,2-1,0 0,2-1,26 43,-14-25,83 161,9-5,9-5,9-6,204 226,-276-353,86 72,-118-113,1-1,0-2,2-1,1-2,50 20,-81-36,1-1,0-1,0 1,0-1,0 0,0 0,0 0,0-1,0 1,1-1,-1-1,0 1,0-1,0 0,0 0,5-2,-7 1,0 0,0 0,0-1,0 1,0-1,-1 0,1 0,-1 0,0 0,0 0,0 0,0-1,-1 1,1-1,-1 1,0-1,0 1,0-1,-1 0,1 0,-1 1,0-1,0-4,1-22,-2-1,-1 1,-2 0,-1 0,-11-39,-57-149,15 73,-7 3,-6 3,-99-146,152 252,12 18,6 16,0-1,0 0,0 0,0 0,0 0,1 0,-1 0,0 0,0 0,0 0,0 1,0-1,0 0,0 0,0 0,0 0,0 0,0 0,1 0,-1 0,0 0,0 0,0 0,0 0,0 0,0 0,0 0,0 0,1 0,-1 0,0 0,0 0,0 0,0 0,0 0,0 0,0 0,1 0,-1 0,0 0,0 0,0 0,0 0,0 0,0 0,0 0,0 0,0-1,0 1,1 0,-1 0,0 0,0 0,0 0,0 0,0 0,0 0,0 0,0-1,0 1,34 31,51 59,-35-34,54 56,158 166,21-23,-240-222,62 35,-84-56,1-1,0-1,1 0,0-2,29 6,-49-13,0 0,0 0,0-1,0 0,0 1,0-1,0 0,0 0,0-1,0 1,1-1,-1 1,0-1,-1 0,1 0,0-1,0 1,0 0,-1-1,1 0,-1 1,1-1,-1 0,0-1,1 1,-1 0,0 0,0-1,-1 0,1 1,-1-1,1 0,-1 1,0-1,0 0,0 0,1-3,1-13,0 1,-1-1,0 0,-2 0,-1-18,-5-36,-2 1,-4 1,-3 0,-2 1,-53-130,10 63,-145-240,135 265,-137-164,159 221,-2 3,-3 1,-2 3,-92-63,134 102,10 7,0-1,-1 1,1 0,-1 0,1 0,-1 0,0 0,0 1,0 0,-5-2,9 4,0-1,-1 0,1 0,0 0,0 1,-1-1,1 0,0 0,0 0,0 1,-1-1,1 0,0 0,0 1,0-1,0 0,0 1,-1-1,1 0,0 1,0-1,0 0,0 0,0 1,0-1,0 0,0 1,0-1,0 0,0 1,0-1,0 0,1 1,-1-1,0 0,0 0,0 1,0-1,1 0,-1 1,0-1,0 0,1 1,8 17,-8-16,99 167,168 216,153 130,-308-381,-85-101,260 284,-280-308,2-1,-1 0,1-1,0 0,20 10,-28-16,1 0,-1 0,0-1,1 1,-1 0,1-1,-1 1,1-1,0 0,-1 0,1 0,-1 0,1-1,-1 1,1-1,-1 1,1-1,-1 0,1 0,-1 0,0 0,1 0,-1 0,0-1,0 1,0-1,0 0,0 0,-1 1,1-1,0 0,2-4,4-8,0 0,-1-1,-1 1,0-1,-1-1,6-29,9-105,-16 118,2-45,-2-1,-4 0,-3 0,-4 0,-17-78,13 105,-2 0,-3 0,-1 1,-3 1,-2 1,-2 1,-2 1,-43-57,66 99,0 0,-1 0,1 1,0-1,-1 1,0 0,0 0,-8-5,11 8,1 0,0 0,-1 0,1 0,-1-1,1 1,-1 0,1 0,0 0,-1 0,1 0,-1 0,1 0,-1 0,1 0,-1 0,1 1,0-1,-1 0,1 0,-1 0,1 0,-1 1,1-1,0 0,-1 0,1 1,0-1,-1 0,1 1,0-1,-1 0,1 1,-1 2,0-1,1 0,-1 0,1 1,0-1,0 0,-1 1,1-1,1 0,-1 1,1 2,10 45,1 0,3-1,39 84,-42-105,5 13,2 0,2-2,2-1,28 38,-36-57,1-1,0 0,1-2,1 0,0 0,2-2,-1-1,2 0,27 12,-44-23,1-1,-1 1,1-1,-1 0,1-1,-1 1,1-1,0 0,-1 0,1-1,0 1,-1-1,1 0,-1 0,1-1,-1 1,0-1,1 0,-1 0,0 0,0-1,-1 1,1-1,0 0,-1 0,0-1,5-5,8-9,-1-1,-1 0,-1-1,12-23,-13 18,-1 0,-1-1,-1 0,-1-1,-2 0,0 0,-2-1,1-49,-5 31,-2 1,-2 0,-1 0,-20-71,11 71,-2 1,-2 0,-3 1,0 2,-3 0,-1 1,-3 2,0 1,-43-43,30 29,37 46,6 6,22 27,42 49,4-3,3-4,3-2,3-4,2-4,135 76,-200-127,0 0,1-1,0-1,34 10,-27-13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7.2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0 259,'4'0,"6"0,5-4,4-5,4-2,9-7,12-5,12-2,8-1,10-1,4 1,3 4,-6 2,-10 1,-8 2,-15 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4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628 754,'-5'2,"0"-1,0 1,0 0,0 0,0 1,0-1,1 1,-1 0,1 0,0 1,0-1,0 1,1 0,-5 6,-4 2,-38 40,2 3,2 2,-37 62,-94 198,94-126,72-159,2 0,0 1,2 0,-2 34,8-60,1-1,-1 0,1 1,1-1,-1 0,1 1,0-1,1 0,-1 0,1 0,0 0,1 0,0 0,4 7,-4-9,0-1,0 0,1 0,0 0,-1 0,1-1,0 0,0 1,0-1,0-1,1 1,-1-1,0 1,1-1,-1-1,1 1,-1 0,1-1,-1 0,9-1,23-2,0-1,1-2,-2-1,1-2,53-21,-43 11,-1-2,-1-1,67-48,-100 63,-1-1,0 0,0-1,0 0,-1 0,-1-1,1-1,-2 1,0-1,0-1,-1 1,0-1,-1 0,0 0,-1-1,0 0,-1 1,-1-1,0 0,0 0,-2 0,1-1,-3-14,-4-30,-2 0,-3 1,-2 0,-3 1,-2 1,-3 0,-2 1,-36-61,-41-53,-135-169,162 236,-108-139,179 238,1 0,-1-1,1 1,0 0,0 0,0-1,0 1,0-1,0 1,1-1,-1-3,1 6,0-1,0 0,0 0,0 0,0 1,0-1,1 0,-1 0,0 1,1-1,-1 0,0 0,1 1,-1-1,1 0,-1 1,1-1,-1 1,1-1,-1 1,1-1,0 1,-1-1,2 0,1 0,0 0,1 1,-1-1,0 1,0-1,1 1,-1 0,0 1,0-1,1 0,-1 1,0 0,0 0,0 0,0 0,5 2,12 7,-1 0,1 2,-2 0,0 1,17 15,83 86,-95-90,284 304,-161-170,-47-53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5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1059,'223'-245,"-113"119,11-9,151-220,-264 343,0-1,0 0,-1-1,-1 1,0-1,5-19,-10 31,-1-1,1 0,-1 0,0 0,0 1,0-1,0 0,-1 0,1 1,-1-1,1 0,-1 0,0 1,0-1,0 1,-3-5,2 4,-1 1,1 0,-1-1,0 1,0 0,1 0,-2 0,1 1,0-1,0 1,0-1,-1 1,1 0,-1 0,1 1,-7-1,-44-4,-1 2,0 3,-73 10,116-9,0 1,0 0,0 1,1 1,-1 0,1 0,-1 1,2 1,-1 0,0 0,-11 11,9-6,1 0,0 1,1 0,1 1,0 1,1 0,-11 21,0 8,3 2,2-1,1 2,-13 88,18-72,3-1,2 1,3 0,2 0,4 0,2-1,3 1,2-2,3 0,32 83,-37-120,0 0,2 0,0-2,1 1,2-2,0 0,1 0,1-2,0 0,2-1,0-1,1 0,0-2,1 0,1-2,0 0,1-1,0-1,0-2,1 0,0-1,1-2,40 5,-15-4,1-3,0-2,-1-2,1-2,-1-2,75-18,-87 13,0-2,-1-2,-1-1,0-2,-1-1,-1-2,0-1,56-48,-56 40,-1-2,-2-1,-1-1,-1-2,-2-1,42-75,-62 95,-1 0,-1 0,0 0,-1-1,-1 0,3-33,-5 10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6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1,'-4'0,"-6"0,-5 4,-4 1,-7 9,-4 1,-4 7,-6 4,1-3,-2 3,-6-2,1-2,3 0,2 0,3-4,4 0,4-4,6-3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6.6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5,'0'0,"0"0,0 0,0-1,0 1,1 0,-1 0,0-1,0 1,0 0,0 0,1-1,-1 1,0 0,0 0,1 0,-1 0,0-1,0 1,1 0,-1 0,0 0,0 0,1 0,-1 0,0 0,0 0,1-1,-1 1,0 0,1 0,-1 0,0 1,0-1,1 0,-1 0,0 0,1 0,-1 0,0 0,0 0,1 0,-1 0,0 1,0-1,1 0,-1 0,0 0,0 1,0-1,1 0,-1 1,17 10,267 247,-20 23,-221-233,535 628,-545-633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8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1325,'7'-234,"-2"191,1 0,2 0,20-57,-5 37,3 0,3 2,3 2,2 0,48-61,-27 48,4 3,3 2,93-77,-144 134,1 1,0 0,0 1,1 0,0 1,0 0,1 1,0 1,27-7,-31 11,1-1,-1 2,0 0,1 0,-1 1,0 0,0 0,1 1,-1 1,0 0,-1 0,1 1,0 0,16 11,3 4,0 1,-1 2,-2 1,0 1,-1 1,-2 1,0 1,-2 1,-1 1,-1 1,-2 0,-1 1,-1 1,-2 1,-1 0,-2 1,-1 0,-2 0,-1 1,-2 0,-1 0,-2 0,-1 0,-2 0,-9 55,-5-23,-3-1,-3 0,-2-2,-3 0,-54 90,26-65,-4-3,-4-3,-73 76,64-89,75-69,10-4,18-8,65-25,2 5,0 3,130-18,-163 38,0 3,1 2,0 4,95 12,-131-8,1 1,0 1,-1 2,-1 2,0 0,0 2,-1 1,0 1,-2 1,0 2,36 30,-43-30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09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2192,'2'-12,"0"-1,1 1,1-1,0 1,1 0,0 1,1-1,0 1,1 0,13-17,17-34,-7 0,-3-1,20-70,-37 97,-1 0,-2 0,-2-1,-1 0,-1-57,-3 85,-1-1,0 0,0 1,-1-1,0 1,-1 0,0 0,0 0,-1 0,0 0,-1 1,0 0,-6-9,5 12,1-1,-1 1,0 1,0-1,0 1,-1 0,1 0,-1 1,0 0,0 0,0 1,0 0,-1 0,1 1,0-1,-1 2,-9-1,0 1,-1 0,1 2,0 0,0 1,0 0,1 2,-1 0,1 0,0 2,0 0,1 1,0 0,0 1,1 1,0 0,1 1,0 1,1 0,0 1,1 0,0 0,1 1,1 1,0 0,1 0,0 0,1 1,1 1,-5 20,4-4,1 0,1 0,2 1,1-1,2 1,1-1,2 1,1-1,1 0,2 0,12 32,-12-45,1 0,0-1,2 0,0 0,2-1,0 0,0-1,2-1,0 0,1-1,0 0,1-1,1-1,0-1,1 0,1-1,-1-1,29 11,-9-9,1-1,0-2,0-2,1-2,0-1,0-2,0-2,0-1,0-2,-1-2,44-11,-19 0,0-3,-1-2,-1-3,-1-3,109-66,-131 68,-1-1,-2-1,-1-3,-1 0,-1-2,42-56,-61 70,-1-1,-1-1,-1 0,-1 0,-1-1,-1 0,0-1,-2 0,0 0,-2-1,0 1,-2-1,0 0,-3-43,-4 30,-2 0,-1 1,-2 0,-1 1,-1 0,-2 0,-2 1,-23-36,-8-4,-3 3,-76-83,86 109,-1 3,-2 1,-52-37,152 142,50 32,4-4,5-6,3-5,4-5,2-6,4-5,182 65,-292-124,-5-1,0-1,1-1,-1 0,26 3,-38-6,0-1,1 0,-1 0,0 0,0 0,0 0,0-1,1 1,-1-1,0 1,0-1,0 0,0 0,0 0,0 0,0 0,0 0,-1 0,1-1,0 1,-1-1,1 1,-1-1,1 0,-1 1,0-1,1 0,-1 0,0 0,-1 0,1 0,0 0,0 0,-1 0,1 0,-1-1,0 1,0-3,1-8,-1 0,-1 1,0-1,-1 0,0 0,-7-21,-33-78,27 74,-51-116,-7 2,-6 3,-7 5,-6 3,-208-243,279 360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11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1617,'1'-6,"1"1,0 0,1 0,-1 0,1 0,0 0,1 0,-1 1,1-1,0 1,0 0,7-6,1-3,-2 3,132-157,-126 145,-1-1,-1 0,-1 0,-1-2,-2 1,10-31,-18 50,-1 0,0 0,0 0,0 0,0 0,-1 0,0 0,0 0,0 0,-1 0,1 0,-1 0,0 0,-1 0,1 0,-1 1,0-1,0 0,-1 1,1 0,-1-1,-4-4,2 5,-1-1,1 1,-1 0,0 0,0 0,0 1,-1 0,1 0,-1 1,0-1,0 2,0-1,0 1,0 0,-9 0,10 1,-1 0,1 0,0 1,0 0,0 1,0-1,0 1,0 0,0 0,0 1,1 0,-1 0,1 0,0 1,0 0,0 0,0 0,1 0,-1 1,1 0,1 0,-1 0,1 0,-4 8,-8 14,2 1,1 1,-14 49,22-65,-6 18,2 1,1 0,2 0,1 0,1 0,2 1,4 49,-1-67,0-1,1 1,0-1,1 0,1 0,0 0,1 0,1-1,0 0,0 0,2-1,-1 0,2-1,-1 1,2-2,-1 0,1 0,22 15,-13-14,1 0,0-2,0 0,1-1,0-2,0 0,0-1,1-1,0-1,0-2,0 0,40-4,-14-2,0-3,-1-1,0-3,88-34,-86 25,0-2,-2-2,0-3,-2-1,79-66,-94 66,-1 0,-2-2,0-1,-3-1,0-1,-3-1,0-2,20-49,-17 25,-3 0,-3-2,-3 0,-3-1,6-70,-15 95,-2 0,-2 0,-2 0,-1 0,-2 0,-2 0,-1 1,-2 0,-27-65,26 83,-1-1,0 1,-2 1,-1 0,0 1,-1 1,-1 0,-1 1,0 1,-1 1,0 0,-1 2,-1 0,0 1,-30-10,3 3,1 3,-2 2,0 2,0 2,-1 3,-62-1,106 6,1 1,0 1,0-1,0 1,0 0,0 0,0 0,0 1,0-1,1 1,-1 1,0-1,1 1,-8 5,11-7,-1 1,1 0,-1 0,1 0,0 0,0 0,0 0,0 0,0 0,0 0,0 0,1 1,-1-1,1 0,0 1,-1-1,1 0,0 0,1 1,-1-1,0 0,1 1,-1-1,1 0,-1 0,1 1,0-1,0 0,0 0,1 0,-1 0,0 0,1-1,1 3,11 13,0-1,0-1,2-1,0 0,0-1,2-1,-1 0,1-1,1-1,28 10,27 9,104 25,-173-53,539 163,-280-92,-260-71,0 0,0 0,0 1,0-1,0 1,-1 0,1 0,0 0,-1 1,1-1,-1 1,0 0,0 0,0 0,0 0,-1 0,1 1,-1-1,0 1,3 5,-3-2,-1 1,0-1,0 0,-1 0,0 0,0 1,0-1,-1 0,0 0,-1 0,-2 9,-37 118,-10 44,40-127,3 1,2 0,2 99,4-148,0 1,0-1,0 1,1-1,-1 0,1 1,0-1,0 0,0 1,1-1,-1 0,1 0,0 0,0 0,0 0,0 0,0-1,0 1,1-1,-1 0,1 1,0-1,0 0,0 0,0-1,0 1,0-1,0 1,0-1,1 0,-1 0,0-1,1 1,-1-1,1 1,-1-1,1 0,-1-1,1 1,5-2,15-2,-1-1,0-1,0-1,36-17,-52 21,66-30,-1-4,-2-3,-1-2,64-55,-37 19,165-177,-195 176,78-119,-125 170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12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1326,'1'-5,"0"-1,0 1,0 0,1 0,0 0,0 0,5-8,6-15,22-88,-5-2,-4-2,-6 0,7-221,-25 287,-3-1,-9-54,7 86,-1 0,-2 0,0 1,-2 0,0 0,-1 1,-16-27,16 37,10 16,12 24,8-2,2-1,1-2,0 0,2-2,1 0,34 20,0 3,384 266,-213-154,-217-148,-1 2,0 0,-1 0,0 2,17 19,-28-29,0-1,0 1,0 0,-1 0,1-1,-1 1,1 0,-1 0,0 1,0-1,-1 0,1 0,0 0,-1 1,0-1,0 0,0 0,0 1,0-1,-1 0,0 0,1 1,-1-1,0 0,-1 0,1 0,0 0,-1 0,0-1,1 1,-1 0,0-1,-1 1,1-1,0 0,-4 3,-60 57,50-47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13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1335,'-22'24,"0"1,2 1,1 1,1 1,-23 50,22-35,1 0,3 2,-14 62,18-46,-7 95,17-123,0-1,3 1,1-1,11 53,-12-76,1 0,0 0,1 0,0 0,0-1,1 0,0 0,1 0,0 0,0-1,0 0,1 0,0-1,0 0,1 0,-1 0,1-1,1-1,-1 1,15 4,-4-2,0-2,1 0,-1-1,1-1,0-1,0 0,0-2,35-3,-52 3,0-1,0 1,0-1,-1 1,1-1,0 0,0 0,-1 0,1 0,0-1,-1 1,1-1,-1 1,0-1,0 0,1 0,-1 0,0 0,2-4,-2 2,0 0,0 0,0-1,-1 1,0 0,0-1,0 1,0-1,-1 1,0-1,0-6,-2-12,-2 0,0 1,-2 0,-8-24,8 29,-40-115,-6 3,-5 2,-106-171,140 266,18 27,1 0,-1-1,1 0,0 0,1 0,-1-1,1 1,0-1,1 0,0 1,-2-11,4 17,1-1,-1 0,0 0,1 0,-1 1,1-1,-1 0,1 0,-1 1,1-1,0 1,-1-1,1 0,0 1,0-1,-1 1,1-1,0 1,0 0,0-1,-1 1,1 0,0 0,0 0,0-1,0 1,0 0,0 0,-1 0,1 0,0 0,0 1,0-1,0 0,0 0,0 0,-1 1,1-1,0 1,0-1,0 1,47 16,-41-14,564 279,-157-71,-380-195,191 80,-196-86,0-1,1-1,0-2,0-1,58 2,-85-7,1 0,0 0,-1-1,1 1,-1-1,1 0,-1 0,0 0,1 0,-1-1,0 1,0-1,0 0,0 0,0 0,0 0,-1-1,1 1,-1-1,1 1,-1-1,0 0,0 0,0 0,-1 0,1 0,-1-1,1 1,0-6,2-9,-1 0,0 1,-2-1,0-32,-1 28,-2-41,-2 1,-3 0,-3 0,-24-80,3 39,-76-167,69 191,-5 2,-2 2,-4 1,-92-106,89 123,-2 2,-2 3,-3 2,-2 3,-101-60,95 72,-2 2,-1 3,-1 4,-135-32,205 57,0 1,0-1,0 1,0 0,0 0,-1-1,1 1,0 0,0 0,0 0,0 0,-1 0,1 0,0 1,0-1,0 0,0 1,0-1,0 1,0-1,-1 1,1-1,1 1,-1 0,0-1,0 1,0 0,-1 2,1-1,0 0,1 0,-1 0,1 0,0 1,0-1,0 0,0 0,0 0,0 1,0-1,1 0,-1 0,2 3,3 11,2 0,15 29,-21-43,47 74,3-2,79 90,-83-107,292 332,-232-279,164 131,-215-198,2-2,1-2,85 40,-110-64,0-1,1-2,1-1,0-2,0-1,1-2,0-1,38-1,-9-5,0-2,71-13,-103 10,1-2,-2-2,1-1,-2-1,53-28,-54 22,0 0,-2-2,0-1,-1-2,-1 0,37-44,-52 52,-1 0,0 0,-1-2,-1 1,0-1,-2 0,0-1,0 0,-2 0,0 0,-1-1,-1 0,-1 1,0-22,-3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7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1,'4'0,"10"0,10 4,19 6,13 9,19 14,13 5,12 9,6 5,2 2,-6 0,-15-6,-11-1,-14-6,-13-5,-15-5,-13-3,-10-7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2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1,'-75'1039,"-1"41,76-1073,0 1,0 0,1 0,0 0,0 0,4 12,-3-17,-1-1,0 0,1 1,-1-1,1 0,0 0,-1 0,1 0,0-1,0 1,1 0,-1-1,0 0,0 1,1-1,-1 0,1 0,-1 0,1-1,-1 1,1 0,-1-1,5 1,30 2,0-1,1-2,-1-2,1-1,62-13,179-61,-182 42,-1-4,108-60,-160 74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3.1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1 756,'0'-3,"1"-1,-1 0,1 0,0 0,1 1,-1-1,1 1,-1-1,1 1,0-1,0 1,1 0,-1 0,1 0,3-3,51-42,-38 33,41-33,298-230,-252 204,173-92,-256 155,-14 8,-1 0,0-1,0 0,0-1,-1 0,0 0,0 0,0-1,7-7,-15 8,-7 7,-10 5,-27 14,21-12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3.7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0 509,'2'-2,"-1"-1,0 1,1 0,0-1,-1 1,1 0,0 0,0 0,0 0,1 0,-1 1,0-1,5-2,2-2,51-39,2 4,76-38,-94 54,229-115,-12 7,-247 125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4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0 766,'1'-156,"-1"155,0-1,-1 1,2-1,-1 0,0 1,0-1,0 1,1-1,-1 0,1 1,-1-1,1 1,0-1,0 1,-1 0,1-1,0 1,0 0,0-1,3-1,-3 3,0 0,0 0,0-1,0 1,1 0,-1 0,0 1,0-1,0 0,0 0,0 0,0 1,0-1,0 1,0-1,0 1,0-1,0 1,0 0,0-1,0 1,1 1,8 7,-1 1,0 0,13 18,26 41,-4 3,45 95,53 162,-81-183,-58-136,2-1,0 0,0 0,8 11,-12-19,0 0,-1 0,1 0,0 0,-1 0,1 0,0 0,0 0,0 0,0-1,0 1,0 0,0-1,0 1,0-1,0 1,0-1,0 1,0-1,1 0,-1 0,0 1,0-1,0 0,1 0,-1 0,0 0,0-1,0 1,1 0,-1 0,0-1,0 1,0 0,0-1,0 0,0 1,0-1,0 1,0-1,0 0,0 0,0 0,0 1,0-1,-1 0,1 0,1-2,7-12,0 0,-1-1,0 0,-2 0,1-1,-2 0,-1 0,5-26,8-151,-13 125,16-945,-21 981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5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1228,'20'-18,"42"-29,6-5,-26 15,-2-2,40-51,-67 74,-1-1,0 0,-2-1,0 0,0-1,-2 0,0 0,-2-1,6-24,-11 36,0 0,-1-1,0 1,-1 0,0 0,0 0,0 0,-1 0,0 0,-1 0,0 1,0-1,0 1,-1 0,0 0,-1 0,0 0,0 1,0 0,0 0,-1 0,0 1,-7-6,-8-4,0 0,-1 2,-1 0,0 2,0 0,-27-7,13 5,-2 2,1 2,-1 1,0 2,-1 2,1 1,-49 4,68 1,1 0,-1 2,1 0,0 1,0 1,1 1,-20 10,25-10,1 0,0 1,0 1,1 0,0 0,1 1,0 0,0 1,1 0,-12 21,8-9,1 2,2-1,0 1,2 0,1 1,0 0,2 0,2 1,0 0,1-1,2 1,3 28,1-13,2 0,2-1,1 0,2-1,2 0,2-1,20 38,-18-45,2-2,1 0,1-1,2-1,1-1,1-1,1-1,1-2,1 0,1-2,42 24,-42-29,1-1,1-2,0-1,1-1,0-2,1-1,0-1,0-2,1-1,-1-2,1-1,43-5,-59 1,1 0,-1-1,0-1,0-1,0 0,-1-2,0 0,-1 0,23-17,-17 9,-1-2,-1 0,0-1,-1-1,28-40,-8-1,-3-1,-3-3,50-134,-56 114,-4-1,20-145,-42 227,0-1,-1 1,1-1,1 1,-1 0,1 0,0-1,0 1,0 0,3-4,-4 7,1 0,-1 0,0 0,0 0,1 0,-1 1,1-1,-1 0,1 1,-1-1,1 1,-1 0,1-1,-1 1,1 0,-1 0,1 0,-1 0,1 0,0 0,-1 1,1-1,-1 0,1 1,-1-1,1 1,-1 0,0-1,1 1,-1 0,0 0,3 1,19 14,0 0,0 1,-2 1,24 26,74 93,-80-91,11 13,76 95,-110-132,-1 2,-1 0,-1 1,20 51,-23-53,-10-23,1 0,-1 0,0 0,0 1,0-1,0 0,0 0,1 0,-1 0,0 1,0-1,0 0,0 0,1 0,-1 0,0 0,0 0,0 0,1 0,-1 0,0 0,0 0,1 0,-1 0,0 0,0 0,0 0,1 0,-1 0,0 0,0 0,0 0,1 0,-1 0,0 0,0 0,0 0,1-1,-1 1,0 0,0 0,0 0,0 0,1-1,12-41,171-605,-118 438,-30 91,50-152,-83 262,0 0,0 0,1 0,0 1,0 0,1 0,0 0,7-8,-10 14,-1-1,1 1,0 0,-1-1,1 1,0 0,0 0,0 1,0-1,0 0,0 1,0-1,0 1,1-1,-1 1,0 0,0 0,0 0,0 0,0 1,0-1,1 0,-1 1,0-1,0 1,0 0,0 0,0 0,-1 0,1 0,0 0,0 1,-1-1,1 0,0 1,1 2,24 21,-2 2,0 1,37 57,50 103,-68-111,30 50,117 208,-157-259,-26-50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7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390,'0'-15,"-1"-1,0 1,-1 0,-1-1,-1 1,0 0,-1 1,0-1,-1 1,-1 0,0 1,-1-1,-12-15,8 15,0 0,-1 1,-1 0,0 2,0-1,-1 2,-1 0,0 1,0 0,-23-8,18 9,-1 1,0 1,0 1,0 1,-1 0,0 2,1 1,-1 1,0 1,0 0,1 2,-1 1,1 1,0 0,0 2,1 1,-1 0,-29 18,26-9,0 1,1 2,1 0,1 2,1 0,1 2,1 0,1 1,1 0,1 2,2 0,0 1,-18 55,11-13,3 1,3 0,4 1,-5 127,14-163,2 0,1-1,2 1,2-1,1 1,2-1,13 37,-17-59,1 0,1-1,1 0,-1 0,2 0,0-1,0 0,1 0,0-1,1 0,0-1,0 0,1 0,0-1,1-1,0 0,0 0,0-1,1-1,0 0,16 3,-6-3,-1-1,1-1,0-1,1-1,-1-1,0-1,0-1,0-1,44-12,-38 6,-1-2,0-1,-1-1,0-1,-1-1,0-2,23-20,-14 7,-2-1,-1-2,-1-1,-2-1,-2-2,-1-1,-2-1,-2-1,-1 0,17-51,20-118,-22 66,-36 141,1-1,-1 1,1 0,0-1,-1 1,1 0,1 0,-1-1,0 1,0 0,1 0,-1 0,1 1,0-1,0 0,-1 0,1 1,0-1,0 1,0 0,3-2,-2 3,-1 0,0 0,1 0,-1 0,0 0,1 0,-1 0,0 1,0-1,1 1,-1 0,0 0,0 0,0 0,0 0,0 0,4 3,3 4,1 1,-1-1,0 2,-1-1,0 1,11 19,7 20,-2 1,-3 2,-1 0,-3 1,18 100,16 281,-42-223,-9-174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7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1 173,'43'118,"21"70,-38-89,-4 1,-4 0,-5 2,0 180,-12-537,5 174,4 0,3 0,4 2,3 0,4 1,3 1,61-121,-81 184,2-1,0 1,0 1,1 0,1 0,0 1,17-14,-24 22,1 1,1-1,-1 1,0 0,1 0,-1 1,1 0,0 0,0 0,0 1,0 0,0 0,0 0,0 1,0-1,0 2,0-1,0 1,0 0,0 0,0 0,9 4,2 3,-2 0,1 1,-1 0,0 2,-1-1,0 2,-1 0,0 0,-1 1,-1 1,16 23,3 9,-2 1,32 74,-28-43,-2 1,-4 2,-4 0,-3 2,-4 0,-3 1,-4 1,-4-1,-8 107,2-164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8.7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674 731,'-12'1,"0"0,0 1,0 1,0 0,1 0,-1 1,1 1,0 0,0 0,-12 9,-14 11,-47 40,47-32,1 2,2 1,2 2,1 1,2 2,1 0,3 2,1 1,-27 73,32-65,2 1,3 0,2 2,2-1,3 1,2 0,2 0,8 82,-4-118,2 0,0 0,1-1,1 0,0 0,13 26,-15-37,0-1,1 0,0 0,0 0,0 0,1-1,0 0,0 0,0 0,1 0,0-1,0 0,0 0,0-1,0 0,1 0,0 0,-1-1,1 0,7 2,12-1,1-1,-1-1,1-1,-1-1,0-2,0 0,0-2,0-1,0-1,-1-1,0-1,-1-1,46-27,-17 4,0-3,-3-2,-1-2,75-79,-83 75,-3-2,-1-2,-3-2,-2 0,-2-3,-2 0,-3-2,-2 0,26-100,-38 112,-2-1,-2 0,-2 0,-2 0,-2-1,-1 1,-3-1,-2 1,-1 0,-3 0,-1 0,-2 2,-31-72,10 49,-3 2,-56-75,-99-104,216 280,-2 1,-2 2,30 77,-38-85,542 1296,-535-1281,-6-11,1-1,3 0,0-1,2-1,29 36,-35-55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7:59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0,'-2'1,"1"0,0 0,0 0,-1 0,1 0,0 0,0 0,0 1,0-1,0 0,1 1,-1-1,0 0,1 1,-1-1,1 1,-1-1,1 1,-1 1,-2 5,-17 49,2 0,2 0,3 2,-7 72,11-29,7 170,5-213,3 0,20 87,-20-122,1-1,0 0,2 0,1-1,0 0,2-1,0 0,30 38,-30-48,1 0,0 0,1-1,0-1,0 0,1-1,0 0,0-1,1-1,0-1,0 0,0-1,1-1,-1 0,1-1,0-1,25-1,-20-1,0 0,0-2,0 0,0-2,-1 0,0-1,0-1,0-1,-1-1,0-1,0-1,32-24,-44 28,-1-1,1 0,-1 0,-1-1,0 0,0 0,-1-1,0 1,0-1,-1 0,0 0,-1-1,0 1,-1-1,0 0,-1 0,0 1,0-1,-3-21,-1 3,-1 0,-1 0,-1 0,-2 1,-1 0,-16-32,-2 4,-3 1,-2 2,-72-92,-139-128,242 273,-81-81,78 75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0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1236 788,'-122'-6,"77"2,0 2,-55 5,50 4,1 2,0 2,0 3,1 1,1 2,0 3,2 1,0 3,1 1,2 3,1 1,-38 35,50-37,1 1,1 1,2 2,1 0,1 2,-33 64,42-68,2 2,1 0,1 0,1 1,2 0,2 0,1 1,-1 60,5-83,1 1,0-1,0 1,1-1,1 1,-1-1,2 0,-1 0,1 0,8 12,-8-16,0 0,1 0,0-1,0 0,0 1,0-2,1 1,0-1,0 0,0 0,0 0,1-1,0 0,-1 0,15 3,6 0,0-2,1 0,0-2,0-1,55-6,-41 0,0-2,0-2,50-18,-66 17,-1 0,0-2,-1-1,0-1,-1-1,-1 0,0-2,-1-1,-1-1,0 0,-2-2,0 0,26-43,-27 35,-1-1,-2-1,-1 0,-2-1,-1 0,-1-1,-2 0,-1-1,-1 1,-1-64,-7 42,-2 1,-3 0,-1 0,-4 1,-1 0,-27-61,-153-297,79 182,113 226,-4-9,0-1,1 0,-7-25,13 38,-1 0,0 1,0-1,1 0,-1 0,0 0,0 0,1 0,-1 0,0 1,1-1,-1 0,0 0,1 0,-1 0,0 0,1 0,-1 0,0 0,0 0,1-1,-1 1,0 0,1 0,-1 0,0 0,0 0,1 0,-1-1,0 1,0 0,1 0,-1 0,0-1,0 1,1 0,-1 0,0-1,0 1,0 0,0 0,0-1,1 1,-1 0,0-1,0 1,0 0,0-1,0 1,0 0,0 0,0-1,0 1,0-1,20 27,105 228,-70-130,234 443,-190-396,146 189,-172-267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7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54,'-4'-8,"-2"-7,-3-1,-1 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1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1192,'-22'1,"1"1,0 1,1 1,-1 0,1 2,-31 12,1 4,-60 36,89-46,-17 10,-44 33,72-48,1 0,1 1,-1 0,1 0,1 1,-1 0,2 1,-1-1,-9 22,14-27,1 0,0 1,0-1,0 1,1-1,-1 1,1-1,0 1,0-1,1 1,-1-1,1 1,0-1,0 1,1-1,-1 0,1 0,0 0,0 0,0 0,1 0,-1 0,1-1,0 1,0-1,0 0,1 0,-1 0,7 4,5 4,1-1,0-1,0 0,1-1,34 11,10-2,1-3,0-2,0-2,1-4,0-2,95-7,-153 2,0 1,-1-1,1-1,0 1,0 0,-1-1,1 0,-1 0,1-1,-1 1,0-1,0 0,0 0,0 0,-1 0,1-1,-1 0,0 0,0 0,0 0,0 0,-1 0,0-1,0 1,0-1,2-7,2-12,-1 0,0 0,-2 0,0-30,-2 29,5-115,-7 0,-6 0,-5 0,-7 1,-6 1,-6 1,-69-189,100 325,-8-24,-1 1,-1 0,-1 1,-2 0,-27-40,40 63,-1-1,1 0,0 0,-1 1,0-1,1 0,-1 1,1-1,-1 0,0 1,1-1,-1 1,0-1,0 1,1 0,-1-1,0 1,0 0,0-1,0 1,1 0,-1 0,0 0,0 0,0 0,0 0,0 0,0 0,-1 0,1 1,0 0,0 0,1 0,-1 1,0-1,0 0,1 0,-1 1,1-1,-1 0,1 1,0-1,-1 0,1 1,0-1,0 2,0 60,99 579,-79-537,248 963,-246-1004,-5-19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3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1,'-17'1,"1"1,-1 1,1 0,0 1,0 1,0 1,-16 7,7-3,-41 18,2 2,1 3,-75 52,103-62,2 3,1 0,2 3,0 0,2 2,1 1,-24 37,42-54,0 1,1-1,0 1,1 1,1-1,1 1,1 0,0 1,1-1,-1 25,4-29,0 0,1 0,1 1,0-1,1-1,1 1,0 0,0-1,1 0,1 0,0 0,1-1,0 1,12 14,6 1,0 0,2-2,1-1,1-1,53 33,174 78,-187-100,44 19,148 81,-247-124,-1 0,0 1,0 0,-1 0,-1 2,0-1,0 2,-2-1,0 1,0 1,-1-1,-1 2,0-1,-1 1,-1 0,5 24,-1 5,-3 0,-1 1,-2 0,-7 86,-1-80,-2 0,-3-1,-2 0,-2 0,-40 92,20-71,-3-2,-3-2,-62 79,90-129,-1-2,-1 0,-1-1,-23 20,34-31,-1-1,1 0,-1 0,0 0,0-1,0 1,0-1,0-1,-1 1,1-1,0 0,-1 0,1 0,-1-1,1 0,-1 0,1 0,-1-1,1 0,-1 0,-9-3,-20-12,1-2,0-1,2-1,-48-40,3 4,44 34,-103-78,126 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3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1,'5'0,"4"4,2 10,3 11,7 17,0 15,5 9,6 15,6 6,1 4,-2 0,-4 1,-2-7,-7-10,-8-13,-2-9,-3-14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3.7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1 569,'0'-4,"0"-10,4-15,9-15,8-20,3-9,3 1,0 4,-4 9,-2 11,-5 9,-1 7,-2 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5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987 278,'-32'0,"1"1,0 1,-1 2,1 1,1 1,-1 2,1 1,0 1,-37 19,10 1,1 2,1 3,3 2,0 3,-52 53,75-66,2 3,1 0,1 1,2 2,1 0,2 2,1 0,1 1,-19 61,32-78,0 0,1 0,1 1,1-1,1 1,1 23,1-38,-1 0,1-1,0 1,0 0,1-1,-1 1,1-1,0 0,0 1,0-1,1 0,0 0,4 5,-5-7,1 0,0 0,1 0,-1 0,0 0,0 0,1-1,-1 0,1 1,-1-2,1 1,0 0,-1-1,1 1,0-1,-1 0,1 0,0 0,5-2,25-4,-1-2,0-1,-1-1,55-26,116-72,-121 58,85-65,-135 90,-1-2,-1-1,-1-1,-2-2,31-44,-48 58,0 0,-1-1,-1-1,0 1,-2-1,6-24,-4 0,6-75,-14 115,0 0,0 0,1 0,-1 1,1-1,0 0,0 0,0 0,0 1,2-4,-3 6,0-1,1 1,-1-1,1 1,-1-1,1 1,-1 0,1-1,-1 1,1 0,-1-1,1 1,-1 0,1-1,0 1,-1 0,1 0,-1 0,1 0,0 0,-1 0,1-1,0 1,-1 1,1-1,-1 0,1 0,1 0,1 2,0 0,1 0,-1 0,0 1,0-1,0 1,-1 0,1 0,-1 0,1 0,-1 0,0 0,3 7,61 124,84 240,-119-288,400 1263,-416-1297,58 236,-64-243,-2 1,-3 0,-1 0,-4 61,-2-89,0 0,-1 0,-1-1,-1 1,-1-1,0-1,-1 1,-1-1,0 0,-1-1,-23 26,3-7,-1-2,-2-1,-59 42,75-60,-1-1,-1-1,-30 14,46-23,-1 0,0 0,0-1,0 1,0-1,0 0,-1 0,1-1,0 1,0-1,-1 0,1 0,0 0,0-1,-1 0,1 1,0-1,0-1,0 1,0-1,0 1,0-1,1 0,-1-1,-4-3,0-2,2 0,-1 0,1-1,0 0,1 0,0 0,1-1,-7-20,0-8,-6-42,14 59,-19-127,6 0,8-1,5 0,7 0,7 0,33-161,-15 159,6 1,7 2,7 2,6 3,6 1,6 4,153-234,-218 369,5-7,1-1,0 1,0 0,19-16,-24 23,0 1,0 0,0 1,0-1,1 0,-1 1,1 0,-1 0,1 0,-1 0,1 0,0 1,-1-1,1 1,0 0,-1 0,1 1,0-1,-1 1,1 0,5 2,11 4,0 2,-1 0,0 1,-1 1,0 1,-1 1,27 24,-11-5,-2 2,42 57,-38-41,-2 2,32 65,-52-89,-1 1,-1 0,-2 0,-1 1,-1 0,4 39,-11-48,-3-23,-6-35,-1-40,3-1,3 0,4 1,10-83,6 35,55-213,-67 325,3-15,1 0,1 0,2 1,15-29,-22 49,-1 1,1 0,0 0,1 1,0-1,-1 1,2 0,-1 0,1 0,-1 1,1 0,0 0,1 1,-1-1,1 1,0 1,-1-1,1 1,0 0,0 1,0 0,9-1,2 3,-1 0,0 1,0 0,0 2,0 0,-1 1,1 0,-1 2,24 12,3 5,-2 2,47 38,-1 7,-3 4,-3 4,-4 4,107 147,-104-113,-6 3,-5 3,68 170,-116-239,-3 1,-1 1,-4 1,11 93,-20-114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6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1397,'-25'-1,"0"2,0 0,0 2,-31 7,47-7,1 0,-1 0,1 0,0 1,1 1,-1 0,1 0,0 0,0 0,0 1,1 1,-1-1,2 1,-1 0,-6 12,-1 4,1 1,1 1,1 0,1 0,1 1,2 0,0 0,-2 45,3 12,9 118,-2-155,2-1,2 1,2-1,18 57,-20-86,0-1,1 0,1 0,0 0,1-1,16 20,-18-26,0-1,0 1,1-2,0 1,1-1,0 0,-1-1,2 0,-1 0,1-1,14 4,-18-6,1 0,0 0,-1-1,1 0,0 0,0-1,0 0,0 0,-1 0,1-1,0 0,0-1,-1 1,1-1,-1-1,1 1,-1-1,0 0,0-1,0 1,0-1,-1 0,0 0,9-9,-6 2,1 0,-2 0,1-1,-2 0,1-1,-2 1,1-1,-2 0,0 0,0-1,1-18,1-14,-3-1,-1 1,-3-1,-2 0,-15-82,-2 40,-3 1,-36-86,31 108,-2 2,-4 0,-41-58,58 93,17 29,0 0,0 0,-1 0,1 0,0 0,0 0,0 0,0-1,0 1,0 0,0 0,0 0,0 0,-1 0,1-1,0 1,0 0,0 0,0 0,0 0,0-1,0 1,0 0,0 0,0 0,0 0,0-1,0 1,1 0,-1 0,0 0,0 0,0-1,0 1,0 0,0 0,0 0,0 0,0 0,1-1,-1 1,0 0,0 0,0 0,0 0,0 0,0 0,1 0,-1 0,0 0,0 0,0 0,0-1,1 1,-1 0,0 0,0 0,0 0,0 0,1 0,-1 0,0 1,17 6,20 18,240 247,-95-86,-119-125,231 204,-254-234,2-1,1-2,1-2,1-2,79 30,-102-46,1-1,0-1,0-2,1 0,0-1,-1-1,1-2,45-3,-52 0,0-1,0 0,0-2,-1 1,0-2,0 0,-1-1,0-1,0 0,-1-1,0 0,23-24,-16 11,0-2,-2 0,-1-1,-1-1,-1-1,-2-1,-1 0,-1 0,15-56,-12 20,-2-1,-3-1,3-111,-14 108,-3 0,-3 0,-3 0,-3 1,-33-103,16 87,-3 0,-4 3,-89-145,99 187,-2 1,-1 2,-2 1,-1 2,-2 1,-2 2,0 1,-75-44,109 71,-1 1,1 0,-1 0,0 0,0 1,0-1,0 1,0 0,0 0,-6 0,10 1,-1 0,1 0,-1 0,1 0,0 0,-1 1,1-1,0 0,-1 0,1 0,0 0,-1 1,1-1,0 0,-1 1,1-1,0 0,0 0,-1 1,1-1,0 0,0 1,0-1,-1 0,1 1,0-1,0 1,0-1,0 0,0 1,0-1,0 1,0-1,0 0,0 1,0 0,12 30,102 148,160 190,-181-248,-83-109,266 332,-218-279,2-3,3-3,75 55,-108-94,0-1,1-1,1-1,61 21,-70-30,1-2,-1 0,2-1,-1-2,0 0,1-2,46-2,-61-1,1 0,0-1,0 0,-1-1,1 0,-1-1,0 0,-1 0,1-1,-1 0,0-1,-1 0,1 0,-1-1,-1 0,0-1,0 1,0-1,10-20,0-5,-1 0,-2-1,-1 0,13-56,-1-19,17-151,-36 197,-3 1,-3 0,-16-124,1 117,-4 1,-2 1,-4 1,-42-82,62 139,0 0,-1 1,0 0,0 0,-1 1,-8-8,14 14,0 0,-1 0,0 1,0-1,1 1,-1-1,0 1,0 0,0 0,0 0,0 0,0 0,-1 0,1 1,0-1,0 1,-1-1,1 1,0 0,-1 0,1 0,0 0,0 0,-1 1,1-1,0 1,0-1,-1 1,1 0,0 0,0 0,0 0,0 0,-3 3,3-2,0 1,0 0,0 0,1 0,-1 0,1 0,-1 0,1 0,0 0,0 0,1 1,-1-1,1 0,-1 1,1-1,0 1,0-1,1 0,-1 1,1-1,0 0,1 4,3 15,2 0,10 23,-14-37,35 78,3-2,4-2,4-2,3-2,86 99,-8-33,232 201,-283-280,-37-33,68 72,-109-103,1 0,-1 0,1 0,-1 1,0-1,0 1,0-1,0 1,0-1,0 1,0-1,-1 1,1 0,-1-1,1 1,-1 0,1 0,-1-1,0 1,0 0,0 0,0 0,0-1,0 1,-1 0,1 0,0-1,-1 1,1 0,-1-1,0 1,0 0,0-1,-1 2,-3 3,-1-2,1 1,-1-1,0 0,-1 0,1 0,-8 2,7-2,-427 173,419-171,-1 0,-26 16,19-6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7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6546,'9'-8,"0"1,0 0,1 1,0 0,14-6,10-7,1083-558,37 65,-456 225,98-27,86-24,96-27,3134-1040,-304 269,-928 284,-1389 404,-1430 430,41-10,-1-5,165-79,-264 111,0 0,0 0,0 0,0 0,-1 0,1-1,0 1,0-1,-1 1,1-1,-1 1,0-1,3-3,-4 4,0 1,0-1,0 1,0-1,0 1,0-1,-1 1,1-1,0 1,0-1,0 1,-1-1,1 1,0-1,0 1,-1-1,1 1,0 0,-1-1,1 1,-1-1,1 1,-1 0,1-1,0 1,-1 0,1 0,-1-1,1 1,-1 0,1 0,-1 0,0 0,-11-4,0 2,0 0,-20-1,30 2,-86-4,-8 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0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3108,'196'-109,"1169"-460,45 100,-1131 379,1671-579,-425 140,10 45,-1006 322,-446 139,-56 19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19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4156 1,'19'0,"0"0,-1 2,0 0,1 1,-1 0,0 2,0 0,-1 1,1 1,-2 1,1 0,26 19,-2 2,-1 3,-2 1,-1 1,-1 3,53 71,-16-4,64 123,-77-116,-5 2,-5 2,-5 3,31 125,-56-156,-3 1,-3 1,-5 0,-4 1,-3-1,-15 133,-7-92,-6-1,-5-1,-5-1,-7-3,-61 129,25-93,-7-4,-6-4,-138 174,-881 1009,500-701,-27-22,13-15,27 22,469-474,7 6,-128 208,186-251,5 2,4 2,6 3,-54 191,79-219,5 1,3 0,4 2,0 162,13-206,3-1,1 0,3 0,1 0,3-1,1-1,2 0,2-1,2 0,2-2,34 52,-31-58,3 0,0-2,2-1,54 44,-59-57,0 0,1-2,1-1,1-1,0-1,0-2,45 13,-6-9,0-3,130 7,143-20,-220-2,328 33,-227-8,1008 62,-378-27,-781-54,-47-2,-62-1,-15-3,-1-3,1-1,-100-28,-155-77,246 84,1-3,-88-57,124 70,2-1,0-1,1-2,2 0,0-1,1-2,-33-50,47 65,1-1,1 0,0 0,0-1,1 1,1-1,0 0,1 0,0 0,0 0,1-23,2 26,0-1,1 1,0 1,1-1,0 0,0 1,1-1,-1 1,2 0,0 0,0 0,0 1,1 0,0 0,0 0,13-10,5-2,1 2,1 0,1 2,0 0,43-15,154-39,-67 35,1 7,216-10,324 32,255 57,-911-44,-34 2,-19 6,-57 43,2 2,-99 122,58-37,6 4,-148 299,-101 356,319-732,-94 241,-256 566,335-796,46-84,0 0,0 0,0 0,0 0,0 0,0 0,0 0,0-1,0 1,0 0,0 0,-1 0,1 0,0 0,0 0,0 0,0 0,0-1,0 1,0 0,0 0,0 0,0 0,0 0,0 0,0 0,-1 0,1 0,0 0,0 0,0 0,0 0,0 0,0-1,0 1,0 0,-1 0,1 0,0 0,0 0,0 0,0 0,0 0,0 0,0 0,-1 1,1-1,0 0,0 0,0 0,0 0,0 0,0 0,0 0,0 0,-1 0,1 0,0 0,0 0,0 0,0 0,0 1,0-1,0 0,0 0,0 0,0 0,0 0,0 0,-2-16,3-21,61-1274,-104 2,38 1276,-1 0,-9-33,14 66,0-1,0 1,0-1,0 1,0-1,0 1,0-1,0 1,0-1,0 1,0 0,0-1,-1 1,1-1,0 1,0-1,-1 1,1 0,0-1,0 1,-1 0,1-1,0 1,-1 0,1 0,-1-1,1 1,0 0,-1 0,1-1,-1 1,-1 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1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741 1,'-32'26,"0"2,2 1,1 1,-32 45,-84 142,134-199,-218 379,195-327,3 1,3 1,-35 145,57-193,2-1,1 1,1 0,2 42,1-58,0 1,0 0,1-1,0 1,1-1,0 0,0 0,1 0,0 0,0-1,1 1,0-1,0 0,1-1,0 1,8 6,0-2,1-1,0-1,0 0,1-1,1-1,-1 0,1-1,0-1,21 4,27 2,72 3,-125-13,152 8,89 9,-213-13,0 3,-1 0,0 3,45 18,-70-23,0 0,0 0,-1 2,1-1,-2 2,1 0,-1 0,-1 1,0 1,0 0,-1 0,0 1,-1 0,0 1,-1 0,-1 0,0 1,-1 0,0 0,7 27,-9-11,0-1,-2 1,-1 0,-2 1,-1-1,-9 50,-56 180,62-244,-65 193,-8-4,-10-3,-121 203,-397 536,590-917,8-11,-1-1,0 0,-16 16,25-27,-1-1,1 1,-1 0,0 0,1-1,-1 1,0-1,0 1,0 0,1-1,-1 1,0-1,0 0,0 1,0-1,0 0,0 1,0-1,0 0,0 0,0 0,0 0,0 0,0 0,0 0,0 0,0-1,0 1,0 0,0 0,0-1,1 1,-1-1,0 1,0-1,0 1,0-1,1 1,-1-1,0 0,0 0,1 1,-1-1,1 0,-1 0,1 0,-1 1,1-1,-1 0,1 0,0 0,-1 0,1 0,0 0,0 0,0-1,-3-9,0 0,1-1,0-19,-3-127,7 0,7-1,6 2,8 0,6 1,68-208,-70 288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8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0 128,'26'2,"-1"0,0 2,0 1,0 1,-1 1,0 1,0 2,-1 0,43 26,10 12,95 81,-166-126,17 15,-2-4,-1 2,0 0,-1 1,-1 0,24 32,-40-48,0 1,0-1,-1 1,1-1,0 1,0-1,-1 1,1-1,-1 1,1 0,-1-1,0 1,1-1,-1 1,0 0,0 0,0 1,-1-2,1 0,-1-1,1 1,-1 0,1-1,-1 1,1-1,-1 1,1-1,-1 0,0 1,1-1,-1 1,0-1,1 0,-1 0,0 1,1-1,-1 0,0 0,0 0,1 0,-1 0,0 0,-1 0,-4 0,0-1,0 0,0 0,0-1,0 0,0 0,-8-4,-6-6,0-1,2 0,0-2,0 0,1-1,1 0,1-1,0-1,1-1,-11-20,4 4,3 0,0-1,3-1,-22-76,35 105,0 0,1 0,-1-1,2 1,-1 0,1 0,0-1,3-15,-2 23,-1-1,1 1,-1-1,1 0,0 1,-1-1,1 1,0 0,0-1,0 1,0 0,1-1,-1 1,0 0,0 0,1 0,-1 0,1 0,1-1,0 2,0-1,0 0,0 1,-1 0,1 0,0 0,0 0,0 0,0 0,0 1,0-1,0 1,-1 0,1 0,3 2,19 9,0 2,-1 1,-1 1,0 1,27 26,10 8,210 165,-237-188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2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1 429,'0'32,"0"22,8 76,-5-113,-1-1,2 0,0-1,1 1,1-1,0 0,1 0,1-1,10 16,-15-25,0-1,0 0,1 0,-1 0,1 0,0 0,0-1,0 0,1 0,-1 0,1 0,-1-1,1 1,0-1,0 0,0-1,0 1,0-1,1 0,-1-1,0 1,0-1,1 0,-1 0,0 0,1-1,-1 0,0 0,0-1,0 1,0-1,0 0,5-3,3-2,0-1,0 0,-1-1,0-1,-1 0,0 0,0-1,-1-1,-1 0,13-19,-10 8,0-1,-2 0,-1 0,0-1,-2-1,-1 1,-1-1,-1 0,0-27,-2 11,-2-1,-2 0,-2 0,-17-72,10 78,-2 0,-25-46,33 72,55 116,84 184,24 74,260 639,-357-834,58 255,-104-350,-3 2,-3-1,-4 1,-3 1,-3-1,-13 89,5-113,-3 0,-2-1,-2-1,-2 0,-2-1,-34 57,17-44,-2-2,-2-2,-4-1,-51 49,90-99,-3 4,0-1,-1 0,0 0,-21 12,29-19,0-1,0 0,0 0,0 0,0 0,-1-1,1 1,0-1,0 1,-1-1,1 0,0 1,-1-1,1 0,0-1,0 1,-1 0,1-1,0 1,0-1,-1 0,1 0,0 0,0 0,0 0,0 0,0 0,0-1,1 1,-1-1,0 1,1-1,-1 0,-2-3,-7-14,0 0,1-1,2 0,0 0,0-1,2 0,-4-24,3 15,-80-442,42-6,33 276,18-285,12 342,-15 128,1 1,0 0,2-1,0 2,0-1,12-18,-17 31,1 1,0-1,0 0,0 1,1-1,-1 1,0 0,1 0,0 0,-1 0,1 0,0 1,0-1,4-1,12-1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3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1 427,'0'0,"0"-1,0 0,1 0,-1 0,1 0,-1 0,0 1,1-1,0 0,-1 0,1 1,-1-1,1 0,0 1,0-1,-1 1,1-1,0 1,0-1,0 1,-1-1,1 1,0 0,0 0,0-1,0 1,0 0,0 0,0 0,0 0,0 0,-1 0,1 0,0 0,0 0,0 1,1-1,40 9,-20 1,-1 1,1 0,-2 2,25 19,76 69,-110-91,46 42,-2 2,-3 3,-2 2,58 91,-81-106,-1 1,-2 2,-2 0,-3 1,-1 2,-3-1,14 77,-27-113,0 0,-1 1,-1 0,0-1,-1 1,0-1,-1 1,0-1,-1 0,-5 15,6-23,-1 0,1 0,-1-1,0 1,0-1,-1 1,1-1,-1 0,0 0,0-1,0 1,-1-1,1 0,-1 0,1 0,-1-1,0 1,0-1,-1-1,1 1,0-1,0 1,-1-2,1 1,-1 0,1-1,-9-1,1 0,1 0,0-2,0 1,1-1,-1-1,0 0,1-1,0 0,0 0,1-1,-1-1,1 0,1 0,-16-15,5 2,1-1,1 0,0-2,2 0,-17-31,9 8,3-1,1-2,3 0,1 0,-8-55,12 34,2-2,4 1,4-82,2 124,2 1,2-1,0 1,2 0,1 0,1 0,1 1,23-45,-28 63,2 0,-1 0,1 1,0 0,1 0,0 0,0 1,1 0,0 0,0 1,1 0,-1 1,1 0,0 0,1 0,-1 2,1-1,0 1,0 0,0 1,0 0,0 1,1 0,-1 1,0 0,1 0,14 3,-1 2,-1 0,1 2,-1 1,0 0,-1 2,0 0,37 26,138 114,-97-70,-17-15,-2 4,-3 2,95 115,-156-170,-15-26,-19-35,-11-26,3-1,3 0,-20-117,36 149,2 0,2 0,2-1,1 1,2 0,2-1,1 2,18-57,-22 86,1 1,1 0,0 0,0 0,1 1,0-1,0 1,1 1,0-1,0 1,12-11,-12 14,1-1,0 1,0 0,0 1,0 0,1 0,-1 0,1 1,0 0,-1 1,1 0,0 0,0 1,13 0,1 2,-1 0,-1 2,1 0,0 2,-1 0,0 1,-1 1,1 1,-1 1,-1 0,26 20,13 15,-1 2,48 56,-55-54,220 239,-223-231,-3 1,-2 3,46 91,-68-107,-7-11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5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1 346,'46'78,"-33"-57,0 1,17 39,-7 7,-3 2,-4-1,-2 2,7 125,-26-327,19-219,-11 316,2 0,1 0,1 0,2 1,2 0,20-46,-28 76,0-1,0 1,0-1,0 1,0 0,1 0,-1 0,1 1,0-1,0 1,0 0,0 0,0 0,0 0,1 1,-1 0,1 0,-1 0,0 0,1 1,0 0,-1 0,1 0,-1 0,1 1,7 2,7 0,1 2,-1 0,0 1,31 16,-15-5,-1 1,-1 2,-1 2,-1 1,-1 1,0 2,-2 0,24 32,-37-40,0 2,-2-1,0 2,-1-1,-2 2,0 0,-1 0,-1 0,-1 1,-1 0,-1 1,-1-1,-1 1,-1 28,-7-25,5-27,0 1,-1-1,1 0,0 0,-1 0,1 0,0 0,-1 0,1 0,0 0,-1 0,1 0,-1 0,1 0,0 0,-1 0,1 0,0-1,-1 1,1 0,0 0,0 0,-1 0,1-1,0 1,-1 0,1 0,0-1,0 1,-1 0,1 0,0-1,0 1,0 0,0-1,-1 1,1-1,-22-47,10 5,2-1,2-1,2 0,2 0,3 0,1 0,2 0,2 0,1 0,3 0,2 1,26-72,-32 105,0 1,1 0,0 1,0-1,1 1,1 0,-1 0,1 1,1 0,0 0,0 1,13-10,-15 14,2-1,-1 1,0 0,1 0,-1 1,1 0,-1 0,1 1,0 0,0 1,0-1,0 1,0 1,0 0,-1 0,1 0,14 5,-2 1,-1 1,0 0,0 1,-1 2,0-1,27 23,92 91,-95-84,45 44,97 119,-153-163,-1 1,-2 2,-2 1,-2 0,31 84,-45-100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6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2287,'22'-1,"-1"-1,1-1,-1-1,1-1,-2-1,1-1,0-1,-1 0,-1-2,23-13,12-13,-1-2,52-47,-103 83,141-132,-131 120,0 0,0-1,-1-1,-1 1,-1-2,0 1,-1-1,8-26,-14 39,-1-1,0 1,0-1,0 0,-1 1,0-1,0 0,0 1,0-1,-1 0,0 1,1-1,-2 1,1-1,-1 1,1 0,-5-8,2 7,1 1,-1-1,-1 1,1 0,0 0,-1 0,0 0,0 1,0 0,-1 0,1 0,-6-2,-13-2,0 0,-1 1,1 2,-1 0,-34 0,22 2,0 2,0 1,1 2,-1 2,1 1,0 1,-52 19,71-20,1 1,1 0,-1 2,1-1,1 2,-1 0,2 1,0 0,0 1,1 0,0 1,1 0,0 1,2 0,-1 1,2 0,-14 33,12-20,2 1,0 0,2 0,1 1,2-1,1 1,1 0,1 0,2 0,1 0,1-1,2 1,1-1,19 50,-16-54,1-1,1-1,1 0,2 0,0-2,1 0,1 0,1-2,1 0,0-1,2-1,0-1,0-1,2-1,0 0,0-2,26 9,-3-5,1-2,0-2,1-2,93 6,-76-13,0-3,-1-4,79-12,-112 11,1-2,-1-1,0-1,-1-2,0-1,-1-1,0-1,-1-2,-1-1,-1-1,0-1,-1-2,-1 0,-1-2,-1 0,-1-1,-1-1,-2-2,0 1,26-57,-16 18,-4 0,-2-1,-3-2,-4 0,-2 0,-3-2,-4 1,-2-1,-3 0,-4 1,-16-103,5 94,-3 1,-3 1,-4 1,-3 2,-3 0,-4 2,-2 1,-4 2,-93-122,58 102,-4 3,-4 4,-3 4,-147-102,180 141,53 37,0 1,0 0,0 0,0 0,0-1,-1 1,1 0,0 0,0 0,0 0,0-1,-1 1,1 0,0 0,0 0,-1 0,1 0,0 0,0 0,0-1,-1 1,1 0,0 0,0 0,-1 0,1 0,0 0,0 0,-1 0,1 0,0 0,0 0,0 1,-1-1,1 0,0 0,0 0,-1 0,1 0,0 0,0 0,0 1,-1-1,1 0,0 0,0 0,0 0,0 1,0-1,-1 0,1 0,0 0,0 1,0-1,0 0,0 0,0 1,4 20,18 29,228 368,-120-210,-93-147,358 577,43-28,-337-495,-88-103,0-1,0 0,1 0,0-2,1 0,27 13,-16-13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7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844 0,'-8'0,"-7"0,-6 0,-6 5,-8 8,-15 12,-10 13,-17 17,-7 8,-2 5,2 0,6-8,12-6,14-8,11-11,8-8,15-9,9-6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7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0 494,'1'-1,"-1"0,0 0,1 0,-1 0,1 1,-1-1,1 0,0 0,-1 0,1 0,0 1,0-1,-1 0,1 0,0 1,0-1,0 1,0-1,0 1,0-1,0 1,0 0,0-1,0 1,0 0,0 0,0 0,2 0,37-4,-32 4,77-3,1 4,-1 4,0 4,-1 3,0 4,-1 4,138 51,-115-28,-3 5,-1 5,-3 3,-3 5,109 90,-146-102,97 102,-136-129,-1 1,-2 0,0 2,-2 0,0 0,-2 2,19 52,-29-67,0 1,-1 0,0 0,-1 0,0 0,-1 0,-1 1,0-1,-1 0,-5 20,5-24,-1-1,0 0,0 0,-1 0,0 0,-1 0,1-1,-1 1,-1-2,0 1,0 0,0-1,0 0,-1 0,0-1,-13 7,18-10,-1-1,0 0,0 1,0-1,0-1,0 1,0 0,0-1,0 0,0 1,0-1,0 0,0-1,0 1,0 0,0-1,0 0,0 0,0 0,0 0,0 0,1 0,-1-1,0 1,1-1,-1 0,1 0,0 0,-1 0,1 0,0-1,-2-2,-5-7,1-1,0 0,0 0,1 0,-6-20,-11-33,3-2,3-1,-13-106,-2-214,27 230,6 0,35-267,-21 331,-11 64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8.2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0,'3'1,"1"-1,-1 1,0 0,0 0,0 0,0 0,0 1,-1-1,1 1,0 0,-1-1,1 1,-1 0,1 1,-1-1,0 0,3 5,37 55,-23-32,69 94,147 215,-187-270,-20-31,-2 2,-1 1,19 45,-35-60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8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25,'0'-4,"0"-6,0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29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470 0,'-85'66,"44"-30,1 1,1 2,3 2,1 2,3 0,-32 55,49-72,2 1,0 0,2 1,1 0,1 0,1 1,2 0,1 1,1-1,2 1,0 0,6 55,-3-76,1 0,-1-1,1 1,1-1,0 0,0 1,0-1,1 0,0-1,8 11,-8-13,1-1,-1 1,1-1,0 0,1 0,-1 0,1-1,-1 1,1-2,0 1,0-1,0 1,1-2,9 3,48 5,0-2,1-3,-1-3,1-3,-1-2,126-26,-105 7,133-52,-194 65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0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3358,'2'-11,"0"0,0 0,1 0,1 0,0 1,0-1,1 1,0 0,1 0,0 1,11-13,-2 0,340-499,-95 141,-150 219,385-598,-373 551,164-386,-258 524,-3-1,28-129,-50 184,-1 0,0 0,-1 0,-1 0,-1 1,0-1,-6-29,6 41,0 0,-1 0,1 0,-1 0,0 0,0 0,0 1,0-1,-1 0,1 1,-1 0,0 0,0 0,0 0,-1 0,1 0,-1 1,1 0,-1-1,0 1,0 1,0-1,0 1,0-1,0 1,0 0,-1 1,1-1,0 1,-1 0,-7 0,-5 2,0 1,1 1,-1 0,1 1,0 1,0 0,0 1,1 1,0 1,1 0,0 0,-14 13,-8 8,2 2,1 1,-35 46,31-29,2 1,2 2,2 1,3 1,2 2,3 0,2 2,3 0,2 2,-13 109,23-115,3 1,2-1,3 1,2-1,3 1,2-2,2 1,3-2,2 1,2-2,3 0,36 66,-23-63,2-2,3-1,1-2,3-1,2-3,2-2,1-1,3-3,59 36,-55-42,-25-17,-1 1,-1 1,45 40,-67-53,0 0,-1 0,0 0,0 1,0 0,-1 0,1 0,-2 0,1 1,-1 0,0-1,-1 1,0 0,0 1,-1-1,0 0,0 0,-1 1,0-1,-2 12,-3 7,-2 0,-1-1,-1 0,-1 0,-22 39,-82 115,31-72,-4-3,-5-4,-4-4,-5-5,-3-4,-4-5,-149 87,256-169,-20 12,0-1,-24 9,21-13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09.8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537 50,'-7'-6,"0"1,0 0,0 0,0 1,-1 0,1 1,-1-1,0 1,0 1,0 0,-1 0,1 0,-1 1,1 0,0 1,-1 0,1 0,-1 1,1 0,-10 3,-10 1,0 2,0 1,1 1,-43 21,47-18,1 0,-30 21,48-31,0 1,0 0,0 0,0 1,0-1,1 1,-1-1,1 1,0 0,1 1,-1-1,1 0,-1 1,1-1,0 1,1 0,-1 0,1 0,-1 8,2-12,0 1,1-1,-1 1,0-1,1 0,-1 1,1-1,-1 0,1 1,0-1,-1 0,1 0,0 1,0-1,0 0,0 0,0 0,0 0,0 0,0-1,1 1,0 1,2 0,1-1,-1 1,0-1,0 0,1 0,-1 0,7 0,1 0,0-1,1 0,-1-1,18-4,-13 0,-1-1,0 0,0-2,0 1,20-16,-6 6,-29 16,1 0,-1 1,1-1,0 1,-1-1,1 1,-1 0,1 0,-1 0,1 0,0 0,-1 0,1 0,-1 0,1 1,0-1,-1 0,1 1,-1 0,1-1,-1 1,0 0,1 0,-1-1,0 1,1 0,-1 1,0-1,0 0,0 0,0 0,0 1,1 1,5 7,-1 0,0 0,7 17,-12-26,30 75,-3 1,25 108,18 165,-70-341,47 302,-43-253,-1-1,-4 2,-8 80,6-124,-1-1,0 1,-1-1,-1 1,0-1,0-1,-14 24,16-33,1 0,-1 0,0 0,0-1,0 1,0-1,-1 0,0 0,1 0,-1 0,0-1,0 1,-1-1,1 0,0 0,-1-1,1 0,-1 1,1-1,-1-1,0 1,1-1,-1 1,0-2,0 1,1 0,-1-1,-6-1,-5-4,1 1,0-2,0 0,1-1,0-1,0 0,1 0,0-2,1 0,0 0,-20-24,-4-11,-60-97,71 104,1-2,3 0,1-2,-25-80,44 120,0-1,0 1,1-1,-1 0,1 1,-1-1,1 0,0 1,1-1,-1 0,0 1,1-1,0 0,0 1,3-7,-1 5,1 1,-1 0,1 0,0 1,0-1,1 1,-1 0,1 0,-1 0,6-2,3-3,0-1,-1 0,0-1,0 0,-1-1,15-19,53-82,-40 53,-28 42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0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0,'4'0,"6"5,1 4,6 10,10 6,3 7,10 10,2 6,7 8,-2 7,4 5,-2-1,-2-3,-8-13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0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2 546,'-1'-36,"0"16,1 1,5-40,-4 54,0-1,1 1,-1 0,1-1,0 1,0 0,1 0,0 1,0-1,0 0,0 1,1 0,-1 0,1 0,5-4,7-3,0 1,0 0,1 2,0 0,26-9,100-22,-101 29,936-162,-842 153,56-9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2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1191 161,'65'-10,"0"-3,-1-3,121-47,-161 51,-27 9,-17 5,-80 19,1 3,1 5,2 5,1 3,2 4,1 5,3 3,-123 91,150-92,3 3,1 2,3 3,-86 111,112-126,1 2,2 0,2 2,2 0,2 2,2 0,2 1,-14 74,27-104,0 0,2 0,0 1,1 22,0-37,1-1,-1 1,0-1,1 1,0-1,0 0,0 1,0-1,0 0,1 1,-1-1,1 0,0 0,0-1,0 1,1 0,-1 0,0-1,1 0,0 1,0-1,-1 0,1 0,0-1,1 1,-1-1,0 1,0-1,6 1,2 0,1-2,0 1,0-2,0 1,0-2,0 1,0-2,0 1,20-9,11-6,46-26,-88 42,44-23,0-3,-1-2,-2-1,-1-3,-1-1,-2-2,64-78,-82 87,-1-1,-2-1,0 0,-2-1,19-54,-27 61,-1-1,-1 0,0 0,-2 0,-1-1,-1 1,-1 0,-5-38,0 39,-1 1,-1 0,0 0,-2 1,-14-26,-10-25,30 56,9 14,18 21,19 28,-2 1,52 81,56 119,-105-172,882 1688,-907-1726,86 199,-89-195,-3 1,-1 0,11 76,-22-108,0 0,-1 0,0 0,-1-1,-1 1,1 0,-2-1,1 1,-2-1,1 0,-1 0,-1 0,0-1,0 1,-1-1,-10 13,-7 4,-2-1,0 0,-48 33,54-42,-4 1,0 0,-2-2,0 0,0-2,-1-1,-1 0,0-3,-46 12,61-19,0 0,0-1,0 0,0-1,0-1,0 0,0 0,0-1,1-1,-14-4,16 3,0 0,1 0,-1-1,1 0,0-1,0 1,1-2,0 1,0-1,1 0,-1 0,1-1,1 0,-6-10,-2-8,1 0,1-1,1-1,2 0,1 0,1-1,-3-31,-5-212,14 256,1-129,6 1,6 1,54-239,-40 276,4 2,5 1,5 2,3 2,89-143,-36 103,-86 125,1 1,1 0,0 0,0 2,1-1,1 2,18-11,-29 19,0 1,-1 0,1 0,0 0,0 0,-1 1,1 0,0-1,0 1,0 1,0-1,0 1,0-1,-1 1,1 0,0 0,-1 1,1-1,-1 1,1 0,-1 0,1 0,-1 0,0 0,0 1,0 0,2 2,11 11,-1 0,-1 1,18 28,-23-32,318 544,-321-545,10 18,8 14,-22-41,-4-5,-13-24,-49-92,5-2,5-3,6-2,6-2,5-2,5-2,-25-241,51 294,3 0,8-84,-2 127,2 1,1-1,1 2,2-1,2 1,1 0,17-34,-24 58,-1 1,1 1,0-1,1 1,0-1,0 2,0-1,1 1,0 0,0 0,1 1,-1 0,1 0,0 1,1 0,-1 0,1 1,-1 0,1 0,0 1,0 0,0 1,1 0,-1 1,0 0,0 0,0 1,15 2,1 3,-1 0,0 2,0 1,-1 0,0 2,-1 1,0 0,-1 2,29 24,7 10,-4 3,-1 2,-3 2,-2 3,-3 1,57 101,-49-63,-4 3,-5 1,53 189,-75-197,-18-65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3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1543,'-26'28,"2"2,1 1,2 1,1 0,2 2,1 0,1 1,2 1,2 0,-10 47,6-5,3 0,4 1,1 150,9-195,1-1,2 1,1-1,2 0,1 0,1-1,2 0,30 59,-33-76,1 0,1 0,0-1,1 0,0-1,1-1,1 1,0-2,1 0,0 0,0-2,1 0,0 0,1-1,0-1,0-1,1 0,30 6,-43-11,-1-1,1 1,-1 0,1-1,0 0,-1 0,1 0,-1 0,1-1,0 1,-1-1,1 0,-1 0,0 0,1 0,-1-1,0 0,0 1,0-1,0 0,3-3,-2 1,-1-1,0 0,0 0,0 0,0 0,-1 0,0-1,0 1,0-1,-1 1,0-1,0 0,0-7,1-21,-1 0,-2 0,-1-1,-2 2,-9-37,-51-171,43 170,-108-331,81 256,39 112,9 34,-1-1,1 1,0-1,0 1,0 0,0-1,0 1,0 0,0-1,0 1,0-1,0 1,0 0,0-1,0 1,0 0,1-1,-1 1,0-1,0 1,0 0,0-1,1 1,-1 0,0 0,0-1,1 1,-1 0,0-1,0 1,1 0,-1 0,0 0,1-1,-1 1,0 0,1 0,-1 0,1 0,-1 0,0 0,1 0,-1-1,0 1,1 0,-1 0,1 0,-1 1,0-1,1 0,-1 0,0 0,1 0,22 11,36 31,91 82,-58-44,302 233,22-32,-359-247,115 47,-148-72,2 0,-1-2,1-1,0-1,0-1,0-1,44-1,-59-3,1-1,-1 0,0 0,0-1,0-1,-1 0,1 0,-1-1,0 0,0-1,-1 0,1-1,-1 0,-1 0,1-1,-1 0,-1 0,1-1,-2 0,1-1,-1 1,0-1,5-13,3-10,-2 0,-1-1,-1-1,-2 1,-1-1,2-44,-6 14,-3 1,-2-1,-4 1,-2 0,-3 0,-32-104,-7 19,-108-224,97 251,-6 3,-5 3,-5 4,-5 3,-4 3,-114-106,190 203,4 2,0 1,0 0,-1 0,0 1,0-1,-14-6,21 12,-1 0,1 0,0-1,-1 1,1 0,0 0,-1 0,1 0,0 0,-1 0,1-1,0 1,-1 0,1 0,-1 0,1 0,0 0,-1 1,1-1,0 0,-1 0,1 0,0 0,-1 0,1 0,0 0,-1 1,1-1,0 0,-1 0,1 1,0-1,0 0,-1 0,1 1,0-1,0 0,0 0,-1 1,1-1,0 0,0 1,1 21,16 24,22 35,73 111,68 67,-163-235,110 153,206 219,-278-339,2-2,3-3,2-2,2-4,2-2,2-3,93 41,-132-70,0-1,1-1,0-2,0-1,1-1,44 2,-60-7,0-2,0 1,0-2,0 0,0-1,0-1,-1 0,1 0,-1-2,0 0,-1 0,0-2,0 1,0-2,14-11,-2-4,-1-2,0 0,-2-2,-1 0,-2-1,0-2,-2 1,-1-2,-2 0,19-63,-10 8,-3-2,-4 0,4-94,-14 119,-4 0,-2 0,-3 1,-3-1,-3 1,-3 0,-21-70,24 104,-2 0,-1 1,-1 0,-1 1,-2 1,0 0,-2 1,-1 1,-1 0,0 2,-2 0,-1 2,0 0,-2 1,0 2,-51-27,57 35,0 1,0 1,-1 0,0 2,0 0,0 1,-28-2,46 6,-1 1,1-1,-1 0,1 1,-1 0,1-1,0 1,-1 0,1 0,0 0,0 1,-1-1,1 0,0 1,0 0,1-1,-1 1,0 0,0 0,1 0,-1 0,1 0,0 0,0 0,0 1,0-1,0 0,0 1,0-1,1 1,-1-1,1 1,0-1,0 6,-1 4,0 0,2 0,-1 0,2 0,-1 0,5 16,8 13,1-1,2 0,1-1,2-1,35 48,143 165,255 186,-124-134,-258-230,-4 3,80 113,-125-155,-1 0,-1 1,-3 0,0 2,-2 0,-2 1,-2 0,13 75,-23-108,-1-1,0 1,0-1,0 1,0-1,0 1,-1-1,0 0,0 1,0-1,-1 0,1 0,-1 0,-2 5,1-7,1 1,0 0,-1-1,0 1,1-1,-1 0,0 0,0 0,0 0,-1-1,1 1,0-1,-1 0,1 0,0 0,-1 0,-5 0,-13 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5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0 902,'4'0,"0"-1,-1 0,1 0,-1 0,1 0,-1-1,1 1,-1-1,6-4,29-12,67-4,114-9,-88 15,1524-228,-10-51,-1289 225,306-65,-419 90,-213 40,1 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37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21,'136'-10,"-26"0,-55 10,0 1,0 4,-1 1,0 3,0 2,-1 3,-1 2,0 2,-1 3,-1 1,-1 3,65 44,-12 2,-3 5,-3 4,97 104,235 297,-376-420,-27-31,42 47,-4 2,77 127,-125-180,-1 1,-1 1,-1 0,-2 1,0 0,-3 0,0 1,-2-1,-1 2,-1-1,-2 0,-4 56,-6-30,-2-1,-31 88,-55 106,62-164,-161 376,-133 353,296-714,4 1,4 1,-10 108,29-158,3 0,2 0,2 0,3 0,2 0,2-1,3 0,18 54,-15-65,2-1,2-1,2 0,1-2,2 0,1-2,2 0,1-2,2-1,1-1,1-1,2-2,0-2,2-1,1-1,0-2,2-2,66 25,-50-26,1-2,0-2,2-3,-1-3,1-2,0-2,1-3,100-11,-121 5,1-1,-1-2,-1-1,0-3,0 0,-1-3,0-1,-2-1,0-2,0-1,-2-1,-1-2,-1-1,31-33,-24 14,-2-2,55-92,-88 133,1 1,0 0,0 0,0 0,0 0,0 1,1-1,4-4,-6 7,0 0,0 0,0-1,0 1,0 0,0 0,0 0,0 0,0 0,0 0,0 1,0-1,0 0,0 0,0 1,0-1,-1 0,1 1,0-1,0 1,0 0,0-1,-1 1,1-1,0 1,0 0,-1 0,1-1,-1 1,1 0,-1 0,1 0,-1 0,1 0,-1 0,0 0,1 1,8 15,-1 2,-1-1,10 35,-6-16,181 634,-28-92,30-15,-181-532,3 9,0-1,3 0,41 63,-59-101,0 1,1-1,0 1,0-1,-1 1,1-1,1 0,-1 0,0 0,0 0,1-1,-1 1,1-1,0 1,-1-1,1 0,3 1,-5-2,0 0,1-1,-1 1,0 0,0-1,1 1,-1-1,0 0,0 1,0-1,0 0,0 1,0-1,0 0,0 0,0 0,-1 0,1 0,0 0,0 0,-1 0,1-1,-1 1,1 0,-1 0,1-2,3-12,0-1,-1 0,-1 0,1-29,-4-190,-63-463,33 501,-9 2,-8 3,-8 1,-9 3,-102-206,155 372,0 0,-31-38,36 52,7 7,-1 1,1-1,0 0,0 1,0-1,-1 0,1 1,0-1,0 0,0 0,0 1,0-1,0 0,0 1,0-1,1 0,-1 1,0-1,0 0,0 1,1-1,-1 0,0 1,1-1,-1 1,1-1,-1 0,1 1,-1-1,1 1,-1 0,1-1,-1 1,1-1,-1 1,1 0,0-1,-1 1,2-1,36-16,-23 11,113-63,-127 68,0 1,0 0,0-1,0 1,0-1,0 1,0 0,0 0,0 0,0 0,0 0,0 0,0 0,0 0,0 0,0 0,0 0,0 1,0-1,0 0,-1 1,1-1,0 0,0 1,0 0,0-1,0 1,-1-1,1 1,0 0,-1-1,1 1,0 0,-1 0,1 0,0 1,14 39,-1 30,-2 1,2 98,-8-86,35 734,-9-148,31 0,-26-467,-35-194,-2 2,-6-16,-14-26,8 12,-94-138,-7 5,-219-228,295 343,-3 2,-1 1,-1 3,-2 1,-68-35,80 50,0 2,-1 1,-1 1,0 2,-1 1,1 2,-1 1,0 2,-38 1,22 5,1 2,0 2,0 2,-76 24,111-31,12-7,13-18,-4 14,261-517,86-148,-283 557,6 4,4 3,148-156,-185 222,3 1,1 2,2 2,2 3,1 2,1 2,116-49,-148 72,-21 9,0 0,1 0,-1 0,1 0,-1 0,0 0,1 0,-1 0,0 0,1 0,-1-1,0 1,1 0,-1 0,0 0,0 0,1-1,-1 1,0 0,1 0,-1 0,0-1,0 1,0 0,1-1,-1 1,0 0,0 0,0-1,0 1,1 0,-1-1,0 1,0 0,0-1,0 1,0 0,0-1,0 1,0 0,0-1,0 1,0-1,0 1,0-1,-8-1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1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37 586,'-1'-9,"0"1,0-1,-1 0,0 0,-1 1,0-1,0 1,0-1,-7-9,10 18,0 1,0-1,0 0,0 0,0 0,0 0,0 0,0 0,0 0,0 1,-1-1,1 0,0 0,0 0,0 0,0 0,0 0,0 0,0 0,0 0,-1 0,1 1,0-1,0 0,0 0,0 0,0 0,0 0,0 0,-1 0,1 0,0 0,0 0,0 0,0 0,0 0,-1 0,1 0,0 0,0 0,0 0,0 0,0 0,0-1,0 1,-1 0,1 0,0 0,0 0,0 0,0 0,0 0,0 0,0 0,0-1,0 1,0 0,-1 0,1 0,0 0,0 0,0 0,0 0,0-1,0 1,0 0,0 0,-1 18,3 25,22 174,17 221,-21 435,-90-2,64-845,4-50,15-1470,2 273,-16 1196,0 0,1 0,2 0,0 0,1 0,11-38,-14 61,0 1,1 0,-1 0,1-1,-1 1,1 0,0 0,-1 0,1 0,0 0,0 0,0 0,0 0,0 0,0 1,0-1,0 0,0 0,0 1,0-1,1 1,-1-1,0 1,0-1,1 1,1 0,0 0,1 0,-1 0,1 1,-1-1,1 1,-1 0,0 0,0 0,1 1,2 1,10 7,0 0,27 23,-41-31,58 51,-2 3,57 73,88 139,172 328,-25-37,-247-428,-35-48,-50-58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2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1 803,'-1'-70,"3"-1,3 1,16-76,-17 126,1 0,1 1,1-1,0 2,1-1,2 1,-1 0,2 1,1 0,0 1,1 0,0 1,1 0,1 1,25-18,-7 11,0 2,1 1,1 2,1 1,0 1,72-15,-76 22,1 2,0 1,0 2,0 1,0 1,0 2,0 2,43 9,-57-8,0 0,-1 2,0 0,-1 1,0 0,0 2,0 0,24 20,-33-23,-1 0,0 0,-1 1,1 0,-1 0,-1 0,0 1,0-1,0 1,-1 1,-1-1,1 1,-2-1,1 1,-1 0,-1 0,0 0,0 10,0-6,-1-9,1 1,-1-1,0 1,0-1,-1 1,0-1,1 0,-2 1,-2 7,3-13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3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2211,'26'0,"0"1,0 0,41 9,-57-7,0 0,0 1,0 0,-1 0,0 1,0 0,0 1,0 0,-1 1,0-1,13 15,-13-11,-1 0,0 0,-1 1,0 0,5 12,19 31,-30-53,0-1,1 0,-1 1,0-1,0 0,0 1,1-1,-1 0,0 1,0-1,1 0,-1 1,0-1,1 0,-1 0,0 0,1 1,-1-1,0 0,1 0,-1 0,0 0,1 1,-1-1,1 0,-1 0,0 0,1 0,-1 0,1 0,-1 0,0 0,1 0,-1 0,1 0,-1-1,8-14,-4-24,0-61,-2 31,2 1,16-80,-14 119,2-12,19-55,-23 87,-1-1,1 1,0 0,1 0,0 1,1-1,-1 1,2 0,-1 1,1 0,12-11,-15 15,1 1,0-1,1 1,-1 0,0 0,1 0,-1 1,1 0,-1 0,1 0,-1 1,1 0,0 0,-1 0,1 1,-1 0,1 0,-1 0,1 1,-1-1,0 2,1-1,4 3,11 6,-2 1,0 0,0 2,21 19,4 8,-2 3,-1 1,44 64,91 163,-82-123,-92-144,2 0,-1 0,0-1,1 0,0 1,0-1,0-1,0 1,1-1,5 4,-9-6,1-1,0 1,0-1,0 0,0 1,-1-1,1 0,0 0,0 0,0 0,0-1,0 1,-1 0,1-1,0 1,0-1,-1 0,1 0,0 1,-1-1,1 0,-1 0,1-1,-1 1,1 0,-1 0,0-1,1 1,-1-1,0 1,0-1,0 1,1-4,9-13,-1 0,-1-1,0 0,-2 0,11-41,14-112,-31 167,14-115,-5-1,-5 0,-5 0,-5 1,-25-135,14 159,-6 2,-3 0,-4 1,-4 2,-4 2,-93-161,107 212,-2 1,-1 1,-2 1,-1 2,-2 1,-1 1,-2 2,0 1,-2 1,-1 3,-1 1,-1 1,-51-19,54 28,22 9,1 0,0-1,0-1,-17-11,172 113,51 50,201 198,-267-216,-5 6,128 181,-101-69,-130-211,-18-33,0 0,0 0,1 0,-1 0,0 0,1 0,0 0,-1 0,1-1,2 3,3-2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4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0 804,'1'-5,"-1"0,1-1,0 1,0-1,1 1,-1 0,1 0,0 0,1 0,-1 0,1 0,0 0,0 1,1 0,-1-1,8-5,6-5,0 2,37-23,-22 16,582-334,-537 318,-44 21,42-25,67-30,-119 55,-3 3,1-1,-2-1,29-28,-30 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1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8868 611,'8'-58,"-6"53,0 1,-1-1,0 0,0 1,0-1,-1 0,1 0,-1 0,0 0,0 1,-1-1,0 0,0 0,0 0,0 1,-1-1,1 1,-1-1,-1 1,1 0,0-1,-1 1,-4-5,-5-2,0 1,-1 0,0 1,0 1,-1 0,0 0,-21-7,-1-1,-88-40,-2 6,-163-42,103 47,-193-22,195 47,0 8,-252 16,180 18,-284 60,-245 109,14 41,-159 74,15 49,587-206,7 14,7 13,-519 389,480-266,287-236,4 2,2 4,-54 81,95-120,1 1,1 1,2 1,1 0,2 1,1 0,2 1,1 0,-4 44,9-33,1 1,3-1,2 0,2 0,1 0,22 75,205 545,-208-604,3-1,3-1,41 59,-48-86,1 0,2-2,0-1,3-1,0-2,47 34,-15-22,2-3,1-2,1-3,2-3,1-3,1-4,115 22,-34-20,0-7,251-5,-105-25,-1-12,409-92,559-218,887-393,-1328 438,153-92,-915 354,-2-3,88-63,-113 68,-1 0,-1-2,-2-2,-1-1,29-41,-17 11,-4 0,-2-3,-3-1,34-102,-29 53,40-230,-19-24,-48 329,-8 34,0 0,0 0,-1-1,1 1,-2 0,1-1,-1 1,0 0,0-1,0 1,-1-1,0 1,-1 0,-1-8,-14-21,0 0,-39-57,11 20,18 25,-2 2,-1 1,-3 1,-2 1,-1 2,-2 2,-2 2,-2 1,-49-32,-35-5,-4 5,-167-61,148 67,-94-56,212 98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4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1,'4'0,"0"1,1 0,-1 0,0 0,1 0,-1 1,0-1,0 1,0 0,0 1,-1-1,6 4,42 41,-42-38,39 43,75 102,26 72,-125-188,39 61,63 133,-119-217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5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24,'0'-4,"0"-5,0-2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6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1044 209,'1'-1,"0"1,0-1,0 0,0 0,0 0,0 1,0-1,0 0,0 0,0 0,-1-1,1 1,0 0,-1 0,1 0,-1 0,1-1,-1 1,0 0,1 0,-1-1,0 1,0 0,0-2,5-39,-5 39,1-2,-1 0,1 0,-2 0,1 0,0 1,-1-1,0 0,0 0,0 0,-1 1,0-1,0 0,0 1,0 0,0-1,-1 1,0 0,-5-6,3 6,-1 0,1 0,-1 0,0 1,0-1,0 2,0-1,0 0,-1 1,1 1,-1-1,-7 0,-8 0,0 0,1 2,-1 1,0 1,0 0,1 2,-30 8,-8 7,2 2,0 2,2 3,0 3,2 1,-53 42,74-47,1 1,2 1,1 2,-30 39,41-46,2 0,1 2,0 0,2 0,1 1,-15 49,21-58,1 1,1-1,0 1,2 0,-1 0,2 0,0 0,2-1,-1 1,2 0,0 0,1-1,1 0,0 0,2 0,-1 0,2-1,0 0,1-1,0 0,1 0,1-1,0 0,1-1,0 0,0-1,24 15,-2-6,1-2,0-1,2-1,0-3,0-1,1-1,1-2,45 4,50 0,135-5,-255-8,203-5,92 3,-306 2,0 0,-1 0,1 0,-1 0,1 1,-1-1,1 1,-1-1,1 1,-1 0,0 0,1 0,-1 0,0 1,3 1,-4-1,-1-1,0 0,1 1,-1-1,0 0,0 1,0-1,0 0,0 1,0-1,0 1,-1-1,1 0,0 1,-1-1,1 0,-1 0,1 1,-1-1,0 0,0 0,1 0,-1 0,0 0,0 0,0 0,0 0,0 0,-2 1,-39 39,-2-2,-82 56,49-39,-79 68,-63 45,182-143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7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1 106,'0'2,"1"0,0 0,0 0,0 0,0 0,1 0,-1 0,0 0,1 0,-1 0,4 2,3 4,17 20,2-1,1-1,1-1,1-2,1-1,1-1,41 19,-5-7,2-4,118 34,-180-61,5 2,1 0,0-1,0-1,16 1,-28-3,0 0,0 1,-1-1,1 0,0 0,0 0,0-1,-1 1,1 0,0-1,0 1,-1-1,1 0,0 1,-1-1,1 0,-1 0,1 0,-1 0,1 0,-1-1,0 1,1 0,-1-1,0 1,0-1,0 1,0-1,0 1,-1-1,1 0,0 1,-1-1,1 0,-1 1,1-1,-1 0,0 0,0 0,0 1,0-4,-2-6,0 0,-1 0,0 0,0 0,-1 0,-1 1,0-1,0 1,-1 1,0-1,-10-11,-10-11,-52-48,-24-6,67 59,-59-59,125 100,63 49,-2 4,147 141,133 197,-71-6,-249-319,-5 2,-2 2,40 112,-71-158,-2 1,-1 1,-3 0,0 0,-3 1,0 63,-6-80,0 0,-2 0,-1-1,-1 1,-1-1,-1 0,-1-1,-1 1,-1-1,-1-1,0 0,-21 27,7-16,-2 0,-1-2,-1-1,-55 42,68-59,0-1,0-1,-1 0,-1-1,1-1,-1-1,-1 0,1-2,-1 0,0-1,-39 4,48-9,0 0,0 0,0-1,0 0,0 0,1-1,-1-1,1 0,-1 0,1-1,1 0,-1 0,1-1,0 0,0-1,0 1,1-2,0 1,1-1,-1 0,-9-17,0-3,1 0,1-1,2-1,1-1,-13-52,9 8,3 0,3-1,3 1,4-2,3 1,14-105,0 90,3 0,4 1,5 0,70-159,-96 246,20-43,51-83,-59 113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7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1002,'8'-8,"7"-11,10-11,12-13,13-7,14-16,17-9,16-13,12-3,4-4,-1 3,-6 4,-10 13,-16 15,-18 13,-19 11,-13 12,-12 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49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0 912,'68'-72,"-42"43,2 0,0 1,52-37,-71 59,1-1,1 2,-1-1,1 1,0 1,0 0,1 1,-1 0,1 0,-1 2,1-1,0 1,0 1,-1 0,1 1,18 3,-10 1,-1 0,1 2,-1 0,-1 2,1 0,-1 1,-1 0,0 2,0 0,-2 1,1 0,-2 1,1 1,12 18,-7-7,-1 2,-1 1,-1 0,-1 1,-2 1,-1 0,15 58,-18-50,-2 0,-2 1,-2 0,-1 1,-2-1,-2 1,-1-1,-2 0,-11 45,15-83,0-1,-1 1,1-1,0 0,-1 1,1-1,0 0,-1 1,0-1,1 0,-1 1,0-1,0 0,1 0,-1 0,0 0,0 0,0 0,0 0,-2 1,2-2,0 0,0-1,0 1,1 0,-1-1,0 1,0-1,1 1,-1-1,0 0,1 1,-1-1,1 1,-1-1,0 0,1 0,0 1,-1-1,1 0,-1 0,1 0,0 1,-1-2,-3-10,0 1,1-1,-3-19,-1-43,4 0,3 0,3 0,17-100,-1 69,5 1,52-142,-70 229,0 1,2-1,0 1,13-20,-19 34,0 0,-1-1,1 1,1 0,-1 0,0 0,0 0,1 0,-1 1,1-1,-1 1,1 0,0-1,4 0,-5 2,0 0,1 0,-1 0,0 0,0 0,1 1,-1-1,0 1,0 0,0-1,0 1,0 0,0 0,0 1,0-1,0 0,0 0,0 1,-1 0,1-1,2 4,12 14,-1 0,-1 1,-1 1,-1 0,17 40,-6-3,15 64,-21-29,-14-66,13 44,-16-70,0 0,0 0,0 0,0 0,1 0,-1 0,0 0,1 0,-1 0,1 0,-1 0,1 0,0 0,-1-1,1 1,0 0,-1 0,1-1,0 1,0 0,0-1,0 1,0-1,1 1,-1-1,0 0,-1-1,1 1,0-1,0 1,0-1,0 1,-1-1,1 0,0 1,0-1,-1 0,1 0,0 1,-1-1,1 0,-1 0,1 0,0-2,20-58,-20 56,260-808,-257 800,1 1,1-1,0 1,1 0,0 0,15-18,-20 28,0 0,0 0,0 0,0 1,0-1,1 0,-1 1,1 0,-1-1,1 1,-1 0,1 0,0 1,-1-1,1 1,4-1,-4 1,0 1,1-1,-1 1,0 0,0 0,0 0,0 0,0 1,0-1,0 1,0 0,0 0,-1 0,1 0,-1 0,0 1,3 3,8 10,-1 0,-1 0,-1 2,0-1,-1 1,-1 1,8 27,2 14,10 68,1 37,15 289,-43-408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0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1 325,'3'1,"0"-1,0 1,0 0,0 0,-1 0,1 0,0 1,-1-1,1 1,-1-1,1 1,-1 0,0 0,0 0,1 1,-2-1,1 0,3 5,30 55,-30-52,40 90,-5 2,-5 2,-4 0,26 161,-51-236,-1-7,-1 0,-1 0,-1 0,0 0,-2 0,-3 29,-2-40,0-16,-2-21,-7-63,-4-137,17-94,2 271,0-33,14-88,-11 142,1 1,2 0,0 0,2 1,1 0,1 1,15-27,-19 43,0 0,0 0,1 1,0 0,1 0,0 1,0 0,0 0,1 1,0 1,0-1,1 2,0-1,-1 2,1-1,23-3,-9 3,0 1,0 1,0 1,1 1,-1 2,44 7,-45-3,-1 2,-1 0,1 1,-2 1,1 1,-1 1,-1 1,0 0,-1 2,0 0,-1 1,29 36,-14-13,-3 2,-1 1,-2 1,-2 1,21 55,-26-49,-2 2,-3 0,-2 0,-2 2,-3-1,-2 1,-2 89,-3-140,-1 0,0-1,0 1,-1-1,1 1,0-1,-1 1,0-1,1 1,-1-1,0 0,0 1,-1-1,1 0,0 0,-1 1,1-1,-3 2,2-4,1 1,-1-1,1 0,-1 1,0-1,1 0,-1 0,0 0,1 0,-1 0,0 0,1-1,-1 1,0 0,1-1,-1 1,1-1,-1 0,1 0,-1 1,1-1,-1 0,1 0,0 0,0 0,-1-1,1 1,0 0,-1-2,-11-11,0 0,2-1,-1-1,2 1,0-2,1 1,1-2,0 1,-7-25,-5-27,-12-76,31 141,-18-93,5 0,3-1,3-110,8 201,0 1,1-1,-1 1,1-1,1 1,-1 0,1 0,0-1,0 1,1 0,0 1,0-1,0 0,1 1,7-9,-6 9,1 1,0 0,0 0,0 1,1-1,-1 1,1 1,0-1,0 1,0 0,0 1,0 0,13-1,5 0,0 1,-1 1,1 1,0 1,0 2,-1 0,0 1,0 2,25 9,-23-4,0 1,-1 1,0 1,-1 1,0 2,-2 0,32 32,-26-20,-2 1,-1 1,-1 1,-2 1,-1 1,-2 0,-1 2,-2 0,19 65,-23-48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1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2507,'1'-4,"-1"1,2-1,-1 0,0 1,1-1,0 1,-1-1,1 1,1 0,-1 0,4-4,0-2,61-75,130-129,-45 55,-142 147,220-269,-208 248,0-2,-2 0,-2-1,-1-1,-2-1,-1 0,8-41,-19 65,0 0,-1 0,-1 0,0 0,-1-1,0 1,-3-15,2 24,0 0,0 0,0 0,0 0,-1 0,0 0,0 1,0-1,0 0,0 1,-1 0,0-1,1 1,-1 0,0 0,-1 1,1-1,0 1,-1-1,0 1,1 0,-1 0,0 1,0-1,0 1,-4-1,-11-2,0 2,0 0,0 1,0 0,0 2,0 0,0 1,1 1,-1 1,1 1,-1 0,1 2,1 0,-1 0,1 2,-25 17,22-13,1 1,0 1,1 1,1 1,0 0,1 1,1 1,1 1,1 0,1 0,0 1,-15 41,15-22,1 0,2 1,2 0,1 0,3 1,1 0,2-1,8 63,-3-68,2 1,1-1,1 0,3-1,0 0,3-1,0-1,2 0,39 54,-44-72,0 0,2-1,0 0,0-1,1-1,1-1,0 0,0-1,25 11,-17-11,1 0,0-2,0-1,1-1,-1-2,38 3,-25-6,0-1,0-2,0-2,0-1,-1-2,0-2,0-1,-1-2,58-26,-54 16,0-1,-1-2,-1-2,-2-1,-1-2,-1-1,58-70,-69 71,-1-1,-1 0,-2-2,-1 0,-2-1,-1-1,-2 0,-1-1,-2-1,7-44,-11 14,-2 0,-3 0,-4 0,-20-128,0 78,-74-216,65 247,-3 2,-89-151,92 184,-3 2,-1 1,-3 2,-1 2,-66-56,91 88,-2 0,1 0,-1 2,-1 0,0 1,0 1,-1 1,0 0,-24-5,42 12,1 0,-1 0,1 0,0 0,-1 0,1 0,-1 0,1-1,-1 1,1 1,-1-1,1 0,-1 0,1 0,-1 0,1 0,-1 0,1 0,0 1,-1-1,1 0,-1 0,1 1,0-1,-1 0,1 1,0-1,-1 0,1 1,0-1,-1 0,1 1,0-1,0 1,0-1,-1 1,2 23,18 27,-18-48,74 152,114 173,-181-315,93 142,7-5,7-4,261 255,-366-391,0 0,1-1,15 9,-7-9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2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1 806,'16'-2,"0"-1,0 0,0-1,0 0,0-1,15-8,29-9,57-11,2 5,1 6,1 5,0 4,206 7,-316 7,4-1,-1 1,1 1,18 4,-30-5,0 0,0 0,0 0,0 0,0 1,0-1,0 1,0 0,0 0,-1 0,1 0,-1 0,1 0,-1 1,0 0,0-1,0 1,-1 0,4 5,-2-3,0 0,0 0,0 0,1 0,0-1,0 0,0 0,0 0,1 0,-1-1,1 1,0-1,0 0,0-1,1 1,-1-1,1 0,-1-1,8 2,39 19,-7 3,-2 3,-1 1,53 48,-73-57,-1 1,-1 1,0 0,-2 2,-1 0,-1 1,16 33,-27-45,0-1,-1 1,-1 1,0-1,-1 0,0 1,-1 0,0-1,-1 1,-1-1,0 1,-1 0,-1-1,-4 16,7-27,-1 0,1 0,-1 0,0 1,1-1,-1 0,0 0,0 0,-1-1,1 1,0 0,-1 0,1-1,-1 1,1-1,-1 1,0-1,1 1,-1-1,0 0,0 0,0 0,0 0,0 0,0-1,0 1,-1-1,1 1,0-1,0 0,0 0,0 1,-1-2,1 1,0 0,0 0,0-1,-1 1,1-1,0 0,0 1,0-1,0 0,0 0,0-1,1 1,-4-3,-7-4,0-2,1 0,0 0,1-1,-17-21,-5-19,3-1,1-1,-36-100,43 100,-21-51,-30-120,61 181,2-1,2 0,2-1,2 0,4-76,0 106,0 1,2 0,0 0,0 0,1 0,1 1,0 0,1 0,1 0,0 0,0 1,1 0,1 1,0 0,1 0,0 1,0 0,1 1,0 0,1 1,23-13,-13 10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3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0,'0'5,"0"4,4 11,10 8,11 14,13 15,13 11,10 10,12 5,5 0,2-2,-4-5,-11-12,-8-9,-10-9,-12-13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2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4138 0,'1'1,"-1"-1,0 0,0 0,1 0,-1 1,0-1,1 0,-1 0,0 1,0-1,0 0,1 1,-1-1,0 0,0 1,0-1,0 0,0 1,1-1,-1 0,0 1,0-1,0 0,0 1,0-1,0 0,0 1,0-1,0 0,-1 1,1-1,0 1,0-1,0 0,0 0,0 1,-1-1,1 0,0 1,0-1,0 0,-1 1,1-1,0 0,0 0,-1 0,1 1,0-1,-1 0,1 0,-14 19,-556 785,337-453,63-100,-326 467,-33-27,150-245,-288 354,-28 120,366-478,283-382,37-53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3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94,'0'-5,"0"-8,-4-4,-1-2,0-2,1 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4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525 4,'-82'-2,"25"0,-62 6,103-2,0 0,0 1,0 0,0 2,0 0,1 0,0 2,-20 10,27-11,1 0,-1 0,1 1,0 0,1 0,0 0,0 1,0 0,1 0,0 1,1 0,0-1,0 1,1 1,0-1,0 0,-1 16,-1 13,2 0,1 0,5 41,-3-59,2 0,1 0,0 1,2-2,0 1,1 0,1-1,10 20,-10-25,1-1,1 0,0 0,1-1,0 0,1-1,0 0,1-1,0 0,1-1,17 10,5 0,1-2,1-2,0-1,1-2,0-1,1-3,0 0,0-3,73 1,-62-7,0-2,0-2,-1-3,0-1,0-3,-1-1,64-29,-88 32,0 0,-1-2,-1-1,0-1,30-25,-36 23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5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553 1220,'-1'-9,"0"0,0 0,-1 0,0 0,0 0,-1 0,0 1,-1-1,0 1,0 0,-1 0,0 0,0 1,0-1,-10-7,1 0,-2 1,0 1,0 0,-1 1,-32-17,43 26,0 0,-1 1,1-1,0 1,-1 0,1 1,-1 0,1 0,-1 0,0 0,0 1,1 1,-1-1,0 1,1 0,-1 0,-11 5,11-3,-1 0,1 1,0 0,1 1,-1-1,1 1,-1 1,2-1,-1 1,1 0,-1 1,2-1,-1 1,-5 10,0 4,0 0,1 1,1 0,1 0,1 1,1 0,1 0,1 0,1 0,1 1,3 34,-1-47,1 1,0-1,0 0,1 0,0 0,1-1,1 1,-1-1,2 0,-1 0,1 0,1-1,0 0,0 0,1-1,0 0,0 0,1-1,0 0,0 0,0-1,1 0,0-1,1 0,16 5,-15-6,1-1,0-1,-1 0,1 0,0-1,0-1,0 0,0-1,-1 0,1-1,0-1,-1 0,1 0,-1-1,0-1,22-12,-26 13,0-1,0-1,-1 1,0-1,0-1,0 1,-1-1,0 0,-1-1,1 1,-1-1,-1 0,0-1,0 1,0-1,-1 1,0-1,-1 0,0 0,0 0,-1-1,0 1,-1 0,-1-12,-2-5,-1 0,-2 0,0 0,-2 1,-1 0,-1 0,-1 1,-1 0,-30-43,-12-8,-97-100,106 125,-41-40,38 41,-46-60,93 108,-1-1,1 1,0-1,0 1,0-1,0 0,1 1,-1-1,0 0,1 0,-1 0,1 0,-1 1,1-1,0 0,0 0,0 0,0 0,0 0,0 0,1 0,-1 0,1 1,-1-1,1 0,0 0,-1 0,1 1,0-1,0 0,0 1,1-1,-1 1,0-1,0 1,1 0,2-2,6-4,-1 0,1 1,1 1,-1 0,13-4,-14 5,59-24,112-44,-151 62,0 2,0 1,1 1,39-2,-58 8,0 0,0 0,0 1,0 1,0 0,0 0,0 1,-1 1,1 0,-1 0,0 1,0 0,-1 1,1 0,-1 0,-1 1,1 0,-1 1,0-1,-1 2,0-1,0 1,-1 0,8 14,9 19,-1 1,29 87,16 97,-63-213,109 509,-110-510,-1-5,0 1,0 0,-1 0,0 0,0 0,-1 0,0 0,-1 0,0 0,-3 9,4-17,0 0,-1-1,1 1,0 0,-1-1,1 1,-1-1,1 1,-1 0,1-1,-1 1,1-1,-1 1,0-1,1 1,-1-1,0 0,1 1,-1-1,0 0,1 0,-1 1,0-1,0 0,1 0,-1 0,0 0,0 0,0 0,1 0,-1 0,0 0,0 0,1-1,-1 1,0 0,1 0,-1-1,0 1,0 0,1-1,-1 1,1-1,-1 1,0-1,0 0,-27-29,18 11,0 1,1-1,1 0,1-1,1 0,1 0,-5-31,-8-149,18 191,-3-112,6 1,5 0,5 0,5 1,5 1,76-221,-90 316,0 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8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531 405,'-1'1,"0"0,0-1,0 1,0 0,0-1,0 1,0 0,0 0,0 0,0 0,0 0,0 0,1 0,-1 0,0 0,1 1,-1-1,1 0,-1 2,-12 31,9-25,-293 964,266-856,-5 23,-83 267,107-383,11-39,11-42,94-524,-61 318,-40 244,199-1050,-199 1057,0 1,0 0,1-1,0 1,1 0,0 1,9-14,-13 22,1 0,-1 0,1 0,0 1,0-1,0 1,0-1,0 1,0-1,0 1,1 0,-1 0,0 0,1 0,-1 1,4-2,-3 2,1 0,-1 1,1-1,-1 1,1-1,-1 1,0 0,1 0,-1 1,0-1,0 0,0 1,0 0,0 0,3 3,32 28,-1 2,-2 1,-1 2,39 57,-39-49,468 669,-250-343,-239-353,2-1,21 21,-25-28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8:58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1 368,'4'0,"6"-4,5-6,4-1,-1-2,1-4,1 1,1-5,1 2,2-6,4-1,2-1,4-5,5-4,-1 3,-2 4,-7 2,-9 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0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1026 0,'-34'3,"-1"2,1 1,1 1,0 2,-40 16,0-2,-283 109,140-47,94-22,105-57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0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19,'0'-1,"0"0,0 0,-1 0,1 0,0 0,-1 1,1-1,-1 0,1 0,-1 0,0 1,1-1,-1 0,0 1,1-1,-1 0,0 1,0-1,0 1,0-1,1 1,-1 0,0-1,0 1,0 0,0-1,0 1,0 0,0 0,0 0,0 0,0 0,-1 0,-1 0,-1 0,1 0,0 0,-1 1,1-1,0 1,-1 0,-4 1,-1 4,-1 1,1-1,1 1,-1 1,1 0,1 0,-13 17,5-4,2 0,-16 32,23-42,1 1,1-1,0 1,1 0,0 0,0 0,2 0,-1 1,2-1,-1 0,3 16,-1-19,1 0,1 0,-1 0,1-1,1 1,0-1,0 1,0-1,1-1,1 1,-1-1,1 1,0-2,1 1,11 9,-2-5,0 0,36 18,-38-23,0 1,-1 0,0 1,-1 1,0 0,15 15,-24-21,0 0,-1 0,0 1,0-1,0 1,0 0,0-1,-1 1,0 0,1 0,-2 0,1 0,0 0,-1 0,1 7,-2-3,0 0,0 0,-1 1,0-2,0 1,-1 0,-5 10,-6 7,0 0,-2 0,-25 28,-160 201,185-235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2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9,'-5'14,"0"-1,1 1,1 0,0 1,1-1,1 0,0 1,1-1,1 0,0 1,1-1,0 0,1 0,1 0,0 0,1 0,0-1,11 19,-4-15,0 0,1-1,0-1,1 0,1-1,0 0,26 16,-13-11,0-2,1-1,57 23,-81-37,0 0,-1-1,1 1,0-1,0 0,0-1,0 1,0-1,0 0,0 0,0-1,0 1,0-1,6-2,-8 2,1-1,-1 0,0 0,0 0,0 0,0 0,-1-1,1 1,-1-1,1 0,-1 0,0 0,0 0,0 0,-1 0,1-1,-1 1,0 0,1-1,0-4,2-13,0 0,-2 0,0 0,-1-1,-2 1,0 0,-1-1,-9-38,4 30,-1 1,-2 0,-1 1,-1 0,-26-43,29 53,9 17,0 1,0 0,0 0,0 0,0 0,0 0,0 0,0 0,0-1,0 1,0 0,0 0,0 0,0 0,0 0,0 0,0 0,0 0,0-1,0 1,0 0,0 0,0 0,0 0,0 0,1 0,-1 0,0 0,0 0,0 0,0-1,0 1,0 0,0 0,0 0,0 0,1 0,-1 0,0 0,0 0,0 0,0 0,0 0,0 0,0 0,1 0,-1 0,0 0,0 0,0 0,0 0,0 0,0 0,0 0,1 0,-1 1,0-1,0 0,0 0,0 0,0 0,0 0,0 0,28 25,7 18,-3 1,48 87,37 108,-106-216,53 121,-6 2,65 260,-102-311,-4 1,-4 1,-4 0,-5 0,-13 156,5-215,-2 1,-2-1,-1 0,-2-1,-1-1,-2 1,-2-2,-33 55,39-75,-1 0,0-1,-1 0,-1-1,0-1,0 0,-2 0,-28 17,30-23,0 1,-1-2,1 0,-1-1,0 0,0-1,-1 0,1-1,-1-1,1 0,-1-1,-18-3,13 0,1-1,0-1,1-1,-1 0,1-2,0 0,1-1,0 0,0-2,1 0,1-1,0 0,-22-23,12 8,1-1,2-1,1 0,1-2,1-1,-21-49,17 20,2 0,3-2,3 0,3-1,2 0,4-1,2 0,3 0,14-129,-10 174,1-1,0 1,2 0,0 0,1 0,1 1,1 0,1 1,13-20,-12 24,1-1,0 2,1 0,1 0,0 1,1 1,0 0,0 1,1 1,26-11,-1 2,1 2,1 2,0 2,1 2,0 1,0 3,57-2,-74 8,1 1,-1 1,0 1,0 2,0 0,-1 2,0 1,0 1,0 1,-2 1,1 2,-1 0,24 19,-32-20,0 1,0 0,-2 1,1 1,-2 1,0 0,-1 0,0 1,-2 1,0 0,-1 0,0 1,5 20,-7-17,-3-14,-1 1,0 0,-1 1,0-1,1 11,-7-13,-4-13,-8-17,-9-20,2-1,2-1,2 0,2-2,-15-65,15 34,4-1,-6-127,18 190,0-1,1 1,1-1,0 1,1-1,1 1,9-29,-11 43,0 1,0-1,0 0,0 1,0-1,0 0,1 1,-1 0,1-1,-1 1,1 0,-1 0,1 0,0 0,0 0,-1 0,1 0,0 0,0 1,0-1,0 1,0 0,0-1,0 1,0 0,0 0,0 0,0 0,0 1,0-1,0 0,-1 1,1-1,0 1,0 0,3 2,8 2,0 2,0 0,22 17,-29-20,24 18,-2 1,0 2,-1 0,-2 2,-1 1,27 39,-38-47,-1 0,0 1,-2 0,0 1,-2 0,0 1,-1-1,-2 1,0 1,3 43,-8-62,-1 1,1 0,-1-1,0 1,0 0,0-1,-1 1,0-1,0 1,-5 7,6-12,1 0,-1 0,0 0,1 0,-1 0,0-1,0 1,0 0,0 0,1-1,-1 1,0 0,0-1,0 1,-1-1,1 0,0 1,0-1,0 0,0 0,0 1,-2-1,1-1,0 1,0-1,0 0,0 0,0 0,0 0,0 0,0 0,1 0,-1-1,0 1,1 0,-1-1,1 0,-1 1,-1-4,-7-10,0-1,1 1,1-2,1 1,0-1,1 0,-7-34,-13-129,21 115,2-1,4 1,9-77,-5 108,1 1,1 0,2 0,1 1,2 1,1-1,1 2,19-30,-31 57,-1 1,1-1,-1 1,1-1,0 1,0 0,0 0,0 0,0 0,0 0,1 1,-1-1,0 1,1-1,0 1,-1 0,1 0,0 0,-1 0,1 0,0 1,0 0,0-1,0 1,0 0,-1 0,1 0,0 1,0-1,0 1,0-1,-1 1,1 0,0 0,-1 0,1 1,0-1,-1 1,0-1,4 4,10 8,-1 0,-1 0,0 2,21 27,-26-30,66 91,-5 4,-4 2,58 133,-102-196,-2 2,-2 0,15 63,-26-74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3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1 274,'21'0,"1"1,-1 0,0 2,0 1,0 0,0 2,0 0,-1 2,0 0,-1 1,0 1,27 18,-19-8,-2 0,0 2,-1 1,-2 0,0 2,24 37,-30-39,-2 1,0 0,-2 0,0 2,-2 0,-1 0,11 52,-19-74,-1 0,1 0,-1 0,0 0,0 0,0 0,0 0,-1 0,0 0,0 0,-2 6,3-9,-1 0,1-1,-1 1,1 0,-1-1,1 1,-1 0,0-1,1 1,-1-1,0 1,1-1,-1 0,0 1,0-1,1 0,-1 1,0-1,0 0,0 0,1 0,-2 1,-1-2,1 1,0 0,-1-1,1 1,0-1,-1 0,1 1,0-1,0-1,0 1,-3-2,-11-8,2-1,-1 0,2-1,-1-1,2 0,0-1,1 0,-10-17,0-3,2-1,-24-63,29 63,2-1,2 1,1-2,2 1,-2-42,9 77,0-1,1 1,-1-1,0 1,1-1,0 1,0 0,-1-1,1 1,0 0,1 0,-1 0,0 0,1 0,-1 0,1 0,0 0,-1 0,1 1,0-1,0 1,0-1,0 1,0 0,0 0,1 0,-1 0,0 0,1 0,-1 1,3-1,6-1,1 0,-1 1,0 0,1 0,15 3,12 2,0 2,-1 1,0 2,-1 2,1 1,-2 2,0 1,63 39,-77-40,-2 0,0 2,-1 1,0 0,-2 1,23 28,-30-31,0 0,-1 1,0 0,-2 0,0 1,0 0,-2 0,0 0,4 31,-8-42,0-1,-1 1,0-1,-1 1,1-1,-1 1,0-1,-3 10,3-14,1 0,0-1,-1 1,1 0,-1 0,1 0,-1-1,1 1,-1 0,1-1,-1 1,0 0,1-1,-1 1,0-1,1 1,-1-1,0 0,0 1,0-1,0 0,-1 1,0-1,1 0,-1-1,0 1,1 0,-1-1,0 0,1 1,-1-1,1 0,-1 0,1 1,0-1,-1 0,1-1,0 1,0 0,-2-2,-10-12,1 0,1-1,0-1,1 1,0-2,2 1,0-1,1-1,1 1,1-1,-4-22,-2-26,-3-125,13 169,-1-4,1 1,1-1,2 0,1 1,7-34,-9 57,0 0,0 0,1 1,-1-1,1 0,0 0,0 1,0-1,0 1,0-1,1 1,-1 0,1 0,-1 0,1 0,0 1,-1-1,1 1,0-1,0 1,0 0,1 0,-1 0,0 1,0-1,0 1,1 0,-1 0,0 0,0 0,1 0,-1 1,4 0,11 3,1 0,-1 1,0 1,23 10,5 4,-1 2,-2 2,0 1,-2 3,0 1,52 51,-76-65,-1 2,-1 0,0 1,-1 1,-1 0,-1 0,-1 2,-1-1,0 1,-2 1,0-1,-2 1,0 1,-2-1,0 1,1 26,-6-21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5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1544,'1'-2,"0"-1,1 1,-1-1,1 1,0 0,0 0,-1-1,2 1,-1 1,0-1,0 0,1 1,-1-1,0 1,6-3,0-1,78-45,-59 36,-1-1,0-1,0-1,-2-2,0 0,27-31,-46 45,-1-1,0 0,0 0,-1 0,0 0,0-1,0 1,-1-1,0 0,0 0,-1 0,0 0,0 0,-1 0,1 0,-1 0,-2-8,1 10,0 0,0 0,0 1,-1-1,0 1,0-1,0 1,0 0,-1 0,0 0,0 0,0 0,0 0,0 1,-1 0,0-1,0 2,0-1,0 0,0 1,0-1,0 1,-1 0,1 1,-8-3,-2 2,0 0,-1 0,1 1,-1 1,1 0,-1 1,1 1,-1 0,1 1,0 0,0 2,0-1,1 2,-1-1,1 2,1 0,-1 1,1 0,0 0,1 1,0 1,-10 11,9-9,1 0,0 1,1 0,0 1,1 0,0 0,2 1,-1 0,2 0,0 1,1-1,0 2,2-1,0 0,0 1,2-1,0 1,1 0,2 18,-1-25,2 0,-1-1,1 1,1-1,0 0,0 0,0 0,2 0,-1-1,1 0,10 12,-4-9,-1 0,1 0,1-2,0 0,1 0,23 11,-1-5,0-2,1-1,1-2,0-1,45 4,-20-6,0-2,1-3,-1-3,0-2,70-14,-104 12,0-2,-1-1,1-1,-1-1,-1-1,0-2,-1-1,-1-1,0-1,0-1,-2-1,0-1,23-26,-38 36,0-1,0-1,-1 0,0 0,-1 0,0-1,-1 1,-1-1,1-1,-2 1,4-21,-5 17,-1-1,-1 0,-1 0,0 1,-1-1,-1 1,-9-33,-3 8,-2 1,-1 1,-3 0,-1 2,-2 1,-28-35,-40-42,-134-127,-128-82,344 313,-14-10,1-1,0-1,2-1,1-1,1-1,-29-45,47 67,0 1,0-1,0 0,0 0,0 0,0 0,1 0,-1 0,1 0,-1 0,1 0,0-1,0 1,0 0,0 0,0 0,0 0,1 0,-1 0,1 0,0 0,-1 0,3-4,-2 5,-1 1,1-1,0 1,0-1,-1 1,1-1,0 1,0-1,0 1,0 0,0 0,-1-1,1 1,0 0,0 0,0 0,0 0,0 0,0 0,1 0,30 15,-12 0,-1 1,0 0,-2 2,18 21,63 90,-60-76,783 1195,-792-1201,12 16,-32-48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4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0,'0'1,"-1"-1,1 1,0-1,-1 1,1-1,0 1,-1-1,1 1,0-1,0 1,-1-1,1 1,0-1,0 1,0-1,0 1,0-1,0 1,0 0,0-1,0 1,0-1,0 1,0-1,0 1,0 0,0-1,1 1,-1-1,0 1,0-1,1 1,19 16,30 4,392 114,-429-131,1395 464,-22 68,125 182,-1479-701,182 85,-186-92,0 0,0-2,1-1,0-2,57 4,2-4,-1 4,0 4,100 29,245 96,-295-86,156 84,-206-88,-2 3,131 106,-196-140,-12-6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6.0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504 339,'-503'0,"512"-1,0-1,1 0,-1 0,0-1,16-8,5-1,601-216,-407 151,-218 77,-5 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7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0 162,'6'0,"-1"-1,1 1,-1 0,1 0,-1 1,1-1,-1 1,1 1,-1-1,0 1,0 0,0 0,0 0,0 1,0 0,0 0,-1 0,1 0,-1 1,0 0,0-1,-1 2,6 5,31 42,2-1,2-2,2-2,3-2,62 44,-38-38,-30-22,0 1,-2 2,70 73,-108-102,0 0,0 0,-1 0,1 0,-1 0,0 0,0 1,0-1,-1 1,1-1,-1 1,0 0,0-1,0 1,0 0,-1 0,0 0,1 0,-2-1,1 1,0 0,-1 0,1 0,-1 0,0-1,0 1,-1 0,1-1,-1 1,0-1,0 1,0-1,0 0,0 0,-1 0,0 0,1 0,-1-1,-6 5,-11 9,-1 0,-1-2,0 0,-1-2,0 0,-1-2,0-1,-48 12,70-21,0 0,-1 0,1 0,0 0,0-1,-1 1,1-1,0 1,0-1,0 0,0 0,0 0,0 0,0 0,0 0,0-1,0 1,1-1,-1 1,1-1,-1 0,1 0,-1 1,1-1,0 0,0 0,0 0,0 0,0-1,0-1,-5-12,1 0,0-1,-1-17,2 15,-10-53,4-1,-2-118,27-148,-13 310,2 0,1-1,1 2,1-1,18-43,-11 46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7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1,'0'4,"0"10,8 7,8 7,4 8,8 6,11 9,7 3,4 1,7 8,-3 1,2-1,-4-4,-3-7,-10-9,-7-7,-9-6,-9-7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7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44,'-5'-4,"0"-5,-1-6,2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8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 0,'-8'1,"1"0,0 0,0 0,0 1,0 0,0 0,1 1,-1 0,1 0,-1 0,1 1,0 0,0 0,1 1,-1 0,1 0,0 0,0 0,1 1,-7 10,-3 6,2 0,1 1,0 0,-11 40,7-21,3 0,1 1,2 1,2 0,2 0,2 73,3-111,0-1,1 1,0 0,0-1,1 0,-1 1,1-1,0 0,1 0,-1 0,1 0,0 0,0 0,1-1,0 0,-1 0,8 6,-5-6,1 0,-1 0,1-1,0 0,0 0,0 0,1-1,-1 0,0-1,1 0,0 0,9 0,-3-1,-1 1,1-2,-1 0,0 0,1-2,21-5,-28 5,1 0,-1-1,0 0,-1 0,1 0,-1-1,0 0,0 0,0-1,-1 1,1-1,7-12,-2 2,0 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09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1,'-6'1,"1"0,-1 1,1 0,0 0,0 0,0 0,0 1,0 0,1 0,-1 0,1 1,0-1,0 1,0 0,0 0,1 1,-1-1,-3 9,-7 8,1 0,2 1,-11 27,9-16,1 0,2 1,1 1,2-1,2 1,1 0,0 37,5-51,0 0,2 0,0 0,1 0,1-1,1 0,1 0,0 0,2-1,0 0,1-1,1 0,15 18,24 17,-38-42,0 1,20 25,-31-35,0-1,0 1,-1 0,1-1,-1 1,1-1,-1 1,1 0,-1-1,0 1,0 0,0 0,0-1,0 1,0 0,0-1,-1 1,1 0,-1 0,1-1,-1 1,0-1,1 1,-1-1,0 1,0-1,0 1,0-1,0 0,0 1,-1-1,1 0,-2 1,-7 7,-1-1,0-1,-18 10,9-5,-110 90,16-12,90-74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10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1,'4'0,"1"4,5 6,3 5,5 12,4 11,1 6,1 5,-3 5,-1 3,0 0,1-6,-4-3,1-10,-4-7,-4-9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10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20,'4'0,"2"-4,7-2,7 1,-1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11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240 172,'-115'139,"88"-100,-28 55,48-80,1 0,0 0,0 1,2 0,0 1,0-1,-2 28,6-40,0 0,0 0,0 0,1 0,-1 0,1 0,-1-1,1 1,0 0,0 0,0-1,0 1,1 0,-1-1,1 0,-1 1,1-1,0 0,0 0,0 1,5 2,-2-2,0-1,0 1,0-1,0-1,0 1,0 0,1-1,-1 0,1-1,10 1,9-2,0-1,0-1,47-13,-41 8,-1-1,-1-1,0-2,53-29,-73 36,-1 0,1-1,-1 0,0-1,-1 0,1 0,-1 0,-1-1,1 0,-2-1,1 1,-1-1,0 0,-1 0,0-1,0 1,-1-1,3-17,-4-4,-1 0,-2 0,-1 1,-1-1,-2 1,-1 0,-2 0,-12-34,14 26,6 38,0-1,0 0,0 1,0-1,1 0,-1 1,0-1,0 1,1-1,-1 0,0 1,0-1,1 1,-1-1,1 1,-1-1,1 1,-1-1,1 1,-1-1,1 1,-1 0,1-1,-1 1,1 0,0 0,-1-1,1 1,-1 0,1 0,0 0,-1 0,1 0,0-1,-1 1,1 1,0-1,-1 0,1 0,0 0,-1 0,1 0,0 0,-1 1,1-1,-1 0,1 1,-1-1,1 0,-1 1,1-1,0 2,14 5,0 2,-1 0,0 1,-1 0,0 1,-1 0,21 25,69 104,-92-125,74 118,-7 5,72 172,-74-122,65 248,-128-392,1-2,-2 1,-2 1,-1 0,-3 0,0 51,-4-93,-1 1,0-1,0 1,-1-1,1 1,0-1,-1 0,0 1,1-1,-1 0,0 1,0-1,0 0,-1 0,1 0,0 0,-1 0,0 0,1 0,-1 0,0-1,0 1,0-1,-3 2,3-2,-1-1,1 1,-1-1,1 0,-1 0,1 0,-1-1,1 1,-1 0,1-1,-1 0,1 0,0 1,-1-1,1-1,0 1,0 0,0-1,0 1,0-1,0 1,0-1,-3-3,-16-18,0 0,2-1,0-1,-23-42,-50-117,71 138,-28-62,4-2,-39-152,68 197,3 0,2-1,4 0,2-1,7-109,-1 162,0 0,1 0,1 0,0 0,0 1,10-23,-10 32,-1-1,1 1,0 0,0 0,0 1,1-1,-1 0,1 1,0 0,0 0,0 0,0 1,0-1,1 1,-1 0,1 0,-1 0,1 1,0 0,0 0,0 0,5 0,25-2,-1 1,0 1,1 3,-1 0,0 2,0 2,0 1,59 21,-73-20,1 1,-2 0,1 2,-2 0,1 1,-2 1,1 1,-2 0,0 2,-1-1,0 2,-1 0,-1 1,20 36,-27-40,-1 0,0 1,5 25,-5-18,-43-218,19 83,6 48,1 11,2-2,3 1,0-64,6 117,1-1,0 1,0-1,0 1,0-1,0 0,1 1,-1-1,1 1,-1 0,1-1,0 1,0-1,0 1,0 0,1 0,-1 0,1 0,-1 0,1 0,0 0,-1 0,1 0,0 1,0-1,0 1,1-1,-1 1,0 0,0 0,1 0,-1 0,1 1,-1-1,1 0,-1 1,1 0,-1 0,1-1,-1 2,1-1,3 1,6 1,-1 0,0 1,1 1,-1 0,0 1,-1 0,1 0,9 8,12 10,0 1,-2 2,-1 0,-2 3,0 0,26 39,124 209,-127-193,-13-23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13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1486,'-3'0,"0"0,1 1,-1-1,0 1,0 0,1 0,-1 0,0 1,1-1,0 0,-1 1,1 0,0-1,-1 1,1 0,0 0,0 0,1 1,-1-1,0 0,1 1,-1-1,1 1,0-1,-2 6,-2 8,0 0,0 0,-2 21,5-26,-2 9,2 1,0-1,0 1,2-1,1 1,1-1,0 1,9 32,-8-42,1 0,0 0,1-1,0 1,1-1,0 0,1 0,0-1,0 0,1 0,0 0,0-1,1-1,0 1,1-2,16 11,-16-12,1 0,-1-1,1 0,0-1,0 0,0 0,0-1,21 1,-28-3,0 0,-1 0,1 0,0-1,-1 1,1-1,-1 0,1 0,-1 0,1-1,-1 1,0-1,1 1,-1-1,0 0,0-1,-1 1,1 0,0-1,-1 0,1 1,-1-1,0 0,0 0,0 0,0 0,-1-1,1 1,-1-1,0 1,1-5,3-15,-2 0,-1 0,-1 0,-1 0,0-1,-7-32,1 17,-3 0,-25-73,24 87,-1 0,-17-27,22 42,0 1,-1-1,0 1,-1 1,1-1,-2 1,-14-11,23 20,1-1,-1 0,0 0,0 1,0-1,0 0,0 0,0 1,0-1,1 0,-1 1,0-1,0 0,0 1,0-1,-1 0,1 1,0-1,0 0,0 0,0 1,0-1,0 0,0 1,0-1,-1 0,1 0,0 1,0-1,0 0,-1 0,1 0,0 1,0-1,-1 0,1 0,0 0,0 1,-1-1,1 0,0 0,0 0,-1 0,1 0,0 0,-1 0,1 0,0 0,-1 0,1 0,0 0,0 0,-1 0,1 0,0 0,-1 0,1 0,0 0,-1 0,1-1,0 1,0 0,-1 0,1 0,0-1,8 29,20 37,4-1,2-2,77 108,-95-150,0-1,2-1,0 0,32 23,-42-35,0 0,0-1,1 0,0 0,-1-1,2 0,-1 0,0-1,1-1,-1 1,1-2,0 1,0-1,14-1,-20 0,0-1,0-1,0 1,0 0,-1-1,1 0,0 0,-1 0,1 0,-1 0,0-1,0 0,0 1,0-1,0-1,0 1,-1 0,0 0,0-1,0 1,0-1,0 0,0 0,-1 0,2-6,2-11,-1 0,0 0,0-34,-3 47,0-49,-2 1,-2-1,-19-97,-56-163,56 238,-67-222,-51-218,138 509,-3-11,1-1,1 0,0 0,2-37,16 83,59 149,8-4,110 168,-127-238,4-3,5-3,3-3,131 116,-184-185,0-2,48 30,-61-43,0-1,0 0,0 0,1-1,-1-1,1 0,0 0,0-1,0-1,13 0,-8-1,1-1,-1 0,0-1,0-1,0-1,18-6,-25 6,0-1,0 0,0-1,0 0,-1 0,0-1,0-1,-1 1,0-1,11-14,-5 2,0-1,-1-1,-1 0,-1-1,-1 0,-1 0,-1-1,-2 0,8-47,-8 25,-2-1,-2 1,-3-1,-8-68,1 65,-2 1,-3 0,-1 1,-3 1,-1 0,-3 1,-1 2,-38-57,40 71,-1 2,-1 0,-1 2,-1 0,-2 2,0 0,-2 2,0 1,-1 1,-1 2,-1 1,-56-22,84 38,0-1,0 1,0 0,0 1,0-1,0 1,-1-1,1 1,0 0,0 0,0 0,0 1,-1-1,1 1,-3 1,4-2,1 1,0 0,0 0,0 1,1-1,-1 0,0 0,0 0,1 0,-1 1,0-1,1 0,-1 1,1-1,0 1,-1-1,1 0,0 1,0-1,0 1,0-1,0 0,0 1,1-1,-1 1,0-1,1 0,-1 1,1-1,-1 0,1 1,0-1,-1 0,2 2,9 21,2 0,0-1,2 0,0-1,32 34,104 93,-120-119,65 50,4-3,156 90,-242-158,4 1,-1 1,0 1,0 0,-1 2,-1-1,18 22,-31-33,-1 0,1 0,-1 1,1-1,-1 1,0-1,0 1,0 0,-1-1,1 1,-1 0,1-1,-1 1,0 0,0 0,0-1,0 1,-1 0,1 0,-1-1,1 1,-1 0,0-1,0 1,0-1,-1 1,1-1,-1 1,1-1,-1 0,0 0,-3 3,-7 7,0 0,-1-1,-1 0,-18 10,9-5,-198 135,180-124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3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1406,'-29'0,"0"0,-1 3,1 0,1 2,-54 16,71-17,0 0,0 1,1 0,-1 1,1 0,1 1,-1 0,1 0,1 1,-1 1,1-1,1 1,-1 0,2 1,-1 0,1 0,-7 16,8-15,1 0,0 0,1 1,0-1,0 1,1-1,1 1,0 0,1 0,0 0,0 0,1-1,3 13,0-13,-1-2,1 1,0 0,1-1,0 0,1 0,0 0,0-1,1 1,0-2,0 1,1-1,0 0,0-1,11 7,12 6,2-1,0-1,1-2,0-2,1-1,1-1,0-2,0-2,0-1,52 1,-43-6,0-1,0-3,0-1,-1-3,1-1,-1-3,-1-1,48-20,-72 24,-2-1,1 0,-1-1,-1-1,0 0,0-2,-1 1,19-22,-29 28,-1 1,1-1,-1 0,0-1,0 1,-1-1,0 1,0-1,-1 0,1 0,-2 0,1 0,-1-1,0 1,0 0,-1-1,0 1,0 0,-1-1,0 1,0 0,-1-1,0 1,0 0,-5-9,1 5,-2-1,1 1,-2 1,1-1,-2 2,1-1,-1 1,-1 0,1 1,-1 0,-1 1,1 1,-20-9,-21-7,-95-28,146 50,-105-25,0 5,-213-13,221 25,88 8,-27-3,35 3,1 0,0 0,0 0,-1-1,1 1,0 0,-1-1,1 1,0-1,0 1,0-1,-1 0,1 1,0-1,0 0,0 0,0 0,0 0,-1-2,2 2,0 0,0 0,1 0,-1-1,0 1,1 0,-1 0,1 0,-1 0,1 0,-1 0,1 0,0 0,0 0,0 0,-1 0,1 0,0 0,0 1,0-1,1 0,27-20,-24 18,407-298,-19-26,-274 226,-90 77,21-17,-3-1,77-88,-119 124,0 0,-1 0,1-1,-1 0,-1 0,1 0,-1 0,0 0,-1-1,3-11,-5 15,0 0,0 0,0 0,-1 0,1 0,-1 1,0-1,0 0,0 0,-1 1,1-1,-1 1,0-1,0 1,0 0,-1 0,1 0,-1 0,1 0,-1 0,0 1,-4-3,-8-6,0 1,-1 0,0 1,-1 1,0 0,-20-5,-112-27,113 32,-213-39,244 46,1 1,-1-1,0 1,0 0,0 0,0 1,1-1,-7 3,10-3,0 0,0 1,0-1,0 1,0 0,0-1,1 1,-1 0,0-1,0 1,0 0,1 0,-1 0,0-1,1 1,-1 0,1 0,-1 0,1 0,0 0,-1 0,1 0,0 1,-1-1,1 0,0 0,0 0,0 0,0 0,0 0,0 0,1 0,-1 0,0 0,0 0,1 1,-1-1,1 0,0 1,10 22,1-1,1 0,1-1,1 0,28 31,-1-2,268 333,16-14,398 346,85-21,-722-630,120 97,-201-156,0-1,0 1,-1 0,1 1,5 9,-10-15,0 1,-1-1,1 0,-1 1,1-1,-1 0,1 1,-1-1,0 1,0-1,0 0,0 1,0-1,0 1,0-1,0 1,0-1,-1 0,1 1,-1-1,1 1,-1-1,1 0,-1 1,0-1,0 0,1 0,-1 0,0 0,0 0,0 0,0 0,-1 0,1 0,0 0,0 0,-2 0,-9 6,0 0,-1-1,0-1,0 0,-1-1,-19 4,-89 9,71-11,-112 14,-184-1,315-20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6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0,'2'4,"0"0,1 0,0-1,-1 1,1-1,1 0,-1 0,0 0,1 0,4 2,8 8,258 239,-10-11,-185-161,82 105,-147-165,-4-5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0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0,'1'11,"1"0,-1-1,2 1,3 11,5 20,39 252,21 560,-69-481,0 25,-2-389,0 0,1 0,0-1,1 1,0 0,3 9,-4-15,1 0,-1 0,1 0,0 0,0-1,0 1,0 0,0-1,1 0,-1 1,1-1,-1 0,1 0,0 0,0-1,0 1,0-1,0 1,4 0,13 3,-1-1,1-1,0 0,0-1,21-2,106-9,-137 8,588-92,-12-53,-533 133,-32 9,-1-1,0-1,32-15,-96 24,0 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1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1092 1,'-8'4,"-7"1,-6 4,-6 10,-12 4,-8 3,-12 10,-12 2,-12 4,-11 3,-8-3,3-4,4-8,7-5,9 1,11-3,12-7,15-5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2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999 2,'-110'-2,"-158"7,235-2,0 1,0 2,0 2,1 1,-58 23,-238 141,328-173,-2 1,-1 0,1-1,0 1,0 0,0 0,0 1,0-1,0 0,0 1,0-1,0 1,1 0,-1-1,1 1,-1 0,1 0,-1 0,1 0,0 0,-2 5,5 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2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0 418,'4'1,"-1"-1,1 1,-1 0,0 0,1 0,-1 0,0 0,0 1,0 0,0-1,0 1,0 0,-1 0,1 1,0-1,3 5,36 51,-28-37,192 304,-17-24,-188-299,4 5,0 0,0 0,1 0,13 11,-19-17,1-1,-1 1,1-1,0 1,-1-1,1 0,0 1,-1-1,1 0,0 0,0 1,-1-1,1 0,0 0,0 0,-1 0,1 0,0 0,0 0,-1 0,1 0,0 0,0-1,-1 1,2-1,0 0,-1 0,0-1,0 1,0-1,0 1,0-1,0 1,0-1,0 0,-1 1,1-1,-1 0,1 0,-1 0,1-3,8-69,1-114,-7 102,5-654,-4 672,1 50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4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5 912,'1'-3,"0"1,0-1,0 1,0 0,1-1,-1 1,1 0,0 0,0 0,0 0,0 0,2-2,4-4,239-240,-129 134,186-229,-296 332,36-54,-42 61,0 1,0-1,-1 0,1 1,-1-1,0 0,0 0,0 0,0 0,-1 0,1 0,-1 0,0 0,0 0,-2-5,2 7,-1 1,0-1,0 1,0-1,0 1,0 0,0-1,0 1,-1 0,1 0,0 0,-1 0,1 0,-1 0,1 0,-1 0,1 1,-1-1,0 1,1-1,-1 1,0-1,1 1,-1 0,0 0,-3 0,-47 5,27 1,0 1,1 0,0 3,0 0,1 1,0 1,-22 16,-7 8,-79 74,104-86,2 1,1 1,0 2,2 0,2 1,0 2,2 0,2 0,0 2,3 0,0 1,2 0,2 0,1 1,-4 42,11-70,0 0,0 1,1-1,0 0,1 0,-1 0,1 1,1-1,-1 0,1 0,0-1,1 1,0 0,0-1,0 1,1-1,0 0,0 0,1 0,-1-1,1 0,0 0,1 0,-1 0,1-1,0 0,0 0,0 0,1-1,11 4,14 3,1-1,0-1,1-2,-1-2,53 1,170-16,240-61,-343 45,-152 27,14-2,0-1,0-1,-1 0,29-11,-39 13,0-1,0 1,-1-1,1 0,-1 0,1 0,-1 0,0 0,0-1,0 1,-1-1,1 0,-1 0,0 0,0 0,0-1,-1 1,1 0,-1-1,1-8,2-24,-1 0,-2 0,-2-1,-1 1,-9-44,-6-2,-32-94,49 175,-3-7,0 1,1-1,0-1,0 1,0-16,2 24,0 1,0-1,0 0,0 1,0-1,0 1,0-1,1 1,-1-1,0 1,0-1,1 1,-1-1,0 1,1-1,-1 1,0 0,1-1,-1 1,0-1,1 1,-1 0,1-1,-1 1,1 0,-1 0,1-1,-1 1,1 0,-1 0,1 0,-1 0,1 0,0-1,-1 1,1 0,-1 0,1 0,-1 1,1-1,-1 0,1 0,-1 0,1 0,0 0,-1 1,1-1,-1 0,0 0,1 1,-1-1,1 0,-1 1,1 0,32 22,-31-21,67 59,-3 3,-3 3,-3 2,-3 3,-3 3,-3 2,73 150,-110-201,-2 2,-1-1,0 2,-3-1,0 1,4 34,-15-46,-6-22,-13-30,7-2,1-1,2 0,-11-62,-9-123,29 197,-12-94,2-208,13 323,0 1,0 0,1 0,-1 0,1 0,0 0,1 0,-1 0,1 0,-1 0,1 1,0-1,0 0,1 1,-1 0,1-1,0 1,5-5,-5 7,-1 0,1 0,-1 0,1 0,-1 1,1-1,0 0,-1 1,1 0,0 0,-1 0,1 0,0 0,-1 0,1 1,-1 0,1-1,0 1,-1 0,1 0,-1 0,0 0,1 1,-1-1,0 1,0-1,0 1,0 0,4 4,29 30,0 2,-3 2,33 50,-31-41,157 229,136 179,-295-420,-8-12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5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353 18,'0'-1,"0"0,0 0,0 1,-1-1,1 0,0 0,-1 0,1 1,0-1,-1 0,1 1,-1-1,1 0,-1 1,1-1,-1 0,0 1,1-1,-1 1,0-1,1 1,-1 0,0-1,0 1,1 0,-1-1,0 1,0 0,0 0,1 0,-1 0,0 0,0 0,-1 0,-30 4,23 0,0 1,0 0,0 0,1 1,0 0,0 0,0 1,1 0,0 0,-8 12,-7 11,-26 48,27-40,2 1,2 1,1 1,2 0,2 1,1 1,3-1,1 2,3-1,0 51,4-66,2 0,1 0,1 0,1-1,2 1,0-1,2-1,1 1,1-1,1-1,2 0,0-1,1-1,2 0,0-1,37 35,-18-28,1-2,1-1,2-3,1-1,44 17,-80-36,1-1,-1 1,1 0,-1 0,0 1,0 0,0 0,-1 0,0 0,7 8,-10-9,1 0,-1 0,0 0,1 0,-1 0,-1 1,1-1,0 0,-1 0,0 1,1-1,-1 0,-1 1,1-1,0 0,-1 0,0 1,1-1,-1 0,0 0,-2 4,-9 18,0-1,-1 0,-2-1,0 0,-20 22,-100 98,95-102,-9 9,-95 76,124-112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5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1,'9'0,"2"4,3 6,5 5,2 4,-3-1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5.7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98 168,'-5'-4,"-4"-10,-6-10,-4-2,0 0,5 0,4 0,4 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6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385 1,'-14'6,"-1"2,1 0,1 1,0 0,0 1,1 0,0 1,-16 19,8-10,-21 22,-46 60,71-80,1 0,1 0,1 1,1 1,-11 30,21-49,1 0,-1 0,1 1,0-1,0 1,0-1,1 1,0-1,0 1,0-1,2 6,-2-9,1 0,0 0,0-1,0 1,0 0,0-1,0 1,0-1,1 0,-1 1,1-1,-1 0,1 0,-1 0,1 0,-1 0,1 0,0 0,0 0,-1-1,1 1,0-1,0 1,0-1,0 0,0 0,0 0,0 0,-1 0,1 0,0 0,0-1,3 0,22-4,0-1,-1-1,0-1,0-1,-1-2,30-16,-8 0,-2-1,52-43,-86 62,0-1,0 0,-1 0,-1-1,0 0,0-1,-1 0,-1 0,0-1,0 0,-2 0,1-1,-2 1,0-1,0 0,2-29,-6 41,0 1,1-1,-1 0,0 1,1-1,-1 0,0 1,1-1,0 1,-1-1,1 1,0-1,0 1,0-1,0 1,0 0,2-2,-2 2,0 1,0-1,0 1,0 0,0 0,0-1,0 1,0 0,0 0,0 0,0 0,0 0,0 0,0 0,0 0,0 1,0-1,0 0,0 1,0-1,1 1,4 3,-1-1,1 1,-1 0,0 1,0-1,0 1,-1 0,5 6,64 96,-4 3,-5 2,74 181,-69-121,85 321,-129-385,-4 2,-6 0,-4 1,-6 146,-7-202,-17 85,14-116,-1 0,-1 0,-1-1,-1 1,-20 35,26-53,0-1,0 0,-1 0,1 0,-1 0,0-1,0 1,-1-1,1 0,-1 0,0-1,0 1,0-1,-1 0,1-1,-1 1,0-1,1 0,-1-1,0 1,0-1,0 0,0-1,0 1,0-1,0 0,0-1,0 0,0 1,0-2,0 1,0-1,0 0,0 0,1-1,0 1,-7-5,-7-6,1 0,1-2,0 0,0 0,2-2,0 0,0-1,2 0,-21-39,11 14,2-1,2-2,-20-73,19 42,3-2,4 0,3-1,3 0,5 0,9-110,-1 135,2 1,2 0,3 1,2 0,3 1,1 0,3 2,2 0,2 2,39-53,-32 56,49-52,-68 84,-1-1,1 2,1 0,1 1,-1 0,2 2,26-13,-39 20,0 1,0 0,0 0,1 1,-1-1,0 1,0 0,1 0,-1 0,0 1,0-1,0 1,1 0,-1 0,0 1,0-1,-1 1,1 0,0 0,0 0,-1 0,1 1,-1 0,6 5,5 7,0 0,-1 1,21 33,-24-33,34 60,-2 1,44 120,-84-192,2 5,1 1,0-1,1 0,9 12,-14-20,-1-1,1 0,0 0,0 0,-1 0,1 0,0 0,0 0,0-1,0 1,0 0,0 0,0-1,1 1,-1 0,0-1,0 0,0 1,1-1,-1 1,0-1,0 0,1 0,-1 0,0 0,1 0,-1 0,0 0,1 0,-1-1,0 1,0 0,1-1,-1 1,0-1,0 1,0-1,0 0,0 0,0 1,0-1,0 0,0 0,0 0,0 0,0 0,0 0,-1 0,1 0,0 0,0-2,3-5,0 0,-1 1,1-2,-2 1,1 0,-1 0,0-1,0-10,3-76,-5 67,0-184,-2 76,21-177,-19 309,0 1,0 0,1 0,0 0,-1 0,1 0,0 0,1 0,-1 0,0 1,1-1,0 0,-1 1,1-1,0 1,0 0,1-1,-1 1,5-3,-4 4,0 0,0 0,-1 0,1 1,0 0,0-1,0 1,0 0,0 1,0-1,-1 0,1 1,0-1,0 1,0 0,-1 0,1 0,0 0,-1 1,1-1,4 4,19 16,0 0,-1 2,-1 1,-1 1,37 52,-34-42,103 139,-73-92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8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328 881,'-13'0,"0"1,0 1,0 1,0-1,1 2,0 0,-1 0,2 1,-1 1,0 0,1 1,0 0,1 0,0 1,0 0,-10 12,8-8,1 1,0 1,1 0,0 0,1 0,1 2,1-1,0 1,1 0,0 0,-5 27,7-19,1 0,1 1,1-1,1 1,1-1,1 0,9 39,-9-54,1 1,0-1,0 0,1 0,0 0,1 0,0-1,0 0,1 0,0 0,0-1,1 1,0-2,0 1,1-1,-1 0,1 0,1-1,-1 0,1-1,13 5,-16-6,-1-1,1 0,0-1,0 1,0-1,0 0,0-1,0 0,0 1,0-2,0 1,0-1,0 0,0 0,0-1,0 1,0-1,-1-1,1 1,-1-1,1 0,-1 0,0-1,0 1,0-1,-1 0,0-1,1 1,-1-1,-1 1,1-1,5-10,3-7,0 1,-2-2,0 1,-2-1,0-1,-2 0,0 0,-2 0,2-28,-2-16,-3 0,-8-71,7 120,-2 0,-1 0,0 0,-1 0,-1 1,-1 0,0 0,-18-33,45 91,16 49,12 28,161 268,-167-319,4-2,2-2,89 88,-120-133,0-1,1-1,1 0,1-2,0 0,0-1,33 11,-45-19,0-1,1 0,-1-1,1-1,-1 1,1-1,-1-1,1 0,0 0,-1-1,1 0,0 0,-1-1,0-1,1 0,-1 0,0 0,0-1,-1-1,1 1,8-8,3-5,0-1,-1 0,0-2,-2-1,0 0,-2-1,0 0,-2-1,17-38,-9 10,-2 0,-2-1,16-92,-23 81,-4-1,-2 0,-3 0,-3 0,-3 0,-2 0,-3 1,-29-97,18 93,-3 1,-3 1,-3 2,-3 1,-2 1,-3 2,-76-92,108 145,1-1,-1 1,-1 0,1 1,-10-7,16 12,-1-1,1 1,-1 0,1-1,-1 1,1 0,0 0,-1 0,1 0,-1-1,0 1,1 0,-1 0,1 0,-1 0,1 0,-1 0,1 0,-1 0,1 0,-1 1,1-1,-1 0,1 0,-1 0,1 0,-1 1,1-1,0 0,-1 1,1-1,-1 0,0 1,1 1,-1 0,0 1,1-1,-1 0,1 0,-1 1,1-1,0 0,0 1,0-1,1 0,-1 0,1 3,11 68,3 0,28 80,61 134,44 58,-121-292,2 0,3-2,1-2,50 55,-77-96,1-1,0 1,1-2,-1 1,1-1,12 7,-16-12,0 1,-1-1,1 1,0-1,0-1,0 1,0 0,0-1,0 0,0 0,0 0,0 0,0-1,0 1,-1-1,1 0,0 0,5-3,16-7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7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1130,'2'-3,"-1"0,0 1,1-1,0 1,-1-1,1 1,0-1,0 1,0 0,1 0,-1 0,0 0,1 1,5-4,3-3,945-667,-875 622,137-103,23-15,-209 153,-8 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8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9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1,'0'4,"4"2,2-1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39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0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16116 1,'-619'152,"388"-103,-1407 314,232-106,-11-60,773-112,-605 104,532-78,-579 118,317-6,673-149,-902 259,402-103,-19 13,107-30,-12-39,449-128,-26 4,207-31,-190 42,211-40,-123 48,150-51,37-17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1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2404,'53'-3,"0"-3,84-18,-32 4,1127-117,-853 104,188-17,1387-148,-794 8,351-184,-1241 303,158-30,454-47,-410 100,218-31,-450 32,-1-9,408-156,576-207,-1086 381,2 6,1 7,205-13,160 16,-483 20,-1-1,0-1,40-12,-42 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5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542 199,'1'-42,"0"30,0 0,0 0,-1 0,-1 0,0 0,-1 0,0 0,-1 0,-7-20,9 31,1 0,-1 0,1 0,-1 0,0 0,1 0,-1 0,0 0,0 0,0 1,1-1,-1 0,0 0,0 1,0-1,0 1,0-1,-1 1,1-1,0 1,0 0,0 0,0-1,0 1,0 0,-1 0,1 0,0 0,0 0,0 0,0 1,0-1,-1 0,1 1,0-1,0 0,0 1,0 0,0-1,0 1,0-1,0 1,0 0,1 0,-2 1,-5 3,1 2,0-1,1 1,-10 13,2 2,1 0,1 2,1-1,1 1,1 1,-9 47,-10 158,25-207,-5 80,4 0,13 112,-3-154,2 1,3-2,3 1,40 103,3-35,-29-71,-3 2,30 103,-51-144,-1 1,-1-1,-1 1,-1 0,0 0,-1 0,-1 0,-1 0,-1-1,-1 1,-1-1,0 0,-9 20,-4-3,-1 1,-3-2,0-1,-2-1,-2-1,-1-1,-1-1,-2-1,0-2,-2-1,-1-2,-55 31,77-49,1-1,-1 0,0-1,0 0,0-1,-21 4,29-6,1-1,-1 0,0 0,0 0,0 0,0 0,1-1,-1 1,0-1,0 0,1 0,-1 0,0 0,1 0,-1 0,1-1,-1 1,1-1,0 0,0 0,0 0,0 0,0 0,0 0,0 0,1-1,-1 1,1 0,0-1,-1 0,1 1,0-1,0-4,-3-9,1-1,1 0,1-1,0 1,1 0,1 0,0 0,2-1,0 2,1-1,9-25,2 1,1 2,3 0,33-53,-21 44,66-74,-38 59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6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0,'0'4,"0"6,4 5,2 8,-1 5,4 1,-1 5,-1 0,-2-6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7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1013,'1'-3,"-1"1,0-1,1 0,0 1,0-1,0 1,0-1,0 1,0-1,1 1,-1 0,1-1,-1 1,4-3,33-28,-26 23,70-54,139-82,105-36,-198 113,4-3,576-299,-678 355,-26 9,-15 5,-17 3,-3 3,-1 2,1 1,0 2,1 1,0 1,1 2,0 0,-33 23,45-26,1 1,1 1,0 0,1 1,0 0,0 1,2 1,0 0,1 1,0 0,1 1,1 0,1 1,-12 34,18-47,1 0,0 0,0 1,0-1,1 1,-1-1,1 1,1-1,-1 1,1-1,0 1,0-1,0 0,1 0,0 1,0-1,0 0,1-1,0 1,-1 0,2-1,-1 1,8 6,-6-6,1-1,0 0,0 0,0-1,0 0,1 0,0 0,-1-1,1 0,0 0,0-1,0 0,0 0,0 0,0-1,0 0,0-1,9-1,10-3,0-2,0 0,0-2,-1-1,0-1,-1-1,0-1,-1-1,-1-1,0-1,-1-1,-1-1,0-1,-2-1,21-27,-34 40,-1-1,0-1,0 1,-1 0,0-1,0 0,-1 0,0 0,-1 0,0 0,0 0,-1 0,0 0,-2-9,2-1,0 19,-1-1,1 0,0 0,0 0,0 0,0 1,0-1,0 0,0 0,0 0,0 0,0 1,0-1,1 0,-1 0,0 0,1 1,-1-1,0 0,1 0,-1 1,1-1,-1 0,1 1,-1-1,1 0,0 1,-1-1,1 1,0-1,0 1,0-1,1 1,0 1,-1-1,1 1,0-1,-1 1,1-1,-1 1,1 0,-1 0,1 0,-1 0,1 0,-1 0,2 2,48 57,-49-58,45 64,-2 3,46 98,50 159,-98-206,-5 1,-6 1,19 144,-37-159,-5 1,-5 0,-4 1,-16 108,6-141,-4 0,-26 82,27-117,-2 0,-2-1,-1-1,-3-1,-31 46,46-74,-1-1,-1 0,0-1,0 0,0 0,-19 13,25-20,0 0,0 0,0 0,0 0,0 0,0 0,0-1,-1 1,1 0,0-1,0 0,0 0,-1 1,1-1,0-1,0 1,-1 0,1 0,0-1,0 1,0-1,0 0,0 0,0 0,0 0,0 0,0 0,0 0,0-1,0 1,1-1,-1 1,1-1,-1 0,1 1,-1-1,1 0,0 0,0 0,0 0,-1-3,-9-20,0-1,2 0,1 0,1-1,-5-35,-8-147,17 173,-9-586,20 468,7 1,37-158,-50 300,7-29,14-38,-20 68,1 1,0 0,0 0,1 0,0 0,1 1,0 0,0 0,11-10,-13 15,-1 0,1 1,0 0,0 0,1 0,-1 1,0-1,0 1,1 0,-1 0,1 0,-1 1,1 0,-1 0,1 0,-1 0,1 0,-1 1,1 0,5 2,10 3,1 1,37 20,-39-18,187 101,-180-93,-1 0,-1 2,0 1,-1 1,30 36,-53-56,0-1,0 0,0 1,1-1,-1 1,0-1,0 0,0 1,1-1,-1 1,0-1,0 0,1 1,-1-1,0 0,1 1,-1-1,0 0,1 0,-1 1,0-1,1 0,-1 0,1 0,-1 1,0-1,1 0,-1 0,1 0,-1 0,1 0,-1 0,1 0,-1 0,0 0,1 0,-1 0,1 0,-1 0,1 0,-1-1,0 1,1 0,-1 0,1 0,-1-1,1 1,3-29,-10-49,6 74,-4-22,-16-171,18 159,2-1,2 1,6-43,-7 77,-1 0,1 0,0 0,0 1,0-1,1 0,0 0,-1 1,1-1,0 1,1-1,-1 1,0 0,1 0,0 0,0 0,0 1,0-1,0 1,1 0,6-4,-5 4,0 1,0 0,0 0,0 0,0 1,1 0,-1 0,0 0,0 0,1 1,-1 0,0 0,0 0,0 1,0-1,7 5,2 1,-1 1,1 1,-2 0,1 1,-1 0,-1 1,1 1,-2-1,0 2,0-1,-1 2,-1-1,0 1,-1 0,7 19,-1 2,-1 0,-2 0,-1 1,-2 0,4 56,-10-22,-2-45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48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1255,'-13'15,"0"0,2 0,0 1,0 1,2 0,0 0,1 1,0 0,2 0,0 1,-4 22,-2 28,-6 116,17-179,-1 23,-1 2,2-1,1 0,6 53,-5-77,0 1,0 0,1 0,0-1,1 1,-1-1,1 0,0 0,1 0,-1 0,1 0,0-1,1 1,-1-1,1 0,0-1,1 1,-1-1,1 0,-1-1,13 7,-16-9,0-1,0 1,-1-1,1 0,0 1,0-1,-1 0,1 0,0 0,0 0,-1-1,1 1,0 0,0-1,-1 1,1-1,0 1,-1-1,1 0,-1 0,1 0,-1 0,1 0,-1 0,1 0,-1 0,0-1,0 1,0 0,0-1,0 1,0-1,0 1,1-4,3-6,0 0,0 0,5-23,-10 31,14-55,-3-1,6-88,-10-124,-5 125,-2 140,5-41,-5 47,0-1,0 0,0 1,0-1,0 0,0 1,1-1,-1 0,0 1,0-1,1 1,-1-1,0 0,1 1,-1-1,0 1,1-1,-1 1,1-1,-1 1,1-1,-1 1,1 0,0-1,-1 1,1 0,-1-1,1 1,0 0,-1 0,1 0,0 0,-1-1,1 1,0 0,-1 0,1 0,0 0,-1 0,1 1,0-1,-1 0,1 0,0 0,-1 1,1-1,-1 0,1 0,0 1,-1-1,1 1,-1-1,1 0,0 2,11 9,0 1,-1 0,-1 0,0 1,-1 1,14 24,3 5,45 69,-14-20,133 165,-181-247,0 0,1-1,0 0,0 0,1-1,1 0,-1-1,1 0,0-1,15 5,-19-9,-1 0,0-1,1 0,-1 0,1-1,-1 0,1 0,0 0,-1-1,1-1,-1 1,0-1,0 0,1-1,-1 0,-1 0,1 0,0-1,9-7,3-4,0-1,-1 0,0-2,-2 0,0-1,-1 0,-1-2,16-28,-3-5,-1-1,22-73,-22 45,-4-1,-3-1,-5 0,6-113,-17 125,-4 0,-2 1,-4-1,-3 1,-29-107,29 147,-2 1,-1 0,-1 0,-1 1,-2 1,-31-41,38 56,-1 1,0 0,-1 1,-1 0,0 1,0 1,-1 0,0 1,-1 0,0 1,0 0,-1 2,0 0,-24-6,38 11,-1 1,0-1,1 1,-1 0,1 0,-1 0,0 0,1 0,-1 0,0 1,1-1,-1 1,1 0,-1 0,1 0,0 0,-1 0,1 1,0-1,-3 3,2-1,1 0,-1 0,1 0,0 1,0-1,1 0,-1 1,1-1,-1 1,1 0,0 0,0 6,-1 11,1 0,1 1,1-1,5 25,-4-33,11 72,4 0,3-1,63 160,-35-132,5-4,86 132,-17-70,-100-144,0-1,2-1,1-1,32 23,-36-32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1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1841,'39'-51,"-10"11,90-107,298-385,-139 118,-224 322,-5-2,64-168,-112 257,5-11,0 0,-2 0,0-1,4-33,-8 47,0 0,0 0,0-1,-1 1,1 0,-1 0,1-1,-1 1,0 0,0 0,-1 0,1 0,-1 0,1 0,-1 1,0-1,0 0,0 1,0-1,-1 1,1 0,0 0,-1 0,0 0,0 0,1 1,-1-1,0 1,0-1,0 1,-6-1,-4-1,-1 1,1 1,-1 0,1 0,-1 1,1 1,-1 1,1 0,-1 0,-22 8,18-4,0 1,0 1,1 0,0 1,1 1,0 0,-16 15,23-17,1 1,0 0,0 0,1 1,0 0,1 0,0 1,0 0,1 0,1 0,0 1,0 0,1-1,1 1,0 0,1 0,0 1,1-1,0 0,1 0,0 0,3 14,1-4,0 0,1 0,2-1,0 0,1 0,1-1,1 0,1 0,0-2,2 1,17 17,4-1,1-2,73 51,89 39,-54-35,-138-84,1 0,-1 0,-1 1,1 0,-1 0,1 0,-1 1,-1-1,1 1,-1 0,6 13,-8-14,0 1,-1-1,0 1,0-1,0 1,0 0,-1 0,0-1,-1 1,1 0,-1-1,0 1,0 0,-1-1,-3 10,-20 43,-59 99,60-118,2 0,2 1,1 1,2 1,-18 69,34-105,1 0,-1 0,1 0,0 0,0 0,1-1,0 1,0 0,0 0,1 0,-1-1,1 1,1-1,-1 1,1-1,0 0,0 0,1 0,-1-1,1 1,0-1,0 0,1 0,-1 0,1 0,0-1,0 0,0 0,8 3,1 1,0-1,1-1,0 0,0-1,0 0,0-1,1-1,-1-1,1 0,16-1,24-7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7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38,'-4'-4,"-2"-6,5 0,11 0,11 7,8 4,5 5,3 7,-2 4,-2 0,-3 1,-6-2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2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1266,'21'-2,"-1"-1,1 0,-1-2,1-1,-2 0,1-2,-1 0,33-20,-33 19,173-92,-4-8,265-203,-449 309,26-19,0-2,-1-1,-1-1,-2-1,40-53,-63 76,-1 0,0 1,0-1,0 0,0 0,0 0,-1 0,0 0,0 0,0-1,0 1,-1 0,1 0,-1-1,-1-8,0 10,0 0,0 1,0-1,-1 0,0 0,1 1,-1-1,0 1,0-1,0 1,0 0,-1 0,1 0,-1 0,1 0,-1 0,0 1,1-1,-1 1,0 0,-6-2,-12-3,0 1,0 1,0 1,-1 0,1 2,-1 0,0 2,1 0,-1 2,1 0,-37 11,36-8,1 1,0 1,0 1,0 1,2 0,-1 2,1 0,1 1,0 1,1 1,-21 23,24-19,1 0,1 1,1 0,0 1,2 0,0 1,2 0,0 0,1 1,-4 44,5-22,3 0,1 0,3 1,11 74,-6-84,0 0,3 0,1-1,2 0,32 64,-35-82,1 0,0 0,1-2,0 1,1-2,1 0,1 0,0-1,0-1,1 0,1-2,31 16,-12-12,2-1,-1-3,1-1,0-2,1-1,0-2,0-2,0-1,0-2,0-2,0-2,-1-1,1-2,-2-2,1-1,-1-2,56-28,-73 31,-1-2,0 0,-1-1,-1-1,0-1,-1 0,0-1,23-32,-20 20,-1-1,-2 0,-1-1,-1-1,10-37,78-288,-100 351,-1 1,1 0,0 0,0 0,0 0,0 0,1 0,-1 1,1-1,4-4,-6 8,1-1,-1 0,0 1,0-1,0 1,1-1,-1 1,0 0,0-1,1 1,-1 0,0 0,1 0,-1 0,0 0,1 0,-1 0,0 0,1 1,-1-1,0 1,1-1,-1 1,0-1,0 1,0-1,0 1,0 0,0 0,1 0,-2 0,1 0,0 0,0 0,0 0,1 2,10 11,-1 1,0 1,-1 0,-1 1,0 0,-2 0,7 19,33 134,-33-113,34 136,-47-194,-1 1,0 0,0 0,0 0,0 0,0-1,0 1,1 0,-1 0,0 0,0 0,0 0,0 0,1-1,-1 1,0 0,0 0,0 0,1 0,-1 0,0 0,0 0,1 0,-1 0,0 0,0 0,0 0,1 0,-1 0,0 0,0 0,0 0,1 0,-1 0,0 0,0 1,0-1,1 0,-1 0,0 0,0 0,0 0,0 1,0-1,1 0,-1 0,0 0,6-27,-5 24,132-497,-94 376,-24 74,133-376,-148 424,1 0,0 0,0 0,-1 0,1 1,0-1,0 0,1 1,-1-1,0 1,1-1,-1 1,0-1,1 1,0 0,-1 0,1 0,0 0,-1 0,1 0,3-1,-3 2,0 0,0 1,0-1,0 0,0 1,0 0,0-1,-1 1,1 0,0 0,-1 0,1 0,0 0,-1 0,1 0,-1 0,0 1,2 1,8 10,-1 0,-1 0,0 1,7 17,-14-27,317 669,-311-655,-2-4,0-1,0 0,1 0,0-1,2 1,9 10,-18-23,0 1,0-1,0 1,1-1,-1 0,0 1,1-1,-1 1,0-1,1 0,-1 0,0 1,1-1,-1 0,1 0,-1 1,1-1,-1 0,1 0,-1 0,1 0,-1 1,0-1,1 0,-1 0,1 0,-1 0,1 0,-1 0,1 0,-1-1,1 1,-1 0,1 0,-1 0,1 0,-1-1,1 1,-1 0,0 0,1-1,-1 1,0 0,1-1,-1 1,0 0,1-1,-1 1,0-1,1 1,-1-1,9-28,-9 26,11-72,1-129,-6 67,1 31,1-40,31-154,-39 297,0 0,1 1,-1-1,1 0,0 0,0 0,0 1,1-1,-1 1,0-1,1 1,0-1,-1 1,1 0,3-3,-4 5,1-1,-1 1,1 0,-1-1,1 1,-1 0,1 0,-1 0,1 0,-1 0,1 1,-1-1,1 0,-1 1,1-1,-1 1,0-1,1 1,-1 0,0-1,1 1,-1 0,0 0,0 0,0 0,0 0,0 0,0 0,1 2,33 35,-2 1,-2 1,-1 2,39 75,-38-63,107 219,-129-252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3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865 349,'6'-18,"0"-1,-2 0,-1 0,0 0,-1 0,-1-1,-3-29,2 48,0-5,0-1,0 1,-1-1,0 1,-1 0,1-1,-1 1,-1 0,1 0,-1 0,0 1,0-1,0 1,-1-1,0 1,-6-6,3 5,0 1,0-1,0 2,-1-1,1 1,-1 0,0 1,0 0,0 0,-1 0,1 1,-10-1,-8 0,0 0,0 2,0 1,0 1,0 1,0 1,0 2,0 0,1 2,0 1,0 0,1 2,0 1,1 1,0 1,1 1,1 1,0 1,-25 24,24-18,1 0,1 2,1 0,1 1,1 1,2 0,0 1,2 1,1 0,1 1,2 1,1-1,1 1,1 0,2 1,-1 39,4-60,1 0,1 0,0 1,0-1,1 0,0 0,1-1,0 1,0 0,1-1,1 0,-1 0,1 0,1 0,0-1,0 0,0 0,1-1,0 0,1 0,0 0,0-1,0 0,1-1,-1 0,1 0,1-1,-1 0,1 0,11 2,28 5,1-2,0-2,0-3,0-1,97-8,-109 2,0-2,-1-1,0-1,0-3,0-1,-1-1,51-26,-69 29,0-2,-1 0,0 0,-1-2,0 0,-1-1,0 0,-1-1,-1-1,-1 0,0-1,-1 0,0-1,-2 0,11-28,-11 18,-2 0,-1-1,-1 0,2-53,-11-117,2 181,2 17,0 0,0 0,-1 1,1-1,0 0,0 0,0 0,0 1,0-1,0 0,0 0,0 0,0 1,1-1,-1 0,0 0,0 1,1-1,-1 0,0 0,1 1,-1-1,1 0,0 0,11 16,17 51,-24-54,183 364,19 46,-194-384,-5-10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4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1,'0'8,"0"12,0 9,0 14,4 7,10 16,7 9,3 8,7-1,-2-2,1-7,1-11,-5-9,-3-8,-6-8,-5-10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4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1,'4'0,"2"0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5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1 256,'6'10,"2"0,-1-1,1 0,1-1,-1 0,2 0,15 10,14 14,-8-2,0 1,-3 1,0 1,-2 2,-2 1,31 60,171 394,-215-464,-9-26,-2-5,-17-45,-26-58,5-2,5-1,-37-222,66 301,-15-161,18 167,1 1,2-1,0 1,1 0,11-38,-13 61,-1-1,1 1,0 0,0-1,1 1,-1 0,0 0,1 0,-1 0,1 0,0 0,0 0,-1 0,1 1,0-1,0 1,1-1,-1 1,5-2,-3 2,0 0,1 0,-1 0,1 0,-1 1,1 0,-1 0,1 0,-1 1,7 1,4 2,0 0,-1 1,0 1,0 1,21 12,18 17,-1 2,-2 3,-2 1,-1 3,-3 2,68 93,-59-63,-3 3,-4 2,-3 1,32 92,-40-54,-29-100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5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1284,'14'-17,"0"0,-2-1,0 0,11-22,-3 5,33-60,-5-3,-3-2,-5-2,-5-2,-4-1,29-180,-54 246,-1 0,-2 0,-4-67,-6 80,7 26,0-1,-1 1,1 0,0 0,0 0,-1 0,1 0,0 0,-1 0,1 0,0 0,0 0,-1 0,1 1,0-1,0 0,-1 0,1 0,0 0,0 0,-1 0,1 1,0-1,0 0,-1 0,1 0,0 1,0-1,0 0,0 0,-1 0,1 1,0-1,0 0,0 0,0 1,0-1,0 0,0 1,0-1,0 0,0 1,-3 5,1 0,0 1,1-1,0 1,-1 12,3 1,1 1,0-1,2 0,1 0,0 0,1-1,1 0,1 0,13 22,13 19,55 74,-1-24,3-4,115 101,-32-33,-152-151,29 39,-46-55,0 1,0-1,-1 1,0 0,-1 0,1 1,-2-1,1 0,-1 1,1 9,-4 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6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2122,'3'-1,"0"-1,0 1,0-1,0 1,0-1,0 0,0 0,0 0,3-4,12-8,-2 5,0-1,-2-1,1-1,-1 0,-1 0,13-17,67-92,-82 106,91-141,-6-3,-7-5,-8-4,117-350,-195 507,69-251,-66 235,-2 1,-1-1,-1 0,-2 0,0 0,-2 0,-8-47,8 66,-1-1,1 2,-1-1,0 0,-1 0,0 1,0 0,-1 0,0 0,0 1,0-1,-1 1,0 0,0 1,-1-1,1 1,-1 1,0-1,-1 1,1 0,-1 1,1 0,-11-3,4 3,0 0,0 1,0 1,0 0,-1 1,1 1,0 0,0 1,0 0,0 1,0 1,-23 9,27-10,1 1,0 1,0 0,0 0,1 1,0 0,0 0,0 1,1 0,0 0,0 1,1 0,-10 16,10-12,1 0,0-1,1 2,0-1,1 0,0 1,1 0,1 0,-1 23,4-7,1 0,1 0,2-1,1 1,1-1,1-1,1 1,28 50,-7-27,3-1,1-2,82 86,-39-58,113 84,-56-66,191 100,-119-75,-188-108,-4-3,-1 1,1 0,-2 1,16 14,-27-21,1-1,-1 0,0 1,0-1,0 1,0 0,0 0,-1-1,0 1,1 0,-1 1,0-1,0 0,0 0,-1 0,1 1,-1-1,0 0,0 0,0 1,0-1,0 0,-1 0,0 1,1-1,-1 0,-2 4,-8 12,0-1,-1 0,-1-1,-1 0,0-1,-1-1,-31 25,19-16,-640 628,592-572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7.3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712 1,'-11'0,"1"2,0-1,-1 1,1 1,0 0,1 0,-1 1,0 0,1 1,0 0,0 0,-11 10,-12 11,-52 54,53-49,-27 28,3 3,-75 108,99-121,1 1,2 2,3 0,-28 85,50-126,-1 1,1-1,1 1,0 0,1-1,0 19,1-28,0 0,0 0,1 0,-1 1,1-1,-1 0,1 0,0 0,0 0,0 0,0 0,0 0,0 0,1-1,-1 1,0 0,1-1,0 1,-1-1,1 1,0-1,0 0,-1 0,1 0,0 0,0 0,0 0,1 0,-1-1,0 1,0-1,0 0,0 1,1-1,-1 0,0 0,0 0,0-1,1 1,-1-1,3 0,2-1,1 0,-1 0,0-1,0 0,0 0,0-1,-1 0,1 0,-1 0,0-1,0 0,-1 0,1-1,-1 1,0-1,7-12,1-2,-1-1,0 0,-2-1,9-28,-3-1,-2-2,13-97,-7-111,-19 254,-1 1,1-1,0 1,0-1,0 1,1-1,0 1,5-9,-7 14,1 0,-1 0,1 0,0 0,0 0,-1 1,1-1,0 0,0 0,0 1,0-1,0 0,0 1,0-1,0 1,0 0,0-1,0 1,1 0,1-1,-1 1,1 1,-1-1,1 1,-1-1,1 1,-1 0,0 0,0 0,1 0,-1 0,0 1,0-1,3 3,10 9,-2 0,1 0,-1 2,20 29,40 75,-46-71,-2-7,167 303,-164-285,-1 2,-4 0,30 126,-45-134,-5-15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8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1 171,'47'53,"-3"2,-1 1,35 65,-28-44,56 82,162 330,-267-488,7 17,0 0,-1 1,6 27,-14-27,-6-17,-14-27,8-2,1 1,1-1,2-1,1 0,-6-38,-12-145,20 118,7-108,2 157,2 0,2 1,1 0,25-71,-30 103,1 1,1 0,-1 0,2 0,-1 1,1-1,12-12,-15 19,-1 0,2 1,-1 0,0 0,0 0,1 0,-1 0,1 0,-1 1,1 0,0 0,0 0,0 0,-1 0,1 1,0 0,0 0,0 0,0 0,0 0,0 1,0 0,-1 0,5 1,18 7,-2 1,1 0,-1 2,-1 1,0 1,-1 0,37 34,5 10,58 71,-61-59,-2 4,-4 1,-3 3,-4 2,-3 2,44 113,-58-102,-31-92,0-1,0 0,0 0,0 1,0-1,0 0,0 1,0-1,1 0,-1 0,0 1,0-1,0 0,1 0,-1 1,0-1,0 0,0 0,1 0,-1 0,0 1,0-1,1 0,-1 0,0 0,1 0,-1 0,0 0,0 0,1 0,-1 0,0 0,1 0,-1 0,0 0,0 0,1 0,-1 0,0 0,1 0,-1 0,0 0,0 0,1 0,-1 0,0-1,0 1,1 0,-1 0,0 0,0-1,1 1,-1 0,0 0,0 0,0-1,0 1,1 0,-1-1,0 1,0 0,0 0,0-1,0 1,0 0,0-1,0 1,0-1,9-23,10-56,9-96,-7 34,17-61,125-384,-163 586,0-1,1 1,-1 0,0 0,1 0,-1 0,1 0,-1 0,1 0,0 0,0 0,-1 0,1 0,0 0,0 0,0 0,0 1,0-1,0 0,0 1,1-1,-1 1,0 0,0 0,0 0,0 0,0 0,0 1,0-1,-1 0,1 1,0-1,0 1,0-1,-1 1,1-1,0 1,-1 0,1-1,0 1,-1 0,1-1,0 2,27 53,-26-51,280 842,-281-841,5 16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49:59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116 837,'6'-1,"1"-1,-1 1,0-1,0 0,1-1,-1 0,-1 1,1-2,0 1,-1-1,9-7,9-5,327-228,-302 206,-2-3,-1-1,-3-3,71-95,-102 125,-2-1,1 0,-2 0,0-1,5-19,-11 33,-1 0,0 0,0 0,-1-1,1 1,-1 0,1 0,-1-1,0 1,0 0,-1 0,1-1,-1 1,1 0,-1 0,0 0,0 0,-1 0,1 0,-1 0,1 0,-1 0,0 1,0-1,0 0,0 1,0 0,-1 0,1-1,-1 1,0 1,1-1,-1 0,0 1,0-1,-4 0,-6-2,-1 0,0 1,0 1,0 1,-1 0,1 0,0 1,0 1,-1 1,1 0,0 1,-19 6,3 0,1 2,0 1,0 1,-42 28,35-16,0 1,2 3,1 1,2 1,1 1,1 2,-46 71,46-56,1 2,3 1,2 1,2 1,-22 92,38-129,2 1,0-1,1 1,1 0,1 0,0 0,5 24,-4-33,1 0,1-1,0 1,0 0,0-1,1 1,1-1,-1 0,1-1,1 1,-1-1,1 0,1 0,-1-1,1 0,9 6,3 1,1-2,1 0,0-1,1-1,0-1,0-1,45 7,7-3,84 1,-70-8,0-4,0-4,104-17,-155 14,0-1,0-2,-1-2,-1-1,0-1,0-2,-2-2,0-1,-1-1,33-28,-45 31,-3 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7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34,'0'-5,"0"-4,-4-2,-2 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0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1342 136,'0'-6,"0"0,0 1,-1-1,0 0,0 1,0-1,-1 1,0-1,0 1,0 0,-1 0,1 0,-1 0,-1 0,1 1,-1-1,1 1,-1 0,0 0,-1 0,1 1,-1 0,1-1,-1 2,0-1,0 0,-1 1,1 0,0 0,-1 1,1-1,-1 1,1 0,-1 1,0-1,1 1,-1 1,0-1,1 1,-9 1,-9 6,0 2,0 0,1 2,1 0,-28 21,-100 88,118-95,-73 65,3 4,5 5,4 4,5 4,5 4,-121 215,191-302,-34 70,43-87,0 0,0 0,1 0,0 0,1 0,0 0,0 1,1-1,1 15,-1-23,0 1,0 0,0 0,0 0,1 0,-1 0,0 0,0 0,1 0,-1-1,1 1,-1 0,1 0,-1 0,1-1,-1 1,1 0,0-1,-1 1,1-1,0 1,0 0,-1-1,1 0,0 1,0-1,0 1,0-1,0 0,0 0,-1 1,2-1,33-8,-2-5,0-2,-1-2,-1-1,-1-1,34-28,-2-4,70-75,-11-15,-105 119,-1 0,-1-1,-1-1,18-46,-23 33,-8 32,1 0,0 0,0 0,1 0,-1 0,1 1,4-9,-5 12,0 0,0-1,1 1,-1 0,0 0,1 0,-1 0,1 0,-1 0,1 0,0 1,-1-1,1 0,0 1,0-1,0 1,-1 0,1 0,0 0,0 0,0 0,-1 0,1 0,0 0,0 1,1 0,16 3,-1 1,0 0,-1 2,1 0,30 19,76 58,-84-53,-1 2,-2 1,-2 3,-1 0,39 58,-55-69,-2 1,0 1,-2 0,-1 1,-1 1,-2-1,-1 2,-1-1,6 57,-11-46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1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892 1,'-38'-1,"0"3,0 0,0 3,1 1,-63 19,84-19,1 0,-1 1,1 1,1 0,-1 1,2 0,-1 1,1 1,1 0,0 1,0 0,1 1,1 0,0 1,-13 24,9-8,1 2,2-1,0 2,3-1,0 1,3 1,0-1,2 1,2 35,3 5,4-1,3 0,19 78,-2-54,3-2,5-1,79 156,174 244,-70-133,-216-360,20 36,-1 1,-1 0,-3 2,12 41,-25-70,0 0,-1 0,0 0,-1 0,-1 1,1-1,-2 1,0-1,0 0,-1 0,0 1,-1-1,0-1,-1 1,0 0,-1-1,0 0,-1 0,0 0,-9 10,-39 43,-2-3,-3-3,-123 92,80-78,-208 107,263-154,-1-2,0-2,-2-2,-80 17,104-31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1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1 708,'4'0,"1"-4,9-6,14-5,27-12,42-11,33-10,40-15,25-16,8-8,-6 3,-15 11,-26 14,-36 13,-34 11,-27 10,-24 10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2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0,'2'1,"0"0,1 1,-1-1,0 0,-1 1,1-1,0 1,0 0,-1-1,1 1,0 0,-1 0,0 0,0 0,1 0,-1 0,1 4,1 0,28 58,-3 1,39 131,-42-113,20 57,263 787,-293-886,35 92,-42-116,1 0,0-1,1 0,1 0,13 15,-20-27,0-1,1 0,-1 0,1 0,-1-1,1 1,0-1,0-1,0 1,0-1,0 1,1-1,-1-1,0 1,1-1,-1 0,0 0,0 0,1-1,-1 0,7-2,13-3,1-1,43-18,-63 22,129-60,-74 30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2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733 1,'-25'10,"-1"0,-1-2,1-1,-1-1,-32 3,-32 7,-131 42,181-45,1 1,1 3,-52 29,72-34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3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483 1274,'2'0,"-1"-1,1 1,0-1,-1 0,1 1,-1-1,1 0,-1 0,1 0,-1 0,1 0,-1 0,0 0,0 0,0-1,1 1,-1 0,0-1,-1 1,1-1,1-2,16-40,-15 35,13-37,-2-2,-2 0,-2 0,5-80,-14 125,-1 0,0 1,0-1,0 1,0-1,0 0,0 1,-1-1,1 1,-1-1,0 1,0-1,0 1,0-1,0 1,0 0,-1 0,1 0,-1-1,0 1,1 1,-1-1,0 0,0 0,0 1,0-1,-1 1,1 0,0-1,0 1,-1 0,1 0,-1 1,1-1,-1 0,1 1,-1 0,0-1,1 1,-1 0,0 0,1 1,-1-1,1 0,-3 2,-12 1,0 0,0 2,1 0,0 1,-26 13,10-1,0 1,1 1,1 2,0 0,2 3,1 0,1 2,2 0,0 2,2 1,1 0,-28 55,45-75,0 1,0-1,1 1,0 0,0 0,2 0,-1 0,1 18,1-24,1 0,-1 0,1 0,1 0,-1 0,0 0,1-1,0 1,0 0,1-1,-1 0,1 1,0-1,0 0,0 0,1-1,-1 1,1-1,0 1,0-1,6 3,4 2,0-1,0-1,0-1,1 0,0 0,0-2,24 3,113 2,-150-8,90-3,180-28,90-46,-234 44,186-74,-250 80,0-4,-2-2,-2-2,87-68,-126 87,-2-2,0 0,-1-1,0 0,27-42,-39 50,0-1,0 1,-1-1,0 0,-1 0,0-1,-1 1,-1-1,0 0,0 1,-2-1,1 0,-3-21,-3 11,0 1,-1-1,-1 1,-1 1,-1 0,-1 0,-1 0,-1 1,0 1,-2 0,-26-28,-8-3,-1 3,-90-67,101 85,-1 1,-1 2,-2 2,0 2,-51-19,89 39,0 0,0 1,0 0,0 0,0 0,-1 0,1 1,0 0,0 0,0 0,0 0,-1 1,1-1,0 1,0 0,0 0,-4 2,6-1,-1 0,1 0,0 0,0 0,0 1,0-1,1 1,-1-1,0 1,1 0,0-1,0 1,0 0,0 0,0 0,0 0,1 0,-1 0,1 0,0 0,0 0,0 0,0 0,2 4,0 11,1 0,1 0,1 0,1 0,0-1,1 0,1-1,0 0,19 26,7 5,68 73,268 217,-243-232,125 137,-241-230,-1 0,0 0,-1 1,0 1,-2-1,9 19,-13-24,0 0,-1 1,0-1,0 1,-1 0,0-1,0 1,-1 0,-1-1,1 1,-1 0,-4 15,-14 37,-3-1,-44 86,-19 48,24 6,53-165,1 0,2 0,-1 65,6-97,0-1,0 0,0 0,0 0,1 0,-1 1,0-1,1 0,0 0,-1 0,1 0,0 0,0 0,0 0,0 0,1 0,-1-1,0 1,1 0,-1-1,1 1,0-1,-1 0,1 1,0-1,0 0,0 0,0 0,0 0,0-1,0 1,0 0,0-1,0 1,1-1,-1 0,0 0,0 0,0 0,3 0,9-2,1 0,-1-1,0-1,26-9,-33 10,224-79,300-152,-494 214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6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953 22,'-90'-19,"52"17,0 2,0 1,1 2,-1 1,1 3,-67 19,74-16,1 1,0 1,0 2,1 1,1 1,1 1,0 1,-38 36,49-37,0 1,2 0,0 1,0 0,2 1,1 1,0 0,2 0,0 1,1 0,1 0,2 0,0 1,-1 36,3-11,3 0,1-1,3 0,1 0,3 0,16 51,-4-35,3-2,2-1,59 99,126 153,-21-35,-152-215,-2 2,41 108,-64-137,-2 1,-1 0,-2 0,-1 1,-2 0,0 48,-5-58,-2 0,-1-1,-1 1,-1 0,-2-1,0 0,-2 0,-1-1,-17 32,-5-2,-2-2,-2-2,-3-1,-80 80,17-34,-123 86,197-160,-1-1,-1-1,0-2,-2-1,-47 18,53-28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7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1021,'21'-2,"-1"-1,0-1,0 0,0-2,0 0,-1-2,24-12,-9 5,349-146,760-333,-933 398,219-106,-454 218,0 0,1 2,1 1,-37 39,43-33,1 0,1 2,2 0,0 0,2 1,1 1,-8 37,5-4,3 0,-3 92,12-133,1 1,1 0,1 0,1 0,0-1,2 1,1-1,1 0,0-1,12 24,-9-28,0 1,1-1,0-1,1 0,1-1,1 0,0-1,0-1,1 0,1 0,30 15,-21-15,0-1,0-1,1-1,1-1,-1-1,1-2,0-1,0-1,1-1,-1-1,1-2,38-5,-41 2,0-1,0-1,0-1,-1-1,0-1,0-2,-1 0,-1-1,0-1,-1-2,0 0,-1-1,25-25,-36 31,-1 0,0 0,0-1,-1 1,0-2,-1 1,-1-1,0 0,0 0,-1 0,-1-1,0 1,0-1,-2 0,1-19,-2 17,-1-1,-1 1,-1 0,0 0,-1 0,0 0,-1 1,-1-1,0 1,-1 1,-1-1,-15-20,2 8,-2 0,-1 2,0 1,-2 0,-1 2,0 1,-2 2,0 0,-1 2,-1 1,0 2,-1 1,0 1,-1 2,0 1,0 1,-36-1,33 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7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1,'0'0,"-1"0,1 0,0 0,0 0,-1 0,1 0,0 0,-1 0,1 0,0 0,0 0,-1 0,1 0,0 0,0 0,-1 1,1-1,0 0,0 0,0 0,-1 0,1 0,0 1,0-1,0 0,-1 0,1 0,0 1,0-1,0 0,0 0,0 1,-1-1,1 0,0 0,0 1,0-1,0 0,0 1,6 13,27 26,-13-16,294 436,-29 17,-138-227,-115-197,-8-9,1-2,3 0,1-2,47 49,-72-85,0 0,1 0,-1 0,1-1,0 1,0-1,0 0,0-1,0 1,1-1,-1 0,1 0,0-1,-1 0,1 0,0 0,0 0,9-2,18-4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8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587 914,'-21'1,"0"1,0 1,0 1,0 1,1 0,-1 2,2 0,-1 2,-35 20,25-10,1 0,2 2,0 1,1 2,-29 32,32-29,2 0,0 2,-19 37,32-52,2-1,0 1,0 0,1 1,1-1,0 1,1 0,1 0,-1 28,3-36,1 0,0-1,1 1,0 0,0-1,0 0,1 1,-1-1,2 0,-1 0,1-1,-1 1,2-1,-1 1,1-1,-1-1,1 1,0-1,1 0,-1 0,1 0,0-1,8 4,15 6,-1-2,1-1,56 11,-63-16,25 7,0-3,1-2,0-2,1-2,-1-2,52-5,-95 3,0 0,0 0,0 0,0-1,0 1,0-1,0 0,0-1,-1 1,1-1,-1 0,0 0,1 0,-2-1,1 1,0-1,-1 0,4-4,-3 1,-1 0,1-1,-1 1,-1-1,1 1,-1-1,0 0,-1 1,0-1,0-15,-3-12,-2-1,-1 1,-1 0,-14-43,15 63,-42-140,-8 2,-86-170,65 175,-6 4,-177-235,248 371,15 23,13 29,596 1113,-563-1072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18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1 692,'15'1,"0"0,0 1,0 0,-1 2,1-1,-1 2,17 7,9 6,41 27,-44-23,-36-22,-1 0,0 1,1-1,-1 0,1 1,-1-1,1 0,-1 0,1 1,-1-1,1 0,-1 0,1 0,0 0,-1 0,1 0,-1 0,1 0,-1 0,1 0,-1 0,1 0,-1 0,1-1,-1 1,1 0,-1 0,1 0,-1-1,1 1,-1 0,1-1,0 0,4-20,-11-36,4 48,-5-40,1 0,3-1,2 1,8-75,-6 116,1 0,-1 0,2 0,-1 1,1-1,0 1,0 0,1 0,0 0,8-11,-9 15,0 0,0 0,0 1,1-1,-1 1,1-1,-1 1,1 0,0 0,0 1,0-1,0 1,0 0,0 0,0 0,0 1,0-1,1 1,-1 0,0 0,0 1,5 0,11 3,0 1,0 1,0 1,-1 1,0 1,-1 0,1 1,-2 1,30 24,10 14,66 72,-111-109,15 19,-19-22,0 1,0-1,1-1,16 13,-25-21,0 0,0 0,1 1,-1-1,0 0,0 0,0 0,1 0,-1 0,0 0,0 0,0 0,1 0,-1 0,0 0,0 0,0 0,1 0,-1 0,0 0,0 0,0 0,1 0,-1 0,0 0,0 0,0 0,0-1,1 1,-1 0,0 0,0 0,0 0,0 0,1 0,-1-1,0 1,0 0,0 0,0 0,0 0,0-1,0 1,0 0,1 0,-1 0,0-1,0 1,0 0,1-18,-5-17,-14-32,-31-78,29 95,3 0,2-1,-13-84,27 131,1 1,-1-1,1 0,0 0,0 0,0 0,1 0,-1 0,1 0,0 0,0 1,0-1,1 0,-1 1,1-1,0 1,0-1,0 1,3-3,-2 4,0 0,0 0,0 0,0 1,0-1,1 1,-1 0,0 0,1 0,-1 1,1-1,-1 1,1 0,-1 0,1 0,-1 0,1 0,-1 1,1 0,-1-1,6 4,17 5,-1 2,0 1,-1 1,-1 1,0 1,33 28,-25-20,0 2,45 46,-50-44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8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1,'0'8,"4"7,6 10,0 8,4 11,7 11,4 8,3 10,4 6,-3-3,-3-10,-1-8,-5-10,-1-9,-5-10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9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66,'0'-4,"0"-6,-5-5,0-4,-1 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09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8,'10'4,"1"0,-1 1,0 0,0 0,0 1,-1 0,15 14,0-2,261 214,-235-184,-2 1,-3 2,55 80,-86-111,-2 0,-1 1,0 1,-2 0,9 26,-17-33,-8-14,-12-23,1-16,2-1,2 0,1-1,2-1,-11-78,11 14,4-122,6 223,1 0,0 0,1 0,-1 0,1 0,-1 0,1 0,0 0,1 0,-1 0,1 1,-1-1,1 1,0-1,1 1,-1 0,1 0,4-5,-4 6,1 0,-1 0,1 0,-1 1,1-1,0 1,-1 0,1 0,0 0,0 1,0 0,0-1,0 1,0 1,0-1,0 0,0 1,-1 0,7 2,9 3,0 0,-1 2,1 1,-1 0,-1 1,31 23,-8-1,54 56,-41-30,-2 3,-3 2,39 69,105 214,-167-298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0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414 224,'-14'0,"0"1,0 0,0 1,0 1,0 0,0 1,1 1,0 0,0 0,0 1,0 1,1 0,-12 10,9-4,-1 1,2 0,0 1,0 0,2 1,0 1,1 0,-13 26,9-11,2 1,1 1,1 0,2 0,1 1,2 0,2 0,1 1,1-1,4 42,1-47,1-1,2 1,0-1,15 39,-17-58,0 0,0 0,1-1,0 1,1-1,0 0,0-1,1 1,0-1,1-1,0 1,0-1,0-1,1 1,15 7,-20-12,0-1,0 0,0 0,1 0,-1-1,0 0,1 1,-1-1,0-1,1 1,-1-1,0 0,0 0,0 0,1 0,-1-1,0 1,-1-1,1 0,0 0,0-1,-1 1,1-1,-1 0,0 0,4-4,11-12,-1-1,-1 0,18-29,-17 24,-6 9,195-290,-165 239,-4-3,48-124,-78 175,-1 0,0-1,-2 0,0 0,2-35,-6 46,-1 0,1 1,-2-1,1 0,-1 0,0 1,-1-1,0 1,0 0,-1 0,0 0,-1 0,1 1,-1 0,-8-9,1 3,-1 0,0 1,-16-12,24 20,0 1,0 0,0-1,-1 2,1-1,-1 1,0 0,0 0,0 0,0 1,0 0,-10 0,14 1,-1 0,1 1,0 0,0-1,0 1,0 0,0 0,0 0,0 1,0-1,0 0,1 1,-1-1,0 1,1-1,-1 1,1 0,0 0,-1 0,1-1,0 1,0 0,0 1,1-1,-1 0,0 0,1 0,-1 0,1 1,0 3,-2 9,1-1,0 1,3 24,4 11,2 0,2 0,31 91,77 147,431 746,91-44,-401-630,-214-322,38 55,-5 2,48 107,-101-190,0 0,0 1,-2 0,1-1,-2 1,2 16,-3-27,-1 1,0 0,0-1,0 1,-1 0,1-1,-1 1,1 0,-1-1,0 1,0-1,0 1,0-1,-1 1,1-1,-1 0,1 0,-1 0,0 0,0 0,1 0,-1 0,-1 0,1-1,0 1,0-1,-1 0,1 0,-1 0,1 0,-1 0,1 0,-1 0,1-1,-1 1,-4-1,-12 1,-1 0,0-1,1-1,-1-1,0-1,1-1,0 0,0-2,0 0,1-1,0-1,-26-15,-3-5,2-2,1-2,-53-51,59 48,1-3,3-1,1-2,1-1,3-1,-30-57,31 41,2 0,3-2,3-1,-21-106,17 19,7-2,6 0,9-158,9 211,4 1,5 0,3 1,5 1,40-100,-52 164,-1 11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4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694 199,'22'-50,"-18"44,0-1,-1 0,1 0,-2 0,1-1,-1 1,0-1,0 1,-1-1,0 0,-1 0,0-13,0 19,-1 0,0 0,0-1,0 1,0 0,-1 0,1 0,-1 0,1 0,-1 1,1-1,-1 0,0 1,0-1,0 1,0 0,0 0,0-1,0 1,0 0,-1 1,1-1,0 0,-1 1,1-1,0 1,-1 0,1 0,0 0,-1 0,-3 0,-4 1,-1 0,0 0,0 1,1 1,-17 5,-6 7,0 0,1 3,0 0,2 3,0 0,2 2,0 0,2 2,0 2,2 0,-33 48,24-25,2 0,2 2,3 2,2 0,3 1,-20 77,36-112,1-1,0 1,2 0,0-1,2 1,0 0,1 0,4 21,-4-32,2 0,-1 0,1 0,1 0,-1 0,1-1,1 1,0-1,0-1,1 1,0-1,0 1,0-2,1 1,0-1,0 0,1 0,0-1,8 5,4-1,1-1,-1-1,1-1,1 0,-1-2,1 0,-1-2,1 0,0-2,40-3,-5-3,0-3,106-32,-99 23,-2-4,0-2,-2-2,-1-4,62-40,-109 62,-1 0,-1-1,0-1,0 1,0-2,-2 1,1-1,10-19,-17 26,1 0,-1-1,-1 1,1-1,-1 0,1 1,-1-1,-1 0,1 0,-1 0,1 1,-1-1,-1 0,1 0,-1 0,0 0,0 1,0-1,-1 0,1 1,-1-1,0 1,0-1,-1 1,0 0,1 0,-6-5,-8-7,-1 0,0 2,-1 0,-1 0,0 2,-1 0,-39-15,-154-49,14 23,121 33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5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1 267,'1'6,"0"1,1-1,0 0,0 0,0 0,1 0,0-1,0 1,1-1,-1 0,1 1,0-2,1 1,5 5,5 8,459 527,125 153,-593-691,107 138,-94-118,-1 2,-1 0,16 41,-30-64,-1-1,0 1,0 0,-1-1,0 1,0 0,0 0,-1 0,0 0,0 0,-1 7,0-12,1 1,-1 0,0 0,0 0,0 0,0-1,0 1,0 0,-1-1,1 1,0-1,-1 1,1-1,-1 0,0 0,1 1,-1-1,0 0,0-1,0 1,1 0,-1 0,0-1,0 1,0-1,0 0,0 0,0 1,0-1,0 0,0-1,0 1,0 0,0-1,-3 0,-7-1,0-1,0 0,1-1,-1 0,1 0,0-2,0 1,-14-11,-81-66,87 66,-58-53,2-4,-128-163,-88-197,243 353,3-1,-36-97,70 152,1-1,2 0,1-1,1 0,1 0,2 0,1-1,1 1,1-1,2 1,5-35,-2 46,0 0,2 1,-1 0,2 0,0 0,1 1,0 0,2 1,13-17,16-11,63-53,-93 87,-5 3,1 0,0 0,1 1,-1-1,1 2,0-1,0 1,0 0,0 0,0 1,1 0,-1 0,1 1,11-1,-12 2,-1 1,0 0,1 0,-1 0,0 1,0 0,0 0,0 1,0 0,-1 0,1 0,-1 0,0 1,0 0,0 0,0 0,-1 1,5 5,-1 1,0 1,-1-1,-1 1,0 1,0-1,-1 1,-1 0,0 0,3 17,3 24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6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 0,'0'40,"-9"315,3-291,-3-1,-2 0,-29 94,-25 37,59-172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7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1367,'4'-1,"0"0,0-1,0 1,0-1,0 0,0 0,-1 0,1 0,-1-1,4-3,15-9,227-136,-215 127,-1-2,-1-1,-2-2,53-64,-78 86,7-8,0-1,-2 0,0-1,10-20,-19 33,0 1,0 0,0-1,0 1,0 0,-1-1,1 1,-1-1,0 1,0-1,0 1,-1-1,0-3,0 5,0 0,0 0,0 0,-1 0,1 0,0 0,-1 0,0 0,1 1,-1-1,0 0,0 1,0 0,0-1,0 1,0 0,0 0,0 0,0 0,-1 0,-2 0,0 0,0 0,0 0,0 0,0 1,0-1,0 1,0 1,0-1,0 1,0-1,1 1,-1 1,0-1,-7 4,4-1,0 0,0 1,1 0,0 1,0-1,0 2,-9 9,2 1,1 1,0 0,1 1,1 0,-15 39,19-41,1 2,0-1,2 0,0 1,1 0,-1 22,4-37,0 1,0-1,0 1,0-1,1 1,-1-1,1 1,1-1,-1 0,0 1,1-1,0 0,0 0,0 0,1 0,-1-1,1 1,0-1,0 1,0-1,0 0,1 0,-1 0,1-1,0 1,0-1,0 0,0 0,0 0,0-1,7 3,13 0,0-1,0-1,0-1,0-1,35-4,123-27,-111 15,-1-3,0-4,-2-2,0-4,90-52,-112 53,0-2,-2-2,-2-2,-1-2,-1-1,-3-3,65-86,-85 101,-1-2,-1 0,-1 0,-2-2,-1 1,13-50,-22 67,1 0,-1-1,-1 1,0 0,0-1,-1 1,-1-1,0 1,0-1,-1 1,-1 0,1 0,-2 0,0 0,0 1,-1-1,0 1,-1 0,0 0,-14-16,-4 4,0 0,-2 2,0 0,-1 2,-1 1,-1 2,0 0,-43-14,67 27,1 1,-1-1,1 1,-1 0,0 0,0 1,1-1,-1 1,0 0,0 1,0-1,1 1,-1 0,0 0,1 0,-1 1,-8 3,9-2,1 0,0 0,0 0,0 0,0 0,0 1,1 0,0-1,-1 1,1 0,1 0,-1 0,1 0,-1 0,1 1,0-1,0 0,1 1,-1 8,1 6,1-1,1 1,0 0,2 0,0-1,1 1,0-1,2 0,0-1,15 26,-1-5,2-1,2-2,43 50,-16-34,2-2,3-2,87 56,-66-49,81 73,-145-114,0 1,-1 0,0 0,-2 2,0-1,0 2,-1-1,-1 1,-1 1,-1-1,0 1,-1 1,-1-1,-1 1,-1 0,0 0,-1 0,-1 0,-1 1,-1-1,-4 26,-5 9,-17 55,-1 0,27-106,1 0,-1 1,1-1,-1 1,1-1,0 0,1 1,-1-1,0 1,1-1,1 4,-2-6,1-1,0 1,-1 0,1 0,0 0,-1-1,1 1,0 0,0 0,-1-1,1 1,0-1,0 1,0-1,0 1,0-1,0 0,0 1,0-1,0 0,0 0,0 0,0 0,0 0,0 0,0 0,0 0,0 0,0 0,0-1,0 1,0 0,0-1,0 1,0-1,0 1,0-1,1 0,30-16,-1-1,-1-2,-1-1,52-48,12-8,-29 30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8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585 949,'-26'16,"-1"2,2 0,1 1,-42 44,36-35,-32 32,-92 116,128-142,2 1,1 1,2 1,2 1,-22 60,37-87,1 0,0 0,1 1,0-1,0 1,1-1,1 1,0-1,2 15,-1-22,0 0,0 0,0 0,1 0,-1-1,1 1,0 0,0-1,0 1,0-1,1 0,0 0,-1 0,1 0,0 0,0-1,1 1,-1-1,0 0,1 0,0 0,-1 0,1 0,0-1,0 0,0 0,0 0,7 0,-3 1,-1-1,0-1,0 0,1 0,-1 0,0-1,1 0,-1 0,0-1,0 0,0 0,0-1,-1 0,1 0,-1 0,10-7,-7 3,-1-1,-1 1,1-1,-1-1,-1 1,1-1,-1 0,-1-1,0 0,4-11,2-10,-2 0,-1 0,-1-1,-2 0,-1 0,-1-49,-4 55,-2 0,-1 0,-12-45,9 46,1-1,1 0,-1-36,6 60,0 1,-1-1,2 0,-1 0,0 1,0-1,0 0,1 0,-1 1,1-1,0 0,-1 1,1-1,0 1,0-1,0 1,0-1,0 1,0-1,0 1,1 0,-1 0,0 0,1 0,-1 0,1 0,-1 0,1 0,0 0,-1 1,1-1,0 1,-1-1,1 1,0 0,3-1,3 1,0 0,1 1,-1 0,0 0,1 1,15 5,75 30,105 56,-58-24,287 104,-331-141,1-4,145 21,-232-47,0 1,1-1,0-1,-1 0,1-1,22-3,-36 3,0-1,0 0,1 0,-1 0,0 0,0 0,0-1,0 1,0-1,-1 0,1 0,0 0,-1 0,1 0,-1-1,0 1,0-1,0 0,0 1,0-1,-1 0,1 0,-1 0,0 0,1 0,-2-1,1 1,0 0,-1 0,1-1,-1 1,0-5,0-20,-2 0,-1 0,-1 0,-1 1,-2-1,-11-29,-8-15,-38-69,20 59,-3 2,-4 1,-3 3,-120-128,77 106,-5 5,-186-132,269 212,-98-64,104 70,-1-1,0 2,-1 0,1 1,-1 0,-25-4,40 9,0 0,-1-1,1 1,-1 0,1 0,0 0,-1 0,1 0,-1 0,1 0,-1 0,1 0,0 0,-1 0,1 0,-1 0,1 0,0 0,-1 0,1 1,-1-1,1 0,0 0,-1 0,1 1,0-1,-1 0,1 0,0 1,-1-1,1 0,0 1,0-1,-1 0,1 1,0-1,0 0,0 1,-1-1,1 1,0-1,0 0,0 1,0-1,0 1,0-1,0 1,0-1,0 0,0 1,0-1,0 1,0-1,0 0,0 1,1-1,-1 1,0-1,0 0,0 1,1-1,-1 1,18 28,-15-26,450 528,-329-401,7-5,4-7,6-5,238 145,-351-241,0-1,1-1,1-1,1-2,36 10,-43-18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9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0 591,'0'-4,"4"-6,6-5,9-4,10-3,12-6,21-11,24-11,14-5,15-7,8 5,-3-2,-11 1,-10 11,-19 9,-22 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0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154 467,'2'-7,"-1"0,1 0,0 0,0 1,1-1,0 0,0 1,6-9,5-11,-7 11,-2 1,8-31,-12 41,0 0,0-1,0 1,-1-1,0 1,0-1,0 0,0 1,-1-1,0 1,0-1,0 1,0 0,-4-7,5 10,0 0,-1 0,1 0,-1 1,1-1,-1 0,1 0,-1 1,1-1,-1 0,0 1,1-1,-1 0,0 1,0-1,1 1,-1-1,0 1,0 0,0-1,0 1,1 0,-1 0,0-1,0 1,0 0,0 0,0 0,0 0,0 0,-1 1,0 0,0 0,1 0,-1 0,0 0,1 1,-1-1,1 1,-1 0,1-1,0 1,0 0,0 0,-1 1,-23 61,23-57,-1 5,0 0,0 0,2 1,-2 19,3-30,0 0,0 0,0 1,1-1,-1 0,0 0,1 0,0 1,-1-1,1 0,0 0,0 0,0 0,0 0,1 0,-1-1,1 1,-1 0,1-1,-1 1,1-1,0 1,0-1,-1 0,1 0,0 1,0-2,0 1,1 0,-1 0,0-1,3 1,10 1,0-1,0-1,0-1,0 0,0 0,-1-2,1 0,-1-1,1 0,-1-1,15-7,12-8,-1-1,51-35,-66 40,79-60,-95 69,-1-1,0 1,-1-1,0-1,0 0,0 0,-1 0,-1-1,6-10,-10 17,0 1,0-1,0 0,-1 1,1-1,-1 0,1 0,-1 1,0-1,0 0,0 0,-1 1,1-1,-1 0,1 1,-1-1,0 0,0 1,0-1,0 1,-2-4,0 2,-1 1,1-1,-1 1,1 0,-1 0,0 0,0 1,0-1,0 1,-1 0,-5-2,-9-2,0 1,-1 1,1 0,-37-1,38 4,1 1,-1 1,1 0,0 1,-1 1,1 0,0 1,0 1,1 1,0 1,0 0,0 1,1 0,0 1,0 1,1 1,1 0,0 0,0 2,1-1,1 2,-17 24,-8 12,-58 111,85-142,1-1,1 1,0 0,2 1,0-1,1 1,1 0,1 0,1 0,1 25,1-42,-1 0,1 0,0 0,0 0,0 0,1 0,-1 0,1 0,-1 0,1-1,0 1,0-1,0 1,0-1,1 0,-1 0,1 0,-1 0,1 0,0 0,0-1,-1 1,1-1,0 0,5 1,9 3,0-1,0 0,28 1,-17-1,31 2,0-2,-1-2,1-4,0-1,0-3,82-20,-68 7,-2-3,0-3,-1-3,106-61,-166 84,-1-1,0 0,-1 0,0-1,0-1,0 1,-1-1,0 0,0-1,-1 0,8-13,-7 6,0-1,-2 1,1-1,-2 0,0 0,1-20,-2 16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19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0,'0'4,"0"6,4 9,6 10,5 12,4 21,7 15,12 20,8 15,8 0,-1-3,-1-6,-1-13,-5-14,-6-15,-10-14,-10-15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1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1 314,'1'-10,"0"0,0 0,2-1,-1 1,1 1,0-1,1 0,0 1,1 0,0 0,1 0,-1 0,2 1,-1 0,1 0,0 1,1 0,-1 0,2 1,-1 0,14-8,2 0,1 1,0 1,0 2,1 0,1 2,50-10,-9 9,-1 3,1 3,0 3,122 16,-164-13,0 2,0 1,-1 1,0 1,32 15,-49-19,0 0,0 1,0 0,-1 0,0 1,0-1,0 2,0-1,-1 1,0 0,-1 0,1 1,-1-1,-1 1,0 0,0 0,0 1,3 13,-1 11,-1 1,-1-1,-2 1,-4 41,-19 138,11-128,3-25,-1-8,3 0,4 99,1-147,0 0,0-1,1 1,-1 0,1-1,0 1,0 0,0-1,0 1,1-1,0 0,-1 1,1-1,0 0,1 0,-1 0,0 0,1-1,0 1,-1-1,1 1,0-1,0 0,1 0,-1 0,0-1,1 1,-1-1,1 0,-1 0,1 0,-1 0,1 0,0-1,0 0,-1 0,5 0,117 3,177-19,-252 11,-1-1,1-3,-2-1,0-3,0-2,-1-2,-1-2,-1-2,66-41,-98 52,0-1,-1 0,0 0,-1-2,0 1,-1-1,0-1,-1 0,-1 0,0-1,-1 0,0 0,-2 0,6-24,-8 30,-1 0,-1 0,0-1,0 1,-1-1,0 1,0-1,-1 1,-1-1,1 1,-1 0,-1-1,0 1,0 0,-1 1,0-1,-1 1,1-1,-2 2,1-1,-1 0,0 1,-1 0,0 0,0 1,-10-7,-6-2,-1 1,-1 2,0 0,-1 2,-50-14,-145-21,215 44,-406-48,22 4,376 42,6 3,0-1,1-1,-1 1,1-1,0-1,-1 1,-10-6,18 7,0 1,0 0,-1 0,1 0,0 0,0 0,0 0,-1 0,1-1,0 1,0 0,0 0,-1 0,1-1,0 1,0 0,0 0,0 0,0-1,0 1,-1 0,1 0,0-1,0 1,0 0,0 0,0-1,0 1,0 0,0 0,0-1,0 1,0 0,0 0,0-1,0 1,0 0,1 0,-1-1,0 1,0 0,0 0,0-1,0 1,0 0,1 0,-1 0,0 0,0-1,0 1,1 0,-1 0,0 0,0 0,1 0,-1-1,0 1,17-7,23-1,1 1,0 3,0 1,62 3,-30 0,115 0,308 40,-371-20,0 6,-2 5,170 67,-278-93,-1 1,1 1,-1 0,0 0,-1 1,0 1,0 1,-1 0,17 17,-30-33,0 1,1 0,0 0,0 0,0 0,1 0,-1-1,3-5,10-57,-13 66,16-54,1 1,4 0,30-58,-27 60,-22 49,-1 1,1-1,0 1,0 0,0-1,0 1,0 0,1 0,0 1,-1-1,1 1,6-5,-7 6,0 0,0 1,1-1,-1 1,0-1,0 1,0 0,0 0,1 0,-1 0,0 0,0 0,0 1,1-1,-1 1,0 0,0-1,0 1,0 0,0 0,0 0,0 0,3 3,94 65,-2 4,-4 4,144 154,-230-224,0 1,-1 0,0 0,0 0,-1 1,0-1,-1 1,0 0,5 17,-5-6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3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127 346,'-6'-1,"0"1,0 1,0-1,1 1,-1 0,0 0,0 1,0 0,-5 2,8-2,0 0,0 0,0 1,0-1,1 1,-1-1,1 1,-1 0,1 0,0 0,1 0,-1 0,0 1,1-1,0 0,-2 7,-4 19,1 1,1-1,2 1,1 0,1 0,6 52,3-17,33 125,-27-141,2-1,2 0,2-2,2 0,29 43,-35-64,1-2,1 0,1-1,1-1,0 0,2-2,1-1,0 0,1-2,30 16,-20-16,1-2,1-1,-1-2,2-1,-1-2,1-2,1-1,-1-2,1-1,-1-2,1-2,-1-1,54-12,-62 8,0 0,-1-2,0-1,0-1,-1-2,0-1,-1 0,-1-2,0-1,-2-1,0-1,0-2,-2 0,-1-1,-1 0,0-2,18-32,-16 17,-2-2,-2-1,-2 0,-1-1,-3 0,-1-1,-2 0,3-61,-9 53,-2 0,-2 0,-3 0,-1 0,-3 1,-29-94,18 96,-3 0,-1 2,-3 1,-54-72,60 89,75 82,83 110,223 349,-313-437,-4 1,54 134,-86-183,-2 0,-1 1,-1 0,-1 1,-1-1,-2 1,-1 0,-1 0,-2 0,-1 0,-10 56,3-60,0 1,-1-2,-2 1,-1-2,0 1,-2-2,0 0,-2-1,-34 35,27-33,-2 0,0-1,-2-2,0 0,-1-2,-1-1,-40 16,51-26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4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45,'0'-5,"0"-4,0-6,0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5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0 274,'1'-1,"-1"1,0-1,0 0,0 0,1 1,-1-1,0 1,1-1,-1 0,0 1,1-1,-1 1,1-1,-1 1,1-1,-1 1,1-1,-1 1,1-1,0 1,-1 0,1-1,0 1,-1 0,1 0,0-1,-1 1,1 0,0 0,-1 0,1 0,1 0,26 1,-12 4,1 0,-1 1,-1 1,1 0,-1 1,0 1,-1 0,19 16,-6-5,89 65,-5 6,-4 4,-4 5,-4 4,94 131,-76-73,-8 5,-7 5,89 205,-177-352,-7-20,-5-9,-1 1,0-1,-1 1,1-1,-1 0,1 1,-1-1,0 0,-1-4,-2-300,21-682,70 372,-86 596,-12 42,7-15,-257 488,87-177,-89 231,254-530,-2 4,18-31,85-145,-52 83,3 1,83-102,-122 168,-1 0,1 0,0 1,0 0,0 0,0 0,1 0,-1 1,1 0,0 0,0 1,0 0,7-2,-2 2,0 1,0 1,-1 0,1 0,0 1,0 0,12 4,151 37,-2 7,242 104,-378-136,-12-4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5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1 301,'13'1,"-1"1,1 0,-1 0,1 1,-1 1,0 0,0 1,-1 0,12 7,100 68,-97-62,39 29,113 105,-151-126,-2 2,-1 0,-2 1,0 1,-2 2,24 49,-60-125,2-1,2 0,2-1,2 0,-3-85,9 83,2-1,2 1,3 0,1 0,2 1,22-69,-27 106,1-1,0 1,1 0,0 0,0 1,1 0,0-1,13-13,-15 20,0 0,0 0,0 0,1 1,-1 0,0-1,1 1,0 1,-1-1,1 1,0 0,0 0,0 0,0 1,0-1,0 1,0 1,0-1,0 1,0-1,8 4,1 0,-1 0,1 1,-1 1,0 0,0 1,0 1,14 11,82 74,-74-61,265 278,-27 25,-225-274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6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46,'-4'1,"1"-1,-1 1,0 0,1 0,-1 1,1-1,0 1,0 0,-1 0,1 0,0 0,1 0,-1 1,0-1,1 1,-1 0,1 0,0 0,-4 6,-5 8,1 1,-9 24,15-33,-9 21,1 1,2 1,1-1,-9 64,16-84,1 0,0 0,0 1,1-1,1 1,0-1,1 0,0 0,0 0,2 0,-1 0,1 0,1-1,-1 1,2-1,0-1,12 17,-9-17,0-2,1 1,0-1,0-1,0 0,1 0,0-1,0 0,1-1,18 4,16 2,66 6,-87-13,124 13,0-7,1-6,0-7,255-39,-381 39,-1-1,-1-1,1-2,25-11,-43 17,0-1,0 0,-1 0,1 0,-1 0,0-1,0 0,0 0,0 0,4-6,-7 7,1 0,-1 0,0 1,0-1,0 0,0 0,-1 0,1 0,-1 0,1 0,-1 0,0 0,-1 0,1 0,0 0,-1 0,0 0,1 0,-1 0,-2-3,-2-6,-2 1,1 0,-1 0,-1 1,0 0,0 0,-1 1,0 0,-12-9,-104-70,91 66,30 20,-273-170,230 147,-1 1,-1 3,0 2,-60-14,-25 15,121 15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7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0 469,'4'44,"1"0,2-1,2 1,2-1,1-1,32 70,-31-82,1 0,2-1,1 0,1-2,1 0,1-1,2-1,0-1,2 0,0-2,2-1,30 19,-38-29,0 0,1-2,0 0,1-1,0 0,0-2,0-1,1 0,0-2,0 0,0-1,0-1,0-1,0-1,0-1,0-1,0-1,-1 0,39-15,-39 11,-1 0,0-2,-1 0,0-1,-1-1,0-1,0 0,16-19,-22 20,0 0,-2-1,0 0,0-1,-1 0,-1 0,0 0,-1-1,0 0,-2-1,5-20,-5 9,-1 1,-2-1,0 0,-2 0,-1 0,-1 1,-1-1,-1 1,-2 0,0 0,-2 1,-1 0,-1 0,-1 1,-1 1,-1 0,-18-22,63 62,0-1,1-2,38 12,572 134,-423-129,-218-30,1-1,0 0,0 1,0-1,0 0,-1 0,1-1,0 1,0 0,0-1,-1 1,1-1,0 1,-1-1,1 0,0 1,2-3,-3 2,-1 0,1 0,-1 0,0 0,0 1,1-1,-1 0,0 0,0 0,0 0,0 0,0 0,0 0,0 0,0 0,0 1,0-1,-1 0,1 0,0 0,0 0,-1 0,1 0,-2-1,-5-9,0 1,-1-1,-18-17,13 14,-115-138,-184-285,296 410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8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1 344,'9'2,"0"0,0 1,0 0,0 1,-1 0,1 0,-1 1,0 0,12 10,-10-8,82 61,86 82,-46-36,-65-60,-21-18,77 77,-159-138,17 4,0-2,1-1,1 0,1-1,1 0,2-2,0 1,-13-46,8 14,3-1,2 0,-5-73,15 101,-6-101,8 120,2 0,0-1,0 1,1 0,1 0,0 0,0 0,6-13,-7 22,-1 0,1 0,0 0,0 0,0 0,0 1,0-1,1 1,-1-1,1 1,0 0,0 0,-1 0,1 0,1 0,-1 1,0-1,0 1,0 0,1 0,3 0,0 0,-1 1,1 0,0 0,0 1,-1 0,1 0,0 1,-1 0,1 0,6 4,12 6,0 1,-2 1,0 2,24 19,8 13,-1 2,-3 2,-3 2,-2 2,-2 2,-3 3,-2 0,-3 3,33 83,-27-45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29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711 330,'-17'1,"1"1,-1 1,1 0,0 1,0 0,0 2,0 0,1 0,0 2,-18 12,-7 6,1 2,-44 42,48-37,1 2,2 1,2 1,1 2,2 1,1 1,-35 79,45-81,2 0,1 1,2 1,2 0,1 0,3 1,1 0,2 0,4 52,0-80,-1 0,1 0,1 0,1 0,0-1,1 1,0-1,1 0,0-1,11 17,-11-21,1 0,0 0,1 0,0-1,0 0,0-1,1 0,0 0,0-1,0 0,1 0,-1-1,1 0,17 3,2 0,1-2,0-1,0-1,0-2,0-1,0-1,0-2,0-1,0-1,-1-2,0 0,0-2,46-22,-67 27,0 0,0-1,-1-1,1 1,-1-1,0 0,-1-1,0 0,0 0,0 0,-1-1,0 1,0-1,-1-1,0 1,0 0,-1-1,0 0,1-9,-1-1,-2 1,0-1,0 0,-2 1,-1-1,0 0,-1 1,-9-29,-33-90,-98-211,90 229,53 117,-5-8,1-1,0 0,-4-18,8 28,0-1,-1 1,1 0,0 0,0 0,0 0,0 0,0 0,0-1,1 1,-1 0,0 0,1 0,-1 0,0 0,1 0,-1 0,1 0,1-2,-1 3,0-1,0 1,0 0,1-1,-1 1,0 0,0-1,1 1,-1 0,0 0,0 0,1 0,-1 0,0 1,0-1,1 0,-1 0,0 1,0-1,0 1,1-1,0 2,21 9,-1 2,-1 0,0 1,-1 1,18 18,2 1,247 209,108 86,-312-268,2-4,181 91,-234-133,1-1,0-2,0-1,1-1,0-2,46 4,-74-11,0-1,0 1,0-1,0-1,0 1,0-1,0 0,0-1,0 1,-1-1,1 0,0-1,-1 1,1-1,-1 0,0 0,0-1,0 0,-1 0,1 0,-1 0,0-1,0 1,0-1,-1 0,0 0,0-1,0 1,0 0,-1-1,0 0,0 0,-1 0,1 1,-1-8,4-19,-1 0,-2 0,-2 0,0-1,-3 1,-8-48,-55-191,16 103,-7 3,-8 2,-85-155,145 308,-1-1,0-1,-1 1,0 0,0 1,-1-1,-1 1,-9-8,18 17,-1 1,1 0,0 0,0-1,0 1,0 0,-1 0,1 0,0-1,0 1,0 0,-1 0,1 0,0 0,0 0,-1 0,1-1,0 1,0 0,-1 0,1 0,0 0,0 0,-1 0,1 0,0 0,-1 0,1 0,0 0,0 0,-1 0,1 0,0 1,0-1,-1 0,1 0,0 0,0 0,-1 1,1 11,9 18,11 13,3-1,1-1,2-1,39 47,138 135,-8-33,-91-92,152 182,-236-254,-1 2,-1 0,-2 1,0 1,-2 1,-1 0,-1 0,-2 1,-1 1,7 51,-16-74,0 0,0-1,-1 1,0 0,-1 0,0-1,-6 15,3-7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1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219 0,'-6'1,"1"0,0 0,-1 0,1 0,0 1,0 0,0 0,0 0,0 1,1 0,-1 0,1 0,-1 0,1 1,0 0,0 0,1 0,-1 0,1 0,-4 7,-6 10,1 1,-19 46,30-67,-7 18,-7 18,-13 46,25-73,0-1,1 1,1 0,0 0,0 0,1 0,0 0,1 0,0-1,3 15,-3-21,1 1,-1-1,1 0,0 0,0 0,0 0,0 0,1 0,-1-1,1 1,0-1,-1 0,1 1,0-1,1-1,-1 1,5 2,64 19,-55-19,360 80,-370-82,-1 0,0-1,0 2,0-1,0 1,0 0,-1 0,1 1,-1-1,0 1,0 0,8 10,-11-12,-1 0,0 0,0 1,0-1,0 1,0-1,0 1,-1 0,1-1,-1 1,1 0,-1-1,0 1,0 0,-1-1,1 1,0 0,-1-1,0 1,0-1,1 1,-1-1,-1 1,1-1,0 0,-1 1,1-1,-1 0,1 0,-1 0,0 0,0 0,-3 2,-11 11,0 0,-2-1,1 0,-2-2,1 0,-2-1,1-1,-35 13,12-10,0-2,-1-1,-61 6,-5 0,83-11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38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2363 142,'10'-9,"-1"-1,-1 0,0 0,0-1,-1 0,0-1,-1 1,7-18,-13 28,1 0,-1 0,0 0,1 1,-1-1,0 0,0 0,0 0,0 0,0 1,0-1,0 0,0 0,0 0,0 0,0 1,-1-1,1 0,0 0,-1 0,1 1,0-1,-1 0,1 0,-1 1,1-1,-1 0,1 1,-1-1,0 1,1-1,-1 1,0-1,1 1,-1-1,0 1,0 0,0-1,1 1,-1 0,0 0,0-1,0 1,0 0,1 0,-1 0,0 0,-1 0,-5 1,1 0,-1 0,1 0,0 1,-10 3,-1035 412,260-97,729-296,-171 62,176-68,0-3,-63 9,127-24,0 1,0 0,0 0,-1 1,1 0,0 0,-1 1,0-1,1 1,-1 1,0-1,-1 1,7 5,9 7,0 1,32 33,-11-2,-3 3,-2 1,54 99,69 188,58 204,210 807,-426-1342,0-1,0 1,1 0,0-1,0 0,1 0,4 8,-6-13,-1-1,1 0,-1 1,1-1,0 0,-1 0,1 0,0 0,0 0,0-1,0 1,0 0,0-1,0 0,0 1,0-1,0 0,0 0,0 0,0 0,0 0,0-1,0 1,0 0,0-1,0 0,0 1,0-1,-1 0,1 0,2-2,30-15,-2-1,0-2,46-39,-21 16,763-655,-321 258,-478 424,-10 8,0 0,0-1,16-20,-27 30,1 0,-1 0,0 0,1-1,-1 1,0 0,1 0,-1-1,0 1,0 0,1 0,-1-1,0 1,0 0,1-1,-1 1,0 0,0-1,0 1,0 0,0-1,1 1,-1-1,0 1,0 0,0-1,0 1,0 0,0-1,0 1,0-1,-1 1,1 0,0-1,0 1,0-1,0 1,0 0,-1-1,1 1,0 0,0-1,0 1,-1 0,1 0,0-1,-1 1,1 0,0 0,0-1,-1 1,1 0,-1 0,1 0,0 0,-1-1,1 1,0 0,-1 0,1 0,-1 0,1 0,0 0,-1 0,1 0,0 0,-1 0,0 0,-27 6,-15 8,0 3,1 1,1 3,1 1,-38 28,64-40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39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0 317,'16'-2,"-1"0,0-1,0-1,0 0,16-8,-10 5,119-43,69-23,-164 59,59-26,-87 32,1-1,-1-1,-1-1,0 0,29-27,-27 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39.9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0 684,'4'1,"0"0,-1 1,1-1,-1 1,1 0,-1 0,1 0,-1 0,0 1,0-1,3 4,10 7,100 73,-5 5,114 120,174 232,-353-388,97 105,-127-150,-6-14,-4-30,0-304,-4 133,0 129,2-434,-35 3,23 447,3 16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41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1608,'65'-63,"-34"34,-1-1,-1-1,31-45,-52 64,-1 0,0 0,-1-1,0 0,-2 0,1 0,-1-1,-1 0,0 0,-1 1,-1-1,0-1,-1 1,-2-15,0 17,0 0,-1 0,-1 0,0 0,0 1,-1-1,-1 1,0 0,0 0,-1 1,0 0,-1 0,0 1,-17-14,15 14,0 0,-1 1,0 1,0 0,0 0,-1 1,0 1,-1 0,1 0,-1 1,0 1,0 0,-20-1,26 4,-1 0,1 1,0 0,0 0,0 1,0 0,1 0,-1 0,0 1,1 0,0 1,0-1,0 1,0 0,0 1,1-1,0 1,0 0,0 1,0-1,1 1,0 0,0 0,-3 7,-4 10,0 0,1 2,1-1,2 1,-7 33,6-15,1 1,2 0,2 0,2 0,2 0,11 70,-8-93,0-2,2 1,0-1,2 0,0 0,1 0,13 19,-14-26,1-1,-1 0,2-1,0 0,0-1,0 0,1 0,1-1,-1-1,1 0,20 9,-1-4,1-2,0-1,0-1,1-2,0-1,0-2,0-1,0-2,1-1,-1-1,41-9,-36 3,0-1,0-2,-1-2,0-2,-1-1,-1-1,-1-2,0-2,34-27,-41 25,0-2,-2-1,0 0,-2-2,-1-1,-2 0,-1-2,-1 0,-1-1,-2-1,-1-1,-2 1,13-58,-18 53,-1 0,-1-1,-3 1,-1 0,-2-1,-1 1,-2-1,-2 1,-1 0,-2 1,-2 0,-25-59,19 53,17 43,0 0,0 0,-1 0,1 0,0 0,0 0,0-1,0 1,0 0,0 0,0 0,0 0,0 0,0-1,0 1,0 0,0 0,0 0,0 0,0 0,0 0,0-1,0 1,0 0,0 0,0 0,0 0,0 0,0-1,0 1,0 0,0 0,0 0,0 0,0 0,0 0,0 0,1-1,-1 1,0 0,0 0,0 0,0 0,0 0,0 0,0 0,1 0,-1 0,0 0,0 0,0 0,0 0,0-1,1 1,-1 0,0 0,0 0,0 0,0 0,0 0,0 1,1-1,-1 0,0 0,19 18,24 30,142 170,-141-161,71 121,-105-157,-1 1,-1-1,9 39,-39-181,6-1,6 0,4 0,6-1,5 1,6 0,34-157,-42 264,-1 1,1 0,1 0,0 1,1-1,9-18,-13 30,0 0,0 0,1 0,-1 0,1 0,-1 1,1-1,0 0,0 1,0-1,0 1,0 0,0-1,0 1,1 0,-1 0,0 0,0 1,1-1,-1 1,1-1,-1 1,1 0,-1 0,0 0,1 0,-1 0,1 0,-1 1,1-1,-1 1,0 0,1 0,-1 0,0 0,0 0,4 3,12 6,-1 2,0 0,0 1,-2 0,0 1,0 1,21 29,79 130,-81-118,1 1,54 120,-77-146,-1 1,-1 1,-2-1,-1 1,3 59,-8-42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41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34,'-5'-4,"0"0,0 1,-1-1,1 1,-1 1,0-1,0 1,0 0,0 0,0 1,-1-1,1 1,0 1,-9-1,-2 1,-1 1,1 0,0 1,-18 5,18-2,-1 1,1 0,1 1,-1 0,1 2,0 0,1 1,0 0,1 1,0 1,1 0,0 1,1 0,0 1,1 1,1 0,0 0,1 1,1 0,0 0,1 1,1 0,-5 21,6-19,2 0,0-1,1 1,0 0,2 1,0-1,1 0,2 0,-1-1,2 1,1 0,0-1,1 0,1 0,1-1,0 0,1 0,1-1,0 0,2 0,0-2,15 16,-5-10,0-1,2-1,0-1,38 19,110 43,-120-58,-1 2,-1 2,62 43,-104-62,0 0,0 1,-1 0,1 0,-2 1,1-1,-1 2,0-1,-1 0,0 1,0 0,-1 1,3 10,-4-11,-2 0,1 0,-1 0,-1 0,0 0,0 0,-1 0,0 0,0 0,-1 0,0 0,-1 0,0-1,-7 16,-20 29,-3 0,-2-3,-2-1,-52 53,43-49,36-41,-71 83,-3-3,-105 87,189-179,-8 7,1-2,-1 1,0-1,-10 5,17-10,0 1,0 0,0-1,0 0,0 1,0-1,0 0,0 1,0-1,0 0,0 0,0 0,0 0,0 0,0 0,0 0,0 0,0 0,0-1,0 1,0 0,0-1,0 1,0-1,0 1,0-1,0 1,0-1,1 0,-1 1,0-1,0 0,1 0,-1 1,0-1,1 0,-1 0,1 0,-1 0,1 0,-1 0,1 0,0 0,0 0,-1 0,1-2,-3-19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42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1,'4'0,"5"8,2 8,7 4,9 12,7 8,8 2,-1 6,6 8,-1 2,-8-9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43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0 612,'0'-8,"0"1,1-1,0 0,0 1,1-1,0 1,0 0,1 0,0-1,0 2,0-1,1 0,6-8,0 3,1 1,0 0,0 1,1 0,25-15,26-13,2 2,110-43,149-29,-112 51,304-42,-502 98,-7-1,0 1,1 0,-1 1,0-1,0 2,15 1,-22-2,1 0,-1 0,0 0,0 1,0-1,1 0,-1 0,0 0,0 0,0 1,1-1,-1 0,0 0,0 0,0 1,0-1,0 0,1 0,-1 1,0-1,0 0,0 0,0 1,0-1,0 0,0 0,0 1,0-1,0 0,0 0,0 1,0-1,0 0,0 0,0 1,-1-1,1 0,0 0,0 1,0-1,0 0,0 0,-1 0,1 1,0-1,0 0,0 0,0 0,-1 0,1 1,0-1,0 0,-1 0,1 0,0 0,0 0,-1 0,1 0,-19 13,18-12,-10 6,-53 30,2 3,2 3,2 3,-60 59,67-50,-69 99,105-132,0 0,2 1,1 1,1 0,1 1,1 0,1 1,-5 30,12-54,1 1,-1 0,1 0,0-1,0 1,0 0,1 0,-1 0,1-1,-1 1,1 0,0-1,0 1,0 0,0-1,0 0,1 1,-1-1,1 0,3 4,-2-3,1-1,-1 1,1-1,-1 0,1 0,0-1,0 1,-1-1,1 0,1 0,-1 0,6 0,6 0,-1-1,1 0,-1-1,0-1,1-1,23-7,-23 5,-1 0,-1-1,1-1,-1 0,0-1,-1 0,0-1,0-1,-1 0,0-1,-1 0,19-24,-23 25,0-1,-1 0,-1 0,0 0,0-1,-1 0,0 0,-1 0,-1 0,0 0,0-1,-2 1,1 0,-1-1,-1 1,0-1,-4-11,-1-3,-2 0,-20-43,11 30,17 39,-1-1,0 1,1 0,-1-1,1 1,-1-1,1 0,-1 1,1-1,0 1,0-1,0 1,0-1,0 0,1-1,-1 3,1-1,-1 1,1 0,-1 0,0 0,1-1,-1 1,1 0,-1 0,1 0,-1 0,1 0,-1 0,1 0,-1 0,1 0,-1 0,1 0,-1 0,1 0,-1 1,0-1,1 0,-1 0,1 0,-1 1,1-1,-1 0,0 1,1 0,45 39,76 101,199 305,36 202,-278-476,-8 3,66 244,-104-284,-5 1,-7 1,7 263,-27-385,-1-9,0 0,0 0,0 0,0 0,-1 0,0 0,0 0,-4 11,4-17,1 0,0 1,0-1,0 0,-1 1,1-1,0 0,0 0,-1 1,1-1,0 0,-1 0,1 0,0 0,-1 1,1-1,0 0,-1 0,1 0,-1 0,1 0,0 0,-1 0,1 0,0 0,-1 0,1 0,0 0,-1 0,1 0,-1 0,1 0,0-1,-1 1,1 0,0 0,0 0,-1-1,1 1,0 0,-1 0,1-1,0 1,0 0,-1 0,1-1,0 1,0 0,0-1,0 1,-1 0,1-1,0 1,0 0,0-1,-13-25,-8-30,3-1,-17-100,21 92,-49-259,-27-408,78 513,10 0,48-409,-45 620,7-53,3 0,33-106,-43 164,0-1,0 1,1-1,-1 1,1 0,0 0,0 0,0 0,0 0,1 0,-1 1,1-1,-1 1,1-1,0 1,0 0,0 0,0 1,0-1,1 0,-1 1,0 0,1 0,-1 0,7-1,-6 2,0 1,0-1,0 1,0 0,1 0,-1 0,-1 0,1 1,0-1,0 1,-1 0,1 0,-1 1,1-1,-1 1,0 0,0-1,0 1,0 1,-1-1,5 6,20 37,-2 0,-3 2,18 52,-19-47,1 0,39 64,-57-111,6 11,0 0,1-2,1 1,0-1,1-1,27 24,-39-37,0-1,0 1,0 0,0 0,1-1,-1 1,0 0,0-1,0 0,0 1,1-1,-1 1,0-1,0 0,1 0,-1 0,0 0,1 0,-1 0,0 0,0 0,1-1,-1 1,0 0,2-1,-1-1,-1 1,1-1,-1 1,1-1,-1 1,0-1,0 0,0 1,0-1,0 0,0 0,0 0,-1 0,2-3,1-9,-1-1,0 0,-1-22,-1 30,46-800,-46 805,0-1,0 0,0 1,1-1,-1 1,1-1,-1 1,1-1,0 1,0-1,0 1,1 0,-1 0,0-1,1 1,-1 0,5-3,-5 4,0 1,1-1,-1 1,0 0,1-1,-1 1,0 0,1 0,-1 0,1 0,-1 0,1 0,-1 0,0 0,1 1,-1-1,0 1,1-1,-1 1,0-1,1 1,-1 0,1 0,7 6,0 0,0 0,-1 1,0 0,0 0,9 15,148 235,-61-90,-60-102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45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273 1447,'-4'1,"0"0,0-1,1 1,-1 0,0 1,1-1,-1 1,1-1,-1 1,1 0,0 0,0 1,0-1,0 1,0-1,1 1,-3 3,-6 7,2 0,-15 24,-3 16,2 1,2 1,3 1,2 1,3 1,2 0,3 1,-5 92,14-143,1-1,0 1,1 0,-1-1,2 1,-1-1,1 1,0-1,0 1,5 8,-5-14,-1 1,1-1,0 0,0 1,0-1,0 0,1 0,-1-1,1 1,-1 0,1-1,-1 1,1-1,0 0,0 0,0 0,0 0,-1-1,1 1,0-1,0 0,0 0,0 0,0 0,0 0,0 0,0-1,4-1,1 1,-1-1,0-1,0 1,0-1,0 0,0 0,-1-1,0 0,0 0,0-1,10-8,-7 3,0 0,-1-1,0 0,0 0,11-24,-4 0,-2-2,-1 1,11-59,-9 25,-4 0,-2 0,-3-1,-4 1,-2-1,-13-75,-6 78,20 73,2 1,-1-1,1 0,-1 0,1 0,1 0,-1 0,1 0,4 5,33 44,-13-18,2-2,2-1,1-1,1-2,48 34,-72-58,1-1,-1 0,1 0,0-1,0-1,1 1,-1-2,12 2,-18-3,1-1,-1 0,1 0,0 0,-1 0,1-1,-1 0,1 0,-1 0,0-1,1 1,-1-1,0 0,0 0,0-1,0 1,0-1,-1 0,1 0,-1 0,4-5,3-5,-1-2,0 1,0-1,-2 0,0-1,-1 0,0 0,-1 0,-1-1,-1 0,0 0,-1 0,-1 0,-2-27,-2-15,-3 1,-26-109,-36-82,-151-367,209 590,0 0,-2 1,0 0,-2 1,-1 0,-24-30,38 53,-1-1,1 1,0 0,-1 0,1 0,-1 0,1 0,-1 0,0 0,1 0,-1 0,0 1,-2-1,3 1,0 0,1 0,-1 0,0 0,1 0,-1 0,0 0,1 0,-1 1,0-1,1 0,-1 1,0-1,1 0,-1 1,1-1,-1 1,1-1,-1 1,1-1,-1 1,1-1,-1 2,-1 1,0 1,1-1,0 1,0-1,0 1,0-1,1 1,-1 0,1 0,0-1,1 7,5 27,2 1,1-2,2 1,2-2,20 43,-18-44,32 79,6-1,4-3,5-3,5-2,138 164,-153-201,-39-48,1-1,0-1,2 0,18 16,-32-31,0 0,0-1,1 1,-1-1,1 1,-1-1,1 0,-1 0,1 0,0 0,-1-1,1 1,0-1,0 0,-1 1,1-1,0 0,0-1,0 1,-1 0,1-1,3-1,-3 1,1-1,-1 0,0 0,0 0,0 0,0 0,0-1,0 1,-1-1,1 0,-1 0,0 0,0 0,0 0,2-6,5-10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4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1457,'45'-40,"2"1,2 3,1 2,55-28,-103 61,90-51,2 5,162-58,-187 82,2 3,0 4,1 2,124-7,-162 20,0 2,0 1,0 1,-1 2,43 12,-54-10,0 1,-1 0,0 2,-1 0,0 2,-1 0,0 1,28 25,-22-12,-1 1,-1 0,-1 2,-2 1,-1 0,-1 1,-2 1,-1 1,-1 0,9 38,-5-3,-2 2,-3 0,-4 0,1 81,-10-80,-2-1,-4 0,-3 0,-3-1,-3 0,-26 75,11-62,-4-1,-4-2,-2-1,-77 108,60-104,-93 105,146-182,0-1,0 0,-1 0,1-1,-1 1,-6 3,10-7,0 0,0 1,0-1,0 0,0 0,1 0,-1 1,0-1,0 0,0 0,0-1,0 1,0 0,0 0,0 0,0-1,0 1,1 0,-1-1,0 1,0 0,0-1,0 0,1 1,-1-1,0 1,1-1,-1 0,0 1,1-1,-1 0,1 0,-1 0,1 1,0-1,-1 0,1 0,0 0,-1 0,1 0,0 0,0 0,0 1,0-1,0 0,0-2,-5-22,2-1,1 1,0-1,2 0,6-45,31-136,-35 193,322-1157,-182 707,-133 432,128-458,-41-7,-95 491,2-22,0 0,-2-41,-1 67,0 1,0-1,0 0,0 1,0-1,-1 0,1 1,-1-1,1 0,-1 1,0-1,1 1,-1-1,0 1,0-1,-1-1,1 3,0 0,1-1,-1 1,0 0,1 0,-1 0,1 0,-1 0,0 0,1 0,-1 0,0 0,1 0,-1 0,0 0,1 0,-1 0,0 1,1-1,-1 0,1 1,-1-1,1 0,-1 1,1-1,-1 0,0 2,-5 3,1 0,1 1,-1 0,1-1,0 2,-5 7,-16 39,1 1,4 1,1 1,-12 67,-24 236,48-291,2 1,4 0,3-1,13 85,-11-125,1 0,2 0,1-1,1 0,2 0,0-1,2-1,1 0,0 0,2-1,1-1,38 39,-39-49,0-1,1 0,0-1,1-1,0-1,0 0,1-2,0 0,1-1,-1-1,1-1,0 0,39 0,-12-3,0-1,0-3,0-2,88-22,-79 11,103-47,-106 40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4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57,'-3'-37,"3"36,0 0,0 1,0-1,0 0,0 1,0-1,0 0,0 1,0-1,0 0,0 1,-1-1,1 1,0-1,0 0,-1 1,1-1,0 1,-1-1,1 1,-1-1,1 1,-1-1,1 1,-1-1,1 1,-1-1,1 1,-1 0,1-1,-1 1,0 0,1 0,-1 0,0-1,1 1,-1 0,0 0,1 0,-1 0,0 0,1 0,-1 0,0 0,1 0,-1 0,0 1,0-1,-1 2,1 0,-1-1,0 1,1 0,0 0,-1 0,1 0,0 1,0-1,0 0,1 0,-1 1,0-1,1 0,0 1,-1 2,-2 50,2-36,0 207,52 421,-27-477,56 206,-49-267,5-2,94 194,-113-266,3-2,0 0,2-1,27 29,-38-49,0-1,0-1,1 0,1 0,-1-1,2 0,-1-1,1-1,0 0,1-1,-1-1,26 6,-12-6,0-2,1-1,-1-2,1 0,34-6,-1-3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1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1,'67'73,"69"98,-55-65,133 152,36 46,-252-309,0-1,0 1,1-1,0 1,0-1,0-6,-4-18,-2 8,2-1,0 0,2 0,1-1,0 1,3-41,1 54,-1 0,2 0,-1 0,1 1,0-1,1 1,0 0,1 0,0 0,0 0,1 1,0 0,1 0,-1 1,1 0,1 0,-1 1,12-8,8-2,1 2,0 1,1 1,1 2,0 0,0 2,0 2,1 1,0 1,0 1,49 3,-73 0,-1 0,1 1,0 0,-1 1,1-1,-1 1,1 0,-1 1,0 0,0 0,0 0,0 0,-1 1,0 0,8 7,-7-4,0 0,0 1,0 0,-1 0,-1 0,1 1,-1-1,-1 1,5 16,0 12,-3 0,0 1,-3-1,-2 53,-1-79,1 26,-1-6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5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0,'3'29,"0"-2,2 1,1 0,1-1,2 0,20 44,-13-29,254 599,56-26,-304-579,53 82,-64-104,0 1,1-1,1-1,0 0,18 13,-25-23,0 0,0 0,0-1,1 1,-1-1,1-1,-1 1,1-1,0 0,0-1,-1 1,1-1,0-1,0 1,-1-1,1-1,0 1,11-5,6-2,0-1,-1-2,37-21,94-79,-147 105,45-35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5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0 477,'4'-5,"6"0,5-1,12-6,11-6,10-8,10-9,16-5,8-1,10-6,-1-3,-5 3,-8 9,-9 8,-8 3,-10 8,-10 2,-11 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6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1,'22'1,"0"0,0 2,-1 1,1 0,27 11,104 47,-143-57,134 64,-4 6,-4 7,-3 5,-4 6,-4 5,-4 6,150 169,-200-193,-4 3,-3 4,-4 2,-5 2,-3 3,-4 2,-5 2,57 190,-89-241,-1 0,-3 1,-2-1,-1 1,-4 52,-4-56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6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1022,'5'-4,"0"1,0-1,0 1,1 0,0 0,-1 1,1-1,0 1,0 1,9-2,13-6,247-96,421-230,-455 202,301-221,-501 322,-16 10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7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0 366,'13'-3,"-1"0,0 0,0-1,0-1,13-6,23-9,479-151,-356 126,203-26,-176 44,-182 25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0:59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1 476,'8'-25,"2"0,1 0,1 1,0 0,2 2,1-1,1 2,25-27,-27 33,2 1,-1 1,2 1,0 0,0 1,1 0,0 2,1 0,0 1,0 1,29-6,0 3,-1 3,2 2,-1 2,0 2,1 2,55 8,-64-3,-1 2,0 1,-1 2,0 2,-1 1,-1 2,66 39,-83-43,-1 2,0 0,-1 1,-1 1,0 1,-2 0,1 1,-2 0,15 28,-13-17,-2 0,-1 0,-2 1,-1 0,-1 1,4 33,-5 5,-3 0,-3 0,-3 0,-3 0,-20 102,2-68,-69 196,-68 87,95-237,53-125,26-53,118-229,178-489,-152 245,-139 425,-4-1,-3-1,-4-1,-2-126,-6 205,0-9,-1 1,0 0,0 0,-5-17,-1 20,2 16,-1 22,-1 53,4 1,3-1,4 0,4 0,4 0,3-2,4 1,58 156,-28-127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00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 69,'0'-5,"-1"1,0 0,0 0,-1 0,1 0,-1 0,0 0,0 0,0 0,0 1,-1-1,-3-3,6 6,-1 0,0 0,1 0,-1 0,0 1,0-1,0 0,1 0,-1 1,0-1,0 0,0 1,0-1,0 1,0-1,0 1,0 0,-1-1,1 1,0 0,0 0,0 0,0 0,0 0,0 0,-1 0,1 0,0 0,0 1,0-1,0 0,0 1,0-1,0 1,0-1,0 1,0-1,0 1,0 0,0-1,1 1,-1 0,0 0,0 0,1 0,-1-1,0 1,1 0,-1 0,0 2,-7 14,1-1,0 1,1 0,1 1,1-1,-2 19,-10 118,14-120,-10 131,8-1,7 1,27 182,-17-267,4-1,4 0,36 90,-35-116,2-1,2-2,3-1,2-1,49 60,-29-51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00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1 560,'0'-4,"8"-1,11-9,15-1,14-7,11-8,17-2,16-10,4-4,-1-4,-8 3,-11 1,-15 0,-12 8,-12 2,-11 3,-6 3,-7 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01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0,'-1'1,"1"-1,0 0,0 0,0 1,0-1,0 0,-1 0,1 1,0-1,0 0,0 0,-1 1,1-1,0 0,0 0,-1 0,1 1,0-1,0 0,-1 0,1 0,0 0,-1 0,1 0,0 0,-1 0,1 0,0 0,0 0,-1 0,1 0,0 0,-1 0,1 0,0 0,-1 0,1 0,0 0,-1 0,1 0,0-1,0 1,-1 0,1 0,0 0,0-1,-1 1,1 0,0 0,0-1,-1 1,2 9,0 1,0-1,0 0,1 0,1 0,0 0,6 15,37 65,-22-45,643 1076,-657-1106,190 275,-169-249,2-2,2-1,1-2,77 58,-102-86,0 0,1 0,0-1,0-1,1 0,-1-1,1 0,0-1,0 0,1-1,15 0,-9-2,-1-1,0-1,0-1,0 0,-1-1,1-2,18-6,19-14,-1-3,-1-1,87-66,-108 73,15-11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01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1 275,'4'0,"1"-5,4 0,13-1,12-2,11-9,11-5,9-4,9-5,5-6,-6 4,-4-1,-10 5,-14 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2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1,'4'0,"6"0,5 0,8 4,9 5,7 10,5 10,4 12,1 8,2 4,-5-4,-1 0,-5-6,-4-6,-5-4,-7-9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02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93,'2'-2,"1"-1,-1 0,0 1,1-1,-1 1,1 0,0 0,0 0,0 0,0 1,0-1,0 1,0 0,0 0,5-1,2-2,16-7,1 2,0 1,0 1,46-5,115 1,-149 12,1 2,-1 2,0 1,0 2,0 1,-1 3,-1 1,0 1,0 3,-2 0,0 3,-1 0,-2 3,0 0,50 49,-18-8,-3 3,-3 2,-3 3,-4 2,52 98,170 420,-105-108,-141-383,-5 1,16 196,-39-135,0-144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1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38,'-1'-24,"0"11,4 27,252 1397,-230-1296,47 190,-63-271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1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0 522,'4'-4,"10"-6,11-4,13-6,21-6,26-12,15-7,11-5,7-2,-3-1,-10 1,-13 9,-11 4,-15 8,-14 5,-16 8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2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1 356,'16'-8,"15"-8,17-4,15-7,15-8,13-2,11 1,-4 3,-1-1,-10 4,-11 8,-13 4,-15 4,-10 5,-8 0,-9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3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0,'-2'5,"0"-1,0 0,0 0,-1 0,1-1,-1 1,0 0,0-1,0 0,0 0,-1 0,-3 3,-4 3,10-7,-48 44,3 2,1 3,-55 82,89-117,1 0,1 1,1 0,1 1,0 0,1 0,1 1,1-1,0 1,2 0,0 0,1 0,1 1,0-1,2 0,0 0,6 22,3-7,0 0,2-2,2 1,33 54,93 112,-94-138,-2 1,55 107,-71-104,-3 2,26 107,12 145,-40-106,-23-182,-1 0,-2 0,0-1,-14 59,12-76,-1 1,-1-1,0 0,0 0,-2-1,-15 22,17-27,1 0,-2 0,1-1,0 1,-1-2,0 1,-1-1,1 0,-1 0,0-1,-15 6,3-5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3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1 789,'4'-5,"9"-13,16-12,11-9,19-15,17-15,7-3,10 1,3 1,-4 4,-4 0,-9 8,-10 6,-12 10,-16 10,-11 9,-6 9,-7 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4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858 238,'22'-56,"-17"44,1-1,-1 0,-1 0,-1 0,1-1,1-23,-5 34,0 1,0-1,-1 1,1-1,-1 0,1 1,-1-1,0 1,0 0,0-1,0 1,0 0,-1-1,1 1,-1 0,1 0,-1 0,0 0,0 1,0-1,0 0,0 1,0-1,0 1,-1 0,1 0,0 0,-1 0,1 0,-1 0,1 1,-4-1,-5-1,0 0,0 1,0 1,0 0,-1 0,-15 4,-7 3,0 1,0 2,1 1,0 2,1 1,-49 30,45-22,2 1,1 2,0 2,2 0,-37 44,52-50,0 0,2 1,0 1,1 0,2 1,0 0,2 1,0 0,2 0,1 1,1 0,-3 42,7-43,1-1,0 1,2 0,1-1,1 0,2 1,0-2,1 1,1-1,1 0,2 0,0-1,22 31,-8-21,54 53,-51-58,-1 2,24 33,-45-53,-1 0,0 1,0-1,0 1,-1 0,-1 1,0-1,0 1,-1-1,0 1,0 15,-2-9,-1-1,-1 1,0 0,-1-1,-1 0,-10 27,-8 8,-2-1,-3-2,-47 66,53-82,-42 63,-113 130,174-223,1-1,-1 1,1 0,-1-1,1 1,-1-1,0 0,0 1,0-1,0 0,-3 1,5-2,-1 0,1 0,0 0,-1 0,1 0,0-1,-1 1,1 0,0 0,-1 0,1-1,0 1,0 0,-1 0,1-1,0 1,0 0,0 0,-1-1,1 1,0 0,0-1,0 1,0 0,0-1,-1 1,1 0,0-1,0 1,0 0,0-1,0 1,0 0,0-1,0 1,0 0,1-1,-1 1,0-1,14-53,6 2,2-2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4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1,'4'0,"2"8,-1 7,3 10,5 8,3 11,0 7,-3 3,1 0,-3-5,-3-2,-2-9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6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0 707,'17'-15,"1"2,0 0,0 1,1 0,34-13,-14 5,472-210,16 31,-336 129,-123 44,-36 11,1 3,0 0,1 2,1 2,44-6,-79 14,1 0,0 0,-1 0,1-1,0 1,-1 0,1 0,0 0,-1 1,1-1,-1 0,1 0,0 0,-1 0,1 0,-1 1,1-1,0 0,-1 1,1-1,-1 0,1 1,-1-1,1 1,0 0,-8 12,-30 17,30-25,-361 279,254-188,-113 126,200-193,1 1,2 1,0 2,3 0,1 1,1 1,2 1,2 0,-17 58,30-85,0 0,1-1,0 1,0 0,1 0,1 0,-1-1,1 1,4 14,-5-21,1-1,0 1,-1-1,1 1,0 0,0-1,0 0,0 1,0-1,0 1,0-1,0 0,0 0,1 0,-1 0,1 0,-1 0,1 0,-1 0,4 1,-2-2,-1 0,1 0,0 0,0 0,0 0,0-1,0 1,0-1,-1 0,1 0,0 0,-1 0,1 0,0-1,-1 1,5-4,14-11,-2 0,1-1,-2-1,0 0,-1-2,15-23,78-135,-94 149,-2-1,-1 0,-1-1,-1-1,-2 0,7-45,-15 70,0 1,0-1,1 1,0 0,3-9,-4 14,-1 0,1 0,-1 0,1 0,0 0,-1 0,1 0,0 0,0 0,-1 1,1-1,0 0,0 1,0-1,0 0,0 1,0-1,0 1,0 0,0-1,0 1,0 0,1 0,-1 0,0-1,0 1,0 0,0 0,0 1,0-1,0 0,1 0,-1 0,0 1,0-1,0 1,0-1,0 1,0-1,1 2,19 13,0 0,-1 1,-1 2,-1-1,-1 2,24 33,-14-20,70 93,132 221,40 162,-171-295,99 316,-155-385,-6 1,-7 1,14 201,-41-310,-1 0,-1 0,-3 0,0 0,-3 0,-1-1,-19 59,20-80,0 0,-1 0,-1 0,0-1,-1 0,-1-1,0 0,-1 0,0-1,-1 0,0-1,0-1,-2 0,1-1,-1 0,0-1,-1 0,0-1,-20 6,24-10,-1 0,0 0,0-1,0-1,0 0,0 0,0-1,0-1,0 0,0-1,0 0,-18-5,13 0,-1 0,1-1,1-1,-1 0,2-1,-1-1,-19-18,5 0,1-1,2-2,1-1,1-1,2 0,-30-62,15 12,4-1,3-1,5-2,-27-154,38 137,5 0,4 0,15-196,-2 233,3 1,3 0,3 0,3 1,2 2,41-84,-42 108,1 2,2 1,2 1,2 1,0 1,3 1,0 2,2 1,2 1,69-45,-99 71,1 0,0 0,0 0,0 1,1 0,-1 0,0 0,1 1,0 0,-1 0,1 0,9 0,-11 2,1 0,-1 0,1 0,-1 1,0 0,0 0,1 0,-1 0,-1 0,1 1,0 0,-1 0,1 0,-1 0,0 0,4 6,14 20,-1 2,-2 1,0 0,-2 1,19 60,1-3,29 82,-65-171,0-1,0 1,0-1,0 1,1-1,-1 1,0-1,0 1,0-1,1 1,-1-1,0 1,1-1,-1 1,0-1,1 1,-1-1,1 0,-1 1,1-1,-1 0,1 0,-1 1,1-1,-1 0,1 0,-1 1,1-1,5-14,-2-31,-4 43,-1-247,10-172,-8 415,0-10,1-1,1 1,0 0,9-25,-11 38,1-1,-1 0,1 1,0 0,0-1,0 1,0 0,1 0,-1 0,1 1,0-1,0 0,0 1,0 0,0 0,1 0,-1 0,1 0,-1 1,1-1,-1 1,1 0,0 0,0 1,6-1,3 1,0 1,0 1,0 0,0 1,0 0,-1 1,1 0,-1 1,0 0,-1 1,1 1,-1 0,15 12,13 12,-1 2,37 41,-24-20,-2 3,-3 2,-3 1,-2 3,-3 1,-3 2,-3 2,32 96,-58-142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7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347 769,'-38'43,"3"1,1 1,2 2,2 1,2 2,3 0,2 2,-31 99,43-116,1 0,2 0,1 1,1 0,3 0,1 68,2-100,0-1,1 1,-1 0,1 0,0-1,0 1,0 0,0-1,1 1,-1-1,1 0,0 1,0-1,1 0,-1 0,0 0,1-1,0 1,0 0,0-1,0 0,0 0,0 0,0 0,1 0,-1-1,1 1,-1-1,1 0,0 0,-1 0,1-1,0 1,6-1,2 0,0-2,0 1,0-1,0-1,0 0,0-1,-1 0,1-1,16-9,-7 3,-1-1,-1-1,0-1,-1 0,0-2,-1 0,-1-1,0 0,-2-1,0-1,-1 0,-1-1,0-1,-2 0,0 0,-2-1,0 0,-2 0,0-1,-1 0,-2 0,0 0,-1 0,-2 0,-2-26,1 27,-1 1,-1 0,-1 0,-1 0,-1 0,0 1,-2 0,0 0,-1 1,-1 0,-1 1,-1 0,-23-28,65 82,-1 2,-2 0,27 54,18 24,60 75,8-7,311 313,-299-363,-135-121,1-1,1 0,-1-1,2-1,-1-1,2-1,21 6,-37-13,0 1,0-2,0 1,0 0,0-1,0 0,0 0,0 0,0-1,0 0,0 0,0 0,0-1,0 1,0-1,-1 0,1-1,-1 1,1-1,-1 0,0 0,0 0,0 0,0-1,-1 0,0 0,1 0,-1 0,-1 0,4-6,4-10,-1-1,0 0,-2 0,0-1,5-35,5-46,-4-1,-5 0,-5-1,-12-134,-11 48,-63-266,74 416,-73-288,60 259,-2 0,-52-102,74 168,0 0,0 0,-1 1,0-1,1 1,-1-1,-1 1,1 0,-7-6,9 9,1 0,-1-1,0 1,1 0,-1-1,0 1,0 0,1 0,-1 0,0 0,1 0,-1 0,0 0,0 0,1 0,-1 0,0 0,0 0,1 0,-1 1,0-1,1 0,-2 1,0 0,1 1,0-1,0 0,-1 1,1-1,0 1,0-1,0 1,0 0,1-1,-1 1,0 0,0 3,-7 27,2 0,0 1,3-1,-1 36,15 133,0-123,3-1,4 0,3-1,3-1,65 136,-47-130,4-2,3-2,3-3,113 125,-105-134,-25-25,2-1,81 66,-92-89,-5-8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2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0 736,'1'-7,"0"0,0 0,0 0,1 0,0 0,0 1,1-1,0 1,0-1,0 1,1 0,0 0,0 0,1 1,-1 0,1 0,7-6,11-8,2 0,46-26,-35 23,155-87,321-132,-258 129,-235 104,-12 5,1 0,-1-1,0 1,-1-1,1 0,10-10,-17 14,0 0,1 0,-1 0,0 0,0 0,0 0,0 0,0-1,0 1,0 0,0 0,1 0,-1 0,0 0,0 0,0-1,0 1,0 0,0 0,0 0,0 0,0 0,0-1,0 1,0 0,0 0,0 0,0 0,0 0,0-1,0 1,0 0,0 0,0 0,-1 0,1 0,0-1,0 1,0 0,0 0,0 0,0 0,0 0,0 0,-1 0,1 0,0-1,0 1,0 0,0 0,0 0,0 0,-1 0,1 0,0 0,0 0,0 0,0 0,0 0,-1 0,-16-1,-18 5,-3 4,0 1,1 2,0 2,1 2,-56 30,73-34,0 1,0 1,1 0,1 2,1 0,0 1,0 0,2 1,0 1,1 0,-14 26,22-33,0 0,1 0,1 0,-1 0,2 1,0-1,0 1,1 0,0 0,1-1,0 1,1 0,1 0,0-1,0 1,1-1,0 0,1 0,10 20,-4-13,1 0,0-1,2-1,0 0,0 0,2-1,0-1,0 0,1-2,29 19,137 69,205 83,-255-124,-72-32,179 85,-186-84,-2 2,66 52,-109-76,0 1,-1 0,0 1,0-1,-1 1,0 1,-1-1,1 1,-2 0,1 0,4 16,-7-21,-2-1,1 0,0 1,-1-1,0 0,0 1,0-1,0 1,0-1,-1 0,1 1,-1-1,0 0,0 1,0-1,0 0,-1 0,1 0,-1 0,0 0,0 0,0-1,0 1,-1 0,1-1,-1 0,1 0,-1 0,0 0,0 0,0 0,0-1,0 1,0-1,0 0,-1 0,-3 1,-23 6,-1-2,1-1,-60 2,65-5,-65-3,49-4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29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1269 749,'0'-3,"0"1,-1 0,0-1,1 1,-1 0,0-1,0 1,0 0,0 0,-1 0,1 0,-1 0,1 0,-1 0,1 0,-1 1,0-1,0 1,0-1,-4-1,-47-22,36 21,-1 0,0 0,0 2,0 0,0 1,0 1,0 1,0 1,-36 7,3 4,1 2,-56 24,59-18,2 1,1 3,1 2,1 1,1 2,2 2,1 2,2 1,1 2,2 2,2 0,-39 65,38-50,2 2,2 2,3 0,3 2,2 0,3 1,3 1,2 1,-5 96,15-131,2 1,1-1,0 0,8 36,-7-57,-1 0,1 1,1-1,-1 0,1 0,1-1,-1 1,1-1,0 1,0-1,1 0,0-1,0 1,0-1,1 0,0 0,0-1,0 0,0 0,1 0,6 3,7-1,0-1,0-1,0 0,0-2,1 0,-1-1,1-1,-1-1,1-1,-1-1,0 0,25-9,-2 0,0-3,-1-2,0-1,58-36,-60 29,-2-1,-1-1,-2-2,0-2,-2-1,41-53,-54 58,0-1,-2-1,-2-1,0 0,-2-1,-2-1,0 0,-2 0,8-51,-11 23,-3 0,-2-1,-3 1,-2 0,-4 0,-1 0,-29-100,-22-26,-85-183,118 306,-96-195,121 256,0 0,0 1,0-1,1 0,-1 0,0 0,1 0,-1 0,1 0,0 0,0 0,0 0,0 0,0 0,0-3,1 6,1-1,-1 1,0-1,0 1,0 0,0 0,0-1,0 1,0 0,0 0,0 0,0 0,0 0,0 0,-1 0,1 0,0 0,-1 1,1-1,-1 0,1 0,-1 3,40 82,-4 2,44 163,-35-101,351 1228,-388-1345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0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0,'-15'40,"10"-9,1 1,2 0,2 0,0 0,2 0,2-1,1 1,1-1,2 1,0-2,3 0,0 0,2 0,1-2,2 0,33 47,-35-59,0-1,0 0,2-2,0 0,0 0,1-2,1 0,-1-1,26 11,-15-10,1-2,0-1,0 0,0-3,59 5,-45-9,0-2,0-1,-1-3,1-1,-1-2,0-3,-1 0,0-3,39-19,-64 26,-1-1,0 0,-1-1,0-1,0 0,-1-1,0 0,19-23,-28 29,0-1,0-1,-1 1,1 0,-1-1,-1 0,1 1,-1-1,-1 0,1 0,-1 0,0-1,-1 1,1 0,-1 0,-1 0,0 0,0-1,0 1,-1 0,0 0,0 1,-4-8,-4-8,0 1,-2 1,-1 0,-1 1,0 0,-1 1,-1 1,-36-31,22 24,-2 1,-1 1,0 2,-61-27,53 31,-2 2,1 2,-2 1,0 3,0 1,0 3,-1 1,1 3,-66 6,103-5,1 0,0 0,-1 0,1 1,0 0,-1 0,1 0,1 1,-1 0,0 0,0 1,-5 4,-5 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1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1429,'89'-81,"143"-100,-175 139,295-192,-181 125,-154 98,-4 4,-1-1,0 0,0 0,-1-1,0-1,-1 0,0-1,0 1,14-23,-23 31,0 0,0 0,0 0,-1 0,1 0,0 0,-1 0,0 0,1 0,-1-1,0 1,0 0,0 0,-1 0,1 0,0 0,-1 0,1-1,-1 1,0 0,0 0,0 1,0-1,0 0,0 0,0 0,0 1,-1-1,1 0,-1 1,1 0,-1-1,0 1,0 0,1 0,-1-1,0 2,-3-3,-7-2,0 0,0 1,0 1,0-1,-19-1,-27-3,0 3,0 3,-1 2,-73 9,97-4,0 1,0 1,1 2,0 2,1 1,0 1,1 2,-42 26,59-30,0 0,0 2,1 0,1 0,0 1,1 1,0 0,1 1,1 0,-10 23,9-16,2 1,1 0,0 1,2-1,1 1,1 0,-1 37,4-38,1 0,1 0,1 0,1 0,2 0,0-1,1 0,1 0,2-1,0 1,1-2,1 0,1 0,1-1,1 0,1-1,32 33,-26-35,0-1,1 0,1-2,0-1,1 0,1-2,0-1,31 9,-20-10,1-1,0-3,0 0,0-3,51-2,-19-6,0-3,-1-3,0-3,-1-3,-1-3,65-30,-60 18,-1-2,-2-4,-2-3,-1-3,-3-2,-2-3,-2-3,-2-2,-2-2,69-100,-102 128,-2-2,-2 0,-1-1,-1-1,-1 0,17-68,-27 80,-1-1,0 1,-2-1,-1 0,0 0,-2 1,0-1,-1 1,-1-1,-2 1,0 0,-14-32,6 22,-2 1,-1 0,-1 2,-33-40,40 54,-1 1,-1 0,0 1,0 1,-1 0,-1 1,0 0,-1 1,1 1,-23-9,-9 9,46 8,0 0,1 0,-1 0,0 0,0 0,1 0,-1 0,0 0,0 0,0 0,1 0,-1 0,0 0,0 1,1-1,-1 0,0 1,1-1,-1 0,0 1,1-1,-1 1,0-1,1 1,-1-1,1 1,-1 0,1-1,-1 1,1 0,0-1,-1 1,1 0,0 0,-1-1,1 1,0 0,0 0,0-1,0 1,-1 0,1 0,0 0,1-1,-1 1,0 0,0 0,0-1,0 1,1 0,-1 0,0-1,1 2,7 13,1-1,0 0,1 0,0-1,1-1,22 20,-4-3,91 98,-5 5,-7 4,137 226,-218-314,-1 1,35 97,-55-129,-1 1,-1 0,0 1,-1-1,-1 1,-1-1,0 1,-2 0,0-1,-1 1,-1-1,-7 25,-2-11,-1-1,-2-1,-1 0,-34 48,-94 99,126-156,-1 0,0-2,-1 0,-1-2,-1 0,-1-1,0-2,-1 0,-28 12,24-16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2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23,'10'-5,"0"2,0-1,1 1,-1 1,1 0,-1 0,1 1,0 0,-1 1,1 1,14 1,-5 1,-1 1,0 0,1 1,-2 1,22 10,-26-9,1 1,-1 0,-1 1,1 1,-2 0,1 0,-1 1,-1 1,0 0,11 16,-11-10,0 1,-1 0,0 1,-2-1,0 2,8 37,-6 2,-2 1,-4-1,-1 1,-10 89,7-139,-1 14,-1-1,-1 0,0 0,-13 39,16-61,-1 0,0 0,1 0,-1 0,0 0,0-1,0 1,-1 0,1 0,0-1,-1 1,-1 1,2-3,1 0,-1 1,1-1,0 0,-1 0,1 0,-1 0,1 0,-1 0,1 0,-1 0,1 0,-1 0,1 0,-1 0,1 0,0 0,-1 0,1 0,-1 0,1-1,-1 1,1 0,0 0,-1-1,1 1,-1 0,1-1,0 1,-1 0,1-1,-1 0,-1-2,-1-2,1 1,0 0,0 0,1-1,-1 1,1-1,0 1,-1-7,-3-33,3 1,1-1,2 0,1 0,14-65,-3 48,2 0,3 1,33-72,-47 123,-1 1,1 0,1 0,0 1,0-1,0 1,1 0,12-10,-16 14,1 1,0 0,1 0,-1 1,0-1,1 1,-1-1,1 1,-1 0,1 1,-1-1,1 1,-1-1,1 1,0 0,-1 0,1 0,0 1,-1 0,1-1,-1 1,1 0,-1 1,5 1,7 4,0 2,0-1,-1 2,0 0,23 21,58 69,-87-92,92 110,-5 3,-6 5,135 251,-216-360,-2-4,1 0,0 0,0-1,1 0,1 0,18 18,-8-16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2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50 100,'-18'91,"4"2,4-1,3 144,7-209,0-1,2 1,1-1,1 1,1-1,14 40,-16-58,0-1,1 0,0 1,0-1,0-1,1 1,0-1,0 0,1 0,0 0,0-1,0 0,0 0,1 0,0-1,0 0,0 0,1-1,-1 0,1 0,-1-1,1 0,0 0,0-1,16 1,2-2,-1-2,1 0,0-1,-1-2,0 0,0-2,31-12,164-83,-212 99,65-34,-2-3,-1-3,85-69,-143 102,-1 0,-1 0,0-1,-1 0,12-17,-19 24,0 1,0-1,0 0,0 0,-1 0,0 0,0 0,0-1,0 1,0 0,-1 0,0-1,0 1,0 0,0-1,-1 1,1 0,-1 0,0 0,-1-1,1 1,-3-5,-5-4,1 0,-2 0,0 1,0 0,-1 1,-1 0,1 1,-2 0,-16-9,-133-71,135 76,26 13,-348-161,325 153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3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48,'-9'-10,"7"7,0 0,-1 0,1 0,-1 0,0 0,0 1,0-1,0 1,0 0,-1 0,1 0,-1 1,1-1,-7-1,10 11,13 20,0-1,2-1,26 35,-10-14,198 331,258 581,-425-817,-16-33,4-3,81 126,-128-226,1-1,-1 0,1 0,0-1,0 1,1-1,0 0,-1 0,1 0,0 0,9 4,-9-7,-1 0,1 0,-1 0,1-1,-1 0,1 1,-1-2,1 1,-1 0,1-1,-1 0,1 0,-1 0,0-1,1 1,4-4,60-33,-27 11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3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704 0,'-5'0,"-4"0,-6 0,-8 0,-13 5,-9 8,-13 4,-9 1,-6 4,2 1,4-4,5-4,9-1,6-2,5 0,12-2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6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1 971,'2'-13,"0"-1,1 1,0-1,1 1,1 0,0 0,13-22,-2-1,116-291,-111 263,-2-2,-3-1,7-79,-22 137,0-1,-1 1,0 0,0-1,-1 1,-1 0,0 0,-4-16,5 23,0-1,0 1,-1 0,1 0,0 0,-1 0,1 0,-1 0,1 0,-1 0,0 1,0-1,0 1,0-1,0 1,0 0,0 0,-1 0,1 0,0 0,-1 0,1 1,0-1,-1 1,1 0,-1-1,1 1,-1 0,1 0,-1 1,1-1,-1 0,1 1,0 0,-1 0,1-1,-4 3,-2 0,0 1,0 0,1 0,-1 0,1 1,0 0,0 0,1 1,-1 0,1 0,-9 13,7-7,-1 2,2-1,0 1,0 0,1 1,-3 15,-1 9,2 0,2 1,1 0,2 49,4-36,2 0,3 0,2-1,2 0,3-1,1 0,3-1,2 0,3-2,1 0,2-2,3 0,1-2,37 42,1-8,-36-46,-3 2,-1 1,34 56,-59-86,0 0,0 0,0 0,-1 0,0 0,0 0,0 0,-1 1,1-1,-1 0,-1 1,1-1,-1 0,1 0,-2 1,1-1,-1 0,1 0,-1 0,-1 0,-3 6,-6 9,-2 0,0-1,-28 28,9-9,33-37,-8 8,0 0,1 1,0 0,1 0,-6 15,11-23,0 0,0 0,1 0,-1 0,1 0,-1 0,1 0,0 0,0 0,0 0,0 0,0 0,1 0,-1 0,0-1,1 1,-1 0,1 0,0 0,0 0,0 0,0-1,0 1,0 0,0-1,1 1,-1-1,0 1,1-1,-1 0,1 0,0 1,-1-1,1 0,0 0,0-1,-1 1,1 0,0-1,2 1,9 3,-1-1,1 0,0-1,0-1,0 0,0 0,24-4,93-18,-119 19,55-12,0-4,-1-2,-1-3,-1-2,-1-4,-1-2,95-66,-94 51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7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1128,'18'-10,"0"-1,-1 0,20-19,4-2,140-102,167-128,-22-23,-326 285,90-97,-82 87,-1 0,0-1,0 0,-1 0,-1 0,0-1,-1 1,4-15,-7 22,0 1,-1-1,1 0,-1 1,0-1,0 0,0 0,-1 1,1-1,-1 0,0 1,0-1,0 1,-1-1,1 1,-1-1,0 1,1 0,-2 0,1 0,0 0,-1 0,1 1,-1-1,0 1,0-1,0 1,0 0,0 0,-6-3,-6-1,-1 0,1 1,-1 0,0 1,-29-3,-5 2,1 2,0 3,0 1,0 3,0 2,0 2,1 2,0 2,1 3,-78 34,99-35,0 1,2 1,0 2,0 0,2 1,0 2,2 0,0 1,1 1,1 1,2 1,0 0,-17 39,13-20,2 2,2 0,2 0,2 2,2-1,3 1,-3 66,9-84,1 0,2 0,1 0,1-1,2 1,0-1,2-1,15 36,-16-49,0-1,1 1,0-1,1-1,1 1,0-2,1 1,0-1,0-1,2 0,-1-1,1 0,1-1,0-1,0 0,26 10,-1-5,0-2,1-2,0-2,1-2,-1-1,1-2,0-2,59-7,-35-1,0-4,0-2,-1-3,89-37,-107 35,-2-1,0-2,-2-3,41-29,-64 39,-1 0,-1-1,0 0,-1-2,-1 0,-1 0,-1-1,0-1,-2-1,15-32,-14 19,-1 0,-2 0,-2-1,7-67,-10-141,-5 225,1 17,0 0,0 0,0 0,0 0,0 0,0 0,0 0,0 0,0 0,0 1,1-1,-1 0,0 0,1 0,-1 0,0 0,1 0,-1 0,1 1,0-1,-1 0,1 0,0 0,0 1,0 0,0 0,0-1,0 1,0 1,-1-1,1 0,0 0,0 0,0 0,0 1,-1-1,1 0,0 1,0-1,-1 0,1 1,0-1,0 1,0 0,37 39,-36-37,62 85,105 191,-143-233,15 28,126 213,-166-285,0 0,0-1,0 1,0 0,0 0,0-1,1 1,-1 0,1-1,-1 0,1 1,0-1,-1 0,1 0,0 0,0 0,0 0,0 0,4 1,-5-3,1 0,-1 1,1-1,-1 0,1 0,-1 0,0 0,1 0,-1 0,0 0,0-1,1 1,-1 0,0-1,-1 1,1-1,0 1,0-1,-1 1,1-1,0 1,-1-1,0 0,1-2,63-233,4-9,-53 199,-5 13,1 1,1 0,2 1,32-53,-45 82,1 1,-1-1,1 1,0 0,0 0,0 0,0 0,0 0,0 0,1 0,-1 0,1 1,-1 0,1-1,0 1,-1 0,1 0,0 0,0 1,-1-1,6 0,-4 2,-1-1,0 1,0 0,0 1,0-1,0 0,0 1,0 0,0-1,-1 1,1 0,0 1,-1-1,0 0,0 1,3 2,8 15,0 0,-1 0,-1 1,10 28,-14-33,20 47,-3 2,-3 0,-2 1,12 88,-30-151,-1 0,1 0,-1 0,0 0,0 1,0-1,0 0,-1 0,0 5,0-8,1 0,0 0,-1 1,1-1,0 0,-1 0,1 0,-1 0,1 0,0 0,-1 0,1 0,0 0,-1 0,1 0,0 0,-1-1,1 1,-1 0,1 0,0 0,0 0,-1 0,1-1,0 1,-1 0,1 0,0-1,0 1,-1 0,1 0,0-1,0 1,-1 0,1-1,0 1,0 0,0-1,0 1,0 0,0-1,-1 1,-5-11,-1-1,2 1,-7-17,-1-13,2 0,2 0,2-1,-3-49,6 12,9-104,-4 181,0-18,1 0,0 0,2 0,10-32,-13 48,0 1,0 0,1-1,-1 1,1 0,0 0,0 0,0 0,0 0,0 1,1-1,-1 1,1-1,0 1,-1 0,1 0,0 0,0 0,1 1,-1-1,0 1,0 0,1 0,-1 0,1 0,-1 1,1-1,-1 1,1 0,-1 0,1 0,-1 0,1 1,3 1,6 1,0 2,-1 0,0 0,0 2,-1-1,1 1,-1 1,-1 0,0 0,14 15,11 14,39 53,7 25,-5 4,63 134,-112-198,29 78,-51-118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8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920 297,'14'-26,"-4"7,0-1,-1 0,-2 0,8-29,-13 45,-1 0,-1 0,1 0,-1 0,1-1,-1 1,0 0,-1 0,1 0,-1-1,0 1,0 0,0 0,0 0,-1 0,0 1,1-1,-1 0,-1 1,1-1,-1 1,1-1,-1 1,0 0,0 0,0 1,0-1,-7-4,-2 2,1 0,-1 1,0 0,-1 1,1 0,0 0,-1 2,0 0,1 0,-1 1,0 0,1 1,-24 5,-7 4,0 1,-64 26,54-16,2 2,0 2,-82 55,113-66,1 1,0 1,1 1,0 1,2 0,0 1,1 0,1 2,1-1,0 2,-10 26,10-10,1 2,2-1,1 1,3 1,-3 55,8-42,1 1,4-1,14 82,-14-115,1 0,1-1,0 0,2 0,0 0,1-1,1 0,1-1,17 23,-19-31,0-1,0 0,0 0,1-1,1 0,-1-1,1 0,1-1,-1 0,1-1,0 0,0 0,1-2,-1 1,1-2,19 3,-19-4,0 0,1-1,-1-1,0 0,1-1,-1 0,0-1,0 0,0-1,-1 0,1-1,-1-1,0 0,-1-1,1 0,14-13,-10 6,-1-1,0-1,-1 0,-1-1,-1-1,0 0,-1 0,-1-1,12-33,3-22,-4 0,-3-2,-3 0,9-141,-21 150,0 64,2 12,5 18,-10-25,205 599,-203-594,1 0,0 0,0-1,1 1,-1-1,1 0,1 0,-1 0,1-1,8 8,4-1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4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1 870,'4'-7,"1"1,0-1,0 1,1 1,0-1,0 1,0 0,0 0,1 1,0 0,7-4,13-8,661-392,-191 120,-450 262,-33 19,0 0,-1-1,0 0,21-18,-33 20,-9 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1 522,'4'-4,"6"-6,9-1,5 2,16-11,18-10,23-8,23-10,15-9,3-4,-2-4,-13 6,-21 12,-20 10,-23 12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8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0,'4'4,"1"14,9 8,5 8,8 10,8 11,6 8,1 2,1-2,-3-8,-3-4,-5-8,-3-6,-7-5,-2-5,-5-6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9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32,'0'-4,"-4"-6,2-1,11 6,3 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39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0 435,'6'1,"-1"0,1 0,-1 0,1 1,-1 0,0 0,0 0,0 1,0 0,9 6,45 39,-54-43,32 29,-2 1,-2 2,-1 2,-2 1,-1 1,32 63,-56-94,0 1,0 1,-1-1,0 1,-1-1,3 24,-9-21,-7-16,-10-19,9 3,0 0,1-1,1 0,1 0,1-1,-10-39,-13-129,28 172,-2-24,1-1,2 1,1 0,3-1,9-53,-9 79,0 0,1 1,1-1,0 1,0 0,2 1,0-1,0 1,1 1,1-1,0 1,1 1,0 0,0 0,1 1,1 0,20-13,-25 19,1 1,0-1,-1 1,1 0,0 1,1 0,-1 0,0 1,0 0,1 0,-1 1,0 0,11 2,-6 0,0 1,0 1,-1 0,0 0,1 1,-2 1,21 12,-4 1,-1 2,-2 1,0 1,-1 1,36 47,-34-34,-1 1,-2 1,-2 1,-1 2,-2-1,18 69,-9-5,21 171,-43-219,-4-38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41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1997,'257'-217,"-9"-11,277-330,-450 470,-4-3,68-116,-118 173,-2-1,-2-1,-1 0,-2-1,-2-1,-1 0,-2-1,-2 0,5-79,-12 104,-1 1,0-1,-1 0,0 1,-2-1,-6-18,10 30,-1 0,0-1,1 1,-1 0,0 0,0-1,-1 1,1 0,0 0,-1 0,0 1,1-1,-1 0,0 1,0-1,0 1,0-1,0 1,0 0,0 0,0 0,0 0,-1 0,1 0,0 1,-1-1,1 1,0 0,-1-1,1 1,-1 0,1 0,0 1,-1-1,1 1,-1-1,1 1,0-1,0 1,-1 0,1 0,-4 3,-2 1,0 1,1 0,0 0,0 1,0 0,1 0,0 0,1 1,-1 0,1 0,1 0,0 1,0 0,0 0,1 0,1 0,-1 0,1 0,1 1,-1 10,0 6,1 0,1 0,2 0,0 0,2-1,8 36,2-17,1-1,2 0,2-1,2-1,2-1,1-1,53 64,16 2,129 112,-135-137,-3 3,104 134,-173-198,-2 1,-1 0,0 1,-1 0,-2 1,11 34,-17-46,-1 1,0-1,-1 1,0-1,-1 0,0 1,0-1,-2 1,1-1,-1 1,0-1,-1 0,0 0,-1 0,0-1,-1 1,-6 9,-18 24,-1-1,-3-2,-56 54,-126 97,167-150,-16 14,-6 7,-85 56,123-99,13-11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41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945 0,'-91'95,"5"3,-79 119,-117 230,100-104,151-274,3 1,3 2,-18 83,42-151,-2 10,0 0,1 1,1-1,0 27,1-39,0 0,0 0,0 0,1 0,-1 0,0 0,1 0,0 0,0 0,-1 0,1 0,0 0,0-1,1 1,-1 0,0-1,0 1,1-1,-1 1,1-1,0 0,-1 0,1 1,0-1,0 0,-1 0,1-1,0 1,0 0,0-1,0 1,0-1,0 0,0 1,0-1,0 0,1 0,-1 0,0-1,0 1,3-1,11-3,0 1,0-2,-1 0,1-1,-1-1,19-11,85-61,-105 69,63-49,-2-2,-3-4,-4-3,-2-3,-3-2,-4-4,-2-2,-5-2,-3-2,-4-3,43-111,-76 165,-1 1,-1-2,-2 1,-1-1,4-59,-12 87,-1 21,1 32,15 54,37 130,-16-83,6 36,53 289,-90-445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46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1 306,'0'-1,"1"-1,-1 1,1 0,-1 0,1 0,0 0,0 0,-1 0,1 0,0 0,0 0,0 1,0-1,0 0,0 0,0 1,0-1,1 1,-1-1,0 1,0-1,0 1,1 0,-1 0,0-1,0 1,1 0,1 0,39-1,-27 3,0 0,0 1,0 1,-1 0,0 1,0 0,0 2,-1-1,0 2,0-1,0 2,11 10,4 4,-2 2,0 0,41 55,-45-48,-1 1,-2 1,-1 0,-1 1,-3 1,18 62,-20-47,-2 0,-2 0,-2 1,-2 75,-4-119,0 0,-1 0,0 0,-1 0,1 0,-1 0,-1 0,0-1,0 1,-8 12,10-18,-1 1,0-1,0 0,0 0,0 0,-1 0,1 0,0 0,-1-1,1 1,-1-1,0 1,1-1,-1 0,0 0,0-1,0 1,0 0,0-1,0 0,0 0,0 0,0 0,0 0,0 0,1-1,-1 0,0 1,0-1,0 0,-5-3,-2-1,-1-1,1-1,0 1,0-2,1 1,0-1,1-1,0 0,0 0,0 0,1-1,1 0,0-1,0 1,1-1,0 0,-5-20,1 1,1-1,2 0,0 0,3 0,-1-54,6 42,1 0,2 1,2-1,2 1,15-42,-15 56,2 2,0-1,2 2,1-1,1 2,1 0,1 1,32-33,-41 47,2 1,-1 1,1 0,1 0,-1 1,1 0,0 1,1 0,-1 1,23-6,-15 6,-1 2,1 0,0 1,0 1,0 0,31 6,-24-2,-1 2,1 1,-1 1,-1 1,1 1,-1 1,-1 2,0 0,-1 1,26 22,-34-23,-1 2,0-1,-1 2,0 0,-1 0,-1 1,-1 0,0 1,-1-1,7 26,-7-13,0-1,-2 1,-2 0,0 1,-2 55,-5-62,3-24,0 0,0 0,0 0,-1 0,1 1,0-1,0 0,0 0,0 0,0 0,0 0,0 1,0-1,0 0,0 0,0 0,-1 0,1 0,0 0,0 1,0-1,0 0,0 0,0 0,-1 0,1 0,0 0,0 0,0 0,0 0,0 0,-1 0,1 0,0 0,0 0,0 0,0 0,-1 0,1 0,0 0,0 0,0 0,0 0,0 0,-1 0,1 0,0 0,0 0,0 0,0-1,0 1,-1 0,1 0,-1-3,-1 0,0 0,1 0,0 0,0 0,0 0,0 0,1 0,-2-7,-6-93,4-1,5 0,4 1,31-169,-35 265,0 0,1 1,0-1,0 0,0 1,1-1,0 1,0 0,6-8,-7 12,0-1,0 1,1 1,-1-1,0 0,1 0,0 1,-1 0,1-1,0 1,-1 0,1 0,0 1,0-1,0 0,0 1,0 0,0 0,0 0,0 0,0 0,0 1,0-1,3 2,12 2,-1 2,-1 0,1 0,-1 2,0 0,0 1,21 16,94 83,-127-104,32 29,-1 2,-2 2,-2 0,-1 2,-2 2,41 80,-63-108,-1 0,0 1,4 16,-5-5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47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0 709,'1'-6,"0"0,0 0,0 0,1 1,0-1,0 0,0 1,1-1,0 1,0 0,0 0,1 0,-1 1,1-1,1 1,6-6,11-10,1 2,29-17,-17 12,68-49,-12 11,141-125,-228 182,1-1,-1 1,0-1,0 1,0-1,0-1,-1 1,0 0,0-1,-1 1,4-13,-5 15,-1 0,0 1,-1-1,1 0,0 0,-1 0,0 0,1 0,-1 1,0-1,-1 0,1 1,0-1,-1 0,1 1,-1 0,0-1,0 1,0 0,0 0,0 0,0 0,-1 1,1-1,-1 0,1 1,-4-2,-10-6,1 1,-1 1,-1 0,1 1,-1 1,0 0,0 1,-1 1,1 1,-1 0,0 1,-26 3,33-1,-1 1,1 0,0 0,-1 1,1 1,1 0,-1 1,1-1,-1 2,1 0,1 0,-1 1,1 0,0 0,1 1,0 1,0-1,1 1,0 0,-7 12,-3 12,2 0,1 0,1 2,2 0,2 0,-8 51,9-23,3 0,5 117,2-150,1-1,1 1,1-1,2 0,1-1,2 0,18 41,-22-58,-1-1,1 0,1 0,0 0,1-1,-1 0,2 0,-1-1,1 0,1-1,-1 0,1 0,0-1,1 0,-1-1,1 0,0-1,1 0,-1-1,1 0,14 1,5-1,0-2,0-2,0 0,0-3,31-6,151-46,-171 44,43-15,135-61,-172 64,-2-1,0-2,-2-3,44-38,-81 62,0 0,-1-1,1 0,-2 0,1 0,7-14,-5 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0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841 644,'55'-102,"-37"71,-1 0,-1-1,-2-1,20-68,-29 83,-2 0,0 0,-1 0,-1 0,-1-1,-4-34,3 46,0 1,-1-1,0 1,0 0,0-1,-1 1,0 0,0 0,-1 1,1-1,-1 1,0 0,-1 0,1 0,-1 0,0 1,0-1,-1 2,1-1,-1 0,0 1,-7-3,-7-1,0 1,0 1,-1 1,1 1,-1 0,1 2,-1 0,0 2,0 0,1 1,-36 8,24-2,0 1,1 2,0 1,1 1,0 2,-46 30,46-22,0 1,1 1,2 2,0 1,2 1,1 2,2 0,1 1,1 1,2 1,1 0,2 2,-12 41,18-49,2 0,0 1,2 0,1 0,2 0,0 1,2-1,2 0,0 1,2-1,1 0,1 0,2-1,1 0,1 0,1-1,25 43,-27-56,0-1,2 0,-1-1,1 0,1-1,0 0,1-1,0-1,0 0,1 0,0-1,1-1,0-1,0 0,0 0,0-2,1 0,0-1,0 0,0-1,0-1,0-1,1 0,-1-1,0-1,0 0,0-1,0-1,-1 0,1-2,-1 1,0-2,-1 0,0-1,23-16,-23 14,-2 0,0-1,0-1,-1 0,0 0,-1-1,-1-1,0 0,-1 0,0 0,-1-1,-1 0,8-27,-6 9,-1 0,-2 0,-1-1,-2 0,-4-56,2 80,0 0,1 0,0 0,0 0,4-11,-5 19,0 1,0-1,1 1,-1-1,1 0,-1 1,1-1,-1 1,1 0,0-1,0 1,-1 0,1-1,0 1,0 0,1 0,-1 0,0-1,0 1,0 1,1-1,-1 0,0 0,1 0,-1 1,1-1,-1 1,1-1,-1 1,1-1,0 1,-1 0,1 0,-1 0,1 0,-1 0,1 0,0 0,-1 1,1-1,-1 1,2 0,2 1,-1 1,0 0,1 0,-2 0,1 1,0-1,0 1,-1 0,0 0,0 1,0-1,2 5,27 61,-8 2,18 100,-30-119,-3-9,-2 0,2 63,-8-69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0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756 273,'-33'-33,"11"9,-43-34,31 32,-2 1,0 2,-53-24,75 41,0 0,0 1,0 0,-1 1,0 0,0 2,0 0,0 0,0 1,0 1,0 1,0 0,-18 4,22-1,0 0,0 1,0 0,1 1,0 0,0 1,0 0,1 0,0 1,0 0,1 1,0 0,1 0,0 1,0 0,1 0,0 0,-8 22,5-11,1 1,2 0,0 0,1 1,1-1,1 1,1 0,3 46,5-21,2 0,2-1,26 74,69 128,-54-149,91 130,83 79,-193-268,-2 1,-1 1,-3 2,27 62,-47-93,-1-1,0 1,-1 0,-1 0,-1 0,0 0,0 0,-1 0,-1 1,-1-1,0 1,-1-1,0 0,-1 0,0 0,-2 0,1-1,-2 1,0-1,-10 17,-13 12,-2-1,-71 72,-87 56,185-165,-62 44,61-46,1 1,-1-1,0 0,0 0,0 0,-1 0,1-1,0 0,0 0,-1-1,1 0,-10 0,-5-4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1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0 417,'4'0,"6"0,5 0,8-8,13-8,9-8,9-9,11-7,4-5,-2-4,-3 4,-10 4,-9 9,-8 7,-11 2,-5 6,-2 5,-4 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3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0,'4'1,"1"1,0 0,-1 0,1 0,-1 0,0 1,0 0,0 0,0 0,0 0,0 1,3 4,7 4,99 78,206 124,148 35,-405-215,37 17,-88-46,-1-1,1 0,0-1,0 0,0-1,1 0,12 0,-17-3,1 0,-1 0,0 0,1-1,-1 0,0-1,0 0,-1 0,1 0,11-9,63-51,-55 41,45-38,-42 37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1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12,'-1'0,"1"-1,0 1,0 0,0-1,0 1,0 0,0-1,0 1,0 0,0-1,0 1,0-1,0 1,0 0,0-1,0 1,1 0,-1-1,0 1,0 0,0-1,1 1,-1 0,0 0,0-1,1 1,-1 0,0 0,0-1,1 1,-1 0,0 0,1 0,-1-1,0 1,1 0,-1 0,0 0,1 0,-1 0,0 0,1 0,-1 0,0 0,1 0,-1 0,1 0,-1 0,0 0,1 0,-1 0,0 0,1 0,-1 1,0-1,1 0,-1 0,0 0,1 1,-1-1,0 0,0 0,1 1,-1-1,0 0,0 0,0 1,1-1,-1 1,19 22,10 69,-3 1,25 186,88 479,-137-745,2 0,0 0,0 0,1 0,12 21,-15-31,0 0,0 0,1 0,-1-1,0 1,1-1,0 1,-1-1,1 0,0 0,0-1,0 1,1-1,-1 1,0-1,1 0,-1 0,0 0,1-1,-1 1,1-1,-1 0,1 0,-1 0,1 0,-1-1,7-1,23-7,0-3,0-1,-1-1,-1-1,35-25,14-4,-21 14,-10 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2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735 0,'-8'0,"-8"0,-8 0,-9 4,-11 6,-16 5,-8 4,-7 4,-6 5,-2 3,5-5,7-6,16-2,17-5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3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520 795,'13'-2,"0"0,-1-1,1 0,-1-1,0 0,0-1,0-1,11-6,10-5,5 1,-2-3,41-26,-65 37,0-1,-1 0,0-1,-1-1,0 1,-1-2,0 1,-1-1,12-22,-19 33,-1 0,1 1,-1-1,1 0,-1 1,0-1,1 0,-1 0,0 1,0-1,0 0,1 0,-1 1,0-1,0 0,0 0,0 0,0 1,0-1,-1 0,1 0,0 0,0 1,0-1,-1 0,1 1,0-1,-1 0,1 0,-1 1,1-1,-1 1,1-1,-1 0,1 1,-1-1,0 1,1-1,-1 1,0 0,1-1,-1 1,0 0,0-1,1 1,-1 0,0 0,0 0,1-1,-1 1,0 0,-1 0,-48 2,8 7,0 1,1 2,-74 32,-111 73,176-88,2 3,1 2,-50 47,80-66,1 2,1 0,0 1,1 0,1 1,0 0,2 1,0 1,2 0,-14 41,21-54,0-1,1 1,0-1,0 1,1 0,0 0,0-1,1 1,0 0,0-1,3 10,-2-13,0 0,0 1,0-1,1 0,-1 0,1 0,0 0,0-1,1 1,-1-1,1 0,-1 1,1-2,0 1,0 0,1-1,-1 0,0 0,6 2,14 3,0-1,0-1,1-1,0-1,-1-1,50-2,-5-6,91-19,9-13,-2-7,204-85,301-188,-398 158,-236 134,-1-1,-2-2,-1-1,56-64,-79 80,0 0,-1-1,-1 0,0 0,-1-1,9-28,-15 39,0 0,-1 0,0 1,0-1,-1 0,1 0,-1 0,0-1,0 1,-1 0,1 0,-1 0,0 0,-1 1,1-1,-1 0,0 0,0 1,0-1,-1 1,1 0,-1 0,0 0,-1 0,1 0,-1 0,-4-3,-5-2,0 1,0 0,-1 1,0 1,0 0,-29-8,-95-14,108 23,2 0,-123-16,149 21,1-1,-1 1,0 0,0 0,0 0,1 0,-1 0,0 0,0 1,0-1,1 1,-1-1,0 1,0 0,1-1,-1 1,1 0,-1 0,1 0,-1 0,-1 2,2-1,1-1,-1 0,1 1,0-1,-1 1,1-1,0 0,0 1,0-1,0 1,0-1,0 1,1-1,-1 1,0-1,1 0,-1 1,1-1,-1 0,2 2,4 8,0-1,1-1,0 1,1-1,9 9,199 166,-37-36,-144-115,-2 1,54 71,-81-98,-1 1,-1 1,0-1,0 0,-1 1,1 0,-2 0,0 0,0 0,0 0,-1 0,0 1,-1-1,0 0,-1 1,0-1,0 0,-1 0,0 0,-6 15,-6 10,-1 0,-2-1,-41 60,5-8,50-81,-8 14,2 0,0 1,0 0,-10 39,18-54,0 0,1 0,-1 1,1-1,0 0,0 0,0 1,0-1,1 0,0 0,-1 1,2-1,-1 0,0 0,1 0,0 0,0-1,0 1,0 0,1-1,0 1,-1-1,1 0,0 0,1 0,-1 0,0-1,1 1,-1-1,5 2,15 7,-1-2,1-1,1 0,0-2,0 0,0-2,34 2,14-3,89-7,-58-4,0-4,-1-5,132-39,-198 44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4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923 18,'-2'-1,"-1"-1,1 1,0-1,-1 1,0 0,1 0,-1 0,0 0,1 0,-1 0,0 1,0 0,0-1,-5 1,4 0,-25-2,0 1,0 1,0 2,0 1,0 1,1 1,-1 2,2 1,-1 1,-29 14,6 1,2 2,0 2,2 3,-54 44,74-53,1 1,1 1,1 1,-32 45,46-55,0 1,1-1,1 1,1 0,0 1,1 0,1 0,1 0,0 1,-2 32,6-16,2-1,1 1,2-1,1 0,1 0,2-1,23 54,114 211,-140-287,130 220,-64-114,105 233,-161-309,-2 0,-1 1,-3 0,-1 1,-2 0,-1 1,-3-1,-2 1,-1 0,-8 54,-3-43,-2-1,-2 0,-3-1,-2-1,-2-1,-2-1,-43 64,-243 303,303-408,2-1,-47 48,50-53,-1 1,0-1,1 0,-1 0,0 0,0-1,0 1,-1-1,1 0,0 1,-1-2,1 1,0 0,-1-1,1 1,-1-1,1 0,-5 0,-7-5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4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1 678,'50'-30,"1"3,95-35,-66 29,194-78,322-148,-544 225,-74 45,0 1,1 0,1 2,0 0,1 1,0 1,1 1,1 0,-23 32,16-17,1 2,2 0,1 1,2 1,-15 42,25-54,0-1,2 1,1 0,0 1,-1 39,6-57,-1 0,1 1,1-1,0-1,0 1,0 0,0 0,1 0,1 0,-1-1,1 1,0-1,0 0,1 0,0 0,0 0,0-1,1 1,-1-1,1 0,1-1,-1 1,1-1,10 6,-1-4,0 0,0-2,0 1,1-2,-1 0,1-1,0-1,0 0,30-3,5-3,90-22,-19-8,-3-5,-1-5,-2-5,-3-5,156-103,-229 133,-3-2,48-42,-74 58,0 1,-1-1,0-1,-1 0,0 0,-1-1,0 0,-1-1,-1 1,10-29,-15 37,0 1,-1-1,1 1,-1-1,0 1,0-1,0 1,0-1,-1 1,0-1,0 1,0 0,0-1,-1 1,0 0,-4-8,2 6,-1 0,0 1,0 0,0-1,0 2,-1-1,0 1,0-1,-10-4,-10-3,0 2,0 0,-1 2,-36-6,2 3,0 3,-1 3,1 2,-1 3,0 3,1 2,0 4,0 1,1 4,0 2,1 2,-61 29,117-45,-32 17,34-19,1 0,-1 1,1-1,-1 0,1 1,-1-1,1 1,0-1,-1 1,1-1,0 1,-1-1,1 1,0-1,0 1,-1 0,1-1,0 1,0-1,0 1,0 0,0-1,0 1,0-1,0 1,0 0,0-1,0 1,0-1,1 1,-1-1,0 1,0 0,0-1,1 1,-1-1,0 1,1-1,-1 1,1-1,-1 0,0 1,1-1,-1 1,1-1,-1 0,1 1,-1-1,1 0,-1 0,1 1,0-1,0 0,14 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5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1,'6'4,"1"1,-1 0,-1 0,1 1,-1 0,0 0,0 0,0 0,-1 1,0 0,-1 0,1 0,3 12,-1-6,54 128,58 204,14 161,-110-413,13 53,101 343,-133-481,0 0,0-1,1 1,-1-1,2 0,-1 0,1 0,0-1,0 1,9 6,-9-10,-1 1,1-2,0 1,1-1,-1 1,0-2,1 1,-1 0,1-1,-1 0,1 0,0-1,-1 0,1 0,9-1,35-5,0-3,0-1,-1-3,54-22,-10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6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1218 965,'-21'2,"0"1,1 0,-1 1,1 1,0 1,-32 15,23-10,-46 19,1 3,1 3,3 3,1 3,2 4,-102 88,127-95,1 3,2 1,2 2,2 1,1 2,4 1,1 2,2 1,3 1,-19 58,33-77,-11 58,19-84,1 0,0 0,1 0,-1 0,2 0,-1 0,1 0,0 0,1 0,0 0,0 0,1 0,4 8,-3-11,-1-1,1 0,0 1,1-2,-1 1,1 0,-1-1,1 0,0 0,0 0,0-1,1 0,-1 0,1 0,-1-1,1 1,7 0,9 1,1-1,-1-1,25-2,-8-2,1-2,-1-2,0-2,0-1,-1-2,-1-2,0-1,-1-2,0-1,-2-2,46-35,-48 31,-1-1,-2-1,0-2,-2-1,-1-1,-2-1,-1-2,-1 0,-2-1,-1-1,22-58,-24 37,-3-1,-2 0,-2-1,3-87,-11 20,-14-129,2 155,-4 1,-4 0,-5 1,-4 1,-4 2,-47-99,70 176,4 6,-1 0,0 0,0 1,-2 0,1 0,-1 0,0 1,-1 0,-11-11,19 20,-1 0,1 0,0-1,0 1,-1 0,1 0,0 0,-1-1,1 1,0 0,-1 0,1 0,-1 0,1 0,0 0,-1 0,1 0,0 0,-1 0,1 0,-1 0,1 0,0 0,-1 0,1 0,0 1,-1-1,1 0,0 0,-1 0,1 0,0 1,-1-1,1 0,0 0,0 1,-1-1,1 0,0 1,0-1,0 0,-1 1,1-1,0 0,0 1,0-1,0 0,0 1,0-1,0 0,0 1,0-1,0 1,0-1,0 1,1 24,20 51,3-1,59 126,-43-111,129 283,223 355,-372-696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6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9,5 10,9 8,6 10,9 6,7 6,6 1,0-1,1-2,-7-7,-5-12,-8-8,-3-9,-6-8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7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7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1 645,'7'2,"-1"0,1 1,-1-1,0 2,1-1,-2 1,1 0,0 0,-1 0,7 7,-4-5,438 398,-435-392,0 1,16 24,-24-34,-1 0,0 0,-1 1,1-1,-1 0,1 1,-1 0,0-1,0 1,-1 0,1-1,-1 1,0 0,0 0,0-1,0 1,-2 7,2-10,0-1,0 1,0-1,-1 1,1-1,0 1,0-1,-1 1,1-1,0 1,0-1,-1 0,1 1,0-1,-1 1,1-1,-1 0,1 0,-1 1,1-1,0 0,-1 1,1-1,-1 0,1 0,-1 0,1 0,-1 0,1 1,-1-1,0 0,1 0,-1 0,1 0,-1-1,1 1,-1 0,1 0,-1 0,1 0,-1 0,1-1,-1 1,1 0,-1 0,1-1,0 1,-1 0,1-1,-1 1,1 0,0-1,-1 1,1-1,0 1,0-1,-1 1,-21-30,1-11,3-1,1-1,1-1,3 0,2-1,1 0,-3-52,-4-328,17 391,0 1,-1 3,1-1,1 0,2 0,10-45,-12 70,1 0,0 0,-1 1,2-1,-1 1,1-1,0 1,0 0,0 0,1 0,-1 1,1-1,0 1,1 0,-1 0,1 0,0 1,0 0,0-1,0 2,0-1,1 1,-1 0,1 0,0 0,0 1,-1-1,1 2,10-1,-1 1,1 2,-1 0,0 1,0 0,0 1,0 1,0 0,-1 1,0 1,18 11,19 14,58 48,-99-72,49 40,-2 2,-3 2,-2 3,-2 2,-3 3,-2 1,40 73,18 42,-77-138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4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0 389,'5'-4,"4"-6,6-5,4-4,12-8,12-2,8-6,8-4,1 0,0-2,-3 2,-7 4,-7 3,-11 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1:58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1135 0,'-71'1,"-1"3,-99 17,129-12,0 2,1 1,0 2,2 2,-50 28,40-16,0 2,3 3,0 1,3 3,-41 42,60-54,1 2,2 0,0 2,2 0,1 1,2 1,0 1,3 0,-14 46,24-67,0 0,1-1,0 1,1 0,1 0,0 0,0 0,3 19,-2-27,0 0,0-1,-1 1,2 0,-1-1,0 1,1 0,-1-1,1 0,-1 1,1-1,0 0,0 0,0 0,1 0,-1 0,0-1,1 1,-1-1,1 1,-1-1,1 0,0 0,-1 0,1 0,0-1,0 1,0-1,-1 1,1-1,0 0,0 0,0-1,0 1,0 0,0-1,4-1,19-4,-1-2,1 0,-2-1,47-25,85-64,-111 65,-2-2,-1-2,49-56,-66 64,-1-1,-2-1,-1-1,-1 0,27-63,-35 34,-12 66,1 1,-1-1,1 0,0 1,0-1,1 0,0 0,0 1,0-1,0-1,1 1,0 0,3 4,3 8,96 185,145 308,-95-111,166 673,-239-692,-16 5,21 503,-85-854,-1 0,-2-1,-2 1,-1 0,-15 60,16-82,-2 1,1-1,-1 0,-1 0,0-1,-1 0,0 0,0 0,-1-1,-1 0,0 0,0-1,-1-1,0 1,0-1,-1-1,0 0,-13 6,16-10,0 0,0 0,-1-1,1 0,-1 0,1-1,-1 0,0-1,0 0,1 0,-1-1,0 0,1 0,-1-1,1 0,0-1,-1 0,1 0,0-1,1 0,-1 0,1-1,0 0,0 0,0 0,-6-8,-8-8,1 0,1-1,2-2,0 1,1-2,-20-42,-9-32,5-2,4-2,-33-159,31 65,-11-203,37 221,15-226,7 274,5 0,46-179,-46 251,2 2,3 0,2 1,3 2,59-98,-75 141,-1 0,1 0,1 0,20-16,-6 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1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1519 1,'-22'1,"0"1,0 1,1 1,-1 1,1 1,-39 16,-117 67,167-83,-102 60,2 5,4 5,4 5,3 4,-119 131,166-157,3 3,3 1,-46 82,65-95,2 1,3 1,1 1,3 1,-12 61,26-94,0 0,2 0,0 0,2 0,0 1,1-1,2 0,8 40,-8-51,1 1,0-1,0 0,1-1,0 1,1-1,0 0,0 0,1-1,0 1,1-2,0 1,0-1,0 0,1-1,0 0,0 0,1-1,13 5,-1-2,0-1,0-1,1 0,0-2,1-1,-1-1,33-2,5-3,102-20,-59 1,-1-5,-1-5,-1-3,112-59,-100 36,-3-5,-2-4,117-98,-173 123,82-86,-122 115,0 0,-1-1,-1 0,-1-1,0 0,0-1,-2 1,0-2,-1 1,0-1,-2 0,4-17,-8 26,1 0,-1 0,-1 0,1 0,-1 1,-1-1,1 0,-1 0,-1 1,1 0,-1-1,-1 1,-4-7,1 3,0 0,-1 1,-1 0,0 1,0 0,-1 0,-14-9,-2 1,-1 1,0 2,-2 0,1 2,-56-15,26 15,0 2,-1 3,-82 0,-30-2,163 8,6 1,0 1,1-2,-1 1,0 0,0 0,0 0,0-1,0 1,1-1,-1 0,0 0,0 1,1-1,-1 0,0 0,-1-2,1-5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0 628,'2'1,"0"0,0 1,0-1,0 0,0 1,-1-1,1 1,-1 0,1-1,-1 1,1 0,1 3,3 3,275 396,-232-328,-30-46,385 605,-32 21,-368-647,73 152,-65-134,-3 0,0 1,10 55,-19-79,1 1,0-1,-1 0,0 1,0-1,0 0,-1 0,1 1,-1-1,0 0,0 0,-1 0,1 0,-4 6,3-8,0 0,0 0,0 0,0-1,0 1,0 0,-1-1,1 0,-1 1,1-1,-1 0,1 0,-1-1,0 1,0 0,1-1,-1 0,0 1,0-1,1 0,-1-1,0 1,-4-1,-6-1,0-1,-1-1,1 0,0 0,1-1,-1-1,1 0,0-1,-17-12,-8-9,-50-50,27 18,2-2,3-3,3-2,3-2,3-3,3-1,3-2,4-2,3-1,4-1,3-2,3-1,4-1,4 0,4-1,3-1,4 0,9-118,3 124,4 0,4 1,3 0,3 2,3 0,38-74,-41 103,2 1,2 2,3 1,0 1,3 1,2 2,1 1,2 2,1 2,63-44,-91 71,1 0,1 0,-1 2,1-1,0 2,0-1,0 2,20-4,-29 6,0 1,0 0,0 0,0 0,1 1,-1-1,0 1,0-1,0 1,0 0,0 0,0 1,-1-1,1 1,0-1,3 3,-3-1,-1 1,1-1,0 0,-1 1,0-1,0 1,0 0,0 0,0 0,-1 0,0 0,0 0,0 0,0 0,0 6,-1 4,0 1,0-1,-1 0,-1 1,0-1,-1 0,-1 0,0-1,-1 1,-12 24,-8 9,-49 68,64-100,-589 771,501-668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3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1545,'1'-5,"0"1,0-1,0 1,0-1,0 1,1 0,0 0,0 0,0 0,0 0,6-7,39-42,-29 33,-16 18,219-255,-155 174,64-110,-115 169,28-47,51-113,-93 180,1 1,-1 0,0-1,0 1,0-1,0 0,0 1,-1-1,0 0,0 1,0-1,0 0,-1 1,1-1,-3-6,2 8,0 0,0 1,-1-1,1 0,-1 1,1-1,-1 1,1 0,-1 0,0-1,0 1,0 0,0 1,1-1,-1 0,0 0,-1 1,1-1,0 1,0 0,0 0,0 0,0 0,0 0,0 0,0 0,0 0,-3 2,-11 1,1 0,-1 1,1 1,0 1,0 0,0 1,1 1,0 0,-25 19,1 4,-67 70,70-62,2 0,2 3,2 0,1 2,3 1,2 1,1 1,3 1,-16 59,26-72,2 0,1 0,2 1,2 0,1-1,4 38,0-46,1 0,2-1,0 1,2-1,1 0,0-1,2 0,23 37,-23-45,0-1,2 0,0 0,0-2,2 1,0-2,0 0,1-1,1 0,34 17,-28-18,0-2,1-1,-1-1,2-1,-1-1,1-1,-1-1,41 0,-3-6,0-3,0-2,-1-3,117-37,-72 11,187-96,-190 77,-3-5,-2-4,-4-4,-2-4,-4-4,-3-4,122-151,-181 198,-1-2,-2 0,-1-2,-2 0,28-79,-41 95,-1 0,0 0,-2-1,-1 1,-1-1,-1 0,-1 0,-1 0,-1 1,0-1,-2 0,-12-37,10 39,-2 0,-1 0,0 1,-2 0,0 1,-1 0,-1 1,-1 1,0-1,-1 2,-1 0,-1 1,0 1,-1 1,0 0,-1 1,-40-18,20 12,-1 2,-1 3,0 0,-1 3,0 1,0 3,-72-3,110 9,0 0,-1 0,1 1,0-1,0 1,-1 0,1 0,0 1,0-1,0 1,0 0,-4 2,6-2,1-1,0 0,0 1,0-1,0 1,0-1,0 1,0-1,1 1,-1 0,0-1,1 1,-1 0,1 0,0-1,0 1,0 0,0 0,0 0,0-1,0 1,0 0,1 0,-1-1,0 1,1 0,0-1,-1 1,1 0,0-1,1 3,9 14,0-1,1 0,0-1,1 0,1-1,1 0,20 15,-3 0,520 419,-524-429,11 7,-1 2,-1 2,55 59,-84-80,1 0,-2 1,1 1,-2-1,1 1,-1 0,-1 0,0 1,-1 0,-1 0,0 0,0 0,-1 0,-1 0,0 1,-1-1,-3 25,-7 12,-3 0,-1 0,-30 65,4-8,24-62,-46 146,53-154,1 1,1-1,-1 48,7-80,1 0,0 0,0 0,1 0,0 0,-1 0,1-1,1 1,-1 0,1-1,0 1,0-1,3 5,-3-6,0 0,1-1,0 0,-1 1,1-1,0 0,0 0,0-1,0 1,0-1,0 1,1-1,-1 0,0 0,1-1,-1 1,1-1,-1 1,5-1,40 1,-1-3,1-1,0-2,90-24,-64 8,-1-4,88-42,-52 13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4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632 1750,'-10'-10,"-1"1,0 0,-1 1,1 0,-2 1,1 0,-1 1,0 0,0 1,0 1,-1 0,0 1,1 0,-28-1,28 4,1 0,-1 0,1 2,-1-1,1 2,0-1,0 2,0 0,0 0,0 1,1 0,0 1,0 0,0 1,1 1,-16 14,6-1,2 0,1 2,1 0,1 0,1 2,1 0,1 0,1 1,1 1,-8 37,5-6,3 0,2 1,0 113,9-130,1 0,3 0,1 0,2-1,2 0,1 0,3-1,33 69,-38-91,2 0,0-1,1-1,1 0,1-1,0 0,1-1,28 22,-29-28,0 0,0 0,0-1,1-1,0 0,0-1,1-1,-1-1,1 0,0 0,0-2,21 0,-21-1,1-1,-1-1,0-1,0 0,0-1,0 0,-1-1,0-1,0-1,0 0,24-16,-22 11,-2-1,0-1,-1 0,0 0,-1-1,0-1,-2-1,18-30,-14 15,0-1,-2-1,-2 0,-1-1,-2 0,-1 0,-2-1,-1 0,-2 0,-4-51,-4 22,-3 0,-4 1,-1 0,-4 2,-2 0,-3 1,-3 1,-2 1,-3 1,-2 2,-68-86,96 136,0-1,0 1,0-1,0 0,1 0,-4-9,8 16,0 0,-1-1,1 1,0 0,0 0,0 0,0-1,0 1,0 0,0 0,0 0,0-1,0 1,0 0,0 0,0-1,0 1,0 0,0 0,0 0,0-1,0 1,0 0,0 0,0 0,0-1,0 1,1 0,-1 0,0 0,0 0,0-1,0 1,0 0,1 0,-1 0,0 0,0 0,0-1,0 1,1 0,-1 0,0 0,0 0,0 0,1 0,-1 0,0 0,0 0,1 0,-1 0,0 0,18 5,21 14,662 340,-526-286,3-7,213 47,-379-110,35 9,0-2,1-3,69 3,-106-9,1-1,-1-1,1 0,-1 0,0-1,1-1,-1 0,0 0,-1-1,1-1,-1 0,1 0,-2-1,1 0,0 0,-1-1,-1-1,1 0,-1 0,7-10,-5 3,0-1,-2 0,0-1,0 0,-2 0,0-1,-1 1,-1-1,-1 0,0-1,0-21,-3-5,-1 0,-2 1,-13-66,0 40,-3 0,-3 2,-3 0,-54-104,24 73,-4 2,-87-108,76 120,-4 3,-4 3,-115-91,75 81,-255-147,351 222,3 1,17 13,7 7,307 401,-139-172,40 27,10-9,297 260,-436-436,150 123,-189-174,-11-11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5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0 744,'13'-4,"8"-6,21-9,24-14,22-14,25-15,27-10,9-5,18-2,5 0,-6 10,-15 7,-20 15,-28 11,-28 8,-27 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5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1,'4'0,"6"4,0 6,4 5,3 8,7 9,8 11,2 11,4 9,8 6,5 3,-3-1,-5-10,-1-6,-4-8,-9-9,-9-10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6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1 794,'1'-12,"0"0,1 0,1 0,0 0,0 1,1-1,1 1,0 0,1 0,0 0,0 1,1 0,0 0,12-11,9-8,1 1,1 1,33-22,37-18,3 4,2 5,3 5,2 4,216-64,-38 47,-247 60,0 1,-1 3,2 1,-1 2,47 8,-76-7,0 0,0 1,0 0,0 1,-1 1,17 8,-24-10,0-1,-1 0,0 1,1 0,-1 0,0 0,0 0,-1 0,1 1,-1-1,1 1,-1-1,0 1,-1 0,1 0,0 0,-1 0,0 0,0 0,0 1,-1-1,1 5,-2 7,0 1,-1 0,-1-1,0 1,-2-1,-11 30,-50 96,50-111,-23 49,3 2,-35 121,55-143,2 0,3 1,3 1,-1 82,9-121,1 0,1 0,1-1,1 1,0-1,2 0,13 34,-14-45,1 0,0-1,0 1,1-1,1-1,-1 1,2-1,-1 0,1-1,0 0,1-1,0 0,0 0,0-1,21 9,1-3,0-2,1-1,0-2,1-1,-1-2,43 0,2-4,123-16,-144 9,1-2,-1-3,-1-3,0-1,69-33,-117 46,0-1,0-1,0 0,-1 0,0-1,0 1,0-1,-1-1,7-7,-11 11,0 0,0-1,0 1,-1 0,1-1,-1 1,0-1,0 0,0 1,-1-1,1 0,-1 1,0-1,0 0,0 0,0 1,-1-1,1 0,-1 0,0 1,0-1,-1 1,-2-6,-5-8,0 1,-2 0,0 1,0 0,-2 1,-27-25,-98-70,108 87,-167-113,107 76,-161-136,246 191,1-1,0 1,0-1,0 1,0-1,1 0,-1-1,1 1,-3-9,6 13,-1 0,1 0,0-1,0 1,0 0,0-1,0 1,0 0,0 0,0-1,0 1,1 0,-1-1,1 1,-1 0,1 0,-1 0,2-2,0 1,-1 0,1 0,0 0,0 1,0-1,0 1,1 0,-1-1,0 1,0 0,1 0,4-1,39-8,0 2,1 1,0 3,64 3,-53 0,72 0,1 5,165 28,-220-18,-1 2,-1 4,0 4,-2 2,88 46,-137-61,-1 2,-1 1,0 0,-1 2,-1 0,0 1,24 29,-33-32,0-1,-1 1,-1 1,0 0,-1 0,-1 0,0 1,-1 0,-1 0,0 0,-1 1,1 20,-2-16,-2 1,0 0,-1 0,-5 24,6-46,0 0,0 0,0 0,0 0,0 0,0 0,0 0,0 0,0 0,0 0,0 0,0 0,0 0,-1 0,1 0,0 0,0 0,0 0,0 0,0 0,0 0,0 0,0 0,0 0,0 0,0 0,0 0,0 0,0 0,-1 0,1 0,0 0,0 0,0 0,0 0,0 0,0 0,0 0,0 0,0 0,0 0,0 1,0-1,0 0,0 0,0 0,0 0,-3-13,0-19,-3-89,20-215,-10 300,1-1,3 1,0 0,3 0,1 1,1 1,2 0,1 0,2 2,29-40,-43 66,1 1,0 0,0 0,0 0,1 1,0 0,0 0,0 0,0 1,0-1,1 2,0-1,-1 1,1 0,0 0,0 1,0 0,0 0,0 0,1 1,-1 0,0 1,0 0,0 0,0 0,8 4,13 3,0 3,-1 0,0 1,48 32,-7-1,-2 2,-2 4,-3 2,100 107,-114-102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7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0 461,'0'-1,"0"0,0-1,0 1,1-1,-1 1,0-1,1 1,-1 0,1-1,-1 1,1 0,0 0,0-1,-1 1,1 0,0 0,0 0,0 0,0 0,0 0,0 0,1 0,-1 0,0 1,0-1,1 0,-1 1,0-1,1 1,-1 0,0-1,1 1,-1 0,1 0,-1 0,1 0,-1 0,1 0,-1 0,0 0,1 0,-1 1,3 0,10 2,-1 0,0 1,20 9,-28-11,227 100,-127-52,2-5,129 36,-163-63,1-4,0-3,1-3,0-3,151-11,-183 2,0-2,0-2,-1-1,0-3,0-1,-2-3,1 0,-2-3,-1-2,0-1,59-46,-86 59,0-1,-1 0,0-1,0 0,-1 0,-1-1,0-1,0 1,10-27,-16 33,0-1,0 0,-1 0,1 1,-2-1,1 0,-1 0,0 0,0 0,-1 0,0 0,0 0,-1 1,0-1,0 0,0 1,-1 0,0-1,0 1,-1 0,0 0,-6-8,-2 2,0 0,-1 0,0 1,0 0,-1 2,0-1,-1 2,-28-13,-15-2,-65-16,64 22,-39-10,-50-17,148 44,-1 0,1 0,0 0,-1 0,1 0,-1 0,1 0,-1 0,1 0,-1 0,1 0,0-1,-1 1,1 0,-1 0,1 0,0-1,-1 1,1 0,0-1,-1 1,1 0,0-1,-1 1,1 0,0-1,0 1,-1-1,1 1,0 0,0-1,0 1,0-1,0 1,-1-1,1 0,18-3,33 3,1 9,-1 2,0 2,-1 2,0 3,-1 1,-1 3,-1 2,-1 2,-1 2,-1 2,-2 1,-1 3,38 38,-64-56,-1 1,-1 0,0 1,-1 0,-1 1,0 0,-2 0,0 1,9 28,-14-31,-1 0,-1-1,0 1,-1 0,0 0,-1 0,-1 0,-1 0,0 0,-1-1,-1 1,-10 28,1-13,-1-1,-2 0,-1-1,-1 0,-2-2,-28 33,18-28,0-2,-2-1,-2-1,-53 34,51-42,8-7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7.8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16,'-4'-5,"-6"0,-5-1,0 6,3 7,3 6,3 10,2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4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16,'0'-4,"4"-2,10 1,6 4,5 4,5 9,7 2,5 7,-4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8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126 184,'-7'-1,"1"0,0 0,0-1,0 0,0 0,1-1,-1 1,1-1,-1-1,1 1,0-1,0 0,0 0,1 0,-1-1,1 1,0-1,1 0,-1 0,1-1,0 1,0-1,0 0,1 1,0-1,0 0,1 0,-1 0,1-1,1 1,-1-8,2 12,-1 0,1 0,-1 0,1 0,0 0,0 0,0 0,0 0,0 0,0 1,0-1,1 1,-1-1,1 1,-1-1,1 1,0 0,-1 0,1-1,0 1,0 1,0-1,0 0,0 0,0 1,0-1,0 1,0-1,0 1,0 0,0 0,0 0,0 0,2 1,11-1,-1 1,1 1,23 6,14 7,-2 2,0 2,48 26,141 87,-100-47,-5 5,179 157,-239-181,-3 4,-4 3,-3 3,-3 3,64 107,-107-155,0 1,-2 1,-2 0,16 52,-22-48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9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687 1,'-3'2,"0"0,0 0,0 1,1-1,0 1,-1 0,1 0,0-1,0 1,0 1,1-1,-1 0,1 0,0 1,-1 3,-1-1,-60 140,-126 272,-162 209,324-590,26-36,1-1,0 1,0-1,0 0,-1 1,1-1,0 0,0 1,-1-1,1 0,0 1,-1-1,1 0,0 1,-1-1,1 0,0 0,-1 0,1 1,-1-1,1 0,0 0,-1 0,1 0,-1 0,1 0,-1 0,1 0,0 0,-1 0,1 0,-1 0,1 0,-1 0,1 0,0 0,-1 0,1 0,-1-1,1 1,0 0,-1 0,1-1,0 1,-1-1,-1-19,4 6,1 0,1 1,1-1,0 1,11-23,44-66,-41 72,46-75,6 2,115-131,-179 226,-1 1,1 0,1 1,-1 0,1 0,0 0,1 1,-1 0,1 1,14-6,-15 9,-1-1,1 1,-1 1,1-1,-1 1,1 1,0 0,-1 0,0 0,1 1,-1 0,0 0,1 1,8 4,95 46,140 91,93 88,-100-64,-191-136,58 25,21 12,-114-56,-3 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09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1 521,'53'-14,"-24"12,0 1,0 1,0 2,0 1,0 1,44 12,166 63,-219-71,70 26,94 51,-149-66,0 1,-1 3,-2 0,0 2,39 40,-59-51,0 1,0 0,-1 1,-1 0,-1 1,0 0,-2 0,0 1,7 25,-11-34,-1 1,0-1,-1 0,0 0,0 0,-1 1,0-1,-1 0,0 1,-1-1,1 0,-2 0,1 0,-1 0,-1-1,0 1,0-1,0 0,-1 0,-11 14,14-20,-1 1,1-1,0 0,-1-1,1 1,-1 0,1-1,-1 1,0-1,0 0,0 0,1 0,-1 0,0 0,0-1,0 1,-1-1,1 0,0 0,0 0,0-1,0 1,0-1,0 1,0-1,0 0,0 0,1 0,-1 0,0-1,1 1,-1-1,0 0,-3-3,-6-5,0 0,0-1,1 0,0-1,-11-17,1-1,1 0,2-1,1-1,1-1,2 0,2-1,0 0,3-1,1 0,1-1,2 1,2-1,1 0,2-1,1 1,2 0,1 1,2-1,2 1,1 0,1 0,25-53,-10 40,2 2,2 1,1 1,3 2,56-57,-83 94,0-1,1 1,0 0,0 1,0 0,0 0,1 0,-1 1,1 0,0 1,0-1,0 1,0 1,0 0,1 0,-1 1,0 0,0 0,1 1,-1 0,0 0,0 1,9 2,18 8,-1 1,0 2,-1 1,30 21,-14-10,327 199,-288-170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0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354 148,'-9'0,"0"0,0 1,0 0,1 0,-1 1,0 1,1-1,0 1,-1 1,1-1,1 1,-1 1,0-1,1 1,0 1,0-1,1 1,-1 1,1-1,0 1,1 0,0 0,0 0,1 1,-1 0,2 0,-1 0,1 0,0 1,1-1,0 1,0 0,1 0,0-1,1 1,0 0,0 0,1 0,0 0,1-1,-1 1,5 10,-1-7,0 0,1 0,0-1,1 0,0 0,0 0,2-1,-1 0,1-1,1 0,-1 0,1-1,1 0,0-1,19 10,4 1,1-2,1-2,0-1,42 9,14-3,0-4,1-4,1-5,-1-3,125-13,-201 9,22-2,-1-2,58-14,-87 17,0-1,0 0,0-1,0 1,-1-2,1 1,-1-1,0 0,-1-1,1 0,-1 0,-1-1,1 0,-1 0,10-15,-10 13,-1 0,0 0,-1-1,0 0,-1 0,0 0,-1 0,0 0,0 0,-1-1,0 1,-1-1,0 1,-1-1,0 1,0 0,-1-1,-1 1,0 0,0 0,-1 1,0-1,-1 1,0-1,0 1,-1 1,0-1,-1 1,1 0,-12-9,-4-2,-2 1,0 0,0 2,-2 1,0 2,-35-15,-16 0,-82-20,74 26,-2 3,0 4,0 5,-1 3,0 3,-151 15,203-6,1 2,0 1,0 2,-34 14,-6 12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1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1 667,'2'20,"1"-1,1 0,1 0,1 0,0-1,14 28,-7-15,3 7,2-1,1-1,2-1,1 0,2-2,1 0,2-2,52 47,-63-63,2-1,0-1,0 0,1-2,1 0,0-1,0-1,1-1,0-1,0-1,1 0,-1-2,1 0,1-2,-1 0,0-2,37-3,-26-1,-1-1,0-2,0-1,60-23,-83 27,-1 0,1-1,-1 0,0 0,-1-1,1 0,-1 0,0-1,0 0,-1 0,0 0,-1-1,1 0,-1 0,-1 0,1-1,-2 0,1 0,-1 0,0 0,2-15,-4 13,0 0,-1-1,0 1,-1 0,0 0,0 0,-1 0,-1 0,0 0,-6-13,2 6,-2 1,0 0,-1 1,-1 0,-19-23,4 12,-2 0,0 1,-2 2,0 1,-51-28,56 38,18 10,1 0,0 0,0 0,0-1,-10-8,17 11,0 1,0-1,-1 0,1 1,0-1,0 1,-1-1,1 1,0 0,0-1,0 1,0 0,0 0,0 0,0-1,0 1,-1 0,1 0,0 0,0 1,0-1,2 0,35 5,-1 0,58 18,22 3,-49-15,2-3,-1-3,134-9,-200 4,0-1,0 1,1-1,-1 0,0 0,0 0,0 0,0-1,0 1,0-1,0 0,0 1,0-1,-1-1,1 1,-1 0,0-1,0 1,1-1,-2 1,1-1,0 0,0 0,-1 0,0 0,0 0,0 0,0-1,1-4,0-9,0 0,-1-1,-1 1,-3-29,1 7,0-9,-2 1,-2-1,-3 1,-1 0,-2 1,-2 0,-28-60,23 62,14 27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2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0 819,'13'1,"-1"0,0 1,1 1,-1-1,0 2,0 0,19 9,79 49,-76-42,168 109,-176-116,-26-13,0 0,1 0,-1-1,0 1,1 0,-1 0,0 0,1 0,-1 0,0 0,0 0,1-1,-1 1,0 0,0 0,1 0,-1-1,0 1,0 0,1 0,-1-1,0 1,0 0,0 0,0-1,0 1,1 0,-1-1,0 1,0 0,0-1,0 1,0 0,0-1,0 1,0 0,0 0,0-1,0 1,0-1,-17-48,-3-3,3-1,2-1,2-1,2 0,3 0,3-1,1 0,4 0,1 0,3 0,21-100,-20 133,1 0,1 1,1 0,15-30,-19 44,0 1,0 0,1 0,0 1,0-1,1 1,-1 0,1 1,1-1,-1 1,1 1,0-1,0 1,0 0,1 0,8-2,-2 2,1 1,-1 0,1 1,0 1,-1 0,1 1,0 0,0 1,23 6,-16-2,0 1,-1 2,0 0,0 1,32 20,-12-2,-2 2,-1 2,-1 1,-2 2,36 44,-24-20,-3 2,39 72,58 137,-122-231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4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1349 1239,'-28'2,"1"1,0 1,0 1,1 2,0 0,0 2,0 1,1 1,-29 17,-12 11,-118 93,105-66,3 3,3 3,3 3,3 3,-100 156,126-167,3 1,4 1,2 2,4 1,3 2,3 0,3 1,-11 101,27-154,1 1,2-1,0 0,6 39,-6-55,1-1,1 1,-1-1,1 0,0 1,0-1,0 0,1 0,0 0,0-1,0 1,0-1,1 0,0 0,0 0,0 0,0 0,1-1,-1 0,1 0,0 0,0-1,0 1,6 1,1-1,0-1,0 0,1-1,-1 0,1-1,-1 0,1-1,-1 0,0-1,17-5,14-6,62-26,-100 37,61-27,0-2,-3-3,0-3,94-74,-126 86,-1-2,-1-1,-1-1,-2-1,-1-2,-2-1,-1 0,-1-2,-2 0,14-39,-17 29,-3-1,-1-1,-3 0,-2-1,-2 0,-2 0,-2 0,-2 0,-2 0,-2 1,-13-51,-1 20,-3 1,-4 1,-3 1,-3 2,-76-126,94 179,11 16,0 0,0 0,0 0,1-1,-1 1,1-1,0 1,0-1,1 0,-1 1,0-7,2 11,1 0,-1 0,0-1,0 1,0 0,1 0,-1-1,0 1,0 0,1 0,-1 0,0 0,0-1,1 1,-1 0,0 0,1 0,-1 0,0 0,1 0,-1 0,0 0,0 0,1 0,-1 0,0 0,1 0,-1 0,0 0,1 0,-1 0,0 0,1 0,-1 0,0 1,0-1,1 0,-1 0,0 0,0 1,1-1,-1 0,0 0,0 0,0 1,1-1,25 15,0 1,-1 1,-1 1,25 25,-6-7,299 280,-84-73,-170-166,99 64,-141-109,1-3,1-1,2-3,1-2,0-2,2-2,0-3,1-2,0-2,87 7,-114-17,0-2,1-1,-1-1,0-1,0-2,0 0,0-2,-1-1,0-1,39-20,-46 18,0 0,-1-2,0 0,-1-1,0-1,-1 0,-1-2,0 1,-1-2,-1 0,-1-1,-1 0,14-31,-9 8,-1-1,-3-1,-1 0,-2 0,-2-1,-2 0,-3-85,-6 49,-3 0,-4 0,-33-119,14 96,-4 2,-5 1,-61-113,62 146,-2 1,-3 3,-3 1,-3 2,-65-62,99 106,0 2,-2 0,0 1,0 1,-1 0,-1 1,0 1,-27-11,44 22,1-1,-1 0,0 1,1 0,-1-1,0 1,0 0,1 0,-1 0,0 0,0 0,0 0,1 1,-1-1,0 1,1-1,-1 1,0-1,1 1,-1 0,1 0,-1 0,1 0,-1 0,1 0,0 0,-1 1,1-1,0 0,0 1,0-1,0 1,0-1,0 1,1-1,-1 1,0 0,1-1,-1 1,1 0,0 0,-1-1,1 4,-1 8,0-1,0 1,1-1,1 1,2 17,8 23,1 1,3-2,3 0,36 78,-14-51,4-1,58 79,-52-91,3-3,2-3,3-1,3-4,103 74,-39-46,4-4,153 66,-217-115,9 3,-2 3,-1 4,93 67,-154-99,1 0,-2 1,1 0,-1 1,-1 0,1 0,-2 1,0 0,0 0,-1 1,0 0,-1 0,0 0,-1 1,0 0,-1-1,-1 1,0 0,-1 0,0 1,-1-1,0 0,-1 0,-1 0,0 0,-1 0,0 0,-1 0,0-1,-8 16,-9 15,-2-1,-1-1,-2-1,-2-1,-2-1,-1-2,-36 33,-13 4,-3-4,-94 59,13-24,139-90,0-1,-1-2,-1-1,-48 13,39-17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6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913 1,'-59'1,"1"2,0 2,1 4,-1 1,-93 32,120-31,0 1,1 1,1 2,0 1,1 2,1 0,1 2,0 1,2 1,0 1,-32 40,42-42,1 1,0 0,1 0,2 1,0 0,2 1,0 0,2 1,0-1,2 1,1 0,1 1,1-1,3 36,0-40,0 0,2 0,1 0,0 0,1-1,1 0,2 0,0-1,0 0,2-1,0 0,1 0,1-1,1-1,0 0,1-1,24 19,-10-14,2-2,0-1,1-1,1-2,0-1,0-1,2-2,-1-2,1-1,0-1,43 0,-3-3,1-4,0-3,-1-4,90-20,-77 9,128-46,-182 52,0-1,-1-2,-1-1,-1-2,0 0,44-39,-71 55,0 0,0-1,0 1,-1-1,1 0,-1 0,0 0,0-1,0 1,-1-1,0 1,0-1,0 0,0 0,-1 0,1 0,-1 0,-1 0,1 0,-1-1,0 1,0 0,0 0,-1 0,0 0,0 0,0-1,0 1,-1 1,0-1,-3-6,-8-11,-1 1,0 1,-2 1,0 0,-1 1,-1 0,0 2,-36-25,-12-3,-100-49,159 90,-606-281,535 262,51 19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6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1651 1033,'-175'-14,"106"15,1 2,1 4,-1 3,1 2,1 4,0 2,1 4,-87 41,78-27,2 3,2 3,2 3,2 3,2 3,-99 102,133-121,1 3,1 0,-32 56,50-74,2-1,0 2,0-1,2 1,0 1,1-1,1 1,1-1,0 1,1 31,2-44,0-1,0 1,1-1,0 0,0 1,1-1,-1 0,1 0,0 0,0 0,1 0,-1 0,1-1,0 1,1-1,-1 0,1 0,6 5,-4-4,1-1,0 0,1 0,-1-1,1 0,-1 0,1-1,0 0,0-1,0 1,0-1,10-1,28 1,0-3,0-2,0-2,59-15,179-62,-177 48,-3-4,-1-5,173-101,-258 134,0-2,-1 0,-1 0,0-2,-1 0,-1-1,18-25,-26 34,-2-1,1-1,-1 1,0-1,-1 1,1-1,-2 0,0 0,0-1,0 1,-1 0,-1 0,1-1,-1 1,-1-1,0 1,0 0,-1 0,-4-12,-3-2,-1 0,-1 1,-1 0,0 1,-2 0,-1 1,0 1,-20-19,-156-134,141 131,-559-565,299 278,236 253,73 73,7 5,16 13,30 25,279 273,46 39,-214-218,6-6,233 133,-266-187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7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1765 886,'-35'1,"1"2,0 1,0 2,-41 12,-129 53,101-27,2 4,3 5,1 4,4 4,2 5,3 3,3 4,3 3,4 4,-111 147,141-162,-58 104,91-141,1 0,2 1,1 0,1 0,1 2,-8 53,16-73,0-1,1 0,0 1,1-1,0 1,1-1,4 18,-4-23,0 0,0-1,0 1,1 0,-1-1,1 1,0-1,1 0,-1 0,1 0,0 0,0-1,0 0,0 0,0 0,1 0,5 2,3 1,1-1,-1-1,1 0,0-1,0-1,1 0,-1-1,27 0,9-5,58-12,-104 16,131-29,-1-5,-2-6,-2-5,-2-7,163-90,-216 100,118-85,-163 103,0-1,-2-2,0 0,-2-2,-1-1,21-34,-37 50,-2 0,1-1,-2 1,1-2,-2 1,0-1,-1 1,-1-1,-1 0,0-1,0-31,-4 25,-1 1,0 0,-2 0,-1 1,0-1,-2 1,-18-36,3 15,-1 1,-57-70,-68-55,-2 13,-254-198,275 254,-5 6,-235-119,322 185,23 11,-1 2,0 0,0 2,-33-8,51 19,13 8,16 12,-18-18,1329 1306,-1129-1097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4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35,'-4'0,"-6"-4,-5-10,0-2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8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1213 136,'-22'-13,"-1"1,-1 2,0 0,0 1,-1 1,-27-5,27 7,-45-11,1 3,-2 4,-74-2,92 10,1 3,-1 3,0 2,-94 22,127-22,1 0,0 1,0 1,1 1,0 1,0 0,1 1,1 1,-23 20,31-24,1-1,0 1,0 1,1-1,0 1,1 0,0 0,0 1,1-1,0 1,1 0,0 0,1 1,0-1,0 0,1 1,0-1,1 1,0-1,3 12,2 4,1 0,1 0,2-1,0 0,2-1,0 0,2-1,1 0,0-1,2 0,1-1,0-1,1-1,24 19,9 5,2-3,2-2,1-3,94 44,444 150,-15-6,-538-204,-1 2,-2 2,0 1,49 43,-80-61,1 1,-2-1,1 2,-1-1,0 1,-1 0,1 0,-2 0,1 1,-1-1,0 1,-1 0,0 0,3 17,-6-12,1-1,-2 1,0-1,0 1,-1-1,-1 0,0 1,-1-1,0-1,-8 15,-12 28,-4-2,-1 0,-49 63,-129 139,41-71,-7-7,-9-7,-360 258,539-425,-165 102,150-95,-1-1,-1-1,1 0,-2-1,1-2,-42 7,58-11,-1-1,0 0,1 0,-1 0,0-1,1 0,-1 0,1 0,-1 0,1-1,-1 1,1-1,0 0,0-1,0 1,0-1,0 0,1 1,-1-2,-3-3,1-1,0 0,0 0,1-1,1 0,-1 1,2-2,-1 1,-3-14,-6-33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19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6,'0'-4,"8"2,7 3,14 0,9 4,8 10,16 10,6 10,8 7,3 8,1 5,-5 1,-11-1,-12-5,-15-12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20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1 788,'34'-28,"1"0,1 2,1 2,73-35,-57 31,84-42,3 6,3 6,2 6,3 7,1 6,2 7,1 6,178-6,-316 31,9-1,0 0,1 2,-1 1,0 0,0 2,0 1,39 11,-61-15,0 0,0 1,0-1,0 0,0 1,-1-1,1 1,0 0,0-1,0 1,0-1,0 1,-1 0,1 0,0-1,-1 1,1 0,-1 0,1 0,-1 0,1 0,-1 0,1 0,-1 0,0 0,0 0,1 1,-2 0,1 0,-1 0,0 0,1 0,-1 0,0 0,0-1,0 1,-1 0,1-1,0 1,-1-1,-2 4,-22 16,-1-1,0-1,-1-1,-1-2,-49 20,22-9,-187 87,-88 45,251-116,2 3,-72 58,128-87,0 1,-22 25,38-37,1 1,-1 0,1 0,0 0,1 0,0 1,0 0,1 0,0 0,0 0,-1 9,4-13,-1-1,1 0,0 0,0 1,0-1,1 0,-1 0,1 0,0 1,0-1,0 0,0 0,1 0,-1 0,1 0,-1-1,1 1,0 0,0-1,0 0,1 1,-1-1,1 0,-1 0,1 0,-1 0,1-1,0 1,5 1,5 3,-1-2,1 0,1 0,-1-1,0-1,15 1,21 0,1-3,0-2,-1-2,71-16,193-59,-94 8,-188 59,-1-2,-1-1,0-1,50-37,-71 47,-1-1,0 1,0-1,-1 0,1-1,-1 0,-1 0,7-13,-10 17,0 0,-1 0,0 0,0 0,0-1,0 1,-1 0,0 0,0-1,0 1,0 0,-1 0,1-1,-1 1,0 0,0 0,-1 0,1 0,-1 0,0 0,-3-4,-3-3,0 0,0 1,-1 0,0 0,-1 1,0 0,-1 1,-12-7,-3-2,-1 2,-39-15,50 27,14 12,22 22,206 207,-109-120,552 593,-49 37,-602-724,123 173,-113-151,-1 1,29 70,-50-103,-1 0,-1 1,0 0,-1-1,0 1,-1 1,-1-1,0 0,-2 17,0-24,0 0,-1-1,1 1,-2 0,1-1,-1 0,0 1,0-1,-1-1,0 1,-1 0,1-1,-1 0,0 0,-1 0,1-1,-1 0,0 0,-7 4,0 0,0-2,-1 0,0 0,0-1,0-1,-1 0,0-1,1-1,-1 0,-1-1,1-1,-23 0,28-2,-1 0,0-1,0 0,1-1,0 0,-1-1,1 1,0-2,1 0,-1 0,1-1,0 0,0 0,1-1,0 0,0-1,1 1,-11-15,2-2,0-1,2-1,0 0,2-1,-13-40,-29-148,24 51,7-1,7 0,8-1,6-1,33-263,-19 342,23-88,-27 145,2-1,1 2,1-1,1 1,2 1,21-30,-30 50,1 1,-1 0,2 0,-1 1,1 0,0 0,0 1,1 0,0 0,0 1,0 0,1 1,17-6,-13 6,1 1,-1 1,0 1,1 0,-1 0,1 2,-1 0,1 0,14 4,2 3,-1 1,0 2,-1 1,0 1,-1 1,-1 1,0 2,35 28,-7 1,-3 1,-1 4,-3 1,75 106,-84-89,-36-65,-1 1,-1-1,1 1,-1 0,0-1,0 1,0 0,-1 0,1 0,-1-1,0 1,-1 0,-1 8,2-12,-1 1,0-1,0 1,1 0,-1-1,0 0,-1 1,1-1,0 0,0 1,-1-1,1 0,0 0,-1 0,1 0,-1 0,0 0,1-1,-1 1,0-1,1 1,-1-1,0 1,0-1,1 0,-1 0,0 0,0 0,1 0,-4-1,-4 0,1 0,-1-1,1 0,0 0,-10-5,-5-4,0-1,1-2,1 0,0-1,1 0,0-2,2-1,0 0,1-1,0-1,2-1,-24-41,16 20,2-2,2 0,2-1,2-1,-19-92,30 107,0 0,3 0,0 0,2-1,1 1,2 0,1 0,1 1,1-1,14-33,-5 25,1 2,1 0,3 1,1 1,1 1,2 0,35-35,-45 53,1 1,0 0,1 1,0 1,1 1,1 1,0 0,41-16,-50 23,0 1,0 1,1 0,-1 0,1 1,0 0,0 1,-1 0,1 0,0 1,-1 1,1 0,-1 0,1 1,-1 1,0 0,0 0,-1 1,19 11,-7 0,-1 1,-1 0,-1 2,0 0,-1 1,-1 1,-1 0,13 25,2 11,-2 1,23 68,-18-27,31 166,-4 110,-52-316,-3-25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21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508 811,'-91'-10,"72"6,0 1,0 2,-32 0,44 1,0 1,1 0,-1 1,0 0,1 0,-1 0,1 1,0 0,0 0,0 0,0 1,0 0,1 0,-7 7,-3 5,0 1,2 1,0 0,1 0,1 1,0 1,-13 38,5-4,-22 107,27-85,4 0,3 0,3 105,6-138,2 0,2 0,1 0,2 0,2-2,2 1,27 57,-35-88,0-1,1 0,0-1,0 0,1 0,0 0,1 0,0-1,0-1,1 1,0-2,0 1,1-1,0 0,0-1,0 0,1-1,-1 0,1 0,0-2,0 1,0-1,1-1,-1 0,0 0,1-1,-1 0,0-1,0-1,1 0,-1 0,0-1,-1-1,1 1,0-2,-1 0,0 0,10-7,-7 3,-1 0,1-1,-2 0,1-1,-2-1,1 0,-2 0,1-1,-2 0,9-16,-7 7,-1 0,0-1,-2 0,-1 0,0 0,1-27,-3 9,-2 1,-2 0,-2 0,-2 0,-1 0,-2 0,-20-63,14 62,-2 1,-32-59,57 112,0 0,0 0,1-1,16 13,-3-2,38 36,3-3,2-2,114 67,244 97,-91-88,-278-113,1-2,0-3,0-2,69 2,-118-12,0 0,1 0,-1 0,0-1,1-1,-1 1,0-1,0-1,0 0,0 0,-1 0,15-9,-17 8,0 0,-1-1,1 0,-1 1,0-1,0-1,0 1,-1-1,1 1,-1-1,-1 0,1 0,-1-1,0 1,-1 0,2-12,-1-1,-1-1,-1 1,0-1,-1 1,-2 0,0-1,-1 1,-11-32,-9-14,-36-68,54 121,-66-135,-7 3,-6 4,-6 4,-6 4,-6 4,-5 5,-196-173,-47 26,409 321,-1 3,80 99,-107-118,44 50,366 386,-247-306,278 181,-459-338,8 5,0 1,-1 0,-1 2,26 26,-17-5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3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0 969,'1'-5,"-1"-1,1 1,0 0,0-1,1 1,0 0,0 0,0 0,0 0,1 0,0 1,0-1,0 1,1 0,-1 0,1 0,0 0,0 1,0-1,1 1,-1 0,7-3,12-6,1 0,1 2,33-11,-40 16,55-18,1 4,1 3,0 3,101-4,-112 15,0 3,-1 2,1 3,-1 4,96 25,-122-24,0 2,-1 1,-1 2,-1 1,65 44,-84-50,0 1,-1 1,0 0,-1 0,0 2,-2 0,1 0,-2 1,0 0,-1 1,-1 0,0 0,-1 1,5 22,-6-7,-2-1,-1 1,-1 0,-2-1,-1 1,-2 0,-1-1,-2 1,-1-1,-1-1,-21 51,1-14,-4-2,-3 0,-2-3,-49 63,58-86,-1-3,-2 0,-1-2,-2-1,-63 48,97-82,0 1,-1-1,1 0,0 1,0-1,-1 0,1 0,0 1,-1-1,1 0,-1 0,1 0,0 1,-1-1,1 0,-1 0,1 0,-1 0,1 0,0 0,-1 0,1 0,-1 0,1 0,-1 0,1 0,0 0,-1 0,1 0,-1 0,0-1,3-12,15-24,68-112,183-331,302-625,-563 1092,98-214,-94 200,-1-1,-1 0,-2 0,-1 0,5-54,-12 189,4 0,28 170,-20-219,2-1,3-1,2-1,3 0,2-1,42 71,-54-107,0 0,1-1,0-1,2 0,0-1,0 0,2-1,0-1,0 0,1-2,0 1,1-2,1-1,0 0,0-1,0-1,1-1,0 0,0-2,1 0,-1-2,41 1,41-7,-5-7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188 160,'-1'-139,"1"138,0 0,0 0,0 0,0 0,0 0,0 0,0 0,0 0,-1 0,1 0,0 0,-1 1,1-1,-1 0,1 0,-1 0,1 0,-1 0,1 1,-2-2,1 2,0 0,1 0,-1 0,0 0,1 1,-1-1,1 0,-1 0,0 1,1-1,-1 0,1 1,-1-1,1 1,-1-1,1 1,0-1,-1 1,1-1,-1 1,1-1,-1 2,-22 45,0 19,3 1,-17 107,-4 144,27-167,6 1,18 242,-2-314,4 0,3-1,3 0,4-2,4 0,55 118,-27-102,-6-26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4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1,'0'0,"0"0,-1 1,1-1,0 0,0 0,0 0,0 1,0-1,0 0,0 0,0 0,-1 0,1 1,0-1,0 0,0 0,0 0,0 0,-1 0,1 0,0 1,0-1,0 0,-1 0,1 0,0 0,0 0,0 0,-1 0,1 0,0 0,0 0,0 0,-1 0,1 0,0 0,0 0,0 0,-1 0,1 0,0 0,0 0,0-1,-1 1,1 0,0 0,0 0,-1 0,10 24,307 541,-58-115,-40-10,-153-306,-50-103,-6-11,0 0,1 0,1-1,1-1,1 1,28 30,-27-39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5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0 687,'0'-4,"0"-6,4-5,6 0,5-1,13-3,9-2,7-6,17-6,27-10,28-15,23-10,17-5,6-3,-2-1,-13 4,-31 14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5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26 155,'-1'-14,"0"-1,-1 1,-6-22,-3-20,11 55,-1 1,1-1,0 1,0 0,-1-1,1 1,0-1,0 1,0-1,0 1,0-1,0 1,-1-1,1 1,1-1,-1 1,0-1,0 0,0 1,0-1,0 1,0-1,0 1,1 0,-1-1,0 1,0-1,1 1,-1-1,0 1,1 0,-1-1,0 1,1 0,-1-1,1 1,-1 0,1-1,-1 1,0 0,1 0,-1 0,1-1,-1 1,1 0,-1 0,1 0,-1 0,1 0,-1 0,1 0,-1 0,1 0,0 0,-1 0,1 0,-1 0,0 1,1-1,-1 0,1 0,-1 1,1-1,-1 0,1 0,-1 1,0-1,1 1,37 31,-30-24,413 435,-344-351,-3 4,109 189,-102-133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5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1 738,'4'0,"6"-4,5-6,16-5,17-4,11-11,21-13,22-8,35-16,27-9,15-3,3 2,-2 7,-6 6,-24 11,-29 14,-28 13,-28 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5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1 147,'1'7,"1"-1,0 0,0 1,0-1,1 0,6 10,2 3,3 11,-8-20,-1 0,-1 0,0 0,3 13,-15-31,-4-14,4-3,1-1,-6-39,11 53,0-1,1 0,1 0,0 0,1 0,0 1,5-18,-6 27,1 1,0-1,0 1,0-1,0 1,0-1,1 1,-1 0,1 0,0 0,-1 0,1 0,0 0,0 0,0 1,0-1,0 1,1-1,-1 1,0 0,1 0,-1 0,1 0,-1 0,1 0,0 1,-1 0,1-1,0 1,-1 0,1 0,0 0,-1 1,1-1,-1 1,1-1,0 1,-1 0,4 1,10 4,0 1,-1 0,0 1,24 17,-5-2,-2 1,0 1,-2 2,-1 1,-1 1,-1 1,44 68,-41-60,-16-28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6.3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42 433,'-4'2,"0"0,0 0,0 0,0 1,1 0,0 0,-1 0,1 0,-5 6,7-8,56-13,314-156,176-69,-506 225,43-8,-26 8,-38 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7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1 520,'35'-3,"0"-2,0-1,-1-2,0-1,48-20,-7 4,1204-387,-1205 392,-53 17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8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1 993,'0'-12,"0"3,-1 0,2 0,-1 0,1 0,1 0,4-16,-5 23,0-1,1 1,-1 0,1 0,-1 0,1 0,0 0,0 0,0 0,0 1,0-1,0 1,0-1,1 1,-1 0,0 0,1 0,-1 0,1 0,-1 1,1-1,-1 1,1-1,-1 1,1 0,0 0,-1 0,1 1,2 0,36 4,-1 3,-1 1,67 24,-26-7,-53-18,284 94,-261-82,0 2,-1 2,88 60,-121-73,-1 1,0 1,-1 0,-1 1,21 28,-30-36,0 0,0 0,-1 1,0-1,0 1,0 0,-1 0,0 0,0 0,-1 0,0 1,0-1,-1 0,1 1,-2-1,1 1,-4 12,-1-4,0 0,-2 0,0 0,-1-1,0 0,-1-1,-1 0,0 0,-1-1,-1-1,0 1,0-2,-26 19,37-29,0 0,0 0,0-1,0 1,0 0,0 0,0-1,-1 1,1-1,0 1,0-1,0 1,-1-1,1 0,0 1,-1-1,1 0,0 0,-1 0,1 0,0 0,0-1,-1 1,1 0,0 0,0-1,-1 1,1-1,0 1,0-1,0 0,0 1,-1-1,1 0,0 0,0 0,1 1,-1-1,0 0,0 0,0-1,1 1,-1 0,0 0,0-2,-1-4,0 1,1-1,0 0,0 0,0 0,1 0,1-14,8-65,30-124,39-86,-53 206,194-608,-162 524,-46 144,-7 25,-2 16,-1 21,-1-29,-2 45,4-1,1 1,2-1,2 0,25 85,-24-108,1-1,2 0,0-1,1 0,1 0,2-2,0 1,0-2,2 0,1-1,0-1,1-1,21 15,-7-11,0-1,1-2,1-1,1-2,0-1,0-2,2-1,-1-2,1-2,69 3,-31-8,0-4,0-3,-1-3,106-27,-96 15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8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1,'-6'0,"-1"1,1 0,-1 1,1-1,0 1,-1 0,1 1,0 0,0 0,1 0,-1 0,1 1,-1 0,1 0,1 1,-1-1,-7 10,-6 10,0 0,-23 44,32-52,-36 66,4 3,4 0,3 3,4 1,4 1,5 1,3 1,4 0,4 1,4 1,12 167,-3-225,3 0,0 0,3 0,0-1,3 0,25 54,-27-71,0-1,0-1,2 0,0 0,1-1,0 0,1-2,1 1,0-2,1 0,0-1,1 0,34 15,-7-10,0-2,1-2,1-2,79 6,-30-6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8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0 448,'0'-4,"9"-6,6-5,9 0,5-10,5-1,10-4,14-5,10-1,5-3,7-3,3 2,-10-1,-7 7,-12 8,-11 10,-8 7,-11 5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9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47 207,'-1'-10,"-1"0,0 0,0 0,-1 0,0 0,-5-9,-8-28,14 38,0 2,0 0,1 0,0 0,0 1,1-1,-1 0,2 0,0-10,5 19,4 12,7 17,129 279,34 65,-4-62,-128-236,114 137,-147-197,0-1,1-1,1 0,31 21,-40-31,1 0,-1-1,1 0,0 0,1-1,-1 0,0-1,1 0,-1-1,1 0,0 0,-1-1,14-1,3-1,0-2,1 0,-2-2,30-10,-43 11,0-1,0 0,0 0,-1-1,0-1,-1 0,0 0,0-1,0 0,10-14,37-59,-35 48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39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0 324,'4'0,"2"-5,7 0,7-1,-1-2,5-1,6-2,12-8,9-1,6-5,9-2,6-2,4 1,0-3,-4-1,-9 5,-9 4,-12 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2:40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10,'0'0,"0"-1,0 1,0 0,0-1,0 1,0-1,1 1,-1-1,0 1,0-1,0 1,1 0,-1-1,0 1,1 0,-1-1,0 1,1 0,-1-1,0 1,1 0,-1 0,1-1,-1 1,0 0,1 0,-1 0,1 0,-1-1,1 1,-1 0,1 0,-1 0,1 0,-1 0,1 0,-1 0,1 0,-1 0,0 1,1-1,-1 0,1 0,-1 0,1 0,-1 1,0-1,1 0,-1 0,1 1,-1-1,0 0,1 1,24 16,-9 0,0 1,-2 0,0 1,-2 1,0 0,-1 1,9 23,49 161,-67-197,65 244,46 366,-24 267,-80-749,13 137,-18-240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06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604 138,'0'-14,"1"0,-1 0,-1 0,0 0,-5-22,5 35,1-1,0 1,-1-1,1 1,-1-1,1 1,-1-1,0 1,0-1,0 1,0 0,0 0,0-1,0 1,0 0,0 0,0 0,-1 0,1 0,0 0,-1 1,1-1,-1 0,1 1,-1-1,1 1,-1-1,1 1,-1 0,1-1,-1 1,0 0,1 0,-1 0,1 1,-1-1,0 0,1 1,-1-1,1 0,-1 1,1 0,-1-1,1 1,0 0,-1 0,1 0,0 0,-2 2,-17 10,1 1,0 1,2 1,-1 0,-27 36,-63 102,64-82,3 3,3 0,-51 150,70-164,3 0,2 1,4 0,2 1,0 116,11-140,1-1,2 0,2 0,1-1,2 0,2-1,1 0,1-1,3-1,0 0,2-1,48 58,-21-37,3-2,1-3,3-1,2-3,1-3,66 36,-51-38,1-4,2-4,2-2,0-4,2-3,1-4,0-3,1-4,1-3,0-4,-1-3,1-4,0-4,117-23,-159 21,-1-2,-1-2,0-1,0-2,-2-2,0-1,59-40,-73 41,0-1,-1 0,-1-2,-1 0,-1-2,0 0,-2 0,-1-2,0 0,-2-1,20-51,-18 28,-2-2,-2 1,-3-1,-1-1,-3 1,-2-1,-2 0,-3 0,-1 1,-3-1,-2 1,-2 1,-3 0,-1 0,-3 2,-1 0,-32-54,11 37,-2 2,-3 1,-3 3,-98-94,63 79,-3 4,-152-94,214 148,-1 1,0 1,-1 1,0 1,0 2,-2 1,1 1,-1 1,1 1,-2 2,1 1,-50 2,25 2,15 0,0 0,-44 10,60-6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06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0 247,'1'-9,"-1"0,1 1,1-1,0 0,0 0,1 1,0-1,0 1,1 0,0 0,0 0,1 1,0-1,0 1,1 0,0 1,0-1,1 1,0 0,0 1,0 0,1 0,-1 0,17-6,3 0,0 0,1 2,0 2,1 0,-1 2,41-3,-47 7,1 0,-1 2,0 0,0 1,0 1,0 2,0 0,-1 1,0 1,0 1,29 15,-36-14,0 0,0 0,-1 2,0-1,-1 2,0 0,-1 0,0 1,-1 0,0 1,-1 0,-1 1,0 0,-1 0,9 30,-8-13,-1-1,-2 1,-1 0,-2 0,-2 42,-22 165,12-155,2-13,-1-13,3 0,3 0,2 0,7 68,-5-121,0 1,1 0,-1 0,1-1,0 1,0 0,1-1,0 0,0 0,0 0,0 0,1 0,0-1,0 1,0-1,0 0,1 0,0-1,0 1,0-1,0 0,0-1,1 1,-1-1,1 0,-1 0,10 1,-2-1,0 0,0-1,0-1,0 0,0-1,-1-1,1 1,0-2,-1 0,1 0,19-10,16-9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6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276 186,'-7'1,"0"0,1 0,-1 1,0 0,1 0,-1 0,1 1,0 0,0 0,0 1,0 0,1 0,-1 0,1 0,-5 6,-9 10,1 0,-19 29,24-32,2 0,0 1,1 0,1 1,0 0,2 1,0-1,1 2,1-1,1 0,-2 29,6-46,0 0,0 0,0 1,0-1,1 0,-1 0,1 0,0 0,0 0,0 0,0 0,1 0,-1 0,1-1,-1 1,1 0,0-1,0 1,0-1,5 4,-3-4,0 1,0-1,0 0,0-1,1 1,-1-1,0 0,1 0,-1 0,1-1,-1 1,1-1,5 0,0-1,1 0,-1-1,0 0,1 0,-1-1,0-1,-1 0,1 0,-1 0,1-2,-1 1,9-8,-1-5,-2 0,0-1,-1-1,0 0,-2 0,-1-2,0 0,9-29,-3 12,-16 37,0-1,0 1,0-1,1 1,-1 0,1 0,-1 0,1 0,0 0,-1 0,1 0,0 1,0-1,1 0,-1 1,0 0,0-1,1 1,-1 0,1 0,2 0,0 0,-1 1,0 0,1 0,-1 1,0-1,0 1,0 0,1 0,-1 0,0 0,7 5,8 4,-2 1,1 1,-1 0,18 19,29 30,104 129,37 86,137 266,-286-434,-4 2,-5 3,40 147,-73-203,15 117,-26-148,-2 1,-1 0,-1 0,-2 0,0 0,-12 41,13-60,-1 0,0 0,0 0,0-1,-1 0,-1 1,1-1,-1-1,0 1,-11 9,12-12,0-1,0 0,-1 0,0 0,1-1,-1 0,0 1,0-2,0 1,-1-1,1 0,0 0,0 0,-1 0,1-1,0 0,-11-2,-3-1,0-2,1 0,-1-1,1-1,0 0,0-2,1 0,0-1,1-1,-18-14,-26-25,-64-69,104 98,-92-95,5-5,6-4,6-5,5-3,6-5,6-3,-112-285,160 337,4-2,-17-110,34 144,3-1,2 0,3 0,10-99,-6 138,1-1,0 1,1 0,1 0,11-24,-13 35,0 1,0-1,1 1,0 0,0 1,1-1,0 1,0 0,0 0,1 1,0 0,0 0,0 1,13-7,41-7,-3 10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07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07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1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0 668,'0'-12,"1"-1,0 0,0 1,1-1,1 1,0-1,1 1,0 0,1 1,0-1,1 1,0 0,1 0,14-17,8-7,2 1,2 2,1 1,58-41,-15 20,102-51,-144 84,0 1,2 3,0 0,1 3,0 1,42-7,-69 17,0-1,0 1,0 1,0 0,0 1,0 0,0 0,0 1,0 1,0 0,-1 0,1 1,-1 1,0-1,0 2,0-1,-1 1,0 1,0 0,-1 0,0 0,0 1,0 1,-1-1,-1 1,7 10,-2 3,0 0,-1 1,-1 0,-2 0,0 1,-1 0,-2 1,0-1,0 47,-4 3,-21 146,-1-97,-5-1,-48 134,-109 227,172-456,8-18,0 0,0 0,1 1,0-1,-2 15,6-22,5-7,16-27,-1 0,-1-1,21-52,-18 39,292-692,-266 601,-6-2,40-230,-83 368,0-1,0 1,0-1,0 1,0 0,1-1,-1 1,0 0,1-1,-1 1,1 0,0-1,-1 1,1 0,0 0,0 0,1-2,4 22,0 44,-2 158,8 160,-10-364,41 336,-35-313,2-1,1 0,3-1,0 0,3-1,35 60,-45-87,0 0,1 0,0 0,0-1,1 0,0-1,1 0,0 0,0-1,1 0,0-1,0 0,22 8,17-1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2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 68,'0'-4,"0"-1,0 1,0-1,0 1,-1-1,0 1,0 0,0-1,0 1,-1 0,1 0,-1-1,-4-5,5 10,1 0,0 0,-1 0,1-1,-1 1,1 0,0 0,-1 0,1 0,-1 0,1 1,0-1,-1 0,1 0,-1 0,1 0,0 0,-1 0,1 1,0-1,-1 0,1 0,0 1,-1-1,1 0,0 0,-1 1,1-1,0 0,0 1,0-1,-1 0,1 1,0-1,0 1,0-1,-9 18,-3 24,1 2,2-1,2 1,-2 87,7-91,-4 96,7 1,5-1,6 0,59 264,-62-364,3 0,29 65,-34-86,1-1,0-1,1 0,1 0,0 0,0-1,2-1,-1 0,16 11,20 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2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0,'-1'0,"1"0,0 0,-1 1,1-1,-1 0,1 0,-1 0,1 0,0 1,-1-1,1 0,-1 0,1 1,0-1,-1 0,1 0,0 1,-1-1,1 0,0 1,0-1,-1 1,1-1,0 0,0 1,0-1,0 1,-1-1,1 1,0-1,0 0,0 1,0-1,0 1,0-1,0 1,0-1,0 1,0-1,0 1,1-1,-1 0,0 1,0-1,0 1,1-1,-1 0,0 1,0-1,1 1,14 29,-11-24,91 179,87 163,-90-181,80 140,-155-280,1 0,2-1,0-1,2-1,1 0,41 32,-60-53,0-1,0 1,0-1,0 0,1 0,-1-1,0 1,1-1,-1 0,1 0,-1 0,1-1,0 1,-1-1,1-1,0 1,-1 0,1-1,-1 0,1 0,-1-1,1 1,5-3,7-5,0-1,0 0,0-1,18-17,-3 3,88-67,-63 46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3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0 421,'1'-1,"-1"0,1 0,-1 0,1 0,0 0,0 0,-1 0,1 0,0 0,0 0,0 0,0 1,0-1,0 0,0 1,0-1,0 1,3-2,31-12,-20 9,230-124,-5 3,-158 91,-42 19,69-38,-92 41,-7 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3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85,'-2'-1,"1"0,-1-1,1 1,-1-1,1 1,0-1,0 0,0 1,0-1,0 0,0 0,0 0,0 0,1 0,-1 0,1 0,0 0,-1 0,1 0,0 0,0 0,0 0,1 0,-1 0,0 0,1 0,-1 0,1 0,0 0,0 0,0 0,0 0,0 1,0-1,0 0,0 1,1-1,-1 0,1 1,-1 0,1-1,-1 1,1 0,0 0,0 0,0 0,-1 0,1 0,0 1,0-1,0 1,0-1,0 1,0 0,0 0,0 0,4 0,10 1,0 2,0-1,-1 2,1 0,28 13,77 40,-81-34,-1 3,-2 0,0 3,-2 1,-1 1,-1 2,-2 2,-1 0,-2 2,-2 1,-1 2,36 77,-36-60,-3 1,-2 1,-2 1,-4 1,-2 0,-2 0,-3 1,-3 1,-5 65,-4-68,-2-1,-3 0,-3-1,-26 74,22-85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4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0 587,'22'-1,"-1"-2,1 0,-1-2,41-13,-3 0,1781-414,-1292 335,-484 88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4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3 445,'0'0,"0"1,0-1,0 0,0 0,0 0,0 0,-1 0,1 0,0 0,0 0,0 0,0 0,0 0,0 0,0 0,-1 0,1 1,0-1,0 0,0 0,0 0,0 0,0 0,0 0,0 1,0-1,0 0,0 0,0 0,0 0,0 0,0 0,0 1,0-1,0 0,0 0,0 0,0 0,0 0,0 1,0-1,0 0,0 0,0 0,0 0,0 0,0 0,0 0,0 1,1-1,-1 0,0 0,0 0,0 0,0 0,0 0,0 0,0 0,1 0,-1 0,0 0,0 0,0 1,0-1,0 0,16-1,21-9,17-6,834-233,-607 183,344-34,-595 96,-18 2,0 0,-1 1,1 0,0 1,0 1,0 0,11 2,-10 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5.4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314 23,'-1'-1,"1"-1,-1 1,0 0,1 0,-1 0,0 0,0 0,0 0,1 0,-1 0,0 0,0 0,0 0,-1 1,1-1,0 0,0 1,0-1,0 1,-1-1,1 1,0 0,-1-1,1 1,0 0,0 0,-2 0,-37-2,36 3,0 0,-1 0,1 1,0 0,0 0,0 0,0 0,1 0,-1 1,0 0,1 0,0 0,0 0,0 0,0 1,-4 6,-4 7,1 0,-11 26,16-33,-20 50,2 1,3 2,3-1,2 2,4 0,-7 120,17-163,0 0,2 0,1 0,0-1,2 1,0 0,1-1,9 23,-10-35,0-1,0 1,0 0,1-1,0 0,1 0,0 0,0-1,0 0,1 0,-1-1,2 1,-1-2,0 1,1-1,0 0,0 0,0-1,0 0,1-1,-1 0,10 2,8-2,0 0,1-1,-1-1,0-2,1-1,29-7,157-47,-190 50,100-31,-2-6,-1-6,-3-4,177-111,-272 151,0-1,0-1,-2-1,0-1,-1-1,-1 0,0-1,26-41,-19 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8.6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0 387,'7'1,"0"-1,0 2,0-1,0 1,0 0,-1 1,1 0,-1 0,1 0,-1 1,0-1,-1 1,1 1,-1-1,8 9,8 10,0 1,20 31,-37-50,95 150,101 208,-5-7,-169-319,-12-26,-14-11,0 0,1 0,-1 0,0 0,0 0,1-1,-1 1,0 0,1 0,-1 0,0 0,0-1,1 1,-1 0,0 0,0-1,0 1,1 0,-1 0,0-1,0 1,0 0,0-1,0 1,0 0,0-1,1 1,-1 0,0-1,0 1,0 0,0-1,0 1,0 0,-1-1,1 1,0 0,0 0,0-1,0 1,0 0,0-1,-1 1,-2-24,-2 0,0 1,-2 0,-13-31,3 6,-270-796,254 746,-30-100,61 191,0-1,0 0,1 0,-1 0,2 0,-1 0,2-15,0 20,-1 1,1 0,0 0,0 0,0 0,0 0,0 0,0 0,1 0,-1 0,1 0,-1 1,1-1,0 0,-1 1,1 0,0-1,0 1,0 0,0 0,0 0,0 0,1 1,-1-1,0 0,0 1,1 0,-1-1,0 1,4 0,53-2,1 3,-1 3,77 14,70 18,208 64,193 91,-547-171,100 35,-139-46,-1 1,0 0,0 2,-1 0,21 18,-15-4,-11-4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6.0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1 282,'11'17,"1"0,0 0,1-1,1-1,1 0,0-1,1-1,22 15,2 4,297 212,-275-206,2-2,1-4,120 42,-141-61,67 12,-92-22,1-1,1-1,-1 0,0-2,37-5,-55 6,0-1,0 1,0-1,0 0,0 0,0 0,-1 0,1 0,0 0,0 0,-1-1,1 1,-1 0,1-1,-1 0,0 1,1-1,-1 0,0 1,0-1,0 0,0 0,0 0,-1 0,1 0,-1 0,1 0,-1 0,0 0,0-1,0 1,0 0,0 0,0 0,-1-3,-2-11,0 1,0 0,-12-28,9 27,-25-66,-5 1,-2 2,-4 2,-3 1,-92-114,120 168,-1 1,-1 1,-1 1,-40-31,51 44,-1 0,0 0,0 1,0 1,-1 0,1 0,-1 1,0 1,0 0,0 0,0 1,0 0,-1 1,-17 2,-20 6,-79 23,65-14,-233 82,262-86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6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19,'-128'-19,"108"19,0 1,0 1,1 0,-1 2,0 0,1 1,0 1,0 1,1 0,0 2,0 0,-24 17,33-20,0 1,1-1,-1 2,2-1,-1 1,1 1,0-1,1 1,0 0,0 1,1-1,0 1,1 0,0 0,0 1,1-1,1 1,0 0,0 0,1 0,0 0,1-1,0 1,3 14,-1-15,1 1,0-1,1 1,1-1,-1 0,1 0,1-1,0 0,0 0,1 0,0-1,1 1,0-2,0 1,0-1,1-1,15 10,15 7,2-2,79 29,-104-43,189 58,-134-46,121 51,-185-66,0-1,0 1,0 0,-1 0,0 1,0 0,0 0,0 0,-1 1,1 0,-2 0,1 0,6 11,-9-13,-1 1,0-1,0 0,0 0,0 1,0-1,-1 1,0-1,0 1,0-1,0 0,-1 1,0-1,0 1,0-1,0 0,-1 0,0 0,1 0,-2 0,1 0,0 0,-1 0,0-1,-3 4,-24 25,-2-1,-1-2,-2-1,-66 41,5-3,-14 17,91-67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9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64,'-2'-1,"0"0,0-1,0 1,0 0,0 0,-1 0,1 1,0-1,0 0,-1 1,1 0,-1-1,1 1,0 0,-1 0,1 0,-1 1,1-1,0 0,-1 1,1 0,0 0,0-1,-1 1,1 0,0 1,0-1,0 0,-3 3,2 1,0 0,0 0,0 0,1 0,0 1,0-1,0 1,1-1,-1 1,1-1,0 12,-4 35,3 0,2 0,13 95,-7-112,1-1,1 0,2 0,2-1,1-1,29 54,-37-78,1 1,-1-1,1 0,1 0,-1-1,1 0,1 0,-1 0,1-1,1 0,-1-1,12 6,-15-9,1 0,-1 0,1-1,0 0,-1 0,1 0,0-1,0 0,0 0,-1 0,1-1,0 0,0 0,-1 0,1-1,-1 0,1 0,-1 0,0-1,1 1,-1-1,5-5,2-1,-1-1,-1 0,1 0,-2-1,1-1,-2 1,0-1,0-1,-1 0,0 0,-1 0,-1-1,8-27,-8 17,0 0,-1 0,-1-1,-2 1,0-1,-2 1,-5-39,2 45,-2-11,10 27,8 17,20 31,3-1,2-1,1-3,3-1,1-1,2-3,1-1,1-3,90 47,-126-74,0-1,-1 0,2 0,-1-1,0 0,1-1,18 2,-26-4,0 0,0 0,0-1,0 1,0-1,-1 0,1 0,0 0,0 0,-1 0,1-1,-1 1,1-1,-1 0,0 0,0 1,1-1,-1-1,0 1,-1 0,1 0,0-1,-1 1,1-1,-1 0,0 1,0-1,0 0,0 1,0-1,-1 0,1-6,4-19,-2-1,-1 0,-1 0,-1 0,-7-43,-2 12,-28-92,-16-10,43 136,-2 0,-1 0,-30-45,31 56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19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64,'-7'-43,"4"22,19 46,50 113,50 158,-32-77,-20-57,94 210,-155-365,1 0,0 0,0-1,0 1,1-1,-1 0,2 0,-1-1,9 8,-11-12,0 1,0-1,1 1,-1-1,1 0,-1 0,1-1,0 1,-1-1,1 0,0 1,-1-2,1 1,-1 0,1-1,0 0,-1 0,1 0,-1 0,0 0,7-4,131-60,181-115,-286 155,-9 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0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1 223,'60'-3,"0"-3,92-22,-100 17,42-7,-1-5,-2-4,105-46,-176 66,0 1,0 0,1 1,0 1,-1 2,1 0,1 0,38 4,-57-2,18 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5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1290,'2'-16,"0"0,1-1,1 1,1 1,0-1,1 1,0 0,2 0,-1 0,14-16,3-12,44-82,315-648,-374 751,14-39,-22 57,1 0,-2 0,1-1,0 1,-1 0,0-1,0 1,0 0,0-1,-1 1,-1-6,1 8,0 1,1-1,-1 1,0 0,0-1,-1 1,1 0,0 0,0 0,-1 0,1 0,0 0,-1 0,1 0,-1 1,1-1,-1 0,1 1,-1-1,0 1,1 0,-1-1,0 1,1 0,-1 0,0 0,-2 1,-49 7,48-6,-13 2,0 2,0 0,1 1,0 0,0 2,1 0,-25 19,36-25,1 1,-1 0,1 1,0-1,0 1,0 0,1 0,0 0,0 0,0 0,1 1,-3 5,5-6,-1-1,0 0,1 0,0 1,0-1,0 0,1 0,-1 1,1-1,0 0,0 0,0 0,1 0,0 0,-1 0,1 0,1 0,4 6,3 3,1 0,1 0,0-1,1-1,0 0,23 15,100 49,-36-21,-33-14,-1 4,63 54,-111-82,0 0,-1 1,0 1,-2 1,0 0,-1 1,-1 0,-1 1,-1 1,0 0,8 27,-16-32,0 0,-1 0,-1 0,0 0,-1 0,-1 0,-1 1,0-2,-1 1,-1 0,-1 0,0-1,-11 23,-12 20,-3-2,-46 64,46-73,9-13,6-8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6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702 760,'-152'138,"-16"16,112-93,2 3,-57 88,83-108,2 1,2 1,2 2,-28 90,47-130,1 0,0 1,1-1,-1 0,2 1,-1-1,1 0,1 1,-1-1,3 11,-2-16,1 1,-1-1,1 1,0-1,0 1,0-1,0 0,0 0,1 0,-1 0,1 0,0-1,0 1,0-1,0 0,1 0,-1 0,0 0,1 0,0-1,-1 0,1 0,7 2,10 1,1-1,-1-2,1 0,-1-1,1 0,-1-2,0-1,1-1,24-7,16-8,102-46,-118 45,0-1,-1-3,-1-1,71-56,-111 78,-1 0,1 0,-1 0,0 0,0-1,-1 1,1-1,-1 0,0 0,0 0,3-7,-5 9,0 0,1 0,-2 0,1 0,0 0,0 0,-1 1,1-1,-1 0,1 0,-1 0,0 0,0 1,0-1,0 0,0 1,0-1,0 1,-1-1,1 1,0 0,-1-1,1 1,-1 0,1 0,-1 0,0 0,-2-1,-30-16,-1 2,-1 1,-66-19,-4 0,71 21,1-1,0-2,0-1,-31-22,54 31,2 1,-1-2,1 1,0-1,0-1,1 1,1-1,0-1,0 1,1-1,0-1,1 1,0-1,1 0,-5-21,6 10,0 0,1-1,2 1,0-1,2 1,0 0,6-23,50-159,-20 82,-22 65,28-112,-38 143,-2 0,-1 0,-1 0,-3-34,0 53,0 1,-1 0,0-1,-1 1,1 0,-2 0,1 1,0-1,-1 1,-7-9,9 12,1 1,-1-1,0 1,0 0,0-1,-1 1,1 0,0 0,-1 1,0-1,1 0,-1 1,0 0,0 0,0-1,1 2,-1-1,0 0,0 0,-1 1,1 0,0 0,0 0,0 0,0 0,0 0,-5 2,6-1,0 0,1 0,-1 0,0 0,0 1,1-1,-1 0,1 1,-1-1,1 1,-1 0,1 0,0-1,0 1,0 0,0 0,0 0,0 0,1 0,-1 0,1 0,-1 0,1 0,0 1,0-1,0 0,0 0,0 0,0 0,1 0,-1 0,1 0,0 3,3 8,-1-1,2-1,0 1,9 17,35 53,4-2,100 118,150 130,-292-317,609 595,-406-420,253 168,-432-329,-13-8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7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1015,'8'-4,"24"-10,31-15,34-18,42-23,39-21,35-18,27-9,13 0,-1 8,-16 13,-31 20,-38 19,-39 14,-41 16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7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38 594,'-3'6,"0"0,-1-1,0 1,-1-1,-8 9,7-8,76-31,458-211,-71 29,-85 61,-296 118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8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771 20,'-5'-3,"-1"0,1 0,0 1,-1 0,0 0,1 1,-1 0,0 0,0 0,0 1,0-1,0 1,-6 1,-1-1,-21-1,0 2,0 1,0 2,0 1,0 2,1 1,0 2,-58 26,71-27,1 1,1 1,0 1,0 1,2 0,-1 1,2 1,0 0,0 1,2 1,0 0,1 1,0 0,2 1,-11 27,8-11,2 1,1 1,2 0,1 0,-2 63,8-69,2-1,0 1,2 0,2-1,1 1,1-1,15 40,-17-58,0 0,1 0,0-1,1 0,0 0,1-1,0 0,1 0,0-1,0 0,1-1,0 0,0 0,1-1,15 8,-9-8,1 0,0-2,0 0,0 0,0-2,1 0,-1-1,1-1,0-1,18-2,4-3,0-1,-1-2,0-2,-1-1,0-2,-1-2,47-26,-42 18,-2-2,0-1,-2-3,-1-1,64-66,-89 80,0 0,0-1,-2-1,0 1,-1-2,-1 1,-1-2,10-33,-14 39,0-1,-2 0,1 0,-2 0,0 0,-1 0,-1 0,0 0,-1 0,0 0,-2 1,-7-25,9 35,1 1,-1 0,0-1,0 1,0 0,0 0,-1 0,1 0,-1 1,-4-4,7 6,0-1,-1 1,1 0,0 0,-1-1,1 1,0 0,-1 0,1 0,-1 0,1 0,0-1,-1 1,1 0,-1 0,1 0,0 0,-1 0,1 0,-1 0,1 0,0 1,-1-1,1 0,-1 0,1 0,0 0,-1 0,1 1,0-1,-1 0,0 1,1 0,-1 1,0-1,1 1,-1 0,1-1,-1 1,1-1,0 1,0 0,-1-1,1 1,0 0,1 2,1 18,2 0,0 0,1-1,2 1,0-1,1-1,1 0,1 0,14 22,0-6,1 0,1-2,56 54,-64-72,0-1,2-1,0-1,0-1,1 0,1-2,0 0,0-2,1 0,0-2,0 0,0-1,1-2,0 0,0-2,0 0,-1-2,1-1,0 0,0-2,-1-1,0-1,0 0,0-2,-1-1,0-1,-1 0,27-19,-40 25,-1-1,-1 0,1-1,-1 0,0 0,0 0,-1 0,1-1,-2 0,1 0,-1-1,0 1,0-1,-1 0,0 0,-1 0,1 0,-1 0,-1-1,0 1,0 0,-1-1,0 1,0-1,-1 1,0-1,0 1,-1-1,0 1,-1 0,0 0,0 0,-1 1,-8-14,-8-11,-1 0,-2 2,-1 1,-36-34,5 12,-74-52,118 94,-1 0,0 1,0 1,-1 0,0 0,0 2,-1-1,1 2,-25-5,16 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29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1316,'1'-20,"1"-1,1 1,1 0,1 1,1-1,0 1,2 0,0 0,1 1,1 0,0 0,2 1,0 1,0 0,20-18,23-20,3 2,103-71,-140 109,75-55,3 5,176-84,-211 120,1 3,1 2,1 4,1 3,128-15,-185 30,163-9,-146 10,0 1,0 2,-1 0,34 10,-58-13,0 1,0 0,0 0,0 1,-1-1,1 0,0 1,-1 0,1 0,-1-1,0 1,1 1,-1-1,0 0,0 1,-1-1,1 1,0-1,-1 1,1 0,-1-1,0 1,0 0,0 0,-1 0,1 0,-1 0,1 5,-21-32,15 15,1 0,-1-1,2 1,-1-1,1 0,1 0,0 0,0 0,0-17,2 23,0-1,1 1,-1 0,1 0,0-1,0 1,0 0,1 0,0 0,-1 0,1 0,1 1,-1-1,0 1,1-1,0 1,0 0,0 0,0 0,0 0,1 0,-1 1,1 0,0 0,6-3,13-3,1 0,0 2,1 1,-1 0,1 2,0 1,36 2,18-3,-78 3,-1 0,1-1,-1 1,1 0,0 0,-1 0,1 0,-1-1,1 1,-1 0,1-1,-1 1,1 0,-1-1,1 1,-1-1,1 1,-1-1,1 1,-1-1,0 1,1-1,-1 1,0-1,0 1,1-1,-1 0,0 1,0-1,0 1,0-1,0 0,0 1,0-1,0 1,0-1,0 0,0 0,-8-35,1 3,8 30,0 1,-1-1,1 0,0 1,0-1,0 1,1-1,-1 1,1-1,-1 1,1 0,0 0,0 0,0 0,0 0,0 0,0 1,1-1,-1 1,0-1,1 1,-1 0,1 0,0 0,-1 0,1 1,0-1,-1 1,1-1,0 1,4 0,0 0,-1 0,1 0,0 0,-1 1,1 0,-1 0,1 1,-1 0,0 0,0 0,0 1,9 5,-11-5,1 1,-1 0,0 0,0 1,-1-1,1 1,-1-1,0 1,0 0,-1 0,0 1,2 5,15 71,-5-14,-8-52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9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650 18,'-38'-6,"0"0,0 3,-1 1,1 2,-1 1,1 2,0 2,-55 14,76-15,0 1,0 0,1 2,-1 0,1 1,1 0,0 1,0 1,-17 15,25-19,0 1,1 0,0 0,0 0,1 1,0 0,0 0,1 1,0-1,0 1,1 0,0 0,1 0,0 0,0 1,1-1,0 1,1 16,1-13,1 1,1-1,0 0,1 0,0-1,1 1,0-1,1 0,0 0,1 0,0-1,1 0,1-1,-1 0,2 0,-1-1,1 0,1 0,19 11,8 4,2-2,0-2,2-1,63 19,37-1,-103-30,0 3,-1 1,65 29,-99-38,1 1,-1-1,-1 1,1-1,0 1,-1 0,1 0,-1 1,0-1,0 1,5 7,-7-9,-1 0,1-1,-1 1,1 0,-1-1,0 1,0 0,1 0,-1 0,0-1,-1 1,1 0,0 0,0-1,-1 1,1 0,-1 0,0-1,1 1,-1 0,0-1,0 1,0-1,0 1,0-1,0 0,-1 1,1-1,0 0,-1 0,1 0,-3 2,-29 22,12-7,-2-2,-36 22,32-26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29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211 210,'-8'-26,"0"0,-2 1,-1 1,-1 0,-27-41,39 63,-1 1,0 0,0-1,0 1,0 0,0 0,0 0,0 0,0 0,-1 0,1 0,0 0,-1 1,1-1,0 0,-1 1,1-1,-1 1,1 0,-1-1,1 1,-1 0,1 0,-1 0,1 0,-1 0,1 0,-3 1,1 0,1 1,-1 0,1-1,0 1,0 0,0 0,0 1,0-1,0 0,1 1,-1-1,1 1,-3 4,-3 10,1 0,1 1,-6 30,0 24,3 1,4 0,2 1,14 117,-5-139,1-1,3 0,3-1,1 0,3-1,1-1,35 61,-41-89,0-1,1-1,1 0,0-1,34 29,16 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0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137 591,'-2'0,"1"1,-1-1,1 1,-1 0,1 0,-1-1,1 1,-1 0,1 0,0 0,0 0,-1 1,1-1,0 0,0 0,0 1,0-1,-1 3,-17 31,16-27,-13 27,1 1,2 0,2 0,1 2,2-1,2 1,1 0,2 0,2 1,5 65,-2-90,0 0,1 0,1-1,0 1,1-1,9 20,-10-26,0-1,0 1,1-1,0 0,0 0,0-1,1 1,0-1,0 0,0-1,1 0,-1 0,12 5,12 2,1-1,0-1,0-2,1-2,61 4,163-12,-149-6,-2-3,0-6,154-45,-180 37,-1-3,-1-3,-2-4,-1-3,69-49,-117 70,-1-1,0-1,-2-1,0-1,-2-1,0 0,28-45,-43 59,-1 1,-1-1,1-1,-2 1,1 0,-1-1,-1 0,1 1,-2-1,1 0,-2 0,1 0,-1 0,-1-1,1 1,-2 0,0 1,0-1,0 0,-1 0,-1 1,0 0,0 0,-1 0,0 0,0 0,-10-11,-8-5,0 1,-2 0,0 2,-2 1,0 2,-2 0,-44-21,-222-87,-125-9,324 113,-1 4,-143-10,215 28,0 0,0 2,0 1,0 0,0 2,1 1,-28 9,39-9,-1 1,1 0,0 1,0 1,1 0,0 0,0 1,1 1,1 0,-1 0,1 1,1 1,-10 14,11-13,-1 1,2-1,0 2,1-1,0 1,-7 28,12-39,0 0,1 0,-1 0,1 0,0 1,0-1,0 0,1 0,-1 0,1 1,0-1,0 0,0 0,1 0,0-1,-1 1,1 0,1 0,-1-1,0 1,1-1,0 0,0 0,0 0,0 0,0-1,1 1,-1-1,1 1,5 1,9 4,-1-2,1 0,1-1,-1-1,1-1,29 2,123-4,-147-2,456-45,-4-36,-452 77,254-54,-263 55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1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0,'26'0,"-1"2,0 1,1 1,-1 0,-1 2,1 2,-1 0,0 1,-1 1,32 19,-23-9,-2 2,0 1,-1 2,-2 0,0 2,34 46,3 14,-4 3,-4 3,-5 2,-3 2,52 155,-31-33,63 354,-128-554,0 1,11 25,-4-18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1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0 372,'24'-1,"-1"-2,30-5,17-4,35 1,503-66,448-149,-950 199,-77 21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90 246,'-6'0,"0"0,1 1,-1-1,0 1,0 0,1 0,-1 1,0 0,1 0,0 0,-1 1,1-1,0 1,-7 6,14-6,8-2,16-2,52-12,128-38,-89 19,176-36,440-45,-731 113,-8 0,-12 0,17 0,-24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5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823 100,'7'-28,"1"-4,-8 30,0 1,-1-1,1 1,0 0,-1 0,1-1,-1 1,0 0,1 0,-1-1,0 1,0 0,0 0,0 0,0 0,0 0,0 0,0 1,0-1,0 0,0 0,0 1,-1-1,-1 0,-4-2,-1 1,1 0,-1 0,0 1,1 0,-1 0,0 1,0 0,0 0,1 1,-16 3,-9 3,-47 19,62-20,-32 11,2 2,0 3,1 1,2 2,0 2,-53 45,79-57,0 1,1 0,1 2,0 0,1 1,2 0,0 1,0 0,2 1,1 1,1 0,0 0,2 1,0-1,-6 47,12-57,1 0,-1 0,2 0,0 0,0 0,1 0,1 0,0 0,0 0,1-1,1 0,0 0,10 18,-5-17,-1 1,2-1,-1-1,2 1,-1-2,2 0,-1 0,1-1,21 10,1-2,1-2,1-2,0-1,1-2,0-1,1-3,68 4,-10-7,0-5,1-4,-1-5,97-23,-73 5,0-6,196-85,-241 85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6.1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43,'-6'1,"0"0,1 0,-1 1,1 0,-1 0,1 0,-1 0,1 1,0 0,0 0,0 0,1 1,-1 0,1 0,0 0,0 0,0 1,0-1,-3 7,-8 12,0 1,-17 39,31-61,-24 51,-26 86,44-116,1 0,1 0,1 1,2-1,0 1,2 41,1-59,-1-1,1 1,0 0,0 0,1 0,0 0,0-1,0 1,1-1,0 1,0-1,0 0,1 0,-1-1,1 1,0-1,0 1,1-1,0-1,-1 1,1 0,0-1,7 3,2-1,1 0,0-1,0 0,0-2,0 1,1-2,-1 0,20-2,28-2,1-3,-1-3,91-24,178-80,-331 113,43-16,-2-2,0-2,-1-2,65-45,-104 65,0 1,0-1,-1 0,1 1,0-1,0 0,-1 0,1 0,-1-1,0 1,0 0,0 0,0-1,0 1,0 0,0-1,-1 1,1-1,-1 1,0-1,0 1,0-1,0 1,0-1,0 0,-1 1,1-1,-1 1,0 0,0-1,0 1,0 0,0-1,0 1,0 0,-1 0,1 0,-1 0,0 0,0 0,-3-2,-8-8,-1 0,0 2,-1-1,-25-12,39 22,-139-70,-3 6,-245-75,344 127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6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496 25,'-53'-11,"7"0,27 9,1 1,0 2,0-1,0 2,0 0,0 2,0 0,-34 12,39-10,1 0,-1 1,1 1,0 0,0 0,1 1,0 1,1 0,0 0,1 1,-16 23,18-22,0 0,1 0,0 0,1 1,1 0,0 0,1 0,-2 16,4-24,0 0,0 0,1 0,0-1,0 1,1 0,-1 0,1 0,0-1,0 1,0 0,1-1,0 1,0-1,0 1,0-1,1 0,-1 0,1 0,0 0,1-1,-1 1,1-1,-1 0,1 0,4 3,17 4,1 0,-1-2,2-1,-1-1,1-1,49 2,-13 0,67 5,-90-11,0 2,-1 2,1 2,-1 1,40 15,-72-21,0 1,0 0,-1 1,1 0,-1 0,0 0,0 1,0 0,-1 0,0 1,0-1,0 1,0 0,-1 0,5 11,-5-9,-1 1,0 0,-1 0,0 0,-1 0,1 0,-2 0,1 0,-1 0,-1 0,0 0,-2 13,-7 21,-2 0,-1-1,-2-1,-3 0,-41 74,43-94,3-6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7.3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1,'0'8,"0"7,0 9,0 10,0 6,0 9,4 17,10 10,7 5,7 8,13-1,6-9,4-8,7-13,0-12,4-13,3-13,-9-10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0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157 743,'4'1,"-1"0,0 1,0-1,1 0,-1 1,0 0,0 0,0 0,-1 0,1 0,0 0,-1 1,1-1,-1 1,0 0,3 5,4 2,218 261,-166-190,75 134,-132-208,0 1,-1 0,0 0,0 0,2 13,-5-20,0 0,1 0,-1-1,0 1,0 0,0 0,0-1,0 1,0 0,0 0,0-1,-1 1,1 0,0-1,0 1,-1 0,1-1,0 1,-1 0,1-1,0 1,-1 0,1-1,-1 1,1-1,-1 1,0 0,-1-1,0 0,0 0,0 0,1 0,-1-1,0 1,0 0,1-1,-1 1,0-1,0 0,1 1,-1-1,1 0,-1 0,1 0,-3-2,-28-22,1-1,2-1,0-2,-30-39,47 54,-40-49,3-3,3-1,3-3,-63-138,79 145,4-1,2 0,3-2,3-1,3 0,-5-84,17 150,-2-21,2 0,0 1,1-1,7-36,-7 55,0-1,0 0,0 0,0 0,1 1,-1-1,1 1,0-1,0 1,1 0,-1-1,1 1,-1 0,1 1,0-1,0 0,0 1,0 0,1 0,-1 0,0 0,1 0,0 0,-1 1,1 0,0 0,0 0,0 0,0 1,0-1,0 1,5 0,-4 1,1-1,-1 1,0 0,1 0,-1 0,0 1,1 0,-1 0,0 0,0 1,-1 0,1 0,0 0,4 4,-2 0,-1 0,0 0,0 0,0 1,-1 0,0 0,7 15,-4-2,0 1,-2 0,0 1,-2 0,0-1,0 25,-3 146,-2-152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8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0 208,'5'-1,"0"-1,0 1,-1-1,1 0,-1 0,1 0,5-5,9-3,33-14,7-3,72-23,-45 28,-48 13,0-1,37-17,-54 18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9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264 167,'-11'0,"1"1,-1 0,0 1,0 0,1 1,0 0,-1 0,1 1,0 0,1 1,-1 0,1 1,0 0,0 0,1 1,0 0,0 1,0 0,1 0,0 0,1 1,0 0,0 0,-6 15,5-9,1 0,1 1,0-1,1 1,1 0,0 0,1 0,1 1,0-1,1 0,1 1,1-1,0 0,1 0,9 28,-4-24,0 0,1 0,1-1,1-1,1 0,0 0,1-1,1-1,1 0,29 24,-35-32,1-1,-1-1,1 0,1 0,-1-1,1-1,0 0,0 0,1-1,-1 0,1-1,-1 0,1-1,0 0,0-1,-1 0,1-1,0-1,-1 0,1 0,13-5,9-5,-1-2,-1-2,0 0,-1-2,-1-2,0 0,27-26,-46 34,-1 0,0 0,-1-1,-1 0,0 0,0-1,-1 0,-1 0,0-1,-1 0,3-16,0-6,-2 0,-1 0,-1-55,-4 76,0 0,-1-1,0 1,-2 0,0 0,0 1,-7-18,6 25,0-1,-1 1,0 0,0 1,-1-1,0 1,0 0,-1 0,1 1,-2-1,1 2,-1-1,-14-7,-5 0,-1 1,-1 2,0 1,0 1,-1 1,0 2,-43-3,66 8,1-1,-1 1,0 0,0 0,1 1,-1 0,0 0,0 1,1 0,-1 0,1 0,0 1,-11 6,13-6,0 0,1 1,-1 0,1 0,-1 0,1 0,1 1,-1-1,0 1,1 0,0 0,0 0,1 0,-1 0,1 0,0 0,1 0,-1 8,-9 82,2-32,2 1,6 109,0-172,0 0,0 1,0-1,0 0,0 1,0-1,0 0,1 1,-1-1,1 0,-1 0,0 1,1-1,0 0,-1 0,1 0,0 0,0 0,-1 0,1 0,0 0,0 0,0 0,0 0,0-1,1 1,-1 0,0-1,2 2,0-2,-1 0,1-1,-1 1,1 0,-1-1,1 0,-1 0,1 1,-1-1,0-1,1 1,-1 0,0 0,2-3,11-7,-1-1,-1 0,13-16,22-23,-25 28,-1-1,-1-2,35-53,-45 58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39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1,'51'-1,"0"3,-1 2,1 3,58 14,-44-3,-2 3,0 3,-1 2,-1 3,-2 3,-1 2,-2 3,52 44,-76-54,-2 0,-2 2,0 2,-2 0,-1 2,-2 1,-1 0,-2 2,-1 0,-2 2,-2-1,-1 2,-2 0,11 58,-12 14,-4 0,-13 173,0-109,-10 17,11-162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43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1110,'4'0,"1"-1,-1-1,0 1,1 0,-1-1,0 0,0 0,0 0,0-1,5-4,9-4,868-463,-571 321,7 14,448-129,-750 262,18-5,0 1,40-5,-51 18,-27-3,1 0,-1 0,0 1,0-1,1 0,-1 0,0 1,0-1,1 0,-1 1,0-1,0 0,0 1,0-1,0 0,0 1,0-1,0 1,1-1,-1 0,0 1,0-1,-1 0,1 1,0-1,0 1,0-1,0 0,0 1,0-1,0 0,-1 1,1-1,0 1,-29 29,-10-1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43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1 690,'52'-4,"0"-2,0-2,0-2,92-33,-81 24,510-155,437-126,-594 183,-381 108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44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 39,'0'-2,"1"1,-1-1,0 1,0 0,0-1,-1 1,1-1,0 1,0 0,-1-1,1 1,-1 0,1-1,-1 1,0 0,1 0,-1-1,0 1,0 0,0 0,0 0,0 0,0 0,0 0,0 0,0 1,0-1,-1 0,1 0,0 1,0-1,-1 1,1-1,0 1,-1 0,1 0,-1-1,1 1,0 0,-1 0,1 0,-1 0,1 1,0-1,-1 0,1 1,-2 0,-3 0,-1 1,1 1,0-1,0 1,0 0,0 0,0 1,1 0,-6 5,-1 4,1 0,0 1,1 0,0 0,2 1,-1 1,2-1,0 1,-5 21,-3 12,-13 93,20-95,3 1,1-1,3 1,2-1,9 72,-7-101,1-1,1 0,0 0,1 0,0-1,2 0,0 0,0-1,2 0,0 0,0-1,2-1,-1 0,2 0,0-1,0-1,1 0,17 10,-5-7,0-2,0-1,2 0,-1-2,1-2,1 0,52 5,-10-7,0-3,74-7,-87 0,-1-3,105-26,-128 23,0 0,-1-2,0-2,-2-1,57-37,-82 48,0 1,1-1,-2-1,1 1,0-1,-1 0,0 0,-1 0,1-1,-1 1,0-1,-1 0,0-1,0 1,0 0,1-12,-3 8,0 1,-1 0,-1 0,0 0,0 0,-1 0,0 0,0 0,-1 0,-1 1,0-1,-6-10,-25-43,-4 1,-50-63,20 31,68 93,1 1,-1 0,1 0,0-1,-1 1,1 0,0-1,-1 1,1 0,0-1,0 1,-1 0,1-1,0 1,0-1,0 1,0 0,-1-1,1 1,0-1,0 1,0-1,0 1,0-1,0 1,0 0,0-1,0 1,0-1,0 1,1-1,-1 1,0 0,0-1,17 5,35 27,-43-26,15 10,37 22,89 40,-130-68,0-1,1-2,0 0,0-1,1 0,-1-2,1-1,42-1,-61-1,-1 0,1 0,-1 0,1 0,-1 0,0 0,1-1,-1 0,1 1,-1-1,0 0,0 0,1 0,-1 0,0 0,0-1,0 1,0-1,0 1,-1-1,1 0,0 0,-1 0,1 0,-1 0,0 0,0 0,0 0,0 0,0-1,0 1,0 0,-1-1,1 1,-1 0,0-1,1 1,-1-1,0 1,-1-5,-1-2,0 1,0 0,-1 0,0 0,-1 0,1 1,-1-1,-1 1,1 0,-12-12,-2 0,-1 2,-1 0,0 1,-2 1,1 1,-2 0,-45-18,31 17,0 2,-1 2,0 1,-61-7,86 17,0-1,0 1,0 1,-1 1,2 0,-1 0,0 1,-24 10,-3 4,-50 30,19-9,43-25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45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864 21,'-5'-3,"1"0,-1 1,0 0,0 0,0 0,0 1,0 0,0 0,0 0,0 0,-1 1,-5 0,-2-1,-13 0,-1 1,1 1,0 2,-1 0,1 2,1 1,-1 1,1 1,0 1,1 1,0 1,0 2,-27 18,14-5,1 1,1 2,2 1,1 2,1 1,2 1,-26 39,41-51,0 1,1 0,1 1,2 0,0 0,2 1,0 1,2-1,1 1,1 0,1 1,1 42,2-64,1 1,-1-1,1 1,0-1,1 0,-1 1,1-1,0 0,1 0,-1 0,1 0,0 0,0-1,1 1,-1-1,5 4,0-1,-1-1,1 0,1-1,-1 0,1 0,0-1,0 0,14 4,13 1,1-1,1-3,63 3,-91-7,211 3,-126-5,1 4,142 23,-233-25,1 1,-1-1,1 1,-1 0,0 0,0 0,0 1,6 3,-10-5,0 0,1 0,-1 1,0-1,0 0,0 0,0 1,0-1,-1 0,1 1,0-1,-1 1,1-1,0 1,-1-1,0 1,1-1,-1 1,0 0,0-1,0 1,0-1,0 1,0 0,-1-1,1 1,0-1,-1 1,0-1,1 1,-2 2,-6 10,0 0,-1 0,0-1,-1 0,-22 22,-70 55,59-53,-117 94,-341 210,467-319,8-6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46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89,'-19'67,"13"1,2 1,4 0,2-1,20 119,-15-152,1 0,2 0,1-2,1 1,3-2,0 1,2-2,1 0,2-2,43 52,-48-65,1-1,0-1,1 0,1-2,0 0,1 0,0-2,1 0,26 8,-19-10,0-1,1-1,-1-1,1-2,0-1,41-1,-2-8,-1-2,-1-4,0-2,-1-3,81-34,-48 14,160-89,-217 103,0-1,-2-3,0-1,-2-1,-2-2,38-45,-61 64,-1-1,-1 0,0 0,11-24,-18 32,1 0,-1-1,-1 1,1 0,-1-1,0 1,0 0,-1-1,0 1,0-1,-1 1,1-1,-2 1,-2-11,-2 2,-1 0,-1 1,0-1,-1 2,0-1,-1 1,-1 1,0 0,-1 0,0 1,-15-10,-9-5,-1 1,-77-37,40 28,0 3,-2 4,-2 3,0 3,-1 4,-1 4,0 2,-136 1,187 12,-1 0,1 2,0 1,0 1,1 2,-1 0,1 2,-30 16,45-19,0 1,0 0,0 1,1 0,1 0,0 2,0-1,1 2,0-1,1 1,0 1,1-1,0 1,1 1,1 0,0 0,-6 21,11-32,0 0,0 0,1 0,-1 0,0 0,1 0,0 0,0 0,0 0,0 0,0 0,1 1,-1-1,1 0,0 0,0 0,0-1,0 1,0 0,1 0,-1 0,1-1,3 4,-1-3,0 0,0-1,0 0,1 0,-1 0,1 0,-1-1,1 0,0 0,0 0,-1 0,1-1,0 0,0 0,5 0,61-7,-1-2,0-4,105-32,-124 31,567-187,-501 160,-88 33,-13 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3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2620,'13'-12,"1"1,28-19,-3 3,103-85,-5-6,127-142,216-294,-397 452,-4-4,88-157,-144 220,-1-1,-2 0,-3-2,-1 0,-3-1,-1 0,-2-1,-3 0,2-84,-9 108,-2 1,-1-1,-1 1,-1 0,-1 0,0 1,-2-1,-18-36,18 44,-1 1,0 0,-1 0,-1 1,0 1,0-1,-1 2,-1 0,0 0,0 1,-1 1,0 0,-16-7,-3 2,-68-21,86 31,-1 1,1 0,-1 1,1 0,-1 2,0 0,-16 2,30-2,0 0,0 1,0-1,0 1,0-1,1 1,-1 0,0-1,0 1,0 0,1 0,-1 0,1 1,-1-1,1 0,-1 0,1 1,0-1,-1 1,1 0,0-1,0 1,-1 3,1-1,0 0,0 0,1 0,-1 0,1 0,0 0,0 0,1 0,-1 0,1-1,1 6,4 10,1-1,0 0,19 32,24 30,88 110,78 64,24 32,-213-252,-1 1,-3 2,25 48,-42-74,-1 1,-1-1,0 1,0 0,-1 0,-1 0,0 1,-1-1,0 1,-1-1,0 1,-1-1,0 1,-1-1,-1 0,-4 14,-3-3,-1 1,-1-2,-1 0,-1-1,-1 0,0-1,-21 20,-139 122,122-116,4-7,32-26,0 1,1 0,-23 27,28-25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3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0,'0'4,"0"6,4 9,6 10,5 12,0 12,5 10,5 14,1 11,0 2,-3-4,-2-10,-1-13,-3-18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7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1168 1592,'-3'-2,"0"0,0 0,0 0,-1 0,1 0,-1 1,0 0,1-1,-1 1,0 1,1-1,-7 0,-51-2,50 3,-17 1,0 1,0 1,1 1,-1 1,1 2,0 1,-43 18,33-8,1 1,1 2,1 1,-54 46,34-18,3 2,2 2,3 2,2 2,-55 97,61-87,3 1,-31 89,50-110,2 0,2 1,2 1,-6 70,15-105,0 1,1-1,1 0,0 0,1 0,1-1,0 1,1 0,0-1,1 0,1 0,0 0,1-1,1 0,0 0,1-1,0 0,0 0,1-1,1 0,0-1,20 14,-4-7,2-1,0-1,0-1,2-2,-1-1,2-1,40 6,23 0,116 3,-41-11,0-8,-1-8,276-47,-321 30,0-5,-2-6,-2-5,-1-5,168-92,-238 110,-1-2,-1-2,-1-2,45-45,-75 62,0 0,-2-1,0-1,-1 0,16-30,-23 36,0 0,-1 0,-1-1,0 0,-1 0,0 0,-1 0,-1 0,0-26,-3 24,-1-1,-1 1,0 0,-1 0,0 1,-1 0,-1 0,-1 0,0 0,0 1,-19-21,5 8,-1 1,-2 1,-1 2,-40-31,42 38,-1 1,-1 0,0 2,0 1,-51-15,74 26,1 0,-1 0,0 1,0-1,0 1,1-1,-1 1,0 0,0 0,0 0,0 1,0-1,1 1,-1-1,0 1,0 0,1 0,-1 0,0 0,-2 3,2-2,1 1,0 0,-1-1,1 1,0 0,1 0,-1 1,0-1,1 0,0 1,0-1,0 0,0 1,0-1,1 1,-1 5,1 10,0 1,1 0,1 0,1 0,0-1,2 0,0 1,1-2,1 1,1-1,14 25,6 5,2-2,66 80,-72-99,0-1,2 0,0-2,2-1,1-1,0-2,2 0,53 24,-61-35,0-1,0 0,1-2,0-1,0-1,1-1,-1-1,1-1,-1-1,1-1,-1-1,0-1,39-11,-25 3,-1-2,-1-1,54-29,-68 30,-1 0,-1-1,0-1,-1 0,0-2,28-33,-43 45,1 0,-2-1,1 1,0-1,-1 0,0 0,-1 0,1-1,-1 1,-1-1,1 1,-1-1,1-13,-3 14,1 0,-1 0,-1 0,1 1,-1-1,0 0,0 0,-1 1,0 0,0-1,0 1,0 0,-1 0,0 1,-7-8,-10-7,-1 0,0 2,-2 1,0 1,0 1,-1 1,-1 1,-51-16,-21 0,-115-16,99 22,-320-35,378 49,34-3,21 10,1 1,0-1,-1 1,1-1,0 1,0-1,0 1,0-1,0 1,-1-1,1 1,0-1,0 1,0-1,0 1,0-1,1 1,-1-1,0 1,0-1,0 1,0-1,0 1,1-1,-1 1,0-1,0 1,1-1,-1 1,0 0,1-1,-1 1,1-1,-1 1,0 0,1 0,-1-1,1 1,11-10,0 2,1-1,-1 2,2 0,-1 0,16-5,94-27,-77 26,78-24,256-38,-323 68,1 3,0 2,-1 3,1 3,0 1,108 27,-146-26,-1 0,0 1,0 1,0 1,-1 1,-1 0,0 2,0 0,-1 0,0 2,15 16,-17-12,0 1,0 0,-2 0,0 2,-2-1,0 1,-1 1,-1 0,7 33,-11-37,-1-10,0 0,-1 0,0 1,0-1,-1 0,-1 1,1-1,-1 1,0-1,-1 0,0 1,-3 10,3-18,0 1,0-1,0 1,0-1,-1 0,1 0,0 0,0 0,-1 0,1 0,-1 0,1 0,-1 0,1 0,-1-1,0 1,1-1,-1 1,0-1,1 0,-1 0,0 0,0 0,1 0,-1 0,0 0,1 0,-1-1,0 1,0 0,1-1,-1 0,1 1,-1-1,1 0,-1 0,-1-1,-9-5,1 1,-1-2,-15-13,-15-17,1-1,3-3,1-1,2-1,2-2,2-2,2-1,-33-76,54 107,1-1,0 0,1-1,1 0,-3-21,8 35,-1 1,1-1,0 0,1 0,-1 1,1-1,0 1,0-1,1 0,0 1,0 0,0-1,0 1,1 0,0 0,0 0,0 1,1-1,0 1,0 0,0 0,6-5,7-3,0 2,1 0,0 0,1 2,-1 0,39-9,124-17,-169 32,51-5,1 3,1 3,-1 2,0 4,0 2,-1 3,0 3,-1 2,0 3,-1 3,-2 2,0 3,-2 3,0 2,-3 2,79 63,-106-71,36 42,-43-44,1-1,42 35,-58-53,0-1,1 0,-1 0,0-1,1 1,0-1,-1 0,1-1,0 1,0-1,0-1,0 1,0-1,0 0,0 0,1-1,-1 1,-1-1,1-1,0 1,0-1,0 0,-1 0,1-1,-1 0,1 0,4-4,7-5,0 0,-2-2,1 0,-2-1,0 0,21-30,-9 7,-1-1,-2-1,-1-2,-3 0,-1-1,-2 0,-3-2,14-72,-22 85,-1-1,-2 1,-1-1,-2 1,-1-1,-2 1,-1-1,-1 2,-2-1,-1 1,-1 0,-2 0,-17-31,3 20,-1 1,-2 1,-2 2,-1 1,-2 1,-2 2,-1 2,-75-51,-26-3,-193-89,292 156,-78-37,-3 5,-150-42,247 85,18 6,0 0,0 0,0 0,0 1,0 0,0 0,-8-1,13 3,-1-1,1 0,-1 1,1-1,-1 1,1-1,0 0,-1 1,1-1,0 1,-1-1,1 1,0-1,0 1,0 0,-1-1,1 1,0-1,0 1,0-1,0 1,0-1,0 1,0 0,0-1,0 1,0-1,0 1,1-1,-1 1,0-1,0 1,0-1,1 1,-1-1,0 1,1-1,-1 1,0-1,1 1,-1-1,1 0,0 1,17 27,77 87,160 150,-168-180,20 20,5-4,4-6,139 88,-187-141,2-3,1-2,2-4,2-3,0-4,2-2,121 19,-156-37,0-3,1-2,-1-1,0-2,0-2,0-2,67-19,-86 20,0-2,0 0,-1-2,0 0,-1-2,0 0,35-25,146-137,-38 29,-127 116,-8 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2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560 3314,'1'-135,"-18"-372,10 450,-3-1,-1 1,-4 1,-2 0,-2 2,-44-89,37 96,-2 2,-1 0,-3 2,-1 1,-3 2,-1 2,-1 1,-85-62,103 88,21 20,27 27,276 310,-159-177,15-2,-139-148,2-1,0 0,0-2,2 0,49 22,-72-37,-1-1,1 1,-1 0,1-1,-1 1,1-1,-1 1,1-1,-1 0,1 0,0 0,-1 0,1 0,-1 0,1 0,0 0,-1-1,1 1,-1 0,1-1,-1 0,1 1,-1-1,1 0,-1 0,0 0,1 0,-1 0,0 0,0 0,0 0,0 0,0 0,0-1,0 1,0-1,0 1,0 0,-1-1,1 1,-1-1,1 1,-1-1,0 0,1 1,-1-3,2-8,-1-1,-1 1,1-1,-4-20,-2-10,-3 1,-1 0,-2 0,-20-47,-81-154,111 242,-20-35,20 34,0 1,0-1,0 1,0 0,0-1,0 1,0 0,0 0,0 0,-1-1,1 1,0 1,-1-1,1 0,-1 0,1 0,-1 1,0-1,-1 0,2 2,1 1,0-1,0 0,0 0,-1 1,1-1,0 0,1 0,-1 1,0-1,0 0,0 0,1 1,-1-1,1 0,-1 0,1 0,-1 0,1 0,0 1,1 0,7 12,1 1,1-2,1 0,0 0,0-1,16 12,92 61,-99-71,67 39,-79-49,0 1,1-2,0 1,0-1,0-1,0 0,17 2,-24-4,0-1,0 1,0 0,0-1,0 0,0 0,-1 0,1 0,0 0,-1 0,1-1,-1 1,1-1,-1 0,1 1,-1-1,0 0,0-1,0 1,0 0,-1-1,1 1,-1-1,1 1,-1-1,0 0,0 1,1-4,3-9,-1-1,0 0,2-30,-4 33,12-104,-4 0,-6 0,-17-190,10 286,-2-1,0 1,-2 0,0 0,-2 0,0 1,-1 1,-1-1,-1 2,0-1,-18-18,-20-17,-1 2,-62-46,18 15,47 39,-34-28,4-4,-78-96,146 150,10 22,0 0,0-1,0 1,0-1,0 1,0 0,0-1,0 1,0 0,0-1,0 1,1 0,-1-1,0 1,0 0,0 0,1-1,-1 1,0 0,0 0,1-1,-1 1,0 0,0 0,1-1,-1 1,0 0,1 0,-1 0,0 0,1 0,0-1,2 1,0 0,0 0,0 0,0 1,0-1,0 1,0 0,0-1,0 1,0 1,3 0,57 32,-2 1,60 47,-42-27,50 32,196 125,-239-161,172 73,-244-119,-1 0,1-1,0 0,23 3,-35-7,0 1,1-1,-1 0,1 0,-1 0,1 0,-1 0,0-1,1 1,-1-1,0 1,1-1,-1 0,0 0,0 0,0 0,1 0,-1 0,0-1,-1 1,1-1,0 0,0 1,-1-1,1 0,-1 0,1 0,-1 0,0 0,0 0,0 0,0-1,0 1,0 0,0-5,0-5,0 0,-2 0,1 0,-1 0,-1 1,0-1,-1 0,0 1,-1-1,0 1,-1 0,-6-11,-9-15,-1 1,-30-36,0 7,-94-92,-73-44,216 199,17 12,1-1,0 0,0-2,1 0,19 6,-24-9,45 17,109 24,-147-41,0-2,1 1,0-2,-1-1,1 0,-1-2,1 0,-1-1,35-10,-46 10,-1 0,1-1,-1 0,0 0,0 0,0-1,-1 0,1-1,-1 1,-1-1,1-1,8-11,-7 6,-1 1,0-1,0 0,-1 0,-1-1,0 1,3-23,-4 17,-1 0,-1 0,0 0,-2 0,0 0,-1 0,0 0,-2 0,0 0,-1 1,-1 0,-8-18,8 25,1 1,-1 0,-15-17,19 24,0-1,-1 1,1-1,-1 1,0 0,1 0,-1 0,0 0,0 1,0-1,0 1,-1 0,1 0,0 0,-1 0,-3 0,6 1,-1 0,0 1,1-1,-1 1,1 0,-1-1,1 1,0 0,-1 0,1 0,0 0,0 0,-1 0,1 0,0 0,0 1,0-1,0 0,0 1,1-1,-1 0,0 1,1-1,-1 1,1-1,-1 1,1 0,0-1,-1 3,-3 51,5-37,1 0,1 0,0 0,1 0,1 0,1-1,1 0,0 0,15 25,-17-33,0-1,1 1,0-1,0 0,1 0,-1-1,2 0,-1 0,1-1,0 0,0 0,1-1,0 0,0-1,0 1,0-2,1 1,18 3,-6-6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3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44,'0'-4,"0"-6,0-5,0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4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1 376,'6'1,"0"1,0-1,-1 1,1 0,0 0,-1 0,1 1,-1 0,1 0,-1 1,0-1,4 5,12 7,31 22,-2 2,-2 2,-1 3,-3 1,59 76,-27-16,106 193,-167-272,-2 0,-1 2,9 29,-21-57,0 0,0 0,0 0,0 0,-1 1,1-1,0 0,0 0,0 0,0 0,0 0,0 0,0 0,0 0,0 0,0 0,-1 0,1 0,0 0,0 0,0 0,0 0,0 0,0 1,0-1,0 0,0 0,0 0,0 0,0 0,0 0,0 0,0 0,0 0,0 0,0 1,0-1,0 0,0 0,0 0,0 0,0 0,0 0,0 0,0 0,0 0,0 1,0-1,0 0,0 0,0 0,0 0,0 0,0 0,0 0,-8-10,-11-21,-8-31,4-2,2-1,3-1,-12-94,14 33,2-179,14 277,6-141,-5 156,1 0,1 0,0 0,1 0,1 1,0 0,0 0,1 0,12-18,-15 27,1 0,0-1,-1 1,2 0,-1 1,0-1,1 1,-1 0,1 0,0 0,0 1,0 0,0 0,1 0,5-1,-3 2,1-1,0 2,-1 0,1 0,0 0,0 1,-1 0,16 5,0 2,-1 0,0 2,-1 1,0 1,37 27,45 40,-5 5,93 101,158 208,-237-250,-76-90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5.2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441 819,'-22'-13,"19"11,0 0,-1-1,1 1,0 0,-1 1,1-1,-1 1,1-1,-1 1,0 0,0 0,0 1,1-1,-1 1,0 0,0 0,0 0,0 0,1 1,-1 0,0 0,0 0,1 0,-1 0,0 1,-3 2,-1 1,0 1,1 0,0 1,0-1,0 2,1-1,0 1,0 0,1 0,0 0,1 1,0-1,0 1,0 0,2 1,-5 17,1 6,1 1,2-1,0 52,4-38,1 1,3-1,2 0,1 0,19 55,-21-84,2 0,0 0,1-1,0 0,2 0,20 26,-22-34,0 1,1-1,0-1,0 0,0 0,1-1,1-1,-1 0,1 0,0-1,14 4,6-1,1-2,0-1,0-1,0-2,0-1,0-2,42-6,-11-3,-1-3,108-36,-108 26,-1-3,-1-2,85-54,-111 60,-2-2,-1-2,0-1,-2-1,-2-1,49-64,-66 77,-1 0,-1-1,0 0,-1-1,-1 1,-1-2,-1 1,0-1,-1 1,-1-1,-1 0,0-1,-2 1,-1-21,-3 11,-1 1,-1-1,-2 1,0 1,-2-1,-1 2,-2-1,-25-40,4 15,-2 1,-3 2,-1 2,-3 2,-1 2,-3 1,-1 3,-2 2,-1 2,-61-31,62 40,-1 3,-1 1,0 3,-2 2,0 2,-1 3,0 2,-1 3,0 2,0 2,-78 7,116-2,0 1,0 0,1 1,-1 0,1 2,0 0,1 1,-1 1,1 0,1 1,0 1,0 0,1 1,0 1,1 0,0 1,1 0,0 1,2 1,-1-1,2 2,0-1,0 1,2 1,0-1,1 1,1 0,0 1,-3 31,6-38,0-1,1 1,1 0,0 0,0 0,1 0,0 0,1 0,1 0,5 16,-5-21,0-1,0 1,0-1,1 0,0 0,0 0,1-1,-1 1,1-1,0 0,0 0,0-1,0 0,1 0,0 0,-1 0,1-1,0 0,11 2,14 3,0-1,1-2,-1-2,57-2,128-22,-171 16,57-10,195-59,87-66,-321 108,-49 25,1 0,0 1,29-10,-35 17,-7 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6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1 687,'4'0,"10"0,15-9,27-10,21-7,27-11,24-11,24-20,15-13,8-2,-5 0,-19 11,-26 9,-27 16,-26 14,-33 19,-23 11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6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1 309,'33'-4,"53"-10,48-10,36-2,13-4,1-6,-19 0,-25 1,-28 2,-24 8,-24 3,-18 6,-21 9,-15 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7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1,'1'5,"0"0,1-1,0 1,0 0,0-1,1 1,-1-1,1 0,0 1,0-1,5 4,8 14,37 67,-5 2,39 100,54 203,173 813,-151-519,-92-480,-67-190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9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0 943,'3'0,"-1"-1,0 1,1-1,-1 0,0 1,0-1,0 0,1 0,-1-1,0 1,0 0,0-1,-1 1,1-1,2-2,26-32,-20 23,30-39,-2-2,-3-1,-2-1,-3-2,-3-2,-2 0,-2-1,-4-2,13-66,-30 118,0-1,-1 0,0 1,-1-1,0 0,-1 1,-1-1,1 0,-2 1,-4-14,5 20,0 0,0 0,-1 0,0 1,0-1,0 1,-1 0,1 0,-1 0,0 0,0 1,0-1,0 1,-1 0,0 0,1 1,-1 0,0-1,0 1,0 1,-1-1,1 1,-10-1,2 0,-1 0,1 1,0 1,0 0,-1 1,-13 2,23-2,1 0,0 0,0 0,-1 0,1 0,0 1,0-1,0 1,1 0,-1 0,0 0,1 0,-1 0,1 1,0-1,0 1,0-1,0 1,0 0,0 0,1 0,-1 0,1 0,0 0,0 1,0-1,1 0,-2 7,2 9,0-1,1 1,0 0,2 0,0-1,1 0,1 1,1-1,0-1,2 1,12 21,9 13,3-2,49 60,62 56,54 74,-185-223,-1 1,-1 0,0 1,-2 0,0 1,-1-1,-1 1,6 38,-10-43,-1-1,-1 1,0 0,-1-1,0 1,-2-1,1 1,-2-1,0 0,0 0,-2 0,1-1,-10 16,0-5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3:59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1,'4'8,"2"7,7 10,7 8,3 7,6 13,7 11,5 2,1 2,0 3,-2-3,-4-5,-8-13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0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0 140,'0'-4,"0"-10,0-7,0-3,0-3,0 0,0 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0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0 154,'44'73,"63"146,-16-29,-36-93,27 54,-74-126,-7-17,-9-18,-13-27,2-2,2 0,2-1,-12-46,-29-169,44 195,3 0,2 0,2-90,5 147,0-1,0 1,0 0,1-1,-1 1,1 0,0-1,0 1,0 0,0 0,1 0,-1 0,1 0,0 0,-1 0,1 0,1 1,-1-1,0 1,1-1,-1 1,6-3,-3 3,1 0,-1 0,1 1,-1 0,1 1,-1-1,1 1,-1 0,1 0,0 0,-1 1,1 0,6 2,25 7,0 1,-1 1,0 2,-1 2,60 37,-43-19,-1 3,83 77,-90-68,-3 1,-2 2,-2 2,-2 1,-3 2,-2 1,-2 1,-3 1,24 82,-42-118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3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666 637,'-8'2,"1"0,-1 1,1-1,0 2,0-1,0 1,0 0,1 0,0 1,-1 0,2 0,-11 11,0-2,-39 38,3 2,2 3,-79 116,122-164,-36 62,41-67,-1 1,1-1,0 1,1 0,-1 0,1-1,0 1,0 0,1 0,-1 0,1 0,0 0,1 6,-1-9,1-1,-1 0,1 0,0 1,-1-1,1 0,0 0,0 0,-1 0,1 0,0 0,0 0,0 0,1 0,-1-1,0 1,0 0,0-1,0 1,1 0,-1-1,0 0,1 1,-1-1,0 0,1 0,-1 1,0-1,2 0,43-5,-42 4,49-13,-1-3,0-2,-1-2,-2-2,89-56,-125 72,-1-1,0-1,-1 0,0 0,0-1,-1-1,0 0,-1 0,8-13,-13 17,0 0,-1-1,0 1,-1-1,0 1,0-1,0 0,-1 0,0 0,-1 1,0-1,0 0,0 0,-1 0,-1 0,1 0,-1 1,-4-10,-2-7,-2 1,-1 0,-1 1,-29-40,-72-77,73 92,-2-3,-146-159,163 185,0 1,-2 1,-1 2,0 1,-1 1,-33-15,54 29,0 1,0 0,0 0,0 1,0 0,-16-1,22 3,0 0,0 0,0 0,0 0,1 0,-1 1,0-1,0 1,1 0,-1-1,0 1,1 0,-1 0,1 0,-1 0,1 0,-1 1,1-1,0 0,-1 1,1-1,0 0,0 1,0 0,0-1,1 1,-1-1,0 1,1 0,-1 0,1-1,-1 1,1 0,0 0,0 0,0 3,-1 3,1 1,1-1,-1 0,1 1,1-1,-1 0,2 0,-1 0,1 0,0 0,0 0,1-1,0 0,1 1,0-2,0 1,0 0,1-1,0 0,0 0,9 6,13 8,1 0,1-2,56 24,-81-39,401 167,-331-142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1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1,'-2'0,"0"0,0 1,0-1,0 0,0 1,1-1,-1 1,0 0,0 0,1 0,-1 0,1 0,-1 0,1 0,-1 0,1 0,-1 1,1-1,0 1,0-1,0 1,0-1,0 1,0 0,0-1,1 1,-1 0,0 0,1-1,-1 3,-1 8,0 0,0 0,1 21,0-19,2 78,3-1,4 1,4-1,4-1,4-1,4 0,4-1,4-2,59 115,-70-160,1 0,2-2,2-1,1 0,2-2,2-2,57 51,-31-43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1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1 361,'4'0,"6"-4,5-2,8-3,13-5,17-12,24-7,24-4,16-10,8-1,0 0,4 0,-21 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2.7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1189,'206'55,"-72"-17,66 12,396 48,-570-96,-1-1,0-1,0-1,0-1,30-7,-48 8,1-1,0-1,-1 1,1-1,-1-1,0 0,0 1,0-2,0 1,-1-1,0 0,0-1,0 1,-1-1,1 0,-1-1,-1 1,1-1,-1 0,3-9,0-2,-1-1,-1 0,-1 0,0 0,0-36,-5-103,-1 118,-1-21,-2 0,-3 0,-2 0,-4 1,-1 1,-4 1,-37-83,41 111,-2 1,0 1,-2 0,-1 2,-1 0,-38-35,40 44,-2 1,1 1,-2 0,0 2,-1 1,0 0,0 2,-2 1,-31-9,3 6,1 2,-1 2,0 3,-1 2,1 2,-97 11,118-6,1 2,0 1,0 2,0 0,1 2,1 2,0 0,0 2,2 1,0 2,1 0,-41 38,52-39,0 1,1 0,1 1,1 1,0 0,2 0,0 1,1 0,2 1,0 0,-7 44,10-48,2 0,0 1,1-1,1 1,1 0,0-1,2 1,0-1,1 0,1 0,0 0,1 0,1-1,1 0,11 17,-12-25,1 0,0-1,0 1,1-1,0-1,0 0,1 0,0-1,1 0,-1-1,1 0,0 0,0-1,0-1,1 0,-1-1,23 3,15-2,-1-2,95-9,-120 6,189-24,-1-9,268-81,-426 102,-24 7,1-1,-2-1,1-1,-1-2,-1-1,30-18,-53 28,0-1,0 1,-1-1,0 1,0-1,0 0,0 0,0-1,-1 1,0 0,0-1,0 1,0-1,-1 0,0 0,0 0,0 0,0-7,0-8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3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46,'5'-4,"-1"1,1 0,-1 0,1 0,0 0,0 1,0-1,1 1,-1 1,0-1,7 0,67-7,-56 8,46-3,-1 3,1 4,0 2,-1 3,-1 3,1 3,-2 4,0 1,86 40,-85-27,-2 3,-1 2,-2 3,-1 3,-3 3,-2 2,-1 2,72 89,-69-66,-3 2,-3 2,-4 3,-4 1,-3 3,-3 1,-5 1,-3 2,-4 2,-4 0,-4 1,-4 1,3 142,-17-206,-1 1,-1-1,-2 0,0 1,-3-2,0 1,-1-1,-22 48,11-41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4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3565,'-18'9,"11"-5,0 0,0 0,0 0,0-1,0-1,-1 1,0-1,1 0,-15 1,22-3,-1-1,0 1,1 0,-1 0,1-1,-1 1,0-1,1 1,-1-1,1 1,-1 0,1-1,0 0,-1 1,1-1,-1 1,1-1,0 1,0-1,-1 0,1 1,0-1,0 0,0 1,0-1,-1 0,1 1,0-1,0 0,1 1,-1-1,0 0,0 1,0-1,0 0,1-1,10-31,-8 27,25-55,2 1,50-74,94-111,-128 182,164-222,391-544,-29-17,-357 480,-179 295,-3-1,-4-1,25-95,-48 148,-1-1,-2 1,0-1,-1-1,0-22,-2 39,-1 0,1 0,-1 0,0 1,0-1,0 0,-1 0,1 1,-1-1,-1 1,1 0,0-1,-1 1,0 0,0 1,0-1,0 0,-1 1,0 0,1 0,-1 0,0 0,0 0,-1 1,1 0,-1 0,-4-2,-7 0,0 1,0 0,-1 1,1 1,-1 0,1 1,-1 1,1 0,-28 7,-18 7,-67 25,120-37,-86 31,-114 59,155-65,3 2,0 3,-68 57,113-86,1 1,0 0,0 0,0 0,1 0,0 1,0 0,0 0,1 0,-5 11,7-13,0 0,0 0,1 0,0 0,0 0,0 0,0 0,0 0,1 0,0 0,0 0,0 0,0-1,1 1,-1 0,1-1,0 1,0-1,5 6,5 6,0 0,2 0,0-2,0 0,1 0,1-1,21 12,129 61,-147-76,268 116,-140-65,248 141,-375-189,0 1,-1 2,-1-1,0 2,17 20,-29-28,0-1,0 1,-1 0,0 0,-1 1,0-1,0 1,-1 0,0 0,-1 0,1 0,-2 1,1-1,-2 1,1 12,-3-5,0 0,-1 0,-1-1,0 0,-1 0,-1 0,0 0,-16 25,-1-2,-58 69,20-35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4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5,0 4,0 8,0 11,0 11,0 11,0 7,0 0,4 2,6 1,1-2,2-10,4-1,3-7,-2-12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5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26,'0'-4,"4"-2,5 1,6 1,4 1,3 1,2 1,-3 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5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80,'27'25,"58"40,-31-24,409 340,-329-257,151 181,-281-300,26 30,34 54,-58-79,0 0,0 1,-1 0,-1 0,0 0,0 1,-1-1,0 1,-1 0,1 18,-3-28,0 1,0-1,0 0,0 1,0-1,-1 0,1 1,-1-1,0 0,1 1,-1-1,0 0,0 0,-1 0,1 0,0 0,-1 0,1 0,-1-1,-2 3,2-3,1 0,-1-1,0 1,1-1,-1 0,0 0,1 1,-1-1,0 0,1 0,-1-1,0 1,1 0,-1-1,0 1,1 0,-1-1,0 0,1 1,-1-1,1 0,-1 0,1 0,0 0,-1 0,1 0,0-1,-2-1,-12-13,1 0,0-1,2 0,0-1,1 0,0-1,2-1,0 1,-9-33,1-6,3-1,-7-67,11 49,4 0,4-85,4 120,2 0,2 1,2 0,1 0,22-60,-25 86,1 0,0 0,1 1,1 0,0 0,0 1,2 0,0 0,0 2,1-1,0 1,1 1,0 0,1 1,15-8,-12 10,-1 0,1 1,1 1,-1 1,1 0,0 1,0 1,0 0,0 2,0 0,0 1,0 1,25 5,-14 0,-1 1,1 1,-1 1,-1 2,0 1,-1 1,46 32,-40-21,-1 1,-1 2,-1 1,-2 1,26 37,-3 9,-4 2,-3 2,-3 2,41 124,-15 1,-56-166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6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232 545,'-44'87,"9"-23,4 1,2 1,-28 100,46-121,2 0,2 0,2 0,2 1,2 0,2-1,10 63,-8-86,1-1,2-1,0 1,0-1,2 0,1 0,0-1,2 0,0-1,1 0,1-1,0 0,1-1,1-1,1 0,0-1,35 24,-21-22,0-2,0-1,2-1,-1-1,2-2,-1-2,59 7,4-6,140-7,-82-12,-1-6,0-6,-2-8,-1-6,-2-6,229-101,-343 130,0-1,-1-2,-1-1,53-41,-77 53,0-1,-1 1,0-1,0 0,-1-1,0 1,0-1,0 0,-1 0,5-14,-8 15,1 0,-1 1,-1-1,1 0,-1 0,0 1,0-1,-1 0,0 0,0 1,-1-1,0 0,0 1,0-1,-7-11,-4-4,-1 0,0 1,-2 1,0 0,-1 1,-26-23,-131-92,168 130,-87-60,-3 4,-2 4,-3 5,-2 4,-127-39,134 58,-1 3,-1 5,-1 4,-1 5,1 4,-117 6,201 1,-1 1,1 1,0 1,0 0,0 1,0 0,-25 12,33-12,0 0,0 0,1 1,-1 0,1 0,1 1,-1-1,1 1,0 1,0-1,1 1,-1-1,2 2,-1-1,1 0,-4 11,4-8,0 0,0 1,1-1,1 0,0 1,0-1,1 1,0-1,1 1,2 11,-2-18,0 0,0-1,1 1,-1 0,1-1,-1 1,1-1,0 0,1 0,-1 0,1 0,-1 0,1 0,0 0,0-1,0 0,0 1,0-1,1 0,-1-1,0 1,1-1,0 1,-1-1,1 0,0 0,0-1,-1 1,1-1,7 0,45-1,0-2,0-3,-1-2,0-3,59-19,263-106,-362 130,299-124,446-254,-646 320,-82 49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6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1 639,'12'-4,"21"-10,26-6,27-13,37-9,38-9,35-13,20-13,3-4,-11 2,-24 10,-36 10,-42 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4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249 463,'6'-3,"0"-2,0 1,0 0,-1-1,1 0,-1-1,-1 1,1-1,5-9,33-62,-34 60,6-10,-2 0,-1-1,-1-1,-1 1,-2-2,7-36,-15 63,0 0,1-1,-1 1,0 0,0 0,-1-1,1 1,-1 0,0 0,1 0,-1 0,-1 0,1 0,0 0,-4-5,3 6,0 0,1 0,-1 1,0-1,0 1,0-1,0 1,-1 0,1 0,0 0,-1 0,1 0,0 1,-1-1,1 1,-4-1,-3 1,0 0,1 1,-1 0,0 1,1-1,0 2,-1-1,1 1,0 0,-12 7,-1 3,0 0,1 2,0 0,1 1,1 1,1 0,0 2,2 0,0 1,-17 29,21-31,1 1,1 1,1 0,1 0,0 0,2 1,0 0,1 0,1 0,2 1,0-1,2 28,0-40,0-1,0 1,1 0,0-1,1 0,0 0,0 1,1-2,0 1,0 0,0-1,1 0,1 0,-1 0,1-1,0 1,0-1,1-1,0 1,14 8,-4-7,-1 0,1-1,-1 0,2-1,-1-1,0-1,1 0,0-2,26 0,-3-1,1-2,-1-2,0-2,-1-2,0-1,0-2,-1-2,0-1,52-29,-67 31,-2-2,1 0,-2-2,0-1,-1 0,-1-1,0-1,-1-1,-2-1,0 0,-1-1,-1-1,-1 0,-1-1,15-43,-12 20,-2-1,8-70,-19 94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7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1 386,'50'-2,"0"-2,-1-2,86-21,139-60,-171 52,459-168,-529 191,-13 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7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1 444,'4'0,"5"0,10-4,10-5,12-6,12-4,22-8,19-7,22-6,12-4,6-4,-4 3,-3 4,-19 2,-24 7,-17 8,-17 10,-17 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8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556 962,'3'1,"1"-1,-1 0,1-1,-1 1,1-1,-1 1,0-1,1 0,-1 0,0-1,0 1,0-1,0 1,0-1,0 0,5-4,-4 1,-1 0,1 0,-1 0,0 0,-1 0,1 0,-1-1,0 1,2-10,6-27,-2 0,-1-1,0-43,-5-134,-2 141,0 61,-1 1,0-1,-1 1,-1-1,-1 1,0 0,-2 0,0 1,-10-22,10 28,-1-1,0 1,0 0,-1 1,0 0,-1 0,0 1,-1 0,1 1,-2 0,1 0,-1 1,0 0,-12-4,-4 0,0 1,0 1,-1 1,0 2,-1 1,1 1,0 1,-1 2,0 1,-31 5,52-5,1 0,0 1,-1 1,1-1,0 1,0 0,0 1,0 0,1 0,0 0,0 1,0 0,0 0,0 0,1 1,0 0,1 0,-1 0,1 0,0 1,1 0,-1 0,1 0,1 0,-1 0,1 1,0-1,1 1,0-1,0 1,1-1,0 1,1 12,4 8,1 1,2-1,0 0,2-1,1 0,1 0,1-2,2 1,0-2,2 0,38 43,3-6,2-2,126 93,212 100,-373-238,-19-11,0 0,-1 1,1 0,-1 0,0 0,-1 0,1 1,-1-1,1 1,-2 0,1 1,0-1,-1 1,0 0,0-1,3 13,-5-10,0-1,0 0,-1 1,0-1,0 0,-1 1,0-1,0 0,-1 1,0-1,0 0,-1-1,0 1,-5 10,-18 25,-1-1,-1 0,-62 64,54-66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8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0,'0'5,"4"8,10 8,2 7,3 8,2 6,-2 0,0 1,0 6,2-1,-3-5,-5-6,0-4,-3-4,2-8,-2-6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09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16,'0'-5,"-4"0,-1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10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1 342,'7'0,"-1"1,1-1,0 2,-1-1,1 0,-1 1,0 1,1-1,-1 1,0 0,-1 0,1 1,6 4,-2 1,0-1,-1 1,-1 1,1 0,-1 0,9 16,0 7,0 1,-2 1,17 61,-28-84,0-2,-1 1,0 0,-1-1,0 1,0 1,-1-1,-1 16,-1-27,1-1,-1 1,1 0,-1 0,0 0,1-1,-1 1,0 0,1 0,-1-1,1 1,-1-1,1 1,-1 0,1-1,-1 1,1-1,0 1,-1-1,1 1,-1-1,1 0,0 1,0-1,-1 1,1-1,0 0,0-1,-16-23,4-4,0 0,2-1,1 0,1 0,-5-45,8 26,2 1,6-90,-1 111,2 0,1 0,9-31,-11 49,0 0,0 0,1 0,1 0,-1 0,1 1,0 0,1 0,0 0,1 1,-1 0,11-9,-12 13,0 1,-1 0,1-1,0 2,0-1,0 1,1 0,-1 0,0 0,0 0,1 1,-1 0,0 0,1 1,-1 0,0-1,0 2,0-1,0 1,0-1,0 1,0 1,0-1,7 5,8 6,0 1,-1 0,0 2,17 18,7 12,-2 1,-3 2,-2 2,46 82,92 232,-141-288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10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338 743,'-83'-35,"69"27,-1 1,0 0,-1 1,1 1,-1 0,0 1,-1 1,1 0,0 2,-20-1,34 2,-1 1,0-1,1 1,-1-1,1 1,-1 0,1 0,-1 0,1 0,-1 0,1 1,0-1,0 1,0 0,0-1,0 1,0 0,0 0,-2 3,2-1,0 0,0 1,0-1,1 0,0 1,-1-1,1 1,1-1,-1 1,1 6,0 5,2-1,0 1,0-1,2 0,8 26,3-4,1 0,2-1,2 0,1-2,2 0,1-2,1-1,2 0,1-2,1-2,2 0,0-2,49 29,-26-22,1-3,2-3,1-1,1-4,0-1,2-4,123 17,-78-22,1-5,0-4,0-6,0-4,-1-4,0-5,-1-5,-1-5,-2-3,-1-6,124-61,-192 80,-1-1,-1-1,0-2,-2-2,-1 0,42-44,-61 57,0-1,-1 1,0-1,-1-1,0 0,-1 0,0 0,-1 0,0-1,-1 0,0 0,-1 0,-1-1,0 1,-1-1,0 1,-1-1,-1 0,0 1,-6-27,-1 14,-2 0,0 1,-2 0,-1 1,0 0,-2 1,-1 1,-1 0,0 1,-33-29,6 11,-1 2,-1 3,-101-58,46 41,-2 4,-2 4,-201-52,176 66,-1 5,-263-13,358 36,0 1,1 1,-1 3,-66 14,89-14,0 0,0 1,0 0,0 1,1 1,0 0,0 0,1 1,0 1,1 0,-1 0,2 1,-1 1,2-1,-12 18,6-1,0-1,2 2,2 0,0 0,2 1,0 0,3 1,0-1,2 1,1 0,3 52,0-74,-1 0,1 0,1 1,-1-1,1 0,1 0,0 0,0-1,0 1,1-1,0 0,0 1,1-2,9 12,-7-12,0-1,0 1,1-1,-1 0,1-1,0 0,0 0,1-1,-1 0,1 0,0-1,0 0,12 1,22 0,0-1,0-2,50-6,135-27,-198 28,204-38,-3-10,327-121,-541 168,-6 3,1-1,-1-1,0 0,-1 0,15-10,-31 22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0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938 90,'-1'-2,"1"-1,-1 0,1 1,-1-1,0 0,0 1,0-1,-1 1,1 0,-1-1,1 1,-1 0,0 0,0 0,1 0,-1 0,-1 0,1 1,0-1,0 1,-1-1,1 1,-1 0,-3-1,-8-4,-1 1,-29-7,41 11,-27-4,1 1,-1 1,1 2,-1 0,0 3,1 0,-54 12,45-5,1 1,1 2,0 2,1 1,-54 32,70-34,1 0,0 1,2 1,-1 1,2 0,0 2,1-1,1 1,0 1,2 1,0 0,1 0,1 1,1 0,1 0,-6 27,3 7,1 1,3 0,2 0,3 0,9 80,2-46,3-2,5 0,3 0,5-2,3-1,65 133,-61-154,2-2,3-1,3-2,2-2,3-2,2-2,3-2,102 81,-113-106,1-1,1-2,1-2,1-2,1-2,0-1,2-3,-1-2,1-2,1-2,-1-1,1-3,92-7,-67-2,0-4,-1-4,0-2,-2-3,0-4,-1-2,-1-3,90-53,-123 60,-1-1,-2-1,0-2,56-57,-69 62,-2-2,0 0,-1-2,-2 1,0-2,-1 0,-2 0,9-30,-7 7,-2 0,-3-1,-2 0,-1-1,-3 1,-2-1,-3 1,-1-1,-3 1,-1 1,-3-1,-2 1,-21-51,8 34,-3 2,-2 1,-3 1,-2 1,-3 3,-3 1,-2 2,-92-87,89 101,-1 2,-3 2,-1 2,-1 3,-2 2,0 2,-62-19,49 23,-2 3,0 4,-1 2,0 4,-125-3,177 13,0 1,1 0,0 2,-1 0,1 1,0 1,-27 10,38-12,1 0,-1 1,0 0,1 0,0 0,0 1,0 0,1 0,0 0,0 1,0-1,0 1,1 1,0-1,0 1,1-1,0 1,0 0,1 0,-1 0,0 10,0 1,0 0,2 1,0-1,2 0,0 1,0-1,2 0,0 1,2-2,0 1,10 25,-4-20,1 0,2 0,0-1,1-1,1 0,1-1,25 22,11 3,1-2,3-4,1-1,2-3,77 32,46 11,86 42,-238-103,0 2,-1 1,0 1,-2 1,50 52,-64-58,-1 1,-1 1,0 0,-2 0,0 1,11 31,29 123,-40-126,3 0,36 85,-42-116,-1 0,0 1,-1 0,-1 0,-1 0,0 1,-1-1,-1 1,-1-1,-2 25,-5 14,-28 104,8-49,-32 164,58-247,2-28,-1 1,0 0,0-1,1 1,-1-1,0 1,1-1,-1 1,0-1,1 1,-1-1,1 0,-1 1,1-1,-1 1,1-1,-1 0,1 0,-1 1,1-1,0 0,-1 0,1 1,0-1,2 0,0-1,0 1,-1-1,1 1,0-1,-1 0,1 0,0 0,-1 0,1-1,-1 1,0 0,1-1,1-2,23-18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1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1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1,'0'4,"0"9,0 8,0 3,0-1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4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634 1,'-6'1,"-1"1,0 0,1 1,0 0,-1 0,1 0,0 1,0-1,-8 9,-4 0,-178 127,-61 36,186-129,51-32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2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1048,'0'-8,"-1"1,1-1,-1 1,-1 0,0 0,0 0,0 0,-1 0,1 0,-2 0,1 1,-1-1,0 1,0 0,-1 0,0 1,0-1,0 1,-1 0,1 1,-1-1,-7-3,7 5,1 0,-1 1,1 0,-1 0,0 0,0 1,0 0,0 0,0 0,0 1,0 0,0 0,0 0,0 1,0 0,1 0,-1 1,0-1,0 1,1 1,-1-1,1 1,-1 0,1 0,0 0,0 1,-7 7,-1 2,1 1,0 0,1 1,1 0,0 1,1 0,0 1,2 0,-7 19,-5 23,-16 86,14-31,5 0,5 2,5-1,10 135,-4-248,1 21,2 0,0 0,12 42,-14-60,1 0,0 0,0 0,0 0,1-1,-1 1,1-1,0 1,1-1,-1 0,1 0,0-1,-1 1,2-1,-1 0,0 0,1 0,-1 0,1-1,0 0,0 0,9 3,0-3,0-1,1 0,-1-1,0 0,1-1,-1-1,0 0,0-1,0-1,17-6,19-10,66-35,-91 42,34-19,-2-2,-2-2,-1-3,-2-2,-1-2,-3-2,-2-3,55-71,-67 72,-2-2,-1-1,-3-2,-3-1,-1 0,-3-2,-2-1,-3 0,15-100,-26 106,-2-1,-3 1,-2-1,-2 0,-2 1,-2 0,-3 1,-27-81,14 67,-2 1,-3 1,-3 2,-2 0,-3 3,-44-53,77 104,0-1,-1 0,1 1,-1-1,-1 1,1 0,-1 0,0 1,-11-7,17 11,0 0,-1-1,1 1,0 0,-1 0,1 0,-1-1,1 1,-1 0,1 0,-1 0,1 0,0 0,-1 0,1 0,-1 0,1 0,-1 0,1 0,-1 0,1 0,0 1,-1-1,1 0,-1 0,1 0,-1 1,1-1,0 0,-1 0,1 1,0-1,-1 0,1 1,0-1,-1 0,1 1,0-1,0 1,0-1,-1 1,2 24,8 15,3-1,32 74,-15-42,551 1602,-566-1609,-12-49,1 0,0 0,1-1,1 0,0 0,12 22,-17-35,1-1,-1 1,0-1,0 1,1-1,-1 0,0 1,0-1,1 0,-1 1,0-1,1 0,-1 1,1-1,-1 0,0 0,1 1,-1-1,1 0,-1 0,1 0,-1 0,1 0,-1 0,1 0,-1 1,1-1,-1-1,0 1,1 0,0 0,11-13,5-31,-15 37,64-206,-21 63,72-160,-113 301,1-3,1 0,0 0,1 1,8-12,-13 21,-1 0,1 0,-1 1,1-1,-1 0,1 1,0-1,0 1,0 0,0 0,0-1,0 1,0 0,0 1,0-1,0 0,1 1,-1-1,0 1,0 0,1 0,-1 0,0 0,1 0,-1 0,0 0,0 1,1-1,-1 1,3 1,8 6,0 1,0 1,-1 0,0 0,-1 1,0 1,-1 0,0 0,15 26,-14-22,65 98,67 136,45 135,-185-379,9 21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3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0 663,'21'-2,"-1"-1,0-1,-1-1,1 0,-1-1,0-2,34-17,1 1,96-39,525-236,-657 290,7-2,-1-1,0-2,0 0,-1-2,39-35,-60 50,-1-1,1 0,0 1,-1-1,1 0,-1 0,0 0,1 0,-1 0,0 0,0 0,0 0,-1 0,1-1,0 1,-1 0,0-1,1-4,-2 6,1-1,-1 1,0-1,1 1,-1-1,0 1,0 0,0-1,0 1,0 0,0 0,0-1,-1 1,1 0,0 0,-1 0,1 1,-1-1,1 0,-2 0,-10-3,1 0,-1 0,0 2,1 0,-16-1,-20 0,0 2,0 1,1 3,-1 2,1 3,-53 14,69-14,1 2,1 1,0 1,0 2,1 1,1 1,0 1,2 1,0 2,-32 32,27-18,1 2,2 2,1 0,2 1,2 2,2 0,-24 69,27-57,3 1,1 1,3 0,2 0,0 106,8-149,0 0,1 0,0 0,1 0,0 0,1 0,1-1,6 18,-7-25,0 1,0 0,0-1,1 0,0 0,-1 0,2 0,-1-1,0 1,1-1,-1 0,1 0,0-1,0 0,0 1,0-2,0 1,0 0,1-1,10 1,32 3,1-3,-1-1,1-3,-1-2,65-13,237-73,-192 41,-14 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4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1,'-15'1,"0"0,0 2,0 0,0 0,1 2,0 0,0 0,0 1,1 1,-1 0,2 1,-22 16,-2 6,2 1,-56 65,58-59,2 2,2 2,-31 55,45-67,0 0,2 1,2 0,0 1,2 0,-4 35,11-60,0 0,0 0,1 1,0-1,0 0,0 0,1 1,0-1,1 0,3 11,-4-14,1-1,0 1,0-1,-1 0,1 1,1-1,-1 0,0-1,0 1,1 0,-1-1,1 1,0-1,-1 1,1-1,0 0,0-1,0 1,-1 0,1-1,0 1,0-1,0 0,6 0,37-4,0-1,0-2,0-3,86-29,-49 14,22-4,430-128,-451 127,-20 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4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0,'52'58,"-2"3,-3 2,-3 1,-3 3,-3 1,46 114,123 454,-164-484,-34-129,-9-23,0 1,0-1,0 1,0-1,0 1,0-1,0 0,1 1,-1-1,0 1,0-1,0 1,1-1,-1 0,0 1,0-1,1 0,-1 1,0-1,1 0,-1 1,1-1,-1 0,0 0,1 1,-1-1,1 0,-1 0,0 0,1 0,-1 0,1 1,-1-1,1 0,-1 0,1 0,-1 0,1 0,-1 0,1-1,0 1,3-7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0,'1'35,"-1"-1,-3 0,0 1,-2-1,-2 0,-15 46,-21 26,-5-2,-5-3,-120 175,147-245,16-20,15-17,8-8,-1 0,2 2,0-1,0 2,1 0,1 0,0 2,0 0,1 0,0 2,0 0,0 1,1 1,0 1,1 0,-1 1,0 1,1 1,0 0,-1 2,1 0,-1 1,1 1,28 8,10 7,0 3,-2 2,0 3,-2 2,-1 2,-2 3,57 47,17 25,158 172,-238-224,-31-37,0 0,2-1,22 20,-20-27,-2-6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6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1 466,'3'1,"0"0,1 1,-1 0,0 0,1-1,-1 2,0-1,0 0,-1 1,1-1,0 1,-1 0,0 0,1 0,-1 0,-1 0,4 6,2 2,130 187,197 218,-286-363,-6-6,2-1,66 53,-109-98,1 0,-1 0,1 1,0-1,-1 0,1 0,0 0,0-1,0 1,-1 0,1-1,0 1,0-1,0 0,0 0,0 1,0-1,0-1,2 1,-2-1,-1 1,1-1,-1 0,1 0,-1 0,0 0,0 0,1 0,-1 0,0 0,0 0,0-1,0 1,0 0,0-1,-1 1,1-1,0-2,3-8,-1-1,0 0,-1 0,1-23,-2 22,4-466,-5 73,0 405,0 0,0 0,0 0,0 0,0 0,0 1,1-1,-1 0,1 0,0 0,-1 0,1 0,0 0,0 1,0-1,0 0,0 1,1-1,-1 1,0-1,3-1,-3 3,1-1,0 1,-1 0,1-1,0 1,-1 0,1 0,0 0,-1 0,1 0,0 1,-1-1,1 1,0-1,-1 1,1-1,-1 1,1 0,1 1,11 7,-2 0,1 1,-1 0,11 13,-19-19,100 103,80 77,-151-155,0-2,2-1,71 40,-96-61,1 0,-1 0,1-1,0 0,0-1,17 2,-26-4,1-1,-1 0,1 0,-1 0,1 0,-1 0,1-1,-1 1,1-1,-1 1,0-1,1 0,-1 0,0 0,0 0,1 0,-1-1,0 1,0-1,0 1,-1-1,1 0,0 0,-1 0,1 0,-1 0,1 0,-1 0,0 0,0 0,0-1,0 1,0-1,-1 1,1-4,3-25,-1 0,-2 0,-1 0,-2 0,-7-45,2 16,-56-312,52 320,-3-36,10 57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7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1846,'580'-556,"-47"47,-528 504,34-35,50-66,-80 95,-1-1,0 1,-1-2,-1 1,0-1,-1 0,0 0,-1-1,0 1,-1-1,1-17,-4 23,0 0,0 1,-1-1,0 1,-1-1,0 1,0 0,0-1,-1 1,0 0,-1 1,-4-9,0 4,0 1,0 0,-1 1,0 0,-1 0,-16-11,-10-3,-1 2,-1 2,-53-19,83 34,-402-162,408 165,0 0,0 0,0 0,0 1,0-1,-1 0,1 1,0-1,0 1,0 0,-1 0,1 0,0 0,0 0,-1 0,1 0,0 1,0-1,0 1,0 0,0 0,0 0,0 0,0 0,0 0,0 0,-2 2,1 1,1 1,0-1,-1 1,1-1,1 1,-1 0,1 0,0 0,0 0,0 0,0 10,-4 82,5-1,14 118,42 193,-36-280,88 500,-3-16,-73-301,-28-282,-4-28,0 0,0 0,0 0,0 0,0 0,0 0,0 0,0-1,0 1,0 0,0 0,0 0,0 0,0 0,0 0,0-1,0 1,0 0,0 0,0 0,0 0,0 0,0 0,0-1,0 1,1 0,-1 0,0 0,0 0,0 0,0 0,0 0,0 0,0 0,0 0,1-1,-1 1,0 0,0 0,0 0,0 0,0 0,0 0,0 0,1 0,-1 0,0 0,0 0,0 0,0 0,0 0,0 0,1 0,-1 0,0 0,0 0,0 0,0 1,0-1,0 0,0 0,1 0,-1 0,0 0,6-51,-2-58,15-262,-11 289,4 1,34-119,-46 197,1 0,-1 0,1 0,0 1,0-1,1 0,-1 1,1-1,-1 0,1 1,0 0,-1-1,1 1,1 0,-1 0,0 0,0 0,1 1,-1-1,1 1,-1-1,1 1,0 0,0 0,-1 0,1 0,0 1,4-1,0 1,0 1,0-1,0 2,0-1,0 1,0 0,-1 1,1-1,0 2,10 6,13 8,-1 2,-1 1,48 49,64 85,-99-108,-3 1,-2 2,46 87,-65-99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9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1178,'36'-3,"0"-1,0-2,66-19,-68 16,248-71,-215 58,0-4,70-37,-117 52,-1-1,29-21,-44 30,0 0,-1 0,1-1,-1 1,1-1,-1 0,0 1,-1-2,1 1,-1 0,0 0,0-1,0 1,0-1,-1 0,0 1,0-1,1-5,-3 7,1-1,-1 1,0 0,0 0,-1 0,1 0,0 1,-1-1,0 0,0 1,1-1,-1 1,-1-1,1 1,0 0,-1 0,1 0,-1 0,0 0,1 1,-1-1,0 1,0-1,0 1,-4-1,-13-5,-1 1,-33-5,46 10,-34-7,0 3,-1 1,0 3,1 1,-1 2,0 2,1 2,-46 12,56-9,0 2,0 0,1 3,1 0,1 2,0 1,0 2,2 1,1 0,-45 46,38-29,2 1,1 2,-42 72,56-82,2 0,0 1,2 0,1 1,2 1,-7 42,14-62,1-1,0 1,1 0,0-1,1 1,1-1,0 1,0-1,1 0,1 0,0 0,9 18,-7-21,-1 0,2 0,-1-1,1 1,0-2,1 1,0-1,0 0,1-1,-1 0,2 0,-1-1,0 0,1-1,14 5,16 3,0-2,1-2,0-1,55 1,171-11,-159-5,-1-5,0-4,-1-5,190-66,-221 59,-1-3,-1-3,-2-3,-2-3,-2-4,-2-2,71-66,-117 94,-1 0,0 0,-2-2,0 0,-1-1,-1-1,-2 0,0 0,15-45,-21 47,-1 0,-1-1,-1 1,0 0,-2-1,-1 0,0 1,-2-1,-1 1,0-1,-1 1,-9-25,-2 6,-2 1,-2 0,-1 1,-2 2,-2 0,-52-62,69 91,0 0,-1 0,1 1,-1-1,-9-4,16 10,0 0,-1 1,1-1,0 1,-1-1,1 1,0-1,-1 1,1-1,-1 1,1 0,0 0,-1 0,1 0,-1 0,1 0,-1 0,-1 1,2 0,0 0,0 0,0 0,0 0,1 0,-1 0,0 0,0 0,1 0,-1 0,0 0,1 1,0-1,-1 0,1 0,-1 1,1-1,0 0,0 1,0-1,0 0,0 1,0-1,1 2,-1 12,2 0,0 1,1-1,1 0,8 22,36 78,-34-84,78 162,8-4,9-4,164 212,-272-395,1 1,0-1,0 1,1-1,-1 0,0 1,1-1,-1-1,1 1,0 0,-1-1,5 2,-7-2,1-1,0 0,-1 0,1 0,0 0,-1 0,1 0,0 0,-1 0,1 0,0-1,-1 1,1 0,-1 0,1-1,0 1,-1 0,1-1,-1 1,1 0,-1-1,2 0,9-23,-6-17,0 0,-3 0,-4-57,1 28,1-31,-13-426,4 420,-4 1,-52-200,34 186,99 326,9-3,9-3,8-5,9-3,145 200,-247-389,1 0,-1-1,1 1,0-1,0 1,0-1,0 0,0 0,1 0,-1 0,1 0,-1-1,1 1,0-1,0 1,-1-1,1 0,0 0,5 1,-5-3,0 0,-1 0,1 0,-1 0,1 0,-1 0,1 0,-1-1,0 1,0-1,0 0,0 0,0 0,0 0,0 0,0 0,-1 0,1-1,-1 1,0 0,0-1,1-2,178-391,-59 119,-104 234,-14 33,1 0,0 0,0 0,1 1,0-1,1 1,0 1,0-1,8-7,-12 14,1 1,-1-1,0 1,1 0,-1 0,1 0,-1 0,1 1,-1-1,1 1,0-1,-1 1,1 0,0 0,-1 0,1 1,0-1,-1 0,1 1,-1 0,1 0,0 0,-1 0,0 0,1 0,-1 0,4 4,5 2,-2 1,1 0,-1 0,13 16,138 193,-67-84,-30-44,-40-55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39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0,'-4'0,"-10"0,-7 0,-3 0,-7 4,-9 10,-8 7,-7 16,-15 18,-17 13,-14 11,-11 5,2 0,10-10,15-9,17-16,16-11,18-13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1.5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1148,'16'-2,"0"-1,0-1,0 0,-1-1,1-1,-1 0,19-12,-19 11,144-78,188-132,-283 174,79-70,-126 98,0-1,-2 0,0-1,-1-1,0-1,-2 1,0-2,-1 0,11-30,-20 44,1 0,-2 0,1 0,-1-1,0 1,0-1,-1 1,1 0,-1-1,-1 1,0-1,1 1,-2-1,1 1,-1 0,0 0,0 0,-1 0,0 0,0 0,0 0,-1 1,0 0,0 0,0 0,0 0,-1 1,0-1,0 1,0 0,0 1,-1-1,0 1,-8-3,-14-6,0 1,-1 2,-1 1,1 1,-1 1,-1 2,1 1,0 1,-1 2,-53 6,48-1,1 2,0 1,0 1,1 2,0 1,1 2,0 2,-54 34,59-29,2 1,0 1,2 1,0 1,2 1,1 1,1 1,1 1,-23 48,12-13,3 3,3 0,-24 106,36-122,3 1,-5 97,14-128,0-1,1 1,1-1,1 0,1 0,1 0,1 0,0 0,1-1,13 22,-14-30,2-1,-1-1,1 0,1 0,-1 0,2-1,-1 0,1-1,0 0,0 0,1-2,0 1,0-1,1 0,19 4,4 0,1-2,1-2,-1-1,38 0,-1-5,0-4,0-2,0-3,86-25,-36 0,186-80,-253 89,-2-3,0-1,-2-3,-2-2,-1-3,-1-1,-3-3,-1-1,-2-3,35-50,-46 53,-2 0,-2-2,-2-2,-2 0,-3-1,-1-1,-2-1,-3 0,-2-1,-2-1,-2 0,0-54,-8 87,-1 0,0 0,-2 1,0-1,-1 1,-11-32,12 42,0 1,0-1,-1 1,1 0,-2 0,1 1,-1-1,0 1,0 0,-1 1,1-1,-1 1,-1 0,1 0,-1 1,0 0,0 0,-9-3,12 6,0 0,0 1,0-1,-1 1,1 0,0 0,0 1,0-1,0 1,0 0,0 0,0 0,0 1,0-1,1 1,-1 0,0 0,1 0,-1 1,1-1,0 1,-4 4,-7 6,1 2,0-1,-13 22,17-23,1 1,0-1,1 1,1 1,0-1,1 1,1 0,0 0,1 0,-2 25,4-28,1 0,0 0,1-1,1 1,0 0,0 0,1-1,0 1,1-1,1 0,0 0,0 0,1-1,9 13,-1-5,1-1,1-1,0-1,1 0,28 18,101 53,-94-58,63 45,-108-68,0 1,0 1,-1-1,0 1,0 0,-1 1,1-1,-2 1,1 0,-1 0,0 1,-1-1,0 1,0 0,-1 0,0-1,-1 2,0-1,0 0,-1 16,-4 12,0 0,-3 0,-19 66,3-17,17-61,-10 59,15-77,0 1,1-1,0 1,0-1,1 1,-1-1,2 1,2 9,-3-14,1-1,0 0,-1 1,1-1,0 0,0 0,1 0,-1-1,0 1,1 0,-1-1,0 0,1 1,0-1,-1 0,1 0,0-1,0 1,-1 0,1-1,0 0,0 1,0-1,0 0,0-1,-1 1,1 0,3-2,9 0,1 0,-1-2,27-9,-8-2,0-2,-1-1,-1-2,-1-1,35-31,-6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5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2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1,'5'1,"-1"0,1 0,0 1,-1 0,0 0,1 0,-1 0,0 1,0 0,-1 0,1 0,0 0,3 5,4 1,12 13,0 1,-2 0,0 2,-2 0,-1 2,20 36,73 179,-105-226,59 154,61 254,3 189,-115-524,-12-65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2.7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1,'72'131,"-7"3,68 195,-92-222,95 265,106 465,-232-788,-8-32,2-1,0 0,6 17,-10-33,0 0,0 1,0-1,0 0,0 1,0-1,0 0,0 1,1-1,-1 0,0 0,0 1,0-1,0 0,1 1,-1-1,0 0,0 0,0 0,1 1,-1-1,0 0,0 0,1 0,-1 1,0-1,1 0,-1 0,0 0,1 0,-1 0,0 0,1 0,-1 0,0 0,0 0,1 0,-1 0,0 0,1 0,-1 0,0 0,1 0,-1 0,0 0,1 0,-1-1,0 1,0 0,1 0,-1 0,0-1,0 1,1 0,-1 0,0-1,0 1,0 0,1 0,-1-1,0 1,12-23,-10 20,34-89,44-165,-47 136,2-3,60-176,-93 294,0 1,1-1,0 0,0 1,1-1,-1 1,9-9,-10 12,-1 1,1 0,0 0,-1 0,1 0,0 0,-1 1,1-1,0 0,0 1,0-1,0 1,0 0,0 0,-1 0,1 0,0 0,0 0,0 0,0 0,0 1,0-1,0 1,-1 0,1-1,0 1,0 0,-1 0,3 1,16 13,0 0,0 2,-2 0,0 1,-1 1,29 42,3 1,-23-31,9 12,1-1,2-2,2-2,50 37,-64-59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3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681 364,'11'-10,"1"0,0 1,25-14,14-11,-18 9,-1-1,0-2,-3-1,48-60,-75 88,-1-1,0 0,0 1,0-1,0 1,0-1,-1 0,1 0,0 0,-1 1,1-1,-1 0,0 0,0 0,1 0,-1 0,0 0,-1 0,1 1,0-1,0 0,-1 0,1 0,-3-3,2 3,-1-1,0 1,0 0,-1 0,1 1,0-1,-1 0,1 1,-1 0,1-1,-1 1,1 0,-1 0,-5-1,-5 0,-1 0,0 0,1 1,-1 1,-26 2,3 6,0 0,2 3,-1 1,1 1,1 2,0 2,2 1,0 1,-31 25,7-1,2 3,2 3,-83 98,127-137,-98 129,93-121,1 1,1 1,1-1,1 2,-11 32,19-51,1 0,-1 0,0 0,1 0,-1 0,1 0,0 0,0 0,0 0,0 0,0 0,0 1,0-1,1 0,-1 0,1 0,-1 0,1-1,0 1,0 0,0 0,0 0,0 0,0-1,0 1,1-1,-1 1,1-1,-1 1,1-1,-1 0,1 0,0 1,0-1,-1 0,1-1,0 1,0 0,0-1,0 1,0-1,0 1,0-1,0 0,0 0,4 0,10 0,-1-1,0 0,1-1,28-8,117-42,-43 13,-94 32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3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1631 0,'-4'0,"-18"0,-22 0,-28 4,-32 10,-26 11,-20 9,-15 12,-3 6,2-2,12-1,24-4,22-7,25-8,23-11,17-8,15-5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5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2353,'1'-4,"1"-1,0 1,0 0,0-1,1 1,-1 0,1 0,0 1,0-1,1 0,4-3,-3 2,585-674,-349 358,300-525,-541 845,20-30,-2-2,-2 0,-1-2,-1 1,-2-2,9-41,-20 71,0 1,-1 0,1-1,-1 1,0 0,0 0,-1-1,0 1,0 0,0 0,0-1,-1 1,0 0,0 0,0 1,0-1,-1 0,0 1,0-1,0 1,-1 0,1 0,-1 1,0-1,0 1,-1-1,1 1,0 1,-9-5,-1 1,-1 1,1 0,-1 1,0 1,0 0,-1 1,1 1,0 0,-20 2,-17 4,1 2,0 2,1 2,-81 29,-186 97,220-89,-156 103,219-126,0 0,2 2,1 2,1 1,2 1,1 1,-37 58,54-73,1 1,0 1,2-1,0 1,0 0,2 1,1-1,0 1,2 0,0 0,1 34,4-28,0 0,2 0,1-1,1 0,1 0,1 0,1-1,14 24,1-5,2-1,2-2,53 59,-23-37,76 61,-32-40,102 90,-178-147,-2 0,-1 2,-1 0,-2 2,22 38,-37-55,0-1,0 2,-1-1,-1 0,0 1,-1 0,0 0,-1 0,-1 0,0 0,-1 0,-1 0,0 0,0 0,-6 18,-1-6,-1 0,-1-1,-1 0,-2-1,0 0,-33 42,22-32,-2-1,-1-1,-2-1,-1-2,-1-1,-2-1,0-2,-57 32,61-43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5.5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0,'0'4,"0"10,0 11,0 9,0 7,0 10,0 7,0 8,0 4,0 3,0-3,4-8,2-8,-1-8,-1-12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6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423 734,'121'-135,"-42"51,245-241,-129 135,-318 291,-76 82,9 8,-272 352,446-521,-13 15,1 1,3 1,-36 74,59-111,1 0,0 0,0 0,0 0,1 0,-1 0,1 1,-1-1,1 0,-1 0,1 1,0-1,0 0,0 1,1-1,-1 0,0 0,1 1,1 2,-1-4,0 0,0 0,0 0,0-1,0 1,0 0,1 0,-1-1,0 1,0-1,1 1,-1-1,0 0,1 1,-1-1,1 0,-1 0,0 0,1 0,-1 0,1 0,2-1,10-2,0-1,-1 0,1-1,24-12,32-22,122-86,57-70,-194 149,244-208,-246 203,-2-2,-3-3,56-80,-98 127,1 0,-1-1,-1 1,0-1,0-1,-1 1,-1 0,1-1,-2 0,4-19,-8 18,-2 15,-3 22,-2 61,4 152,25 93,-19-325,123 853,65-9,-135-623,-40-165,14 54,25 223,-50-306,-2-1,-1 1,-2-1,-1 1,-1-1,-2 0,-1 0,-2-1,-1 0,-1 0,-28 52,29-67,0 1,-2-2,0 1,-1-2,0 1,-1-2,0 0,-1-1,-1 0,-25 14,33-22,1 0,-1-1,0 0,0 0,0-1,-1 0,1 0,-1-1,1 0,-1-1,1 0,-1 0,1-1,-1 0,1 0,-1-1,1 0,0-1,0 0,0 0,0 0,0-1,1 0,0-1,-13-10,-9-10,2-1,2-2,0 0,1-2,2-1,2 0,-33-67,20 26,4-1,-37-139,37 74,5-2,7 0,6-1,6 0,6-1,6 1,7 0,5 1,7 1,6 1,5 2,69-163,-92 265,2 0,0 1,3 1,33-46,-46 70,1-1,1 1,0 0,0 1,0 0,1 0,0 1,0 0,0 1,1 0,0 0,0 1,1 0,-1 1,1 0,-1 1,1 0,0 1,17-1,-8 4,0 1,-1 0,1 2,-1 0,0 1,-1 1,1 0,-1 2,-1 0,27 18,-1 4,-1 2,68 68,-56-44,-3 3,-2 2,-3 2,68 127,-68-98,-4 3,-5 1,31 121,-49-154,-19-64,0 0,0-1,1 1,-1 0,0 0,0-1,0 1,0 0,0 0,1-1,-1 1,0 0,0 0,0-1,1 1,-1 0,0 0,0 0,1 0,-1-1,0 1,0 0,1 0,-1 0,0 0,1 0,-1 0,0 0,0 0,1 0,-1 0,0 0,1 0,-1 0,0 0,1 0,-1 0,0 0,0 0,1 0,-1 0,0 1,1-1,-1 0,0 0,0 0,0 0,1 1,-1-1,0 0,0 0,1 0,-1 1,0-1,0 0,0 0,0 1,0-1,0 0,1 1,-1-1,0 1,5-29,4-193,1-14,105-528,-54 467,-60 293,-1 0,1 0,0 1,0-1,0 0,0 0,0 0,1 1,-1-1,1 1,0-1,0 1,-1 0,2-1,-1 1,0 0,4-2,-4 3,0 0,1 0,-1 0,1 0,-1 1,1-1,0 1,-1 0,1 0,-1 0,1 0,0 0,-1 0,1 1,-1 0,4 0,9 5,0 1,-1 0,1 1,-2 1,17 13,-19-15,63 50,-2 3,-3 3,-2 4,69 88,-33-20,122 210,-51-14,-144-268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7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1106,'-18'0,"0"0,0 1,1 2,-1-1,-24 9,32-8,1 1,1 0,-1 0,1 1,-1 0,1 1,1 0,-1 0,1 1,0-1,-10 15,-1 3,2 2,0 0,2 1,1 1,1 0,-13 49,8-10,-15 124,23-117,4 0,3 0,3 1,4-1,2 0,24 98,-26-151,1-1,2 0,17 36,-23-52,1 0,-1 0,1 0,0 0,0 0,1-1,-1 0,1 1,0-1,5 3,-7-5,0 0,1 0,-1 0,0-1,1 1,-1-1,0 1,1-1,-1 0,1 0,-1 0,1 0,-1 0,1 0,-1-1,0 1,1-1,-1 0,0 0,1 0,2-1,6-5,-1-1,0 0,0 0,0-1,-1 0,0-1,-1 0,0 0,-1-1,0 1,9-20,7-20,23-70,-45 119,37-123,-5-1,-6-2,-5-1,-6 0,0-167,-16 277,-2-121,1 126,-1-1,0 1,0 0,-2-1,1 1,-2 1,-7-18,4 21,5 13,5 22,37 158,7-1,93 231,61 58,-156-386,3-3,5-1,78 96,-114-159,0-1,2 0,0-1,1-1,0-1,1-1,39 20,-48-28,0-2,1 1,-1-1,1-1,0 0,0-1,0 0,0-1,1-1,-1 1,0-2,1 0,-1 0,0-1,0-1,0 0,13-6,-5 0,0-1,-1-1,-1-1,0 0,0-2,-1 0,-1-1,-1 0,0-2,-1 1,0-2,-2 0,15-25,-2-6,-1 0,-3-1,-1-1,14-64,-6-4,-6-1,-5 0,2-230,-22 202,-7 0,-53-267,31 280,-54-147,59 211,-3 1,-3 2,-68-106,95 166,3 2,-1 0,0 0,0 0,0 1,-1 0,0 0,0 0,0 0,-12-7,17 12,-1 0,0 0,0 0,1 0,-1 0,0 0,0 0,1 0,-1 0,0 0,1 0,-1 1,0-1,0 0,1 0,-1 1,0-1,1 1,-1-1,1 0,-1 1,1-1,-1 1,1-1,-1 1,1 0,-1-1,1 1,-1-1,1 1,0 0,-1-1,1 1,0 0,0 0,0-1,-1 1,1 0,0-1,0 1,0 1,-3 37,6 11,2 0,16 69,36 104,-40-158,354 1050,-182-584,-136-354,-39-115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8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1 644,'3'1,"0"0,0 0,0 1,0-1,0 1,0 0,-1 0,1 0,-1 0,1 1,-1-1,0 1,0-1,0 1,0 0,0-1,-1 1,3 4,2 3,117 188,80 111,-178-276,2-2,1-1,1-1,1-1,2-2,64 41,-75-56,-1-1,1-1,1 0,0-2,0 0,0-2,1 0,0-2,0 0,30-1,-23-3,0-2,0 0,0-3,-1 0,0-2,0-1,38-17,-31 8,0-1,-1-1,-1-2,-1-2,-1-1,-1-1,-1-2,-2-1,-1-1,-1-1,-2-2,22-37,-30 40,-1-1,-2 0,-2-1,0 0,-2-1,-2 0,-1 0,-1-1,-2 0,-2 1,0-1,-3 0,-1 0,-8-39,4 38,-2 1,-1 0,-2 0,-1 2,-1-1,-2 1,-2 2,0-1,-2 2,-1 1,-2 0,0 2,-41-35,-37-24,225 201,23 24,251 316,-340-379,-4 3,-3 3,-4 1,47 116,-82-170,-2 0,0 0,-2 1,5 45,-11-66,-2 1,0 0,0-1,-1 1,0-1,0 1,-1-1,-1 0,0 0,0 1,-1-2,-1 1,1 0,-1-1,-1 0,-12 16,-5-3,1 0,-2-2,-1-1,-49 30,39-29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49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6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658 0,'-39'44,"2"2,3 1,1 2,-26 53,33-56,-322 627,333-641,4-10,0 1,1 1,2-1,0 1,2 1,-6 41,12-63,-1-1,1 0,0 1,1-1,-1 0,0 1,1-1,-1 0,1 0,-1 0,1 1,0-1,0 0,0 0,1 0,-1 0,0 0,1-1,-1 1,1 0,-1-1,1 1,0-1,0 1,0-1,0 0,0 0,0 0,0 0,0 0,0 0,0 0,1-1,-1 1,0-1,0 0,1 0,-1 0,3 0,12 0,0-1,0-1,-1 0,24-7,-23 6,235-52,19-6,301-27,-564 88,21-3,-1 1,1 2,49 5,-72-5,0 1,0 0,0 1,0 0,0 0,0 0,-1 0,1 1,-1 0,1 0,-1 0,0 1,0 0,-1 0,1 0,-1 0,0 1,0 0,0 0,-1 0,1 0,-1 0,3 9,-1 5,0 1,-1 0,-1 0,-1 0,-1 0,-1 0,-1 0,-4 29,-37 161,41-207,-19 71,-3 0,-4-1,-3-2,-3-1,-3-2,-80 115,102-164,0-1,-1-1,-1 0,0 0,-1-2,-1 0,-24 14,15-14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0.1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1687,'42'-26,"55"-25,0 2,-15 3,382-224,-338 188,181-151,-259 190,64-72,-96 95,0 0,-2-1,0 0,-1-1,-2 0,16-40,-25 54,1 0,-1 0,0-1,-1 1,0-1,-1 1,1-1,-2 1,1-1,-1 0,0 1,-4-11,3 13,0-1,-1 1,0 0,0 0,-1 0,0 1,0-1,0 1,0 0,-1 0,0 0,0 1,-1-1,1 1,-1 1,-6-4,-9-3,0 1,0 1,-1 1,0 0,0 2,-1 1,-34-2,-165 5,131 6,1 4,0 4,0 3,2 5,0 3,1 5,-124 58,160-61,2 2,1 3,2 1,1 3,-63 62,77-65,3 1,1 1,1 2,2 0,1 2,3 1,-31 77,35-72,2 1,2 0,3 1,1 1,2-1,0 72,7-98,0 1,1-1,1 0,0 0,2 0,1 0,0-1,1 0,1 0,1 0,1-1,0-1,1 0,1 0,1-1,0-1,22 20,-11-17,1-1,0-1,2-1,-1-1,2-1,0-2,0-1,1-1,1-2,-1 0,33 2,27-1,-1-3,132-11,-108-2,-1-6,156-39,-195 34,-1-4,-1-3,-1-3,102-58,-141 69,-2-2,0 0,-1-2,-1-1,-1 0,-1-2,-2-1,0-1,-2-1,-1-1,-1 0,-1-2,-2 0,-1 0,-2-1,-1-1,-1 0,8-55,-8 11,-3 0,-3-1,-4 1,-3 0,-4-1,-22-105,27 164,7 18,19 29,-11-10,29 30,3-2,78 62,113 67,-182-136,143 95,-151-105,2-3,69 28,-114-53,0 0,0 0,0 0,0 0,0 0,0-1,1 1,-1-1,0 0,0 0,0 0,1 0,-1-1,0 1,0-1,0 0,0 0,0 0,0 0,0 0,0-1,0 0,-1 1,1-1,-1 0,1 0,-1 0,1-1,-1 1,0 0,0-1,0 0,-1 1,1-1,-1 0,1 0,1-5,4-12,-1-1,0 0,-2 0,3-34,-4 33,10-120,-7 0,-5-1,-7 0,-36-207,30 284,0 18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1.5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349 682,'7'-1,"0"0,0 0,1 0,-2-1,1 0,0-1,7-3,17-6,82-23,166-55,-206 63,119-63,-179 82,1-1,-1 0,-1 0,0-1,0-1,-1 0,12-16,-20 24,0-1,0 0,0 0,-1 0,0 0,1-1,-2 1,1 0,0-1,-1 0,0 1,0-1,0 0,-1 0,1 1,-1-1,0 0,-1 0,1 0,-1 1,0-1,0 0,0 1,-1-1,0 1,0-1,-4-7,-2 2,-1 0,0 0,-1 1,0 0,0 1,-1 0,0 0,0 1,-1 0,-21-8,-5 0,-1 2,-51-12,49 16,-1 1,0 2,-1 2,1 2,-1 2,-79 9,97-4,0 0,0 2,1 0,0 2,0 0,1 2,0 1,1 0,0 2,1 1,1 0,-33 33,31-25,0 2,2 0,1 1,1 1,1 1,1 1,2 0,1 1,1 0,2 1,1 0,1 1,-4 38,11-61,0-1,0 1,1-1,0 1,1-1,0 1,1-1,-1 1,1-1,1 0,0 0,0 0,0 0,1 0,1-1,-1 0,1 0,0 0,0 0,1-1,0 0,0 0,1 0,0-1,0 0,0 0,0-1,1 0,-1 0,1-1,13 4,18 5,0-2,1-2,0-2,1-1,-1-2,1-2,-1-2,48-7,-10-3,-1-4,-1-3,95-35,-141 43,-1-1,-1-2,0 0,-1-2,0-1,-1-1,-1-2,-1 0,0-1,-2-2,0 0,-1-1,24-37,-19 16,-2-2,-1 0,-3-1,27-97,-47 142,0 1,1-1,-1 0,1 0,0 1,-1-1,1 0,0 1,0-1,0 1,0-1,0 1,0-1,1 1,-1 0,0-1,1 1,-1 0,1 0,2-1,-2 2,-1-1,1 1,0 0,0 0,-1 0,1 0,0 0,-1 1,1-1,0 0,0 1,-1 0,1-1,-1 1,1 0,-1 0,3 1,7 6,0 1,-1 0,0 1,11 15,-16-19,33 41,-2 2,-3 1,42 84,59 173,-118-257,-16-46,-9-32,-6-28,3-1,-9-106,12-120,9 275,0-1,0 0,0 1,1-1,0 0,4-15,-4 22,0 1,-1-1,1 1,0-1,0 1,0-1,0 1,0-1,0 1,0 0,0 0,1 0,-1-1,0 1,1 0,-1 1,1-1,-1 0,1 0,-1 1,1-1,0 1,-1-1,1 1,0 0,0-1,-1 1,1 0,0 0,-1 0,1 1,0-1,0 0,-1 1,1-1,1 1,14 4,0 1,-1 1,0 0,0 1,-1 0,0 2,17 13,5 7,47 50,-45-39,-3 3,-1 0,-3 3,-1 0,-2 2,-3 1,-2 2,-2 0,-3 1,-1 1,-4 1,-1 0,6 70,-18-99,-1 1,-1-1,-1 1,-1-1,-2 0,0 0,-2-1,-1 1,-14 31,-8 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2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1296,'-1'-4,"0"0,0 0,0 0,0 1,-1-1,0 0,1 1,-1-1,0 1,-1 0,1 0,0 0,-1 0,0 0,0 0,0 1,0-1,0 1,0 0,-5-3,-7-3,1 0,-2 1,-21-8,10 6,0 2,0 1,-1 1,0 1,0 1,0 2,-54 4,61-1,0 2,0 0,1 1,0 1,0 1,0 1,1 0,0 2,1 0,0 1,-21 18,13-6,0 1,3 1,0 1,1 1,2 2,-28 49,22-28,2 1,3 1,-20 73,35-107,2 0,0 0,1 1,-2 30,5-45,0 0,1 1,-1-1,0 0,1 0,0 0,0 0,1 0,-1 0,1-1,-1 1,1 0,0-1,1 1,-1-1,1 0,-1 1,1-1,0-1,0 1,0 0,1-1,-1 1,0-1,1 0,0 0,4 1,10 3,0-1,0-1,0 0,1-2,33 1,95-9,-59-2,119-27,-154 23,-2-3,1-2,72-35,-119 49,1 1,0-1,-1 0,0-1,0 1,0-1,0 0,-1 0,1-1,-1 1,0-1,0 0,-1 0,0 0,0-1,0 1,0-1,-1 1,0-1,0 0,0 0,-1 0,0 0,0 0,-1-1,1 1,-2 0,1 0,0 0,-1-1,-3-10,-4-18,-2 0,-1 1,-24-53,-60-97,38 80,49 88,-23-41,3-1,3-1,-28-94,52 148,0 1,0-1,0 0,0 0,1 1,0-1,0 0,0 0,0 1,1-1,0 0,0 0,0 1,1-1,-1 1,3-5,-1 5,0 1,0 0,0 0,0 0,0 1,1-1,-1 1,1 0,0 0,0 0,0 0,0 1,0-1,0 1,0 0,0 0,0 1,7-1,28-2,1 1,0 2,75 10,-36 3,76 24,-84-16,0 3,-2 3,-2 4,0 2,-2 3,-2 3,-2 2,-1 4,-2 1,-3 4,68 76,-97-94,-1 2,-2 0,-1 2,-2 0,-2 1,-1 1,-2 1,-2 0,-1 1,-2 1,-2-1,-1 1,-3 1,-1-1,-2 1,-2-1,-1 1,-3-1,-1 0,-2 0,-2-1,-2 0,-30 71,42-110,-7 12,1 1,-2-2,0 1,-10 12,18-24,-1 0,0 1,0-1,0 0,0 1,0-1,0 0,-1 0,1 0,0 0,0 0,-1 0,1-1,-1 1,1 0,-1-1,1 1,-1-1,1 1,-1-1,1 0,-1 0,0 0,1 0,-1 0,1 0,-1 0,0 0,1 0,-1-1,1 1,-1-1,1 1,-1-1,1 0,-1 1,1-1,0 0,0 0,-1 0,1 0,0 0,0 0,0-1,0 1,0 0,0 0,0-1,-1-2,-5-7,1-1,1 0,-1 0,2 0,0-1,0 0,-2-17,-7-101,10 88,-7-156,9-1,8 1,9 0,55-259,111-282,-175 719,-6 13,1 1,0 0,0 0,1 0,-1 0,2 0,-1 0,1 1,0 0,0 0,1 0,8-8,2 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3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316 209,'-13'-1,"1"1,0 1,0 0,0 1,-1 0,1 0,1 1,-1 1,0 0,1 1,0 0,0 1,0 0,1 1,0 0,0 0,1 1,0 0,0 1,-9 12,9-9,0 1,1 0,0 0,1 1,1 0,0 0,1 0,0 1,-4 29,8-37,0 1,0 0,1 0,0-1,0 1,1 0,0-1,0 1,1-1,0 1,0-1,1 0,0 1,0-1,1-1,0 1,0 0,0-1,1 0,0 0,9 8,1-2,0-2,0 0,1-1,0 0,35 12,95 22,-113-34,170 43,2-8,346 28,-524-70,-7 0,0 0,0-2,1 0,-1-1,0-1,0-1,0-1,21-7,-38 10,0 0,0-1,-1 1,1-1,0 1,-1-1,0 0,1 0,-1 0,0 0,0 0,0-1,0 1,0-1,-1 1,1-1,-1 1,1-1,0-4,-1 2,0 0,0 0,-1 0,0 0,0 0,0 0,0 0,-1 1,0-1,-3-9,-4-7,0 0,-2 1,0 0,-16-21,26 40,-59-84,-4 3,-3 2,-4 4,-3 2,-3 4,-109-78,162 131,-1 1,-25-13,19 16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4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1271,'-55'2,"-1"2,1 3,-107 28,-151 68,310-102,-356 148,297-118,2 3,1 3,-85 68,118-82,2 0,-38 45,55-59,0 0,0 1,1 0,0 0,1 0,1 1,-1 0,1-1,1 2,0-1,-2 15,5-23,0-1,0 1,0-1,0 0,1 1,-1-1,0 1,1-1,0 0,-1 1,1-1,0 0,0 0,1 0,-1 0,0 0,1 0,-1 0,1 0,0 0,-1-1,1 1,0 0,0-1,0 0,0 1,0-1,0 0,1 0,-1 0,0-1,5 2,5 0,0 0,-1-1,1 0,0-1,20-2,24-4,-1-3,0-3,87-30,155-78,-224 88,-2-3,-2-3,-1-4,76-60,-119 80,0 0,-2-2,-1-1,-1-1,24-37,-33 42,0 0,-2 0,-1-1,0-1,-2 1,-1-1,0-1,3-32,-6 0,-2-1,-2 0,-14-89,-2 48,-36-115,29 138,-3 1,-4 1,-3 2,-3 2,-3 1,-84-109,123 177,1-1,0 0,0 1,-1-1,1 1,-1-1,1 0,0 1,-1-1,1 1,-1-1,0 1,1-1,-1 1,1 0,-1-1,0 1,1 0,-1-1,0 1,1 0,-1 0,0 0,1-1,-1 1,0 0,1 0,-3 0,3 2,-1-1,0 0,1 0,-1 1,1-1,-1 1,1-1,0 0,0 1,-1-1,1 1,0-1,0 0,0 1,1-1,-1 3,5 37,1 1,21 71,-7-36,393 1544,-244-996,-151-561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4.8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1480 1430,'-66'2,"-1"3,1 3,1 3,-1 2,2 4,-99 38,73-17,1 5,3 3,-143 101,183-112,2 1,1 1,2 3,-69 87,92-104,1 2,2 0,0 1,1 0,2 1,1 1,1 0,1 0,2 1,1 0,-3 36,8-58,1 0,-1-1,2 1,-1-1,1 1,0-1,0 1,1-1,0 0,0 1,0-1,1 0,0 0,0-1,1 1,7 8,-5-8,0 0,0-1,1 0,0 0,0-1,1 0,-1 0,1-1,0 0,0 0,0-1,14 3,1-1,1 0,0-2,0-1,0 0,0-2,0-1,0-1,0-1,0-1,43-15,-39 8,0-1,-1-1,-1-1,0-1,-2-2,1 0,39-41,-27 18,-2-1,-1-2,-3-2,-2 0,-2-2,-2-1,-2-1,-2-1,18-68,-12 17,-5-1,-4-1,-5 0,-4-1,-5 0,-4 0,-27-202,15 251,-2 1,-2 0,-3 1,-2 1,-2 0,-51-82,27 64,-3 2,-3 2,-112-108,164 173,0 1,0 0,0 0,0-1,0 1,-1 0,1 0,0 0,-1 1,1-1,-1 0,1 0,-1 1,1-1,-1 1,1-1,-1 1,0 0,1 0,-4 0,4 0,0 1,1-1,-1 1,0 0,0-1,0 1,1 0,-1 0,0 0,1 0,-1 0,0 0,1 0,0 0,-1 0,1 0,-1 0,1 0,0 0,0 0,0 0,-1 2,1 11,-1 0,2 1,2 20,11 57,4-1,36 106,76 172,-122-348,433 1015,-392-929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8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1911 18,'1'-1,"-1"0,0 1,0-1,0 0,0 1,0-1,0 0,0 1,0-1,0 1,0-1,-1 0,1 1,0-1,0 1,-1-1,1 0,0 1,-1-1,1 1,0-1,-1 1,1-1,-1 1,1-1,-1 1,1 0,-1-1,1 1,-2-1,-18 8,-26 36,40-37,-338 383,242-268,-861 1030,691-822,259-313,-25 35,60-64,512-525,-179 129,-264 289,119-209,-183 280,-1-1,-3-1,-2-2,-2 0,-3-1,19-106,-36 158,1 1,1-1,-1 0,0 1,0-1,1 0,-1 1,1-1,-1 0,1 1,0-1,-1 1,1-1,0 1,0 0,0-1,0 1,1 0,1-2,-2 2,0 1,0 0,1 0,-1-1,0 1,0 0,0 0,0 0,1 0,-1 0,0 1,0-1,0 0,0 1,0-1,1 0,-1 1,0-1,0 1,0 0,1 0,8 7,0 0,0 0,-1 1,9 12,-10-13,-5-3,326 331,277 181,-417-371,275 161,-115-143,-155-79,-190-83,0-1,-1 1,1 0,-1 1,1-1,-1 1,0-1,0 1,6 6,-9-8,0-1,1 1,-1 0,1 0,-1 0,0-1,0 1,1 0,-1 0,0 0,0 0,0 0,0-1,0 1,0 0,0 0,0 0,0 0,-1-1,1 3,-1-1,0-1,-1 1,1 0,0-1,0 1,-1-1,1 1,-1-1,0 0,1 0,-1 0,-3 2,-7 3,-1 0,0-1,0-1,-25 6,16-5,-1874 497,1362-352,-281 76,448-140,354-85,19-7,9-5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4:59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1,'1'1,"0"0,1 0,-1 0,0 0,0 0,0 0,0 1,0-1,0 0,0 1,0-1,0 1,-1-1,1 1,0 0,-1-1,0 1,1-1,-1 3,2 2,233 852,-86 22,-76-30,-49 2,-9-196,7-269,112 617,32-116,-34 3,-125-830,0 10,27 115,-30-169,-1-3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1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1270,'9'-1,"-1"0,1-1,-1 0,0-1,0 0,13-6,9-4,801-222,-756 217,1658-306,24 121,-530 109,2 36,-565 29,26-5,777-30,-567 74,94-4,-561-35,-136 7,-45 10,1 11,280 35,-450-23,1-3,0-4,0-4,95-12,92-22,228-41,-493 74,48-15,-51 15,0 0,0-1,0 1,0-1,0 0,0 0,-1 0,1 0,-1-1,1 1,-1-1,0 1,3-6,2-6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3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0,'-2'196,"9"271,3-375,38 155,45 83,-78-282,-7-14,-1 0,-1 0,1 55,-5-72,1 0,1 0,9 28,-7-28,-1 1,0 0,2 23,-3-11,1 0,12 36,5 24,5 60,-18-111,-3-24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7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0,'15'9,"-1"1,0 1,0 0,-1 0,-1 1,0 1,11 16,3 0,414 494,-46 41,-385-549,-3-8,-1 1,0 0,-1 0,1 0,-2 0,1 1,-1-1,0 1,-1 0,2 16,-4-25,0 0,0 0,0 0,0 1,0-1,0 0,0 0,0 0,0 1,0-1,0 0,0 0,-1 0,1 1,0-1,0 0,0 0,0 0,-1 0,1 0,0 1,0-1,0 0,0 0,-1 0,1 0,0 0,0 0,0 0,-1 0,1 0,0 0,0 0,-1 0,1 0,0 0,0 0,0 0,-1 0,1 0,0 0,0 0,0 0,-1 0,1 0,0 0,0 0,0 0,-1-1,1 1,0 0,0 0,0 0,0 0,-1 0,1-1,0 1,0 0,0 0,0 0,0-1,0 1,-13-13,-26-40,3-1,-47-94,-42-126,106 229,1 0,2-1,2 0,-12-77,25 119,1-1,0 1,0-1,0 1,1-1,0 1,0-1,0 1,0-1,1 1,-1 0,1 0,0 0,1 0,-1 0,1 0,-1 1,1-1,0 1,1 0,-1-1,0 2,1-1,0 0,-1 1,1-1,0 1,1 0,-1 1,6-3,13-3,0 0,1 2,0 1,34-3,-37 5,34-4,-1 3,1 2,0 2,97 15,-132-13,0 2,-1 0,1 1,-1 1,-1 0,1 2,-1 0,-1 1,0 1,0 0,-1 1,-1 1,0 1,0 0,-2 1,16 21,-17-17,0 1,-2 0,0 0,-1 1,-1 1,-1-1,-1 1,-1 0,-1 1,-1-1,-1 1,-2 39,-2-29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5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0 659,'1'-2,"-1"-1,1 1,-1-1,1 1,0-1,0 1,0-1,0 1,0 0,1-1,-1 1,1 0,-1 0,1 0,0 0,0 0,0 1,0-1,0 1,0-1,0 1,1 0,-1-1,5 0,7-4,1 1,-1 0,17-2,-28 6,173-29,250-12,-308 34,2242-58,-1175-8,-424 11,108 3,118-7,-864 61,597-16,-675 19,0-1,-1-2,50-14,52-7,6 7,276-24,-305 33,-73 5,90 1,-137 6,-1-1,1 0,-1 1,0-1,0 1,1-1,-1 1,0 0,0 0,0 0,0 0,0 1,0-1,0 1,0-1,0 1,-1-1,1 1,-1 0,1 0,-1 0,0 0,0 0,1 0,-1 0,1 4,1 6,0 0,-1 0,0 0,0 16,4 22,22 53,56 132,2 5,-47-106,-5 1,-7 2,-6 1,4 153,-20-125,17 321,-22-482,1 0,0 0,0-1,0 1,0 0,1 0,0-1,0 1,0-1,1 1,-1-1,1 0,4 4,1 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8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0,1 0,-1 0,1 0,0 0,-1 0,1-1,0 1,-1 0,1 0,0-1,0 1,0 0,-1-1,1 1,0-1,0 1,0-1,0 1,0-1,2 1,33 9,-21-6,492 128,-339-92,84 15,161 42,-396-92,-5-2,-1 0,1 0,-1 1,0 1,0 0,0 0,0 1,-1 1,18 14,-27-20,0 0,0 0,0 1,0-1,0 0,0 1,0-1,0 1,-1-1,1 1,-1-1,1 1,-1 0,1-1,-1 1,0 0,0-1,0 1,0 0,0-1,0 1,0 0,-1-1,1 1,-1 0,1-1,-1 1,0-1,1 1,-1-1,0 1,0-1,0 0,0 1,-2 0,-4 6,-1 0,0-1,-1 0,-14 8,11-7,-379 252,-238 174,503-331,-47 35,170-136,1 0,-1 0,1-1,-1 1,0-1,0 1,0-1,0 0,-4 1,6-2,1 0,-1 0,1 0,0 0,-1 0,1 0,0 0,-1 0,1 0,-1 0,1-1,0 1,-1 0,1 0,0 0,-1-1,1 1,0 0,0 0,-1-1,1 1,0 0,0-1,-1 1,1 0,0-1,0 1,0 0,0-1,-1 1,1 0,0-1,0 1,0-1,0 1,0 0,0-1,0 1,0-1,0 1,1-9,1 0,0 0,1 1,5-16,-1 4,12-45,-3-2,-4 1,8-109,-14-207,-11 278,-29-182,33 282,-5-54,9 42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9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3 133,'-1'-26,"0"19,1 0,-1 0,1 0,1-1,-1 1,1 0,0 0,1 0,-1 0,2 1,-1-1,4-8,-6 15,1-1,-1 1,0-1,0 1,1-1,-1 1,0 0,0-1,1 1,-1-1,1 1,-1 0,0-1,1 1,-1 0,1 0,-1-1,0 1,1 0,-1 0,1 0,-1-1,1 1,-1 0,1 0,-1 0,1 0,-1 0,1 0,-1 0,1 0,-1 0,1 0,-1 0,1 1,-1-1,1 0,11 21,-1 38,-10-53,60 741,-14-103,-46-640,1 19,1-1,1 0,1 0,10 28,-13-45,0 0,1 0,-1 0,1-1,-1 0,1 1,1-1,-1 0,1 0,-1-1,1 1,0-1,1 0,-1 0,0 0,1 0,-1-1,1 0,0 0,0 0,0 0,0-1,0 0,6 1,25 0,0-1,-1-2,47-7,108-26,-45 6,-65 13,-56 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09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1 295,'6'-5,"0"2,1-1,-1 1,1 0,0 0,0 1,0 0,0 0,1 1,7-1,17-5,816-189,-755 176,-25 4,102-9,-166 26,-10 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12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1 616,'15'-5,"0"0,0 2,0-1,1 2,-1 0,1 1,28 2,-4-2,-5 1,0 1,0 2,0 1,-1 2,0 1,0 2,0 1,-1 2,-1 1,0 1,0 2,35 25,-50-30,0 1,-1 2,-1-1,0 2,-1 0,0 0,-1 1,-1 1,-1 0,0 1,-1 0,-1 1,-1 0,-1 0,0 1,-1 0,-1 0,-2 0,1 1,-2-1,-1 1,-1 23,-4-15,0 0,-2 0,-1-1,-2 0,0 0,-2-1,-1 0,-1-1,-2 0,-29 41,-20 16,-119 119,176-194,-19 19,16-14,-1-1,-1 0,0-1,0-1,-1 0,0 0,-20 10,32-20,-1 1,1 0,-1-1,1 1,-1-1,1 0,-1 0,1 1,-1-1,1 0,-1 0,1 0,-1 0,1-1,-1 1,1 0,-1-1,1 1,-1-1,1 1,-1-1,1 0,0 1,-1-1,1 0,0 0,0 0,-1 0,1 0,0 0,0-1,0 1,1 0,-1-1,0 1,0 0,1-1,-1 1,1-1,-1 1,1-1,-1-2,-2-7,1-1,0 1,0-1,1-18,2-29,3-1,2 0,21-86,62-169,-28 147,8 3,6 3,186-294,-257 450,8-11,-2-1,13-28,-20 39,-1 0,0 0,0 0,-1 0,0 0,0 0,-1-1,1 1,-2 0,-1-14,1 12,-6-22,5 30,0 20,3 393,0-381,2 0,10 53,-10-74,-1 0,1-1,1 1,-1-1,2 0,-1 0,1 0,1-1,0 1,0-1,0 0,10 8,-1-5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13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6,'0'-4,"0"3,0 5,0 11,5 11,8 14,4 20,6 17,8 16,7 13,5 14,3 6,-1-5,0-10,0-13,-3-18,-9-23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13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0,'6'88,"3"-1,3-1,5 0,3-1,47 125,-43-147,60 111,-70-149,1-1,1 0,2-2,0 0,1-1,1 0,25 19,-37-35,1 0,-1-1,1 1,0-1,1-1,-1 0,0 0,1-1,0 0,-1-1,1 0,0-1,0 1,-1-2,1 0,0 0,0 0,10-4,13-4,0-2,0-1,51-27,19-20,-59 30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14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1 283,'4'-4,"5"-1,11-5,9-4,16 0,13-6,14-7,11-4,-1-1,-6 1,-2 2,-11 6,-8 6,-8 3,-13 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5:15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1,'22'0,"0"1,0 1,-1 1,1 1,-1 1,1 1,-1 0,-1 2,1 0,-2 2,21 12,6 5,-1 2,-1 2,-2 2,-1 1,-1 3,-3 1,39 50,-22-14,-4 2,-3 3,60 138,-51-74,52 202,-33-96,-69-227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0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1998,'-9'6,"0"0,0 0,1 1,-12 12,13-13,0 1,0-1,0 0,0-1,-15 8,22-13,-1 0,1 1,0-1,-1 0,1 0,-1 0,1 0,0 1,-1-1,1 0,-1 0,1 0,-1 0,1 0,0 0,-1 0,1 0,-1 0,1-1,0 1,-1 0,1 0,-1 0,1 0,0 0,-1-1,1 1,0 0,-1 0,1-1,0 1,-1 0,1-1,0 1,0 0,-1-1,1 1,0 0,0-1,0 1,-1-1,1 1,0 0,0-1,0 1,0-1,0 1,0 0,0-1,0 1,0-1,0 1,0 0,0-1,0 1,0-1,0 1,1-1,-1 1,0 0,0-1,0 1,1 0,-1-1,0 1,1-1,12-33,238-478,74-157,-237 480,99-313,-185 493,2-4,0 0,-1 0,0 0,-2 0,2-21,-3 32,-1 0,1-1,0 1,-1-1,1 1,-1 0,0-1,0 1,0 0,0 0,0 0,0 0,0 0,-1 0,1 0,-1 0,0 0,1 0,-1 1,0-1,0 1,0 0,0-1,0 1,0 0,-1 0,1 0,0 1,0-1,-1 0,1 1,-1-1,1 1,0 0,-1 0,-3 0,-9 1,1 0,-1 1,1 0,0 1,0 1,0 0,0 1,1 1,-1 0,1 1,-13 9,-5 4,1 1,1 2,-32 32,53-47,1 0,-1 0,2 1,-1 0,1 0,0 0,1 1,0-1,-6 21,9-25,1 0,1-1,-1 1,1 0,0 0,0 0,0-1,0 1,1 0,0 0,0-1,0 1,1 0,-1-1,1 1,0-1,1 0,-1 0,1 0,-1 0,1 0,1 0,-1-1,7 6,9 6,0-1,0 0,2-2,0 0,28 10,123 40,-96-36,-1 0,274 102,-266-93,-2 4,83 53,-141-78,-1 2,0 0,-1 2,-1 0,-1 1,0 1,-2 1,19 28,-29-37,0 1,-1-1,0 1,-1 0,0 1,-1-1,-1 1,0 0,-1 0,0 0,-1 0,-1 0,0 0,-1 1,-1-1,0 0,-5 19,-5 1,0 0,-3-1,0-1,-2 0,-2-1,0-1,-42 47,-6-3,-116 99,167-159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7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1,'-5'0,"4"4,5 10,11 10,11 10,9 8,16 12,3 7,8 0,-1-2,-11-10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1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1754,'-20'11,"2"1,0 1,0 0,1 1,1 1,0 1,1 0,1 1,0 1,2 0,0 1,1 0,0 0,-7 23,-1 7,2 0,2 2,2 0,-10 91,21-128,0 1,2-1,-1 0,2 0,0 0,5 28,-4-37,-1-1,1 0,0 1,0-1,1 0,-1 0,1 0,0 0,0-1,0 1,0-1,1 0,-1 0,1 0,0 0,0 0,0-1,0 0,1 0,-1 0,1 0,-1-1,1 0,6 1,8 1,0-1,0-1,0 0,0-2,1 0,-1-2,0 0,0-1,22-7,27-12,69-34,-123 51,90-42,-2-4,186-128,-278 173,38-31,-46 36,-1 1,1 0,-1-1,0 1,1-1,-1 1,0-1,0 1,0-1,0 0,0 0,0 1,0-1,-1 0,1 0,-1 0,1 0,-1 0,0 0,0 0,0 0,0 0,0-3,-2 3,0 0,0 0,0 0,0 1,0-1,0 1,0-1,-1 1,1 0,-1 0,1 0,-1 0,1 0,-1 0,1 1,-1-1,0 1,1 0,-1 0,0 0,-4 1,-65-1,0 4,0 3,-79 19,98-17,-85 16,-137 21,270-45,-1-1,0 1,0-1,0 0,1 0,-1-1,0 0,0 0,1 0,-1 0,-6-4,10 4,0-1,0 1,0-1,0 0,0 0,0 0,1 0,-1 0,1 0,0 0,-1-1,1 1,0 0,0-1,1 1,-1-1,0 1,1-1,0 1,-1-1,1 0,0 1,0-1,0 1,1-1,0-4,4-24,2 1,1-1,1 1,24-52,-9 22,163-491,-154 427,-5-1,17-197,-42 283,-2-1,-1 0,-2 1,-2-1,-18-77,16 98,0 0,-1 1,-1-1,0 2,-2-1,0 1,-1 1,-1-1,0 2,-1 0,0 0,-2 2,-27-22,9 14,-53-25,59 32,0 0,1-1,-35-28,56 37,13 9,14 11,12 21,-2 2,-1 1,30 50,-34-50,199 309,-16-23,331 391,-370-519,280 247,-364-367,-22-21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2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1772,'0'-4,"8"-10,11-6,15-13,23-12,26-21,32-22,34-23,54-33,80-46,41-16,3 2,-16 20,-37 28,-52 32,-55 33,-49 33,-43 25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2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1537,'-5'10,"0"1,6-11,-1 1,0-1,0 0,0 0,1 0,-1 0,0 1,0-1,1 0,-1 0,0 0,1 0,-1 0,0 0,0 0,1 1,-1-1,0 0,1 0,-1 0,0 0,1 0,-1 0,0-1,0 1,1 0,-1 0,0 0,1 0,-1 0,0 0,0 0,1-1,-1 1,0 0,0 0,0 0,1 0,-1-1,0 1,18-9,-1-1,0 0,-1-2,0 0,25-24,-8 7,334-289,376-310,-649 554,452-325,-511 379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6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1681 1,'-23'39,"-2"0,-48 56,18-24,-82 111,-217 310,-109 299,346-580,-215 289,303-461,-44 63,73-102,1 0,-1 0,0 0,0 0,0 0,0 0,0 0,0 0,0 0,0 0,0 0,0 0,1 0,-1 0,0 0,0 0,0 0,0 0,0 0,0 0,0 0,0 0,0 1,0-1,0 0,0 0,0 0,1 0,-1 0,0 0,0 0,0 0,0 0,0 0,0 0,0 1,0-1,0 0,0 0,0 0,0 0,0 0,0 0,0 0,0 0,0 0,0 0,0 1,0-1,0 0,0 0,0 0,0 0,-1 0,1 0,0 0,0 0,14-7,22-17,-31 21,64-45,8-4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6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1549 1,'-2'0,"1"1,-1-1,0 1,1 0,-1-1,1 1,-1 0,1 0,-1 0,1 0,-1 1,1-1,0 0,0 1,0-1,-2 3,-20 33,15-24,-253 355,128-189,-668 951,595-880,145-180,45-54,3-4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47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797 1,'-1'3,"0"0,0-1,0 1,0 0,0-1,-1 1,0-1,1 1,-1-1,0 0,0 1,-3 1,-7 11,-207 327,96-146,-257 405,348-543,23-39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08.5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111.29492"/>
      <inkml:brushProperty name="anchorY" value="-10512.88379"/>
      <inkml:brushProperty name="scaleFactor" value="0.5"/>
    </inkml:brush>
  </inkml:definitions>
  <inkml:trace contextRef="#ctx0" brushRef="#br0">7037 125,'0'0,"-4"0,-7 0,-8 0,-15 0,-13 4,-25 6,-14 10,-25 9,-20 3,-22 6,-13 4,-8-1,-3 1,0-3,4-4,3-8,16 2,0-3,10 0,7 0,10-2,1 1,7-1,-3 1,-10 4,-10 0,4 0,2-5,4-2,3 0,9-6,12 1,5 5,6-2,7 0,-5-3,10 0,4 6,4 1,2-2,2-1,1-4,0-5,0 1,-1 1,0 2,5-1,-5 1,0 2,-11 7,-15 2,0-4,-3 0,4-1,12 1,5-5,11-5,7-4,12-4,9-3,8-1,0-2,4 1,-4-1,3 0,-5 0,3 1,0 0,3 0,2 0,7 4,0 6,2 0,-1 0,-6-3,-6 2,-1-1,-5 4,-3-3,2-1,2 3,4-3,7 9,9 3,6 7,5 3,4 10,3 5,0 14,0 6,1 11,-1 8,-1 7,1 8,-1-1,0-3,0-12,0-9,0-15,0-12,0-10,0-3,0-3,0-3,0 3,0 3,0 10,0 4,0 3,0 1,0-5,0 4,0-5,0-5,0-5,0-4,5-9,5-13,0-10,-1-21,-2-16,-7-15,-7-16,-6-12,-6-15,-3-10,-7-13,-1-7,-1 7,1 15,2 10,6 20,5 11,2 18,5 11,3 7,2 5,3 0,1 1,6 4,11 4,4 4,5-1,11-3,6-4,10-2,17-8,12-7,14-11,11-5,13-3,10-6,14-5,15-9,-6 7,5 2,3 6,3 8,3 7,3 8,6 9,1 9,5 7,9 0,-10 3,17 2,2 1,-3 2,-19-4,-11 0,-16-5,-7-8,-7-15,-17-7,-13-2,-3-8,-10-7,-6 4,-6 0,-9 7,-3 1,-1 1,-5-1,-4 0,-4 3,2 4,4 0,2 9,5-3,2 3,2-4,6 6,1 1,0 2,-1 5,-1 1,-2 5,-5-1,-1-2,-6-2,-4 3,-8-2,-9 3,-12-1,-10 8,-9 8,-10 3,-5 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57.4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2120,'0'0,"0"-4,5-16,9-10,6-14,18-20,18-20,16-20,17-22,22-14,17-12,16-5,7 0,-1 5,-5 8,-11 12,-20 21,-16 20,-22 22,-18 17,-16 14,-9 14,-13 6,-3 6,-6 1,1 3,-4-2,3-4,-1-2,1-4,4-2,-1-2,1 0,-2-1,-3 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58.7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14.86963"/>
      <inkml:brushProperty name="anchorY" value="849.23999"/>
      <inkml:brushProperty name="scaleFactor" value="0.5"/>
    </inkml:brush>
  </inkml:definitions>
  <inkml:trace contextRef="#ctx0" brushRef="#br0">0 2058,'0'0,"0"-5,0-5,10-5,5-9,14-3,10-7,10-5,20-4,12-8,14-3,16-5,9-5,15-8,7-9,-9 3,1-4,-8 0,-13 7,-17 7,-16 11,-18 6,-10 9,-11 7,-8 9,-10 5,-3 1,-7 1,0-1,-3-1,2 3,2-5,3 0,3-7,2-1,2 0,0-3,6 0,-5-2,5 5,-6-1,5 1,-6 2,-1 1,-5 2,0 6,-4 0,1 6,-4-1,3-2,7-1,-2-2,3-2,0 4,-3-1,0-1,-4-1,2 4,-5 0,3 3,1-1,-1-2,1 4,-2-3,-4 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6:59.7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866.04248"/>
      <inkml:brushProperty name="anchorY" value="1636.33508"/>
      <inkml:brushProperty name="scaleFactor" value="0.5"/>
    </inkml:brush>
  </inkml:definitions>
  <inkml:trace contextRef="#ctx0" brushRef="#br0">0 1628,'0'0,"4"0,7 0,9-10,14-5,13-9,15-5,14-5,20-11,3-9,13-12,6-7,-1 2,-3-2,1 0,-9 5,-13 0,-4 10,-12 4,-9 8,-7 3,-7 1,-4-1,-1-1,3-2,0-1,5-1,9-6,1 0,7-4,-3-1,-4 7,-6 2,-3 7,-10 6,-7 9,-12 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8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1512,'145'-98,"233"-206,-302 231,-4-2,124-168,-162 191,-1-1,-3-2,-2-1,-3-1,-2-1,19-80,-38 122,-1 0,-1-1,0 1,-1-1,-1 1,-1-1,0 0,-4-19,4 32,0 0,0 0,0 0,0 0,-1 0,1 1,-1-1,0 0,0 1,0 0,-1-1,1 1,-1 0,0 0,0 0,0 1,0-1,0 1,0-1,-1 1,1 0,-1 1,0-1,1 0,-1 1,0 0,0 0,0 0,0 1,0-1,0 1,0 0,0 0,0 0,0 1,0-1,0 1,-7 2,-4 1,1 2,-1-1,1 2,0 0,0 0,0 2,1 0,1 0,0 1,-12 12,-4 6,2 1,-43 61,51-61,1 0,2 1,1 1,1 0,2 1,1 0,1 1,2 0,1 0,2 0,1 1,2 0,1 0,5 37,0-46,1 0,1-1,1 0,1-1,1 0,1 0,1-1,1 0,1-1,1-1,1 0,0-1,21 18,11 7,2-2,2-3,106 63,208 69,-244-121,125 72,-230-112,0 1,-1 0,-1 1,0 1,0 1,-2 0,16 20,-22-26,-2 0,1 1,-1 0,-1 0,0 0,0 1,-1 0,0-1,0 1,-1 0,-1 1,1-1,-2 0,1 0,-3 15,1-20,0 1,-1 0,0-1,0 0,0 1,-1-1,1 0,-1 0,-1 0,-4 5,8-9,-12 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1.7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376.79492"/>
      <inkml:brushProperty name="anchorY" value="-9130.24805"/>
      <inkml:brushProperty name="scaleFactor" value="0.5"/>
    </inkml:brush>
  </inkml:definitions>
  <inkml:trace contextRef="#ctx0" brushRef="#br0">6690 2965,'0'0,"4"0,2-4,-6-6,-1-15,-6-19,-10-12,-19-26,-15-21,-16-27,-17-29,-24-24,-22-18,-32-22,-24-3,-7 7,-22 15,-17 8,-34 14,-16 12,-18 25,-16 27,-1 20,-13 25,-2 18,7 21,7 14,22 16,23 16,39 10,26 10,26 13,19 10,16 3,16 11,14 3,15 4,12 5,8 1,10-6,10 3,10-2,11-10,7-6,5-16,9-9,7-7,0-10,0-2,2 0,2 1,-1-4,1 2,3 1,1-2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2.6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417.47266"/>
      <inkml:brushProperty name="anchorY" value="-6102.81152"/>
      <inkml:brushProperty name="scaleFactor" value="0.5"/>
    </inkml:brush>
  </inkml:definitions>
  <inkml:trace contextRef="#ctx0" brushRef="#br0">56 0,'0'0,"0"4,0 7,5 9,0 9,0 8,-1 10,-1 10,-6 8,-1 4,-1 4,-4 1,1-4,-4-5,2-5,1-9,3-9,-3-7,7-10,3-25,-1 0,0 1,0-1,0 1,0-1,1 1,-1-1,0 1,0-1,1 1,-1-1,0 1,0-1,1 1,-1-1,0 1,1-1,-1 1,1-1,-1 0,1 1,-1-1,1 0,0 1,14-2,7-5,7-7,8-5,-1 1,10 3,2-1,7-1,2-3,-6 4,-6 2,-7 0,-5 3,-4 2,-4 3,-6 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4.7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226.53906"/>
      <inkml:brushProperty name="anchorY" value="-8031.9834"/>
      <inkml:brushProperty name="scaleFactor" value="0.5"/>
    </inkml:brush>
  </inkml:definitions>
  <inkml:trace contextRef="#ctx0" brushRef="#br0">0 301,'0'0,"0"-12,0-20,0-13,0-7,0 1,0 4,0 6,0 21,2 19,1 6,2 18,0 19,4 24,-1 30,9 30,3 33,8 29,2 30,6 12,9 15,4-3,7 1,11 5,10-4,8-16,2-15,9-24,7-19,12-17,11-14,18-15,16 4,25 2,45 19,56 24,19-5,7-6,-3-24,-13-27,-15-32,-18-29,-31-22,-8-17,-14-19,-12-11,-24-12,-19-12,-16-7,-107 34,56-36,-71 39,1-2,-1 0,23-26,-22 22,-1-1,23-39,-21 27,22-51,10-64,-10-25,-7-26,-5-20,2-20,-3-14,0-10,-6 4,-6 11,0 19,-1 29,-2 25,-4 31,2 31,-2 31,3 24,-3 18,-1 10,-2 3,-8 1,-1-3,-11-10,0-11,-4-8,-3-13,-6 0,3-8,-5-6,0-5,0 1,6 6,1 9,1 14,5 6,4 20,5 22,-2 25,2 23,-3 26,1 22,-3 18,-3 22,-3 7,-3 8,-2-5,4-12,-1-19,0-18,4-20,4-17,4-12,4-18,1-25,3-17,0-24,1-29,0-20,-1-24,6-11,-1-14,5-6,9-2,-1 14,3 11,-4 22,-3 19,-5 20,-4 17,-3 13,-1 9,4 9,4 8,5 10,4 4,14 7,11 11,7 3,17 13,23 16,13 10,17 13,7-1,-1 1,-11-5,-15-10,-17-11,-18-15,-15-12,-18-6,-13-2,-14 1,-12-4,-9-2,-6-4,2 3,-2 3,0-2,0-1,-2-2,5-3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01.6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551.34961"/>
      <inkml:brushProperty name="anchorY" value="1993.51123"/>
      <inkml:brushProperty name="scaleFactor" value="0.5"/>
    </inkml:brush>
  </inkml:definitions>
  <inkml:trace contextRef="#ctx0" brushRef="#br0">0 680,'0'0,"8"0,14 0,3 0,17 0,12-5,34-5,27-5,28 1,32-3,22-1,21-3,13 3,29 0,20-2,8 4,7 4,7 4,5 4,1 1,-3 3,-12 0,-4 1,12 0,-4-1,-15 1,-15-1,-26 0,-24 0,-19-4,-24-6,-10-5,-15-4,-15-8,-3 3,-16-1,-7 6,-2 4,2 1,-2 4,-2-2,3-3,-6-2,-7-3,-6 3,-6 3,-5 0,-3-2,-6 3,-6-2,-5 3,1 3,-2-2,-7-2,-7 1,-2 2,1-2,-4 3,2 1,-3-2,-3 2,-3 2,-2 1,-2 2,3-3,6 0,-1 1,3 1,4 6,8 2,-3 0,-3 0,0-1,-5 0,-3-2,-5 4,-2 0,-2 0,-2-1,0-1,0 4,-10-1,-15-1,-10-1,-17-1,-26-11,-17-6,5-1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02.8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962.37109"/>
      <inkml:brushProperty name="anchorY" value="1372.4397"/>
      <inkml:brushProperty name="scaleFactor" value="0.5"/>
    </inkml:brush>
  </inkml:definitions>
  <inkml:trace contextRef="#ctx0" brushRef="#br0">0 0,'0'0,"0"4,0 7,0 13,5 20,10 22,5 26,14 40,7 32,15 40,4 29,6 31,-1 8,7 2,-3 0,-4-10,-4-13,-5-15,-3-5,-2-15,-2-9,-1-12,0-10,5-6,0-1,5 8,-10-12,8 14,-1-3,-5-15,-6-14,-7-22,-5-31,-4-21,-8-23,-6-16,-5-12,-5-6,-3-4,-1-1,-1-4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03.4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726.56641"/>
      <inkml:brushProperty name="anchorY" value="-5689.9248"/>
      <inkml:brushProperty name="scaleFactor" value="0.5"/>
    </inkml:brush>
  </inkml:definitions>
  <inkml:trace contextRef="#ctx0" brushRef="#br0">0 1,'0'0,"0"0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05.1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996.56641"/>
      <inkml:brushProperty name="anchorY" value="-6959.9248"/>
      <inkml:brushProperty name="scaleFactor" value="0.5"/>
    </inkml:brush>
  </inkml:definitions>
  <inkml:trace contextRef="#ctx0" brushRef="#br0">1 1,'0'0,"4"0,6 5,0 4,4 11,3 4,3 18,7 11,6 14,2 17,8 15,0 5,1 8,2 0,-3-7,-5-7,-5-9,-3-12,-8-14,-2-9,0-5,-6-8,2-7,1 6,1 2,-2 3,1 1,1 2,-2 1,0-4,2 0,2-1,-4-3,-3-5,-4-4,-4-3,-2 2,2-1,0-1,0-1,-2-1,0-2,3 0,-1-1,0 1,-1-1,-1 0,4-4,-1-1,-1 0,-1 1,-6-3,-1-4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7.5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094.36719"/>
      <inkml:brushProperty name="anchorY" value="-9837.70313"/>
      <inkml:brushProperty name="scaleFactor" value="0.5"/>
    </inkml:brush>
  </inkml:definitions>
  <inkml:trace contextRef="#ctx0" brushRef="#br0">25 2138,'0'0,"-4"0,-2-9,11-6,5-10,17-23,14-26,22-30,21-26,10-25,8-18,3-13,-10 2,-20 10,-23 18,-19 29,-30 108,-1 0,0 0,-1-21,-1 31,-1 1,0 0,0 0,0 0,-1 1,-5-15,5 18,0 0,0 1,0-1,0 1,-1-1,1 1,-1 0,0 0,0 0,0 0,-5-3,4 2,-1 1,1 0,-1 0,0 1,0 0,-1 0,1 0,-7-1,3 2,0 0,0 0,0 1,0 0,-14 3,7 0,1 1,-1 0,-18 8,11-1,-44 26,41-18,-39 34,40-27,-35 41,-20 46,8 19,12 12,17 16,15 8,17 5,18-13,16-9,-12-111,23 60,-23-78,0 1,2-1,16 24,-14-25,1-1,1-1,19 17,-18-21,1-1,0-1,34 18,-24-16,1-1,41 12,-26-14,64 11,62-3,9-20,2-12,-4-15,-22-4,-19-12,-25-5,-23-3,-17-7,-61 46,0 0,-1-1,11-17,24-51,-8-9,-7-16,-8-9,-8-15,-6-14,-4 3,-4 12,0 14,-2 25,-4 21,0 19,5 23,1 27,0-1,0 1,0 0,0 0,0 0,0-1,0 1,0 0,0 0,0-1,0 1,0 0,0 0,0-1,0 1,0 0,0 0,0 0,0-1,0 1,1 0,-1 0,0-1,0 1,0 0,0 0,1 0,-1 0,0-1,0 1,0 0,0 0,1 0,-1 0,0 0,0 0,1 0,-1 0,0-1,0 1,1 0,10 3,6 14,9 16,7 15,17 17,14 12,14 15,0 7,6 4,-6-3,-1-16,-7-7,-11-15,-11-17,-10-16,-37-30,0 2,1-1,-1 1,0-1,1 1,-1-1,0 0,1 1,-1-1,0 0,1 0,-1 0,0 0,1 0,-1 0,1 0,-1-1,2 1,-1 0,0-1,-1 0,1 0,-1 0,1 1,-1-1,0-1,1 1,-1 0,0 0,0 0,0-1,0 1,2-3,11-39,-6-26,-4-30,-2-26,-7-27,-6-19,-5-9,-9 6,2 16,-1 21,4 27,1 27,4 23,5 22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8.7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156.41992"/>
      <inkml:brushProperty name="anchorY" value="-8969.56934"/>
      <inkml:brushProperty name="scaleFactor" value="0.5"/>
    </inkml:brush>
  </inkml:definitions>
  <inkml:trace contextRef="#ctx0" brushRef="#br0">75 1088,'0'0,"4"0,6 0,10 0,14-4,13-11,11-10,12-9,2-17,2-5,-9-3,-10-4,-10 1,-14-2,-16 2,-14 3,-3 52,0-1,0 1,0 0,-1 0,-6-12,5 11,-1 0,0 0,-1 0,-8-9,8 12,-1-1,0 0,0 1,-14-9,-38-15,-8 9,0 8,2 5,4 9,54 1,0-1,-1 0,1 1,0-1,-9 6,-33 23,8 14,6 12,4 13,9 6,7 3,6 5,9-5,9-11,6-8,10-11,9-9,6-12,9-5,9-9,7-4,4-6,4-2,1-2,11-6,-5-10,-1-5,-6-14,-7-6,-55 30,1 0,-1 0,10-13,28-41,-40 45,0 1,10-28,11-43,-5-6,-3-3,0 4,-5 14,-5 16,0 19,-8 45,-3-1,0 0,1 0,-1 0,0 1,1-1,-1 0,1 1,0 0,0-1,0 1,-1 0,1 0,3-2,-2 4,0-2,0 1,0 0,0-1,-1 1,1 1,0-1,0 0,0 1,0-1,0 1,4 1,1 3,0-1,0 0,0 1,14 11,51 42,12 29,9 23,9 18,-2 12,1 2,-11-10,-17-20,-10-20,-14-21,-15-19,-13-23,-10-20,-13-25,-8-20,-8-22,0-27,-2-27,3-28,3-12,5-13,2 9,4 17,6 14,2 26,4 25,5 25,-12 46,-1 0,0 1,-1 0,1-1,0 1,1 0,-1 0,0 0,0 1,1-1,-1 1,5-3,-5 2,2 1,0 0,-1 0,1 0,0 0,0 0,0 1,-1-1,6 1,-4 2,1-1,-1 0,1 0,-1 1,0 0,0 0,6 3,56 27,11 25,5 13,1 18,0-1,-3 4,-8-7,-11-9,-12-8,-10-17,-8-12,-10-7,-3-6,-6-3,-5-6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9.6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403.67578"/>
      <inkml:brushProperty name="anchorY" value="-10000.34668"/>
      <inkml:brushProperty name="scaleFactor" value="0.5"/>
    </inkml:brush>
  </inkml:definitions>
  <inkml:trace contextRef="#ctx0" brushRef="#br0">0 1467,'0'0,"4"0,2-9,4-2,9-13,14-19,12-22,17-26,14-21,9-16,13-17,-10-2,-13 7,-15 14,-13 26,-16 14,-13 16,-13 15,-7 13,-8 13,-2 7,-3 8,-4 6,3 9,3 8,4 16,4 11,2 22,2 15,10 12,12 14,9 10,14 2,10 4,14-2,6-7,-1-19,-8-19,-12-16,-14-13,-14-9,-11-1,-12-7,-11-1,-7-6,-1-4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8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1 332,'8'-8,"7"-12,10-5,-1-4,1-1,0 1,0 5,-5 3,0 1,-1-1,1-5,2 2,-4 1,0 4,-3 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19.9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859.55078"/>
      <inkml:brushProperty name="anchorY" value="-11116.78906"/>
      <inkml:brushProperty name="scaleFactor" value="0.5"/>
    </inkml:brush>
  </inkml:definitions>
  <inkml:trace contextRef="#ctx0" brushRef="#br0">1 1,'0'0,"4"0,6 0,5 0,9 9,-2 6,7 5,0 13,5 7,0 11,-2 3,3 2,-6-6,-7-10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21.3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448.63672"/>
      <inkml:brushProperty name="anchorY" value="-12754.81836"/>
      <inkml:brushProperty name="scaleFactor" value="0.5"/>
    </inkml:brush>
  </inkml:definitions>
  <inkml:trace contextRef="#ctx0" brushRef="#br0">56 938,'0'0,"-4"-8,-6-19,-5-8,1-8,2 0,12-3,14-1,-8 39,-1 1,0-1,0 1,10-10,3 4,-3 1,28-16,56-31,31-5,30-4,25-3,8 3,2 4,-18 9,-19 10,-27 8,-25 11,-28 9,-22 7,-26 6,-26 4,-11 6,-16 10,-10 16,-9 13,-10 32,-3 23,-1 16,5 15,7-1,7-10,10-11,9-12,12-15,7-71,0-1,0 1,1 0,3 11,9 28,5-17,4-12,2-11,0-7,-4-8,0-8,-1 0,-4-8,-4-4,-4-6,-4-11,-2-4,-1-19,-2-12,1-5,-1-2,-5 5,1 8,-1 12,2 12,8 48,-4-2,0 0,0 0,1 0,-1 0,1 0,-1 0,0 0,1 0,0 0,-1 0,1 1,-1-1,1 0,0 0,0 0,0 1,-1-1,1 1,0-1,0 0,0 1,0-1,0 1,1-1,1-1,0 2,0-1,0 1,0 0,0 0,0 0,0 0,0 0,0 0,5 2,56 26,25 25,28 38,26 26,12 18,16 26,0 21,-6 7,-6 12,-20 3,-19 0,-22-21,-24-21,-25-27,-19-28,-15-24,-10-21,-6-18,-3-11,-1-17,-9-14,-4-12,-9-18,-12-24,-17-33,-14-35,-7-34,-3-27,-6-26,10-8,13-3,17 18,15 24,14 35,14 27,5 95,-1 1,9-34,-8 43,1-1,1 1,-1 0,1 1,7-11,-8 11,1 2,1-1,-1 1,1 1,11-10,-12 10,1 1,1 0,-1 0,1 1,12-6,30-12,3 9,1 7,0 3,-1 7,-1 11,0 10,-6 10,5 11,-5 10,1 2,-10-4,-4-2,-4-3,-8-1,-1-10,-5-15,-13-25,0 1,0 1,0-1,1 0,-1 0,0 1,0-1,0 0,0 0,1 1,-1-1,0 0,0 0,0 0,1 0,-1 1,0-1,0 0,1 0,-1 0,0 0,0 0,1 0,-1 1,0-1,1 0,-1 0,0 0,0 0,1 0,-1 0,0 0,1 0,-1-1,0 1,1 0,4-19,-7-16,-2-25,-2-16,-3-18,0-2,1 0,3 5,1 15,2 14,1 14,10 16,-7 30,-1 0,0 1,0-1,0 1,0-1,1 1,-1 0,0-1,1 1,0 0,-1 0,3-1,-2 2,0-1,0 1,1-1,-1 1,0 0,0 0,0 0,1 0,-1 0,0 0,4 1,38 16,5 18,9 20,1 12,5 12,2 4,-1 1,-8-6,-4-7,-9-18,-6-11,-11-9,-9-6,-7-9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57:22.3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824.16797"/>
      <inkml:brushProperty name="anchorY" value="-14228.89258"/>
      <inkml:brushProperty name="scaleFactor" value="0.5"/>
    </inkml:brush>
  </inkml:definitions>
  <inkml:trace contextRef="#ctx0" brushRef="#br0">123 1918,'0'0,"-4"0,-7 0,-4 0,1 4,2 11,-2 15,-2 13,2 13,4 14,2 1,4-2,6-4,3-9,4-16,6-12,4-12,-3-13,3-6,-4-8,1-5,-4-9,2-9,-3-10,3-11,-4-12,-1-12,-4 2,-1 3,-2 2,-2 11,0 10,4 14,1 23,9 26,10 17,13 18,13 22,10 19,12 10,14-4,-1-3,9-10,-6-15,-9-9,-14-16,-8-14,-11-11,-44-16,1 0,-1 0,1 0,0 1,-1-2,1 1,0 0,0 0,-1-1,4-1,-4 1,-1 0,1 0,-1 0,1 0,-1 0,1 0,-1 0,0-1,0 1,0-1,0 1,0-1,0 1,0-1,1-1,-1-3,1 1,-1 0,0 0,0-1,-1 1,1-9,-6-51,-9-26,-16-39,-9-32,-7-32,-9-18,-2-11,-5 4,-4 9,-3 16,2 26,0 17,8 30,4 15,4 20,12 20,11 16,5 18,9 8,10 19,9 27,9 20,10 30,14 26,12 22,10 14,-2 5,3 1,9 1,2-3,3-14,-9-19,-5-13,-16-20,-3-17,-8-19,-4-14,-8-11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26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1776 572,'1'-6,"1"-1,0 0,0 1,0-1,1 1,0-1,1 1,-1 0,1 1,0-1,8-8,5-8,32-50,104-115,-124 156,3 1,0 1,2 2,0 1,61-34,-79 56,-29 18,-271 183,166-118,-722 442,-50-88,823-408,40-16,-42 21,77-29,0 0,0 1,0 0,0 0,-1 1,15 7,13 8,-1 2,-1 1,0 2,52 49,105 126,-55-37,-7 5,118 204,-111-134,124 300,-176-325,-10 2,-9 4,-9 3,-10 2,-10 1,8 277,-41-435,-1-10,3 0,11 57,-15-109,1 0,0 0,-1 0,1 0,1 0,-1 0,0 0,1-1,-1 1,1 0,0-1,0 1,0-1,0 0,4 3,-5-3,2-1,-1 0,0 0,0-1,0 1,0 0,0-1,1 1,-1-1,0 0,0 0,1 0,-1 0,0 0,1 0,2-1,8-3,0-1,0 0,-1-1,0 0,21-15,-29 19,137-98,179-164,-155 122,-92 81,190-164,-255 216,-10 6,-22 6,-34 18,58-21,-31 13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27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5 920,'0'-1,"-1"1,1 0,0-1,-1 1,1 0,0-1,-1 1,1 0,0-1,0 1,-1-1,1 1,0 0,0-1,0 1,0-1,0 1,0-1,-1 1,1-1,0 1,0-1,0 1,1-1,-1 1,0 0,0-1,0 1,0-1,0 1,0-1,1 1,-1-1,0 1,0 0,1-1,-1 1,0 0,1-1,-1 0,13-22,22-26,2 2,49-50,97-79,-132 129,80-78,192-171,-293 272,-7 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28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1 622,'5'1,"-1"0,1 1,-1-1,1 1,-1 0,0 0,0 0,1 0,-2 1,7 5,5 2,105 72,174 156,-261-211,-1 2,-1 1,-2 2,-1 1,-2 1,-1 1,21 41,-43-71,-1 1,0-1,0 1,0-1,-1 1,1 6,-2-11,1 0,-1-1,0 1,0 0,0 0,0-1,-1 1,1 0,0 0,0 0,0-1,0 1,-1 0,1-1,0 1,-1 0,1-1,-1 1,1 0,-1-1,1 1,-1-1,1 1,-1-1,1 1,-1-1,0 1,1-1,-1 1,0-1,1 0,-1 1,0-1,0 0,1 0,-1 0,0 0,0 1,1-1,-1 0,0 0,0 0,1-1,-1 1,0 0,0 0,1 0,-1 0,0-1,0 1,1 0,-1-1,0 1,1-1,-1 1,0-1,-6-2,0-1,1 0,-1 0,1 0,0-1,0 0,1 0,-1 0,1-1,-4-6,-50-73,37 52,-28-43,3-3,4-2,-42-109,62 127,3-1,3 0,2-1,3-1,-3-82,14 132,1-1,0 0,1 1,1-1,8-30,-8 40,0 1,1-1,-1 1,2 0,-1 0,1 0,0 0,0 1,0-1,1 1,0 0,0 0,0 1,0 0,1 0,10-6,-1 3,1 1,0 1,0 0,0 1,0 1,1 0,-1 1,1 1,0 1,-1 0,1 1,-1 1,20 4,5 3,0 2,-1 2,-1 1,40 21,-12 1,-1 3,-3 4,-1 1,-2 4,-3 2,-1 2,53 68,-85-91,-3 2,0 1,-2 1,27 62,-34-69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29.1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2282,'0'-4,"0"-1,1 1,0-1,0 1,1 0,-1 0,1-1,0 1,0 0,0 0,0 1,6-7,41-43,-29 33,40-41,203-223,-230 242,-1-1,-2-1,-2-2,-2-1,22-58,-43 94,-1-2,0 1,0 0,-2-1,1 1,-2-1,1-18,-2 27,-1-1,1 0,-1 0,0 0,-1 1,1-1,-1 0,0 1,0-1,0 1,-1 0,1 0,-1 0,0 0,0 0,-1 1,1-1,-1 1,0 0,0 0,0 0,-5-2,1 0,0 1,0 0,-1 1,1 0,-1 0,0 0,1 2,-17-3,21 4,0 0,0 0,0 0,0 1,1-1,-1 1,0 0,0 0,1 0,-1 1,1-1,-1 1,1 0,-1 0,1 0,0 0,0 1,0-1,0 1,1 0,-1 0,1 0,-3 4,-3 7,1 1,0 0,1 0,1 0,0 1,2 0,-5 30,4 4,1 64,6-51,2 1,2-1,23 86,-18-104,2-1,2 0,2-1,1-1,34 53,-42-78,0-1,1 0,1-1,0 0,1-1,1 0,0-2,29 20,-34-27,0 0,0 0,0-1,0-1,1 0,-1 0,1-1,0 0,0-1,0 0,0-1,0 0,0-1,0 0,-1 0,1-1,14-5,4-3,-1 0,0-2,-1-1,-1-2,0 0,-1-2,30-24,-23 12,0-2,-2-1,-1-1,35-54,-22 19,-3-1,-4-2,-2-2,-4-1,23-89,-35 95,-3-1,-2 0,-4-1,-3 0,-3-1,-3 1,-4-1,-2 1,-3 1,-3 0,-4 0,-46-123,46 151,-3 1,-1 1,-1 1,-3 1,0 1,-55-57,57 71,-1 0,-1 2,0 1,-2 1,0 1,-1 1,-1 1,0 2,-1 1,-31-8,53 17,1 2,0-1,0 1,-1 0,1 0,0 1,-1 0,1 0,-1 1,1 0,0 0,0 1,-12 4,14-4,0 1,-1 0,1 1,1-1,-1 1,1 0,-1 0,1 1,0-1,0 1,1 0,0 0,0 0,0 0,0 0,1 1,-3 6,1 4,0 0,0 1,2-1,0 1,1-1,0 1,2-1,0 1,0-1,2 1,0-1,1 0,1 0,0 0,1-1,1 1,0-1,17 24,-5-10,0-1,3-1,0-2,1 0,2-1,0-1,2-2,37 24,-17-17,2-2,95 36,107 17,60 24,-304-101,-1 0,1 1,-1 0,0 0,0 0,0 1,0 0,-1 0,1 0,-1 1,0 0,-1 0,1 0,-1 1,0-1,0 1,0 0,-1 0,0 0,-1 1,1-1,-1 1,0 0,-1-1,1 1,-1 0,-1 0,0 12,-7 210,1 28,7-245,0 0,0-1,2 1,-1-1,1 1,1-1,0 0,1 0,8 14,-11-21,0-1,0 0,0 0,0 0,1 0,-1 0,1-1,0 1,0-1,0 0,0 0,0 0,1 0,-1 0,0-1,1 1,-1-1,1 0,0 0,-1 0,1-1,0 1,-1-1,1 0,0 0,0 0,-1-1,1 1,0-1,0 0,-1 0,8-3,5-3,0-1,0-1,-1-1,0 0,-1-1,13-12,77-83,-59 57,279-327,-253 287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0.7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1062,'-5'0,"0"1,1 0,-1 0,1 1,0-1,-1 1,1 0,0 0,0 0,0 1,0 0,1-1,-1 1,1 1,-1-1,-2 4,-46 62,30-34,2 2,2 0,1 1,-13 44,10-11,-18 104,37-166,-1 0,2 0,-1 0,1 0,1 13,0-21,-1 1,0-1,0 1,1 0,-1-1,1 1,-1-1,1 1,0-1,0 1,-1-1,1 1,0-1,0 0,0 1,1-1,-1 0,0 0,0 0,1 0,-1 0,0 0,1 0,-1-1,1 1,-1 0,1-1,0 1,-1-1,1 0,0 1,-1-1,1 0,-1 0,1 0,2-1,7 0,-1-1,1-1,-1 0,0-1,0 0,0 0,0-1,-1 0,1-1,8-7,12-10,43-43,-22 14,85-112,-109 126,-3-1,0-1,-3 0,20-55,-37 84,0 0,-1-1,0 1,-1-1,0 0,0-21,-3 27,1 0,-1 0,0 0,-1 0,1 1,-1-1,0 0,0 1,-1-1,0 1,0 0,0 0,0 0,-1 0,-6-5,4 4,-40-38,43 41,0 1,0 0,0 0,0 0,0 0,0 1,-1-1,1 1,0 0,-1 0,1 0,-1 0,1 1,-6-1,8 1,0 0,0 0,0 1,0-1,0 0,0 1,0-1,0 0,0 1,0-1,0 1,0 0,0-1,1 1,-1 0,0 0,0-1,1 1,-1 0,0 0,1 0,-1 0,1 0,-1 0,1 0,0 0,-1 0,1 0,0 0,0 0,0 0,-1 0,1 0,0 0,1 0,-1 0,0 0,0 2,13 43,6-8,1-1,2-1,34 43,90 95,-67-83,-47-53,838 1021,-95 73,-759-1106,52 98,-60-107,-1 0,0 0,-2 1,0 0,3 24,-7-36,-1 1,0 0,-1 0,1 0,-2 0,1 0,0-1,-1 1,-1-1,1 1,-1-1,0 0,0 0,-1 0,1 0,-2 0,1-1,0 0,-1 0,0 0,0-1,-1 1,-7 4,-1 0,-1 0,1-1,-1-1,-1 0,1-1,-1-1,0-1,-26 5,27-7,-1-1,1-1,0 0,-1-1,1-1,0 0,0-1,0-1,-17-6,8 1,1-2,0 0,1-2,-41-29,19 6,2-2,2-2,1-2,-40-56,32 30,3-1,2-3,4-1,3-1,4-2,-43-156,52 136,4-1,4 0,4-1,5-1,10-150,5 160,42-174,51-79,-50 177,36-192,-84 332,-1 0,-2 0,0 0,-2-1,-4-39,2 54,0 0,-1-1,-1 1,0 1,0-1,-1 0,0 1,-1 0,0 0,-1 1,0-1,0 1,-1 1,-10-9,-23-17,-60-36,52 37,74 61,1-1,33 25,-8-18,1-3,1-2,2-3,1-1,1-4,107 27,-134-41,-1-2,1-1,0-1,0-1,0-2,0-1,52-8,-72 6,1 1,-1-1,0-1,0 0,-1 0,1-1,-1-1,0 1,0-1,15-14,-18 13,0 0,-1 0,0 0,0 0,-1-1,0 0,0 0,-1 0,0 0,0-1,-1 1,0-1,-1 0,0 1,0-10,-1-1,0 0,-2 1,-1-1,0 1,-1 0,-1-1,0 2,-2-1,-9-18,-1 2,-2 0,-2 0,-33-40,-32-23,-4 4,-150-120,224 197,47 42,654 681,-510-509,281 418,151 441,-580-1001,-2 2,34 116,-52-145,-1 1,-1-1,-2 1,-1 0,-1-1,-2 1,-1 0,-8 39,8-58,-1 0,0 1,-1-1,0 0,-1-1,0 1,0-1,-1 0,-1 0,0-1,0 1,-1-2,0 1,0-1,-1 0,0-1,0 0,-1-1,0 1,0-2,-1 0,1 0,-1-1,0 0,-1 0,1-2,0 1,-1-2,0 1,1-1,-1-1,0 0,1-1,-1 0,-22-6,5-3,2 0,-1-2,1-1,1-2,0 0,1-1,1-2,-36-34,11 5,2-3,-69-97,48 46,5-2,-58-130,-73-231,58 68,121 339,2-2,2 1,4-2,-2-114,10 159,0 1,0-1,1 1,1 0,1 0,6-17,8-4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1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728 197,'-9'-20,"-1"1,-1 0,-1 0,-1 1,-29-32,37 45,-1 0,1 0,-1 1,-1-1,1 1,0 1,-1-1,0 1,0 1,0-1,0 1,0 0,-1 1,1-1,0 2,-1-1,1 1,-1 0,1 0,-1 1,-9 2,1 2,-1 0,1 1,1 1,-1 0,1 1,1 1,-1 0,2 1,-1 0,1 1,1 1,0 0,-18 24,0 4,2 2,2 0,-29 65,34-60,3 0,1 2,2-1,3 2,1 0,3 0,2 1,2 0,3 0,10 102,-5-121,1 0,2 0,1-1,2 0,1-1,1 0,2 0,1-1,1-1,1-1,2 0,0-2,2 0,1-1,1-1,1-1,0-1,36 23,-16-18,1-3,2-1,0-2,51 14,208 43,-70-20,43 34,-245-77,0 1,-1 2,0 1,-2 1,53 43,-75-54,0 1,-1-1,0 2,-1-1,0 1,0 0,-1 0,-1 1,1 0,-2 0,1 0,-2 1,1-1,2 19,-5-13,0 0,-1 0,-1-1,0 1,-1 0,-1 0,-1-1,0 0,-13 31,-10 13,-3-1,-2-2,-59 80,-138 146,-6-22,-55 65,282-316,-18 21,25-30,0 0,0 0,0 0,0 0,-1 0,1 0,0 0,0 0,-1-1,1 1,-1 0,1-1,-1 1,1-1,0 1,-1-1,1 0,-1 0,-1 0,0-3,0-1,1 0,0 0,0 0,0 0,0-1,0 1,1-1,0 1,0-1,0 1,0-7,-2-4,-7-24,3-1,2 0,1 0,1 0,3 0,1 0,3 0,0 0,3 0,12-39,7-3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2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1,0-1,-1 2,1-1,-1 1,1 0,-1 1,10 6,68 48,-79-53,72 59,-3 3,-3 4,-3 3,-4 2,96 143,-132-175,-20-30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8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1 546,'4'-1,"1"0,-1 0,0 0,1 0,-1-1,0 0,0 0,6-4,4-2,814-483,-803 468,-23 17,-17 9,1 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8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0,'4'1,"0"0,-1-1,1 1,0 1,0-1,0 0,-1 1,1 0,-1 0,0 0,1 0,-1 1,0-1,3 4,44 48,-31-32,113 120,219 252,-104-71,-244-321,2 7,1-1,0 0,1-1,0 1,0-1,1-1,0 1,0-1,0-1,17 9,-23-14,0 0,0 1,0-2,-1 1,1 0,0 0,0 0,0-1,-1 1,1-1,0 0,0 1,-1-1,1 0,-1 0,1 0,-1 0,1 0,-1 0,0-1,1 1,-1 0,2-3,26-38,-24 34,8-15,-1-1,0-1,-2 0,13-47,11-105,-30 153,2-13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3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1 593,'8'-7,"0"1,1 1,0 0,0 0,0 0,0 1,1 1,14-4,8-5,462-194,-205 82,-188 82,1 4,2 5,1 4,2 5,116-10,-209 32,0 1,1 1,-1 0,24 4,-37-4,0 0,-1 0,1 0,0 0,0 0,0 0,-1 0,1 0,0 0,0 1,-1-1,1 0,0 1,-1-1,1 0,0 1,-1-1,1 1,0-1,-1 1,1-1,-1 1,1-1,-1 1,1 0,-1-1,1 1,-1 0,0-1,1 1,-1 0,0-1,0 1,0 0,1 0,-1-1,0 1,0 0,0 0,0 0,0-1,0 1,0 0,-1 0,1-1,0 1,0 0,-1 1,-2 2,1-1,-1 1,0 0,-1-1,1 0,-1 0,-5 5,-386 260,43 20,307-245,2 2,2 2,2 2,2 1,-39 72,63-97,1 1,-15 44,24-61,1 0,0 0,0 0,1 0,0 0,1 1,0-1,0 0,1 0,0 0,4 15,-3-19,0-1,1 0,-1 0,1 0,0 0,0 0,1-1,-1 1,1-1,-1 0,1 0,0 0,0-1,1 1,-1-1,0 0,1 0,-1-1,1 1,0-1,0 0,-1 0,1-1,8 1,14 0,-1 0,0-2,30-5,-53 6,48-7,-1-2,0-3,0-2,-1-2,50-24,-65 25,-1-3,0 0,-1-2,-2-1,0-2,-1-1,44-47,-62 58,0 0,0-1,-1 0,-1-1,0 0,-1 0,-1-1,0 0,-1-1,-1 1,-1-1,0 0,-1 0,-1 0,0 0,-2-1,0 1,0 0,-2-1,-5-24,-6 0,-27-59,23 59,-14-45,29 63,2 23,0 1,0-1,0 1,0 0,0-1,1 1,-1-1,0 1,0 0,1-1,-1 1,0-1,1 1,-1 0,0 0,1-1,-1 1,0 0,1-1,-1 1,1 0,-1 0,0 0,1 0,-1-1,1 1,0 0,2 0,0 1,0-1,0 1,0 0,0 0,0 0,0 0,0 0,0 1,0-1,3 3,64 42,-1 2,80 75,112 133,-79-58,-9 8,-10 7,226 388,-235-314,-11 7,174 523,-307-788,-5-18,-1 0,-1-1,0 1,0 1,-1-1,0 0,-1 1,-1 15,0-25,0 0,-1 1,1-1,-1 0,0 0,0 0,0 0,0 0,0-1,0 1,0 0,-1 0,1-1,-1 1,1-1,-1 1,0-1,1 0,-1 1,0-1,0 0,0 0,0 0,0-1,0 1,0 0,0-1,0 1,0-1,0 0,-1 0,1 0,0 0,0 0,0 0,0 0,-1-1,-2 0,-7-2,-1 1,1-2,-1 0,1 0,-17-9,-21-15,2-2,1-1,-79-71,-111-139,144 132,5-5,4-3,6-4,-69-144,102 172,5-2,5-2,3-1,5-1,4-2,-15-154,34 204,3 1,3-1,1 1,2 0,16-61,-13 78,2-1,1 2,1 0,2 0,2 1,0 1,2 1,32-41,-44 63,1 0,0 1,0 0,0 0,1 0,-1 1,2 0,-1 0,0 1,1 0,0 1,-1 0,2 0,-1 1,0 0,0 1,1-1,-1 2,0 0,1 0,-1 0,1 1,-1 1,18 4,12 6,0 2,-1 1,0 2,46 29,-56-31,14 9,-2 1,0 2,-2 2,40 37,-55-42,0 0,-2 1,-1 1,-1 0,-1 2,27 58,-43-82,0 1,0 0,0 0,-1-1,0 1,0 0,0 0,0 10,-1-15,0 1,0-1,0 0,0 1,0-1,0 0,-1 0,1 1,0-1,0 0,0 1,0-1,0 0,-1 0,1 1,0-1,0 0,0 0,-1 1,1-1,0 0,0 0,-1 0,1 1,0-1,-1 0,1 0,0 0,-1 0,1 0,0 0,0 0,-1 0,1 0,0 0,-1 0,1 0,0 0,-1 0,1 0,0 0,-1 0,-25-19,8 0,0-1,2 0,1-1,-14-25,-47-98,68 128,-36-78,-61-190,84 212,4 0,3-1,-6-109,19 173,1 1,0-1,0 1,1-1,0 0,0 1,1 0,4-14,-4 19,-1 1,1 0,0-1,-1 1,1 0,0 0,0 0,0 0,1 0,-1 0,0 1,1-1,-1 1,1 0,-1 0,1 0,0 0,-1 0,1 0,0 1,0-1,-1 1,1 0,0 0,0 0,0 0,0 0,-1 1,5 0,11 2,0 1,-1 1,1 0,-1 1,31 16,78 54,-100-60,106 70,-4 5,-4 5,113 114,-209-181,0 2,-2 1,39 63,-55-77,0-1,-2 2,0-1,-1 1,-1 0,0 0,-2 1,0 0,1 35,-5-31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4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471 882,'-9'0,"-1"-1,0 2,0 0,0 0,1 1,-1 0,0 0,1 1,0 0,0 1,0 0,0 1,0 0,1 0,-15 12,-2 6,2 0,0 1,1 2,1 0,2 1,1 2,1-1,1 2,-22 60,18-34,3 1,3 0,2 1,-8 105,18-139,1-1,1 1,1 0,1-1,8 34,-9-51,1-1,-1 1,1 0,0-1,1 0,-1 0,1 0,0 0,1 0,-1 0,1-1,0 1,0-1,0 0,0 0,1-1,0 0,0 1,0-1,0-1,0 1,0-1,1 0,-1 0,1 0,-1-1,9 1,2-1,-1-1,1-1,-1 0,1-1,-1-1,1 0,-1-1,0-1,0 0,-1-1,0-1,0 0,0-1,-1 0,0-1,-1 0,0-1,0-1,-1 0,0-1,12-17,-11 14,0-1,-2 0,0-1,-1 0,0 0,-2-1,0 0,-1 0,-1 0,0-1,-1 0,-2 0,0 0,0 0,-2-1,-1 1,-3-21,-1 18,-2 0,-1 0,-1 1,-18-33,15 32,1-1,1 0,-8-28,17 48,0 0,0 1,1-1,-1 0,1 1,-1-1,1 0,0 1,0-1,1 0,-1 1,0-1,1 0,0 1,-1-1,1 1,0-1,1 1,1-5,-1 6,0-1,-1 0,1 1,1-1,-1 1,0 0,0 0,0 0,1 0,-1 0,0 0,1 0,-1 1,1 0,-1-1,1 1,2 0,12 1,0 0,0 1,0 1,32 10,448 171,-150-49,-294-117,187 62,-185-65,0-3,79 9,-128-20,1 0,-1-1,0 0,0 0,0-1,0 1,0-1,1-1,-1 1,-1-1,1 0,7-3,-11 3,0 0,1 0,-1 0,0-1,0 1,-1 0,1-1,0 1,-1-1,1 0,-1 0,0 1,0-1,0 0,0 0,-1 0,1 0,-1 0,0 0,1 0,-1 0,-1 0,1 0,0 0,-1 0,0 0,0-3,-13-43,-1 1,-2 0,-3 1,-43-75,42 82,-44-79,-5 2,-5 3,-91-105,95 138,-3 3,-3 3,-3 4,-123-83,169 130,3 1,-42-21,65 39,-1 1,1 0,-1 1,1 0,-1 0,0 1,0 0,0 1,0 0,-16 0,22 1,0 1,0-1,0 1,0-1,0 1,0 0,0 0,0 1,0-1,0 0,1 1,-1 0,0 0,1 0,0 0,-1 0,1 0,0 1,0-1,-3 5,2-1,0 0,1 0,0 1,0-1,0 0,1 1,0-1,0 1,0 10,2 8,1-1,1 1,1-1,11 33,0-8,3-1,1 0,3-1,2-1,52 75,-32-64,2-1,3-2,83 72,-6-27,3-6,5-6,151 74,-59-52,-78-40,-115-49,-22-13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5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842 1055,'222'-411,"-156"280,-38 75,26-47,62-168,-114 265,0 1,0-1,-1 1,1-1,-1 0,-1 0,1 0,-1 1,-1-11,1 15,0 1,0-1,-1 0,1 0,-1 0,1 1,0-1,-1 0,1 0,-1 1,0-1,1 1,-1-1,1 0,-1 1,0-1,1 1,-1-1,0 1,0 0,0-1,1 1,-1 0,-2-1,0 1,0 0,0 0,0 0,0 0,-1 1,1-1,0 1,0 0,0 0,-4 1,-22 11,0 1,1 1,-50 35,-78 73,104-80,-341 313,313-271,4 3,-103 153,147-189,3 0,2 2,-23 62,40-88,1 0,2 0,0 1,2 0,1 0,2 0,1 0,3 40,-1-56,1 0,1 1,0-1,1-1,1 1,-1-1,2 1,0-1,0-1,2 1,-1-1,1-1,12 13,-6-9,1-1,0-1,1 0,0-2,1 1,0-2,1 0,22 7,18 2,0-3,2-3,-1-2,114 4,647-23,-269-7,-310 26,-203-6,0 2,-1 2,0 1,42 16,-69-21,0 0,-1 0,0 1,0 0,0 1,0 0,-1 0,0 1,0 0,-1 0,1 1,5 8,-8-8,-1 1,0-1,0 1,-1 0,0 0,0 0,-1 0,-1 0,1 1,-1-1,-1 1,0-1,-2 16,-5 29,-2 0,-2-1,-3 0,-2-1,-36 77,-142 243,74-176,-8-6,-8-6,-8-5,-179 171,301-329,3 0,-2-1,0-1,-1 0,-1-2,0-1,-44 23,65-38,0 1,0-1,-1 0,1 0,-1 0,1-1,-1 1,1-1,-1 1,1-1,-1 0,0 0,1 0,-1 0,1 0,-1-1,1 1,-1-1,1 1,-1-1,1 0,-1 0,1 0,0-1,0 1,-1 0,1-1,0 0,0 1,1-1,-1 0,0 0,0 0,1 0,-1 0,1 0,0-1,0 1,-2-4,-2-10,1 1,0-1,1 0,0 0,0-20,3 27,-13-553,14 409,29-748,89 7,-106 827,65-296,-51 258,57-141,-69 213,36-54,-32 57,26-56,-41 72,0-1,-1 1,-1-1,0 1,-1-1,0 0,-2 1,-1-16,1 12,0-4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7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2232,'0'-1,"0"-1,-1 1,1 0,0-1,0 1,0-1,0 1,1-1,-1 1,0 0,1-1,-1 1,1-1,-1 1,1 0,-1 0,1-1,0 1,1-2,0 3,0 0,0 0,0 0,0 1,0-1,0 1,0-1,0 1,0 0,0 0,-1 0,1 0,0 0,-1 0,1 0,0 1,1 1,336 275,-215-170,792 699,-246-212,-158-145,-498-437,-8-9,-1 0,0 1,0-1,0 1,-1 0,1 0,-1 1,-1-1,1 1,4 9,-8-14,0 0,1-1,-1 1,0 0,0-1,0 1,0 0,0-1,0 1,0 0,0-1,-1 1,1 0,0-1,0 1,0 0,-1-1,1 1,0-1,-1 1,1-1,-1 1,1 0,0-1,-1 0,1 1,-1-1,1 1,-1-1,0 1,1-1,-1 0,1 0,-1 1,0-1,1 0,-2 1,-29 2,-7-7,-1-1,1-2,1-2,-70-25,76 24,-102-39,1-6,3-5,-183-117,129 56,-265-231,304 225,-212-242,308 311,2-3,2-2,4-1,2-2,3-2,3-1,-28-90,49 118,2-1,1 0,3 0,1-1,2 0,2 1,2-1,2 0,11-52,1 29,3 0,2 2,4 0,2 1,37-60,14-9,5 5,6 3,153-164,-60 101,246-194,-362 328,2 3,2 2,2 4,2 3,137-55,-162 79,0 2,1 2,1 2,0 3,0 1,1 3,0 2,-1 3,1 2,82 14,-83-5,-1 1,0 3,-1 2,-1 2,-1 2,0 2,-2 2,-1 2,-1 2,41 38,-59-45,-1 1,-2 2,0 0,-2 1,0 1,-2 0,17 38,-25-42,0 1,-2 0,-1 0,-1 1,-1-1,-1 1,-1 1,-1-1,-2 0,-2 29,-4-17,-2 1,-1-1,-2 0,-1-1,-2 0,-2-1,-1-1,-23 34,-21 26,-113 134,36-74,-6-5,-268 214,-371 202,182-203,373-232,212-122,17-8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7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40 197,'-2'0,"1"1,-1-1,1 0,-1 1,1-1,-1 1,1 0,-1-1,1 1,0 0,-1 0,1 0,0 0,0 0,-1 0,1 0,0 1,0-1,0 0,0 1,1-1,-1 0,0 1,1-1,-1 1,1-1,-1 1,0 2,-6 47,8-18,1 0,1 1,2-1,1 0,2-1,1 0,21 50,-5-28,1-1,3-1,52 71,-53-85,2-2,1-1,1-1,2-2,1-1,2-2,1-2,1-1,1-2,1-2,1-1,1-3,0-1,2-2,0-2,0-2,72 7,-45-12,0-5,0-2,1-3,-2-4,1-2,-1-4,69-23,-60 11,-2-3,-1-4,-1-3,-2-3,119-85,-167 105,0-1,-2-2,0 0,-1-2,-2 0,28-40,-42 53,-1 0,0 1,0-2,-1 1,-1-1,0 0,-1 1,0-2,0 1,-2 0,1 0,-2-1,1 1,-2-1,0 1,0-1,-1 1,-1 0,-6-22,-1 13,-1-1,-1 2,0-1,-1 2,-2 0,0 0,-1 2,0 0,-1 0,-2 2,1 0,-32-18,-2 1,-2 3,-1 2,-99-33,69 34,-1 3,0 3,-2 5,-142-8,155 21,0 4,0 3,0 3,1 3,-131 38,182-42,1 2,0 0,1 1,0 1,0 1,-30 23,45-29,-1 0,1 0,0 1,0 0,0 0,1 0,0 1,1-1,-4 10,6-12,0 1,0 0,1-1,0 1,0 0,0 0,1 0,0-1,0 1,1 0,-1 0,1 0,0 0,1-1,2 7,6 8,2-4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38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1253,'1'4,"0"1,0 0,1-1,-1 0,1 1,0-1,1 0,-1 0,0 0,1 0,6 7,3 5,15 20,2-1,1-1,2-1,1-2,1-1,59 39,-25-26,1-3,139 59,-128-70,1-2,1-5,1-3,0-3,1-4,1-4,0-4,0-3,167-21,-216 15,-1-2,0-2,-1-1,0-1,-1-2,56-30,-80 37,1 0,-1-1,0 0,-1 0,1-1,-1 0,-1-1,0 0,0 0,10-19,-14 21,0-1,0-1,-1 1,0 0,0-1,-1 1,0-1,0 1,-1-1,-1 1,1-1,-1 1,-1-1,1 1,-1 0,-4-10,-1 1,0 1,-1 0,0 0,-2 1,0 0,0 1,-1 0,-1 1,-1 0,1 1,-2 0,-18-12,-21-11,0 2,-65-27,80 41,19 10,-15-9,0 2,-1 1,-69-19,146 69,0-11,2-2,1-3,0-1,1-2,55 11,246 30,-184-41,0-7,228-17,-371 7,2 0,0-1,-1-1,39-10,-56 12,0-1,0 1,0-1,0 1,0-1,0 0,-1-1,1 1,-1-1,1 1,-1-1,0 0,0 0,0-1,-1 1,1-1,-1 1,0-1,0 0,0 0,0 0,0 0,-1 0,0 0,1-5,-1-9,-1 1,-1-1,0 0,-1 0,-1 1,-1-1,-9-25,-50-118,40 109,-2 1,-2 2,-3 1,-2 1,-2 1,-1 2,-3 2,-66-59,25 37,-4 4,-1 4,-4 3,-1 4,-2 5,-99-35,139 63,15 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0.2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1383,'0'-7,"0"-3,0 0,0-1,-1 1,0 0,-1 1,-3-13,4 21,0-1,0 0,0 0,0 1,0-1,0 1,0-1,0 1,-1-1,1 1,0 0,-1 0,1 0,-1-1,0 1,1 1,-1-1,0 0,0 0,1 1,-1-1,0 1,0-1,0 1,0 0,0 0,0 0,0 0,1 0,-1 0,0 0,0 1,0-1,0 1,0-1,1 1,-1 0,0 0,1 0,-3 1,-20 9,1 1,-1 1,2 1,0 1,1 0,1 2,-22 22,6 0,2 0,-48 72,60-78,-30 63,47-84,0-1,0 1,2 0,-1 0,2 0,-1 0,2 1,-1-1,2 21,0-30,1 1,-1-1,1 1,0-1,0 1,0-1,0 0,1 0,-1 0,1 1,0-1,0-1,0 1,0 0,0 0,1-1,-1 0,5 4,-2-3,1 0,-1-1,0 1,1-1,-1 0,1-1,0 1,0-1,-1 0,8 0,13-1,0-1,0-2,0 0,24-7,-40 8,107-26,-2-5,162-69,210-124,-449 207,-11 6,101-49,232-152,-339 199,-1-1,0-2,-1 0,-1-1,-1 0,0-2,-2 0,-1-1,0 0,13-30,-20 34,-1 0,0 0,-1-1,-1 1,-1-1,0 0,-2 0,0 0,-1 0,-1 0,-1 0,-1 0,0 0,-10-32,0 16,-2 1,-1 0,-2 0,-1 2,-1 0,-2 2,-1 0,-2 1,0 2,-2 1,-1 0,-58-39,39 34,-2 1,-2 3,0 3,-1 1,-2 3,0 2,-104-20,73 24,-1 4,-132 1,170 10,1 3,0 1,0 3,0 1,1 3,-53 20,83-25,1 0,1 1,0 1,0 0,0 0,1 2,1-1,-17 19,25-25,1-1,0 1,0 0,0 0,0 0,1 1,-1-1,1 1,0-1,0 1,1 0,0 0,0 0,0-1,0 1,1 0,-1 0,1 0,0 0,1 0,-1 0,1 0,0 0,1 0,-1 0,1-1,0 1,0 0,0-1,1 0,-1 1,5 3,0 1,0-1,1-1,0 1,1-1,0-1,0 0,13 8,76 29,-70-32,80 29,155 36,120 5,-242-53,33 6,373 89,-521-116,-1 1,0 0,-1 2,0 1,-1 1,0 1,23 18,-42-29,-1 2,1-1,-1 0,0 1,0-1,-1 1,1 0,-1 0,1 0,-1 0,-1 0,1 0,0 1,-1-1,0 1,0-1,0 1,-1-1,0 1,1 0,-2-1,1 1,0-1,-1 1,-2 7,-3 8,-1-1,-1 0,-1 0,-17 27,12-21,-52 97,-72 188,119-257,2-1,2 2,3 0,2 1,3 0,-1 89,8-132,1 0,0 0,0-1,1 1,1-1,0 1,0-1,2 0,8 18,-10-24,1 0,0 0,0 0,0 0,1-1,0 1,0-1,0 0,0-1,0 1,1-1,0 0,-1-1,1 1,0-1,1 0,-1-1,0 1,10 0,18 0,-1-1,1-1,-1-2,1-1,-1-2,0-1,0-1,32-13,12-8,-2-3,85-49,-107 51,-1-2,-2-2,-1-2,-1-2,-3-3,-1-1,-2-3,-1-1,-3-1,-2-3,-2-1,41-80,11-54,-67 149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1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1800 522,'-1'-14,"0"1,-1-1,-1 1,0 0,-1 0,-8-20,-39-73,41 87,1 1,-1 0,0 0,-2 2,0-1,-1 1,0 1,-1 0,-1 1,0 1,-1 0,-1 1,0 1,0 0,-1 2,0 0,-1 1,0 0,-30-6,-1 3,-2 3,1 3,-1 1,1 3,-1 2,0 2,1 3,-1 2,2 2,-1 2,-56 22,39-7,0 2,2 4,2 2,1 3,2 3,1 3,-68 64,112-93,0 1,1 1,1 0,0 1,1 0,-18 36,25-41,1 0,0 0,1 1,1 0,0-1,1 1,0 0,1 0,1 1,0-1,4 25,0-14,2 1,1-1,0 0,2-1,1 0,1-1,19 31,-8-22,1 0,1-2,2-1,38 35,11-2,4-3,2-4,92 48,458 214,-230-122,-298-141,-3 4,-2 4,-4 5,172 157,-221-180,-1 3,-3 2,-2 1,-2 2,-2 1,-3 2,-2 2,-3 0,-2 2,28 101,-45-125,-2 0,-1 1,-2 0,-1 0,-2 0,-2 0,-1 0,-1-1,-2 1,-19 59,9-50,-3 0,0-2,-3 0,-2-2,-1 0,-3-2,-51 58,22-36,-3-3,-2-2,-2-3,-3-3,-2-3,-2-3,-2-3,-124 50,171-81,0-2,-1 0,0-2,0-1,0-1,-1-1,1-2,-50-3,54 0,1-2,0-1,0 0,0-2,0 0,1-2,0 0,1-2,0 0,-36-27,27 14,0-1,2-2,1 0,1-2,-35-53,21 16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1.7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1,'16'0,"23"4,16 6,17 13,7 11,-1 13,-1 6,-6 2,-6 5,-6-4,-9-3,-9-7,-7-10,-10-8,-8-5,-11-5,-11-7,-5-4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3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109 439,'518'-217,"-355"143,134-64,-277 129,-28 11,-38 15,-99 45,-160 95,243-120,2 2,2 3,1 3,-99 101,130-115,0 1,2 0,2 2,1 1,-31 69,44-87,2 1,0 0,1 0,1 0,1 0,0 1,1-1,1 1,1-1,1 1,0 0,1-1,1 1,10 32,-10-45,0 0,0 0,0 0,1 0,0-1,0 1,0-1,1 0,0 0,0-1,0 1,0-1,1 0,0-1,-1 1,1-1,1 0,-1-1,0 0,8 2,10 2,1-1,0-2,0 0,29-2,17-2,0-4,0-3,-1-3,0-3,-1-3,-1-3,-1-3,0-3,64-37,-111 53,-1-1,0 0,-1-2,-1 0,0-1,-1-1,28-32,-40 41,1 1,-1-1,-1 0,1-1,-1 1,0 0,-1-1,0 0,0 1,0-1,-1 0,0 0,0 0,0 0,-1 0,0 0,-1 0,0 0,0 0,0 0,-1 0,0 0,0 1,0-1,-1 1,0-1,-8-11,-5-3,0 1,-1 0,-21-17,20 20,1-1,1 0,-20-29,34 45,1 1,0-1,0 1,0-1,0 0,0 1,0-1,0 0,0 0,1 0,-1 0,1 0,-1 1,1-1,0 0,0 0,0 0,0 0,0 0,0 0,1 0,-1 0,0 0,1 0,0 0,-1 0,1 1,0-1,0 0,0 0,0 1,2-3,0 2,0 1,0-1,0 0,1 1,-1 0,0 0,1 0,-1 0,1 1,-1-1,1 1,0 0,-1 0,1 0,-1 0,1 1,6 1,16 4,1 2,-1 0,-1 2,0 1,0 1,31 21,-13-5,-1 3,61 59,-29-15,-4 4,-4 2,73 118,139 292,-57-45,-20 10,204 685,-370-1024,32 207,-66-318,-1 0,1 0,-1 0,0 0,0 0,-1 0,0 0,0 0,0 0,-1 0,1-1,-6 12,4-13,0-1,1 0,-1 0,0 0,-1 0,1 0,0-1,-1 1,1-1,-1 0,0 0,0-1,0 1,0-1,0 1,0-1,0-1,-1 1,-5 0,-11 0,0 0,0-2,0 0,0-2,0 0,1-1,-1-1,1-1,-33-15,4-1,1-3,-73-49,63 32,1-3,2-3,3-1,1-3,3-2,2-3,3-1,2-2,4-1,1-2,4-2,2-1,3-2,4 0,2-1,-20-126,30 107,4 1,4-1,4 0,3 1,29-157,-1 98,7 1,89-217,-7 80,-45 113,86-285,-150 404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39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0 659,'0'-4,"4"-5,6-6,5-4,8-8,5-3,10-12,10-9,6-7,7-2,0-4,3 1,-6 7,-8 5,-8 7,-8 6,-9 11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3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1 883,'22'1,"-1"2,1 0,-1 1,0 1,0 1,0 1,-1 1,0 1,0 0,23 17,6 6,-1 2,66 63,-52-38,93 115,-121-129,-2 1,-1 2,39 85,-63-115,0 1,-1 0,-1 0,-1 0,-1 0,0 1,0 34,-3-46,0 0,-1 0,0 0,0-1,0 1,-1 0,-1-1,1 1,-1-1,0 1,-1-1,1 0,-2-1,1 1,-1-1,0 1,0-1,0-1,-1 1,0-1,-11 8,9-10,1 0,-1 0,0-1,0 0,0 0,0-1,0 0,0 0,-1-1,1 0,0 0,0-1,0 0,0-1,0 0,0 0,0 0,0-1,-12-7,-7-3,0-2,1-1,-46-36,34 20,2-1,2-2,1-1,2-2,1-1,2-2,2 0,2-2,-34-80,36 62,2 0,3-2,3 0,2-1,4 0,-2-128,11 157,1 1,1-1,3 0,0 1,2 0,2 1,26-61,-23 67,2 0,0 2,2 0,1 0,1 2,1 0,1 2,1 0,35-26,-16 16,3 2,0 2,1 2,2 1,0 3,2 2,0 2,1 2,1 2,0 3,0 2,1 2,0 2,0 2,0 3,89 13,-84-3,-1 3,0 2,-1 3,-1 2,-1 3,-1 1,-1 3,-1 2,-2 3,68 58,-82-61,-1 2,-2 1,-1 1,-2 2,-1 1,-2 1,-1 1,-3 2,-1 0,-2 1,-1 0,-3 2,17 84,-13 0,-14-99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5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1850,'-4'-5,"1"0,-1 0,0 1,0-1,0 1,0 0,-1 0,0 0,1 1,-1 0,-11-6,-63-23,76 31,-21-7,-1 1,0 0,-1 2,1 1,-35-1,52 5,0-1,-1 2,1-1,0 1,0 1,-1-1,1 1,0 1,1-1,-1 1,0 1,1-1,0 1,-1 1,2-1,-1 1,0 1,1-1,0 1,-7 9,4 0,0 0,1 1,0 0,2 0,0 1,1 0,-6 31,-8 127,19-174,-4 69,3 1,4 0,17 111,-13-144,1 0,2 0,2-1,2 0,1-1,1 0,3-2,23 36,-32-57,-1 0,2-1,0 0,0-1,1 0,0-1,1 0,0-1,1-1,0 0,0-1,0 0,1-1,23 6,-26-9,0-1,0-1,1 0,-1-1,0 0,1 0,-1-2,0 1,1-2,-1 0,0 0,-1-1,1 0,-1-1,1 0,-1-1,-1-1,20-14,-17 10,0 0,0-1,-1-1,0 0,-1-1,-1 0,0 0,-1-1,-1-1,10-23,-10 17,-2-1,0 1,-1-2,-1 1,-1 0,-1-1,-2-26,-3 10,-1 0,-2 0,-2 0,-2 1,-1 0,-2 0,-2 2,-34-65,7 36,-94-116,51 74,69 80,16 28,0 0,0-1,0 1,0 0,0-1,0 1,0 0,0-1,0 1,0 0,0-1,0 1,0 0,0 0,0-1,0 1,0 0,0-1,1 1,-1 0,0 0,0-1,0 1,1 0,-1 0,0-1,0 1,0 0,1 0,-1 0,0-1,1 1,-1 0,0 0,0 0,1 0,-1 0,0 0,1-1,-1 1,1 0,4 1,0 0,0-1,0 2,0-1,0 1,0-1,0 1,7 5,876 376,-786-347,131 28,-179-53,0-2,1-3,0-2,72-3,-112-2,0-1,0 0,0-1,0-1,0 0,-1-1,1 0,17-10,-23 9,1 0,-2 0,1-1,-1 0,0-1,-1 0,0 0,0 0,0-1,-1 0,-1 0,8-16,-4 3,-1-1,-1 0,-2-1,0 0,-1 0,-1 0,-1 0,-2 0,0-1,-2 1,0 0,-2 0,-6-25,-7-11,-2 1,-2 1,-57-109,5 38,-6 3,-6 3,-4 4,-6 5,-5 3,-5 5,-125-98,152 143,-3 5,-91-48,-183-77,351 179,-5-3,1 1,-1 0,0 1,-1 0,-14-3,22 6,1 0,-1 0,1 0,-1 0,1 0,-1 0,0 0,1 0,-1 1,1-1,-1 1,1-1,0 1,-1 0,1-1,-1 1,1 0,0 0,0 0,-1 0,1 0,0 0,0 0,0 1,0-1,0 0,1 0,-1 1,0-1,0 1,1-1,-1 1,1-1,0 1,-1-1,1 1,0-1,0 1,0-1,0 1,0 0,1 2,-1 9,1-1,1 1,0-1,0 1,2-1,-1 0,2 0,7 17,58 92,-67-117,480 676,-330-496,262 243,-316-339,139 96,-181-146,2-2,2-3,1-3,79 28,-121-52,1-1,0 0,0-2,0 0,0-1,1-2,-1 0,26-4,-27 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5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1276 323,'-42'-34,"0"1,-3 2,-88-46,86 53,-1 2,-1 2,-1 2,0 2,-2 2,1 3,-2 2,1 2,-1 3,0 1,0 4,-104 13,139-11,1 1,0 0,0 1,1 1,0 1,0 0,0 1,-27 19,37-22,0 0,1 1,-1-1,1 1,0 0,1 0,0 0,0 1,0 0,0 0,1 0,0 0,1 0,0 1,0-1,0 1,1-1,0 1,1 0,-1-1,2 1,0 8,4 17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00:47.4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7431,'31'-28,"2"1,0 1,44-25,-15 10,130-86,102-58,118-60,122-60,131-56,118-50,4002-1866,-3602 1759,1993-902,-2565 1129,-120 46,-114 47,-317 165,281-159,-266 144,-2-3,80-73,-144 117,0-2,-1 1,0-1,0 0,-1-1,12-19,-17 24,0-1,-1 1,1 0,-1 0,0 0,0-1,-1 1,1-1,-1 1,0 0,-1-1,1 1,-1 0,0-1,-1 1,-2-7,-12-27,10 30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23.4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38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1914 0,'-7'1,"0"0,0 1,1-1,-1 1,1 1,-1-1,1 1,-7 4,-14 5,-980 358,973-359,-259 79,212-69,-136 17,198-36,-1-1,1 0,-1-2,1 0,-38-7,57 8,-1-1,0 1,0 0,0 0,0 0,0 0,0 0,0 0,0 0,0 0,0 0,0 0,0 0,0 1,0-1,0 0,0 1,1-1,-1 1,0-1,0 1,0-1,1 1,-1 0,0-1,1 1,-2 1,1 0,0 0,-1 1,1-1,0 1,1 0,-1-1,0 1,1 0,-1-1,1 4,0 12,0-1,5 29,-3-30,49 428,14 151,-13 269,10 120,-59-950,-2-14,0-1,1 1,2-1,0 0,1 0,11 29,-15-45,0-1,1 0,-1 0,1 0,-1 0,1 0,0 0,0 0,0 0,0-1,0 1,0-1,0 1,0-1,1 0,-1 0,0 0,1 0,-1 0,1-1,-1 1,1-1,-1 1,1-1,0 0,-1 0,1 0,-1-1,5 0,6-2,-1 0,1-2,-1 1,20-12,-14 8,350-179,-130 63,-57 31,-148 76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39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0 493,'0'-4,"0"-6,0-5,0-4,8-3,12-2,14-9,14-4,15-7,10-1,9-1,-2-1,-5 4,-8 9,-10 5,-12 9,-9 7,-10 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0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10 545,'-4'-30,"2"22,1 0,0 0,0 0,1 0,0-10,1 16,-1 1,0 0,0-1,1 1,-1 0,1 0,-1 0,1-1,-1 1,1 0,0 0,0 0,-1 0,1 0,0 0,0 0,0 0,0 1,0-1,0 0,0 0,0 1,1-1,-1 1,0-1,0 1,0 0,1-1,-1 1,0 0,1 0,-1 0,0 0,0 0,1 0,-1 0,0 0,2 1,7 1,1 0,-1 1,-1 0,1 1,0 0,-1 1,0 0,0 0,14 12,-2-1,-2 1,31 34,-26-20,-2 1,-1 1,-1 1,-2 1,-2 0,-1 1,-2 1,11 48,-15-63,-9-22,0 0,0 0,0 0,0 0,0 0,0 0,0 0,0 0,0 0,1 0,-1 0,0 0,0 1,0-1,0 0,0 0,0 0,0 0,1 0,-1 0,0 0,0 0,0 0,0-1,0 1,0 0,1 0,-1 0,0 0,0 0,0 0,0 0,0 0,0 0,0 0,0 0,0 0,1 0,-1 0,0-1,0 1,0 0,0 0,0 0,0 0,0 0,0 0,0 0,0 0,0-1,0 1,0 0,0 0,0 0,0 0,0 0,0 0,0-1,0 1,0 0,0 0,0 0,0 0,0 0,0 0,0 0,0 0,-1-1,0-42,-15-162,9-216,8 388,1 0,2 0,1 0,18-60,-23 91,1-1,0 0,0 1,1-1,-1 1,0 0,1-1,0 1,-1 0,1 0,0 0,0 0,0 0,0 0,0 1,1-1,-1 1,0 0,1-1,4 0,-2 1,-1 0,1 0,0 1,-1 0,1 0,0 0,-1 1,1-1,0 1,-1 0,7 3,6 3,1 0,-1 2,0 0,29 22,5 9,-2 3,57 62,78 110,-110-119,-3 4,-5 2,66 139,-114-196,-14-30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1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1742,'1'-3,"0"1,1-1,-1 1,1 0,-1-1,1 1,0 0,0 0,0 0,0 0,0 0,0 0,1 1,2-2,0-2,267-186,-46 35,-175 117,-2-2,52-57,-90 87,-1-1,-1 0,0 0,0-1,-2-1,11-21,-17 32,0 0,0 1,0-1,0 0,0 0,-1 0,1 0,-1-1,0 1,0 0,0 0,0 0,0 0,-1 0,1 0,-1 0,0 0,0 0,0 0,0 0,-1 1,1-1,-1 0,0 1,1-1,-1 1,0 0,-1-1,1 1,0 0,-1 0,1 0,-1 1,1-1,-1 1,0-1,0 1,-3-1,-8-4,0 1,-1 0,1 1,-1 1,1 1,-1 0,-19 0,28 2,0 0,-1 1,1 0,0 0,0 0,0 1,0 0,0 0,0 1,0-1,1 1,-1 1,1-1,0 1,0 0,0 0,0 0,1 1,-7 8,-2 7,1 0,1 1,1 0,1 1,1 0,1 0,-8 39,-14 168,26-183,1-1,2 0,3 1,1-1,3 0,1 0,2-1,2 0,21 49,-29-83,1 0,0 0,0-1,1 0,0 0,1 0,0 0,0-1,0 0,1-1,1 0,-1 0,1-1,0 0,1 0,-1-1,1 0,0-1,1 0,-1-1,1 0,-1 0,1-1,0-1,0 0,0 0,-1-1,1 0,0-1,20-4,-9 0,-1-1,1-1,-1 0,-1-2,1 0,36-24,106-87,-163 120,75-62,-2-4,-4-2,-2-4,-4-2,-3-3,78-132,-104 150,-3-2,-3-1,-2-1,-4-1,-2-1,-3-1,-2-1,-4 0,-3 0,0-84,-9 126,0 0,-2 1,-1-1,-1 1,-1 0,-2 0,0 1,-1 0,-1 1,-1 0,-15-21,17 29,0 1,-1 0,-1 1,0 0,-1 1,0 0,-1 1,0 0,0 1,-1 1,0 0,-1 1,0 0,0 1,0 1,-1 0,-26-4,37 9,1-1,-1 1,1 0,0 0,-1 0,1 1,-1-1,1 1,0 0,0 0,-1 1,1-1,0 1,0 0,0 0,1 1,-1-1,0 1,1-1,0 1,-1 0,1 1,1-1,-1 0,0 1,1 0,-1-1,1 1,0 0,1 0,-1 0,1 0,-1 1,0 4,-3 13,1-1,1 1,1 0,1 0,2 34,2-26,0 0,2 0,1 0,1-1,2 0,1 0,1-1,1-1,2 0,0 0,22 27,-13-23,2-1,1-1,2-2,0-1,2 0,1-3,0 0,44 22,-38-25,-10-6,1 1,-2 2,48 38,-67-48,0 0,0 1,0 0,-1 0,-1 1,1-1,-1 1,-1 0,0 1,0-1,-1 1,0-1,0 1,-1 0,0 0,0 14,-2 0,-1 0,-1-1,0 1,-11 38,-34 91,2-11,27-55,4 0,4 0,2 169,8-246,0 0,0 0,1 0,1 0,0 0,0 0,5 11,-6-18,1-1,-1 1,1 0,0-1,0 1,0-1,0 1,0-1,1 0,-1 0,1 0,-1 0,1-1,0 1,0-1,0 1,-1-1,1 0,1 0,-1-1,0 1,0 0,0-1,0 0,0 0,5 0,14-2,-1 0,0-1,0-1,-1-2,1 0,-1 0,0-2,-1-1,36-21,9-11,78-65,-138 102,70-55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3.2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939 195,'-31'1,"0"2,0 1,1 2,0 1,0 1,-35 14,-6 8,-86 50,107-52,1 2,2 3,1 1,-76 74,104-88,1 0,0 1,2 1,1 0,-17 34,24-41,1 1,1 0,0 0,1 1,0-1,1 1,1 0,1 0,1 22,0-35,1-1,-1 0,0 0,1 0,0 1,0-1,0 0,0 0,0 0,1 0,-1-1,1 1,0 0,0-1,0 1,0-1,0 1,0-1,1 0,-1 0,1 0,-1 0,1-1,0 1,0-1,0 1,0-1,0 0,0 0,0 0,0-1,1 1,-1-1,0 0,0 0,0 0,6-1,6 0,0 0,0-2,0 0,0-1,-1 0,26-11,-7-2,-1 0,-1-2,0-1,-1-2,-1-1,-2-1,0-1,-1-1,-2-2,-1 0,-1-2,-1 0,-2-2,-1 0,-2-1,-1 0,-1-1,-2-1,-2 0,-1-1,-2 0,5-58,-11 82,1-120,-2 117,-2 0,1 1,-2-1,0 0,-1 1,-8-22,26 109,349 973,-271-801,54 133,60 169,-41 13,-151-503,-3 1,-2 1,-2-1,-3 112,-5-161,-1 0,0 0,-1 0,1 0,-2 0,1-1,-1 1,-1-1,1 0,-1 0,-1-1,1 1,-1-1,-1 0,1-1,-1 0,0 0,-1 0,1-1,-16 8,5-3,-1-1,0-1,-1-1,1-1,-1-1,-1 0,1-1,-30 1,35-5,-1 0,1-1,-1-1,1 0,0-1,0 0,0-2,0 1,1-2,-14-7,6 1,2 0,0-2,0 0,1-1,-31-33,16 9,1-3,2 0,3-2,1-1,-28-62,15 12,4-1,4-2,-27-142,32 84,-10-242,35 305,4 1,4 0,3 0,5 0,4 1,50-151,-39 166,2 1,4 2,4 1,2 2,3 1,3 3,105-113,-35 66,-107 94,-4 13,9 22,31 38,1-2,84 70,123 73,-216-167,1-2,1-2,1-1,2-2,87 31,-125-51,-1 0,1 1,0-1,0-1,-1 1,1-1,0 0,0 0,0 0,-1-1,1 1,0-1,0 0,-1-1,1 1,-1-1,1 0,-1 0,0 0,0-1,0 1,0-1,0 0,0 0,-1-1,0 1,1-1,-1 1,-1-1,1 0,0 0,-1 0,0-1,0 1,0-1,-1 1,3-9,9-37,-2-2,-2 1,-2-1,-3-1,-2 1,-2 0,-15-104,-18-4,27 138,-1 2,-1-1,-1 1,0 0,-18-25,16 33,10 19,12 28,294 656,567 1297,-811-1857,172 429,-231-553,0 0,0 0,0 0,-1 0,0 0,0 0,-1 0,0 0,-1 0,1 0,-1 1,0-1,-3 9,2-12,0 0,-1-1,1 1,0 0,-1-1,0 1,0-1,0 0,0 0,-1 0,1 0,-1-1,0 1,0-1,1 0,-2 0,1-1,0 1,0-1,0 0,-1 0,-6 1,1-1,1 0,-1-1,1 0,0-1,-1 0,1 0,0-1,-1 0,1-1,-15-6,-5-4,-52-33,22 6,3-2,1-2,2-2,-62-72,42 33,5-3,-60-99,60 71,6-3,4-2,6-3,5-2,6-2,6-1,5-2,6-1,-10-178,33 288,-3-132,5 137,0 0,1 0,1 1,1-1,0 1,11-26,-14 39,0 0,1 0,-1 1,1-1,0 0,0 1,0-1,0 1,0 0,0 0,1 0,-1 0,1 0,-1 0,6-2,11-1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40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1,'5'0,"4"0,6 0,9 8,-1 7,5 5,2 8,3 3,1 4,-1 1,-2-2,-3-6,-5-5,-3-1,-5-1,-5-3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4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0,'-12'1,"1"1,-1 0,1 0,-1 1,1 1,0 0,0 0,0 1,1 1,0-1,0 2,0-1,1 2,0-1,0 1,-8 10,-4 4,2 1,1 1,1 1,1 0,-16 34,23-40,1 0,0 1,2 1,0-1,1 1,2 0,-3 31,6-38,0-1,0 1,2 0,0 0,0 0,1-1,1 0,0 1,1-1,1 0,0-1,11 18,1-6,1-1,0-1,2-1,0 0,2-2,0-1,33 20,189 95,83 17,203 108,-526-256,17 10,-1 1,0 1,-1 0,31 30,-47-41,0 1,-1 0,1 1,-1-1,0 1,0-1,-1 1,1 0,-1 0,0 0,0 0,-1 1,0-1,0 0,0 1,0-1,-1 1,0-1,0 0,-1 1,1-1,-1 1,0-1,-1 0,1 0,-5 10,-2 2,-2 0,1-1,-2 0,0-1,-26 28,-78 61,86-79,-176 146,-228 144,294-232,121-73,-1-1,-1-1,1-1,-1-1,-30 6,43-12,0 1,0-1,0 0,0-1,0 1,0-1,1-1,-1 1,0-1,1-1,-1 1,1-1,0 0,0 0,0-1,0 0,0 0,1 0,0-1,0 0,0 0,0 0,1 0,0-1,0 0,-5-9,-4-10,1 0,1-1,2 1,0-2,-6-35,9 35,2 0,0 0,2-1,2-48,1 63,0 1,1 0,1 0,0 0,0 0,1 0,0 1,1-1,1 1,0 0,0 1,15-19,12-4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4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1,'0'4,"0"10,0 6,4 9,10 11,10 11,14 6,9 6,13-1,5-1,-6-8,-3-8,-7-8,-9-10,-10-5,-6-7,-8-6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4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1 241,'0'-8,"0"-12,4-1,5-7,10-1,10-1,8 0,11 7,13 1,17 6,16 5,9 9,-13 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6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559 529,'-61'31,"3"-4,2 3,0 3,-63 50,9 14,95-82,2 0,0 0,1 1,0 1,-10 20,20-33,0-1,1 1,-1-1,1 1,0-1,0 1,0 0,1 0,-1 0,1-1,0 1,1 4,-1-7,0 1,1-1,-1 0,1 0,-1 1,1-1,0 0,0 0,-1 0,1 0,0 0,0 0,0 0,0 0,0 0,0 0,0-1,0 1,1 0,-1-1,0 1,0-1,1 1,-1-1,0 1,1-1,-1 0,0 0,1 0,-1 0,0 0,1 0,-1 0,0 0,3-1,12-2,0 0,-1-1,0 0,1-2,-1 0,-1 0,24-15,93-68,-86 55,-2-2,-1-2,-2-1,-2-3,42-58,-61 74,-2-1,-1 0,-1-2,-2 0,-1 0,-1-1,-1 0,-2-1,-1 0,5-57,-12-22,0 99,-2-1,1 0,-2 0,0 1,0-1,-9-20,15 46,0 0,2-1,6 15,183 310,-96-176,255 441,340 570,-619-1052,237 418,-257-432,-5 2,-4 2,34 132,-79-239,8 24,-2 0,0 0,1 41,-7-61,0-1,0 1,0-1,-1 0,-1 1,1-1,-1 0,0 0,-1 0,0 0,0-1,0 1,-1-1,0 1,0-1,0 0,-1-1,-9 9,-2-1,-1-2,0 0,0-1,-2 0,1-2,-1 0,0-1,-23 5,-5-2,0-1,-66 4,95-11,0-2,0 0,-1-1,1 0,0-2,0 0,1-1,-1-1,1 0,0-1,0-1,1-1,0 0,0-2,1 1,0-2,0 0,-14-15,2-5,1-1,2-1,1-1,1-2,2 0,-24-61,5-7,-32-134,43 124,5-1,5-1,5 0,3-192,14 230,3 1,3 1,4-1,3 2,4 0,3 2,2 0,39-71,-27 76,3 1,4 2,80-91,-121 152,0 1,0 0,0 0,1 0,0 0,-1 0,1 1,0 0,0 0,0 1,0-1,1 1,-1 0,0 0,1 1,-1-1,0 1,1 1,-1-1,0 1,1 0,-1 0,0 0,7 3,10 3,1 2,-2 0,1 1,24 16,-16-6,-2 1,0 1,-1 2,34 37,87 119,-122-147,65 90,-6 3,-5 5,94 208,-162-304,-12-34,-1-1,1 0,0 0,0 0,0 1,-1-1,1 0,0 0,0 0,0 0,-1 0,1 0,0 1,0-1,-1 0,1 0,0 0,0 0,-1 0,1 0,0 0,0 0,-1 0,1 0,0 0,-1 0,1 0,0-1,0 1,0 0,-1 0,1 0,0 0,0 0,-1 0,1-1,0 1,0 0,0 0,-1 0,1-1,0 1,0 0,0 0,0 0,0-1,0 1,-1 0,1 0,0-1,0 1,0 0,0-1,-9-10,0 0,0 0,-7-15,-16-33,2-2,4-2,-23-77,-36-199,-34-487,114 788,-3-64,7 93,2 0,-1 1,1-1,1 0,-1 0,1 0,1 1,5-13,-6 17,1 1,-1 0,1 0,0 0,0 0,0 1,0-1,0 1,1 0,-1 0,1 0,0 0,-1 1,1-1,0 1,0 0,0 0,0 0,0 1,0-1,0 1,0 0,0 0,0 1,0-1,6 2,7 1,0 0,0 1,0 1,31 14,-16-2,-1 0,-1 3,0 0,-2 2,0 1,42 46,-21-12,-2 1,47 78,-36-40,-6 3,-3 2,-5 2,57 201,-95-279,0 0,-2 0,-1 0,-1 0,-1 0,-1 1,-1-1,-1 0,-11 46,-3-14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7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1441,'-28'-9,"26"8,1 0,-1 0,0 0,1 0,-1 1,0-1,0 1,0-1,0 1,0-1,1 1,-1 0,0 0,0 0,0 0,0 0,0 1,0-1,0 0,0 1,1 0,-4 1,-1 1,1 1,0-1,0 1,0 1,0-1,1 1,-1 0,1 0,0 0,1 0,0 1,-1-1,2 1,-1 0,-2 7,-4 16,-13 57,20-75,-17 98,-9 177,25 113,3-367,1-1,2 1,1-1,15 61,-18-89,-1-1,1 0,0 1,0-1,0 0,0 1,1-1,-1 0,1 0,-1 0,1 0,0 0,0-1,-1 1,5 2,-4-3,-1 0,1-1,-1 0,1 1,0-1,-1 0,1 0,-1 0,1 0,0 0,-1 0,1 0,-1 0,1-1,0 1,-1 0,1-1,2-1,4-3,1-1,-1 0,0 0,0-1,0 1,8-12,13-16,-2-1,-1-1,-1-2,-3 0,23-53,-9 6,38-136,-53 145,16-120,-33 164,-1 0,-2-1,-1 1,-2 0,-1 0,-11-49,10 66,-1 0,0 0,-1 1,0-1,-1 2,-18-27,25 40,0-1,0 1,0 0,0-1,-1 1,1 0,0 0,0-1,0 1,-1 0,1 0,0-1,0 1,-1 0,1 0,0 0,-1-1,1 1,0 0,-1 0,1 0,0 0,0 0,-1 0,1 0,0 0,-1 0,1 0,0 0,-1 0,1 0,0 0,-1 0,1 0,0 0,-1 0,-3 14,8 23,21 43,3-1,4-1,54 96,-42-87,215 381,-227-419,3-1,2-2,2-1,1-2,3-3,1-1,53 36,-78-62,0-1,1-1,1-1,-1 0,2-2,-1 0,1-2,44 8,-53-13,0-1,0 0,0 0,0-1,0-1,0 0,0-1,0 0,0-1,-1-1,0 0,0 0,0-1,-1-1,0 0,18-15,-6 1,0-1,-2-2,0 0,-2-1,0-1,-2 0,-1-2,-1 0,13-38,-2-2,-4-2,26-139,-34 123,-5-1,-3 0,-4-1,-3 1,-5 0,-3 0,-4 1,-4 0,-4 2,-3 0,-37-84,11 54,-6 2,-4 2,-5 4,-5 2,-4 3,-5 4,-171-165,216 234,17 18,17 10,0 0,0 0,-1-1,1 1,0 0,0 0,0 0,0 0,0 0,-1 0,1 0,0 0,0 0,0 0,0 0,-1 0,1 0,0 0,0 0,0 0,0 0,-1 0,1 1,0-1,0 0,0 0,0 0,0 0,-1 0,1 0,0 0,0 0,0 1,0-1,0 0,0 0,0 0,0 0,-1 0,1 1,0-1,0 0,0 0,0 0,0 0,0 0,0 1,0-1,0 0,0 0,0 0,0 0,0 1,0-1,0 0,0 0,0 0,0 0,1 1,-1-1,0 0,0 0,0 0,0 0,9 28,1 0,2-1,25 43,-5-9,218 454,120 232,-298-608,334 573,-390-689,-7-9,-1 0,2-1,0 0,1-1,0 0,1 0,0-1,20 13,-30-22,0-1,0 0,1 0,-1 0,1-1,-1 1,1-1,-1 1,1-1,-1 0,1 0,-1 0,1 0,-1 0,1 0,-1-1,1 1,-1-1,0 0,1 0,-1 0,0 0,1 0,-1 0,0-1,0 1,0-1,0 1,0-1,0 0,-1 0,1 0,-1 0,1 0,-1 0,0 0,2-3,10-16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48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5806,'231'-133,"422"-165,27 35,-403 158,230-89,92-34,3846-1211,-2359 897,1004-279,-1100 234,-23-61,-842 189,-1090 443,0-3,41-29,-66 43,-5 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58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20,'-7'-17,"7"17,0-1,-1 1,1 0,0 0,0 0,-1 0,1-1,0 1,0 0,-1 0,1 0,0 0,0 0,-1 0,1 0,0-1,-1 1,1 0,0 0,0 0,-1 0,1 0,0 0,-1 1,1-1,0 0,0 0,-1 0,1 0,0 0,0 0,-1 0,1 1,0-1,0 0,-1 0,1 0,0 0,0 1,0-1,-1 0,1 0,0 1,0-1,0 0,0 0,0 1,-1-1,1 0,0 0,0 1,0-1,0 0,0 1,0-1,0 0,0 0,0 1,0-1,0 0,0 1,0-1,1 1,-3 13,0 0,2 1,0-1,1 1,0-1,6 26,-3-13,174 877,-172-879,277 1239,-248-1120,-23-112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2:59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0,'4'6,"0"-1,1 1,-2 0,1 0,-1 0,0 0,4 13,0-2,214 608,-39 15,-168-588,135 531,-40 6,-91-489,-19-136,-2 0,-11-53,1 7,-56-921,68 988,1 7,-1 0,2 0,-1-1,1 1,0 0,4-15,-4 21,0-1,0 1,1 0,-1 1,1-1,-1 0,1 0,-1 1,1-1,0 1,0-1,0 1,0 0,0-1,0 1,0 0,0 0,0 1,1-1,-1 0,0 1,1 0,-1-1,0 1,1 0,-1 0,0 0,4 1,12 1,1 0,-1 1,0 1,-1 1,1 1,-1 0,0 1,20 12,18 12,51 40,-35-19,-2 2,104 108,-139-125,-2 1,-2 1,-1 1,-2 2,-2 1,26 61,-43-82,0 0,-1 1,-1 0,3 34,-6-26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0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102 933,'25'-29,"40"-61,-11 14,-37 54,84-106,125-208,-220 325,0-1,0 0,-1 0,0 0,-1-1,-1 1,0-1,2-22,-5 31,0 0,0-1,-1 1,1 0,-1 0,0 0,0-1,0 1,-1 0,1 0,-1 0,0 1,0-1,-1 0,1 1,-1-1,1 1,-1 0,0 0,0 0,-1 0,1 1,-1-1,1 1,-1 0,0 0,0 0,0 0,-7-1,-2-2,0 2,-1-1,1 2,0 0,-1 1,1 0,-1 0,1 2,-1 0,1 0,-1 2,1-1,-14 6,10-2,1 1,0 1,0 0,0 1,2 1,-1 0,1 1,0 1,-12 14,4-2,2 1,1 1,1 0,2 2,0-1,2 2,1 0,1 1,2 0,-12 56,17-59,2 1,1-1,1 0,1 1,7 44,-5-57,0-1,2 0,0 0,0-1,1 1,1-1,0 0,1 0,1-1,0 0,0 0,15 16,-15-22,1 1,-1-1,1-1,0 0,0 0,1-1,0 0,-1 0,1-1,1 0,-1-1,0 0,1-1,-1 0,0-1,17-1,11-2,1-1,-1-3,40-11,27-12,-2-4,142-69,181-129,-318 163,-3-4,100-91,-154 119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0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40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87 164,'0'-4,"-5"-6,-4-5,-6-8,0-5,-2-1,2-1,4 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1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2621 48,'-21'-9,"-1"1,0 0,0 2,-1 1,1 0,-1 2,-26 0,-165 7,165-1,-100 9,0 7,-176 46,-281 118,-223 166,822-346,2 1,0-1,-1-1,1 1,-1-1,0 0,0 0,0 0,0-1,0 0,0 0,0-1,-9 0,10-1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2.8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0 408,'14'1,"-1"0,1 1,-1 1,0 0,1 0,-1 2,17 7,87 52,17 22,234 200,89 143,-347-318,67 63,-168-166,31 25,-38-31,0-1,0 1,1-1,-1 0,0 0,0 0,1 0,-1-1,0 1,1-1,-1 1,1-1,-1 0,1 0,-1 0,3 0,-4-1,1 1,-1-1,0 1,0-1,1 0,-1 1,0-1,0 0,0 0,0 0,0 0,0 0,0 0,0 0,-1 0,1 0,0 0,0-1,-1 1,1 0,-1-1,0 1,1 0,-1-2,5-39,-4 34,-16-488,1 267,-2-528,16 675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4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1554,'-2'-4,"0"0,0 0,0 0,-1 0,1 0,-1 1,0-1,0 1,0 0,-1 0,1 0,-4-2,1 0,-1-1,0 0,0 0,-1 1,0 0,0 0,0 1,0 0,-1 1,1-1,-1 2,0-1,0 1,0 1,0-1,0 2,-1-1,1 1,0 1,-16 2,13 0,0 1,1 0,-1 0,1 1,0 1,0 0,0 1,1 0,0 0,1 1,0 0,0 1,0 0,-10 15,-3 8,1 1,1 1,3 0,0 2,2 0,-15 59,15-40,3 1,3 1,-4 105,13-150,0-1,1 1,0 0,1 0,0-1,1 0,1 1,8 19,-10-28,-1 1,1-1,0 0,0 0,1 0,-1 0,1 0,-1 0,1-1,0 1,0-1,0 0,0 0,1 0,-1 0,1 0,-1-1,1 0,-1 1,1-1,0-1,-1 1,1 0,0-1,0 0,0 0,-1 0,1 0,0-1,7-1,0-2,-1 0,0 0,0-1,0 0,0-1,-1 0,0 0,0-1,-1 0,1-1,-2 0,1 0,-1-1,0 0,-1 0,0-1,9-19,-2 0,0 0,-3 0,0-2,-2 1,6-37,-5 2,-2 0,-4 0,-2-1,-13-118,12 172,4 12,13 19,-11-12,64 82,17 20,133 133,-147-175,3-4,95 62,-117-91,1-2,1-3,2-2,85 27,-124-48,0 0,1-2,-1 0,1-1,0-1,20-1,-34-1,0-1,0 1,0-1,0-1,0 1,-1-1,1 0,0 0,-1-1,1 1,-1-1,0-1,0 1,0-1,-1 0,1 0,-1 0,0 0,0-1,0 0,-1 1,1-1,3-9,0-2,-1 1,0-1,-2-1,0 1,0-1,1-31,-5-106,-1 139,-10-147,-8 1,-65-265,26 217,-127-301,42 212,119 255,-2 2,-1 0,-3 2,-57-59,79 89,-1 2,1-1,-2 1,-11-7,21 14,0 0,0 0,0 0,0 0,0 0,0 1,1-1,-1 0,0 0,0 0,0 0,0 0,0 1,0-1,0 0,0 0,0 0,0 0,0 1,0-1,0 0,0 0,0 0,0 0,0 1,0-1,0 0,0 0,0 0,0 0,0 1,0-1,-1 0,1 0,0 0,0 0,0 0,0 0,0 1,0-1,0 0,-1 0,1 0,0 0,0 0,0 0,0 0,0 0,-1 0,1 0,0 0,0 0,0 0,0 0,-1 0,1 0,0 0,0 0,0 0,0 0,-1 0,1 0,10 19,537 814,-433-684,135 134,-163-196,4-4,158 112,-221-174,2-2,-1-1,2-1,0-2,1-1,65 20,-94-33,1-1,-1 1,1 0,0-1,0 0,-1 1,1-1,0 0,0-1,-1 1,1 0,0-1,-1 1,1-1,0 0,-1 0,1 0,-1 0,0-1,1 1,-1-1,0 1,0-1,1 0,-2 0,1 0,0 0,0 0,0 0,-1 0,0-1,1 1,-1-1,2-3,0-7,1-1,-2 1,1-1,-2 0,0-23,-1 35,0-62,-3 0,-3 1,-21-92,-62-182,86 329,-11-46,-3 2,-3 0,-28-54,48 105,0 0,-1 0,1 0,0 0,-1 0,1 1,-1-1,1 0,0 0,-1 0,0 1,1-1,-1 0,1 1,-1-1,0 0,0 1,1-1,-1 1,0-1,0 1,1 0,-1-1,0 1,0 0,0-1,0 1,-1 0,1 1,0 1,1 0,-1-1,1 1,-1-1,1 1,0 0,0-1,-1 1,1-1,0 1,1 0,-1-1,0 1,0 0,1 1,3 21,2 1,0-2,2 1,19 41,53 87,-56-113,1-1,2 0,45 47,-56-68,1 0,1-1,1-1,0-1,1-1,0 0,1-2,31 13,-49-23,1 1,0-1,0 0,-1 0,1 0,0 0,0-1,0 0,0 0,0 0,0 0,0 0,0-1,0 0,0 0,-1 0,1 0,0-1,0 1,-1-1,1 0,3-3,-3 1,1 0,-1-1,0 1,-1-1,1 0,-1 0,0-1,0 1,-1-1,1 1,-1-1,0 0,-1 0,1-6,6-32,-3-1,-2 1,-1-1,-7-66,-4 27,-30-119,-31-21,70 224,0-1,-1 1,1 0,0-1,0 1,-1 0,1-1,0 1,0-1,0 1,-1 0,1-1,0 1,0-1,0 1,0-1,0 1,0-1,0 1,0 0,0-1,0 1,0-1,0 1,0-1,1 1,-1-1,0 1,0 0,0-1,1 1,-1 0,0-1,0 1,1-1,-1 1,0 0,1 0,-1-1,0 1,1 0,-1-1,1 1,-1 0,0 0,1 0,0-1,23 15,24 33,-44-43,49 57,2-2,4-2,90 68,-15-29,-100-69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4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1 761,'144'-140,"63"-65,-50 53,52-59,-206 209,-1-1,0 0,0 1,0-1,-1 0,1 0,-1 0,0 0,1 0,0-4,-2 6,0 0,-1 1,1-1,0 0,0 0,0 1,-1-1,1 0,0 0,-1 1,1-1,-1 0,1 1,-1-1,1 1,-1-1,1 0,-1 1,1-1,-1 1,0 0,1-1,-1 1,0-1,1 1,-1 0,0 0,0-1,1 1,-1 0,0 0,0 0,0 0,1 0,-1 0,0 0,0 0,1 0,-1 0,0 0,0 0,0 1,1-1,-2 1,-16 1,0 1,1 1,-1 1,1 0,0 1,-16 9,-98 56,108-57,0-1,1 2,0 1,1 1,1 1,1 0,0 2,2 0,0 1,-22 37,32-47,2 0,-1 1,2 0,-1 0,2 0,0 1,0 0,1-1,-1 22,4-24,-1 1,2-1,-1 0,1 0,1 0,0-1,0 1,1-1,0 1,1-1,0 0,0-1,10 13,-2-7,1 0,0-1,0-1,1 0,1-1,0-1,1 0,-1-1,2-1,-1-1,1 0,28 6,9 0,1-3,112 6,-86-13,1-4,-1-4,0-3,112-26,29-17,-122 29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6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1626 835,'-15'1,"1"0,-1 1,0 1,1 0,-1 1,1 0,-22 10,-6 7,-41 28,62-37,-117 77,-222 188,-85 156,367-347,4 3,4 4,-63 110,127-193,1-3,0-1,1 1,0 0,1 1,0-1,0 0,0 1,1 0,0-1,1 1,0 0,-1 16,2-23,1 0,-1 1,1-1,-1 1,1-1,0 0,-1 1,1-1,0 0,0 0,0 0,0 0,0 0,0 0,0 0,0 0,0 0,0 0,1 0,-1-1,0 1,1 0,-1-1,0 1,1-1,-1 0,1 1,-1-1,3 0,4 0,0 0,0-1,-1 1,1-2,9-1,37-13,-1-1,-1-3,86-45,148-104,-265 156,338-226,-278 177,-2-3,85-92,-158 151,1-1,0 0,0-1,0 0,-1 0,0 0,-1-1,0 0,0 0,3-10,-8 18,1 1,-1-1,0 0,0 0,0 0,1 1,-1-1,0 0,0 0,0 0,-1 1,1-1,0 0,0 0,0 0,0 1,-1-1,1 0,0 0,-1 1,1-1,-1 0,1 0,-1 1,1-1,-1 1,1-1,-1 0,0 1,1-1,-1 1,-1-1,-30-4,-7 5,-1 3,1 1,-53 13,-118 38,198-52,-291 105,164-54,87-38,37-17,14-6,23-15,291-185,-121 86,248-187,-313 210,151-153,-252 224,0 0,-3-1,41-62,-58 79,-1 1,-1 0,1-1,-2 0,1 0,-1 0,1-16,-3 20,-1 1,0-1,0 0,-1 0,0 0,0 0,-1 0,1 0,-2 1,1-1,-1 1,0 0,-4-8,-6-4,-1-1,0 2,-1 0,-1 1,-1 0,0 1,-27-17,8 9,0 2,-1 1,-43-16,77 35,-74-24,73 23,0 1,0 0,0 1,1-1,-1 1,0 0,0 0,0 0,0 0,0 1,0-1,0 1,0 0,0 1,1-1,-1 0,-3 3,6-3,0 0,0 0,0 0,0 0,1 0,-1 0,0 1,1-1,-1 0,1 0,0 1,-1-1,1 0,0 1,0-1,-1 0,1 1,0-1,0 0,1 1,-1-1,0 0,0 0,1 1,-1-1,1 2,18 38,-14-32,118 204,-27-49,33 64,240 443,-46 22,-221-451,-101-239,0 0,0 0,-1-1,1 1,0 0,-1 0,0 0,0 0,0 0,0 1,0-1,-1 0,1-1,-1 1,0 0,1 0,-2 0,1 0,0 0,0-1,-1 1,0-1,1 1,-1-1,0 1,0-1,0 0,-1 0,1 0,0 0,-1-1,1 1,-1 0,-4 1,-14 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6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0 568,'8'-4,"12"-6,6 0,19-8,19-8,23-5,22-9,13-2,15-10,9-10,-3 3,-14 2,-21 8,-20 11,-21 8,-18 9,-12 9,-14 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7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1 908,'2'-4,"1"0,-1 0,1 0,0 0,0 0,0 1,1 0,-1-1,1 1,0 0,0 1,7-5,-2 1,260-212,-223 174,-1-1,-3-3,51-73,-82 105,-1 0,-1 0,0-1,-1 0,-1-1,5-20,-10 31,-1 1,0 0,0 0,0 0,-1-1,0 1,0 0,-1-1,1 1,-1 0,-1 0,1 0,-1 0,0 0,-1 0,1 0,-1 0,0 1,-1 0,1-1,-8-7,-1 2,0 1,-1 1,0 0,0 0,-1 1,0 1,0 1,-1 0,0 0,0 2,0 0,-1 0,1 2,-1 0,0 1,-18 0,31 1,0 1,0-1,-1 1,1 0,0 0,1 0,-1 0,0 0,0 0,0 1,1 0,-1-1,1 1,-1 0,1 0,0 0,-4 6,2-4,2 1,-1 0,0 0,1 0,0 0,0 0,1 1,0-1,-2 9,2 1,0 0,1 1,1-1,0 0,1 0,7 25,6 7,2-1,2-1,2 0,1-2,3-1,41 55,206 219,-48-63,-203-227,-1 1,-1 2,-2 0,17 36,-30-55,1 1,-1 0,-1 0,0 1,-1-1,0 1,-1-1,0 1,-1 0,0-1,0 1,-2 0,1-1,-1 1,-7 18,2-13,-1 0,0-1,-2 0,0-1,0 1,-1-2,-20 20,-9 4,-52 37,-5 5,83-66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7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1,'4'4,"5"2,2 3,2 9,4 2,3 5,2 6,-3-1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09.0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1083,'-17'-84,"-7"-127,22 172,2 1,2-1,1 0,2 1,16-62,-15 82,0-1,2 1,0 1,1-1,0 1,2 1,0 0,1 1,0 0,17-16,-10 14,2 1,-1 0,2 2,0 0,0 2,46-19,-13 13,1 2,0 3,1 2,1 3,-1 2,65 2,-76 3,238 5,-235-1,-1 3,0 1,82 25,-89-13,-40-19,-1 0,1 0,-1 1,1-1,-1 1,1-1,-1 0,1 1,-1-1,1 1,-1-1,0 1,1-1,-1 1,0-1,0 1,1 0,-1-1,0 1,0-1,0 1,1 1,-2-1,1-1,-1 1,1 0,-1 0,0-1,1 1,-1 0,0-1,0 1,1-1,-1 1,0-1,0 1,0-1,0 0,0 1,1-1,-1 0,0 1,0-1,-1 0,-39 7,1-1,-1-3,1-1,-58-4,39 0,-71 8,114-5,0 2,0 0,0 1,0 0,1 1,-1 1,1 1,1 0,-15 10,23-13,0 0,1 1,-1 0,1 0,0 0,0 1,1-1,-1 1,2 0,-1 1,0-1,1 1,0-1,1 1,0 0,0 0,0 0,1 0,0 1,0-1,1 0,0 9,0-11,0 0,1 0,0-1,0 1,0 0,0 0,1-1,0 1,0-1,0 1,0-1,1 0,-1 0,1 0,0 0,5 5,-2-4,0-1,1 1,-1-1,1 0,0 0,0-1,0 0,0-1,12 4,10-1,1-1,0-1,0-1,37-3,-26 0,1-1,0-2,-1-2,58-17,-88 20,0 0,0-1,0-1,-1 0,0 0,0-1,0 0,-1-1,1 0,-2 0,1-1,-1-1,0 1,-1-1,0 0,0-1,-1 0,-1 0,1 0,6-21,-5 1,-2-2,-1 1,-2-1,-1 1,-1-1,-2 1,-1-1,-2 1,-8-31,515 1292,-388-979,454 1081,-558-1305,16 41,-2 0,18 97,-41-162,0 0,-1 0,1 0,-1 1,0-1,0 0,0 0,0 0,0 0,-1 0,1 0,-1 0,0 0,0 0,0 0,-1 0,1 0,0 0,-3 3,2-5,-1 1,1-1,0 0,-1 0,1 0,0 0,-1 0,1-1,-1 1,1-1,-1 0,0 1,1-1,-1 0,1-1,-1 1,1 0,-1-1,1 1,-1-1,1 0,-1 0,-3-2,-9-3,1-1,0-1,0 0,1 0,1-2,-1 0,1 0,1-1,-12-13,-9-15,-44-67,32 32,3-2,3-2,4-1,3-2,4-1,-20-100,25 65,4-1,6 0,6-232,9 277,3 1,4 0,2 0,4 1,3 1,3 1,57-123,-72 179,1 1,1 0,0 0,1 1,15-14,23-27,-34 32,-2-1,16-32,-20 35,1 1,1 0,0 1,23-28,-31 42,-1 0,1 1,-1-1,1 1,-1-1,1 1,0 0,0 0,0 0,0 0,0 0,0 0,0 1,0-1,0 0,0 1,0 0,0-1,0 1,0 0,1 0,-1 0,0 1,0-1,0 0,0 1,0 0,0-1,0 1,0 0,0 0,0 0,0 0,0 0,2 2,5 5,0 1,0 0,-1 0,0 0,7 12,-12-17,87 131,89 180,-90-153,-86-156,188 359,-189-362,16 31,-7-30,-2-20,0-22,5-51,-1 5,33-163,105-451,-151 696,1 0,-1 0,1-1,0 1,0 0,0 0,0 0,0 0,0 0,0 1,1-1,-1 0,0 1,1-1,0 0,-1 1,1 0,0-1,0 1,0 0,2-1,-2 2,-1 0,1 0,-1 0,1 0,0 1,-1-1,1 0,-1 1,1-1,-1 1,1 0,-1 0,1-1,-1 1,1 0,-1 0,0 0,0 0,0 1,0-1,1 0,-1 0,-1 1,1-1,0 1,0-1,0 0,0 3,11 21,0 0,-2 0,-1 1,7 32,16 112,-25-127,70 476,-42 4,-36-470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10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125 989,'-1'1,"-1"0,1 0,0 0,0 0,0 0,0 0,-1 0,2 0,-1 1,0-1,0 0,0 1,0-1,1 0,-1 1,1-1,-1 1,1-1,-1 3,-1 2,-18 47,2 1,2 0,3 1,-9 84,11-22,7 133,4-249,0 23,1 1,8 39,-8-60,-1 1,1-1,0 0,1 1,-1-1,1 0,0 0,-1 0,2 0,-1 0,1 0,-1-1,1 1,0-1,0 0,0 0,1 0,-1 0,1 0,0-1,-1 0,7 3,-7-4,0-1,0 0,0 0,-1 0,1 0,0 0,0-1,0 1,0-1,-1 0,1 0,0 0,-1 0,1 0,-1-1,1 1,-1-1,0 1,1-1,-1 0,0 0,0 0,0 0,-1-1,1 1,0 0,0-4,8-8,-2-1,0-1,7-18,-13 30,12-34,-2-1,-1-1,-2 0,-1 0,2-68,-8 55,-2 0,-3 0,-19-100,20 139,-1 0,0 0,-2 1,1-1,-2 1,0 1,0-1,-1 1,-16-21,23 32,0 1,0-1,0 1,0-1,-1 1,1 0,0-1,0 1,-1 0,1-1,0 1,-1 0,1-1,0 1,-1 0,1 0,0-1,-1 1,1 0,0 0,-1 0,1 0,-1-1,1 1,-1 0,1 0,0 0,-1 0,1 0,-1 0,1 0,-1 0,1 0,0 0,-1 0,1 1,-1-1,2 18,15 28,-4-24,0-1,2-1,0 0,1-1,1 0,1-2,1 0,0 0,30 19,-3-6,0-2,2-2,66 25,-48-25,2-3,136 26,-154-41,0-2,1-2,0-3,98-9,-132 6,0-1,0 0,0-2,0 0,-1 0,0-1,0-1,19-13,-24 14,-1-1,-1 0,1-1,-1 0,0 0,-1-1,0 0,-1 0,1-1,-2 0,0 0,8-20,-5 2,0-1,-2 1,-2-1,0-1,-2 1,-1 0,-2-1,-5-42,-5-2,-4 2,-27-86,16 77,-3 1,-51-97,59 137,-3 1,-1 1,-1 1,-2 2,-2 0,-34-30,52 54,-15-15,-2 2,0 1,-44-27,72 49,1 1,-1-1,1 0,-1 1,1-1,-1 1,0 0,1-1,-1 1,0-1,1 1,-1 0,0 0,0-1,1 1,-1 0,0 0,0 0,1 0,-1 0,0 0,0 0,0 0,1 0,-1 0,0 1,0-1,1 0,-1 0,0 1,1-1,-1 0,0 1,1-1,-1 1,0-1,1 1,-1-1,1 1,-1-1,1 1,-1 0,1-1,0 1,-1 0,1-1,-1 1,1 0,0-1,0 1,0 0,-1 0,1-1,0 1,0 0,0 0,0-1,0 1,0 0,0 0,1 0,-1-1,0 1,0 0,1-1,-1 2,17 58,293 597,23-107,-264-453,4-4,4-2,124 111,-195-196,0 0,1 0,0-1,0 0,0 0,1-1,0 0,0 0,0-1,10 3,2-3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41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1 241,'11'1,"0"0,-1 1,1 0,0 0,-1 2,0-1,12 6,72 40,-61-30,-13-7,-1 2,-1 0,0 1,0 1,20 25,15 13,-53-54,0 0,0 0,0 0,0-1,0 1,0 0,1 0,-1 0,0 0,0 0,0 0,0 0,0 0,0 0,0-1,0 1,0 0,0 0,0 0,0 0,0 0,0 0,1 0,-1 0,0 0,0 0,0 0,0 0,0 0,0 0,0 0,0 0,0 0,1 0,-1 0,0 0,0 0,0 0,0 0,0 0,0 0,0 0,0 0,1 0,-1 0,0 0,0 0,0 0,0 0,0 0,0 0,0 0,0 0,0 0,1 0,-1 0,0 0,0 1,0-1,0 0,0 0,0 0,0 0,0 0,0 0,0 0,-3-15,-13-30,9 28,-4-18,1 0,1-1,2 0,2 0,1-1,2 0,4-63,-2 98,0-1,0 0,0 0,1 0,-1 0,1 1,0-1,-1 0,1 1,0-1,1 0,-1 1,0-1,1 1,0 0,-1 0,1-1,0 1,0 0,0 0,0 1,0-1,1 0,-1 1,1-1,-1 1,1 0,-1 0,1 0,0 0,-1 0,1 0,0 1,0 0,-1-1,1 1,0 0,0 0,0 1,0-1,-1 0,6 2,9 3,-1 0,1 1,-1 0,0 2,23 14,19 14,-2 3,-1 2,-2 2,-3 3,60 68,-94-95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18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15,'0'-4,"5"-2,4 1,2 9,7 8,4 7,3 7,2 9,4 1,-4 0,-1-3,-2-2,-4-3,-2-5,-3-4,-5 0,-4 1,-3-3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18.6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53,'0'-5,"-4"0,-2-9,-3-1,-1 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19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0 361,'6'0,"0"1,0 0,-1 0,1 1,-1 0,1 0,-1 0,0 1,0 0,0 0,6 4,56 48,-38-30,47 36,-2 4,115 132,-186-194,0 0,-1 1,0-1,0 1,0-1,0 1,0 0,1 4,-3-8,0 0,0 0,0 0,-1 0,1 0,0 0,0 0,0-1,0 1,0 0,0 0,0 0,0 0,0 0,0 0,0 0,0 0,0 0,0 0,0-1,0 1,0 0,-1 0,1 0,0 0,0 0,0 0,0 0,0 0,0 0,0 0,0 0,-1 0,1 0,0 0,0 0,0 0,0 0,0 0,0 0,0 0,0 0,-1 0,1 0,0 0,0 0,0 0,0 0,0 0,0 0,0 0,0 0,-1 0,1 0,0 1,0-1,0 0,0 0,0 0,0 0,0 0,0 0,0 0,0 0,0 0,0 1,-16-23,4 0,2-1,0 1,1-2,-9-37,-14-101,29 145,-6-25,3 1,1-2,3 1,1 0,2-1,8-54,-8 91,1 1,-1-1,1 1,1 0,-1 0,1 0,0 0,0 0,0 0,1 1,-1 0,1 0,0 0,9-7,-5 5,1 1,-1 0,1 1,0 0,0 1,1-1,-1 2,13-3,-7 2,0 1,1 1,-1 1,1 0,-1 0,1 2,-1 0,0 1,0 0,28 11,-28-7,-1 1,-1 0,0 1,0 1,0 0,-1 0,-1 1,0 1,12 16,-1 3,-1 0,28 61,-34-60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0.2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46,'-1'-4,"0"-1,0 1,-1 0,0 0,0 0,0 0,0 0,-4-5,4 5,9 13,-1-2,244 295,740 717,-872-896,-70-71,-48-51,1-1,-1 1,0 0,1-1,-1 1,1-1,-1 1,1-1,0 1,-1-1,1 0,-1 1,1-1,0 1,-1-1,1 0,0 0,-1 1,1-1,0 0,0 0,-1 0,1 0,0 0,-1 0,1 0,1 0,6-18,-8-46,-1 49,-3-119,0-198,7 232,21-129,-22 213,1 0,1 1,0-1,1 1,1 0,9-19,-13 31,0 0,0-1,0 1,0 1,0-1,1 0,0 0,-1 1,1 0,0-1,0 1,0 0,0 0,1 1,-1-1,0 1,1 0,-1-1,1 1,-1 1,1-1,0 1,-1-1,1 1,0 0,-1 0,1 1,0-1,-1 1,1-1,-1 1,1 0,3 2,1 1,0-1,-1 2,1-1,-1 1,1 0,-1 1,-1-1,1 1,-1 1,0-1,-1 1,1 0,-1 0,-1 1,0 0,0 0,0 0,-1 0,0 0,4 17,-3-7,-1 0,-1 0,0 0,-1 0,-1 0,-1 0,-1 0,0 0,-7 24,-1-10,-2 0,-1-1,-2-1,-1 0,-1-1,-1-1,-25 29,-12 7,-102 94,103-109,-3-3,-104 65,130-93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0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1,'0'3,"1"0,0 1,0-1,1 0,-1 0,1 0,-1 0,1 0,3 4,4 7,169 262,-69-116,76 128,440 651,-441-711,-167-210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1.5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1132,'0'-1,"1"1,-1 0,0 0,1 0,-1 0,0 0,1 0,-1 0,0 0,0 0,1 0,-1 0,0 0,1 0,-1 0,0 0,1 0,-1 0,0 1,0-1,1 0,-1 0,0 0,0 0,1 1,-1-1,0 0,0 0,1 0,-1 1,0-1,0 0,0 0,0 1,1-1,-1 0,0 1,0-1,0 0,0 0,0 1,0-1,0 0,0 1,15 19,249 397,-161-261,6-5,136 143,-239-288,6 8,1-1,0 0,1-1,0-1,32 19,-45-29,0 0,1-1,-1 1,1-1,-1 1,0-1,1 0,-1 0,1 1,-1-1,1 0,-1 0,1 0,-1-1,1 1,-1 0,1 0,-1-1,0 1,1-1,-1 1,0-1,1 0,-1 0,0 1,0-1,0 0,1 0,-1 0,0 0,0 0,0-1,-1 1,1 0,0 0,0-1,-1 1,1 0,0-1,-1 1,0 0,1-1,-1-1,4-11,0 0,-2 0,3-24,-3 19,46-882,-60 668,9 205,3 26,-1-1,1 0,0 0,0 0,0 1,0-1,1 0,-1 0,1 0,-1 1,1-1,0 0,0 1,0-1,2-2,-1 4,-1 0,0 0,1 0,-1 1,1-1,-1 1,0-1,1 1,-1 0,1-1,-1 1,1 0,0 0,-1 0,1 0,-1 0,1 0,-1 1,1-1,-1 0,1 1,-1-1,0 1,1 0,-1-1,1 1,-1 0,2 1,52 29,-2 3,77 62,-64-46,112 87,-48-34,226 136,-349-235,37 15,-43-18,0-1,1 0,-1 1,0-1,1 0,-1 0,0 0,1 0,-1 0,0-1,1 1,-1 0,0-1,0 1,1-1,-1 1,0-1,0 1,0-1,0 0,0 0,1 1,-1-1,-1 0,1 0,0 0,0 0,0 0,0 0,-1 0,1-1,0-1,3-11,0-1,-1 0,0 0,-2 0,0-1,0 1,-2 0,0-1,-4-23,4 29,-33-198,-82-287,112 482,-99-343,75 274,-5 1,-53-98,70 154,3 10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5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666 747,'3'-33,"0"0,3 0,17-61,0-1,-22 94,10-59,5-70,-14 113,-2 1,0-1,-1 1,0 0,-2-1,0 1,0 0,-2 1,-10-26,12 35,-1 1,1-1,-2 1,1 0,0 0,-1 0,0 0,0 1,-1 0,1 0,-1 0,0 1,0 0,0 0,0 0,0 1,-1 0,1 0,-1 0,1 1,-1 0,0 1,0-1,1 1,-12 2,-1-1,0 2,0 0,0 1,1 1,0 1,0 0,0 1,-16 10,12-3,0 1,1 0,1 2,0 0,1 2,1 0,1 1,-23 35,11-10,2 2,2 1,-22 59,35-75,1 0,1 1,2 0,2 0,1 1,1-1,2 1,4 58,-1-77,1 1,0-1,2 0,0 0,0-1,1 1,1-1,0 0,2 0,-1-1,1 0,1 0,0-1,1 0,0-1,1 0,1 0,-1-1,1-1,1 0,16 9,-3-7,0-1,0-1,1-1,0-1,1-1,-1-2,1-1,0-1,0-1,0-2,48-6,-70 6,0 0,-1 0,1-1,0 1,-1-1,1 0,-1-1,1 1,6-6,-9 6,-1 0,1-1,-1 0,0 1,0-1,0 0,0 0,0 0,-1 0,1 0,-1-1,0 1,0 0,0-1,0 1,0-7,2-15,1 0,1 0,1 0,1 0,1 1,2 0,0 1,2 0,0 1,1 0,2 1,29-35,-42 55,0-1,0 0,0 0,-1 1,1-1,-1 0,1 0,-1-1,0 1,0 0,0 0,0-1,0 1,0 0,0-1,-1 1,0-1,1 1,-1-1,0 1,0-1,0 1,-1-5,-1 5,1-1,-1 1,0-1,0 1,-1 0,1 0,0 0,-1 0,1 0,-1 0,0 1,1-1,-1 1,0 0,0 0,0 0,0 0,0 1,-3-1,-13-4,3 2,1-1,0 0,-27-13,39 16,0 0,1 0,-1-1,1 1,0-1,-1 1,1-1,0 0,0 0,0 0,0 0,1-1,-1 1,0 0,1-1,0 1,-1-1,1 0,0 1,0-1,1 0,-1 0,0 1,1-1,0 0,0 0,0 0,0-3,3-7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6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420 121,'-76'-44,"49"27,-53-24,71 38,0-1,0 1,0 1,0 0,0 0,-1 1,1 0,-1 1,1 0,-15 2,18-1,1 0,-1 1,1 0,0 0,-1 1,1 0,1 0,-1 0,0 0,1 1,-1-1,1 1,0 0,0 1,1-1,-1 1,1-1,0 1,0 0,1 0,-1 0,1 1,0-1,-1 10,-3 9,1 0,1 1,1-1,1 34,2-23,2 1,1-1,10 47,-10-66,1 0,1-1,0 1,2-1,-1 0,2-1,0 0,0 0,18 21,-23-32,-1 0,1 1,0-1,0-1,0 1,0 0,1-1,-1 1,1-1,0 0,-1 0,1-1,0 1,0-1,0 0,0 0,0 0,0 0,1-1,-1 0,0 1,0-2,0 1,1 0,-1-1,0 0,0 0,0 0,0 0,0-1,0 0,-1 1,1-1,0-1,-1 1,1-1,-1 1,0-1,0 0,0 0,0 0,-1 0,1-1,-1 1,4-8,17-33,-3-2,-1 0,-2-1,-3 0,-1-2,8-65,-19 89,-2 18,0 0,1 0,0 1,0-1,1 0,3-9,-4 15,-1 0,1 0,-1 0,1 1,-1-1,1 0,-1 0,1 1,0-1,0 1,-1-1,1 0,0 1,0-1,0 1,-1 0,1-1,0 1,0 0,2-1,-1 1,0 0,0 0,0 1,0-1,0 0,0 1,0 0,0-1,0 1,0 0,0 0,-1 0,4 2,18 15,-1 1,-1 1,0 1,-2 0,30 44,-7-11,9 8,-4-6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1 222,'0'-1,"0"1,0-1,1 1,-1-1,0 0,1 1,-1-1,0 1,1-1,-1 1,1-1,-1 1,1-1,-1 1,1 0,-1-1,1 1,-1 0,1-1,0 1,-1 0,1 0,0-1,-1 1,1 0,-1 0,1 0,0 0,-1 0,1 0,0 0,-1 0,1 0,0 0,-1 0,1 1,0-1,27 6,-13 0,-1 0,1 1,-1 1,-1 0,0 1,22 19,69 75,-76-74,-6-7,14 14,-1 1,-2 2,-1 1,28 48,-64-94,-76-135,50 69,-21-77,41 114,2-1,1 0,2 0,-1-54,6 86,0 0,0 0,1 0,-1 0,1 0,0 0,0 0,0 0,1 0,-1 0,1 0,0 0,0 1,5-7,-5 8,0 1,0-1,1 0,-1 1,0-1,1 1,-1 0,1 0,0 0,-1 0,1 0,0 1,0-1,-1 1,1 0,0 0,0 0,0 0,-1 0,1 0,0 1,4 1,28 8,-1 2,0 2,-1 1,-1 1,36 25,-11-8,43 25,137 105,-170-110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7.9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424 779,'-13'0,"1"2,0 0,0 0,0 1,0 0,0 1,-18 9,-3 4,-38 25,52-29,0 1,0 1,2 1,0 0,0 1,2 1,-14 21,22-30,1 0,0 1,1 0,0 0,1 0,0 0,0 1,1 0,0 0,1 0,1 0,-1 0,2 0,0 1,0-1,1 0,2 12,-2-19,1 1,0-1,0 1,0-1,1 0,-1 0,1 0,0 0,0 0,1-1,-1 1,1-1,0 0,0 0,0-1,0 1,0-1,0 1,1-1,-1-1,1 1,-1-1,1 1,0-1,9 0,14 3,0-2,0-1,38-4,-34 1,39-4,0-2,0-4,-2-3,1-3,-2-3,-1-3,84-42,-127 54,0-1,-1-1,0 0,-1-2,-1-1,0-1,23-26,-37 37,-1-1,0 1,-1-1,0 0,0 0,-1 0,0-1,0 0,-1 0,0 0,-1 0,0 0,0 0,-1-1,0 1,0-1,-1 1,-1-1,0 1,0 0,-1-1,0 1,0 0,-5-11,-5-6,-1 1,-2 0,0 1,-37-43,-86-80,134 143,-47-45,-3 3,-1 2,-2 3,-2 2,-2 3,-1 3,-2 2,-1 3,-1 3,-119-29,179 53,1 0,-1 0,1 0,-1 1,0 0,1 0,-1 1,-8 1,13-2,0 0,0 1,1-1,-1 0,0 1,0-1,0 1,1-1,-1 1,0-1,1 1,-1-1,0 1,1 0,-1-1,1 1,-1 0,1 0,-1-1,1 1,-1 0,1 1,0 0,-1 0,2 0,-1 0,0-1,0 1,1 0,-1 0,0-1,1 1,0 0,0 0,-1-1,1 1,0-1,2 3,36 48,2-2,80 74,-32-34,322 310,-107-111,-287-272,70 63,-65-63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1:42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0,'-9'1,"0"0,0 0,0 1,0 0,0 0,1 1,-1 0,1 0,0 1,0 1,0-1,0 1,1 0,0 1,0 0,0 0,1 0,-11 15,9-11,1 0,1 0,0 1,0 0,1 0,0 1,1-1,0 1,1 0,1 0,0 0,0 0,1 19,1-28,0-1,1 1,-1 0,1-1,0 1,0-1,0 1,0-1,0 1,0-1,1 0,-1 0,1 1,0-1,-1 0,1-1,0 1,0 0,0 0,0-1,1 1,-1-1,0 0,1 0,-1 0,1 0,-1 0,1 0,-1-1,1 1,3 0,11 1,0 0,0-1,31-2,-26 0,39 2,-21 0,-1-2,75-11,-110 12,-1-1,0 1,0-1,0 0,0 0,0 0,0-1,0 1,-1-1,1 1,0-1,-1 0,1 0,-1 0,0-1,1 1,-1 0,0-1,-1 1,1-1,0 0,-1 0,1 0,0-3,0-3,-1 0,0 0,0 0,-1 0,0 0,-2-15,1-39,1 62,0 1,0-1,0 1,0-1,1 1,-1-1,0 1,0-1,1 1,-1-1,0 1,1-1,-1 1,0 0,1-1,-1 1,0 0,1-1,-1 1,1 0,-1 0,1-1,-1 1,1 0,-1 0,1 0,-1 0,1-1,-1 1,1 0,-1 0,1 0,-1 0,1 0,-1 0,1 0,-1 1,1-1,-1 0,1 0,-1 0,1 0,-1 1,1-1,-1 0,1 0,-1 1,0-1,1 0,-1 1,1 0,29 21,-26-19,330 309,-119-106,-111-111,213 201,-225-201,101 132,-175-204,-1 1,-2 0,0 1,18 43,-30-62,-1 0,0 0,0 1,0-1,-1 1,0 0,0 0,-1-1,1 1,-1 0,-1 0,0-1,0 1,0 0,0-1,-1 1,0-1,-1 1,1-1,-1 0,-1 0,1 0,-1-1,0 1,-6 6,2-4,0 0,-1 0,0-1,0 0,-1 0,1-1,-1-1,-1 0,1 0,-1-1,0 0,0-1,0 0,0-1,0 0,-1 0,1-2,-1 1,1-1,-1-1,1 0,-1-1,1 0,0-1,0 0,0-1,0 0,1 0,-1-1,1-1,0 0,1 0,0-1,0 0,0 0,-8-11,-5-6,1-1,1-1,2-1,1-1,1 0,1-2,1 1,2-2,-15-58,8 9,4-2,-9-140,19-88,7 256,3 0,3 0,23-87,-27 130,-4 21,-3 10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29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2002 1,'-2'23,"0"1,-1 0,-2-1,-9 29,-39 103,36-109,-30 83,-6-3,-5-2,-5-2,-6-4,-5-3,-5-3,-109 119,92-129,-185 151,215-202,-2-3,-2-3,-2-4,-92 40,118-62,-61 16,91-30,-1-2,0 0,1 0,-1-2,0 0,0-1,-25-3,37 2,0-1,0 1,0-1,0 1,1-1,-1-1,1 1,-1-1,1 1,0-1,0 0,0-1,-7-7,5 4,0-1,1 0,0-1,0 1,1-1,-6-16,1-7,1 0,2 0,-3-41,7 36,1 0,2 0,2 0,2 0,1 0,1 1,3 0,0 0,3 1,1 1,29-54,-4 21,3 1,3 2,3 3,83-85,-105 118,2 2,1 0,1 2,65-39,-81 55,0 2,1-1,0 2,0 0,0 0,1 2,0 0,0 0,0 2,-1 0,1 1,0 0,0 1,27 6,11 7,-1 2,0 3,-1 1,57 33,188 126,53 27,-315-190,0-1,1-2,1-2,0-1,0-2,1-1,0-2,0-2,0-2,1-1,-1-1,44-9,-74 9,-1-1,1 0,-1 0,1-1,-1 0,0 0,0-1,0 0,-1 0,1-1,-1 1,0-1,0-1,-1 1,1-1,-1 0,0 0,-1-1,0 1,0-1,0 0,-1 0,0 0,0-1,-1 1,3-12,-3 5,0 0,-1-1,-1 1,0 0,-1-1,0 1,-1 0,-1 0,0 0,-1 0,-1 0,0 1,-12-23,-2 5,0 2,-2 0,-2 1,-50-48,-120-87,160 136,-155-114,-54-45,216 165,4 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35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205 391,'-29'-64,"-50"-81,-18-37,136 282,38 160,13 140,-60-258,141 735,-136-635,6 405,-42-617,0-16,1-1,1 0,3 24,-4-36,0 0,0 0,1 0,-1 0,1 0,-1 0,1 0,-1 0,1 0,-1 0,1 0,0 0,-1 0,1 0,0-1,0 1,0 0,0-1,0 1,0 0,0-1,0 1,0-1,0 1,0-1,0 0,0 0,0 1,0-1,1 0,-1 0,0 0,0 0,0 0,0 0,0 0,1-1,-1 1,0 0,0-1,0 1,1-1,7-3,1 0,-1 0,16-12,-18 12,441-329,-269 190,-95 79,392-321,-456 366,-13 11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36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1 816,'0'-3,"1"0,0 0,0 0,0 0,0 0,0 0,1 0,-1 1,1-1,-1 0,1 1,0-1,4-2,34-33,-32 31,96-76,176-106,-123 88,329-221,-461 301,-24 21,-1 0,0 0,0 0,0-1,0 1,1 0,-1 0,0-1,0 1,0 0,0 0,0-1,0 1,0 0,0 0,0-1,0 1,0 0,0 0,0-1,0 1,0 0,0 0,0-1,0 1,0 0,0 0,0-1,0 1,0 0,-1 0,1 0,0-1,0 1,0 0,0 0,0 0,-1-1,1 1,0 0,0 0,-1 0,1 0,0 0,0 0,0-1,-1 1,-6-1,0 0,0 0,0 1,0 0,-10 1,14-1,-96 5,48-3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37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1 746,'1'-3,"1"1,-1-1,1 0,0 0,-1 1,1-1,1 1,-1 0,0 0,1-1,-1 1,1 1,-1-1,6-2,1-2,52-35,121-60,-76 46,193-101,295-178,-572 318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39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1651 0,'-2'30,"-2"-1,-1 0,-1 0,-2 0,-1-1,-14 32,12-32,-91 231,-237 426,-231 188,82-288,457-551,19-20,6-8,1-1,0 2,0-1,0 1,1-1,-6 13,12-19,0 0,0-1,0 1,1 0,-1-1,0 1,0-1,0 0,0 0,0 1,0-1,3-3,92-41,1 4,3 5,1 4,1 4,1 5,165-15,-145 30,0 4,0 6,0 6,-1 5,162 38,-191-27,-2 4,-1 4,-1 4,129 72,-150-67,-1 3,-2 3,-2 3,-3 2,97 106,-101-96,-37-46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40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2478 1,'-2'13,"0"0,-1 0,-1 0,0 0,-1 0,0-1,-1 0,0 0,-12 17,4-6,-79 137,-7-4,-7-5,-7-4,-6-6,-184 169,221-237,-3-4,-3-3,-128 70,167-108,-2-3,-1-2,-1-2,-1-3,0-2,-1-3,-1-2,-64 5,93-15,0-1,0-1,1-1,-1-1,1-2,0-1,0-1,0-1,1-1,-26-14,37 16,1-2,0 0,0 0,1-1,1-1,-1 0,2-1,-1 0,2-1,0 0,0 0,1-1,1-1,1 1,0-1,0 0,2-1,-5-18,4 2,1-1,2 1,1-1,2 1,1-1,2 0,1 1,1 0,2 0,1 0,18-45,-2 19,2 0,3 2,2 1,3 1,40-48,-63 87,1 0,0 1,1 0,1 1,0 1,1 0,0 1,1 1,0 0,0 1,1 1,1 0,-1 2,1 0,0 0,0 2,1 0,-1 2,1 0,21 0,-1 3,0 1,-1 3,1 1,-1 1,0 2,71 28,209 114,-262-121,282 156,65 33,-276-157,163 55,-242-101,1-2,85 12,-112-23,1-1,-1-1,0-1,0-1,0-2,0 0,0-1,33-10,-49 12,-1 0,0 0,0 0,0-1,0 0,0 0,0 0,-1 0,1-1,-1 0,0 0,0 0,-1 0,1-1,-1 1,0-1,0 0,0 0,-1 0,3-9,-3 5,0 0,-1 0,-1 0,0 0,0 0,0 0,-1 0,-1 0,1 1,-1-1,-1 0,-5-12,-23-49,-3 0,-50-72,34 58,-217-321,202 311,37 58,16 25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41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0,'-10'2,"1"0,0 0,0 1,0 0,0 0,0 1,1 0,0 1,-1 0,2 0,-1 1,1 0,-8 7,1-2,-46 41,1 3,3 1,3 4,2 1,3 3,3 2,-55 105,79-129,2 1,1 0,3 2,1 0,3 0,1 1,-5 80,14-102,1 0,1 0,2-1,0 1,2-1,0 0,12 31,-11-38,2 0,0 0,1-1,0 0,1-1,1 0,0-1,1 0,0 0,27 20,-17-18,-1-1,2-1,0-1,0-1,1-1,1-1,-1-1,39 7,-24-9,0-1,0-3,0-1,1-2,39-5,5-8,0-4,-2-4,0-3,113-51,-128 48,-2-3,-1-3,-2-3,65-50,-102 67,-2-2,0 0,-2-1,37-50,-47 55,0-1,0 0,-2-1,-1 0,0 0,-1-1,-2 1,5-25,-9 37,-1 1,1-1,-1 0,0 0,-1 0,0 0,0 0,-1 1,0-1,0 0,-1 1,-5-12,2 8,-1 1,0-1,0 2,-1-1,-1 1,1 0,-14-10,-12-5,-1 1,-1 1,-65-27,94 45,-400-148,279 111,-228-108,341 141,0 0,1-1,0 0,0-1,-15-16,12 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42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980 0,'0'15,"-2"0,0-1,0 1,-2-1,1 1,-12 24,-46 82,36-74,-214 391,-335 460,558-876,9-13,0 0,1 1,-9 18,15-28,-1 0,1 1,0-1,0 0,0 0,0 1,0-1,0 0,0 1,0-1,0 0,0 1,0-1,0 0,0 0,0 1,0-1,0 0,0 1,0-1,0 0,0 0,0 1,0-1,1 0,-1 1,0-1,0 0,0 0,0 1,1-1,-1 0,0 0,0 0,1 0,-1 1,0-1,0 0,1 0,-1 0,0 0,1 0,-1 0,0 1,0-1,1 0,-1 0,0 0,1 0,-1 0,0 0,1 0,-1 0,0-1,0 1,1 0,-1 0,0 0,1 0,-1 0,0 0,0-1,1 1,-1 0,0 0,0 0,1 0,-1-1,24-9,-23 10,25-12,1 2,1 1,0 2,0 0,0 2,1 1,-1 1,1 2,37 2,12 5,-1 3,93 24,-54-3,-1 6,206 93,204 145,-233-117,-202-114,-62-34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4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1 600,'21'24,"0"1,-1 1,20 35,-4-7,420 562,-406-558,74 66,-122-121,0-1,1 0,-1 1,1-1,0 0,0-1,0 1,0 0,0-1,0 0,0 1,0-1,0 0,1-1,-1 1,4 0,-5-2,0 0,0 1,0-1,0 0,0 0,-1 0,1-1,0 1,-1 0,1-1,-1 1,0-1,1 1,-1-1,0 0,0 1,0-1,0 0,0 0,0 0,-1 0,1 0,0 0,-1 0,0 0,1 0,-1-4,26-174,5-317,-30 440,-1-165,-47-351,45 545,3 17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6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595 965,'0'-1,"-1"0,1 1,0-1,-1 1,1-1,-1 0,1 1,-1-1,1 1,-1-1,1 1,-1-1,1 1,-1 0,0-1,1 1,-1 0,0-1,1 1,-1 0,0 0,1 0,-1 0,0 0,0-1,1 1,-1 0,0 1,1-1,-1 0,0 0,0 0,1 0,-1 0,0 1,1-1,-1 0,0 1,1-1,-2 1,-32 12,12 0,0 1,1 1,0 1,1 0,-34 39,-77 108,124-153,-146 220,140-207,1 0,1 1,1 1,1-1,2 2,0-1,2 1,-4 35,9-57,-1 0,1 0,1 0,-1 0,0 0,1-1,0 1,0 0,0 0,0 0,1-1,-1 1,1-1,0 1,0-1,0 0,0 1,1-1,0 0,-1-1,1 1,0 0,0-1,0 1,1-1,-1 0,1 0,-1-1,1 1,-1-1,1 1,0-1,0 0,7 0,6 1,1 0,0-2,0 0,0-1,0-1,24-5,38-10,137-47,-172 47,0-3,-1-1,-2-2,58-40,-95 59,-1-1,1 0,-1 0,0 0,0-1,0 1,-1-1,0 0,0 0,0 0,-1-1,0 1,0 0,0-1,-1 0,0 1,-1-1,1 0,-1 1,-1-1,-1-12,-2-8,-1-1,-1 1,-18-49,-71-137,1 1,93 210,0-1,0 1,1 0,-1-1,1 0,-1 1,1-1,0 1,-1-1,2 0,-1 1,0-4,1 5,-1 0,0 1,1-1,-1 0,1 1,-1-1,0 0,1 1,-1-1,1 1,0-1,-1 1,1-1,-1 1,1-1,0 1,-1 0,1-1,0 1,-1 0,1 0,0 0,0-1,-1 1,1 0,0 0,1 0,5 1,0 0,0 0,0 1,0 0,0 1,-1-1,1 1,6 4,109 63,201 150,-262-176,217 163,262 182,-521-376,7 5,1 0,0-2,2 0,0-3,45 16,-72-28,-1 0,1-1,0 1,-1-1,1 0,0 0,0 1,-1-1,1 0,0-1,0 1,-1 0,1 0,0-1,-1 1,1-1,0 1,-1-1,1 0,0 0,-1 0,0 0,1 0,-1 0,1 0,-1 0,0 0,0-1,0 1,0 0,0-1,0 1,0-1,0 1,0-1,-1 0,1 1,-1-1,1 0,-1 1,1-1,-1 0,0 0,0 1,0-4,0-12,0 0,-1 0,-7-33,6 34,-32-161,-70-221,-88-164,178 524,-97-253,83 227,-3 1,-54-82,65 120,13 17,8 10,37 49,74 74,-58-68,398 394,-370-379,4-4,2-4,177 96,-245-150,-1-1,1 0,34 8,-52-16,-1-1,1 1,0-1,-1 0,1 0,-1 1,1-1,0 0,-1 0,1-1,-1 1,1 0,-1-1,1 1,0 0,-1-1,1 0,-1 1,0-1,1 0,-1 0,0 0,1 0,-1 0,0 0,0 0,0 0,0 0,0-1,0 1,0 0,0-1,-1 1,1-1,0 1,-1-1,1 1,-1-1,0 1,1-1,-1 0,0 1,0-1,0-2,0-8,0-1,-1 0,-1 0,-4-17,6 28,-21-79,-42-105,24 75,28 84,-7-22,18 49,0 0,0 0,0 0,0 0,1 0,-1 0,0 0,0 0,0 0,0 0,0 0,0 0,1 0,-1 0,0 0,0 0,0 0,0 0,0 0,0-1,0 1,0 0,1 0,-1 0,0 0,0 0,0 0,0 0,0 0,0 0,0-1,0 1,0 0,0 0,0 0,0 0,0 0,0 0,0 0,0-1,0 1,0 0,0 0,0 0,0 0,0 0,0 0,0 0,0-1,0 1,0 0,0 0,0 0,0 0,0 0,0 0,0 0,0-1,0 1,0 0,-1 0,1 0,18 22,64 91,4-4,6-4,4-4,4-4,5-4,132 89,-235-180,9 6,1 0,0 0,1-1,0-1,24 9,-36-14,1-1,-1 1,0-1,1 0,-1 0,0 0,1 0,-1 0,1 0,-1 0,0 0,1 0,-1-1,0 1,1-1,-1 1,0-1,0 1,1-1,-1 0,0 1,0-1,0 0,0 0,0 0,0 0,0 0,0 0,0 0,0 0,-1 0,1-1,0 1,-1 0,1 0,-1-1,0 1,1-2,1-5,-1 0,0 0,-1 0,1 0,-2-11,-4-39,-3-1,-20-78,-43-112,57 205,4 10,-114-320,120 345,2 3,-1-1,0 1,0-1,-1 1,0 0,0 0,0 0,-8-7,12 13,0 0,-1 0,1-1,0 1,-1 0,1 0,-1-1,1 1,0 0,-1 0,1 0,-1 0,1-1,0 1,-1 0,1 0,-1 0,1 0,-1 0,1 0,-1 0,1 0,0 1,-1-1,1 0,-1 0,1 0,-1 0,1 1,0-1,-1 0,1 0,0 0,-1 1,1-1,0 0,-1 1,1-1,0 0,0 1,-1-1,1 0,0 1,0-1,0 1,-1-1,1 1,0-1,0 0,0 1,0-1,0 1,0-1,0 1,0-1,0 0,0 1,0-1,0 1,0-1,0 1,0-1,1 1,0 32,3-15,0 0,1 0,1 0,0-1,2 0,0 0,1-1,0 0,1 0,1-1,1 0,0-1,0-1,2 0,0 0,0-1,1-1,0-1,1 0,27 13,-10-8,-20-8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5.1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0,'1'19,"1"-1,1-1,1 1,8 25,4 18,360 1395,-323-1303,-41-124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7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203 759,'58'-58,"-3"-4,76-108,-109 135,-1 0,-1-2,-2 0,-2-1,-2 0,-1-1,9-48,-21 82,0 0,0-1,0 1,-1-1,0 1,0-1,-1 1,0-1,1 1,-2 0,1-1,-1 1,-4-10,4 12,0 1,0-1,0 0,-1 0,1 1,-1 0,0-1,0 1,0 0,0 0,0 0,0 1,0-1,-1 1,1 0,-1 0,1 0,0 0,-1 1,0-1,1 1,-5 0,-4 0,0 1,0 1,0 0,0 0,0 1,1 1,-1 0,1 0,0 1,0 0,1 1,0 1,0-1,0 2,1-1,0 1,-11 12,-4 7,0 2,2 0,2 1,-26 50,18-27,3 1,2 1,2 1,3 2,3-1,2 2,2 0,-3 82,13-129,1 1,1 0,0 0,1 0,6 21,-7-30,0-1,0 0,0 0,0 0,1 0,0 0,0 0,-1 0,2-1,-1 1,0-1,0 1,1-1,-1 0,1 0,0 0,0 0,0 0,0-1,0 1,0-1,0 0,0 0,1 0,-1 0,6 0,5-1,0 0,1-1,-1 0,0-2,27-7,71-29,-80 27,534-264,-486 234,21-13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8.3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1031 2078,'-76'1,"-140"19,176-13,1 2,0 2,0 2,1 1,-43 23,39-15,1 3,1 1,1 2,1 2,-45 46,63-56,1 2,1 0,1 0,1 2,1 0,2 1,0 0,1 1,2 0,-10 39,18-60,1 1,0-1,0 1,0 0,1 0,0-1,0 1,0 0,1 0,0-1,0 1,0 0,1-1,0 1,4 9,-2-11,-1 0,0 0,1 0,0 0,0 0,0-1,1 0,-1 0,1 0,-1-1,1 1,0-1,0 0,0-1,0 1,1-1,6 1,20 3,0-2,0-1,1-1,-1-2,0-1,0-2,0-1,0-2,-1-1,0-1,-1-1,1-2,-2-1,38-24,-60 33,0-1,0 0,0-1,-1 0,0 0,0 0,-1-1,0 1,0-2,0 1,-1 0,0-1,-1 0,0 1,0-1,4-16,-6 17,0 0,-1 1,0-1,0 0,0 0,-1 1,1-1,-2 0,1 1,-1-1,0 1,0 0,-1-1,0 1,0 0,0 1,-1-1,0 0,0 1,0 0,-9-8,1 3,-1 0,0 1,0 1,-1 0,0 1,-1 0,1 1,-20-5,-19-3,-58-7,23 5,86 16,-1-1,1 1,0-1,-1 1,1-1,0 0,0 0,0 0,0 0,0 0,0 0,0 0,0-1,0 1,0-1,1 0,-3-2,4 3,0 0,-1 0,1 0,0 0,0 0,0-1,0 1,0 0,0 0,0 0,0 0,1-1,-1 1,0 0,1 0,-1 0,0 0,1 0,0 0,-1 0,1 0,0 0,-1 0,2-1,8-8,0 1,1 0,0 0,18-11,-24 17,164-112,-6-6,226-218,-38-39,-267 276,133-217,-191 275,-2-1,-2-1,-2-1,-2-1,16-67,-30 94,-1 1,-1-1,0 1,-2-1,-1 1,-5-39,3 45,-1 0,0-1,-1 1,-1 1,0-1,0 1,-2 0,1 0,-2 1,-14-17,4 10,0 1,-1 1,-1 1,-1 1,0 0,-1 2,0 1,-1 0,0 2,-1 1,-37-9,58 17,0 0,1 0,-1 1,0-1,0 1,0 0,0 0,0 0,0 1,0-1,1 1,-1 0,0 0,0 1,-5 2,7-2,-1 0,1 0,0 0,0 0,0 1,0-1,1 1,-1-1,1 1,-1 0,1 0,0-1,0 1,0 0,0 0,1 0,-1 0,1 0,0 5,-1 30,1-1,3 0,1 0,1 0,2 0,2-1,20 54,118 238,-130-295,372 675,-142-272,-175-300,104 272,-152-335,-3 1,-3 0,-3 2,-4-1,3 140,-15-207,1 1,-2-1,1 1,-1-1,0 0,-1 0,0 0,-1 0,1 0,-1 0,-1-1,1 0,-1 0,-11 11,-5 4,-2-1,-45 32,43-34,-114 81,73-57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8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1 606,'4'-4,"6"-2,4-3,18-9,15-10,21-12,23-12,21-14,13-8,5 0,-6 5,-13 9,-20 12,-22 13,-22 12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9.4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479 930,'0'-98,"-16"-121,11 184,-2 1,-1-1,-2 2,-1-1,-2 1,-32-60,29 64,-2 1,-1 1,-1 1,-1 0,-1 2,-2 0,0 2,-1 0,-2 2,-44-27,22 29,48 17,1 1,-1 0,0-1,0 1,1 0,-1 0,0 0,0-1,0 1,1 0,-1 0,0 0,0 1,0-1,0 0,1 0,-1 0,0 1,0-1,1 0,-1 1,0-1,0 0,1 1,-1-1,0 1,1-1,-1 1,1-1,-1 1,1 0,-1-1,1 1,-1 0,1 0,-1-1,1 1,0 0,0 0,-1-1,1 1,0 0,0 0,0 0,0-1,0 1,0 0,0 0,0 0,0-1,0 1,0 0,0 0,1 0,0 0,2 10,1 0,0-1,1 0,0 0,1 0,0 0,0-1,15 15,-1 2,177 224,45 62,-186-237,142 212,-178-252,-1 1,-1 0,-3 1,-1 1,-1 1,10 60,-21-84,-1 1,0 0,-1 0,-1 0,-1 0,0-1,-1 1,-1-1,0 1,-1-1,-1 0,0-1,-1 0,-15 24,15-27,0-1,-1 0,0-1,-1 0,0 0,0-1,-1 0,0 0,-1-1,1 0,-1-1,-1-1,1 0,-1 0,0-1,0 0,0-1,0-1,-13 2,3-3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3:59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1,'0'4,"4"1,5 5,6 4,4 4,4 3,5 6,7 8,5 1,-4 7,1 0,-3-2,-6-9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1.0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858 466,'21'-16,"-1"0,-1-2,0 0,-1-1,27-39,-42 54,0 0,0 0,-1 0,1 0,-1-1,0 1,0-1,-1 0,0 1,0-1,1-6,-2 10,0-1,0 1,-1-1,1 1,-1-1,1 1,-1-1,1 1,-1 0,0-1,1 1,-1 0,0-1,0 1,0 0,0 0,0 0,0 0,-1 0,1 0,0 0,0 1,-1-1,1 0,-1 1,1-1,0 1,-1-1,1 1,-1 0,1-1,-1 1,1 0,-1 0,1 0,-1 0,1 0,-4 1,-16 1,-1 1,1 1,-1 0,1 2,1 0,-36 17,18-8,-54 21,1 4,-108 66,156-79,0 3,2 1,1 1,2 3,1 1,-38 48,66-72,0 0,1 1,0-1,-11 28,17-38,1 1,0-1,0 1,1-1,-1 1,0-1,1 1,0-1,-1 1,1-1,0 1,0 0,0-1,1 1,-1-1,1 1,-1-1,1 1,0-1,0 1,0-1,0 0,1 1,-1-1,0 0,1 0,0 0,-1 0,1 0,0 0,0-1,0 1,0-1,0 1,3 0,7 3,0-1,0 0,0-1,0-1,1 1,-1-2,1 0,-1-1,20-1,115-20,-144 21,265-60,-231 49,-1-1,0-2,-1-1,-1-2,37-25,-66 39,-1-1,1 0,-1 0,0-1,0 1,0-1,-1 0,0 0,0 0,0 0,0-1,-1 1,0-1,0 1,0-1,-1 0,0 0,0 0,0-7,-1 4,0 0,0 0,-1-1,-1 1,1 0,-1 0,-1 0,0 1,0-1,-1 0,-7-12,91 154,95 154,761 1224,-914-1471,10 13,-3 1,-2 1,28 85,-52-131,-1 0,0 0,0 1,-1-1,0 1,-1-1,0 0,-2 17,1-22,0 1,0-1,-1 0,1 1,-1-1,0 0,0 0,-1 0,1 0,-1-1,0 1,0-1,0 1,0-1,-1 0,1 0,-1-1,0 1,-4 2,-7 2,0-1,0 0,-1-1,0 0,0-2,-1 0,1-1,-1 0,1-1,-1-1,1-1,-1 0,1-1,-1-1,1 0,0-2,0 1,1-2,-1 0,1-1,1-1,-1 0,1-1,0 0,1-1,-15-15,3-1,2-1,1-1,1-1,1-1,2 0,1-2,1 0,2-1,2 0,-17-67,9 5,4-1,-5-173,19 145,6 0,6 0,41-204,-7 145,117-307,-160 487,89-205,-79 185,2 1,1 0,0 2,2-1,0 2,33-32,-47 50,0-1,-1 1,1 0,0 0,0 0,0 0,0 0,0 1,0-1,0 1,0-1,0 1,0-1,1 1,-1 0,0 0,0 0,0 1,0-1,0 0,0 1,0-1,0 1,0 0,0-1,0 1,0 0,0 0,0 1,0-1,-1 0,1 1,-1-1,1 1,-1-1,3 4,7 7,-1 1,-1 0,15 28,-15-25,276 541,-271-526,50 93,-64-122,1-1,-1 0,1 0,0 0,-1 1,1-1,0 0,0 0,0 0,0 0,0 0,0 0,0-1,0 1,0 0,1 0,-1-1,0 1,2 0,-2-2,-1 1,1 0,-1-1,1 1,0 0,-1-1,1 1,-1-1,1 1,-1-1,0 1,1-1,-1 0,1 1,-1-1,0 0,0 1,1-1,-1 0,0 1,0-1,0 0,1 1,-1-1,0-1,1-57,-27-213,-21-366,47 625,-1 1,1 0,0 1,1-1,1 0,2-14,-3 24,-1 0,1 1,-1-1,1 0,0 0,0 1,0-1,0 0,0 1,0-1,0 1,1-1,-1 1,1 0,-1 0,1-1,-1 1,1 0,-1 0,1 0,0 1,0-1,-1 0,1 1,0-1,0 1,0-1,0 1,0 0,0 0,0 0,-1 0,1 0,0 0,0 1,0-1,0 1,0-1,2 2,13 4,1 1,-1 1,0 1,0 0,-1 2,-1-1,22 20,94 98,-124-121,66 71,71 101,-113-135,-2 1,-1 2,-3 1,23 61,-35-71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2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1744,'-31'0,"0"1,-53 9,73-8,-1 1,1 1,0-1,1 2,-1 0,1 0,0 1,0 0,1 0,-14 13,2 1,0 0,-25 36,40-48,1-1,-1 1,2 0,-1 0,1 1,1-1,0 1,0 0,0-1,1 1,-2 19,4-25,1 1,-1 0,0 0,1 0,0-1,0 1,0 0,0-1,1 1,-1-1,1 1,0-1,0 0,0 0,0 0,1 0,-1 0,6 4,-3-3,1 0,0-1,0 1,0-1,0-1,0 1,1-1,0 0,11 2,-3-2,1 0,-1-1,0-1,0-1,0 0,0-1,0 0,26-9,-32 8,0-1,0 0,-1 0,0-1,0 0,0-1,0 0,-1 0,0-1,-1 1,1-1,5-10,-4 5,0 0,-1-1,-1 0,0-1,-1 0,-1 0,4-17,-1-18,-1 0,-3-1,-5-81,1 95,-2-64,6 123,1 0,1-1,1 0,2 0,16 36,65 121,-83-168,17 31,2 0,47 61,-62-90,1-1,0 0,1-1,0 0,0 0,1-2,1 0,0 0,0-1,0-1,26 10,-33-16,0 0,0 0,0 0,0 0,-1-1,1-1,0 1,0-1,0 0,0 0,-1-1,1 0,0 0,-1-1,0 0,0 0,0 0,0-1,0 0,0 0,7-8,8-8,-1-1,-2-1,30-43,-46 62,35-54,-2-2,-3-2,-3 0,-2-2,-3-1,-3-1,18-93,-22 54,-3-2,-6 0,-4 0,-10-113,2 160,-3 1,-2-1,-28-92,27 121,-1 0,-2 1,-1 0,-1 1,-1 0,-2 1,0 1,-30-31,19 27,-1 1,-1 1,-59-39,88 65,0 1,0-1,0 1,-1 0,1 0,0 0,-1 0,1 0,0 1,-1-1,1 1,-1-1,1 1,-1 0,1 0,-1 0,1 0,-1 1,1-1,-1 1,1-1,-4 3,2-1,1 0,0 0,0 1,0 0,0-1,1 1,-1 0,1 0,0 1,0-1,0 0,0 1,-1 3,-5 14,2 1,0-1,1 1,-1 22,5-42,-13 150,6 0,15 178,5-169,34 165,57 155,-79-397,-12-51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3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0 325,'10'0,"0"2,0-1,0 1,0 1,0 0,-1 0,1 1,-1 0,0 0,16 12,7 6,42 39,-54-44,24 22,25 20,89 61,-136-105,1-1,1-1,0-1,1-2,0 0,1-1,0-2,43 7,-59-12,1-1,0-1,-1 0,1-1,-1 0,1 0,-1-1,1 0,17-7,-21 6,-1 0,0-1,0 0,0 0,0 0,0-1,-1 0,0 0,0 0,0 0,-1-1,0 0,0 0,0 0,4-10,2-9,0 0,-1 0,-2-1,-1 1,-1-2,-1 1,-1-1,-1-38,-3 45,0 1,-2 0,0 0,-1 0,-1 0,-1 0,-1 1,0 0,-1 1,-1-1,-1 1,-16-21,9 18,-1 0,-1 1,-1 0,0 2,-1 1,-1 0,-29-15,60 38,1 0,-2 0,1 1,10 11,8 8,153 137,362 252,-521-403,-6-4,0 0,-1 2,0-1,0 2,15 16,-27-26,0 1,0-1,0 1,-1-1,1 1,-1 0,1 0,-1-1,0 1,0 0,0 0,-1 0,1 0,-1 0,0 0,1 1,-1-1,-1 0,1 0,0 0,-1 0,0 0,1 0,-1 0,0 0,-1 0,1-1,0 1,-1 0,1-1,-1 1,0-1,0 1,0-1,0 0,-4 3,-13 11,0-2,0 0,-1-1,-40 18,18-9,7-5,-1-2,-69 19,-21 8,96-29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4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69,'0'-4,"-4"-2,-2-3,5-1,11-2,11 0,16 3,1 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4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1 976,'33'-15,"69"-22,-37 15,-19 6,436-169,-372 136,-3-4,132-88,-211 122,50-45,-71 58,-1 0,0-1,0 0,0 0,-1 0,0-1,0 0,-1 0,0 0,0 0,-1-1,3-10,-6 15,0 0,0 0,0-1,-1 1,1 0,-1 0,0 0,0-1,0 1,-1 0,0 1,1-1,-1 0,-1 0,1 1,0-1,-1 1,0 0,0 0,0 0,0 0,0 0,-6-3,-8-6,0 2,-1-1,-27-10,40 19,-52-22,-1 2,-116-28,133 42,-1 2,1 1,-1 2,0 2,-53 6,85-4,1 0,-1 1,1 0,0 1,-1 0,1 0,0 1,1 0,-1 1,-13 9,17-10,0 1,0 0,0 0,1 0,0 1,0 0,0-1,1 1,-1 1,1-1,1 0,-1 1,1-1,1 1,-3 11,2 5,1 0,1 1,1-1,0 0,2 0,1 0,1 0,1 0,10 25,12 23,55 97,-14-46,119 156,109 99,-180-232,11 7,-52-66,117 177,-188-254,0-1,0 1,-1 1,0-1,-1 0,0 1,2 14,-3-4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5.9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1 495,'3'-1,"1"-1,0 0,-1 0,1 0,-1 0,0 0,0-1,0 1,0-1,4-4,11-9,38-19,2 3,1 2,2 3,64-20,-6 11,149-26,548-39,-655 80,-139 16,0 0,0-1,-1-2,0 0,22-12,-41 19,-1 0,-1 0,1 1,0-1,0 1,0-1,-1 1,1 0,0-1,0 1,0 0,0-1,0 1,0 0,0 0,0 0,0 0,0 0,0 0,-1 0,1 0,0 0,2 1,1 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5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1 716,'4'-1,"1"0,-1 0,1 0,-1-1,0 1,1-1,-1 0,5-4,9-3,208-93,140-58,645-196,-914 324,12-1,-79 26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5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0,'312'341,"-79"-83,-178-204,-31-31,0 2,24 33,-38-42,-4-1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6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6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0 704,'514'488,"-450"-429,23 23,-77-63,-10-19,0 0,0 1,0-1,0 0,0 1,0-1,0 0,0 1,-1-1,1 0,0 0,0 1,0-1,0 0,-1 0,1 1,0-1,0 0,-1 0,1 0,0 1,-1-1,1 0,0 0,0 0,-1 0,1 0,0 0,-1 0,1 1,0-1,-1 0,0 0,-2 0,0-1,0 1,0 0,0-1,0 0,0 1,0-1,0 0,0-1,-4-1,-19-14,1 0,1-1,0-2,-33-35,-71-98,84 98,3-3,2-1,3-2,3-1,-40-105,64 139,1 0,1 0,2-1,1 0,1 0,3-57,2 64,1 0,1 1,0 0,2-1,1 1,1 1,0 0,2 0,0 0,16-22,-21 34,0 1,0 0,1 0,0 1,0 0,0 0,1 0,0 0,0 1,0 1,1-1,-1 1,1 0,0 1,1 0,-1 0,0 1,1 0,0 0,-1 1,1 0,0 0,-1 1,1 0,0 1,0 0,-1 1,1-1,-1 2,15 5,4 4,0 1,-1 2,-1 1,0 0,-2 2,32 30,2 9,56 71,160 259,-198-274,44 75,-94-149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7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1,'-4'0,"-2"4,1 5,1 10,1 6,5 7,7 6,5 5,5-1,4 1,-3-6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7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51 438,'0'-12,"-5"-22,0-12,-1-3,-2-1,0 3,0-2,3 2,2 6,1 5,1 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8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34,'-1'-1,"1"0,0 0,0 0,0-1,0 1,0 0,0 0,0 0,0 0,0-1,1 1,-1 0,0 0,1 0,-1 0,1 0,-1 0,1 0,-1 0,1 0,0 0,0 0,-1 0,1 0,0 1,0-1,0 0,0 0,0 1,0-1,0 1,0-1,0 1,0-1,0 1,1 0,-1 0,0-1,0 1,0 0,2 0,1 1,0 0,-1 0,1 0,0 0,-1 1,1-1,-1 1,0 0,0 0,0 0,0 1,4 3,29 34,-3 1,-1 2,-3 0,36 70,-55-95,282 565,85 143,-355-689,2-1,1-2,47 49,-62-72,1-1,0-1,1 0,0-1,1 0,-1-1,1 0,1-1,-1 0,1-1,0-1,0 0,0-1,16 2,-5-5,0 0,-1-1,0-1,1-2,-1 0,0-2,34-12,162-77,-131 52,165-88,-190 91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8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0 532,'0'-5,"4"0,6-1,5-2,8-5,13-4,21-7,26-8,28-7,28-9,19-5,17-2,7 1,2 4,-6 8,-20 6,-25 9,-35 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09.4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128 540,'171'-147,"-107"96,106-111,-161 152,-2 1,1-1,-1 0,-1-1,0 0,8-19,-13 27,0 1,-1 0,1-1,0 1,-1-1,1 1,-1 0,0-1,0 1,0-1,0 1,0-1,-1 1,1-1,-1 1,1-1,-1 1,0 0,0 0,0-1,0 1,0 0,-1 0,1 0,-1 0,1 0,-1 0,0 1,0-1,0 0,0 1,0-1,0 1,0 0,0 0,0 0,-1 0,1 0,-5-1,-4 0,0 0,-1 0,1 1,-1 1,1 0,-1 0,1 1,-1 1,1 0,0 0,-1 1,1 1,-20 9,4-1,0 2,1 1,1 1,-31 25,32-21,0 2,1 0,1 2,-23 33,36-44,0 0,1 0,1 1,0-1,1 2,0-1,2 1,-1 0,2 0,0 0,-1 17,4-25,1-1,0 1,0 0,0-1,1 1,0-1,0 1,1-1,-1 0,2 0,-1 0,0 0,1-1,0 1,1-1,-1 0,1 0,0-1,0 1,0-1,1 0,-1-1,12 6,12 6,0-2,0-1,52 13,-17-8,0-4,2-2,-1-4,1-2,73-4,-19-8,226-43,-253 33,-64 13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43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1134,'30'0,"1"-1,-1-1,0-1,0-2,56-17,-41 10,1 2,-1 2,1 3,1 1,62 2,-48 2,0-3,75-13,-99 8,0 2,1 1,-1 1,1 3,57 4,117 12,225-12,-215-5,-120 2,509-23,-133-8,3 33,-161 1,-282-4,-20 0,0 1,0 1,0 0,0 1,24 6,-40-7,1 0,0 0,-1-1,1 1,0-1,0 0,0 1,-1-1,1-1,0 1,0 0,0-1,0 1,-1-1,1 0,0 0,-1 0,1 0,-1 0,1-1,-1 1,1-1,-1 1,0-1,0 0,0 0,0 0,0 0,0-1,-1 1,1 0,-1-1,1 1,0-4,4-9,-1 0,0 0,-1 0,4-32,-5 27,30-199,48-240,-71 396,-8 45,0 1,9-30,-11 46,0 1,0-1,1 1,-1-1,0 1,0 0,0-1,0 1,1-1,-1 1,0 0,0-1,1 1,-1 0,0-1,1 1,-1 0,0 0,1-1,-1 1,1 0,-1 0,0 0,1-1,-1 1,1 0,-1 0,0 0,1 0,-1 0,1 0,-1 0,1 0,-1 0,0 0,1 0,-1 0,1 0,0 0,18 15,11 25,49 95,-7 2,80 211,0-1,-27-70,-125-276,16 30,-15-31,-1 0,0 1,0-1,1 1,-1-1,1 0,-1 1,0-1,1 0,-1 0,1 1,-1-1,1 0,-1 0,0 0,1 1,-1-1,1 0,-1 0,1 0,-1 0,1 0,-1 0,1 0,-1 0,1 0,-1 0,1 0,-1-1,1 1,-1 0,1 0,-1 0,1-1,-1 1,0 0,1 0,-1-1,1 1,-1 0,0-1,1 1,-1-1,0 1,1 0,-1-1,0 1,0-1,0 1,1-1,-1 1,0 0,0-1,0 1,0-1,0 1,0-1,0 0,5-13,0 1,-1-1,-1 0,0 0,-1 0,0-15,-1-94,-2 65,-13-399,0-4,14 456,0-1,0 1,1 0,-1 0,1-1,1 1,-1 0,3-7,-4 12,0-1,1 1,-1-1,0 1,1-1,-1 1,1 0,-1-1,0 1,1-1,-1 1,1 0,-1 0,1-1,-1 1,1 0,-1 0,1-1,-1 1,1 0,0 0,-1 0,1 0,-1 0,1 0,-1 0,1 0,0 0,0 0,2 1,-1 0,0 1,1-1,-1 0,0 1,0-1,0 1,0 0,0 0,-1 0,3 2,29 41,-1 1,-3 2,-2 1,29 71,-9-21,158 291,-145-279,-54-99,1 0,0 0,1-1,0 0,1 0,12 12,-20-23,-1 0,1 1,-1-1,1 0,0 0,-1 0,1 1,0-1,-1 0,1 0,-1 0,1 0,0 0,-1 0,1-1,0 1,-1 0,1 0,-1 0,1 0,0-1,-1 1,1 0,-1-1,1 1,-1 0,1-1,-1 1,1-1,-1 1,1-1,-1 1,0-1,1 1,-1-1,0 1,1-1,-1 0,0 1,0-1,1 1,-1-1,0 0,0 1,0-1,0 0,10-37,-9 34,19-115,-6 0,0-194,-13 297,-1-1,7-29,-7 41,1 0,0 1,1-1,-1 0,1 1,0-1,0 1,1 0,-1 0,1 0,0 0,0 0,6-6,-8 9,0 1,0-1,1 1,-1-1,0 1,0 0,0-1,0 1,0 0,1 0,-1 0,0 0,0 0,0 0,0 0,1 0,-1 0,0 1,0-1,0 0,0 1,0-1,0 1,0-1,0 1,0 0,0-1,0 1,0 0,1 1,26 30,-26-30,27 44,-1 2,-2 2,-3 0,20 59,-9-23,-3-9,31 77,142 254,-185-371,-16-30,0 0,1 0,0 0,0 0,1 0,-1-1,1 0,10 9,-14-14,-1-1,1 1,0-1,0 0,-1 1,1-1,0 0,0 1,0-1,0 0,-1 0,1 0,0 0,0 0,0 0,0 0,0 0,-1 0,1 0,0 0,0-1,0 1,0 0,-1-1,1 1,0 0,0-1,-1 1,1-1,0 1,-1-1,1 0,0 1,-1-1,1 0,-1 1,1-1,-1 0,1 0,0-1,12-36,-6-6,0-89,-5 48,17-845,-18 907,1 0,7-31,2-19,-11 72,0 1,-1-1,1 1,0-1,0 1,0-1,0 1,0 0,0-1,0 1,0-1,0 1,0-1,0 1,0-1,0 1,0-1,1 1,-1 0,0-1,0 1,0-1,1 1,-1 0,0-1,0 1,1 0,-1-1,0 1,1 0,-1-1,1 1,-1 0,0 0,1-1,-1 1,1 0,-1 0,1-1,13 19,10 40,-22-53,13 34,11 30,2-2,47 80,131 216,-190-320,-15-39,0 1,1-1,-1 0,1 0,0 0,0 0,0 0,4 5,-4-8,0 1,0-1,0 0,0 0,0 1,0-1,0-1,0 1,0 0,1 0,-1-1,0 1,0-1,1 0,-1 0,0 0,1 0,-1 0,0 0,4-1,329-60,77-13,7-2,-215 44,-42 4,320-13,766 44,-1030 10,4 0,-201-13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7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186 474,'0'-1,"0"1,0 0,0 0,0 0,0-1,0 1,0 0,0 0,0 0,0 0,0-1,0 1,1 0,-1 0,0 0,0 0,0-1,0 1,0 0,0 0,0 0,0 0,1-1,-1 1,0 0,0 0,0 0,0 0,0 0,1 0,-1 0,0 0,0-1,0 1,1 0,-1 0,0 0,0 0,0 0,0 0,1 0,-1 0,0 0,0 0,0 0,1 0,-1 0,0 0,0 1,14 6,9 13,-11-6,0 1,14 24,-23-35,0 2,0-1,0 0,-1 1,0-1,0 1,0 0,-1-1,1 1,-2 0,2 9,-2-15,0 0,0 0,0 0,0 0,0 0,0 1,0-1,0 0,-1 0,1 0,0 0,0 0,0 0,0 1,0-1,0 0,0 0,0 0,0 0,0 0,0 0,-1 0,1 0,0 1,0-1,0 0,0 0,0 0,0 0,0 0,-1 0,1 0,0 0,0 0,0 0,0 0,0 0,-1 0,1 0,0 0,0 0,0 0,0 0,0 0,0 0,-1 0,1 0,0 0,0 0,0 0,0 0,0-1,0 1,0 0,-1 0,1 0,0 0,-11-10,-7-16,-15-43,-40-120,24 54,29 77,15 41,0-1,-2 1,0 0,0 1,-2 0,-17-26,26 41,-1 1,1-1,0 1,0-1,0 1,-1-1,1 1,0-1,-1 1,1-1,0 1,-1 0,1-1,-1 1,1-1,-1 1,1 0,-1-1,1 1,-1 0,1 0,-1 0,1-1,-1 1,1 0,-1 0,1 0,-1 0,1 0,-1 0,0 0,1 0,-1 0,1 0,-1 0,1 0,-1 0,1 1,-1-1,0 0,1 0,-1 1,1-1,0 0,-1 1,1-1,-1 0,1 1,-1-1,1 1,0-1,-1 1,1-1,0 0,0 1,-1-1,1 1,0 0,0-1,0 1,-1-1,1 1,0-1,0 1,0-1,0 1,0 0,0 0,-1 42,5 3,3 0,1 0,18 54,56 133,-38-114,-36-95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46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1,'19'-1,"0"1,0 1,0 1,-1 1,1 0,-1 2,0 0,0 1,0 0,-1 2,24 13,334 228,-185-118,-177-123,0-2,1 1,0-2,15 5,-20-8,-1 1,1 0,0 0,-1 0,1 1,-1 1,0 0,0 0,-1 0,0 1,0 0,11 12,-16-16,-1 1,0-1,0 0,0 1,0-1,0 1,0-1,-1 1,1-1,-1 1,0-1,0 1,0 0,0-1,0 1,-1-1,1 1,-1-1,1 1,-1-1,0 1,0-1,0 0,0 1,-1-1,1 0,-1 0,-2 4,-6 5,0 0,-1 0,-22 17,18-16,-338 323,298-280,-38 29,78-69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48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1 273,'0'-4,"1"0,-1 0,1 0,1 0,-1 0,0 1,1-1,0 0,0 1,0 0,0-1,1 1,-1 0,1 0,0 0,5-4,56-39,-53 39,30-19,2 2,0 3,54-20,-70 31,2 2,-1 0,1 2,0 1,0 1,45 1,-69 3,0 0,0 1,0 0,0 0,0 0,0 0,0 1,0 0,0 0,0 0,-1 0,1 1,-1 0,0 0,0 0,6 6,-5-3,0 0,-1 1,1-1,-2 1,1 0,-1 0,0 0,0 1,-1-1,2 9,1 16,-2 0,-1 0,-1 0,-5 41,3-58,-2 14,0 0,-2-1,-1 0,-2 0,0 0,-2-1,-1 0,-22 38,2-14,-2-2,-3-2,-46 50,59-73,3-3,0 1,1 0,1 2,1 0,2 1,-19 38,32-58,0 0,0 0,1 0,0 0,0 1,1-1,-1 0,1 0,0 1,1-1,-1 0,1 0,0 0,0 1,1-1,0 0,-1 0,2-1,-1 1,0 0,1-1,0 1,0-1,0 0,1 0,0 0,-1-1,7 5,8 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48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49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1,'-23'267,"3"-68,12-67,14 191,-3-285,2 0,1 0,2 0,2-1,1 0,2-1,2-1,1 0,36 59,-46-87,1 1,-1-1,1 0,1-1,-1 0,1 0,0-1,1 0,-1 0,1-1,0 0,0 0,0-1,15 3,-11-3,-1-1,0-1,1 1,-1-2,0 0,1-1,-1 0,0 0,1-1,22-8,-11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0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1,'7'16,"-2"0,0 0,-1 1,-1-1,0 1,0 24,2 7,51 556,-47-476,-9-121,0 0,1-1,0 1,1-1,-1 0,1 1,0-1,1 0,0 0,-1 0,2 0,-1-1,1 1,0-1,5 5,-4-6,0 0,0 0,0-1,1 0,-1 0,1 0,0-1,0 0,0 0,0-1,0 1,0-1,0 0,1-1,10 0,19 1,1-2,-1-2,53-10,-68 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0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1 233,'0'-4,"0"-6,4-1,14 2,7-7,18-4,12 1,10 0,3-1,1-2,-2 4,-9 4,-5 0,-8 4,-7 2,-7 3,-8-2,-8 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1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0,'22'24,"30"44,-4-3,34 31,123 189,-198-272,-1 0,-1 1,0-1,-1 1,0 0,-1 0,-1 0,0 1,-1 20,-1 7,-13 82,2-54,-3 0,-4-1,-31 81,39-125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3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195 966,'-2'-14,"1"1,-2-1,0 0,0 1,-6-14,-7-28,6 0,136 489,-89-322,61 161,21 69,-119-341,10 35,-7-24,-8-19,-122-261,-78-183,152 308,7-2,-48-261,90 381,1 0,1-1,1 1,1 0,1 0,2 0,0 0,1 0,2 0,1 1,0 0,2 0,1 1,1 0,0 1,2 0,1 1,32-39,-39 54,0 0,0 1,1 0,0 0,0 0,0 1,0 0,1 1,-1 0,1 0,0 1,0 0,0 1,0 0,0 0,0 1,0 0,1 0,16 4,-14-2,-1 0,0 1,0 0,0 0,0 2,0-1,-1 1,1 1,-1 0,-1 0,1 1,-1 0,0 1,-1 0,10 11,1 11,-2 0,-1 0,-1 2,-2 0,-1 1,-1 0,-2 0,8 56,-16-79,1 0,-1 0,-1 0,0 1,0-1,-1 0,0 0,-1 0,0 0,-1 0,0 0,0-1,-1 1,-1-1,1 0,-1 0,-1 0,0-1,0 0,0 0,-10 9,-158 155,-1-20,174-152,0 1,0-1,1 1,-1 0,0-1,1 1,-1 0,0-1,1 1,-1 0,1 0,-1-1,1 1,0 0,-1 0,1 0,0 0,-1 0,1 0,0 0,0 0,0-1,0 1,0 0,0 0,0 0,0 0,0 0,0 0,1 0,-1 0,0 0,1 0,-1-1,0 1,1 0,-1 0,1 0,0-1,-1 1,1 0,0 0,-1-1,1 1,0-1,-1 1,1-1,0 1,1 0,7 4,0-1,0 0,1 0,10 2,4 2,553 296,-317-156,-197-115,-39-23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5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0,'262'3,"407"56,-621-53,0-1,53-4,-81-1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6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0,'-1'79,"3"88,-1-160,1 1,0 0,1-1,0 0,0 1,0-1,1-1,0 1,1 0,-1-1,1 0,1 0,8 8,-7-7,1 2,-2-1,1 0,-1 1,0 1,6 13,2 14,-6-23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7.5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7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25 550,'-2'-2,"0"1,0-1,0 0,1 0,-1 0,0 0,1 0,-1-1,1 1,0 0,0-1,0 1,0-1,0 1,0-1,1 0,-1 1,1-4,1 4,0 0,-1 1,1-1,1 1,-1 0,0-1,0 1,0 0,1-1,-1 1,0 0,1 0,0 0,-1 0,1 1,-1-1,1 0,0 1,-1-1,1 1,0-1,0 1,-1 0,1 0,0 0,0 0,0 0,2 0,12 0,0 1,0 0,0 1,0 1,-1 0,1 1,26 11,-5 1,69 40,-61-27,-1 3,-1 1,-2 2,-2 2,-1 2,-2 1,-2 2,58 91,-92-131,1 0,-1-1,1 1,0-1,0 1,0-1,0 1,0-1,0 0,0 0,0 1,0-1,1 0,-1 0,0 0,1 0,-1 0,1-1,-1 1,1 0,2 0,-3-1,0-1,0 0,0 1,0-1,0 0,0 1,0-1,0 0,0 0,-1 0,1 0,0 0,-1 0,1 0,-1 0,1 0,-1 0,1 0,-1 0,0 0,1 0,-1-2,4-14,-2-1,2-30,-2-52,-22-184,-40-97,51 331,6 35,-6-37,9 50,0 0,0-1,-1 1,1-1,1 1,-1-1,0 1,1-1,-1 1,1 0,0-1,-1 1,1 0,0 0,2-4,2 6,0 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4:59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51,'-13'-21,"-5"-7,18 28,-1-1,1 1,-1 0,0 0,0 0,1-1,-1 1,0 0,1 0,-1 0,0 0,0 0,1 0,-1 0,0 0,1 1,-1-1,0 0,1 0,-1 1,0-1,1 0,-1 1,0-1,1 0,-1 1,1-1,-1 1,1-1,-1 1,1-1,-1 1,1 0,-1-1,1 1,0-1,0 1,-1 0,1-1,0 1,0 0,-1 0,-10 24,1-1,1 2,1-1,1 1,1 0,-3 30,1-9,-10 52,4 2,5-1,5 135,6-189,1-1,3 0,2-1,2 0,2 0,1-1,3 0,1-1,43 74,-52-103,1-1,1 0,0 0,1-1,0-1,0 1,1-2,1 0,-1 0,2-1,-1-1,1 0,0-1,15 5,-5-5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1,'13'17,"-1"0,-1 1,0 1,-1-1,-1 2,12 36,-15-40,164 528,-94-277,-74-259,0 0,1-1,0 1,0-1,1 0,-1 0,9 10,-10-14,1-1,-1 0,1 0,0 0,0 0,0 0,0-1,0 1,0-1,0 0,1 0,-1 0,0 0,1 0,-1-1,0 1,1-1,-1 0,7-1,13-1,1 0,-1-2,0-1,0-1,0 0,-1-2,0-1,-1 0,0-2,32-20,-32 15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0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1 145,'4'0,"6"-4,5-2,4 1,7 0,8-2,23-8,18-3,1 3,-5 0,-10 2,-11 3,-6-1,-6 2,-5 2,-9 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1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0,'6'1,"1"0,0 0,0 1,-1 0,1 0,-1 1,1 0,-1 0,0 0,0 1,-1 0,1 0,8 9,10 9,32 40,-45-49,36 43,-4 1,-2 3,-2 1,-3 2,-3 1,-3 2,-2 1,-4 1,17 77,-34-108,-1 0,-3 0,0 1,-5 45,1-60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1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0 222,'329'-28,"-203"12,515-85,-616 96,327-63,-326 65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5.4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1455,'1'14,"0"0,1 1,1-2,0 1,1 0,6 15,6 19,186 608,-36-122,225 728,-375-1210,-12-34,0-1,2-1,0 1,1-1,1 0,11 17,-16-32,-2-9,-2-14,-16-39,-3 1,-3 0,-2 2,-35-58,26 48,-184-357,-137-284,52-25,270 636,4-1,4-2,4-1,-7-110,25 167,2 1,2 0,1-1,3 1,2 0,1 1,2-1,3 2,1 0,2 0,1 1,25-39,-4 20,2 3,3 1,3 2,1 2,3 2,2 3,2 1,2 3,2 3,1 2,107-50,-120 69,1 3,0 1,55-9,-68 18,0 1,1 2,-1 1,1 2,46 6,-68-5,-1 2,0-1,0 2,0-1,-1 2,1-1,-1 2,0-1,0 2,-1-1,0 1,0 1,-1 0,0 0,10 12,-9-6,0 0,0 1,-2 1,0-1,0 1,-2 1,0-1,0 1,-2 0,3 21,0 13,-3 0,-1 1,-3 0,-3-1,-1 1,-3-1,-2 0,-2-1,-2 0,-38 90,20-70,-4-1,-2-2,-3-1,-3-2,-3-2,-88 92,-119 94,238-233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6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548 110,'-15'2,"0"-1,0 2,1 0,-1 1,1 0,0 1,0 1,0 0,1 1,0 0,0 1,1 1,0 0,0 0,-19 22,0 2,1 2,2 1,-45 77,50-74,1 1,3 2,0 0,3 1,2 0,-17 88,29-114,0-1,0 1,2-1,0 1,1 0,1-1,0 1,2-1,-1 0,2 0,0 0,1-1,1 1,0-1,1-1,0 1,2-2,-1 1,2-1,0 0,0-1,17 14,-1-7,0-1,0-1,2-1,0-2,0-1,2-1,-1-2,1-1,1-1,0-1,0-2,56 1,-17-5,0-4,0-2,-1-4,120-29,-155 29,1-1,-2-1,0-2,37-20,-61 28,0-1,-1-1,1 1,-1-1,-1-1,0 0,0 0,0 0,-1-1,0 0,-1-1,0 0,-1 0,0 0,0 0,-1-1,4-14,-3-4,-1 0,-1 0,-2 0,-1-1,-1 1,-2 0,-1-1,-1 1,-1 1,-1-1,-20-47,5 24,-2 2,-2 0,-3 1,-1 2,-44-52,47 67,-1 1,-2 2,-2 0,-57-39,65 52,-1 1,0 1,-1 2,0 0,-1 2,0 1,-49-10,57 17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6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6 821,'0'0,"-1"1,1 0,-1-1,1 1,-1 0,1 0,-1-1,1 1,0 0,0 0,-1-1,1 1,0 0,0 0,0 0,0 0,0-1,0 1,0 0,0 0,0 0,0 0,1-1,-1 1,0 0,0 0,1 0,-1-1,1 1,-1 0,1-1,-1 1,1 0,14 32,4-2,1 0,2-1,0-2,2 0,2-1,0-2,2 0,49 33,-33-29,2-1,1-2,0-3,2-2,68 21,-98-36,1-1,-1-1,1-1,0 0,0-2,0 0,0-1,24-3,-36 1,0 1,-1-1,1-1,0 1,-1-2,1 1,-1-1,0 0,0 0,0-1,-1 1,0-2,0 1,0-1,0 0,-1 0,0 0,0-1,-1 0,0 0,0 0,5-12,-1-5,-1-1,-1 1,-1-1,0 0,-3-1,1-32,-3 19,-2-1,-2 1,-12-54,6 60,-1 1,-2 0,-1 2,-1-1,-35-49,25 39,58 59,51 40,-24-17,2-2,1-4,2-1,1-4,2-3,1-3,0-2,2-4,0-3,1-3,1-3,75 0,-137-9,-3 0,0 0,0 0,0-1,0 0,14-4,-21 5,1-1,-1 1,0-1,0 1,0-1,0 0,1 0,-1 0,0 0,0 0,0 0,-1 0,1 0,0 0,0 0,-1 0,1 0,0-1,-1 1,1 0,-1 0,0-1,1 1,-1 0,0-1,0 1,0 0,0-1,0 1,0-1,0 1,0 0,0-1,-1 1,1 0,-1-1,1 1,-1 0,1 0,-2-2,-11-25,-1 1,-1 0,-27-35,9 12,-395-597,407 616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8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1609,'10'-9,"-2"-2,0 1,11-18,5-7,-5 10,26-35,71-120,-106 161,0 0,-2 0,0-1,-2 0,0-1,-1 1,-1-1,-1 0,0 0,-2-1,-2-30,0 43,-1-1,0 1,-1-1,0 1,0 0,-1 0,0 0,-1 1,0-1,0 1,-1 0,0 1,0-1,-1 1,0 0,0 1,0 0,-1 0,0 1,0-1,-1 2,0-1,1 1,-1 1,-14-4,13 4,0 0,0 1,-1 0,1 1,-1 0,1 1,-1 0,1 1,-1 0,1 0,-1 1,1 0,0 1,0 1,0-1,0 2,1-1,-1 1,1 1,1-1,-1 1,1 1,-11 10,0 6,0 1,2 0,1 2,0 0,2 0,-15 41,7-4,-27 115,46-166,1 1,0 0,0-1,1 1,1 0,0 0,2 13,-1-21,0-1,1 1,-1-1,1 1,0-1,0 0,1 1,-1-1,1-1,0 1,0 0,0 0,1-1,-1 0,1 0,0 0,0 0,0-1,0 1,0-1,8 3,11 3,-1-1,1 0,0-2,1-1,-1-1,1-1,46-2,169-27,-215 23,123-21,-1-7,202-72,-244 64,-1-4,-2-5,180-117,-246 141,0-1,-2-1,-1-2,-1-2,-1-1,45-63,-66 82,-1-1,0 0,0 0,-2-1,0 0,0 0,-2-1,0 1,0-1,-2 0,0 0,0-1,-2 1,0 0,-1 0,0 0,-2 0,0 0,0 0,-2 0,-6-16,-5-1,-2 0,-1 2,-1 0,-1 1,-2 1,-1 2,-1 0,-1 1,-2 2,0 1,-1 1,-2 1,0 2,-40-19,67 36,1 1,-1-1,1 1,-1 0,1 0,-1 0,0 0,1 0,-1 1,0 0,0 0,1 0,-1 0,0 0,-5 2,7-1,0 0,0 0,0 1,0-1,0 1,0-1,0 1,1 0,-1-1,1 1,-1 0,1 0,0 0,-1 0,1 0,0 0,1 1,-1-1,0 0,0 0,1 1,0-1,-1 0,1 1,0 2,0 9,0 0,0 0,2-1,0 1,0 0,8 22,34 80,8-11,3-3,85 117,23 38,-158-249,0 1,-1-1,1 1,-2 0,1 1,-1-1,-1 0,0 1,0 0,-1-1,0 1,0 0,-1 0,-1 0,1-1,-2 1,1 0,-2-1,1 1,-1-1,0 0,-1 0,0 0,-1 0,0-1,-11 16,-28 38,21-32,2 0,1 2,-27 56,24-29,-24 95,41-127,1 0,1 1,1-1,2 1,0 0,5 32,-3-54,0 0,0-1,1 1,0 0,0 0,0-1,1 1,0-1,0 0,0 0,0 0,1 0,0-1,0 1,6 3,-2-1,1-1,0 0,0-1,0 0,1 0,0-1,20 5,5-1,0-3,0 0,1-2,38-3,47-4,-1-6,161-33,-232 31,-10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9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0,'4'0,"6"5,13 9,11 6,9 9,8 3,9 4,3 1,-6-2,-8-7,-5-4,-5-2,-9-5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8.6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99,'13'1,"1"0,-1 1,0 1,0 0,0 1,0 0,0 1,-1 0,19 12,10 8,50 40,-62-43,37 28,-2 3,85 89,-142-135,-1 0,-1 1,1 0,6 13,-12-20,1 0,-1 0,0 0,1 0,-1 0,0 0,1 0,-1 0,0 0,0 0,0 0,0 0,0 0,0 0,0 0,0 0,-1 0,1 0,0 0,-1 1,0-1,0 0,0 0,0-1,0 1,0 0,-1-1,1 1,0-1,0 0,0 1,-1-1,1 0,0 0,0 1,-1-1,1 0,0 0,0 0,-1-1,1 1,0 0,-2-1,-13-2,-1-2,1 0,-1 0,2-2,-1 0,1-1,-23-15,-6-7,-45-40,53 39,2-1,-49-58,72 75,0 1,1-1,1-1,0 0,1 0,1-1,0 1,1-2,-7-33,13 48,-1 1,1 0,0-1,0 1,0-1,0 1,0 0,0-1,1 1,-1 0,1-1,0 1,-1 0,1 0,0-1,0 1,1 0,-1 0,0 0,1 0,-1 0,3-1,-1 0,0 1,0 1,1-1,-1 0,1 1,-1 0,1 0,-1 0,1 0,0 0,-1 1,8-1,7 2,-1 0,0 1,1 1,-1 1,20 6,17 9,0 1,-1 3,-2 2,0 3,-2 1,-1 3,-2 2,-1 1,-2 3,69 76,4 36,-116-149,0-1,1 0,-1 1,0-1,0 0,0 1,1-1,-1 0,0 1,0-1,1 0,-1 1,0-1,1 0,-1 0,0 1,1-1,-1 0,0 0,1 0,-1 0,1 1,-1-1,0 0,1 0,-1 0,1 0,-1 0,0 0,1 0,-1 0,1 0,-1 0,0 0,1 0,-1-1,0 1,2 0,4-18,-6-26,-13-87,5 79,3-1,4-99,1 150,0 0,0-1,0 1,1 0,-1-1,1 1,-1 0,1 0,0 0,0-1,0 1,0 0,0 0,0 0,1 0,-1 1,1-1,-1 0,4-2,-3 3,0 0,0 1,0-1,0 1,0-1,0 1,0 0,-1 0,1 0,0 0,0 0,0 0,0 0,0 1,0-1,0 1,0 0,2 1,11 5,-1 1,-1 1,0 0,19 17,-18-14,47 41,-3 2,60 75,-67-72,-30-35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09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1 345,'4'0,"6"-4,5-2,8-7,13-2,21-7,17-8,22-7,18-5,7-1,4 4,-7 9,-15 4,-17 7,-20 7,-11 6,-20 7,-16 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0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0 289,'23'-1,"-1"-2,38-8,-15 2,472-96,206-33,-616 122,-75 10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1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1219,'0'0,"0"-1,0 1,0 0,0 0,0 0,0 0,0-1,0 1,0 0,0 0,0 0,0 0,0 0,0-1,0 1,0 0,0 0,0 0,0 0,1 0,-1-1,0 1,0 0,0 0,0 0,0 0,0 0,0 0,1 0,-1-1,0 1,0 0,0 0,0 0,1 0,-1 0,0 0,0 0,0 0,0 0,0 0,1 0,-1 0,0 0,0 0,0 0,0 0,1 0,-1 0,0 0,0 0,13 8,9 14,255 380,-28 18,-203-339,-24-43,127 232,-121-213,-3 1,33 110,-58-155,-8-16,-12-19,-98-148,-163-315,253 432,-61-117,-77-207,134 287,3-1,5-1,3-1,-11-127,30 182,2 1,2-1,1 1,1 0,3 0,1 0,1 1,2 0,2 1,31-63,-23 60,2 1,1 1,2 1,1 2,2 0,1 2,2 1,1 2,38-26,-60 46,0 0,0 1,1 1,0 0,0 1,1 0,-1 1,1 0,0 1,0 0,0 1,1 1,-1 0,0 1,1 0,-1 1,0 1,1 0,-1 0,0 2,0-1,-1 2,1-1,-1 2,0 0,0 0,-1 1,18 14,-14-10,0 1,-1 0,-1 1,0 0,0 1,-1 0,-1 1,0 1,-2 0,1 0,10 28,-15-30,-1 0,-1 0,0 1,0-1,-2 1,0-1,0 1,-1 0,-1 0,-1-1,0 1,-1-1,0 1,-1-1,-8 18,-7 8,-1 0,-2-2,-2 0,-1-2,-2-1,-52 54,4-16,-142 105,128-115,36-26,-80 71,119-94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1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0 374,'13'-1,"0"0,0-2,-1 1,1-1,-1-1,14-6,26-7,149-40,347-92,4 41,-315 90,-193 18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2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1 591,'9'-2,"-1"1,1-1,0-1,-1 1,0-2,0 1,14-8,-2 0,215-75,-111 45,664-219,-597 208,2 9,237-23,-427 66,9-2,0 1,-1 1,1 0,18 3,-12 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5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0 580,'1'-15,"1"0,1 1,0-1,0 1,2-1,0 1,0 0,2 1,-1 0,2 0,0 0,0 1,1 0,1 0,20-19,3 1,1 1,1 2,1 1,44-22,-27 17,2 3,0 2,2 3,0 2,105-23,-134 40,1 0,-1 2,1 1,0 1,0 2,29 5,-37-3,0 1,0 1,0 1,-1 1,-1 1,1 0,-1 2,34 24,-35-20,0 2,0 0,-2 0,0 2,-1 0,-1 1,-1 0,-1 1,-1 0,0 1,-2 1,0-1,-2 1,-1 1,7 41,-6-3,-3 1,-2 0,-3 0,-18 119,9-126,-2 0,-3-1,-2 0,-2-2,-3 0,-47 83,11-41,-5-4,-107 124,154-194,0 0,2 1,1 1,1 0,1 1,0 0,2 0,1 1,1 1,2-1,0 1,1 0,2 0,1 1,1-1,1 0,1 0,8 39,-8-55,1 0,-1 0,2-1,-1 1,1-1,1 0,0 0,0 0,1-1,0 0,0 0,1 0,13 12,-8-12,0 1,0-2,1 1,-1-2,2 0,-1 0,1-1,24 5,5-2,0-3,0-2,0-1,1-3,61-7,-56 1,-1-1,-1-3,1-2,84-35,-115 42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6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19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37,'-3'-1,"0"0,0 0,1-1,-1 0,1 1,-1-1,1 0,0 0,-1-1,1 1,0 0,0-1,1 1,-4-5,3 4,6 12,1 1,141 280,-33-69,0 14,136 268,-163-347,120 165,-96-189,-72-89,-25-26,-5-3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23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56 617,'-1'-13,"-1"1,0-1,-1 0,0 1,-9-21,-8-35,15 34,1-1,0-37,4 57,1 0,0 1,1-1,1 0,0 1,1 0,8-22,-7 28,0 0,0 0,1 0,0 1,0 0,1 0,0 1,0 0,0 0,1 1,0-1,0 2,16-8,2 1,0 2,1 0,38-6,4 3,1 2,0 4,0 3,94 7,-142 0,-1 0,1 1,-1 1,0 1,0 1,-1 0,0 2,-1 0,0 2,0 0,-1 1,-1 0,0 2,-1 0,17 22,-6-6,-2 2,-1 0,-2 2,-2 0,-1 2,-1 0,17 54,-24-56,-2 0,-1 0,-2 0,-1 1,-2 0,-1 0,-2 1,-2-1,-1 0,-1 0,-3-1,0 1,-3-1,0-1,-3 0,-1 0,-1-2,-29 47,36-66,-115 166,120-176,1 0,-1-1,0 1,0-1,0 1,0-1,0 0,0-1,0 1,-1 0,1-1,-1 0,1 1,-1-2,-7 2,-2-1,-1 0,1-1,-16-2,19 0,0 2,0-1,0 1,0 1,-17 2,18 1,10 0,19 2,29 1,-7 1,-1 1,0 2,74 31,-42-14,96 29,269 53,-418-106,0 1,-1 1,27 10,-26-6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2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1 368,'-1'-12,"1"-1,1 1,1-1,-1 1,7-22,-5 27,1-1,-1 1,1 0,0 1,1-1,0 1,0 0,0 0,1 0,7-6,12-7,0 0,2 2,0 1,1 1,0 1,1 2,59-18,-25 15,-1 2,122-9,-164 21,0 0,0 2,0 0,0 2,0 0,0 1,0 1,-1 0,0 2,22 10,-30-11,0 0,-1 1,0 0,0 1,0 0,-1 0,0 1,-1 0,1 1,-2 0,0 0,0 0,-1 1,0 0,-1 1,0-1,5 20,-6-14,0 1,-1-1,-1 1,-1 0,0 0,-1 0,-1-1,-1 1,0 0,-7 20,2-13,-2-1,0 0,-2-1,0-1,-2 1,-21 27,-12 7,-2-3,-3-3,-1-1,-61 42,106-82,22-11,36-16,-40 13,584-152,-165 58,-417 95,-1 0,1 2,-1-1,15 1,-7 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09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356 471,'2'-4,"1"1,-1-1,1 1,0 0,0 0,0 0,0 0,0 1,0-1,1 1,4-2,2-3,128-90,-82 60,-2-2,95-87,-143 119,0 0,-1 0,0 0,0 0,-1-1,6-11,-10 17,1 1,0-1,0 1,-1-1,1 1,-1-1,0 1,1-1,-1 0,0 1,0-1,0 0,0 1,0-1,0 1,0-1,-1 0,1 1,-1-1,1 1,-1-1,0 1,1-1,-1 1,0-1,0 1,0 0,0-1,0 1,0 0,0 0,-1 0,1 0,0 0,-1 0,1 0,-1 0,1 1,-1-1,1 0,-3 0,-10-2,1 1,0 0,-1 1,0 0,1 1,-1 1,1 0,-1 1,-24 6,4 1,0 2,-51 25,30-9,1 2,1 3,-51 40,79-53,1 1,1 1,1 2,1 0,1 1,1 1,-29 52,40-60,2 0,0 0,1 1,1-1,0 1,1 0,2 0,-1 0,2 1,1-1,0 0,6 30,-4-30,1 0,1 0,1-1,0 0,2 0,-1 0,2-1,0 0,1-1,1 0,0 0,18 17,-17-22,1-1,0 0,0-1,1 0,0-1,1 0,-1-2,1 1,0-2,1 0,-1-1,1 0,-1-1,1-1,27-1,-15-2,1-1,-1-1,-1-1,1-2,-1-1,0 0,50-25,-54 19,0-1,-1-1,-1-1,-1-1,0-1,23-28,25-23,-42 48,-5 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38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1107,'0'0,"0"-1,-1 0,1 1,0-1,0 0,0 0,0 1,0-1,0 0,1 1,-1-1,0 0,0 1,0-1,1 0,-1 1,0-1,1 0,-1 1,0-1,1 1,-1-1,1 1,-1-1,1 1,-1-1,1 1,0-1,16 9,18 34,-35-42,55 84,85 179,-93-167,734 1310,-746-1346,-27-46,-5-10,-1 0,1 0,-1 0,0 0,0 1,0-1,-1 0,1 1,0 5,-2-10,0 0,-1 1,1-1,0 0,0 0,-1 0,1 1,0-1,-1 0,1 0,0 0,0 1,-1-1,1 0,0 0,-1 0,1 0,0 0,-1 0,1 0,-1 0,1 0,0 0,-1 0,1 0,0 0,-1 0,1 0,0 0,-1 0,1 0,0-1,-1 1,1 0,0 0,0 0,-1 0,1-1,0 1,0 0,-1 0,1-1,0 1,-1-1,-17-11,-35-33,2-2,-83-101,103 113,-101-123,7-6,-145-249,192 272,6-3,6-4,-75-249,118 313,3-1,-13-128,30 178,2 0,1 0,1 0,2 0,2 0,1 0,1 1,25-66,-18 71,2 0,0 1,2 0,2 2,0 0,1 1,2 2,0 0,33-24,-21 20,2 2,0 1,2 2,0 2,1 1,57-17,-64 26,0 2,1 1,0 1,0 2,0 2,1 1,-1 1,66 11,-82-8,-1 0,0 2,-1 0,1 1,-1 0,0 2,0 0,-1 0,0 2,-1 0,0 0,0 1,-1 1,-1 0,0 1,-1 0,0 1,-1 1,12 20,-9-8,-2 0,-1 0,-1 1,-1 1,-1-1,-2 1,-1 0,-1 1,-2-1,-3 41,-1-31,-2 0,-3 0,0 0,-3-1,-1-1,-1 1,-24 42,7-25,-2-1,-3-2,-2-2,-2-1,-3-1,-1-3,-2-2,-97 72,116-95,9-6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39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542 203,'-13'1,"0"0,1 1,-1 0,1 1,0 1,-22 8,-64 39,73-35,0 1,1 1,1 1,1 1,0 1,2 1,1 1,0 1,2 0,0 1,2 1,1 1,1 0,2 0,0 2,2-1,1 1,1 0,2 1,1-1,1 1,1 0,4 44,-1-62,0-1,1 0,1 0,-1 0,2 0,-1 0,2-1,-1 0,1 1,1-2,10 15,-11-17,1-1,0 0,1 0,-1-1,1 0,0 0,0-1,1 1,0-2,-1 1,1-1,0 0,1 0,-1-1,16 2,9-2,-1 0,0-2,0-2,1 0,-1-3,33-8,11-7,97-39,-111 35,-1-3,79-49,-118 63,-1-1,-1-1,-1 0,0-2,-1 0,0-1,-2-1,0-1,21-34,-35 49,0 1,1-1,-2 0,1 0,0 0,-1 0,0-1,0 1,-1 0,1 0,-1 0,-1-1,1 1,0 0,-1 0,0-1,-1 1,1 0,-1 0,0 0,0 1,0-1,-1 0,1 1,-5-6,-8-7,1 0,-2 1,0 1,-30-22,36 30,-104-73,-2 5,-187-88,236 130,-1 2,-139-42,159 63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0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3 707,'-3'-6,"9"26,21 20,2-1,1-2,2-1,58 50,-85-82,71 68,3-3,3-4,3-4,3-3,124 60,-206-115,8 4,0-1,1-1,-1 0,16 3,-27-7,-1 0,1-1,-1 0,1 1,-1-1,1 0,-1 0,1 0,-1-1,1 1,-1 0,1-1,-1 0,0 1,1-1,-1 0,0 0,1-1,-1 1,0 0,0-1,0 1,0-1,0 0,-1 0,1 1,0-1,-1 0,1-1,-1 1,2-4,1-5,-1-1,-1 1,0-1,0 1,-1-1,0 0,-1 1,-1-1,-2-18,-4-10,-17-57,3 29,-4 2,-61-119,-97-109,229 331,51 50,5-5,3-4,4-4,2-5,198 88,-254-134,99 28,-125-44,-1-1,1-2,0 0,0-2,46-3,-69 1,0-1,-1 0,1 0,0 0,-1-1,1 1,-1-1,0-1,1 1,-1-1,0 0,-1 0,1 0,0-1,-1 0,0 1,0-2,0 1,4-5,-5 2,1 0,-1 1,0-1,-1 0,1 0,-1-1,-1 1,0 0,0-1,0 1,-1-1,0 1,0-1,-2-9,-2-8,-2-1,0 1,-2 0,-1 1,-17-34,-70-114,69 127,-80-135,-163-212,239 357,6 11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1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1980,'9'-9,"-1"-2,0 1,0-1,-2 0,1-1,6-16,25-77,-33 88,5-15,-1-1,-1 0,-2 0,-2-1,0 0,-3-58,-2 79,-1-1,-1 0,0 1,0-1,-1 1,-1 0,0 0,-10-16,10 21,-1-1,0 1,0 1,-1-1,0 1,0 0,-1 1,0 0,0 0,0 1,-1 0,-16-7,9 5,0 1,-1 1,1 1,-1 0,0 1,0 1,0 0,-1 2,1 0,0 0,0 2,-26 5,23-2,0 2,0 0,1 1,0 0,1 2,0 0,0 1,1 1,-24 22,21-16,2 1,0 1,1 1,1 0,1 1,1 1,1 0,1 1,1 0,1 0,1 1,1 1,2 0,0 0,2 0,-2 43,5-62,1 0,0 0,1 0,-1 0,1 0,1 0,-1-1,1 1,1 0,-1-1,1 1,0-1,0 0,1 0,0 0,0 0,0-1,1 1,0-1,0 0,0-1,1 1,-1-1,1 0,0 0,0-1,0 0,1 0,-1 0,1-1,0 0,9 2,30 4,1-2,-1-1,91-4,-52-7,108-21,-102 8,-1-5,-1-3,-2-3,0-5,-3-3,-1-4,-2-4,143-107,-190 125,-1-2,-1-1,-2-2,-1 0,-2-2,-1-2,-2 0,-2-1,-1-1,16-44,-26 55,-2-1,-1 1,-1-1,-2-1,-1 1,-1-1,-1 0,-2 0,-1 1,-2-1,0 0,-2 1,-2 0,0 0,-21-51,12 47,-1 1,-2 1,0 1,-3 1,0 0,-2 2,-1 1,-1 0,-40-29,9 13,-2 2,-2 3,-118-52,172 86,-11-6,0 2,-1 0,0 0,-1 2,-20-3,37 7,0 1,0 0,0-1,0 1,-1 0,1 1,0-1,0 0,0 1,0 0,0 0,0 0,0 0,0 0,0 0,1 1,-1 0,0-1,1 1,-1 0,1 0,0 0,0 1,0-1,0 1,0-1,0 1,0-1,1 1,-1 0,1 0,0 0,0 0,0 0,0 0,1 0,-1 0,1 0,0 0,0 4,0 4,0 1,1 0,0-1,1 1,0 0,1-1,0 0,1 0,0 0,1 0,8 13,11 16,44 56,-57-82,59 73,95 93,96 65,-172-163,-83-76,18 15,-1 1,-1 2,32 43,-49-60,0 1,-1 0,0 0,0 0,-1 1,0-1,0 1,-1-1,0 1,-1 0,0 0,0 0,-1 0,0 0,0 0,-1 0,-4 18,-10 18,-37 78,30-73,-20 62,37-96,1 0,0 0,2 0,0 0,1 1,0-1,1 0,4 22,-3-30,1-1,1 0,0 0,0 0,0 0,0-1,1 1,0-1,1 0,0 0,-1-1,2 1,-1-1,1 0,-1 0,2-1,-1 0,0 0,1 0,-1-1,15 5,6 2,1-1,1-2,-1 0,39 2,5-1,0-3,1-4,-1-3,1-3,-1-3,-1-3,134-39,-135 22,-45 16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2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0 616,'0'-4,"9"-6,6-1,13-2,11-4,15-7,23-8,36-11,27-10,24-5,13-5,-3 0,-15 3,-25 6,-24 10,-26 11,-23 12,-22 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2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1 410,'12'-4,"17"-10,24-11,20-5,10 3,7-3,5 0,3-4,2 1,-4 1,-6 1,-6 3,-8 6,-10 2,-7 5,-9 1,-10 2,-11 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3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0 330,'1'15,"0"0,1 0,1-1,0 1,1 0,1-1,11 26,59 92,-50-93,105 161,216 254,194 154,-113-134,-403-448,-17-19,0 0,0 0,-1 0,0 0,0 1,-1 0,0 0,-1 1,7 16,-11-24,0 0,0-1,0 1,0-1,0 1,0-1,0 1,0 0,0-1,0 1,-1-1,1 1,0-1,0 1,-1-1,1 1,0-1,-1 1,1-1,0 1,-1-1,1 0,-1 1,1-1,-1 0,1 1,-1-1,1 0,-1 1,1-1,-1 0,1 0,-1 0,1 0,-1 1,0-1,1 0,-1 0,1 0,-1 0,1 0,-1 0,0-1,1 1,-1 0,1 0,-1 0,1 0,-1-1,1 1,-1-1,-34-9,-10-14,0-1,2-2,1-2,-72-65,98 80,-88-78,5-4,-156-198,136 132,-129-231,193 297,-70-175,112 237,1-1,2 0,2-1,1 0,1 0,3-1,0 0,6-72,1 92,0 0,1 0,0 1,2 0,0 0,0 0,2 1,0 0,1 0,0 1,1 1,0-1,1 2,16-14,19-12,1 1,88-50,-111 73,-1 1,1 2,1 0,0 2,1 1,36-7,-43 12,0 0,0 2,0 0,0 1,0 1,0 1,0 1,-1 1,31 9,-41-10,0 1,-1-1,1 2,-1-1,0 1,0 0,0 1,-1 0,0 0,0 1,0 0,-1 0,0 0,0 1,-1 0,0 0,0 0,-1 1,0-1,5 19,-6-12,-1-1,0 1,-1-1,0 1,-1 0,-1 0,0-1,-1 1,-1-1,0 1,-1-1,-11 26,-5 5,-3-2,-1 0,-2-1,-52 62,-145 131,-27-25,203-173,17-13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3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1 765,'4'-4,"14"-6,16-9,23-14,28-18,27-13,20-8,17-8,11 1,-4 6,5 2,-5 10,-20 11,-22 13,-16 10,-22 9,-19 7,-20 7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4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1 190,'128'-6,"200"-36,-150 16,89-17,142-15,-337 49,-49 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6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1 347,'3'-2,"4"9,7 14,237 345,25-17,-217-276,73 89,182 173,-310-331,37 29,-41-33,1 1,0-1,-1 1,1-1,0 1,0-1,-1 1,1-1,0 0,0 1,0-1,-1 0,1 0,0 0,0 1,0-1,0 0,0 0,0 0,-1 0,1-1,0 1,0 0,0 0,0 0,-1-1,1 1,0 0,0-1,0 1,-1-1,1 1,0-1,-1 1,1-1,0 0,-1 1,1-1,-1 0,1 1,-1-1,1 0,-1 0,0 1,1-1,0-2,2-12,-1 0,-1-1,0 0,0 1,-2-1,0 1,-4-19,0-11,-110-1139,99 1074,-7-66,21 148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0.5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1037 17,'-129'-9,"89"4,1 3,-52 2,60 4,-1 1,1 2,0 1,1 1,0 2,0 1,1 1,1 2,0 1,1 1,1 1,0 1,2 1,0 2,2 0,-34 42,28-27,1 1,2 1,2 1,2 1,1 1,2 1,2 0,2 2,2-1,-12 88,22-113,0 0,2 1,2 35,-2-51,1 0,-1 0,1 0,0-1,0 1,1 0,-1 0,1-1,-1 1,1-1,0 1,0-1,1 0,-1 0,1 0,0 0,0 0,0 0,0-1,0 0,0 1,1-1,-1 0,1-1,5 3,11 0,1 0,-1-1,35-1,28 4,-7 5,162 31,-213-35,-1 0,0 2,-1 0,0 1,0 2,-1 0,28 22,-41-27,-1 1,0 1,0-1,0 1,-2 1,1-1,-1 1,0 0,-1 1,0-1,-1 1,0 0,-1 0,4 23,-4-10,0 1,-2 0,-1 0,-1 0,-9 46,9-64,0 1,-1-1,0 0,0 0,-1 0,0 0,0 0,-6 7,7-11,0-1,0 0,0 1,0-1,-1 0,1 0,0-1,-1 1,0 0,1-1,-1 1,0-1,0 0,0 0,0 0,0-1,0 1,0-1,0 1,0-1,0 0,-6-1,-14-1,-1-2,1 0,0-2,0-1,-27-11,-107-59,115 54,-1 1,-2 3,-60-19,79 32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6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31,'-3'-30,"-7"55,-2 12,-76 161,20-50,-190 418,180-399,74-158,0 0,-1 0,0-1,-1 1,-9 11,0-7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7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0,'16'2,"-1"0,0 1,0 1,0 1,0 0,-1 0,1 2,-2 0,15 9,13 5,887 384,-794-369,-90-26,75 28,-101-30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7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1 186,'0'-3,"0"1,-1-1,2 0,-1 0,0 0,1 1,-1-1,1 0,0 0,0 1,0-1,0 1,0-1,0 1,1-1,-1 1,1 0,0-1,0 1,4-3,0 1,0 1,0 0,1 1,0-1,-1 1,1 1,10-2,388-58,-323 55,-39 5,0-3,0-1,70-19,-92 18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8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1,'14'16,"-1"1,-1 1,0 0,-2 1,0 0,-1 1,8 26,10 18,265 610,-259-577,-26-82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49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32 203,'-2'-32,"-2"-1,-1 1,-12-44,14 63,2-3,11 25,17 34,-22-35,131 209,92 154,-30 13,-191-372,-1 1,-1 0,0 0,-1 0,-1 1,0-1,0 1,-2 0,1 20,-6-10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0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1 247,'22'-2,"0"-2,0 0,0-1,40-15,-3 2,453-116,-450 120,118-11,-176 25,-1 0,1-1,0 0,-1 0,1 0,-1 0,0 0,1-1,3-1,6-7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0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1 444,'0'-4,"1"0,0 0,0 0,0 1,0-1,1 0,-1 1,1-1,0 1,0 0,0 0,0-1,1 1,0 1,-1-1,1 0,0 1,0-1,0 1,4-2,10-7,1 1,29-12,-34 16,84-37,296-137,-378 173,35-18,1 3,69-21,-98 37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1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1 396,'36'-35,"-19"15,2 2,0 0,2 2,42-28,-40 34,1 0,1 2,41-8,-4 0,157-48,137-38,-274 87,-55 12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2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0 331,'27'-1,"0"-1,0-2,0 0,-1-2,27-9,124-54,-118 43,112-32,-99 37,85-38,-2 1,-132 50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7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60 994,'-9'-10,"1"0,0-1,-11-19,17 27,0 1,0-1,1 0,-1-1,1 1,0 0,0 0,0 0,0-1,0 1,1-1,0 1,0 0,0-1,0 1,0-1,1 1,-1 0,2-4,-1 5,0 1,1-1,-1 1,1-1,-1 1,1-1,-1 1,1 0,0 0,0 0,0 0,0 0,0 1,-1-1,1 0,0 1,0-1,1 1,-1 0,0 0,0 0,0 0,0 0,3 1,51 10,-55-11,33 11,-1 1,0 2,-1 1,39 25,118 89,-131-87,379 281,-434-320,1 0,-1-1,1 1,0-1,-1 0,1 0,0 0,0 0,7 1,-10-3,0 0,0-1,1 1,-1 0,0 0,0-1,0 1,1-1,-1 1,0-1,0 0,0 1,0-1,0 0,0 0,0 0,-1 1,1-1,0 0,0 0,-1 0,1-1,0 1,-1 0,1 0,-1 0,1 0,-1 0,0-1,0 1,1 0,-1 0,0-1,0 1,0 0,-1-2,16-131,-7 0,-9-137,-1 177,-25-380,5 174,21 273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1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0,'22'26,"-2"2,-1-1,-1 2,-1 1,12 32,-9-23,167 340,437 818,-588-1125,-27-55,-7-14,-3-6,-21-50,-124-330,126 317,2 0,4-1,-12-132,25 184,1 1,0-1,1 0,1 0,0 1,7-21,-8 30,0 1,1 0,0-1,0 1,0 0,0 0,1 0,0 1,0-1,0 1,0 0,0-1,1 1,-1 0,1 1,0-1,0 1,0 0,0 0,0 0,0 0,1 1,-1-1,7 0,6 0,0 0,-1 2,1 0,0 1,0 0,0 1,-1 1,1 1,26 9,-20-3,0 0,-1 2,0 0,-2 1,1 1,18 17,-3 3,-1 1,-2 2,-1 1,-2 2,-2 1,24 46,-17-13,-24-45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8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11,'0'0,"1"0,-1-1,0 1,0 0,0-1,0 1,0 0,0-1,0 1,0 0,0-1,0 1,-1 0,1-1,0 1,0 0,0-1,0 1,0 0,-1-1,1 1,0 0,0 0,0-1,-1 1,1 0,0 0,0-1,-1 1,1 0,0 0,-1 0,1 0,0-1,-1 1,1 0,0 0,-1 0,1 0,0 0,-1 0,1 0,0 0,-1 0,1 0,0 0,-1 0,1 0,0 0,-1 0,1 0,0 1,-1-1,1 0,0 0,0 0,-1 0,1 1,0-1,0 0,-1 0,1 1,0-1,0 0,-1 0,1 1,-18 18,9-2,1-1,1 1,1 1,-6 22,-3 9,-23 61,-11 36,-132 273,170-401,1-5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8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0,'4'1,"0"0,-1 0,1 1,0-1,-1 1,1-1,-1 1,0 0,0 0,1 1,2 2,13 8,361 180,67 38,-416-211,-9-3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5:59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0 503,'11'-7,"1"-1,-1 1,1 1,0 0,1 1,-1 0,21-5,6-3,435-159,-393 145,-20 7,100-47,-123 44,56-43,-49 32,-8 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0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0,'19'265,"-13"-212,3 0,2-1,34 97,-32-130,-13-19,1 1,-1-1,1 0,0 0,-1 1,1-1,0 0,-1 0,1 0,0 0,-1 0,1 0,0 0,-1 0,1 0,0 0,-1 0,1-1,0 1,-1 0,1 0,0-1,-1 1,1 0,-1-1,1 1,-1-1,1 1,-1-1,1 0,8-6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2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1 500,'19'0,"1"2,-1 0,0 1,1 0,-2 2,1 0,0 1,-1 1,0 1,26 16,54 34,156 122,72 96,58 105,-379-375,33 29,-38-34,1-1,0 1,-1-1,1 0,0 1,0-1,-1 0,1 1,0-1,0 0,-1 0,1 0,0 1,0-1,-1 0,1 0,0 0,0-1,0 1,-1 0,1 0,0 0,0 0,-1-1,1 1,0 0,0-1,-1 1,1-1,0 1,-1-1,1 1,-1-1,1 1,0-1,-1 1,1-1,-1 0,0 1,1-1,-1 0,0 1,1-1,-1 0,0 0,0 0,1 1,-1-1,0 0,0 0,0-1,3-22,0-1,-2 0,-1 1,-1-1,-1 1,-8-38,5 27,-64-432,-16-118,61 425,19 131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2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1 386,'27'-2,"-1"-1,1-1,0-1,43-15,-17 5,801-278,-776 260,-54 22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3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1450,'5'0,"0"1,0 0,0 0,0 0,0 1,0 0,0 0,0 0,-1 0,1 1,-1 0,0 0,1 0,3 5,53 57,-55-57,60 81,75 130,-86-129,338 594,-388-674,-2-7,-1 0,0 0,-1 1,1-1,0 1,-1-1,0 1,0-1,0 1,0 0,-1 0,1 4,-1-8,-1 0,1 1,0-1,-1 0,1 0,0 1,-1-1,1 0,0 0,-1 0,1 0,0 0,-1 1,1-1,0 0,-1 0,1 0,-1 0,1 0,0 0,-1 0,1 0,0 0,-1 0,1-1,-1 1,1 0,0 0,-1 0,1 0,0 0,-1-1,1 1,0 0,-1 0,1-1,0 1,0 0,-1 0,1-1,0 1,-1-1,-16-13,-34-38,2-2,-83-120,83 105,-131-181,12-7,-163-337,291 511,-40-130,70 182,2 0,1-1,2 0,1 0,1 0,2-1,5-59,0 73,0 0,2 0,0 1,1 0,1 0,1 0,0 1,1 0,1 1,1 0,0 1,1 1,29-26,4 2,2 2,1 2,67-35,-43 30,92-36,-125 60,2 2,0 1,0 2,46-4,-82 13,-1 0,1 1,-1 0,1 0,-1 0,1 1,-1-1,1 2,-1-1,0 0,6 3,-8-2,-1 0,1 0,-1 0,0 0,1 0,-1 0,0 1,0-1,0 1,0-1,-1 1,1 0,-1 0,0 0,0 0,0 0,0 0,0 0,0 0,-1 5,6 59,-3 1,-3-1,-3 0,-12 70,5-78,-2-2,-2 0,-3 0,-3-1,-1-2,-35 62,-10 0,-131 173,84-139,113-150,-1 0,1 1,-1-1,1 0,-1 1,1-1,-1 0,1 1,0-1,-1 1,1-1,0 1,-1-1,1 1,0-1,0 1,-1-1,1 1,0 0,0-1,0 1,0-1,0 1,0 0,0-1,0 1,0-1,0 1,0-1,0 1,0 0,0-1,1 1,-1-1,0 1,0-1,1 1,-1-1,0 1,1-1,-1 1,3 0,-1-1,0 1,1-1,-1 0,0 0,1 0,-1 0,0 0,1 0,3-2,68-19,-72 20,50-17,1 3,1 2,0 2,1 3,0 2,0 2,58 5,78 13,333 71,-231-23,-263-55,-9-1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5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1192,'0'1,"1"-1,-1 1,0-1,0 1,0-1,0 1,1-1,-1 1,0-1,0 1,1-1,-1 1,0-1,1 0,-1 1,0-1,1 1,-1-1,1 0,-1 0,1 1,-1-1,0 0,1 0,-1 1,1-1,0 0,-1 0,1 0,-1 0,1 0,-1 0,1 0,-1 0,1 0,-1 0,1 0,-1 0,1 0,-1 0,1 0,-1 0,1-1,-1 1,1 0,-1 0,1-1,0 0,30-13,1700-864,-1597 818,3 5,1 7,222-47,-152 53,-172 34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5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1235,'7'-1,"1"-1,0 1,-1-1,0 0,0-1,1 0,-1 0,10-7,11-3,616-289,7-3,70-3,19 57,-666 232,-25 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6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1049,'8'1,"1"0,-1 1,1 0,-1 0,0 0,0 1,0 1,0-1,0 1,12 9,10 8,31 29,-46-37,510 480,-413-383,-61-55,-37-38,1 0,1-1,0-1,25 17,-40-31,-1-1,1 1,-1-1,1 1,-1-1,1 0,0 1,-1-1,1 0,0 1,-1-1,1 0,0 0,-1 1,1-1,0 0,0 0,-1 0,1 0,0 0,-1 0,1 0,0 0,0 0,-1 0,1-1,0 1,-1 0,1 0,0-1,-1 1,1-1,0 1,-1 0,1-1,-1 1,1-1,-1 1,1-1,-1 1,1-1,-1 0,1 1,-1-1,0 0,1 1,-1-1,0 0,0 1,0-1,1 0,-1 1,0-1,0 0,0 0,0 0,-2-48,2 49,-91-905,35 310,55 587,-25-316,25 293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1.9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9,1 6,7 6,4 11,7 3,3 1,0-3,-1-4,-2 0,-6-4,-7-7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7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0 671,'5'-5,"-1"0,0 0,-1 0,1-1,4-10,14-21,6 5,0 1,2 2,52-39,108-67,-113 84,2 5,133-59,-164 86,1 2,0 2,1 2,1 2,0 3,59-3,-98 11,-1-1,1 2,0-1,0 2,0-1,-1 2,1 0,-1 0,0 1,0 0,15 8,-20-7,1-1,-1 2,0-1,0 1,-1 0,1 0,-1 0,-1 1,1-1,-1 1,0 0,-1 1,0-1,0 1,0-1,-1 1,2 13,0 2,-1 1,-1 0,-1 1,-1-1,-1 0,-2 0,0 0,-7 25,1-15,-2-1,-1-1,-2 0,-1-1,-23 35,9-22,-2-1,-2-2,-2-2,-1-1,-2-1,-2-3,-64 44,51-45,-1-3,-2-3,-1-1,-1-4,-72 19,104-32,-8 3,34-12,0-1,0 1,0 0,0 0,0 0,0 0,0 0,0 0,0 0,0 0,0 0,0 0,0 0,0 0,0 0,0 0,0 0,0 0,0 0,0 0,0 0,-1 0,1-1,0 1,0 0,0 0,20-10,270-105,-190 79,191-72,548-191,-327 160,-505 138,31-6,-28 10,-17 9,-8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8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1877,'0'-1,"1"-1,-1 0,1 0,-1 0,1 1,0-1,0 0,0 0,0 1,0-1,0 1,0-1,0 1,1-1,-1 1,0 0,4-2,33-22,-22 15,672-361,-485 272,2096-988,-2115 1006,187-90,-363 169,-8 6,-10 12,7-13,-12 18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09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1 852,'9'0,"0"1,0 1,0 0,0 0,0 0,0 1,0 1,-1-1,0 2,0-1,0 1,13 10,7 8,48 52,-52-50,568 687,-523-623,30 39,263 353,-362-481,28 47,-27-46,-1 0,1 1,-1-1,1 0,-1 0,0 0,1 1,-1-1,0 0,0 1,0-1,0 0,0 0,0 1,-1 1,1-3,-1 1,1-1,-1 0,1 1,-1-1,0 1,1-1,-1 0,0 1,1-1,-1 0,0 0,1 0,-1 1,0-1,1 0,-1 0,0 0,0 0,1 0,-1 0,0 0,1-1,-1 1,0 0,0 0,1 0,-1-1,0 1,0-1,-20-8,0-1,0 0,1-2,1 0,0-1,-21-20,0 2,-70-57,4-6,4-3,4-5,5-4,-122-182,180 237,3-2,2-1,-30-74,51 107,2-1,1 0,0 0,2-1,0 0,2 1,0-1,2 0,0 0,1 0,2 0,6-27,2 15,1 1,2 0,2 1,0 0,3 1,42-57,3 11,94-89,-51 65,4 4,168-112,-274 207,5-4,1 0,-1 1,1 0,0 1,16-6,-25 11,1-1,-1 0,0 1,1 0,-1-1,0 1,1 0,-1 0,0 0,1 1,-1-1,0 1,1-1,-1 1,0 0,0 0,1 0,-1 0,0 0,0 0,0 0,-1 1,1-1,0 1,0-1,-1 1,1 0,-1 0,1 0,-1 0,0 0,0 0,0 0,2 4,2 9,1 1,-2 0,0 0,-1 0,2 32,-5 91,-2-83,2-21,-3 0,0 0,-2-1,-2 0,-1 0,-2 0,-1-1,-1 0,-2-1,-2-1,0 0,-2-1,-36 45,-132 139,155-183,-2-1,-2-1,0-2,-53 29,-8-14,109-48,0 0,0 0,0 1,0 1,1 0,0 1,0 1,0 0,0 1,24 0,-3 4,0 1,-1 2,48 13,135 42,205 51,-288-85,268 17,140-38,-516-7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2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2418,'5'-5,"1"1,1 0,-1 0,0 0,1 1,0 0,7-3,13-6,639-275,-408 180,488-204,1242-524,-1888 795,-34 13,100-54,-163 80,-1 0,0 0,0 0,0-1,0 1,0 0,0-1,-1 0,1 1,0-1,-1 0,1 0,-1 0,0 0,1 0,0-4,-2 5,0 0,0 0,0 0,0 0,-1 0,1 1,0-1,0 0,-1 0,1 0,-1 0,1 0,-1 0,1 1,-1-1,0 0,1 0,-1 1,0-1,0 0,1 1,-1-1,0 1,0-1,0 1,-1-1,-8-3,-1 0,1 1,-1 0,0 0,-15 0,-255-38,2-11,-297-97,38-42,534 189,0 0,0 0,0 0,0 0,1 0,-1-1,-5-5,8 8,1-1,0 1,-1-1,1 1,0 0,-1-1,1 1,0-1,0 1,-1-1,1 1,0-1,0 0,0 1,0-1,0 1,0-1,0 1,0-1,0 1,0-1,0 1,0-1,0 0,1 0,-1 0,1 0,0 0,0 0,0 0,0 0,0 0,0 1,0-1,0 0,1 0,-1 1,0-1,0 1,1-1,0 1,47-15,0 3,84-11,-69 13,536-56,-475 62,-1 5,227 32,-335-31,0 0,-1 1,1 1,-1 0,24 9,-35-11,0 0,-1 0,0 0,1 0,-1 1,0-1,0 1,0 0,-1-1,1 1,-1 1,1-1,-1 0,0 1,0-1,0 1,-1-1,1 1,-1 0,0 0,0 0,-1-1,2 7,-3 313,-3-198,-4 82,-9-1,-9-1,-9-2,-86 282,99-421,3-17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1,'4'4,"2"5,7 6,11 13,9 13,7 13,14 14,9 11,12 10,9 6,-1-5,-7-1,-12-12,-8-15,-15-13,-13-11,-7-12,-8-11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1,'-66'-1,"0"3,0 3,-111 23,157-23,-1 1,1 0,0 2,1 1,0 0,0 1,1 1,0 1,1 0,0 2,1-1,1 2,0 0,1 1,-20 30,21-22,0 0,2 0,1 1,1 1,1-1,1 2,1-1,2 1,-2 40,4-8,3 1,2 0,14 73,-7-78,2-1,3 0,2-1,3-1,2 0,2-2,2 0,2-2,59 76,-56-87,2 0,2-2,1-2,2-1,1-2,1-1,1-3,2-1,0-2,2-2,63 21,-30-20,2-3,0-3,1-4,0-4,144-3,-96-12,-1-5,238-55,-331 58,40-8,-1-3,-1-3,78-37,-143 56,-1 0,1-1,-1 1,0-2,-1 1,1-1,-1 0,0 0,0-1,-1 0,0 0,0 0,-1-1,0 1,0-1,0 0,-1 0,-1-1,1 1,-1 0,-1-1,0 0,0 1,0-1,-1 0,-2-15,-2-22,-3-1,-1 1,-2 1,-3 0,-35-87,2 32,-84-133,85 159,-4 2,-3 3,-113-118,134 157,-1 2,-1 1,-1 2,-2 1,-1 2,0 1,-1 3,-2 0,-75-21,60 26,0 2,-65-4,89 13,0 1,0 2,0 1,0 1,-44 11,44-3,10 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4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1592,'38'-33,"2"2,1 1,50-26,-22 12,110-68,285-133,-154 120,5 14,4 13,339-56,-548 132,12 0,0-5,153-56,-261 78,0-1,0-1,-1 0,0 0,15-12,-26 17,0 0,0 0,0 0,0 0,0 0,0 0,0 0,-1 0,1-1,-1 1,1-1,-1 1,0-1,0 0,0 0,-1 1,1-1,-1 0,1 0,-1 0,0 1,0-1,0 0,0 0,-1 0,1 0,-1 1,0-1,0 0,0 1,0-1,0 0,0 1,-3-4,-4-6,-1 1,0 0,-1 0,0 1,-1 0,0 1,-1 0,-15-8,-107-54,113 61,-65-30,5 6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5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1,'523'5,"-5"33,582 175,-1029-198,-40-10,-1 2,32 12,-60-19,-1 1,0-1,1 0,-1 1,0-1,0 1,1 0,-1-1,0 1,0 0,0 0,0-1,0 1,0 0,0 0,0 0,0 0,0 0,0 1,-1-1,1 0,-1 0,1 0,-1 1,1-1,-1 0,1 1,-1-1,0 0,0 1,0-1,0 0,0 1,0-1,0 0,0 1,0-1,-1 0,0 3,-3 3,0 0,0 0,0 0,-1-1,-10 11,0 1,-25 40,2 1,3 2,3 1,-48 131,39-62,-39 209,38-39,40-268,1 1,2 0,1 0,2 0,1 0,18 60,-12-67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6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1109,'1'-7,"1"1,0-1,0 1,1 0,-1 0,1 0,1 0,-1 1,1-1,6-6,-1-1,46-58,3 2,4 3,98-83,-93 89,-31 26,267-233,-230 208,3 3,104-57,-176 111,108-53,-101 51,0 0,1 0,-1 1,1 1,0 0,0 0,-1 1,14 1,-21 0,-1 1,1-1,-1 1,1 0,-1 0,1 0,-1 1,0-1,1 1,-1-1,0 1,0 0,0 1,0-1,-1 0,5 6,-3-3,0 1,0-1,-1 1,1 1,-2-1,1 0,-1 1,3 8,-1 9,0 1,-1 0,-2 44,-2-21,-3 0,-1 0,-3-1,-2 0,-22 66,20-81,-1 1,-1-1,-2-1,-1-1,-2 0,-1-1,-1-1,-29 30,38-48,-1 0,0-1,0 0,-1-1,0 0,-1-1,1-1,-1-1,0 0,-1 0,-18 2,9-1,-3 9,23-8,19-7,13-7,-1-2,-1 0,1-2,-2 0,25-16,14-6,950-553,-981 566,-8 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7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767 131,'-358'382,"293"-302,3 2,4 3,-50 96,88-139,1 0,1 1,3 1,-15 68,25-86,1 0,2 1,0-1,1 1,2 0,1-1,1 0,1 1,11 34,-2-21,2-1,2-1,2 0,1-2,2 0,1-1,2-1,34 36,-19-30,2-1,1-1,2-3,2-2,72 39,-27-26,3-5,1-3,1-5,2-4,1-5,141 17,-95-27,0-5,0-7,0-6,0-7,-1-6,-1-6,-1-7,-1-6,-2-6,188-83,-267 97,-2-3,-1-2,-2-3,88-72,-103 71,-2-2,-2-1,-1-2,-2-1,-2-2,28-52,-24 28,-2-1,-4-1,-3-1,-3-2,-3 0,-3-2,-4 0,-3-1,-4 0,-4-154,-4 213,0 0,-2 1,0-1,0 0,-2 1,0 0,-1 0,-1 0,0 1,-1 0,-1 0,-1 1,0 0,-1 1,0 0,-1 0,-1 1,-25-19,-16-9,-1 3,-3 2,-122-55,143 78,-1 1,-1 2,0 1,0 2,-69-2,-204 13,309-4,-70 6,2 3,-1 4,1 2,1 4,-125 50,-316 187,109-48,330-174,23-9,-1-2,-1-3,0-2,-89 20,34-20,56-5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2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19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1,'40'39,"119"165,166 281,-315-467,17 26,-1 0,-3 2,25 70,-48-113,1 0,-1 0,0 0,0 0,0 0,0 0,0 0,-1 0,0-1,1 1,-1 0,0 0,0 0,-1-1,1 1,0 0,-1-1,0 1,0-1,1 0,-1 1,-1-1,1 0,0 0,0 0,-1-1,1 1,-1-1,0 1,-2 0,-21 12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0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0 269,'10'-1,"-1"-1,0 0,0 0,16-7,4 0,638-154,-511 128,-31-7,-109 38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0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0 446,'0'-5,"8"-4,8-6,8-5,14-6,12-4,14-8,5-3,3-2,5 2,3-1,-4 3,-11 8,-8 6,-14 2,-14 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1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42,'0'-1,"0"-1,0 1,1-1,-1 1,0-1,-1 1,1 0,0-1,0 1,-1-1,1 1,-1-1,1 1,-1 0,0-1,1 1,-1 0,0-1,0 1,0 0,0 0,0 0,0 0,0 0,0 0,0 0,-1 0,1 1,0-1,-1 0,1 1,0-1,-1 1,1-1,-1 1,1 0,-1 0,1-1,-1 1,1 0,-1 0,-2 1,-8-2,-1 1,0 0,1 1,-1 0,0 1,-19 5,-76 29,101-33,-65 27,0 3,2 4,2 2,-109 84,166-114,0 0,0 1,1 0,1 1,-1-1,2 2,0 0,-11 20,16-26,0 1,1-1,0 1,0 0,0-1,1 1,0 0,1 0,-1 0,1 0,1 0,-1 0,1 0,0 0,1 0,0-1,0 1,0 0,5 8,5 5,0 0,1-1,1 0,1-1,0 0,20 16,115 88,-96-81,151 113,136 112,-305-233,-1 1,55 68,-79-87,-1 0,-1 0,0 0,-1 1,0 1,-2-1,0 1,0 1,-2-1,5 34,-9-45,-1 0,1 0,-1-1,0 1,0 0,-1-1,0 1,0-1,0 1,0-1,-1 0,0 0,0 0,0 0,-6 5,-8 9,-1 0,-24 19,11-11,-5 5,-2-1,-1-2,-1-2,-1-1,-65 29,83-46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1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1 334,'0'-4,"4"-1,6 0,5-8,4-1,7-7,8-3,6-3,5-5,2 0,-1 0,-2-2,-3 4,-5 4,-4 5,-7 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3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1104,'-1'-9,"-1"0,0 1,0-1,0 0,-1 1,-1-1,1 1,-1 0,-6-8,6 9,0 0,0 0,1-1,0 1,0-1,1 1,-1-1,2 0,-1 0,0-12,2 19,0 1,0-1,0 0,0 1,1-1,-1 0,0 1,0-1,0 0,0 1,1-1,-1 1,0-1,1 0,-1 1,0-1,1 1,-1-1,1 1,-1-1,1 1,-1-1,1 1,-1 0,1-1,-1 1,1 0,0-1,-1 1,1 0,-1 0,1-1,0 1,-1 0,1 0,0 0,-1 0,1 0,0 0,-1 0,1 0,0 0,0 1,30 10,3 8,0 2,-1 1,0 2,34 33,107 120,124 161,-216-235,97 162,-163-228,-18-24,-16-18,-27-25,1-1,1-3,3-1,-56-61,-129-175,209 250,-58-72,4-3,-80-146,132 204,1 0,1-1,3-1,-10-47,18 59,0 0,3-1,0 1,2-1,1 1,1-1,6-29,-1 34,0 0,1 0,2 1,0 0,1 0,2 2,0-1,1 2,1 0,1 0,1 2,0 0,2 1,0 0,23-14,-7 6,2 2,1 2,1 1,0 2,1 1,1 3,80-18,-90 25,1 2,-1 2,1 0,38 3,-61 0,-1 1,0 0,0 0,0 1,0 0,0 0,0 1,0 0,-1 0,1 1,-1 0,0 0,0 1,-1 0,1 0,-1 1,0-1,-1 1,1 1,-1-1,6 11,-2 2,-1 0,-1 0,0 1,-2 0,0 0,-1 0,-1 1,-1 0,-1-1,-1 1,-1 0,-6 39,-2-15,-1 0,-2-1,-2 0,-35 73,16-53,-3-2,-62 83,-105 103,202-246,0-1,-1 1,1-1,0 1,0-1,0 1,0 0,0 0,0-1,0 1,1 0,-1 0,1 0,-1 0,1 2,0-3,0-1,0 1,0 0,1 0,-1-1,0 1,1 0,-1-1,1 1,-1-1,0 1,1 0,-1-1,1 1,0-1,-1 1,1-1,-1 1,1-1,0 0,-1 1,1-1,0 0,0 0,1 1,7 1,0-1,0 0,0-1,0 0,11-1,-5 1,48 1,1 2,-1 4,0 2,-1 3,90 29,417 122,-539-154,-9-1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3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1 306,'0'-4,"4"-2,5 1,6 0,8-2,13-4,13-5,14-4,18-2,15-2,13-1,8-4,5-2,-10 0,-11 2,-19 6,-24 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4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57 402,'0'3,"-1"-1,0 1,0-1,0 1,0-1,0 1,-1-1,1 0,-1 0,1 1,-1-1,0 0,0 0,0-1,0 1,0 0,-3 1,3-2,0 1,0 0,-1 0,1 0,0 0,0 0,1 0,-1 0,0 1,1-1,0 1,-1-1,1 1,-1 4,2-7,0 1,0-1,0 1,0-1,0 1,0 0,0-1,1 1,-1-1,0 1,0-1,1 0,-1 1,0-1,1 1,-1-1,1 0,-1 1,0-1,1 1,-1-1,1 0,-1 0,1 1,-1-1,1 0,-1 0,1 0,-1 1,1-1,-1 0,1 0,-1 0,1 0,-1 0,1 0,0 0,-1 0,1 0,-1-1,1 1,-1 0,1 0,28-7,744-289,-365 132,-380 151,-9 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4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0,'24'28,"-1"2,-1 0,-2 2,30 60,4 8,58 84,222 277,-263-377,-46-53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27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6533 628,'-66'5,"1"4,1 2,-95 30,74-19,-1259 355,10 41,630-195,-1675 558,2066-686,312-94,0-1,0 1,0-1,0 1,0 0,0-1,0 1,0 0,0 0,0 0,0-1,0 1,0 0,1 0,-1 0,0 0,1 1,-1-1,1 0,-1 0,1 0,0 0,-1 1,1-1,0 0,0 0,0 1,0-1,0 0,0 0,0 0,0 1,0-1,1 0,-1 0,1 2,22 47,-18-41,13 24,259 457,187 182,-17-30,-346-465,94 224,-60-114,-111-239,1-2,63 83,-84-126,-1 1,1-1,0 0,1 0,-1-1,0 1,1-1,0 0,-1 0,1-1,0 1,0-1,0 0,0-1,0 1,9-1,13 0,51-7,-55 4,783-59,-151 53,48-2,-2-50,642-212,-1119 221,378-89,796-171,-14 59,-817 135,-81 15,-387 88,50-11,-133 22,0-1,0-1,0 0,-1-1,0-1,25-17,167-140,-183 142,0 0,-2-2,-1 0,-1-2,33-56,-51 79,1 0,-1-1,0 0,0 0,-1 1,1-1,-1 0,0 0,0-1,-1 1,1 0,-1 0,-1 0,1 0,0 0,-1 0,-3-9,1 6,-1 1,0 0,-1 0,0 0,0 1,0-1,-1 1,0 0,0 1,-10-8,-169-116,33 27,41 20,-489-373,420 306,-197-213,-223-374,557 679,-582-731,539 671,5-3,-124-248,201 360,-3-8,-1-1,-1 2,0-1,-17-20,23 33,1-1,-1 1,-1 0,1 0,0 1,-1-1,1 1,-1 0,0 0,0 0,0 0,0 1,0-1,0 1,0 0,0 0,-1 1,1-1,0 1,0 0,-1 0,1 0,0 1,-6 1,-24 8,1 2,1 1,-53 29,1 0,-1089 404,1143-436,-348 106,300-96,0-4,-152 10,222-25,-9 0,0-1,-1 0,-27-5,42 4,0 1,0-1,-1 0,1 0,0 0,0 0,0-1,0 1,0-1,0 0,0 0,1 0,-1 0,1 0,-1 0,1-1,0 1,0-1,0 0,0 0,0 0,1 0,-1 0,-1-6,0-8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3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1,'-20'0,"0"1,0 0,0 2,-29 6,38-5,1-1,0 2,0-1,0 1,1 1,0-1,0 2,0-1,1 1,-9 10,0 2,1 1,0 1,2 0,0 1,2 0,0 1,2 1,0 0,2 0,0 1,2 0,1 0,1 0,-1 27,3-13,2 0,2-1,1 1,2-1,2 0,1 0,2 0,27 65,187 355,-94-202,-124-244,2 2,-2 1,1 0,-2 0,6 23,-10-36,0 1,-1 0,1 0,-1 0,0-1,0 1,0 0,0 0,0 0,-1-1,1 1,-1 0,0 0,0-1,0 1,0 0,0-1,-1 1,1-1,-1 0,0 1,1-1,-1 0,0 0,0 0,0 0,-1-1,1 1,0 0,-1-1,1 0,-4 2,-10 2,-1 0,1-2,-1 0,0 0,0-2,0 0,0-1,0-1,-32-5,25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3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0 422,'1'6,"-1"0,2 1,-1-1,0 0,1 0,0 0,1 0,-1 0,7 9,37 51,-25-37,242 316,34 48,-289-381,108 174,-106-166,0 1,-1 0,-1 0,-1 0,-1 1,-1 0,3 35,-8-53,1 0,-1 0,0 0,-1 0,1 0,-1-1,0 1,0 0,0 0,0 0,-1-1,1 1,-1-1,0 1,0-1,0 0,-1 0,-5 6,6-7,0 0,-1-1,0 1,1-1,-1 0,0 0,0 0,0 0,1 0,-1-1,0 1,0-1,0 0,0 0,0 0,0 0,0-1,0 1,0-1,0 1,0-1,0 0,1 0,-1 0,-4-3,-18-12,1 0,0-2,2 0,0-2,1 0,-28-35,21 23,-18-22,3-2,3-2,2-2,2-1,4-2,2-1,3-1,3-2,3 0,2-1,4-1,-12-139,25 179,2-1,0 1,3-1,0 1,2 0,1 0,1 0,16-41,-13 49,0 0,2 0,0 2,1-1,1 1,1 1,1 1,0 0,1 1,1 1,23-16,-15 13,0 2,2 1,0 1,32-10,-45 18,0 1,0 1,1 1,0 0,-1 1,1 1,0 0,0 1,30 4,-41-3,0 0,0 0,-1 0,1 1,0-1,-1 1,0 0,1 1,-1-1,0 1,0 0,0 0,-1 0,1 0,-1 1,1-1,-1 1,3 5,-3-3,-1 0,1 0,-1 0,-1 0,1 0,-1 0,0 1,0-1,-1 1,0-1,0 0,-1 8,-4 12,-1 0,-1 0,-1-1,-1 0,-18 35,-2-4,-3-2,-1-1,-3-2,-66 73,9-29,-114 93,185-167,6-4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4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286 165,'-2'1,"1"-1,-1 0,0 0,0 0,0 1,1-1,-1 1,0 0,1-1,-1 1,0 0,1 0,-1 0,1 0,-1 0,1 0,0 1,-1-1,1 0,0 1,-2 2,1 1,-1-1,1 1,0 0,1 0,-1-1,1 1,0 0,-1 6,1-2,1 0,0 0,0 0,0 0,1 0,0 0,1 0,0 0,4 10,-1-10,1-1,0 0,0 0,0-1,1 1,0-1,1-1,-1 1,1-2,0 1,1-1,0 0,-1 0,1-1,1-1,-1 1,1-2,-1 1,12 1,17 2,1-1,0-3,56-2,-84 0,-3 0,0 0,0 0,0-1,-1 0,11-3,-17 4,0 0,-1-1,1 1,0 0,0-1,0 1,-1-1,1 1,0-1,0 0,-1 1,1-1,-1 1,1-1,0 0,-1 0,0 1,1-1,-1 0,1 0,-1-1,1 0,-2 1,1-1,0 1,0-1,0 1,-1-1,1 1,-1-1,1 1,-1-1,0 1,1-1,-1 1,0 0,0-1,-2-1,-12-15,-1 1,0 1,-1 0,-34-23,-83-46,120 77,-98-57,-169-70,242 119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5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0 814,'1'4,"-1"1,1-1,0 1,0-1,1 0,-1 0,1 1,0-1,0 0,1-1,-1 1,1 0,-1-1,1 1,0-1,1 0,-1 0,1 0,5 4,8 4,0 0,36 15,-50-25,35 14,0-2,1-2,0-1,1-2,0-2,0-1,1-2,59-4,-90 1,0-1,0 0,0-1,0 0,0 0,-1-1,1 0,13-7,-19 7,1 1,-2-1,1 0,0 0,-1 0,1 0,-1-1,0 0,0 1,0-1,-1 0,1 0,-1-1,0 1,0 0,-1-1,1 1,-1-1,2-9,-2 1,0 0,0-1,-1 1,-1 0,0 0,0-1,-2 1,0 0,0 1,-1-1,0 0,-2 1,1 0,-1 0,-1 1,0 0,-1 0,0 0,-11-10,18 20,1 1,-1-1,0 0,1 1,-1-1,0 1,1-1,-1 0,1 1,-1-1,1 0,-1 0,1 0,-1 1,1-1,0 0,-1 0,1 0,0 0,0 0,0 1,0-1,0 0,0 0,0-1,0 1,1 1,0-1,0 1,0-1,0 1,0 0,-1-1,1 1,0 0,0 0,0 0,0 0,0 0,0 0,0 0,0 0,0 0,1 0,53 12,172 67,-62-19,-115-43,-24-7,1 0,1-2,0-2,33 5,-59-11,0 0,0 1,0-1,1 0,-1-1,0 1,0 0,0 0,0-1,0 0,0 1,0-1,0 0,-1 0,4-1,-5 1,1 0,0 1,-1-1,1 0,-1 0,1 0,-1 0,1 0,-1 0,0 0,1 0,-1 0,0 0,0 0,0 0,0 0,0 0,0 0,0 0,0 0,0 0,0-1,-3-6,0 0,0 0,-1 0,0 0,-8-12,5 9,-65-123,-104-277,139 283,27 90,4 15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6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1331,'2'-21,"1"1,2-1,0 1,1 0,1 0,16-33,-14 32,13-29,1 0,-2-1,-2-1,-3 0,14-72,-30 122,0-1,1 0,-1 1,0-1,0 0,0 0,-1 1,1-1,-1 0,0 1,1-1,-1 1,0-1,-2-3,2 5,0 1,0-1,0 0,0 0,0 1,0-1,0 1,0-1,0 1,0-1,0 1,0 0,0-1,-1 1,1 0,0 0,0 0,0 0,0 0,-1 0,1 0,0 0,0 1,0-1,0 0,0 1,0-1,-1 1,1-1,0 1,0 0,0-1,1 1,-3 1,-22 17,1 0,1 2,1 1,1 1,-31 42,31-39,-5 6,2 1,-33 62,48-79,2 0,0 1,0 0,2 0,0 1,1 0,1-1,-1 30,4-44,0-1,0 0,0 1,0-1,1 0,-1 0,1 0,0 1,-1-1,1 0,0 0,0 0,1 0,-1 0,0 0,1-1,-1 1,1 0,-1-1,1 1,3 1,0 0,-1 0,1-1,0 0,0 0,0-1,0 1,1-1,-1 0,6 0,13 0,0-1,1-1,28-5,-49 5,133-25,-1-7,212-79,1-29,-277 106,-1-3,108-78,-153 97,-1-2,-1 0,-2-1,0-2,31-42,-47 58,-1 0,0 0,0-1,0 0,-1 0,-1 0,0 0,0-1,0 0,-2 1,1-1,-1 0,0 0,-1 0,0 1,-1-1,0 0,0 0,-1 0,-1 1,1-1,-6-10,-2 0,-2 1,0 0,-1 1,-1 0,0 1,-2 0,-25-21,-3 2,-87-54,97 72,-1 1,-1 2,-1 1,0 2,-67-13,84 19,-19-2,37 8,1 0,-1 0,1 0,0 0,-1 1,1-1,-1 1,1-1,0 1,-1-1,1 1,0 0,0-1,-1 1,1 0,0 0,0 0,0 0,0 0,0 0,0 0,1 0,-1 1,-1 1,-2 6,1 0,0 0,0 0,1 1,0-1,1 1,0-1,0 18,2 3,7 47,-1-44,0-1,2 0,1 0,2-1,1 0,2-1,0 0,31 42,-12-27,2-2,1-2,3-1,57 46,-79-72,10 9,0 0,-1 2,29 36,-50-54,-1-1,0 1,0 1,-1-1,0 1,0-1,-1 1,0 0,0 0,-1 1,0-1,-1 1,1-1,-1 1,-1-1,0 1,0-1,-1 1,-2 12,-29 64,25-72,1 0,1 0,0 0,1 1,0 0,1 0,1 0,-1 16,3-28,0 1,0-1,0 0,1 0,-1 0,1 0,0 1,-1-1,1 0,0 0,0 0,0 0,1-1,-1 1,0 0,1 0,-1-1,1 1,-1-1,4 3,0-1,-1-1,0 0,1 0,0 0,-1-1,1 0,0 0,0 0,5 0,11 0,0-1,0-1,29-5,-46 6,313-75,-237 53,-22 3,-38 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7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16,'0'-5,"4"0,6 0,9 5,2 6,5 8,7 8,1 9,4 4,8 4,4-1,-2 7,-1-6,-4-4,-6-5,-4-3,-4-1,-7-6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7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2,'-38'-1,"2"0,-1 2,1 1,0 1,-41 10,66-10,1 0,0 1,-1 0,1 1,1 0,-1 0,1 1,0 0,0 1,1 0,0 0,0 1,1 0,-1 0,2 1,-1-1,1 2,-6 12,8-13,-1 0,2 0,-1 0,2 1,-1-1,1 1,0 0,1-1,0 1,1 0,0 0,3 18,-2-22,1 1,0-1,0 0,1 0,-1 0,1 0,1 0,-1-1,1 1,0-1,0 0,1 0,0 0,-1-1,1 0,1 0,-1 0,1 0,-1-1,9 3,12 5,0-1,1-1,55 10,91 4,-88-13,319 39,-388-48,-1 1,1 1,-1 0,0 1,0 0,0 1,18 10,-28-13,0 1,-1 1,0-1,1 0,-1 1,-1 0,1 0,0 0,-1 1,0-1,0 1,0-1,-1 1,0 0,0 0,0 0,0 1,-1-1,0 0,0 1,0-1,-1 0,1 1,-2 6,0 10,-2 0,0 0,-2 0,0-1,-1 0,-1 0,-1-1,-1 1,-1-2,-23 36,13-26,-2-1,0-1,-2-1,-1-2,-1 0,-32 23,-3-10,38-24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1,'-11'14,"1"1,0 0,1 1,1 0,0 0,-6 23,-2-1,-234 440,162-343,77-120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35,'-4'0,"-1"-4,0-6,9-1,4 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39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0,'-12'1,"-1"1,1 0,0 1,0 0,0 1,1 0,-1 1,1 0,0 1,0 0,1 1,-1 0,2 1,-13 11,-15 17,1 2,-32 43,56-66,-29 38,-52 86,77-111,0 1,2 1,2 1,1 0,-9 35,19-62,0-1,1 0,-1 1,1-1,-1 0,1 1,0-1,1 1,-1-1,0 1,1-1,0 0,0 1,0-1,0 0,0 0,3 4,-2-5,0 0,0 0,0 0,1 0,-1-1,1 1,-1-1,1 1,-1-1,1 0,0 0,0 0,0-1,0 1,-1-1,1 1,0-1,0 0,6 0,-3 0,14 0,-1 0,1-1,-1-1,32-8,-46 9,0-1,0 0,0 0,0-1,0 1,-1-1,1 0,-1 0,0 0,0-1,0 0,0 1,-1-1,1-1,-1 1,0 0,0-1,-1 0,1 1,-1-1,3-10,3-17,-1-1,3-57,-7 63,-3 24,1 1,-1-1,1 1,-1-1,1 1,0-1,0 1,0 0,0 0,1-1,-1 1,1 0,-1 0,1 1,0-1,0 0,-1 0,1 1,0-1,1 1,-1 0,0-1,0 1,1 0,-1 0,0 1,1-1,-1 0,1 1,-1-1,1 1,-1 0,1 0,-1 0,1 0,3 1,7 0,1 1,-1 0,0 1,0 1,20 7,18 11,-1 2,-2 2,-1 2,74 58,-86-54,-24-18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0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64,'0'-2,"0"0,0 0,-1 0,1 0,0-1,-1 1,0 0,1 0,-1 0,0 0,0 1,0-1,0 0,0 0,-1 0,1 1,-1-1,1 1,-3-3,0 1,0 1,0 0,-1-1,1 2,0-1,-1 0,1 1,-8-2,-5 1,0 0,0 2,-32 1,7 2,0 2,1 1,0 3,0 1,-52 20,80-24,0 0,1 1,0 0,0 1,0 0,1 1,1 0,-16 17,20-18,0-1,1 1,0 0,1 1,-1-1,1 1,1 0,0 0,0 0,1 1,0-1,1 0,0 1,0 9,2-9,-1 0,2 1,0-1,0 0,1-1,0 1,0 0,1-1,1 0,-1 0,2 0,-1 0,1-1,0 0,1 0,0-1,0 0,1 0,-1 0,2-1,10 7,15 7,1-1,0-1,1-2,44 13,105 21,-52-15,-123-33,-1 1,0 0,0 1,-1 0,14 8,-21-11,0 0,0 0,0 0,0 0,0 0,0 0,0 0,0 0,0 0,-1 0,1 0,0 0,-1 1,1-1,-1 0,1 0,-1 1,1-1,-1 1,0-1,0 0,0 1,0-1,0 0,0 1,0-1,0 1,-1-1,1 0,0 1,-1-1,1 0,-1 0,0 1,1-1,-1 0,0 0,0 0,1 0,-1 0,0 0,0 0,0 0,0 0,-1 0,-1 1,-44 37,-79 51,33-26,-60 34,114-77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3.6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0 204,'0'-5,"4"0,10-5,11-4,9-4,12-3,10 2,8-4,1 2,-1 0,-5 4,-2 1,-12 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1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296 117,'-6'0,"0"1,-1 0,1 1,0 0,0 0,0 0,0 0,1 1,-1 0,1 1,0-1,-9 7,-54 55,64-61,-14 17,0 0,1 1,2 1,-19 34,28-46,1 0,0 1,0 0,1 0,1 0,0 0,0 1,2-1,-1 1,2 0,1 22,-1-30,1 0,0 0,1-1,-1 1,1-1,0 1,0-1,0 0,1 0,0 0,-1 0,1 0,1 0,-1-1,0 0,1 1,0-1,0 0,0-1,0 1,0-1,0 0,1 0,-1 0,1-1,8 3,3-1,1-1,1 0,-1-1,0-1,0 0,20-4,-34 4,1 0,-1-1,0 0,1 0,-1 0,0 0,0-1,0 1,0-1,0 1,0-1,0 0,0 0,-1-1,1 1,-1-1,1 1,-1-1,0 0,0 1,0-1,-1 0,3-6,1-6,0 1,-2-1,0 0,2-21,7-33,-12 68,1-1,-1 1,0-1,1 1,-1 0,1-1,0 1,-1 0,1 0,0-1,0 1,0 0,0 0,0 0,0 0,0 0,0 0,0 0,0 0,0 0,2 0,-2 1,1 0,-1 0,0 0,0 0,0 1,0-1,0 0,0 1,1-1,-1 0,0 1,0 0,0-1,0 1,-1 0,1-1,0 1,0 0,0 0,1 1,7 10,-1-1,0 2,9 19,-9-17,231 391,-175-310,5-3,84 90,-124-152,45 36,-62-58,0 1,1-2,0 0,1-1,-1 0,1-1,18 5,-30-10,0 0,1-1,-1 1,1-1,-1 0,1 1,-1-1,1 0,-1-1,1 1,-1 0,1-1,-1 0,0 1,1-1,-1 0,0 0,1 0,-1 0,3-3,-1 1,-1-1,0 1,-1 0,1-1,0 0,-1 1,0-1,0 0,0 0,2-9,1-8,-1 0,0 0,0-41,-3 50,0-61,-2-1,-4 1,-3 1,-3-1,-4 2,-23-72,7 50,-5 1,-3 3,-101-168,90 166,35 58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2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1 224,'24'1,"0"1,0 1,-1 1,1 1,29 11,112 51,-36-13,-108-46,37 13,-55-20,0 0,0 0,0-1,0 1,0-1,0 0,0 0,0 0,0 0,0-1,0 1,0-1,0 1,0-1,4-2,-5 1,-1 1,1 0,-1-1,0 0,0 1,1-1,-1 0,0 1,-1-1,1 0,0 0,0 0,-1 0,1 0,-1 0,0 0,1 0,-1 0,0 0,0 0,-1 0,1 0,0 0,0 0,-1 0,-1-3,-20-52,-46-60,41 74,-34-75,58 104,16 26,25 36,-33-42,19 24,1-1,1-1,1-2,1 0,2-2,0-2,2 0,0-2,1-2,1-1,1-1,53 16,-65-25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3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1,'-5'0,"0"1,0 0,0 1,0-1,0 1,0 0,1 0,-1 0,1 1,-1 0,1 0,0 0,-4 4,-47 49,25-20,2 3,2 0,1 2,3 0,1 2,2 0,-16 52,32-83,0 0,1 0,0 0,1 0,0 0,1 17,1-26,-1 0,0 0,1 1,0-1,-1 0,1 0,0 0,1 0,-1 0,1 0,-1 0,1 0,0-1,0 1,0-1,0 1,0-1,1 0,-1 1,1-1,-1-1,1 1,0 0,0-1,0 1,0-1,0 0,3 1,-2-1,0 0,0 0,1 0,-1 0,0-1,0 0,0 0,1 0,-1 0,0-1,0 0,0 0,0 0,0 0,0 0,0-1,0 0,0 0,-1 0,1 0,-1 0,1-1,-1 0,6-5,-5 2,1-1,-1 0,0 0,-1 0,0 0,0 0,0-1,-1 1,0-1,0 0,-1 0,0-12,-3-240,3 257,-1 0,0-1,0 1,1 0,0-1,0 1,0 0,0 0,0 0,1 0,-1 0,1 0,0 0,0 1,0-1,0 1,0-1,0 1,5-4,-5 5,1 0,-1 0,1 0,-1 0,1 0,0 1,-1-1,1 1,0-1,0 1,-1 0,1 0,0 0,0 1,-1-1,1 1,0-1,-1 1,1 0,0 0,-1 0,1 0,3 3,36 24,-2 1,-1 2,-1 2,43 48,56 49,0-29,-103-79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4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0,'5'6,"-1"0,0 1,0-1,0 1,-1 0,0 0,3 13,8 14,155 291,-130-262,2-2,98 109,-99-137,-30-27,-28-22,-345-254,294 226,-2 4,-2 2,-117-42,157 70,-48-7,26 6,37 6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5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29 467,'10'-1,"0"-1,-1 0,1 0,-1-2,1 1,-1-1,14-8,5-1,94-40,-2-5,168-109,-273 157,-8 6,1-1,-1 1,0-2,-1 1,1 0,-1-1,0-1,0 1,-1-1,0 1,7-14,-12 19,1-1,-1 1,0-1,0 1,0 0,0-1,0 1,0-1,0 1,0-1,-1 1,1 0,0-1,-1 1,0 0,1-1,-1 1,0 0,1 0,-1 0,0 0,0-1,0 1,0 0,0 0,0 1,0-1,0 0,0 0,-1 0,1 1,0-1,-1 1,1-1,0 1,-3-1,-5-2,0 0,-1 1,1 1,-11-2,-11 2,1 0,-1 2,1 2,0 0,0 2,0 2,0 0,1 2,0 1,1 2,0 0,-31 20,38-19,0 0,1 1,0 1,1 1,1 1,1 1,0 0,1 1,1 1,1 0,1 1,0 1,2 0,1 0,-12 35,20-49,0 1,1 0,-1 0,1 0,1 0,0-1,0 1,1 0,0 0,1 0,0 0,0-1,6 16,-5-18,0 0,1 0,0 0,0-1,0 1,0-1,1 0,0 0,0-1,0 1,1-1,-1 0,1-1,0 1,0-1,0 0,1-1,10 3,6 1,0-2,1-1,0 0,0-2,32-3,125-19,-110 11,70-6,-50 7,-1-3,144-40,-216 46,0-1,-1-1,0 0,0-1,18-14,-20 13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6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545 375,'-92'92,"-109"143,130-137,-85 155,152-247,1 1,0-1,0 0,0 1,1 0,0 0,1 0,-1 0,0 8,2-13,1-1,-1 1,0-1,0 1,1-1,-1 1,1-1,-1 1,1-1,-1 0,1 0,0 1,0-1,0 0,0 0,0 0,0 0,0 1,1 0,1-1,0 1,0-1,0 0,0 0,0 0,0 0,1 0,-1 0,0-1,0 0,1 0,3 0,26-3,1-1,0-2,-1-2,0-1,44-18,-28 10,-29 10,171-61,-155 53,1-2,-2-1,34-25,-65 41,0-1,0 0,0 0,0 0,-1 0,1-1,-1 0,0 0,0 1,0-2,0 1,-1 0,0-1,0 1,0-1,0 1,-1-1,0 0,0 0,0 0,0 0,-1 1,0-1,0 0,0 0,-1 0,0 0,1 0,-2 0,1 0,-1 1,-3-8,0 2,-1 0,0 0,0 0,-1 1,-1 0,1 0,-2 1,1 0,-1 1,0 0,0 0,-20-10,27 17,0-1,0 0,0 1,1-1,-1 0,0 0,0 0,1-1,-1 1,1 0,-1 0,1-1,-1 1,1-1,0 1,0-1,-1 0,1 0,0 1,1-1,-1 0,0 0,1 0,-1 0,1 0,-1 0,1 0,0 0,0-3,1 1,1-1,0 1,1 0,-1 0,1 1,-1-1,1 0,0 1,1 0,-1 0,1 0,5-4,152-105,13-11,-161 113,23-20,36-38,-64 59,0-1,0 1,-1-1,0 0,0-1,-1 0,-1 0,0 0,5-18,-9 26,-1 0,0-1,0 1,0 0,0 0,0 0,-1 0,0 0,1 0,-1-1,0 1,-1 1,1-1,0 0,-1 0,0 0,0 1,1-1,-1 1,-1-1,1 1,0 0,-1 0,1 0,-1 0,1 0,-1 1,0-1,0 1,-3-2,2 1,0 1,0-1,0 1,0-1,0 1,-1 0,1 1,0-1,0 1,-1 0,1 0,0 0,0 0,-1 1,1 0,0 0,0 0,0 0,0 1,0-1,0 1,-5 3,7-2,-1 0,1 0,0 0,0 0,0 0,0 0,1 1,-1-1,1 0,0 1,0-1,0 1,0 0,1-1,0 1,-1 0,1-1,1 6,10 72,-9-71,13 50,2 0,3-1,51 106,110 159,-131-238,299 515,-343-590,2 1,-1 1,0-1,-1 1,6 20,-11-31,-1 1,1 0,0-1,-1 1,0 0,0-1,0 1,0 0,0 0,0-1,-1 1,1 0,-1-1,0 1,1 0,-1-1,-1 1,1-1,0 1,-1-1,1 0,-1 0,1 1,-1-1,0 0,0-1,0 1,-5 3,-14 7,-1 0,-1-2,-28 9,1 0,9-2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7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1 224,'0'-4,"8"-10,7-3,5-2,4-2,1-1,1-2,0 3,0 6,-5 1,-1 3,-1 3,2-1,-4-3,-4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7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1347,'2'-4,"0"1,0-1,0 1,1-1,-1 1,1 0,-1 0,1 0,0 1,1-1,-1 1,0-1,6-2,2-3,58-49,96-104,46-81,-180 205,-12 15,193-241,-167 201,-2-2,46-96,-83 147,0 1,-1-1,-1-1,0 1,-1 0,0-1,1-22,-4 32,0 0,0 1,0-1,-1 0,1 0,-1 1,0-1,0 1,0-1,0 1,-1-1,1 1,-1 0,0 0,0 0,0 0,0 0,-1 0,1 0,-1 1,0-1,0 1,0 0,0 0,0 0,0 0,-1 0,1 1,0-1,-1 1,1 0,-1 0,-4 0,-11-2,-1 2,1 0,0 1,-1 1,1 0,-1 2,1 0,-22 7,-10 6,-86 38,127-49,0 0,0 1,1 0,0 1,0 0,1 0,0 1,0 0,0 0,1 1,1 0,-1 0,2 1,-1 0,1 0,1 0,-1 0,2 1,0 0,0 0,1 0,-1 12,0 7,2 0,1 1,1-1,1 1,2-1,2 0,9 32,9 15,3-1,3 0,4-3,64 105,204 256,43 73,-334-487,0-1,-1 1,-1 1,-1 0,-1 0,-1 1,-1 0,3 24,-7-23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8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0 311,'9'-4,"14"-14,21-8,14-8,11-6,1 3,-2 4,-5-1,-9 6,-13 3,-10 6,-11 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49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1 284,'42'44,"3"-3,1-1,1-3,3-1,0-3,3-2,0-3,2-1,90 29,-141-54,-1-1,1 0,0 0,-1-1,1 1,0-1,-1 0,1 1,0-2,-1 1,1 0,0-1,-1 0,1 0,0 0,-1 0,5-2,-5 0,0 1,-1 0,1-1,-1 0,0 1,1-1,-1 0,-1 0,1 0,0-1,-1 1,0 0,1-1,-1 1,0-1,-1 1,1-7,3-18,-2 0,-2 0,0 0,-2 0,-6-32,-37-137,26 143,14 40,0 1,0-1,1 0,1 0,0-1,1 1,0-15,2 28,0 1,0-1,0 0,0 1,0-1,1 1,-1-1,0 0,0 1,0-1,1 1,-1-1,0 0,1 1,-1-1,1 1,-1-1,0 1,1 0,-1-1,1 1,-1-1,1 1,0 0,-1-1,1 1,-1 0,1 0,0-1,-1 1,1 0,-1 0,1 0,0 0,-1 0,1 0,0 0,-1 0,1 0,0 0,-1 0,1 0,-1 0,1 1,0-1,-1 0,1 0,-1 1,1-1,-1 0,2 1,33 21,-31-19,439 369,-358-298,-35-31,-2 1,77 93,-114-122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4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8,'4'-7,"5"13,8 17,5 20,-2 2,20 66,-10-24,71 186,117 297,-210-550,0 2,1 0,1-1,1 0,1-1,27 35,-36-52,0-1,0 1,0-1,0 0,1 0,-1-1,1 1,-1-1,1 1,-1-1,1 0,0-1,0 1,-1 0,8-1,62-6,-34 1,-17 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0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0 157,'16'1,"-1"1,0 0,0 1,0 1,0 1,-1 0,0 0,0 2,0-1,0 2,-1 0,-1 1,1 0,-1 0,-1 2,12 12,2 4,-2 0,-1 2,-1 0,-2 2,29 59,-40-74,1 2,-1 1,0 0,-1 0,5 27,-13-42,-4-10,-5-12,2-11,1-1,1 1,2-1,1 0,1-1,2 1,1 0,2 0,11-59,-10 67,1 1,1-1,1 1,1 1,1-1,0 1,2 1,0 0,16-21,-21 36,-1-1,1 1,0 0,0 1,0-1,1 1,-1 1,1-1,0 1,0 0,0 0,0 1,0 0,0 0,0 1,0 0,0 0,0 1,1 0,7 2,10 1,-1 2,1 1,-1 1,33 15,-37-14,0 1,-1 1,1 1,-2 0,0 1,-1 1,0 1,-1 1,0 0,-2 1,0 0,-1 1,0 1,-2 0,0 1,9 24,-5-4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0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38,'0'-2,"0"1,-1-1,1 0,-1 1,1-1,-1 0,1 1,-1-1,0 1,0-1,0 1,0-1,0 1,0 0,0 0,0-1,-1 1,1 0,0 0,-1 0,1 0,-1 0,1 1,-1-1,1 0,-1 1,0-1,1 1,-1 0,0-1,1 1,-4 0,-2-1,0 0,0 1,0 0,0 1,0-1,-10 3,8 0,1 1,0 0,0 0,0 0,1 1,-1 0,1 1,0 0,1 0,0 0,-1 1,2 0,-9 12,0 2,0 2,2 0,-14 33,23-48,0 0,0 0,1 0,0 1,0-1,1 1,0 0,1-1,0 1,0 0,2 11,-1-16,0 1,1 0,0-1,0 0,0 1,0-1,0 0,1 0,0 0,0 0,0-1,0 1,1-1,-1 0,1 0,0 0,0 0,0-1,0 1,1-1,7 3,9 2,0-2,0 0,1-1,-1-1,1-1,0-1,36-3,153-27,-205 28,654-159,-537 126,-63 18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1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0,'1'19,"0"-1,1 1,1-1,1 1,0-1,2 0,0-1,1 1,0-1,2-1,0 0,0 0,2 0,0-1,1-1,0 0,16 13,60 56,4-4,4-4,126 75,-213-145,1 0,-1-1,1 0,-1 0,1-1,0-1,1 0,-1 0,0-1,0 0,1 0,-1-2,0 1,1-1,-1-1,0 1,13-6,13-5,-2-1,0-2,48-29,-10 6,-66 35,1-1,-1 0,1 0,-1 0,7-8,0-2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1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1 263,'4'0,"6"-4,13-5,7-2,7-3,5-3,9 2,7-2,6-5,2-4,-4 3,2 1,-3 0,-4 4,-6 5,-8 1,-8 2,-9 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2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0,'4'0,"6"8,5 3,0 4,6 3,3-1,2 5,9-2,-1 1,-3 0,2-3,-5-1,-2-3,-7-3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2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52,'0'-4,"0"-6,-4-1,-1-2,-1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3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201 594,'-8'1,"1"0,-1 0,1 1,-1 0,1 1,0-1,0 1,0 1,0 0,-9 6,3-1,0 0,1 1,0 1,-11 11,19-17,0 0,1 0,-1 0,1 0,0 0,0 1,0-1,1 1,0 0,0-1,1 1,-1 0,1 0,0 1,1-1,0 0,0 0,0 0,0 0,1 0,0 0,1 0,-1 0,1 0,0 0,1 0,-1-1,1 1,0-1,8 10,-5-6,2-1,-1 1,1-2,1 1,-1-1,1 0,1-1,10 7,-12-10,-1 0,1-1,-1 0,1 0,0-1,0 0,0 0,0 0,0-1,0-1,0 1,12-3,33-10,0-1,-1-3,0-2,-2-3,62-35,-96 48,-1 0,-1-1,0 0,0-1,-1-1,0 0,21-28,-31 36,0 0,0 0,0-1,-1 1,1-1,-1 0,0 0,-1 0,1 0,-1 0,0 0,0 0,0-1,-1 1,0 0,0 0,0-1,-1 1,0 0,0 0,0 0,0 0,-1 0,0 0,0 0,0 0,-1 1,0-1,0 1,-5-7,-9-6,-2 0,0 0,0 2,-2 1,0 0,-28-13,16 8,-43-31,75 50,0-1,1 1,-1-1,0 0,0 1,1-1,-1 0,0 1,1-1,-1 0,0 0,1 0,-1 1,1-1,0 0,-1 0,1 0,0 0,-1 0,1 0,0-2,0 3,0-1,1 0,-1 0,1 1,-1-1,1 1,-1-1,1 0,-1 1,1-1,-1 1,1-1,0 1,-1 0,1-1,0 1,0 0,-1-1,1 1,0 0,0 0,50-7,10 8,0 3,-1 2,1 3,-2 3,1 2,-2 3,96 41,-135-51,0 2,-1 1,0 0,-1 1,0 1,-1 0,20 19,-33-27,1 0,-1 0,1 0,-1 0,-1 0,1 1,0 0,-1-1,0 1,0 0,-1 0,1 0,-1 0,0 0,0 1,-1-1,0 0,1 0,-2 1,1-1,-1 0,0 0,0 0,0 0,0 0,-1 0,0 0,0 0,-1 0,1-1,-1 1,0-1,-4 5,4-5,0 0,0 0,-1 0,1-1,-1 1,0-1,0 0,0 0,0 0,0-1,-1 1,-5 1,8-3,0-1,0 1,0-1,0 0,0 0,0 0,0 0,0-1,0 1,0 0,0-1,0 1,0-1,0 0,0 0,0 0,0 0,1 0,-1 0,0 0,1 0,-1-1,1 1,-1-1,1 1,0-1,0 1,-1-1,1 0,0 0,1 0,-2-2,-5-12,0 0,2 0,0-1,1 0,0 0,2 0,0 0,0-1,2 1,0-1,1 1,1 0,7-31,4-5,2 1,3 1,25-54,-33 82,0 0,0-1,2 2,0 0,25-32,-35 51,1 1,1-1,-1 1,0-1,1 1,-1 0,1 0,-1 1,1-1,0 1,0 0,0-1,0 2,0-1,0 0,0 1,0 0,0 0,0 0,0 1,0-1,0 1,0 0,-1 0,1 0,0 0,7 5,6 2,0 0,-1 2,0 0,24 21,30 32,94 109,-80-80,-61-67,7 8,1-2,56 44,-59-56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5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373 466,'-22'0,"-1"1,1 1,-1 1,1 0,0 2,0 1,-29 12,40-14,1 1,0 1,0 0,0 0,1 1,0 1,0-1,1 1,0 1,0-1,1 1,0 1,1-1,0 1,0 0,-5 16,7-17,0 1,1 0,0 0,1 1,0-1,1 0,0 1,1-1,0 1,2 15,-1-20,0-1,1 0,-1 0,1 0,0 0,1 0,-1 0,1 0,0-1,1 1,-1-1,1 0,-1 0,1 0,0-1,1 0,-1 1,0-1,1 0,0-1,9 5,9 1,0-1,0-1,1-1,0-1,0-1,0-1,0-1,32-3,-18-1,0-2,-1-2,0-1,58-21,-88 27,0-1,0 0,0-1,-1 0,1 0,-1 0,0-1,0 1,0-2,-1 1,1-1,-2 1,1-1,0-1,-1 1,0-1,-1 1,1-1,-1 0,-1-1,1 1,-1 0,-1-1,1 1,-1-1,0 1,-1-1,0 0,0 1,-1-1,0 0,0 1,-1-1,-3-10,1 6,0 0,-1 1,0 0,-1 0,0 0,-1 1,0-1,0 2,-1-1,-11-10,-11-6,-61-42,63 50,1-2,1-2,-27-27,51 47,-1 0,2 0,-1 0,0-1,0 1,1-1,-1 0,1 1,0-1,0 0,0 0,0 0,0 1,1-1,-1 0,1 0,0 0,0 0,0 0,0 0,0 0,1-4,1 2,0 0,1 1,-1-1,1 0,0 1,0-1,0 1,0 0,1 0,0 0,7-4,7-6,2 1,-1 1,2 1,34-14,-54 24,39-15,51-14,-80 27,0 1,1 0,-1 0,0 1,1 0,-1 1,1 1,-1 0,1 0,10 4,-15-3,-1 1,0 0,0 0,0 1,0 0,-1 0,0 0,1 1,-2-1,1 1,0 0,-1 1,0-1,0 1,-1 0,1 0,-1 0,-1 0,1 1,-1-1,0 1,1 9,3 11,-2 1,-1-1,-1 1,-3 31,1-50,1 1,0 0,0 0,1-1,0 1,0-1,1 1,7 14,3 0,27 39,8 15,-46-75,0 0,0 0,-1 1,1-1,-1 0,0 1,0-1,0 0,0 1,-1 0,1-1,-1 1,0-1,0 1,-1-1,1 1,-1-1,1 1,-1-1,0 1,0-1,-4 7,1-5,0-1,0 1,-1-1,1 1,-1-1,0-1,-1 1,1-1,-1 0,1 0,-1 0,-6 1,-9 5,1 0,-1-1,0-1,0-1,-26 5,46-11,-1 0,0 1,1-1,-1 0,0 0,0-1,1 1,-1 0,0 0,1-1,-1 1,1-1,-1 0,1 1,-1-1,1 0,-1 0,1 0,-1 0,1 0,0 0,0 0,0-1,-1 1,1 0,0-1,1 1,-1 0,0-1,0 1,1-1,-1 0,1 1,-1-1,1 0,-1 1,1-1,0 0,0 1,0-1,0 0,1-2,-1-6,1-1,1 2,0-1,0 0,7-18,8-13,3 1,0 1,32-44,88-105,-81 113,98-110,-141 163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7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0 694,'1'-3,"0"-1,1 0,-1 0,1 1,0-1,0 1,0-1,0 1,0 0,1 0,-1 0,1 0,4-3,5-7,-7 7,128-165,-113 141,0-2,-2 0,25-64,-32 62,14-57,-23 79,0 0,0 0,-2 0,1 0,-1 0,-1 0,0 0,-4-18,-1 18,5 21,7 27,9-4,1-1,2-1,2-1,33 40,-33-45,-1 0,-2 1,0 1,-2 0,0 1,19 52,-31-67,0-1,-1 0,0 1,0 0,-1-1,-1 1,-1 14,1-21,-1 0,0 0,-1-1,1 1,-1-1,0 1,0-1,0 0,0 1,-1-1,0 0,0-1,0 1,0 0,0-1,-1 0,0 0,1 0,-1 0,-5 2,-79 49,58-34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7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0,'0'4,"4"2,2 8,3 5,5 0,0 1,-2 1,-4 1,1-3,0-1,-3-3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4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0 316,'4'0,"10"0,11-4,13-10,13-7,11-3,6-2,5-1,2 0,1-4,-5 0,-9 0,-4 2,-6 5,-9 8,-12 5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7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0 189,'0'-4,"5"-6,8-5,16 0,15-6,25-3,29-6,28-7,-8 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6:59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878 0,'-34'2,"0"1,0 2,1 1,-1 2,1 1,1 1,0 2,1 1,0 2,1 1,0 1,-46 37,20-9,3 2,1 3,3 1,2 3,-43 64,77-99,-25 35,36-50,0-1,0 1,0 0,1 0,-1 0,1 0,0 1,0-1,0 0,1 0,-1 7,2-9,-1-1,1 1,-1-1,1 1,0-1,-1 0,1 0,0 1,0-1,0 0,0 0,0 0,0 0,0 0,0 0,0 0,1 0,-1 0,0 0,0-1,1 1,-1 0,1-1,-1 0,1 1,-1-1,1 0,-1 1,1-1,-1 0,1 0,-1 0,1-1,2 1,53-10,-47 7,-1-1,1 0,0 0,-1-1,0 0,0 0,-1-1,1-1,-1 1,0-1,-1-1,0 1,0-1,-1 0,0-1,0 0,-1 0,8-18,-12 25,0 0,-1 0,1 0,0 0,0 0,0 1,0-1,0 0,1 0,-1 1,0-1,1 0,0 1,-1 0,1-1,0 1,-1 0,1 0,0 0,0 0,0 0,0 0,0 1,0-1,0 1,0-1,1 1,-1 0,0 0,0 0,0 0,0 0,0 0,0 1,1-1,-1 0,0 1,0 0,0 0,0 0,0 0,-1 0,1 0,0 0,2 2,9 7,-1 1,0 1,-1 0,18 24,-19-24,112 149,-6 5,121 234,-228-383,-1-3,-1 1,0 0,-1 0,7 24,-13-37,1 0,-1-1,0 1,0 0,0 0,0-1,-1 1,1 0,0 0,-1-1,1 1,-1 0,1-1,-1 1,0-1,0 1,0 0,0-1,0 0,-2 3,0-1,-1 0,0 0,1 0,-1 0,-1-1,1 1,-7 2,-5 0,1 0,-1-1,-27 4,-30-1,-143-7,205 0,-1-1,0-1,1 1,-1-2,1 0,0 0,0-1,0-1,1 0,-18-10,21 10,0-1,1 1,-1-1,1-1,1 1,-1-1,1 0,0 0,1 0,0-1,0 0,0 1,1-2,0 1,-1-9,-1-3,1-1,2 0,0 1,1-1,1 0,1 0,0 0,10-39,-3 32,1-1,1 1,2 1,0 0,26-39,7 3,2 2,3 3,111-100,84-41,-226 185,-18 12,1 1,-1-1,0 1,1 0,-1 0,1 0,0 0,-1 0,1 0,0 0,0 0,0 1,-1-1,1 1,0-1,0 1,0 0,0 0,0 0,0 0,0 0,0 0,0 0,-1 1,1-1,0 1,0-1,0 1,0 0,-1 0,3 1,0 2,0 1,0 0,0 0,-1 1,0-1,0 0,0 1,3 9,4 10,119 254,-129-277,1-1,-1 0,1 1,0-1,0 0,-1 1,1-1,0 0,0 0,0 0,0 0,0 0,1 0,-1 0,0 0,0 0,2 0,-2-1,-1 0,1 0,0 0,-1-1,1 1,-1 0,1-1,-1 1,1 0,-1-1,0 1,1-1,-1 1,0-1,1 1,-1-1,0 1,1-1,-1 1,0-1,0 1,1-1,-1 1,0-1,0 1,0-1,0 0,0 0,1-7,0 0,0 0,-1 0,0 0,-1-10,-13-72,0 12,4-1,3 0,5-122,2 199,1-1,-1 1,0 0,1 0,-1-1,1 1,-1 0,1 0,0 0,0 0,0-1,1 1,-1 1,0-1,1 0,-1 0,1 0,-1 1,1-1,0 1,0 0,0-1,0 1,3-2,0 2,0-1,0 1,0 0,1 1,-1-1,0 1,0 0,0 1,0-1,9 2,10 4,-1 1,-1 1,37 17,-12-1,-2 2,-1 2,-1 2,52 47,-33-19,104 126,-148-161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00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1262,'-17'40,"2"0,2 2,1-1,-11 81,16-78,2 0,0 76,6-106,-1-1,2 0,0 1,1-1,0 0,1 0,0 0,1-1,0 0,1 0,0 0,1 0,13 15,-14-21,1 0,0-1,0 0,0 0,1-1,-1 1,1-2,0 1,0-1,0 0,1-1,-1 0,1 0,-1-1,11 0,-12 0,-1-1,0 1,0-2,1 1,-1-1,0 0,0 0,0 0,0-1,0 0,0 0,0-1,-1 0,1 0,-1 0,0 0,0-1,0 0,0 0,-1 0,8-10,0-5,-2-1,0-1,-1 0,-1-1,0 1,4-29,18-140,-24 134,2 7,-3-1,-1 0,-3 0,-2 0,-3 0,-11-62,13 103,-5-28,12 29,10 19,35 37,-14-11,2-1,50 34,-48-44,0-2,2-1,0-3,2-1,0-3,1-1,1-2,86 12,-123-24,0 0,0-1,0 0,0 0,0-1,0 0,0-1,0 0,0 0,0-1,-1 0,1 0,-1-1,0 0,0-1,0 0,-1 0,0-1,0 0,10-10,-9 6,0 0,-1-1,0 0,-1 0,0 0,-1-1,0 0,-1-1,0 1,-1 0,-1-1,0 0,0 0,-1-13,-2-12,-1 1,-2 0,-1 0,-17-58,-57-139,-74-124,123 300,-3 1,-2 1,-79-96,109 146,-22-19,26 24,1 1,-1 0,1 0,-1-1,1 1,-1 0,0 0,1 0,-1 0,0-1,1 1,-1 0,0 0,1 0,-1 1,1-1,-1 0,0 0,1 0,-1 0,0 1,1-1,-1 0,1 0,-1 1,1-1,-1 0,1 1,-1-1,1 1,-1-1,1 1,-1-1,1 1,0-1,-1 1,1-1,0 1,-1-1,1 1,0 0,0-1,0 1,0 0,-1-1,1 1,0-1,0 1,0 1,-2 11,-1 0,2 0,0 0,0 1,1-1,1 0,0 0,1 1,4 13,7 23,20 48,-27-83,38 100,5-3,82 140,-82-173,2-2,4-3,110 115,-45-78,-104-93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01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431 437,'-7'1,"-1"0,1 0,0 1,0 0,0 0,0 0,0 1,0 0,1 1,-1-1,1 1,0 1,0-1,1 1,-1 0,-6 7,-9 13,0 0,-23 40,24-36,-32 50,4 3,-40 93,84-169,1 1,1 0,-1 0,1 0,1 0,-3 14,4-19,0-1,0 1,1 0,-1-1,0 1,1 0,-1 0,1-1,0 1,-1-1,1 1,0-1,0 1,0-1,0 1,0-1,0 0,0 0,1 1,-1-1,0 0,1 0,-1 0,1 0,-1-1,1 1,-1 0,1-1,0 1,-1-1,1 1,0-1,-1 0,4 0,18 3,0-1,0-1,0-2,42-5,98-25,-155 29,523-126,-503 121,15-3,55-21,-88 27,0 0,0-1,0 0,-1-1,0 0,0 0,0-1,0 0,-1-1,11-13,-17 18,1-1,-1 1,0-1,0 0,0 0,-1 0,1 0,-1 0,0 0,0 0,-1-1,1 1,-1 0,0-1,0 1,0 0,-1-6,-1 2,-1 0,1 1,-1-1,0 1,-1-1,0 1,0 0,-8-10,-5-4,-2 2,0 0,-1 0,-32-21,-23-10,-144-71,27 19,188 99,-33-21,35 23,1 0,-1 0,1 0,-1-1,1 1,0-1,-1 1,1-1,0 1,0-1,0 0,0 1,0-1,1 0,-1 0,0 1,0-4,2 3,0 1,0 0,0-1,0 1,0 0,0 0,1 0,-1 0,0 0,1 0,-1 0,0 0,1 0,-1 1,1-1,0 1,-1-1,1 1,-1 0,1-1,0 1,-1 0,1 0,0 0,-1 0,3 1,3-2,93-9,-1 4,2 4,-1 5,-1 4,1 5,-1 4,-1 4,-1 4,-1 5,-2 4,136 66,-197-81,-1 0,0 2,-2 2,0 0,-1 2,42 46,-57-53,-1 0,0 0,-2 1,0 0,-1 1,0 1,-2-1,0 1,-2 1,0-1,-1 1,4 42,-7-43,-1 0,-2 1,0-1,0 0,-2 1,-1-1,-6 21,8-36,1 0,-1 0,0-1,0 1,-1-1,1 1,-1-1,0 0,0 0,-1 0,1 0,-1-1,0 0,0 1,0-1,0 0,0-1,-1 1,1-1,-1 0,0 0,1 0,-1-1,0 0,0 0,0 0,0 0,0-1,0 0,0 0,-1 0,1-1,-9-1,6-1,0 1,0-1,0-1,1 1,-1-1,1 0,0-1,0 0,0 0,1-1,0 1,0-1,0-1,1 1,-8-14,-7-11,1-1,-16-41,30 62,-13-32,3 0,2-1,1 0,3-1,1 0,3-1,1 1,3-1,1 0,3 1,1-1,2 1,3 0,18-58,-22 86,1 1,1 0,1 1,0 0,1 0,0 1,1 0,1 0,13-13,-8 14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06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3678 2106,'-2'-17,"-1"0,-1 1,0-1,-1 1,-1 0,0 0,-1 1,-14-23,-6-16,-71-164,-9 5,-142-207,164 298,-5 5,-5 3,-5 5,-202-171,259 246,-3 1,0 3,-2 1,-1 3,-1 2,-2 2,0 2,-1 3,0 2,-2 2,1 2,-1 3,-1 3,0 2,1 2,-1 3,-105 17,23 10,-152 53,-126 71,368-135,1 2,2 3,0 1,1 3,-66 51,90-60,0 1,1 1,1 0,1 2,0 0,2 0,1 2,1 0,1 0,1 1,1 0,-8 32,5 0,3 0,2 1,-1 101,12-50,17 119,5-78,43 148,66 144,-35-153,163 332,-179-457,7-4,7-4,157 192,155 94,-65-78,-269-275,-3 3,76 131,-116-166,-4-8,36 50,-52-84,0 0,0-1,1-1,1 0,0-1,1-1,21 14,-23-17,0-1,0 0,1 0,-1-1,1-1,1 0,-1-1,1-1,0 0,0-1,0-1,0 0,0-1,0-1,0 0,0-1,0 0,-1-1,27-10,26-15,-2-2,82-52,114-92,-227 150,439-324,-269 195,-181 136,10-6,-2-2,33-33,-56 49,1-1,-1 0,-1 0,0-1,0 0,-1 0,-1 0,1-1,-2 0,7-24,-3-27,-2 1,-3-1,-7-80,3 118,-4-47,-3 0,-4 0,-37-129,-96-199,31 126,-279-485,311 622,-148-230,175 290,-2 3,-109-107,-74-35,237 212,5 6,1 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09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3373 1224,'2'-57,"-3"-1,-3 0,-2 0,-3 1,-21-74,9 63,-3 2,-3 0,-50-87,65 134,0-1,-1 2,-1 0,-1 0,0 1,-1 1,-1 1,-1 0,0 1,-1 1,0 1,-1 1,0 0,-37-13,-429-124,411 129,-1 3,-1 4,1 3,-2 3,-135 7,175 3,1 1,-1 2,-39 13,-110 44,114-38,-11 3,-340 135,371-139,1 3,1 1,2 3,1 2,-73 67,93-70,0 0,2 2,2 1,1 0,1 2,-24 56,-77 243,54-131,50-146,3 0,2 0,3 1,-4 65,2 241,13-316,-1 55,5 0,30 186,-26-249,2 0,2-1,2 0,2 0,1-2,2 0,1-1,3-1,47 59,261 251,-331-345,46 42,1-1,3-3,1-2,71 40,-78-53,1-3,1-1,1-2,1-3,96 19,-95-28,0-2,0-2,98-9,-120 3,-1-2,1-1,-1-1,0-1,-1-1,30-17,143-93,-174 104,479-333,-260 177,286-175,-260 175,-251 161,0-2,-1 0,0-1,-1-1,-1 0,15-20,-21 22,0 0,-1-1,-1 0,0 0,-1-1,-1 0,0 0,-1 0,3-19,7-72,1-180,-32-109,3 257,-6 0,-6 1,-7 1,-81-217,94 300,-3 1,-2 1,-2 1,-35-48,55 88,-1 1,0 1,0 0,-1 0,0 1,-1 0,1 0,-1 1,-1 0,-12-5,-12-2,-68-16,-13-5,101 27,3-2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3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589 202,'-15'-1,"0"2,1 0,-1 1,0 0,1 1,0 1,-1 0,1 1,1 1,-1 0,1 1,0 0,1 1,-1 0,-16 15,-4 8,1 0,1 2,2 1,2 2,1 1,1 0,2 2,2 1,2 1,2 0,1 1,2 1,2 0,-7 54,16-78,1 0,1 1,1-1,0 0,2 1,0-1,1 0,1 0,1 0,0-1,2 1,0-1,1-1,1 1,0-1,1-1,1 0,1 0,0-1,1-1,18 17,9 0,1-2,1-2,1-1,1-3,1-1,2-2,0-3,0-1,2-3,-1-2,2-1,-1-3,1-2,0-3,1-1,89-12,-132 11,0-2,0 1,0-1,-1-1,1 1,0-1,-1-1,0 1,14-10,-17 10,0-1,0 0,0 0,0-1,-1 1,0-1,0 1,0-1,-1 0,1 0,-1 0,0 0,-1-1,1 1,0-9,5-45,-3-1,-2 1,-3-1,-3 1,-2-1,-14-58,6 47,-4 0,-3 2,-2 0,-4 2,-3 0,-2 3,-3 0,-58-78,71 115,-2 0,0 2,-2 0,0 2,-2 1,0 1,-1 2,-2 1,1 1,-2 1,0 2,-66-19,65 26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4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24,'0'-1,"1"0,-1-1,1 1,0 0,-1 0,1 0,0 0,0 0,0 0,0 0,0 0,0 0,0 0,0 0,0 1,1-1,-1 0,0 1,0-1,1 1,-1-1,0 1,0 0,1 0,-1-1,1 1,1 0,41-3,-31 5,0 0,0 0,0 1,0 1,0 0,-1 1,0 0,0 1,0 0,20 15,3 5,-1 1,31 33,-57-51,-1 0,1 0,-1 1,-1 0,0 0,0 0,-1 1,0 0,-1 0,-1 0,1 1,-2-1,3 19,-2 12,-1 1,-6 62,0-15,3-33,-1 2,9 83,-5-124,1-1,0 0,2 0,0 0,1 0,0-1,2 0,-1 0,14 18,-16-28,-1-1,1 0,0-1,0 1,0-1,0 0,1-1,0 1,0-1,0 0,0 0,7 1,6 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4.9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25,'5'0,"0"-4,1-6,-2-1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5.4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09.4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25,'-4'0,"-2"-4,1-6,0-1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5,3 8,5 9,0 2,2 1,-2-2,-4-3,1-6,-1-7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8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7:59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440 218,'8'-1,"-1"0,1-1,-1 1,0-1,1-1,-1 1,7-5,13-4,102-35,154-45,-212 73,-28 6,62-9,-105 21,0 1,0-1,0 0,0 0,0 0,0 0,0 0,0 0,0 0,0 0,0 0,0 1,0-1,0 0,0 0,0 0,0 0,0 0,0 0,0 0,0 0,0 0,0 0,0 0,0 0,1 1,-1-1,0 0,0 0,0 0,0 0,0 0,0 0,0 0,0 0,0 0,0 0,0 0,1 0,-1 0,0 0,0 0,0 0,0 0,0 0,0 0,0 0,0 0,0 0,0 0,1 0,-14 7,-20 8,-170 21,95-20,-32 10,-195 30,260-48,-2-3,-106-6,191 8,-1 0,1 0,-2 0,1 0,-1 1,0 0,6 12,29 50,-3 2,-4 1,-3 2,-3 2,32 138,40 408,-73-386,-4 366,-23-581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1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1255,'0'-3,"1"0,-1 0,1 1,0-1,0 1,0-1,1 1,-1-1,0 1,1-1,0 1,-1 0,1 0,3-3,35-29,-29 25,418-294,-276 204,-149 96,476-304,-475 304,44-21,-49 23,1 1,0 0,0-1,-1 1,1 0,0-1,0 1,0 0,0 0,0 0,-1 0,1-1,0 1,0 0,0 1,0-1,0 0,-1 0,1 0,0 0,0 1,0-1,-1 0,1 1,0-1,0 1,-1-1,1 1,0-1,-1 1,1 0,0-1,-1 1,1 0,-1-1,1 1,-1 0,1 0,-1-1,0 1,1 0,-1 0,0 0,0-1,0 1,1 0,-1 0,0 0,0 1,-2 23,0-1,-2 0,-1 1,-15 45,-6 35,15-44,-1 72,11-116,1 0,1 0,0 0,1-1,1 1,1 0,0-1,1 0,10 22,-13-33,1 0,1 0,-1 0,1-1,-1 1,1-1,1 0,-1 0,1 0,-1-1,1 0,0 1,0-2,6 3,-2-1,0-1,1 0,0-1,-1 0,1-1,0 0,16 0,4-3,-1-2,0 0,0-2,43-15,-62 18,-1 0,0 0,0-1,0 0,-1 0,1-1,-1-1,9-6,-15 10,0-1,-1 1,1 0,0-1,-1 1,0-1,0 0,1 1,-1-1,-1 0,1 0,0 0,-1 0,1 1,-1-1,0 0,0 0,0 0,-1 0,1 0,-1 0,1 0,-1 0,0 1,0-1,0 0,0 1,-1-1,1 1,-4-6,-16-24,-1 0,-47-50,40 49,-42-61,50 61,2-1,1 0,1-1,3-1,0 0,-16-75,29 106,0 0,1 0,-1 1,1-1,0 0,1 0,-1 0,1 1,0-1,0 0,0 1,1-1,0 1,-1-1,2 1,-1 0,5-7,-3 6,0 1,1 0,0 0,-1 1,1-1,1 1,-1 0,0 0,1 1,-1-1,1 1,8-2,5 1,0 0,1 1,-1 0,1 2,-1 0,0 2,35 6,-21 0,0 2,-1 1,0 1,-1 2,0 1,29 21,-14-6,-1 2,-2 2,40 41,-58-50,-2 2,0 0,-2 1,32 55,-43-65,-1 1,-1 1,-1-1,0 1,-1 1,-2-1,0 1,-1 0,1 26,-6-201,6-249,2 332,2 1,3 0,34-114,-36 155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2.0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72,'0'-3,"-1"0,1 0,0 0,-1 0,1 0,-1 0,0 0,0 0,0 1,-1-1,1 0,-1 0,1 1,-1-1,0 1,0 0,0 0,0-1,0 1,0 0,-1 1,1-1,-1 0,1 1,-1-1,0 1,0 0,0 0,1 0,-1 0,0 1,0-1,0 1,-5-1,2 1,0-1,-1 1,1 1,-1-1,1 1,0 0,-1 0,1 1,0 0,0 0,0 0,0 1,0 0,1 0,-9 7,-1 4,2 0,0 1,1 1,0 0,1 0,1 1,-15 34,5-2,-22 87,39-127,1 0,0 1,1-1,0 0,1 1,-1-1,3 11,-2-18,0-1,0 1,1-1,-1 1,1 0,0-1,-1 1,1-1,0 1,0-1,0 1,0-1,0 0,0 0,0 1,0-1,1 0,1 1,0-1,-1 0,0 0,0-1,1 1,-1-1,1 0,-1 1,0-1,1-1,-1 1,1 0,-1 0,0-1,1 1,-1-1,0 0,3-1,2-1,-1 0,0-1,1 1,-1-2,-1 1,1 0,-1-1,1 0,-2-1,7-6,43-67,-34 46,32-59,-39 66,1 0,34-45,-46 68,0 0,0 1,0 0,1-1,-1 1,0 0,1 0,0 0,-1 0,1 1,0-1,0 1,0 0,0 0,0 0,0 0,0 0,1 1,-1-1,0 1,6 0,-4 1,-1 0,1 0,0 1,-1 0,1 0,-1 0,1 0,-1 1,0 0,0 0,0 0,6 6,4 7,0 1,0 1,-2 0,0 0,11 24,1 13,-1 2,-4 1,-1 1,-4 0,11 84,-23-122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2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0,'4'1,"0"1,0-1,0 1,0-1,0 1,0 0,0 1,-1-1,1 1,-1-1,1 1,2 4,5 2,14 13,0 2,-1 1,-1 0,26 39,69 122,-76-115,-33-57,35 65,-41-73,0 1,0-1,-1 1,0 0,0 0,-1 0,0 0,0 0,-1 13,0-19,1 0,-1 0,0 0,0 0,0-1,0 1,0 0,0 0,-1 0,1 0,0 0,0 0,-1 0,1 0,0 0,-1-1,1 1,-1 0,1 0,-1 0,0-1,1 1,-1 0,0-1,1 1,-1-1,0 1,0 0,1-1,-1 0,0 1,0-1,0 1,0-1,0 0,0 0,0 0,1 1,-1-1,0 0,0 0,0 0,0-1,0 1,0 0,0 0,0 0,0-1,0 1,0 0,1-1,-1 1,0-1,0 1,0-1,0 0,-5-3,0 0,0 0,1-1,-1 1,-8-12,-2-7,2 0,0-1,2-1,1 0,0-1,2 0,1 0,2-1,0 0,2 0,0 0,2-1,3-44,0 58,0 1,2-1,-1 0,2 0,0 1,1 0,8-18,-11 27,0 0,1 0,0-1,0 2,0-1,0 0,0 1,1-1,0 1,0 0,0 0,0 0,0 1,0 0,1-1,-1 2,1-1,0 0,-1 1,1 0,0 0,0 0,0 1,5-1,4 3,0-1,0 2,0 0,0 0,0 1,-1 1,0 0,0 1,0 1,-1 0,1 0,-2 2,17 13,14 15,-2 2,36 46,-73-82,68 87,-5 3,82 149,-133-213,-6-8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3.8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0 221,'1'6,"0"1,0-1,1 1,-1-1,1 0,1 0,-1 0,1 0,0 0,1 0,-1-1,1 1,0-1,0 0,1 0,0-1,-1 1,2-1,-1 0,0 0,10 4,-2 0,-1-2,2 0,-1 0,0-1,1-1,0 0,0-1,29 3,-40-6,0 0,-1 0,1 0,0-1,-1 1,1-1,0 1,-1-1,1 0,-1 0,1 0,-1 0,1-1,-1 1,0-1,0 1,1-1,-1 0,-1 0,1 0,0 0,0 0,-1 0,1 0,-1-1,1 1,-1-1,0 1,0-1,0 1,-1-1,1 0,-1 1,1-1,-1 0,0-3,1-12,0 0,-2 0,0 0,-5-23,5 34,-2-14,-1 0,-1 0,-1 1,0 0,-2 0,0 0,-1 1,-17-26,26 45,0 0,0 0,0 0,0 0,-1 1,1-1,0 0,0 0,0 0,0 0,0 0,0 0,0 0,0 0,0 0,-1 0,1 0,0 0,0 0,0 0,0 0,0 0,0 0,0 0,-1 0,1 0,0 0,0 0,0 0,0 0,0 0,0 0,0 0,-1 0,1 0,0 0,0 0,0 0,0 0,0 0,0 0,0 0,0 0,0-1,0 1,-1 0,1 0,0 0,0 0,0 0,0 0,0 0,0 0,0-1,0 1,0 0,3 17,8 24,8 11,280 811,-68 19,-221-836,-3-1,-1 1,-1 85,-6-115,-1-1,0 0,-1 0,-1 0,0 0,-1-1,0 0,-1 1,-1-2,0 1,-1-1,-1 0,0-1,0 0,-16 15,12-15,0 0,-1-1,0 0,-1-1,0-1,0 0,-26 10,36-17,-1 0,1 0,-1 0,0-1,0 0,1 0,-1-1,0 0,0 0,0 0,0 0,0-1,0 0,1 0,-1-1,0 0,1 0,-1 0,1 0,0-1,0 0,0 0,0-1,0 1,1-1,-5-4,-5-9,0-1,1 0,1-1,1 0,1 0,0-1,1-1,-7-28,-1-14,-15-99,22 92,4 0,2-1,3 1,16-122,-10 155,2-1,2 2,1-1,2 1,1 1,2 0,1 1,2 0,2 2,34-45,-48 69,0 1,1-1,0 1,1 1,0 0,0 0,16-10,-4 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4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1527,'1'-5,"0"-1,0 0,1 0,0 1,1-1,-1 1,1-1,0 1,7-9,1-5,242-383,-33 54,-157 238,60-145,-116 238,11-25,14-52,-29 84,-1 0,0 0,0 0,-1 0,0-1,-1 1,0 0,-1-1,0 1,0 0,-4-11,5 19,-1 0,0-1,0 1,0 0,0 0,0 0,0-1,0 1,-1 0,1 0,-1 1,1-1,-1 0,0 0,0 1,0-1,0 1,0 0,0 0,0-1,0 1,-3 0,2 0,0 1,0 0,0 0,-1 0,1 0,0 1,0-1,0 1,0 0,0 0,0 0,0 0,0 0,-4 4,-4 2,1 0,0 1,0 0,1 1,0 0,1 1,-9 12,6-5,1 2,1-1,1 1,0 1,2-1,0 1,1 1,1-1,-1 23,2 6,1-1,10 87,-3-97,1-1,3 0,1-1,1 0,2 0,2-2,1 1,1-2,44 61,-13-32,3-2,2-2,107 88,-134-126,-17-13,0 0,0 1,0 0,-1 0,13 17,-20-23,1 1,-1-1,0 1,0 0,1 0,-2 0,1 0,0 0,-1 0,1 0,-1 0,0 0,0 0,0 0,0 0,-1 0,1 0,-1 0,0 0,0 0,0-1,0 1,0 0,-1 0,1-1,-1 1,-2 2,-33 42,-3-1,-2-2,-2-2,-73 55,78-68,-80 43,90-56,18-9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5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0,'2'15,"0"1,1-1,1 0,0 0,8 19,2 5,6 18,12 36,-30-86,-1 0,1 0,-1 1,-1-1,1 0,-1 1,0-1,-1 1,0-1,-2 7,-3-4,0-15,-1-17,5 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5.8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25,'0'-4,"0"-5,0-2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7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96,'-8'-7,"0"2,-1-1,0 1,0 0,-1 1,0 0,-19-5,7 3,-12-5,-1 1,-1 2,0 2,0 1,0 2,0 1,-1 2,1 2,-38 6,51-5,0 2,0 0,1 2,0 0,0 2,0 0,1 1,1 1,0 2,0-1,1 2,1 1,0 0,1 1,-15 19,31-34,0 0,0 1,0-1,0 0,0 0,0 1,0-1,1 1,-1-1,0 1,1-1,-1 1,1-1,0 1,-1 0,1-1,0 1,0-1,0 4,1-4,-1 0,1 0,0 0,-1 0,1 0,0 0,0 0,0 0,0-1,-1 1,1 0,0-1,0 1,0 0,1-1,-1 1,0-1,0 0,0 1,2-1,9 2,-1 0,1-1,0-1,15-1,-14 1,54-2,-1-3,0-3,-1-2,0-4,0-2,68-27,-131 42,-1 0,1 1,0-1,-1 1,1 0,0 0,0-1,-1 1,1 0,0 1,0-1,-1 0,1 0,0 1,0-1,-1 1,1-1,-1 1,1 0,0 0,-1 0,1 0,-1 0,0 0,1 0,-1 0,0 0,0 1,1-1,-1 0,0 1,-1-1,1 1,1 2,4 8,-1 1,-1-1,7 26,-5-13,199 614,-6-21,-106-271,-76-267,-4 0,4 116,-16-179,-1 0,-1 0,0-1,-2 1,-5 21,7-33,-1 0,0 0,0 0,0 0,0 0,-1-1,0 1,0-1,0 0,-1 0,1 0,-1-1,0 1,0-1,0 0,0 0,-1 0,0 0,1-1,-10 4,5-3,0-1,0 0,0 0,0-1,-1 0,1-1,0 0,-1 0,1-1,0 0,0-1,-13-3,9 0,0 0,0-1,0 0,1-1,0-1,1 0,-18-14,6-1,1 0,0-2,2 0,1-2,1 0,-21-42,13 14,3 0,2-2,3 0,3-1,-12-84,17 65,4 0,3 0,13-139,-4 168,2 1,2-1,3 2,27-72,-27 88,1 1,2 1,0 0,2 1,1 1,1 1,41-41,-46 53,1 1,0 0,1 1,0 1,1 1,0 1,0 0,1 1,0 1,21-4,-25 7,0 1,-1 0,1 0,0 2,0 0,0 1,0 0,0 1,0 0,0 2,-1 0,1 0,25 13,-32-11,1 0,-1 0,0 1,-1 0,0 1,0 0,0 0,-1 0,0 1,-1 0,0 0,5 12,6 17,18 65,-34-102,26 105,7 24,-34-130,1 1,0-1,0 1,0-1,1 1,-1-1,0 1,0 0,0-1,0 1,0-1,1 1,-1-1,0 1,0-1,1 0,-1 1,0-1,1 1,-1-1,0 0,1 1,-1-1,1 1,-1-1,1 0,-1 0,0 1,1-1,-1 0,1 0,0 0,-1 1,1-1,6-19,-2-35,3-93,7 1,54-236,-66 369,-1 1,1 0,1 1,0-1,0 1,7-11,-10 20,0 0,1 0,-1 0,0 1,1-1,-1 0,1 0,0 1,0-1,-1 1,1 0,0 0,0-1,0 1,1 0,-1 1,0-1,0 0,0 1,1-1,-1 1,0-1,1 1,-1 0,0 0,0 0,1 1,-1-1,0 0,1 1,-1 0,2 0,12 6,0 0,0 1,-1 1,0 0,-1 1,0 0,-1 1,0 1,18 21,9 13,43 69,90 159,-144-220,-2 1,-3 0,22 78,-39-106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5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25,'0'-4,"0"-6,0-1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08.4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1192,'-6'0,"1"0,-1 0,1 0,0 1,-1 0,1 0,0 0,0 1,0 0,-6 2,8-2,0 0,1 1,-1-1,1 0,0 1,0-1,0 1,0 0,0 0,1 0,-1 0,1 0,0 0,-1 0,2 0,-1 0,-1 7,1-3,-1 0,1 0,0 0,1 0,0 0,0 0,0 0,1 0,0 0,1 0,2 8,-3-12,1 0,-1 0,1-1,0 1,0-1,0 0,1 1,-1-1,0 0,1 0,-1-1,1 1,0 0,0-1,-1 1,1-1,0 0,0 0,0 0,0-1,0 1,1-1,-1 1,0-1,0 0,0 0,4-1,0 1,0-1,1 1,-1-2,0 1,0-1,-1 1,1-2,0 1,-1-1,1 0,-1-1,0 1,0-1,0 0,7-7,-6 3,0 0,-1 0,0 0,0-1,0 0,-1 0,-1 0,0-1,5-16,-2 1,-2-1,-1-1,-1 1,-1 0,-1-1,-2 1,-5-39,4 43,-1 0,-2 1,0-1,-1 1,-13-28,28 110,5-25,2 1,1-2,2 0,2-1,1-1,39 46,-48-64,0 0,2-1,-1 0,1-1,1-1,1 0,-1-1,2-1,-1 0,1-2,1 0,0-1,0 0,0-2,1-1,-1 0,1-1,0-1,0-1,0-1,0 0,0-2,0 0,0-2,0 0,19-7,-6-1,-2 0,0-3,54-32,-74 39,0 1,0-2,-1 1,0-2,-1 1,0-1,0-1,-1 1,0-1,-1-1,0 0,9-23,-7 3,-1-2,-1 1,-2-1,1-54,-14-140,3 176,-2 1,-3 0,-2 0,-2 0,-2 2,-2 0,-3 1,-1 1,-3 1,-41-59,62 101,0-4,-2 1,1 0,-1 1,-9-9,14 14,0 1,0-1,1 0,-1 1,0 0,0-1,1 1,-1-1,0 1,0 0,0 0,0-1,0 1,0 0,1 0,-1 0,0 0,0 0,0 0,0 0,-1 0,1 1,0 0,0 0,0 0,0 0,0 0,0 0,0 0,0 0,1 0,-1 0,0 0,1 0,-1 1,1-1,-1 0,1 0,0 1,-1-1,1 2,-5 41,1 0,3 0,1 0,12 85,-10-113,34 234,10-1,12-2,111 299,-131-453,-22-63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11.7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1 680,'23'-20,"1"2,1 0,0 1,2 1,-1 2,2 0,51-16,-35 16,0 2,1 2,0 2,69-4,-93 12,0 0,0 0,0 2,0 1,0 1,-1 0,1 2,-1 0,27 13,-37-14,0 0,-1 1,0 0,0 1,0 0,-1 1,0-1,-1 1,0 1,0-1,-1 1,0 1,0-1,-1 1,0 0,-1 0,0 0,0 1,2 17,-3-7,-1 0,-1 1,0-1,-2 1,-1-1,0 1,-2-1,0 0,-2 0,0-1,-1 0,-1 0,-20 35,-2-4,-2-2,-3-1,-71 78,85-99,19-22,-1 0,0-1,-1 1,1-1,-1 0,0 0,0 0,0-1,-7 5,11-12,1 0,-1 0,1-1,0 1,0 0,0 0,1 0,3-6,154-282,-30 59,35-106,-126 247,47-171,-80 245,-1 0,-1 0,2-32,-5 49,0 1,1 0,-1-1,0 1,0 0,0-1,0 1,0 0,0-1,0 1,0 0,0-1,0 1,0-1,0 1,0 0,0-1,0 1,0 0,0-1,0 1,-1 0,1-1,0 1,0 0,0 0,0-1,-1 1,1 0,0 0,0-1,-1 1,1 0,0 0,-1-1,1 1,0 0,-1 0,1 0,0 0,-1-1,-9 15,-9 28,4-1,2 0,2 0,1 2,-5 63,12-74,2 0,1 0,1 0,2 0,1-1,16 57,-17-79,0 0,1 0,0 0,0-1,1 0,0 0,1 0,-1-1,2 1,-1-1,1-1,11 10,-6-8,0-1,0 0,0-1,0 0,1-1,0-1,25 6,10-3,1-2,-1-2,93-7,-94 1,-20 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13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13,'1'-1,"0"0,0 0,0 0,0 0,0 0,-1 1,2-1,-1 0,0 1,0-1,0 0,0 1,0-1,0 1,1 0,-1-1,0 1,0 0,1 0,-1 0,2 0,-2 0,-1 1,1-1,0 1,0-1,-1 1,1 0,0 0,-1-1,1 1,-1 0,1 0,-1-1,1 1,-1 0,0 0,1 0,-1 0,0 0,0 0,1 0,-1 1,1 12,-1-1,0 0,-2 17,1-14,-17 255,5-102,13 275,2-424,0 1,1 0,1-1,1 1,11 26,-14-41,0-2,0 1,1 0,-1 0,1-1,1 1,-1-1,0 0,1 0,0 0,0-1,0 1,1-1,-1 0,1 0,-1-1,1 1,0-1,0 0,0 0,0-1,0 1,1-1,-1 0,0-1,6 1,72-9,-41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13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0,'25'638,"-20"-581,19 145,-19-176,2 0,0 0,1-1,2 0,19 36,-27-58,1 1,-1-1,1 0,-1 0,1 0,0-1,0 1,0-1,1 1,-1-1,1 0,-1 0,1-1,0 1,-1-1,1 0,0 0,0 0,0 0,0-1,0 1,0-1,0 0,0 0,8-2,8-1,1-2,-1 0,36-14,-40 14,-8 2,277-105,-248 93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14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1 174,'4'0,"6"-4,5-1,4 0,7-4,8 1,6-8,9 0,8-2,8-2,4 2,-1 0,1 4,-8 3,-9 4,-10 4,-12 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14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0,'5'1,"0"0,0 0,0 0,0 1,-1-1,1 1,-1 0,1 0,-1 1,0 0,0-1,0 1,0 1,0-1,5 7,8 9,26 38,-30-39,72 110,-7 3,72 164,-136-268,-2 1,0 0,-2 0,-2 1,0 0,-2 0,-1 1,-1 0,-1 44,-4-47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3 608,'0'-52,"0"48,0 6,0 28,-2 194,5 245,-3-466,-1-1,1 1,0-1,1 1,-1-1,0 1,1-1,-1 1,1-1,0 1,0-1,0 0,0 0,0 1,0-1,1 0,-1 0,1 0,-1 0,1 0,0-1,0 1,0 0,0-1,0 1,4 1,-3-3,1 1,-1-1,1 0,-1-1,1 1,-1-1,1 1,-1-1,0 0,0 0,1-1,-1 1,0-1,0 1,0-1,0 0,0 0,-1 0,4-3,39-34,-2-2,-1-2,51-68,-33 28,58-105,-88 135,-3-2,-1 0,-3-2,16-64,-33 99,-1 1,-1-1,0 0,-2 0,-1 0,-1 0,-1 0,0 0,-2 0,-1 0,0 0,-2 1,0 0,-16-34,17 46,0 0,0 0,-1 0,0 1,0 0,-1 1,0-1,-1 1,0 0,0 1,-16-10,23 15,0 1,0-1,0 1,1-1,-1 1,0-1,0 1,0 0,0 0,0-1,0 1,0 0,0 0,0 0,0 0,0 0,0 0,0 0,0 1,0-1,0 0,0 0,0 1,0-1,-1 1,2 0,-1 0,1 0,-1 0,1 0,-1 0,1 0,0 0,-1 0,1 0,0 1,0-1,0 0,0 0,0 0,0 0,0 0,0 0,1 2,16 50,5-8,2-1,2-2,49 62,109 109,-124-148,3 2,-35-41,-2 2,-1 0,-1 2,-2 1,24 43,-43-69,0 0,-1 1,0 0,0 0,0-1,0 1,-1 0,0 1,-1-1,1 0,-1 0,0 0,-1 0,1 0,-1 0,-1 0,1 0,-1 0,0 0,0 0,-1-1,1 1,-1-1,0 0,-1 0,1 0,-1 0,0 0,-1-1,1 0,-1 0,1 0,-1 0,-1-1,-7 5,-79 46,4 4,2 4,-119 112,181-152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0.8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1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1,'3'58,"4"1,2-1,18 64,1 8,3 42,33 172,-41-248,52 140,-71-225,0 2,1 0,0-1,1 0,1 0,-1 0,2 0,0-1,10 10,-7-11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2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1,'2'0,"0"1,-1-1,1 1,-1 0,1-1,-1 1,1 0,-1 0,0 0,1 0,-1 0,0 1,0-1,0 0,0 0,0 1,0-1,1 3,17 33,-16-31,153 345,-45-99,359 717,-463-956,18 31,-24-43,0 1,0 0,0-1,0 1,1-1,-1 1,1-1,-1 0,1 0,-1 1,1-1,0 0,-1 0,1-1,0 1,0 0,0 0,3 0,-4-1,0-1,0 1,0-1,1 1,-1-1,0 1,0-1,0 0,0 1,0-1,0 0,0 0,0 0,0 0,-1 0,1 0,0 0,-1 0,1 0,0 0,-1 0,1 0,-1-1,1-1,9-36,-7 28,4-18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6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1 155,'17'1,"1"1,-1 1,1 0,-1 2,0 0,0 1,-1 0,0 1,0 1,0 1,24 18,5 7,-2 2,53 55,-95-89,0-1,0 0,1 1,-1-1,1 0,-1 0,0 0,1 0,0 0,-1 0,1-1,-1 1,5 1,-6-2,1 0,-1-1,1 1,-1 0,1 0,-1 0,1 0,-1-1,1 1,-1 0,1 0,-1-1,0 1,1 0,-1-1,1 1,-1-1,0 1,1 0,-1-1,0 1,0-1,1 1,-1-1,0 1,0-1,0 1,1-1,-1 0,1-7,0 0,0 0,-1 0,-1-15,1 9,-4-76,2-84,2 171,0 0,0 0,0 0,1 0,-1 0,1 1,0-1,0 0,0 0,0 0,0 1,1-1,-1 1,1-1,0 1,0 0,0-1,0 1,0 0,0 0,3-2,-1 3,-1-1,1 0,0 1,0 0,0 0,0 0,0 1,0-1,1 1,-1 0,0 0,0 0,6 1,5 2,0 1,-1 0,1 1,-1 1,0 0,-1 1,17 10,134 107,-86-62,-46-35,-2 1,38 45,-36-36,41 35,-59-61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3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1 349,'2'-9,"0"0,1 0,1 0,-1 1,1-1,1 1,-1 0,13-15,-16 20,16-19,0 0,1 0,0 2,2 0,1 2,26-20,-30 27,0 0,0 2,1-1,0 2,1 1,0 0,0 1,1 1,23-3,-2 3,-1 2,0 2,1 1,-1 2,58 11,-76-8,1 0,-1 2,0 1,-1 0,0 2,0 0,-1 2,0 0,-1 1,34 31,-18-6,-2 1,-2 2,-1 1,47 92,-52-90,-16-28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3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0 170,'0'-4,"4"-2,6 1,5-3,4-1,3 2,6 1,7-1,10-5,9-3,17-5,8 2,8 4,14 0,6 3,1 3,-16 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4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1,'-13'2,"1"0,-1 2,1-1,0 1,0 1,0 1,1-1,0 2,-18 12,5-4,-43 27,2 3,1 4,3 1,-79 86,138-134,0 0,0 0,0-1,0 2,1-1,-1 0,1 0,-1 0,1 1,0-1,0 1,0-1,0 1,1-1,-1 1,0 0,1 3,0-5,0-1,0 1,1 0,-1-1,0 1,1-1,-1 1,0-1,1 1,-1-1,1 1,-1-1,1 1,-1-1,1 0,-1 1,1-1,-1 0,1 1,-1-1,1 0,0 0,-1 0,1 1,0-1,30-2,36-12,88-7,-151 20,1 1,-1-1,1 0,-1-1,0 1,0-1,1 1,-1-1,0-1,-1 1,1 0,0-1,-1 0,1 0,-1 0,0 0,0-1,0 1,0-1,-1 0,1 1,-1-1,0 0,0-1,-1 1,2-6,-2 9,-1-1,1 1,-1 0,1-1,0 1,0 0,-1 0,1-1,0 1,0 0,0 0,0 0,1 0,-1 0,0 0,0 0,1 1,-1-1,0 0,1 1,-1-1,0 1,4-1,-3 1,1 0,-1 0,1 1,-1-1,1 1,-1 0,0-1,1 1,-1 0,0 0,0 1,1-1,1 2,6 5,0 0,-1 1,1 0,11 15,165 240,2 2,-177-253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5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0 173,'11'1,"0"0,0 1,0 0,-1 1,1 0,-1 1,1 0,-1 0,-1 1,1 1,-1 0,1 0,-2 0,1 1,-1 1,9 9,13 17,-1 0,38 63,-49-70,75 133,-92-159,-1-1,0 1,0-1,0 1,1-1,-1 1,0-1,1 1,-1-1,0 1,1-1,-1 0,1 1,-1-1,1 0,-1 1,1-1,-1 0,1 1,-1-1,1 0,-1 0,1 0,-1 1,1-1,-1 0,1 0,0 0,-1 0,1 0,-1 0,1 0,-1 0,1 0,0-1,8-20,-5-43,-4 58,4-123,37-224,-41 351,0 0,0 0,1 0,-1 0,0 1,1-1,-1 0,1 0,-1 0,1 1,0-1,0 0,0 1,0-1,0 1,0-1,0 1,0-1,0 1,1 0,-1 0,1-1,-1 1,1 0,-1 0,1 1,0-1,0 0,-1 0,1 1,0-1,0 1,-1 0,1-1,0 1,0 0,0 0,0 0,0 0,-1 1,1-1,0 0,0 1,0-1,-1 1,1 0,0 0,1 1,10 4,0 1,-1 1,0 1,20 16,-29-22,33 28,-2 1,-1 1,-2 1,-1 2,-2 2,-1 0,-2 2,-2 0,-2 2,26 70,-31-71,-10-26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7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11,'0'-4,"-4"-1,-2 4,1 6,0 7,2 5,-3 9,-4 11,-6 13,1 18,-5 14,0 2,0-1,-2-7,4-12,5-12,4-16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8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41,'3'-1,"-1"1,1-1,0 0,0-1,-1 1,1 0,-1-1,1 0,-1 1,1-1,2-4,18-10,-21 15,0 0,0 1,0-1,0 1,1-1,-1 1,0 0,0-1,0 1,0 0,1 1,-1-1,0 0,0 1,0-1,0 1,0-1,0 1,0 0,4 2,-3 0,1 0,-1 0,1 0,-1 1,0-1,0 1,-1-1,1 1,3 7,3 10,-1 0,-1 0,7 30,-10-33,89 498,-72-359,7 0,54 171,-79-317,1-1,0 1,1-1,0 0,1 0,0 0,0-1,1 0,11 11,-14-16,1 0,-1-1,1 0,0 0,0 0,0-1,0 1,0-1,1 0,-1-1,1 1,-1-1,1 0,-1-1,1 1,0-1,-1 0,1 0,0-1,7-1,14-4,-1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8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0,'-8'5,"-12"4,-10 6,-8 4,-7 3,1 2,4 1,4-3,4-6,8-2,4-3,4 2,6-3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29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290 648,'3'-2,"-1"0,0 0,0 0,0 0,0 0,0-1,0 1,0 0,-1-1,1 0,-1 1,0-1,1 0,-1 0,1-5,2-2,14-34,-1-1,-3 0,-1-1,-2-1,-3 0,-1 0,-3 0,-1-1,-6-63,3 108,0 0,0 0,-1 0,1 1,-1-1,1 0,-1 0,0 1,0-1,0 0,-1 1,1-1,-1 1,1 0,-1-1,0 1,0 0,0 0,0 0,0 0,-5-3,3 4,0-1,0 1,0 0,0 0,0 0,0 1,-1-1,1 1,0 0,-1 0,1 0,0 1,-5 1,-10 3,-1 0,1 2,0 1,-33 18,38-20,1 2,1 0,0 0,0 1,1 0,0 1,0 1,1 0,0 0,1 1,1 0,0 0,0 1,1 0,1 0,0 1,1 0,0 0,2 0,-1 1,2-1,0 1,0 0,1-1,1 1,1 0,0 0,1-1,0 1,2 0,-1-1,2 0,0 0,11 22,2-3,2 0,2-2,1 0,1-2,1 0,2-2,1-1,31 23,39 23,124 69,-152-101,77 49,-123-73,0 2,-2 0,35 37,-53-52,-1 0,0 0,-1 1,1-1,0 1,-1 0,0 0,0 0,0 0,-1 0,1 0,-1 1,0-1,0 0,0 1,-1-1,1 1,-1-1,0 1,-1-1,-1 9,-1-4,-1-1,0 1,0-1,-1 1,0-1,-1 0,0-1,0 0,-8 8,-340 307,322-296,-8 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0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1 671,'9'0,"1"1,-1 1,1 0,-1 0,0 1,0 0,0 0,-1 1,1 0,-1 1,11 7,12 10,43 42,-48-40,66 63,-3 3,-5 5,-3 3,-5 4,104 184,-173-272,39 66,-4 2,37 105,-77-181,-1-2,1 0,-1 0,1 0,-1 0,-1 1,1-1,-1 0,1 0,-1 1,-1 7,1-12,0 0,0 1,0-1,0 0,-1 0,1 0,0 1,0-1,0 0,0 0,0 0,-1 1,1-1,0 0,0 0,0 0,0 0,-1 0,1 0,0 1,0-1,-1 0,1 0,0 0,0 0,0 0,-1 0,1 0,0 0,0 0,-1 0,1 0,0 0,0 0,-1 0,1 0,0 0,0 0,0-1,-1 1,1 0,0 0,0 0,0 0,-1 0,1 0,0-1,0 1,-13-11,10 9,-102-105,4-4,-141-202,167 205,-116-223,162 271,3-2,3-1,2-1,4-1,-17-110,32 158,1-1,0 0,1 0,1 0,1 0,0 1,1-1,1 1,1-1,0 1,1 1,1-1,1 1,0 0,1 1,1 0,0 0,1 1,1 0,0 1,1 0,0 1,0 1,2 0,30-17,-15 10,2 1,0 2,0 2,54-15,-64 22,2 1,-1 1,0 1,1 1,0 1,-1 1,42 6,-53-4,0 2,0 0,0 0,-1 1,0 0,0 1,0 1,-1 0,0 0,0 1,-1 0,1 0,-2 1,0 0,0 1,9 15,-3-4,-1 2,-1-1,-1 2,-1 0,-2 0,12 49,-18-56,0 0,-2-1,0 1,0 0,-2 0,0 0,-1 0,0-1,-2 1,0-1,0 0,-2-1,0 1,-18 27,-11 11,-1-1,-68 70,99-116,-237 248,206-216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1.0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26,'-7'2,"0"0,0 1,0-1,1 1,-1 1,1-1,0 1,0 0,0 1,0-1,-8 11,-6 2,-44 33,-97 100,142-131,2 1,1 1,0 0,2 1,0 1,2 0,0 1,2 1,-11 34,19-50,0-1,0 1,1 0,0 0,1 0,0 0,0 0,2 9,-1-14,0 0,0-1,0 1,1 0,0-1,-1 1,1-1,0 1,1-1,-1 0,1 0,-1 0,1 0,0 0,0-1,0 1,0-1,1 0,-1 0,8 3,8 2,1 0,0-2,1 0,-1-2,1 0,35 0,4-3,65-9,69-21,249-72,-437 101,-1 0,1-1,-1 1,1-1,-1-1,0 1,0-1,0 0,9-7,-13 10,-1-1,1 0,0 0,-1 0,1 0,-1 0,1-1,-1 1,1 0,-1 0,0 0,1 0,-1 0,0-1,0 1,0 0,0 0,0-3,-1 1,0 0,0 0,0 0,0 0,-1 0,1 0,-1 0,0 0,-3-3,-26-32,-2 2,-2 2,-60-47,-127-76,143 108,-88-41,104 60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0,'-5'1,"-1"0,1 0,0 0,0 1,0-1,0 1,0 1,-5 2,-7 3,-37 16,2 3,-84 56,110-64,0 2,1 0,1 2,1 0,1 1,-26 39,45-60,1 0,0 1,0-1,1 1,-1 0,1-1,-1 1,1 0,-1 5,2-8,0 0,1 0,-1 0,0 0,0 0,0-1,1 1,-1 0,1 0,-1 0,0 0,1-1,-1 1,1 0,0-1,-1 1,1 0,0-1,-1 1,1-1,0 1,0-1,-1 1,1-1,0 1,0-1,0 0,-1 0,1 1,0-1,0 0,0 0,0 0,0 0,0 0,0 0,0 0,-1 0,1 0,0 0,0-1,1 1,24-5,-1-1,0-1,-1-1,1-1,-2-1,24-13,-31 15,31-15,81-53,-109 62,0-1,-1 0,-1-1,-1-1,0 0,21-30,-36 44,1 0,-1 0,1 1,0-1,0 1,0-1,0 1,0 0,1 0,-1 0,1 0,-1 0,1 1,0-1,0 1,-1 0,1-1,0 1,6-1,-5 3,0-1,-1 1,1 0,0 0,-1 1,1-1,-1 1,1-1,-1 1,0 0,0 0,0 1,0-1,0 1,0-1,3 6,36 41,-2 1,-3 3,-2 1,35 72,-15-27,147 242,285 529,-474-843,-3-10,-1 1,-1 0,-1 1,0 0,5 31,-11-47,-1 0,0 0,-1 0,1 0,0 0,-1 0,0 0,1 0,-1-1,0 1,-1 0,1 0,0-1,-1 1,1-1,-1 1,0-1,0 1,0-1,0 0,0 0,-1 0,1-1,-1 1,1 0,-1-1,0 1,1-1,-1 0,-4 1,-12 4,1 0,-1-1,-32 3,31-5,-42 7,0-3,-1-3,1-2,-1-3,-93-14,114 8,1-2,0-2,0-2,1-1,1-2,1-2,0-2,1-1,-36-27,35 19,1-2,1-2,2 0,1-3,2-1,-33-51,50 66,2-1,0 0,2 0,1-1,-11-43,16 49,1 1,1-1,1 0,0 0,1 0,1 1,1-1,1 0,4-18,3 6,1 1,1-1,2 2,1 0,1 1,1 0,1 1,2 1,0 1,2 1,0 0,49-36,-40 36,1 2,1 1,0 1,1 2,1 1,1 2,0 1,1 2,0 2,50-7,-79 16,-1-1,1 1,-1 0,1 0,14 3,-5 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1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99 756,'-40'-25,"34"20,-1 0,1 1,-1 0,0 0,-15-5,22 9,0 0,0 0,0 0,0 0,0 0,0 0,0 0,0 1,0-1,1 0,-1 0,0 0,0 0,0 0,0 0,0 0,0 1,0-1,0 0,-1 0,1 0,0 0,0 0,0 0,0 0,0 0,0 1,0-1,0 0,0 0,0 0,0 0,0 0,0 0,0 0,0 0,-1 0,1 0,0 0,0 0,0 1,0-1,0 0,0 0,0 0,0 0,-1 0,1 0,0 0,0 0,0 0,0 0,0 0,0 0,0 0,0 0,-1 0,1 0,0 0,0-1,12 15,19 17,-30-31,28 25,2-1,1-2,1-1,1-2,0-1,2-2,73 24,-39-21,1-2,0-4,98 6,-140-16,-13-1,-1 0,0-1,0-1,1 0,-1-1,0-1,1 0,-1-1,23-8,-34 9,-2 1,1-1,0 0,0 0,-1 0,1 0,-1-1,1 1,-1-1,0 0,0 1,0-1,0 0,-1 0,1 0,-1 0,1-4,0 0,-1 1,0-1,0 0,0 1,-1-1,0 0,-1 1,-1-10,-1-1,-1 1,-1 0,-1-1,0 2,-17-31,15 35,0 0,-1 1,0 1,-1-1,0 1,-14-9,92 52,90 42,-79-40,-53-23,1-1,0-1,42 11,-68-21,1-1,0 1,0-1,0 0,0 0,0 1,0-1,0 0,0-1,0 1,0 0,0-1,0 1,-1-1,1 1,0-1,0 0,0 0,-1 0,1 0,0 0,2-2,-3 0,1 1,-1 0,1-1,-1 0,0 1,0-1,0 0,0 1,0-1,-1 0,1 0,-1 0,0 1,0-4,-1-13,-1 0,-1 0,-9-34,8 39,-19-68,-3 2,-39-79,-85-149,143 295,-20-40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3.0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1231,'4'-1,"0"1,0-1,0 0,0 0,0-1,0 1,0-1,-1 1,1-1,0 0,3-4,42-33,-25 18,49-39,-3-3,-3-3,-2-3,-4-2,-3-3,82-136,-126 183,0-1,-2 0,-1 0,-1-1,-2-1,-1 0,5-43,-11 61,-1-1,0 1,-1 0,0 0,-1 0,0 0,-1 0,0 0,-7-13,6 16,0 1,-1 0,0 0,-1 1,0-1,0 1,0 1,-1-1,0 1,0 0,-1 0,1 1,-13-6,13 7,-1 0,0 0,-1 1,1 0,-1 0,1 1,-1 0,0 0,0 1,1 1,-1-1,0 1,0 1,0 0,-16 3,15-1,1 1,0 0,0 1,0-1,1 2,0-1,0 1,0 0,0 1,1 0,0 0,1 1,0 0,-6 8,-12 22,1 2,2 0,2 1,2 0,1 2,2 0,3 1,1 0,2 0,2 1,2 0,3 77,3-93,2-1,1 1,1-1,2 0,1 0,0-1,3 0,0-1,19 31,-17-36,0-1,2 0,1-1,0-1,1 0,1-2,1 0,0-1,1-1,0-1,24 11,15 3,2-3,0-2,1-3,1-3,83 10,-96-20,0-2,0-2,0-3,0-2,0-2,-1-3,68-18,-100 21,1-2,-1 0,0 0,-1-2,0 0,0-1,26-22,-33 24,-1-1,-1 0,0-1,0 0,-1 0,0 0,0-1,-1 0,-1 0,0-1,-1 0,0 0,3-14,-3-2,0 0,-2 0,-1-1,-2 1,0 0,-2 0,-1-1,-14-46,1 18,-2 2,-3 0,-34-61,-67-88,102 175,-1 1,-1 1,-1 1,-46-38,69 63,0-1,0 1,0 0,0 1,0-1,0 0,-1 0,1 0,0 1,0-1,-1 0,1 1,0 0,-1-1,1 1,-1 0,1-1,0 1,-1 0,1 0,-1 0,1 0,0 0,-1 1,1-1,-1 0,1 1,-2 0,2 0,-1 1,1 0,0 0,0 0,0-1,0 1,0 0,0 0,0 0,0 1,1-1,-1 0,1 0,0 0,0 5,-1 10,2 1,0 0,5 24,2-9,2 0,1-1,1 0,2 0,30 49,106 142,-120-182,65 86,-25-35,93 159,-154-233,0 1,-2 0,0 0,-1 1,-1-1,-1 1,0 0,-2 1,1 36,-5-29,-1-1,-1 1,-1 0,-1-1,-2 0,-16 39,22-62,0 0,1 0,0 0,-1 0,1 0,1 1,-1-1,0 0,1 1,0-1,0 0,1 7,0-8,0-1,0 0,1 1,-1-1,0 0,1 0,0 0,-1 0,1 0,0 0,0-1,0 1,0 0,0-1,0 1,0-1,1 0,-1 0,0 0,1 0,-1 0,4 0,26 5,0 0,0-3,1-1,-1-1,54-5,-9 0,105 3,-155 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6.1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199 165,'0'-4,"1"-1,0 0,0 1,0-1,0 1,1 0,-1-1,1 1,0 0,1 0,-1 0,1 0,-1 0,1 1,0-1,1 1,-1 0,1 0,-1 0,1 0,0 1,0-1,0 1,6-2,11-5,1 0,0 2,36-8,-44 12,27-6,1 1,0 3,52-1,-73 6,0 0,0 2,0 1,-1 0,1 1,-1 2,0 0,30 13,-44-16,0 1,0-1,0 1,0 0,-1 1,0-1,0 1,0 0,0 0,-1 1,0 0,0-1,0 1,-1 0,0 1,0-1,0 1,-1-1,0 1,0 0,-1 0,0-1,1 13,-3-1,0 0,0-1,-2 0,0 1,-2-1,1 0,-2-1,-10 23,-8 10,-2-1,-2-1,-60 75,-120 117,177-206,-219 219,70-74,173-171,-1 1,1-1,0 1,0 0,-6 12,12-19,0 0,1 0,-1 0,0 1,1-1,-1 0,1 1,-1-1,1 0,0 1,0-1,-1 1,1-1,0 0,0 1,0-1,1 1,-1-1,0 1,0-1,1 0,-1 1,1-1,-1 0,1 1,0-1,-1 0,1 0,0 0,0 0,0 0,0 1,0-1,0-1,0 1,0 0,2 1,10 4,-1 0,2 0,-1-2,1 0,-1 0,1-1,20 1,37 10,-51-8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36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13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1264,'0'-5,"-1"-1,0 1,0-1,0 1,-1 0,-3-9,5 14,0 0,0 0,-1 0,1 0,0 0,0 0,0 0,0 0,0 0,0 0,0 1,-1-1,1 0,0 0,0 0,0 0,0 0,0 0,0 0,-1 0,1 0,0 0,0 0,0 0,0 0,0 0,0 0,-1 0,1 0,0-1,0 1,0 0,0 0,0 0,0 0,0 0,-1 0,1 0,0 0,0 0,0 0,0-1,0 1,0 0,0 0,0 0,0 0,0 0,0 0,0 0,0-1,0 1,0 0,0 0,0 0,0 0,0 0,0 0,0-1,0 1,0 0,0 0,0 0,0 0,3 28,216 1026,-8 320,-209-1343,3-1,0 1,19 55,-16-73,-6-26,-4-29,-86-417,37 220,30 136,-205-1229,215 1232,5 0,3 0,13-113,-5 169,2 1,2 0,2 1,1 0,3 1,1 0,2 2,2 0,41-62,-27 57,2 2,1 1,2 3,2 1,2 1,1 3,52-30,-10 13,2 4,2 4,101-32,-71 36,148-29,-195 53,0 4,0 3,106 4,-153 4,1 2,-1 0,0 2,0 1,-1 1,0 1,30 14,-45-17,1 0,-1 1,0 1,0-1,-1 2,0-1,0 1,-1 1,0 0,0 0,-1 0,0 1,-1 0,0 0,-1 1,0 0,0 0,4 16,-6-8,0 1,-1 0,-1-1,-1 1,0 0,-2 0,0-1,-1 1,-1-1,-8 23,-4 6,-3 0,-44 81,4-29,-4-3,-106 126,-182 145,295-316,-116 82,146-117,-1 0,-1-3,-1 0,0-2,0 0,-1-3,-37 8,-67 3,130-20,6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14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0 844,'1'-2,"-1"0,1 1,0-1,0 0,0 1,0-1,0 1,0-1,1 1,-1 0,0-1,1 1,-1 0,1 0,-1 0,3-1,4-4,61-45,2 4,97-50,164-60,-58 43,5 12,394-90,-601 176,0 2,145-8,-215 22,0-1,0 1,0 0,0 1,1-1,-1 0,0 0,0 1,0 0,0-1,0 1,3 1,-5-1,0-1,1 0,-1 1,0-1,0 1,0-1,0 1,0-1,0 0,0 1,0-1,0 1,0-1,0 1,0-1,0 0,0 1,0-1,0 1,0-1,-1 0,1 1,0-1,0 0,0 1,-1-1,1 1,0-1,-1 0,1 0,0 1,-1-1,1 0,0 0,-1 1,1-1,-55 35,36-24,-457 313,354-235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15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1 633,'4'0,"1"-1,0 0,-1-1,0 1,1-1,-1 0,0 0,0 0,5-4,11-5,401-172,447-127,-454 205,-390 101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2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152 762,'3'1,"0"0,0 0,1 1,-1 0,0-1,-1 1,1 0,0 1,0-1,-1 0,0 1,1-1,-1 1,0 0,0 0,0 0,1 3,2 1,59 90,53 107,37 113,-108-218,51 114,91 299,-183-496,-1 1,0-1,2 23,-6-38,0-1,0 1,0-1,0 1,0-1,0 0,0 1,0-1,0 1,0-1,0 1,0-1,0 1,0-1,0 1,0-1,0 0,0 1,-1-1,1 1,0-1,0 0,-1 1,1-1,0 1,0-1,-1 0,1 1,0-1,-1 0,1 0,-1 1,1-1,0 0,-1 0,1 0,-1 1,1-1,-1 0,1 0,0 0,-1 0,1 0,-1 0,1 0,-1 0,1 0,-1 0,1 0,-1 0,1 0,0 0,-1-1,1 1,-1 0,1 0,-1 0,1-1,0 1,-1 0,1 0,0-1,-1 1,1-1,-31-23,-40-52,2-4,-92-142,135 185,-68-103,-120-235,173 289,4-3,4-1,4-1,-22-118,45 178,2 0,1-1,1 1,2 0,2-1,5-38,-2 49,0 1,1 0,0 0,2 0,1 1,0 0,1 0,1 1,1 1,16-20,0 7,1 1,1 2,1 1,1 1,2 2,0 1,1 2,65-28,-50 29,1 1,0 3,2 2,-1 3,2 1,59-1,-91 9,1 1,0 1,-1 1,1 1,-1 0,24 8,-38-8,-1-1,1 1,-1 1,0-1,0 1,0 0,-1 1,1 0,-1 0,0 0,-1 1,1-1,-1 2,0-1,0 0,-1 1,0 0,0 0,-1 0,5 14,-4-7,-1-1,-1 1,0 0,-1 0,0 0,-2 0,1 0,-2 0,1 0,-2 0,0 0,-1-1,0 1,-1-1,0 0,-1 0,-9 13,-13 18,-3-1,-1-2,-47 48,60-68,-131 137,-8-8,-5-6,-204 137,359-275,-39 31,40-26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3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418 1,'-23'0,"9"-1,-1 1,1 1,-24 4,32-4,1 1,0 0,0 0,0 0,0 1,0-1,0 1,1 0,-1 1,1-1,0 1,0 0,-4 5,-11 16,1 1,1 1,1 0,2 1,-17 43,5 3,-17 80,-3 74,39-186,3 1,2 0,4 59,-2-92,1-1,1 1,-1-1,2 1,-1-1,2 0,-1 0,1 0,0 0,1-1,0 1,6 7,-6-11,0 0,1 0,0 0,-1 0,2-1,-1 0,0-1,1 1,-1-1,1 0,0-1,0 0,0 0,1 0,-1-1,8 1,7-1,-1-1,1-1,-1-1,0 0,0-2,34-10,122-51,-146 53,-19 7,20-7,-1-1,-1-1,0-2,49-35,-73 47,0-1,-1 1,0-1,0 0,0 0,-1-1,0 1,0-1,0 0,-1 0,1-1,-1 1,-1-1,0 1,0-1,0 0,0 0,-1 0,0 1,-1-1,0 0,0-1,0 1,-1 0,0 1,0-1,-1 0,0 0,-4-10,-3-3,-1 1,-1 0,0 1,-2 0,0 1,-1 0,-22-21,-5 1,-79-56,-69-21,102 71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4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41 113,'-2'0,"0"0,0 0,0 1,1-1,-1 1,0-1,0 1,1 0,-1 0,1 0,-1 0,1 0,-1 0,1 0,-1 0,1 0,0 1,0-1,-1 1,1-1,0 1,0-1,1 1,-1 0,0-1,0 1,1 0,-1-1,1 1,0 0,-1 0,1 0,0 0,0 1,-1 11,1 0,0-1,4 21,-4-31,5 32,1-1,1 0,2 0,2-1,1 0,1-1,2 0,24 39,-30-57,0 0,1-1,1 0,0 0,1-1,0-1,0 0,1-1,1 0,0-1,0 0,1-1,0-1,0 0,1-1,0-1,0-1,0 0,26 3,-34-7,-1 1,0-1,1-1,-1 1,0-1,0-1,0 1,1-1,-1 0,-1-1,1 0,0 0,-1 0,1-1,-1 0,8-6,-6 2,0-1,0 1,-1-1,0-1,0 1,-1-1,-1 0,0-1,6-15,0-10,-1 0,-2 0,-2 0,-1-1,-1-53,-3 64,-6-49,3 66,1 0,-1 1,-1-1,1 1,-1 0,-1 0,0 0,0 0,-6-8,59 81,3-3,3-2,2-3,101 79,-113-103,0-3,3-1,0-2,2-3,0-2,2-2,88 22,-132-40,15 4,2-1,-1-1,44 1,-67-5,1 0,-1 0,1 0,0 0,-1-1,1 1,0 0,-1-1,1 0,-1 1,1-1,-1 0,1 0,-1 1,0-1,1 0,-1-1,0 1,0 0,0 0,0 0,0-1,0 1,0 0,0-1,0 1,-1-1,1 1,-1-1,1 0,-1 1,1-1,-1 1,0-1,0 0,0 1,0-1,0 0,0 1,0-1,-1 0,1 1,0-1,-2-1,-1-12,-1 0,-1 0,-11-25,10 25,-47-103,-5 3,-134-201,138 240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19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2811,'7'-1,"0"-1,0 0,0 0,0-1,-1 1,1-2,9-5,10-4,135-48,310-74,-224 71,522-126,1143-131,-1143 234,949-126,-762 59,823-116,-1373 219,967-112,-879 109,136-12,-489 50,246-62,125-82,-356 107,2 7,1 7,3 7,251-17,-195 43,400 39,-587-29,1-2,0-1,51-4,-70 1,0-1,1 0,-1 0,-1-2,1 0,-1 0,0-1,0 0,0-1,-1 0,11-10,52-45,-34 25,2 3,2 1,1 3,89-47,-103 63,30-15,2 3,1 3,129-30,-74 40,-92 12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5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1516,'2'0,"-1"-1,1 1,0-1,0 1,0-1,0 0,-1 1,1-1,0 0,-1 0,1 0,-1-1,1 1,-1 0,1-1,-1 1,2-3,22-33,-15 20,71-104,-5-4,-6-2,-6-4,84-241,-140 346,19-71,-26 91,1 0,-2 1,1-1,-1 0,0 0,0 0,0 0,-1 0,0 1,0-1,-1 0,0 0,-2-6,2 10,1 0,-1 0,0 0,0 0,0 0,0 1,0-1,0 1,0-1,-1 1,1 0,0 0,-1 0,1 0,-1 0,1 0,-1 1,1 0,-1-1,0 1,1 0,-1 0,0 0,1 0,-1 1,1-1,-6 2,-1 0,0 1,-1 0,1 1,0-1,1 2,-11 5,-11 11,2 2,0 0,2 2,0 1,2 1,1 1,1 1,2 1,-17 33,1 5,4 1,3 2,-24 87,52-153,-44 174,42-163,1 1,0-1,1 1,1-1,1 1,0-1,1 1,8 29,-8-40,0-1,1 0,0 1,0-1,0 0,0-1,1 1,0 0,0-1,0 0,1 0,-1 0,1-1,0 1,0-1,0 0,0-1,1 1,-1-1,1 0,-1 0,1-1,10 2,10 0,0-1,1-1,52-5,-68 3,101-11,-2-4,0-6,171-56,-113 18,242-124,-354 156,-1-2,-1-3,93-73,-132 92,0-1,-1 0,0-1,-2-1,0 1,17-33,-23 36,-1 0,0-1,0 0,-1 0,-1 0,-1 0,0-1,0 1,-2-1,-1-24,-3 12,-1 0,-2 1,0-1,-2 1,-1 1,-1 0,-1 0,-27-41,5 17,-2 1,-82-84,115 129,-53-49,51 49,1 0,-1 0,1 0,-1 0,0 1,0-1,0 1,-1 1,1-1,-11-1,15 3,-1 0,1 0,0 0,0 0,-1 0,1 0,0 0,0 1,0-1,-1 0,1 1,0-1,0 1,0-1,0 1,0 0,0-1,0 1,0 0,0 0,0 0,0 0,0 0,1 0,-1 0,0 1,-1 1,1 1,0-1,0 0,0 1,0-1,1 1,0-1,-1 1,2 4,0 9,1-1,8 32,19 44,4-2,4-2,61 106,-40-83,47 132,-97-219,-2 0,-2 1,0-1,-1 1,-1 28,-2-51,0 0,0 0,1 0,-1-1,0 1,1 0,-1 0,1-1,-1 1,1 0,0 0,0-1,-1 1,1-1,1 1,-1-1,0 1,0-1,0 0,1 1,-1-1,1 0,-1 0,1 0,-1 0,1 0,-1 0,1-1,0 1,0-1,-1 1,1-1,0 1,3-1,6 0,0 0,0-1,0 0,0 0,10-4,13-1,111-8,-40 6,0-5,123-31,-191 33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6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0 464,'5'0,"4"0,6-4,8-5,13-6,13-5,14-6,26-7,23-12,17-5,11-3,-5 4,-13 1,-20 5,-18 10,-19 11,-21 8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6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0 320,'13'-4,"16"-5,20-2,27-3,16-3,14-7,2-3,-6-2,-8 4,-11-1,-7-1,-8 4,-8 2,-10 0,-9 4,-7 5,-6 4,-7 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7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463 50,'-6'-6,"0"1,-1 0,0 1,0-1,-1 1,1 1,-1 0,0 0,0 0,0 1,0 0,0 0,0 1,-1 0,1 1,-16 1,13-1,1 1,0 1,-1-1,1 2,0 0,0 0,0 1,1 0,-1 0,1 1,0 0,0 1,-9 7,1 5,0 0,1 0,0 2,2 0,0 0,-20 43,26-47,2 0,-1 1,2-1,0 1,1 1,1-1,1 0,0 1,1-1,2 26,0-35,1 0,0 0,1 0,0 0,0 0,0 0,1-1,0 0,1 0,0 0,0 0,0-1,1 0,0 0,0 0,0-1,1 1,0-2,0 1,11 4,14 7,2-1,0-2,49 12,-56-18,106 31,-32-12,-1 4,167 77,-252-99,0 0,0 1,-1 1,15 12,-27-20,0-1,0 1,0 0,0 0,0 0,0 0,0 0,-1 1,1-1,-1 0,1 1,-1-1,0 1,0-1,0 1,0 0,-1-1,1 1,-1 0,0 0,0-1,0 1,0 0,0 0,0 0,-1-1,1 1,-1 0,0-1,0 1,0 0,0-1,-3 5,-16 16,0 0,-2-2,-1 0,-1-2,-45 29,20-13,-62 49,12-8,-141 81,204-138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8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881 0,'-14'1,"1"0,-1 1,0 1,1 0,-1 1,1 0,0 1,1 0,-1 1,1 1,-16 10,-8 10,0 1,-36 38,-5 13,4 2,3 4,4 3,4 3,-96 188,149-263,1 1,0 0,1 0,1 0,1 1,1 0,0 0,1 0,0 19,3-34,0-1,0 0,0 0,0 1,0-1,1 0,-1 0,1 1,0-1,0 0,0 0,0 0,0 0,0 0,0 0,0 0,1-1,-1 1,1 0,0-1,-1 1,1-1,0 1,0-1,0 0,0 0,0 0,0 0,0 0,0 0,0-1,1 1,-1-1,0 1,0-1,1 0,-1 0,0 0,0 0,1 0,-1-1,0 1,4-2,12-1,0-2,-1 0,1-2,20-9,-27 11,21-9,322-152,-332 154,-1-1,0-1,0-1,-2 0,0-2,0 0,27-35,-36 38,0 0,-1-1,-1 0,0 0,-2-1,1 0,-2 0,0-1,-1 0,-1 0,0 0,0-19,-2 2,-2 1,-1-1,-8-38,7 54,-1 1,-1 1,0-1,-1 1,-1 0,0 0,-17-27,44 100,558 1058,-536-1040,0 2,234 401,-210-375,4-4,124 134,-182-219,1 0,0-1,0-1,2-1,-1 0,1 0,1-2,19 10,-32-18,1 0,-1 0,1 0,-1-1,1 0,-1 1,1-1,-1 0,1-1,-1 1,1-1,-1 1,1-1,-1 0,1 0,-1-1,0 1,0-1,1 1,-1-1,0 0,-1 0,1 0,0-1,-1 1,4-4,5-7,0-1,0 0,-1-1,9-19,10-23,-2-1,36-120,17-136,-78 304,60-283,-13-2,-12-2,-3-404,-34 668,-2-1,-10-55,0 45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8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1,'3'0,"-1"1,0-1,1 1,-1 0,0 0,0 0,0 0,0 0,0 1,0-1,0 0,0 1,0 0,2 2,27 32,-22-25,169 233,-76-97,53 61,314 324,-442-504,-18-18,0 0,1 0,0 0,1-1,0-1,0 0,1 0,0-1,17 7,-28-14,-1 0,1 1,0-1,-1 0,1 0,0 0,-1 0,1 0,0 0,0 0,-1 0,1 0,0 0,-1 0,1 0,0 0,-1-1,1 1,0 0,-1 0,1-1,0 1,-1 0,1-1,-1 1,1-1,-1 1,1-1,-1 1,1-1,-1 1,1-1,-1 0,0 1,1-1,-1-1,3-28,-7-26,-4-1,-22-87,7 40,-23-91,-93-246,138 439,0 0,1 1,-1-1,0 0,1 0,-1 0,1 0,-1 0,1 0,0 0,0 0,0 0,0 0,0 0,0 0,1 0,0-4,0 6,0-1,0 1,-1 0,1-1,0 1,0 0,0 0,0 0,0-1,-1 1,1 0,0 0,0 0,0 1,0-1,0 0,-1 0,1 0,0 1,0-1,0 0,-1 1,1-1,0 0,0 1,1 0,11 8,0 0,22 20,81 76,146 126,-191-175,142 86,-204-136,1-1,-1 0,1-1,0 0,0-1,0 0,0-1,1 0,-1 0,12-1,-3-1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49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0,'-135'305,"115"-248,1 1,4 1,-12 85,26-135,0 1,1-1,0 0,1 0,0 0,0 1,1-1,4 13,-5-20,0 1,0-1,0 0,0 1,0-1,1 0,-1 0,1 0,-1 0,1 0,0 0,0-1,-1 1,1 0,1-1,-1 0,0 1,0-1,0 0,1 0,-1 0,0 0,1-1,-1 1,1 0,-1-1,1 0,-1 0,1 0,-1 0,1 0,-1 0,1-1,-1 1,4-2,-2 1,1-1,-1 0,1 0,-1-1,0 0,0 1,0-1,0 0,0-1,-1 1,1-1,-1 0,0 0,4-5,34-68,-36 66,28-70,-4-2,-4 0,-3-2,13-109,-30 173,0 18,7 33,6 30,86 266,-77-253,4-1,55 93,-84-160,1 0,0 0,0 0,1 0,0 0,0-1,0 0,0 0,0 0,1 0,0 0,0-1,9 5,3-3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0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523 0,'-1'27,"-2"-1,-8 36,-2 20,1 41,8 223,8-293,1-1,3 0,3 0,1 0,3-2,40 94,-53-139,18 31,-20-34,1-1,0 0,-1 0,1 1,0-1,0 0,0 0,0 0,0 0,0 0,0 0,0 0,0 0,0 0,1-1,-1 1,0-1,1 1,-1 0,0-1,3 1,-4-2,1 0,-1 0,0-1,0 1,0 0,0 0,0 0,0 0,0 0,0 0,0-1,0 1,0 0,-1 0,1 0,0 0,-1 0,1 0,-1 0,1 0,-1 0,0 0,1 0,-2 0,1-2,-38-64,-3 1,-96-113,66 90,-169-219,234 298,-1 2,0-1,-1 1,0 0,0 1,0 0,-15-8,10 9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1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2 157,'27'0,"-10"1,-1 0,1-2,0 0,0-1,23-6,-37 6,1 1,0 0,0-1,-1 0,1 0,-1 0,1 0,-1-1,0 1,0-1,0 0,-1 0,1 0,0 0,-1 0,0-1,0 1,0-1,0 1,-1-1,1 0,-1 0,0 1,0-1,0 0,-1 0,1 0,-1-5,1 7,-1 0,0 0,1 1,-1-1,0 0,0 0,0 0,0 0,-1 0,1 1,0-1,-1 0,1 0,-1 0,0 1,1-1,-1 0,0 1,0-1,0 0,0 1,0 0,-1-1,1 1,0 0,-1-1,1 1,-1 0,1 0,-1 0,0 0,1 0,-1 1,0-1,1 0,-1 1,0-1,0 1,0 0,-3 0,-1 0,1 1,-1 0,0 0,1 0,0 1,-1 0,1 0,0 0,0 1,0 0,0 0,-6 5,1 1,0 0,1 1,0 0,0 0,1 1,1 0,-10 18,13-21,0-1,1 1,0 0,1 0,-1 0,2 0,-1 0,1 0,0 1,1-1,0 0,0 1,2 9,-1-15,0 0,0 0,1 1,-1-1,1-1,-1 1,1 0,0 0,0-1,1 1,-1-1,0 1,1-1,-1 0,1 0,0 0,0 0,0-1,0 1,0-1,0 0,0 1,0-1,1-1,-1 1,0 0,6-1,11 2,1-1,-1-1,32-4,-16 1,5 2,-14 1,0-1,49-9,-55 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2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1000,'-5'0,"-1"1,1 0,-1 1,1-1,0 1,0 0,0 0,0 1,0-1,0 1,0 0,1 1,0-1,-1 1,1 0,1 0,-5 5,-2 3,0 1,1 0,1 0,-12 26,19-38,1 0,-1 1,0-1,1 0,-1 1,1-1,-1 1,1-1,0 0,0 1,-1-1,1 1,0-1,0 1,0-1,1 1,-1-1,0 0,1 1,-1-1,0 1,1-1,0 0,-1 0,1 1,0-1,0 0,-1 0,1 0,0 1,0-1,0 0,1 0,-1-1,0 1,0 0,0 0,1-1,-1 1,0 0,1-1,-1 1,0-1,1 0,1 1,9 1,0 0,1 0,-1-1,18-2,-14 1,145 0,166-23,-276 9,-51 14,1 0,0 0,0-1,-1 1,1 0,0-1,-1 1,1-1,-1 1,1-1,-1 1,1-1,-1 1,1-1,-1 1,1-1,-1 0,1 1,-1-1,0 0,1-1,-1 1,-1 1,1-1,-1 0,1 0,-1 0,0 1,1-1,-1 0,0 0,1 1,-1-1,0 1,0-1,0 0,0 1,1 0,-1-1,0 1,0-1,0 1,0 0,-2 0,-13-5,-2 1,1 1,0 1,-1 0,1 2,-23 1,17 0,0-2,-38-4,62 4,-1 1,1 0,-1 0,0 0,1-1,-1 1,0 0,1-1,-1 1,0 0,1-1,-1 1,0 0,1-1,-1 1,0-1,0 1,0-1,1 1,-1 0,0-1,0 1,0-1,0 1,0-1,0 1,0-1,0 1,0-1,0 1,0-1,0 1,0-1,0 1,-1 0,1-1,0 1,0-1,0 1,-1-1,1 1,0 0,-1-1,1 1,0 0,-1-1,1 1,0 0,-1-1,1 1,-1 0,1 0,0 0,-1-1,1 1,-1 0,1 0,-1 0,1 0,-1 0,1 0,-1 0,1 0,0 0,-2 0,44-23,-37 20,245-110,93-48,-288 131,-2-3,-2-1,0-3,47-46,-79 64,0-1,-1-1,-1-1,-1-1,-2 0,0 0,20-48,-27 54,-1-1,-1 0,0 0,-1-1,-1 1,-1-1,-1 0,-1 0,0 1,-1-1,-1 0,-6-23,7 36,0 0,-1 0,0 0,-1 1,1-1,-1 1,0-1,0 1,0 0,-1 0,0 1,0-1,-7-6,8 10,0-1,0 1,0-1,0 1,0 0,0 0,0 0,0 1,0-1,0 1,0-1,-1 1,1 0,0 1,0-1,0 0,0 1,-1 0,1-1,0 1,0 1,0-1,0 0,1 1,-1-1,0 1,-2 2,-10 7,1 0,0 2,1-1,0 2,1 0,0 0,1 1,1 0,0 1,-11 27,9-18,2 0,1 1,1 0,2 0,0 1,-3 45,9-52,1 1,1-1,0 0,2 0,1 0,0-1,1 1,1-1,1-1,10 20,18 25,65 85,-58-87,42 61,-5 4,75 162,-132-239,-3 1,-2 0,-3 2,-1 0,-3 0,-2 1,-3 0,-2 0,-3 85,-3-109,1-11,0 1,-2 0,-5 21,7-36,0 1,0-1,-1 0,0 0,0 1,0-2,0 1,-1 0,0 0,1-1,-1 1,-1-1,1 0,0 0,-1 0,1 0,-1-1,-5 3,-4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25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2013 0,'-5'2,"-1"0,1 0,0 0,0 1,0 0,0 0,0 0,0 0,1 1,0 0,-5 5,-3 1,-107 99,-172 203,155-158,-805 835,804-846,-134 182,262-313,4-5,0-1,1 1,-1-1,1 1,1 1,-4 7,8-11,6-7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2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1 218,'4'0,"5"-4,6-1,9-5,7 1,8-4,6-3,6 1,9-1,1-1,3-3,3 2,-1 0,-8 4,-10-1,-8 3,-8 2,-8 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3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1641,'44'-46,"367"-300,-109 96,-212 173,249-221,-25-23,-298 303,54-69,-65 79,0 0,0-1,0 1,-1-1,-1 0,0 0,0 0,0-1,0-9,-2 17,-1-1,0 0,0 0,-1 0,1 1,0-1,-1 0,0 0,1 1,-1-1,0 0,0 1,-1-1,1 1,0 0,-1-1,0 1,-2-3,0 1,0 0,-1 1,1 0,-1 0,0 0,1 0,-1 1,-11-4,0 2,-1 0,1 1,-1 0,0 1,-20 1,27 1,0 1,0 0,0 0,0 1,1 1,-1-1,1 2,-1-1,1 1,0 0,0 1,-13 10,11-7,1 1,0 1,0 0,1 0,1 1,0 0,0 1,-8 15,2 4,1 1,2 0,1 0,2 1,1 1,-5 54,10-54,1-1,2 0,1 0,2 0,1 0,1 0,2-1,19 48,6-3,3-2,53 82,-81-143,11 15,-3 1,26 63,-38-84,-1 1,-1 0,0-1,0 1,-1 0,0 1,-1-1,0 0,-1 0,0 0,0 0,-1 0,0 0,-6 15,-1-5,-1-1,-1 0,0 0,-2-1,0-1,-1 0,-27 25,7-11,-2-2,-62 39,60-45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3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13,4 11,2 17,4 11,8 13,1 5,6 11,3 1,0-10,-4-7,-2-11,-1-14,-3-14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5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1 986,'12'-12,"1"1,1 1,0 0,0 1,26-12,-1 0,1380-675,-1282 636,-28 11,125-38,-267 110,-41 36,-14 18,-79 92,-69 101,-67 114,241-294,4 1,-69 149,115-215,-25 65,35-82,-1 0,2 0,-1 0,1 0,0 0,0 0,1 1,2 15,-2-23,0 0,0 1,1-1,-1 1,1-1,-1 0,1 1,-1-1,1 0,0 0,0 0,0 1,-1-1,1 0,0 0,0 0,1 0,-1 0,0-1,0 1,0 0,1 0,-1-1,3 2,-1-2,1 1,-1-1,1 1,0-1,-1 0,1 0,-1-1,1 1,6-2,7-3,-1-1,0 0,18-10,-33 15,54-28,0-3,93-73,-119 81,0-1,-2-1,-1-2,-2 0,0-2,22-37,-38 51,-1 0,0 0,-1-1,-1 1,0-1,-2-1,0 1,0 0,-2-1,0 0,-1 1,-3-25,2 41,1-1,0 0,0 0,0 0,0 0,0 0,0 0,0 0,0 0,1 0,-1 0,1 1,0-1,-1 0,1 0,1-1,-1 2,-1 1,1 0,0 0,-1 0,1-1,0 1,-1 0,1 0,0 0,-1 0,1 0,0 0,-1 0,1 0,0 1,-1-1,1 0,0 0,-1 0,1 1,0-1,-1 0,1 1,-1-1,1 1,-1-1,1 0,-1 1,1 0,11 10,-2 0,0 1,10 13,-11-14,83 115,-5 3,-6 5,68 151,-46-49,78 265,-65-65,-101-356,-3 2,-4 0,-3 119,-5-192,-1 0,0 0,0 0,-1 0,0 0,0 0,-1 0,0 0,-9 14,10-20,0 0,0 0,-1 0,1-1,-1 1,0-1,0 0,1 0,-2 0,1 0,0 0,0-1,-1 1,1-1,0 0,-1 0,0 0,1-1,-1 1,1-1,-1 0,0 0,1 0,-1 0,1-1,-1 1,-4-2,2 0,0 1,0-2,0 1,0 0,1-1,-1 0,1-1,0 1,0-1,0 0,-8-9,-2-3,2 0,-16-24,-1-10,2-1,2-1,-35-100,-31-179,65 208,5 0,6-2,0-144,16 215,2 0,2-1,3 1,2 1,3-1,2 2,2 0,2 0,46-88,-49 116,1 1,1 0,1 1,0 1,2 0,1 2,0 0,1 2,1 0,1 2,0 0,1 2,0 0,1 2,1 1,0 1,0 1,0 2,1 0,0 2,0 1,0 2,51 2,-73 1,1-1,-1 1,1 0,-1 1,0-1,0 1,0 0,0 1,0-1,-1 1,0 1,0-1,0 1,0-1,-1 2,1-1,-1 0,-1 1,7 10,5 12,-1 1,18 51,-30-75,22 80,-19-62,1-1,1 1,18 36,-25-59,0 0,0 0,0 1,0-1,0 0,0 0,0 1,0-1,0 0,0 0,0 1,0-1,0 0,1 0,-1 0,0 1,0-1,0 0,0 0,1 0,-1 1,0-1,0 0,0 0,1 0,-1 0,0 0,0 0,0 1,1-1,-1 0,0 0,0 0,1 0,-1 0,0 0,0 0,1 0,-1 0,0 0,0 0,1 0,-1 0,0 0,0 0,1-1,-1 1,0 0,0 0,1 0,-1 0,6-19,-3-27,-17-196,1-156,13 388,1 1,0 0,0 0,1 0,0 0,0 0,1 0,0 1,1-1,0 1,7-10,-9 14,1 1,0 0,0 0,0 0,1 1,-1-1,1 1,-1 0,1 0,0 0,0 0,0 1,0-1,0 1,0 0,0 1,0-1,0 1,0-1,1 1,-1 0,0 1,0-1,0 1,1 0,4 1,7 3,-1 0,1 1,-1 1,0 0,-1 1,0 1,0 0,24 22,-4 0,57 69,-43-38,-2 3,-4 1,45 95,81 223,-163-371,4 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6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1785,'-3'0,"1"1,-1 0,1-1,0 1,-1 0,1 0,0 1,-1-1,1 0,0 1,0-1,0 1,0 0,0 0,1-1,-1 1,1 0,-1 1,1-1,-1 0,1 0,0 1,0-1,0 0,1 1,-1-1,0 6,-4 11,1 0,-1 32,3-37,-1 35,1 0,3 0,1 0,3 0,2-1,3 0,17 57,-21-89,0 0,1 0,1 0,0-1,1 0,17 21,-21-31,-1 0,0 0,1-1,0 0,0 0,0 0,1 0,-1-1,1 0,0 0,0 0,0-1,0 0,0 0,1 0,-1-1,0 0,1 0,-1-1,9 0,-11-1,-1 0,0 0,1 0,-1 0,0 0,0-1,0 1,0-1,0 0,-1 0,1 0,-1 0,1-1,-1 1,0-1,1 0,-1 1,-1-1,1 0,0 0,-1 0,1 0,-1 0,2-7,2-8,0-1,-1 0,1-22,-4 37,10-137,-6-1,-15-167,-22 48,20 185,46 124,34 54,4-2,4-4,4-3,99 89,-134-141,2-3,58 36,-74-55,1-1,1-1,1-3,63 21,-91-33,1-1,0 1,0-1,0-1,0 1,0-1,0 0,0-1,0 1,7-3,-9 2,-1-1,0 0,1 0,-1 0,0 0,0-1,0 1,-1-1,1 0,-1 0,1-1,-1 1,0-1,0 1,0-1,2-6,4-7,-1 0,0 0,-2-1,0 0,5-30,8-99,-18 140,4-94,-4 1,-4-1,-4 1,-5 0,-40-157,5 86,-8 1,-100-209,114 290,-3 3,-4 2,-90-118,130 191,0 0,-1 1,-1 0,0 1,-17-13,25 21,0 0,0 0,0 0,0 0,0 0,0 0,0 1,0-1,0 1,0 0,0-1,-1 1,1 0,0 0,0 0,0 1,-3 0,3 0,-1 0,1 0,0 1,-1-1,1 1,0 0,0-1,0 1,1 0,-1 0,0 0,1 0,-1 1,1-1,0 0,-1 1,0 3,-7 17,2 0,0 1,1 0,2 0,-3 30,1 132,5-117,0 47,5 0,22 137,-14-186,3 0,3 0,2-2,4 0,34 67,-20-63,3-2,87 110,119 103,-166-193,-61-65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7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1012,'6'7,"0"1,-1-1,1 1,-1 1,-1-1,0 1,5 13,4 8,332 792,-48 18,-281-794,-3-10,-1 1,9 50,-22-67,0-19,1-1,0 0,0 1,-1-1,1 0,0 0,0 0,-1 1,1-1,0 0,-1 0,1 0,0 0,0 1,-1-1,1 0,0 0,-1 0,1 0,-1 0,1 0,0 0,-1 0,1 0,0 0,-1 0,1 0,0 0,-1-1,1 1,-1 0,-2-2,0 0,-1 0,1 0,0 0,0-1,0 1,-4-6,-20-23,2-2,-41-71,-33-87,69 130,-304-728,278 618,7-2,-46-320,87 432,3-1,3 0,2 0,12-88,-9 127,1 0,2 0,0 1,1 0,2 0,0 1,1 0,1 1,1 0,1 0,0 2,2-1,0 2,34-31,-19 25,2 2,0 1,1 1,1 2,1 1,1 2,0 1,50-10,-18 9,1 3,1 3,114 2,-180 6,17 0,1 1,-1 1,28 5,-44-6,0 1,-1-1,1 0,0 1,-1 0,1 0,-1 1,0-1,0 1,0 0,0 0,0 0,-1 0,1 1,-1 0,0-1,0 1,0 0,-1 0,4 7,-3 1,-1-1,1 1,-2-1,0 1,0 0,-1-1,-1 1,1 0,-2-1,0 1,0-1,-1 1,-7 15,-7 19,-44 80,-154 220,-26-15,199-276,-192 244,130-168,81-101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7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0 945,'9'-4,"10"-2,19-7,28-11,36-13,39-13,44-19,49-22,26-8,11-5,-8 4,-19 6,-27 15,-37 13,-41 17,-40 13,-37 13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8:58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0 432,'15'-1,"-1"-1,0 0,0 0,26-10,-2 1,335-87,649-162,-827 216,-180 46,-19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0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1 631,'92'-6,"-64"3,0 1,52 4,-71-1,0 0,1 1,-1 1,0-1,0 1,-1 1,1 0,-1 0,1 1,-1 0,-1 0,12 10,-5-1,-2 1,0 0,0 1,-2 0,0 0,0 1,-2 1,0-1,-1 1,-1 1,0-1,4 34,-3-6,-2 0,-2 0,-2 0,-7 58,-3-30,-4 0,-3-1,-3-1,-3-1,-3-1,-3-1,-56 99,83-165,0-1,0 0,0 0,0 0,-1 0,1 0,0-1,-1 1,0 0,1-1,-1 1,0-1,-3 3,4-4,1-1,-1 1,1-1,-1 1,1-1,-1 1,1-1,0 1,-1-1,1 1,0-1,-1 1,1-1,0 0,0 1,-1-1,1 1,0-1,0 0,0 1,0-1,0 0,0 1,0-1,0 0,0 1,0-1,0 0,1 0,11-73,191-483,-170 475,464-993,-489 1059,2-5,25-38,-22 48,-10 24,-10 28,-6 13,3 2,2 0,3 0,2 75,4-101,1 1,2-1,1 0,1 0,2-1,1 0,1 0,1-1,26 46,-33-68,0-1,-1-1,2 1,-1 0,1-1,-1 0,1 0,0-1,1 1,-1-1,0 0,1 0,0-1,0 1,0-2,0 1,0 0,0-1,0 0,0-1,7 1,13-1,1-2,-1 0,44-11,-47 8,7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1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0 176,'7'-1,"0"0,-1 0,1-1,-1 0,1-1,-1 0,0 1,0-2,11-7,16-7,26-7,0 3,2 2,0 3,1 3,1 2,0 4,0 1,94 4,-149 3,0 1,0 0,0 0,0 0,0 1,0 0,0 0,-1 1,10 5,-14-6,1 0,-1 1,0-1,0 1,0 0,-1 0,1 0,-1 0,1 1,-1-1,0 1,0-1,-1 1,1 0,-1-1,1 1,-1 0,-1 0,1 0,0 6,1 18,-1 0,-1 1,-2-1,0 0,-2 0,-1 0,-2 0,0-1,-2 0,-1 0,-1-1,-2 0,-17 28,6-18,0-2,-2-1,-2-1,-1-1,-1-1,-1-2,-2-1,-43 27,323-181,-156 83,-46 22,895-408,-937 429,7-4,0 1,0 1,0 0,0 0,1 1,16-2,-27 4,1 0,-1 0,0 0,1-1,-1 1,1 0,-1 0,1 0,-1 0,1 0,-1 0,1 0,-1 0,1 1,-1-1,1 0,-1 0,1 0,-1 0,0 1,1-1,-1 0,1 0,-1 1,0-1,1 0,-1 1,0-1,1 0,-1 1,0-1,1 1,-1-1,0 1,0-1,0 0,1 1,-1-1,0 1,0-1,0 1,0-1,0 1,0-1,0 1,0-1,0 1,0-1,0 1,0-1,0 1,0-1,-1 1,1-1,0 0,0 1,0-1,-1 1,1-1,0 0,-1 1,1-1,0 1,-1-1,1 0,0 0,-1 1,-24 24,6-10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26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0,'29'3,"0"0,-1 2,1 1,-1 1,47 20,-30-12,277 104,562 295,-322-76,-17 34,-308-207,-39-27,411 270,-581-389,2-2,0-1,1-1,0-2,52 15,-64-25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1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1,'-1'0,"-1"0,1 1,0-1,-1 1,1-1,0 1,-1 0,1-1,0 1,0 0,0 0,0 0,0 0,0 0,0 0,0 0,0 0,0 0,0 2,-16 28,15-26,-11 30,1 0,3 1,0 0,2 0,2 1,0 37,-4 11,-20 288,28-328,3 1,2-1,2 0,2 0,2 0,18 52,-22-83,0 0,1 0,1-1,0 0,1 0,0-1,1 0,0-1,23 20,-13-16,0-1,1 0,0-2,1 0,36 13,3-6,0-2,0-3,120 11,-96-17,-14-5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2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1,'-1'0,"0"1,0-1,0 1,0 0,0-1,0 1,0 0,0 0,0 0,0 0,0 0,1 0,-1 0,0 0,1 0,-1 0,1 0,-1 0,1 0,0 1,-1-1,1 0,0 0,0 1,0-1,0 0,0 0,0 2,0 41,13 5,1 0,3-1,33 67,-29-68,320 605,-151-309,-187-337,4 6,-1 0,1-1,18 22,-24-31,0-1,0 0,0 1,0-1,0 0,1 0,-1 1,0-1,1 0,-1-1,1 1,-1 0,1 0,-1-1,1 1,0 0,-1-1,1 0,0 1,-1-1,1 0,0 0,-1 0,1 0,0 0,-1 0,1-1,0 1,-1 0,1-1,0 0,-1 1,1-1,-1 0,1 0,-1 1,1-1,-1 0,0-1,3-1,6-9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1 206,'0'-1,"0"0,1 0,-1 0,1 0,-1 0,1 0,0 0,-1 0,1 1,0-1,-1 0,1 0,0 0,0 1,0-1,0 0,0 1,0-1,0 1,0-1,0 1,0 0,0-1,0 1,2 0,37-8,-27 6,240-47,-41-14,-177 52,-1-3,39-19,-60 25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03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0,'6'2,"-1"-1,1 1,-1 0,1 0,-1 1,0-1,0 1,0 0,0 1,-1-1,1 1,4 5,9 6,402 311,-32 39,-359-333,-1 1,-1 1,-2 2,31 59,-44-69,-1 0,-1 1,-1 0,-1 1,-1 0,-2 0,3 54,-12 217,-1-80,5-198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2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2098 1337,'1'0,"-1"0,1 0,0-1,0 1,-1 0,1-1,0 1,-1 0,1-1,0 1,-1-1,1 1,-1-1,1 1,-1-1,1 1,-1-1,1 0,-1 1,1-1,-1 0,0 1,0-1,1 0,-1 1,0-1,0 0,0 0,0 1,1-1,-1 0,0 0,-1 1,1-1,0 0,0 0,0 0,0 1,0-1,-1 0,1 1,0-1,-1 0,1 1,-1-1,1 0,0 1,-1-1,1 1,-1-1,0 1,1-1,-1 1,1-1,-1 1,0-1,1 1,-3-1,-11-3,0 0,0 1,-1 0,0 1,1 1,-1 0,0 1,-22 3,24-3,-64 6,-1 4,2 2,0 5,0 2,2 4,1 3,1 3,1 3,2 3,1 4,-76 56,48-23,4 5,3 3,3 5,4 3,5 3,-105 160,132-172,-75 161,105-191,1 2,3 0,2 0,-13 94,26-144,-1 15,1 0,0 1,3 27,-2-41,0 0,1 0,0 0,-1 1,1-1,0 0,0 0,1 0,-1-1,1 1,-1 0,1 0,0-1,0 1,0-1,0 0,1 1,-1-1,1 0,-1 0,1-1,-1 1,1 0,6 1,5 1,-1-1,1-1,0 0,0-1,0-1,25-1,89-18,-49 1,-1-3,-1-3,0-4,96-50,-78 28,-2-5,155-119,-209 141,-2-1,-1-2,-2-2,-1-1,-2-1,-2-2,-1-1,40-87,-42 66,-2 0,-4-2,-2-1,-4 0,-2 0,3-76,-6-25,-7 0,-7 0,-8 0,-36-176,43 318,-54-308,46 229,-1-127,15 217,1 10,-1 0,0 0,-1 0,1 0,-1 0,-2-8,-4 30,2 14,0 663,5-680,5 146,45 278,-37-372,2-1,4 0,2-1,4-1,1-1,68 110,32 17,-116-177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3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1,'2'29,"1"0,2 0,1 0,10 29,1 7,85 450,33 127,-134-638,-1 0,2 1,-1-1,1 0,-1 0,1 0,0 0,0 0,1-1,-1 1,1-1,0 1,0-1,0 0,0 0,1 0,6 4,-5-5,0-1,0 1,1-1,-1 0,0 0,1-1,-1 1,1-1,-1 0,1-1,-1 0,0 1,1-2,4-1,36-10,0-3,-2-1,0-2,-1-3,-1-1,-1-2,-2-1,63-55,-101 80,0 1,1-1,-1 0,1 0,-1 0,0 0,1 0,-1-1,0 1,0 0,0-1,0 1,0 0,0-1,0 1,0-1,0 0,-1 1,1-1,-1 1,1-1,-1 0,0 0,0 1,0-1,1 0,-2 1,1-3,-6-4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4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0 241,'2'-4,"1"0,-1 0,1 0,0 1,0-1,0 1,0 0,1 0,-1 0,1 0,-1 1,1-1,5-1,138-72,88-27,-217 94,-1 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5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1 281,'0'-4,"4"-6,5-5,6-4,4 1,7 3,8 1,6-2,5-2,2-3,11-1,4 3,-1 0,-7 0,-4 2,-6 5,-7 0,-9 2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6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1288,'43'-3,"-1"-2,1-2,-1-2,0-1,52-21,9-1,738-186,-273 75,17-7,628-176,-1025 272,275-90,-356 107,178-74,-268 103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8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1620 1270,'-39'2,"-1"2,1 1,0 2,0 2,1 1,0 2,-40 19,-25 18,-112 70,92-43,-217 177,266-188,3 3,4 3,-105 142,163-201,-14 21,-20 40,38-65,1 1,0 0,0 0,1 0,1 1,-1-1,1 1,1 0,0-1,0 11,2-16,-1-1,1 1,0-1,0 1,0-1,1 0,-1 0,1 1,0-1,-1 0,1-1,1 1,-1 0,0 0,1-1,-1 0,1 1,0-1,0 0,0 0,0-1,0 1,0 0,1-1,-1 0,0 0,1 0,-1 0,7 0,12 2,1 0,-1-2,36-1,-33-1,44-2,0-4,0-2,123-34,191-87,-337 113,0-3,-1-1,51-34,-82 45,0 0,0-1,-1 0,-1-1,0-1,0 0,-2-1,1 0,-2 0,0-1,-1 0,13-31,-8 1,-1 0,-2 0,-2-1,2-52,-6-191,-5 195,-27-441,0-59,28 565,1 21,-1 20,2 149,45 824,-43-960,39 259,-31-226,2-1,41 102,-52-149,2-1,-1 0,1 0,0 0,1 0,0-1,0 0,1 0,0 0,1-1,-1 0,1-1,1 0,-1 0,1-1,0 0,0 0,1-1,-1 0,1-1,0 0,0 0,17 1,6 1,-1-2,1-2,0 0,-1-3,1 0,-1-2,1-2,-1-1,39-14,-33 7,-1-2,-1-1,-1-2,-1-1,0-2,-2-1,33-31,-29 20,-2-1,-1-1,-2-3,-1 0,-2-2,-2 0,-2-2,-2-1,-2-1,-1-1,-3 0,20-95,-24 62,-4-1,-3 0,-4 0,-4 0,-2 0,-5 0,-2 1,-4 1,-4 0,-3 1,-3 1,-52-102,77 175,-7-16,-1 1,-1 1,-1 0,0 0,-1 1,0 0,-20-18,31 34,1-1,0 1,-1-1,1 0,-1 1,1 0,-1-1,1 1,-1-1,0 1,1 0,-1-1,0 1,1 0,-1 0,1-1,-1 1,0 0,0 0,1 0,-1 0,0 0,1 0,-1 0,0 0,1 0,-1 0,0 1,1-1,-1 0,0 0,1 0,-1 1,1-1,-1 0,0 1,1-1,-1 1,1-1,-1 1,1-1,-1 1,1-1,0 1,-1-1,1 1,-1 0,1-1,0 1,0-1,-1 1,1 1,-6 40,6-38,18 784,-1-612,52 232,-66-394,1 0,0 0,1 0,1 0,0-1,10 17,-13-26,0 0,0 0,0-1,1 1,-1-1,1 1,0-1,0 0,0-1,0 1,1-1,-1 0,1 0,0 0,-1 0,1-1,0 0,0 0,0 0,0-1,8 1,151 2,149-6,-269-2,75-16,-104 17,0-1,0 0,0-1,-1 0,1-1,-2-1,1 0,16-14,-15 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28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1369,'4'-1,"1"-1,0-1,-1 1,0-1,1 1,-1-1,0 0,0-1,0 1,-1-1,1 0,-1 1,4-7,-2 3,109-125,306-327,-218 277,-88 82,125-141,-165 169,-56 56,-1 0,-1 0,0-2,19-27,-25 28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28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1 360,'0'-1,"0"0,1 0,0-1,-1 1,1 0,-1 0,1 0,0 0,0 0,0 0,0 1,0-1,0 0,0 0,0 1,0-1,0 0,0 1,0-1,0 1,3-1,30-10,-30 10,165-46,677-205,-752 228,-81 19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34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0 563,'12'-1,"0"-1,0 0,-1-1,13-4,10-2,302-77,-39 10,1268-282,-1466 340,-222 69,-146 83,182-85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34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0 343,'27'-2,"0"0,-1-2,44-13,6 0,1251-220,-919 177,-386 56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35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1,'507'12,"-93"0,-329-12,3 0,0 2,134 23,-218-24,0-1,-1 1,1 0,-1 0,1 0,-1 1,1-1,-1 1,0 0,0 0,1 0,-2 0,1 1,0-1,4 6,-5-5,-1-1,0 1,0 0,0 0,0 0,-1 0,1 0,-1 1,0-1,0 0,0 0,0 0,0 0,-1 0,1 0,-1 0,0 0,0 0,-1 4,-96 222,30-79,-117 376,32 11,151-526,-129 411,71-240,52-155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36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990 0,'-93'192,"-178"347,231-462,-229 412,-30-16,297-471,0 0,1 0,-1 1,1-1,-1 1,1-1,0 1,0 0,0-1,0 1,0 0,1 0,-1 0,1-1,0 5,0-5,1-1,0 1,0-1,0 1,0-1,0 0,0 0,0 1,0-1,1 0,-1 0,0 0,1 0,-1-1,1 1,-1 0,1 0,-1-1,1 1,-1-1,1 0,0 1,-1-1,1 0,0 0,-1 0,3 0,247 13,318 86,-450-76,338 73,-433-91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1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1057,'62'171,"34"104,-12 78,42 385,-115-661,18 154,-29-226,0 0,0 0,0 0,-1 0,1 0,-3 8,3-13,-1 1,1-1,0 1,0-1,0 1,0-1,-1 1,1-1,0 0,-1 1,1-1,0 1,-1-1,1 0,0 1,-1-1,1 0,-1 0,1 1,0-1,-1 0,1 0,-1 0,1 1,-1-1,0 0,0 0,0-1,0 1,0-1,0 1,0-1,0 1,0-1,0 1,0-1,1 0,-1 0,0 1,0-1,1 0,-1 0,0 0,0-2,-39-65,2-1,4-3,-38-112,59 150,-73-207,-63-289,115 368,6-2,-10-310,38 422,2 0,2 1,21-95,-19 123,0 0,2 1,1 0,0 0,2 1,0 0,2 1,0 1,1 0,28-30,8 6,1 1,2 3,1 2,3 3,0 2,2 3,74-26,-84 38,0 2,75-13,-98 24,0 2,0 0,0 1,0 2,0 0,45 10,-63-9,0 0,0 0,0 1,0 0,0 1,-1 0,0 0,0 0,0 1,0 0,-1 0,0 1,0 0,0 0,-1 0,0 1,0 0,6 12,-6-9,-1 1,-1-1,0 1,0 0,-1 0,0 0,-1 1,-1-1,0 0,0 1,-1-1,0 0,-4 13,-8 27,-2-1,-2 0,-2-2,-3 0,-1-1,-35 49,-194 251,232-322,-5 6,-51 68,-155 154,213-239,4-4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3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1032 1504,'-20'-9,"0"1,-1 1,1 1,-1 0,-1 2,1 0,-26 0,9 2,1 3,-1 1,-46 8,64-5,1 0,-1 2,1 0,0 1,0 1,1 0,1 2,0 0,0 1,1 1,0 0,1 1,-15 19,-11 16,1 2,-59 103,63-91,4 1,2 2,-24 75,42-102,1 1,2 0,2 0,2 1,1-1,4 83,1-112,0 0,1 1,1-1,0 0,1 0,0 0,0-1,1 0,1 1,-1-2,2 1,13 16,-9-14,1-1,0-1,1 0,0 0,0-2,1 1,0-2,22 9,-3-4,2-2,0-1,0-2,0-2,1 0,0-3,56-3,-47-1,1-2,87-20,-119 21,-1-1,1-1,-1 0,-1-1,1 0,-1 0,0-2,0 0,-1 0,0-1,-1 0,0 0,0-2,9-11,-4-4,0 0,-2-1,-1 0,-2-1,0 0,-2 0,8-46,12-207,-24-407,-13 574,-4 0,-6 2,-4 0,-39-111,46 175,-47-88,51 113,-2 2,0 0,-1 0,-1 2,-34-33,50 52,0-1,-1 1,1 0,0-1,-1 1,1 0,0-1,-1 1,1 0,0 0,-1-1,1 1,-1 0,1 0,0 0,-1 0,1-1,-1 1,1 0,-1 0,1 0,0 0,-1 0,1 0,-1 0,1 0,-1 0,1 0,-1 0,1 1,0-1,-1 0,1 0,-1 0,1 1,0-1,-1 0,1 0,0 1,-1-1,-6 23,8 37,-1-55,4 38,3 1,1-1,18 56,54 125,-55-158,423 1037,-366-927,-66-147,1 0,2-1,37 44,-53-68,0-1,1 1,0-1,-1 0,1 0,0 0,0 0,1 0,-1-1,0 0,1 0,0 0,-1-1,1 1,0-1,0 0,0-1,0 1,-1-1,1 0,0 0,8-1,-3-2,-1 0,1-1,-1 0,0 0,0-1,0 0,0 0,-1-1,0 0,9-9,15-17,-1-1,-2-1,-1-1,-2-1,-2-2,-1-1,-2 0,-1-2,-3 0,17-56,-6-4,-5 0,-4-2,8-137,-21 156,-4 1,-3-1,-5 0,-2 1,-5 0,-27-98,25 132,-1 0,-3 2,-2 0,-2 1,-1 2,-3 0,-2 2,-1 1,-2 1,-2 2,-56-50,40 50,-72-44,-35-26,152 107,5 9,13 28,25 48,353 689,-311-638,5-4,6-3,164 178,-222-271,-14-13,1-1,2-1,25 19,-40-34,1 0,1 0,-1-1,1 0,-1 0,1-1,0-1,0 1,1-1,-1-1,0 1,1-2,15 0,-2-2,0-2,0 0,0-2,-1 0,0-1,0-2,-1 0,0-1,-1-2,0 0,33-26,-12 4,-2-2,-1-2,65-84,-77 87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3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1 195,'2'-3,"0"1,0 0,0 0,0 0,0 0,0 0,1 0,-1 1,1-1,-1 1,1 0,0-1,0 1,-1 1,6-2,-2 0,78-29,2 4,1 4,122-16,-204 38,0 1,0-1,-1 0,1 0,0 0,-1-1,1 0,-1 0,0 0,0 0,1-1,-2 1,1-1,7-6,0-5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4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1 470,'0'-1,"0"0,1 0,-1-1,1 1,0 0,-1 0,1 0,0 0,0 0,-1 0,1 0,0 0,0 0,0 0,0 0,1 1,-1-1,0 0,0 1,0-1,3 0,33-13,-26 11,514-160,-295 98,332-107,-460 146,-69 21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5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0 414,'9'-1,"0"-1,0 0,-1-1,1 0,-1 0,0-1,11-6,10-5,786-296,-738 283,-56 20,-12 4,0 0,1 0,-1 1,1 1,-1 0,1 0,0 1,0 0,14 0,-9 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0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16,'0'-1,"0"1,1-1,-1 0,0 1,0-1,0 0,0 1,1-1,-1 0,0 1,1-1,-1 1,0-1,1 1,-1-1,1 1,-1-1,1 1,-1-1,1 1,-1-1,1 1,-1 0,1-1,0 1,-1 0,1 0,-1 0,1-1,0 1,-1 0,1 0,0 0,-1 0,1 0,0 0,-1 0,1 0,1 0,29 10,1 13,-1 1,-2 2,0 1,37 46,-23-26,786 948,-799-956,-27-36,3 5,0 0,1 0,0-1,0 0,12 8,-17-14,0 1,0-1,1 0,-1 0,0 0,1 0,-1 0,1-1,-1 1,1-1,0 0,-1 1,1-1,-1 0,1-1,0 1,-1 0,1-1,-1 1,1-1,-1 0,1 0,-1 0,0 0,5-3,79-54,-61 39,1 1,1 1,1 1,48-19,-56 30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6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1331 1061,'-40'0,"0"2,0 3,0 0,1 3,0 1,0 2,1 2,0 1,-39 21,15-1,1 3,1 2,3 3,-78 73,68-49,4 2,-108 150,130-157,3 2,-34 75,58-108,2 2,1 0,1 0,2 1,2 0,-6 66,12-93,0 1,0 0,0 0,1-1,0 1,0-1,1 1,0-1,0 1,1-1,-1 0,6 8,-5-10,0 0,1 0,-1-1,1 1,0-1,0 0,0 0,1 0,-1-1,1 1,-1-1,1 0,0 0,0-1,0 0,9 2,50 6,1-3,-1-2,0-4,97-11,248-64,-366 65,0-1,-2-2,1-2,38-21,-67 30,-1-1,0-1,-1 0,0 0,0-1,0-1,-1 0,-1 0,0-1,0 0,-1 0,0-1,-1 0,-1-1,0 1,7-22,-5 2,-2 0,0 0,-3-1,0 0,-3-39,-22-166,-18-28,-11 2,-130-396,156 592,-51-99,60 138,-1 0,-1 1,-2 0,-1 2,-37-36,55 59,0-1,-1 1,1 0,-1 1,0-1,0 1,0-1,-1 1,1 0,-5-1,8 3,0 0,1 0,-1 0,0 0,1 0,-1 0,0 0,1 0,-1 0,0 0,1 0,-1 1,0-1,1 0,-1 1,0-1,1 0,-1 1,1-1,-1 1,1-1,-1 1,1-1,-1 1,1-1,-1 2,0 0,0 1,0-1,0 1,1-1,-1 1,1 0,-1-1,1 1,0 0,1 4,2 38,3 0,18 70,37 92,12-4,9-3,179 316,-210-425,116 150,-145-214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6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10,'-4'-9,"4"21,13 36,3-1,33 71,-13-34,230 547,48-18,-308-604,3 6,-1 0,2-1,22 25,-28-35,-1-1,1 1,0-1,1 0,-1 0,1-1,-1 0,1 1,0-2,-1 1,1 0,0-1,0 0,1 0,-1 0,0-1,6 0,32-3,0-1,-1-3,65-18,121-50,-207 68,133-47,227-89,-376 141,12-5,-1-1,0 0,0-2,15-10,-16 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7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1 251,'51'-20,"-39"17,238-59,112-16,-243 50,-28 9,68-19,-153 36,-6 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19:4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0 376,'8'-1,"0"-1,0 1,0-2,-1 1,1-1,-1 0,8-4,27-10,458-116,-48 15,-369 97,-55 15,0-1,0-1,-1-2,31-15,-43 17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02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0,'300'701,"-277"-642,-7-6,-12-33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03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0 941,'11'-2,"-1"0,0-1,0-1,0 0,-1 0,1-1,-1 0,0 0,16-14,3 0,329-186,-116 70,-190 105,324-195,-255 146,112-98,-212 160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03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0 949,'1'-6,"0"0,0 1,0-1,1 1,-1-1,1 1,1-1,-1 1,1 0,0 0,0 0,0 1,1-1,4-4,11-11,38-31,-22 21,390-322,-179 155,-12 3,-204 173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04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0 280,'5'1,"0"1,0 0,0 0,-1 1,1-1,-1 1,0 0,1 0,4 5,4 2,75 59,-4 4,133 145,-81-41,-37-42,-99-135,0 0,0 1,0-1,0 0,0 1,1-1,-1 1,0-1,0 0,0 1,1-1,-1 0,0 0,1 1,-1-1,0 0,0 1,1-1,-1 0,0 0,1 0,-1 1,1-1,-1 0,0 0,1 0,-1 0,1 0,-1 0,0 0,1 0,-1 0,1 0,-1 0,0 0,1 0,-1 0,1 0,-1 0,0 0,1-1,1-18,-10-31,-29-99,-15-75,39 126,5 1,3-2,10-99,-5 195,0 1,0-1,0 0,0 1,1-1,-1 1,1-1,0 1,0 0,-1-1,2 1,-1 0,0-1,0 1,1 0,-1 0,1 0,0 0,0 1,-1-1,1 0,0 1,0-1,1 1,-1 0,0-1,0 1,1 0,-1 0,1 1,-1-1,0 0,1 1,0 0,-1-1,1 1,-1 0,1 0,-1 1,1-1,2 1,3 1,1 0,-1 0,0 1,0 0,0 1,-1-1,1 2,-1-1,0 1,0 0,8 8,16 21,-2 1,-2 2,26 45,9 12,-30-44,-23-30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55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10903 1853,'-27'-26,"-1"2,-2 2,-42-26,-104-49,130 73,-361-177,-8 18,-869-253,449 223,258 68,-462-106,-18 94,789 138,-1 13,1 11,-333 49,367-14,1 10,3 10,2 10,4 10,-360 183,447-187,3 7,4 5,4 6,-145 139,175-138,5 4,4 4,4 3,6 4,-84 157,83-116,-102 287,151-347,3 1,5 2,4 0,-9 165,25-239,1 0,1 0,1 0,1 0,1 0,0 0,1-1,2 0,0 0,1 0,0-1,2 0,12 17,46 68,162 184,-188-243,2-2,1-2,3-2,1-2,1-2,60 29,-17-20,1-5,191 50,206 13,-466-96,2 0,518 88,3-35,-458-56,1-4,0-4,-1-4,-1-3,0-5,0-3,162-64,645-320,-529 231,226-92,986-300,-1142 450,4 19,456-40,-325 92,95-11,-506 34,225-59,-288 53,-1-5,-2-4,129-69,-204 94,-1-2,0 0,0-1,-2 0,0-2,0 0,-2-1,19-28,-32 44,0 0,-1 0,1 0,-1 0,0 0,1-1,-1 1,0 0,0-1,0 1,-1-1,1 1,-1-1,1 1,-1-1,0 1,0-1,0 0,0 1,-1-1,1 1,-1-1,1 1,-3-5,1 4,0 1,0 0,-1 0,1 0,-1 0,0 0,1 0,-1 1,0-1,0 1,0 0,0 0,0 0,0 0,-1 1,1-1,0 1,0 0,-6 0,-323 12,126 1,-235 15,415-24,8 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9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77,'-6'-44,"5"42,1 0,-1 0,1 0,-1 1,1-1,-1 0,0 0,0 1,0-1,0 0,0 1,0-1,-1 1,1-1,0 1,-1 0,1 0,-1-1,-1 0,2 3,1-1,-1 1,1-1,-1 1,1 0,-1-1,1 1,-1 0,1-1,0 1,-1 0,1 0,0-1,0 1,0 0,0 0,-1 0,1-1,0 1,0 0,0 0,1-1,-1 1,0 0,0 0,0 0,1 1,27 341,18 191,39-5,-82-517,-1 0,1 0,0-1,0 0,1 1,7 12,-10-23,0 1,0-1,0 1,0-1,0 0,0 0,0 1,0-1,0 0,1 0,-1 0,1 0,-1 0,0-1,1 1,-1 0,1-1,0 1,-1-1,1 1,-1-1,1 0,0 0,-1 0,1 0,0 0,-1 0,1 0,0 0,-1-1,1 1,0-1,-1 1,1-1,-1 1,1-1,-1 0,0 0,1 0,-1 0,0 0,1 0,-1 0,0 0,1-2,12-11,0-1,-1 0,-1-1,-1 0,0 0,14-31,6-7,11-14,4 3,66-75,-83 108,2 1,1 2,1 1,2 2,67-40,-93 61,0 1,0 0,1 0,0 1,0 0,0 0,0 1,0 1,0 0,17 0,-20 1,0 1,0 0,0 1,-1 0,1 0,0 0,-1 1,1 0,-1 0,0 0,0 1,0 0,-1 0,1 1,-1-1,6 9,10 11,-2 2,0 1,-2 0,-1 1,18 45,-14-22,-2 1,16 76,-31-114,0 0,-1 0,0 0,-1 0,-1 0,0 1,-1-1,0 0,-2 0,1 0,-1 0,-1-1,-1 1,0-1,-1 0,0 0,-1-1,0 0,-1 0,0 0,-1-1,0-1,-1 1,0-1,-1-1,-13 10,-24 17,-2-2,-1-2,-72 32,87-48,-1-1,-1-2,0-1,-1-2,-78 9,103-18,-1 0,0-1,0 0,1-1,-1-1,0 0,1-1,0 0,-1-2,1 1,1-2,-1 0,1 0,0-2,0 1,1-2,0 1,1-2,0 1,0-2,1 1,0-2,1 1,-14-23,6 5,1-1,2-1,1 0,1 0,1-2,2 1,2-1,0 0,-2-59,9 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1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29 534,'3'-15,"0"1,1-1,1 1,0 0,1 0,0 1,1 0,14-20,-12 18,34-54,-23 39,-1-1,-1-1,-1-1,-2 0,18-61,-32 92,-1-1,1 1,-1-1,1 1,-1-1,0 1,0-1,-1 0,1 1,0-1,-1 1,-1-5,2 6,-1 0,0 0,1 0,-1 0,0 0,1 0,-1 1,0-1,0 0,0 0,0 1,0-1,0 0,0 1,0-1,0 1,0 0,0-1,0 1,-2-1,-1 1,0 0,0 0,0 1,1-1,-1 1,0 0,0 0,0 0,0 1,1-1,-1 1,1 0,-1 0,-4 3,-7 7,0 1,0 0,1 0,1 2,0-1,2 2,-1 0,2 0,0 1,-9 22,13-26,0 1,1 1,1-1,0 1,1-1,1 1,0 0,1 0,1 0,0 0,1 0,0 0,7 26,-5-35,-1-1,1 1,0-1,1 0,-1 0,1 0,0 0,0-1,1 0,-1 1,1-2,0 1,0 0,0-1,1 0,-1 0,1-1,0 0,-1 0,1 0,12 2,2 0,0 0,0-2,1 0,-1-1,30-3,-6-5,0-2,77-25,41-9,-139 39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9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473 1,'-12'1,"1"0,0 1,0 0,0 1,0 0,0 1,0 0,1 1,0 0,0 0,0 1,0 0,1 1,0 0,1 1,0 0,-9 10,-10 15,1 1,1 2,-22 42,-51 109,86-159,1 1,1 1,2-1,-9 57,16-83,1 0,-1 0,1 0,0 0,0 1,0-1,1 0,-1 0,1 0,0 0,0 0,0 0,0 0,0 0,0 0,3 3,-2-4,0 0,0-1,1 1,-1 0,0-1,1 1,0-1,-1 0,1 0,0 0,-1 0,1 0,0-1,0 1,0-1,0 0,5 0,69 3,0-3,1-4,122-22,-184 22,0-1,0-1,0 0,-1-1,0 0,0-2,0 0,-1 0,-1-1,0-1,0 0,-1-1,-1 0,0-1,13-18,-17 20,0 0,-1 0,-1-1,1 0,-2 1,1-2,-2 1,0 0,0-1,-1 0,-1 1,0-1,-1 0,0 0,-1 0,0 1,-1-1,0 0,-1 1,-7-19,1 9,-1 0,-1 1,-1 1,0 0,-18-22,21 32,1 1,-2 0,1 0,-1 0,-1 1,0 1,0 0,0 0,-1 1,-21-8,10 7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1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1,'0'1000,"0"-971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1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0,'37'441,"-1"-48,27 338,-60-701,-4-24,2 0,-1 0,0 0,1 0,0 0,1 0,-1 0,1 0,0 0,1-1,-1 1,1-1,4 7,-6-12,0 0,-1 1,1-1,0 1,0-1,-1 0,1 0,0 1,0-1,0 0,-1 0,1 0,0 0,0 0,0 0,0 0,-1 0,1 0,0 0,0-1,0 1,-1 0,1-1,0 1,0 0,-1-1,1 1,0-1,-1 1,1-1,0 1,-1-1,1 1,-1-1,1 0,-1 1,1-1,-1 0,0 0,1 1,-1-1,0 0,1-1,15-36,7-33,77-221,-79 241,2 1,2 1,51-72,-72 115,0 1,0-1,1 1,-1 1,1-1,0 1,0 0,1 0,-1 0,1 1,0-1,0 2,0-1,0 0,0 1,1 1,9-3,-5 4,-1 0,0 0,1 1,-1 0,0 1,0 0,0 1,0 0,0 0,15 9,355 197,-159-81,-177-102,-13-8,43 20,-67-34,1-1,0-1,-1 1,1-1,0 0,0-1,0 0,0 0,0-1,1 0,11-2,-16 1,0 0,0-1,-1 0,1 0,0 0,-1 0,1 0,-1-1,0 1,0-1,0 0,0 0,0 0,-1 0,1-1,-1 1,0-1,0 1,0-1,-1 0,1 0,-1 0,0 0,0 0,0 0,0-4,2-12,-1 1,-1-1,-1 1,-2-23,-1 13,-1 0,-2 0,-1 1,0 0,-3 0,0 1,-1 0,-2 1,-1 0,-1 1,-31-40,20 40,3 9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2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905 2,'-215'-2,"-230"5,220 21,206-24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3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1 767,'28'-1,"1"-2,0 0,-1-2,1-1,-1-2,-1 0,0-2,0-1,-1-1,0-1,31-22,-15 5,-1-1,-1-3,-2-1,-2-1,47-61,-67 76,0-1,-2 0,-1-1,0 0,-2-1,9-27,-18 43,0 1,0-1,-1-1,1 1,-2 0,1 0,-1 0,-1 0,1 0,-4-13,3 16,-1 0,0 1,0-1,-1 0,1 1,-1-1,0 1,0 0,0 0,-1 0,1 1,-1-1,0 1,0 0,0 0,-1 0,1 0,-6-2,-1 0,0 1,-1 0,1 1,-1 0,1 0,-1 1,0 1,-22 0,28 1,0 0,0 1,0-1,1 1,-1 1,0-1,0 1,0 0,1 0,-1 0,1 1,0 0,0 0,0 1,0-1,1 1,-1 0,1 0,-5 6,1 3,1-1,0 1,1 0,1 1,0-1,1 1,0 0,1 0,1 0,0 1,1-1,0 0,2 1,-1-1,2 0,0 1,0-1,2 0,9 27,4 3,2-1,3 0,0-2,51 67,10-3,-48-65,-2 2,28 46,-54-75,0-1,-1 1,0 0,-1 1,0-1,-1 1,-1 0,0 0,-1 0,0 0,-2 0,0 19,-1-22,-2 1,0-1,0 0,0 1,-2-2,1 1,-2 0,1-1,-1 0,-1 0,0-1,0 1,-1-2,-9 9,4-4,-1-1,0-1,-1 0,0-1,-1-1,0 0,0-1,-23 7,13-10,25-5,1 0,-1 0,1 0,-1 0,1 0,-1-1,1 1,-1 0,1 0,0 0,-1 0,1-1,-1 1,1 0,-1 0,1-1,0 1,-1 0,1-1,0 1,-1 0,1-1,0 1,-1-1,1 1,0-1,0 1,-1 0,1-1,0 1,0-1,0 1,0-1,0 1,0-1,0 1,0-1,0 1,0-1,0 1,0-1,0 1,0-1,0 1,1-2,4-12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3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1,'2'22,"1"-1,2 1,0 0,1-1,1 0,1 0,12 21,1 7,-5-13,-11-26,0 0,-1 0,0 0,0 1,-2 0,3 13,-7-22,-5-8,-6-9,-14-41,16 23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4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15,'0'-4,"4"-1,2-1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5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734 585,'-50'0,"0"3,0 2,0 2,1 3,-73 23,93-23,1 1,1 1,0 2,1 0,0 2,2 0,0 2,0 1,2 1,-31 34,46-45,1-1,0 1,0 0,0 0,1 1,1-1,-5 14,8-20,0 0,1 0,-1 0,1 0,-1 0,1 0,0 0,0 0,0 0,1 0,-1 0,1 0,-1 0,1 0,0 0,0 0,1 0,-1-1,1 1,-1 0,1-1,0 1,0-1,0 0,0 0,0 1,0-1,1 0,3 2,4 1,0 0,0 0,0-1,1 0,-1-1,1 0,0-1,18 2,95-1,-85-4,-35 1,93 0,123-16,-192 12,-1-1,1-1,-1-1,0-2,-1 0,0-2,0-1,-1-1,28-20,-48 29,1-1,-1 1,0-1,0-1,-1 1,0 0,0-1,0 0,0 0,-1 0,0-1,0 1,1-8,-1 3,-1 0,0 0,0 0,-2-1,1 1,-2-1,-1-14,-4-9,-2 1,-1 0,-2 1,-17-37,-16-24,-76-119,20 40,96 166,0-1,0 0,1 0,-4-13,48 73,92 177,-77-126,4-4,114 144,-156-224,-4-8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36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1125,'49'-48,"14"-14,67-85,-120 133,125-173,-117 157,0 0,-3-1,0-1,16-53,-29 79,-1-1,1 0,-1 0,-1 0,1 0,-1 0,-1-12,1 17,-1 1,1 0,0-1,-1 1,1-1,-1 1,1 0,-1-1,0 1,1 0,-1-1,0 1,0 0,0 0,0 0,0 0,0 0,-1 0,1 0,0 0,0 1,-1-1,1 0,0 1,-1-1,1 1,-1-1,1 1,0 0,-1 0,1-1,-1 1,1 0,-1 0,1 0,-1 1,1-1,-1 0,1 1,-1-1,1 0,-2 2,-7 1,1 2,-1-1,1 1,0 0,1 1,-1 0,1 0,0 1,0 0,1 1,-7 8,-12 17,-29 45,23-29,2 0,2 2,3 1,2 2,-32 110,54-160,0 1,0-1,1 1,-1-1,1 1,0-1,0 1,1-1,-1 1,1-1,0 1,0-1,1 1,-1-1,5 8,-4-9,1 0,-1 0,1-1,0 1,-1-1,1 0,1 1,-1-1,0-1,0 1,1 0,-1-1,1 0,-1 0,1 0,0 0,-1 0,1-1,7 1,77 1,170-18,-225 11,0-1,-1-2,0-1,-1-1,0-1,0-2,-1-2,-1 0,0-2,-2-1,0-2,-1 0,28-29,-29 24,-1-2,-1 0,-2-1,0-2,-2 0,-2-1,-1 0,-1-2,-1 0,-2 0,-2-1,8-41,-11 35,-2 0,-1 0,-3-45,-1 72,-1 1,0 0,-1 0,0 0,-1-1,0 2,-1-1,-1 0,0 1,0 0,-1 0,0 0,-1 1,-11-13,16 21,0-1,0 1,0 0,-1 0,1 0,-1 0,1 0,-1 0,0 1,1 0,-1-1,0 1,0 0,0 0,0 0,0 1,0-1,0 1,-4 0,5 0,-1 1,1 0,-1-1,1 1,0 0,-1 1,1-1,0 0,-1 1,1-1,0 1,0 0,0 0,1 0,-1 0,0 0,-2 4,-2 4,1 1,0 0,0 1,1-1,0 1,1-1,1 1,-2 16,2-5,2 1,0-1,2 0,0 0,2 1,1-2,0 1,2-1,14 36,0-14,2-2,2 0,48 63,-42-66,-2 2,-3 1,27 55,-51-93,-1-1,0 0,-1 0,1 1,-1-1,1 0,-1 1,0-1,0 0,0 1,-1-1,1 0,-1 1,0-1,0 0,0 0,0 0,-1 0,1 0,-1 0,0 0,1 0,-1 0,-1-1,1 1,-3 2,-8 7,0 0,-1 0,-26 15,23-16,-123 81,-84 61,201-133,7-4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456 265,'0'-3,"-3"-12,-19 11,6 3,-1 1,0 0,0 2,0 0,0 1,1 0,-1 1,1 1,0 1,0 1,1 0,-15 9,11-5,0 1,1 1,1 1,0 0,1 1,0 1,1 0,-22 34,33-44,0-1,1 1,0 0,0 0,0 1,1-1,0 1,0-1,1 1,0-1,0 1,0 0,1 0,1 8,0-10,0 0,0 0,1-1,0 1,0 0,0-1,0 1,1-1,0 0,0 0,0 0,0 0,1-1,-1 1,1-1,0 0,0 0,0 0,0-1,7 4,21 9,0-2,1-1,0-2,1-1,0-2,48 5,11-5,110-5,-195-2,17 0,1-1,-1-1,0-2,44-10,-68 13,0 1,1 0,-1 0,0-1,0 1,0-1,0 1,0-1,0 1,0-1,0 0,0 0,0 1,-1-1,1 0,0 0,0 0,-1 0,1 0,0 0,-1 0,1 0,-1 0,0 0,1 0,-1 0,0 0,1 0,-1 0,0-1,0 1,0 0,0 0,0 0,0 0,-1-1,1 1,0 0,0 0,-1 0,1 0,-1 0,1 0,-1 0,1 0,-2-2,-5-7,0 1,0 0,-1 0,-9-8,0-1,-1-3,1-1,1-1,0-1,2 0,1-1,-16-43,26 58,0 0,0-1,1 1,1-1,0 1,0-1,1 1,0-1,0 0,2 1,-1-1,1 1,1 0,0-1,0 1,1 0,0 1,1-1,0 1,9-14,-4 11,0 0,1 0,0 1,1 0,0 1,1 0,0 1,0 1,1 0,0 1,1 0,-1 1,1 0,0 2,1 0,23-4,-18 6,0 1,0 0,0 2,0 0,0 1,-1 1,1 1,-1 1,1 1,-2 1,39 18,-27-8,-1 2,-1 1,-1 1,0 1,-2 2,0 0,-2 2,-1 1,-1 0,-1 2,-2 0,-1 2,-1 0,-2 1,-1 0,-1 1,-2 1,-1 0,-2 0,-1 1,-2 0,-2 0,-1 0,-1 1,-6 45,4-72,-17 119,16-116,-1 0,-1 0,0 0,0 0,-1 0,-1-1,-12 19,15-34,4-13,4-20,31-112,72-191,-42 144,-51 149,96-260,-110 305,-1 1,1 0,-1 0,1-1,0 1,-1 0,1 0,0 0,0 0,0 0,0 0,0 0,0 0,0 0,0 1,0-1,0 0,0 1,0-1,1 0,-1 1,0 0,1-1,-1 1,0 0,0-1,1 1,-1 0,0 0,1 0,-1 0,0 1,1-1,-1 0,0 0,1 1,-1-1,0 1,0-1,1 1,-1 0,0-1,0 1,0 0,0 0,0 0,0 0,0 0,1 1,8 7,-1 1,0 0,15 21,-19-23,44 59,42 55,77 139,-166-257,1 0,-1 1,0-1,0 1,-1-1,1 1,-1 0,0 0,0 6,-1-8,0-1,-1 0,1 1,-1-1,1 1,-1-1,0 0,0 0,0 1,0-1,0 0,0 0,-1 0,1 0,-1 0,0-1,1 1,-1 0,-3 2,-16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0.2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1 570,'0'-2,"1"1,0-1,-1 1,1-1,0 1,0-1,0 1,0 0,0 0,0-1,0 1,1 0,-1 0,0 0,1 0,-1 1,0-1,1 0,-1 0,1 1,0-1,-1 1,4-1,41-10,-44 11,36-6,0 3,0 1,71 5,113 31,-188-27,0 2,-1 1,0 1,-1 2,0 1,-1 2,0 1,-1 1,33 27,-56-38,0 1,0-1,-1 1,0 0,0 1,-1 0,5 9,-9-17,0 1,0 0,0-1,0 1,-1 0,1 0,-1-1,1 1,-1 0,1 0,-1 0,0 0,0 0,0-1,0 1,0 0,-1 0,1 0,0 0,-1 0,1-1,-1 1,0 0,0 0,0-1,0 1,0-1,0 1,0-1,0 1,0-1,-1 1,1-1,-1 0,1 0,-1 0,1 0,-1 0,0 0,1 0,-1-1,0 1,0 0,-2 0,-10 1,0 0,0 0,0-1,-1-1,1 0,0-1,0-1,0 0,0-1,-19-6,-4-3,1-2,-55-29,62 27,0-1,2-1,0-2,1 0,1-2,1-1,-28-34,36 36,1 0,1-1,1-1,1 0,1-1,0 0,3-1,0 0,-8-44,12 48,0 0,2 0,1 1,0-1,5-41,-3 55,1 1,0-1,0 1,0 0,1-1,0 1,0 0,0 1,1-1,0 1,0-1,0 1,1 1,-1-1,1 0,1 1,-1 0,0 0,1 1,0 0,0 0,9-4,2 1,1 1,0 1,0 0,1 1,-1 1,1 1,-1 1,1 0,-1 1,22 4,3 4,0 0,-1 3,48 20,-5 5,-2 3,92 61,147 118,-178-117,-84-64,-36-23,-1 0,43 36,-54-38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2.0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1,'-5'0,"0"1,0 0,-1 0,1 0,1 0,-1 1,0 0,0 0,0 0,1 1,0 0,-1 0,1 0,0 0,0 0,1 1,-1 0,1 0,-1 0,1 0,1 0,-1 1,0-1,1 1,0 0,0-1,1 1,-1 0,1 0,0 0,0 0,1 1,-1-1,1 0,0 0,1 0,-1 0,1 0,0 1,1-1,-1 0,1-1,0 1,3 7,5 3,0 0,1-1,1-1,0 1,1-2,16 14,96 64,-67-50,268 171,-187-127,187 150,-311-222,-1 0,-1 2,0-1,19 29,-29-38,0 0,-1 0,1 0,-1 0,0 1,-1-1,1 0,-1 1,0 0,0-1,0 1,-1 0,1-1,-1 1,0 0,0 0,-1-1,0 1,0 0,0-1,0 1,-1-1,1 1,-1-1,-4 6,-8 10,-2-1,0 0,-1-1,-1-1,-27 20,3-6,-72 41,73-51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3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1138 109,'1'-24,"0"19,0-1,-1 0,0 0,0 1,0-1,0 0,-1 0,0 1,0-1,-1 0,0 1,-3-8,4 13,1-1,-1 1,0-1,1 1,-1 0,0-1,0 1,1 0,-1 0,0-1,0 1,0 0,1 0,-1 0,0 0,0 0,0 0,1 0,-1 1,0-1,0 0,1 0,-1 0,0 1,0-1,1 1,-1-1,0 0,1 1,-1-1,0 1,0 1,-22 19,6-1,1 1,1 1,1 0,1 1,-16 38,-40 133,55-150,-44 161,9 3,9 2,9 2,-6 364,38-444,6 0,5 0,7-1,4 0,7-2,71 193,-83-275,-3 1,-1 0,-2 1,5 58,-15-91,-1 1,-1-1,0 1,-2 0,0-1,0 0,-2 1,0-1,0 0,-2-1,0 1,-1-1,0 0,-1-1,-1 0,-15 18,-56 53,-3-4,-140 105,189-159,-77 61,-163 99,239-169,10-8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4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1019 573,'-7'2,"-1"-1,0 1,1 1,0-1,0 1,0 1,0-1,0 1,0 0,1 1,-10 8,2-3,-71 57,3 3,3 3,4 4,3 3,4 3,3 3,4 3,-63 123,85-136,4 2,-39 126,60-154,2 0,2 1,3 1,2-1,2 74,3-117,0 0,1-1,-1 1,2 0,-1-1,1 1,1-1,-1 0,1 0,1 0,4 9,-4-12,-1 0,0-1,1 1,0-1,-1 0,1 0,1-1,-1 1,0-1,0 0,1 0,0 0,-1-1,1 0,0 0,-1 0,1 0,8 0,4 0,-1-1,1 0,0-1,-1-1,0 0,1-1,-1-1,0 0,-1-2,1 1,-1-2,0 0,0-1,-1 0,0-1,-1-1,0 0,0-1,-1-1,-1 1,0-2,0 0,-1 0,-1-1,10-20,-3-4,-1-2,-3 0,-1 0,-2-1,5-55,1-213,-14 243,2-54,-7-416,-2 461,-3 0,-3 0,-4 1,-3 1,-29-75,-59-143,167 516,19 72,14-12,78 422,-167-682,1 0,1 0,2 0,0-1,1 0,17 30,-25-52,1 1,0-1,0 0,0 0,0 0,0 0,0 0,0 0,1-1,-1 1,1-1,-1 1,1-1,0 0,-1 0,1 0,3 0,11 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4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1,'1'0,"1"1,-1-1,0 1,1 0,-1-1,0 1,0 0,1 0,-1 0,0 0,0 0,0 0,0 0,0 1,0-1,0 0,-1 0,1 1,0 1,18 37,-13-26,232 633,-100-241,-130-386,36 86,-39-96,0-1,0 0,1 0,1 0,-1-1,1 0,1 0,9 8,-11-13,-1 0,1 0,0-1,0 0,0 0,0 0,0-1,0 0,1 0,-1 0,0-1,1 0,-1 0,0-1,1 1,-1-1,0-1,11-3,11-4,1-1,40-23,-58 28,22-11,157-82,-157 78,0-1,-2-1,42-39,-47 33,-8 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5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1 421,'11'-9,"0"1,1 0,0 1,0 0,0 1,18-6,13-8,171-97,-109 57,205-86,-254 125,-66 22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5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1 347,'6'-1,"-1"-1,1 0,0 0,0 0,-1 0,0-1,1 0,5-5,15-6,236-93,-40 19,-213 84,-1 0,1-1,-1 0,-1-1,1 0,-1 0,0 0,0-1,-1 0,0-1,0 1,-1-1,7-12,-5 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17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87,'2'-7,"0"-1,1 1,0 0,1 0,-1 0,1 0,1 1,-1 0,1 0,10-10,-15 16,0 0,1 0,-1-1,0 1,1 0,-1 0,0 0,1-1,-1 1,1 0,-1 0,0 0,1 0,-1 0,0 0,1 0,-1 0,1 0,-1 0,1 0,-1 0,0 0,1 0,-1 0,0 0,1 1,-1-1,1 0,-1 0,0 0,1 1,-1-1,0 0,1 0,-1 1,0-1,0 0,1 1,-1-1,0 0,0 1,0-1,1 0,-1 1,0-1,0 0,0 1,0-1,0 1,0-1,0 0,0 1,0-1,0 1,0-1,0 1,1 29,-180 1041,109-725,59-289,-1 13,-4-1,-26 74,33-124,0-8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17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1 374,'50'-4,"0"-1,0-2,71-21,-69 15,536-136,-70 17,-475 121,0 2,84-7,-101 16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18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1 583,'11'-10,"0"1,0 1,1 0,0 1,0 0,22-8,11-8,493-240,-242 123,-144 62,-125 64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19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1 490,'6'0,"0"0,0 1,0 0,0 0,0 0,0 1,-1 0,1 0,0 1,-1-1,0 1,1 0,-1 1,0-1,5 6,-2-1,-1 0,1 0,-2 1,1 0,-1 1,-1-1,9 20,-5-4,-1 0,-1 1,-1 0,-1 0,-1 0,0 36,-4-57,0-1,0-1,1 0,-1 0,0 0,-1 0,1 0,0 0,-1 0,0 0,0 0,0 0,0 0,0 0,0 0,-3 3,3-6,1 0,0 0,-1 0,1 0,-1 0,1 0,0 0,-1 0,1 0,0 0,-1 0,1 0,0-1,-1 1,1 0,0 0,-1 0,1-1,0 1,-1 0,1 0,0-1,-1 1,1 0,0-1,0 1,0 0,-1-1,1 1,0 0,0-1,0 1,0 0,0-1,0 1,0-1,-1 1,1 0,0-1,0 1,0 0,1-1,-1 1,0-1,-3-21,4-27,3 0,18-83,-12 74,43-204,-40 211,2 2,3 0,27-53,-44 98,1 0,0 1,0-1,1 1,-1-1,1 1,-1 0,1 0,0 0,0 1,0-1,1 1,-1-1,1 1,-1 0,1 1,5-3,-5 3,1 1,-1-1,1 1,-1 0,0 0,1 1,-1-1,1 1,-1 0,0 0,1 0,-1 1,0 0,0 0,6 3,5 5,0-1,-1 2,0 0,-1 0,-1 1,21 26,57 92,-70-99,12 19,-2 1,-3 1,-2 2,-2 1,-3 0,-2 2,-3 0,13 88,-27-132,0 0,-1 0,0 0,-1 0,0 0,-6 21,0-12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0.2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0,'9'175,"61"333,-43-343,-20-124,-4-11,2-1,1 0,1-1,1 0,22 49,-28-73,1-1,-1 1,1-1,0 0,0 0,0 0,1 0,-1-1,0 1,1-1,0 0,0 0,0 0,0 0,0-1,0 0,0 1,0-1,0-1,8 1,8 0,1 0,-1-2,24-4,-17 2,43-8,-42 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2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1 163,'4'0,"1"-4,4-6,5-5,0-4,6-4,-1-1,1 3,-3 2,-1 3,-2 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0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526 1,'-65'3,"0"3,0 3,0 3,-111 36,114-34,35-10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3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1608,'0'-1,"1"0,-1-1,1 1,-1 0,1-1,-1 1,1 0,0 0,-1 0,1-1,0 1,0 0,0 0,0 0,0 0,0 1,0-1,0 0,1 0,0 0,31-15,-26 13,473-221,-422 198,37-13,-1-5,104-68,-195 110,0 0,0 0,-1 0,1 0,0-1,-1 1,0-1,0 1,1-1,-2 0,1 0,0 0,0 0,-1-1,1-2,-1 4,-1 0,0 1,-1-1,1 0,0 0,0 1,-1-1,1 0,-1 1,1-1,-1 1,0-1,1 1,-1-1,0 1,0-1,0 1,0 0,-1-1,1 1,0 0,0 0,-1 0,1 0,-1 0,1 0,-1 0,1 1,-1-1,1 1,-1-1,-2 0,-10-3,0 0,-1 0,1 1,-1 1,0 1,0 0,0 1,-24 3,14 0,0 1,1 1,0 1,-33 13,34-8,1 0,1 1,0 1,1 1,1 1,0 1,1 1,0 0,1 1,-20 30,19-24,2 1,1 1,1 1,1 0,2 0,0 1,2 1,-7 37,14-57,1 1,0 0,0-1,1 1,0 0,1-1,0 1,0-1,1 1,1-1,4 14,-4-16,1 0,0-1,0 1,1-1,-1 0,1 0,1-1,-1 1,1-1,0 0,0-1,0 1,1-1,0-1,7 4,9 2,0-1,1 0,0-2,0-1,0-1,1-1,35-1,1-3,113-16,-87 3,-1-5,0-2,94-39,-134 41,0-1,-1-3,-2-1,0-2,-2-2,-1-2,39-38,-56 45,-1-1,-1-1,-2-1,0-1,22-44,-34 58,0-1,-1 0,-1-1,0 1,-1-1,-1 0,0 0,-1 0,-1 0,0 0,-1-1,0 1,-5-28,2 36,1 0,-1 0,0 1,0-1,-1 1,1 0,-1 0,-1 0,1 1,-1-1,0 1,-1 0,1 0,-1 1,0 0,0 0,-8-4,10 5,0 1,-1 1,1-1,0 0,-1 1,1 0,0 0,-1 1,1-1,-1 1,0 0,1 0,-1 0,1 1,-1-1,1 1,-1 0,1 1,0-1,-1 1,1 0,0 0,0 0,0 0,1 1,-1 0,0 0,-3 4,-2 3,0 1,1 0,0 0,1 1,1 0,0 1,0-1,1 1,1 0,0 0,1 1,0-1,1 1,0-1,2 1,-1 0,2-1,0 1,0 0,1-1,1 1,0-1,1 0,1 0,0 0,0 0,12 18,32 41,103 117,-9-15,-101-114,-3 1,57 119,-79-141,-1 0,-3 1,0 1,-3 1,-2-1,4 51,-11-65,-2-1,0 1,-2-1,-1 0,-1 0,-1 0,-2-1,-17 43,4-25,-1 0,-3-1,-54 71,62-93,0-1,-1-1,-35 28,52-45,0 0,0 0,0 0,0 0,0-1,-1 1,1 0,0-1,0 1,-1-1,1 1,0-1,-1 0,1 1,0-1,-2 0,2 0,0-1,1 1,-1 0,1 0,-1-1,1 1,-1 0,1-1,-1 1,1-1,-1 1,1-1,0 1,-1-1,1 1,0-1,-1 1,1-1,0 1,0-1,-1 1,1-1,0 0,0-1,1-51,0 43,81-532,41 5,-89 394,23-100,253-935,-287 1113,-13 41,-1-1,-2 1,0-1,4-38,-11 61,0 0,1 1,-1-1,0 0,0 1,-1-1,1 0,0 1,0-1,-1 0,1 1,-1-1,0 1,1-1,-1 1,-1-2,1 2,1 1,-1-1,1 1,-1 0,0-1,1 1,-1 0,0 0,0-1,1 1,-1 0,0 0,1 0,-1 0,0 0,0 0,1 0,-1 0,0 0,1 0,-1 1,0-1,1 0,-1 0,-1 1,-4 2,0 1,1 0,-1 0,1 0,-1 0,-7 9,-32 39,2 2,2 1,2 2,-50 101,48-71,4 1,-46 166,77-235,0 4,0 0,1 0,2 1,-2 30,5-49,0 0,0 0,1 0,-1 0,1 0,0 0,1 0,-1 0,1-1,0 1,0-1,0 1,1-1,-1 1,1-1,0 0,1-1,-1 1,0 0,1-1,0 0,0 0,0 0,0 0,1 0,4 1,13 4,1 0,0-2,32 5,-36-8,0 0,0 2,0 0,0 1,-1 1,20 11,-24-10,-1 1,1 0,-2 1,0 0,0 1,-1 1,0 0,-1 0,9 15,-15-21,0 1,0 0,-1-1,0 2,-1-1,1 0,-1 1,-1-1,0 1,0-1,0 1,-1 0,0-1,0 1,-1 0,0-1,0 1,-1-1,0 1,-5 12,-18 33,15-33,0-1,2 2,0-1,2 1,0 0,-5 38,10-57,1 0,0 0,0 1,0-1,0 0,0 0,1 0,-1 0,1 0,-1 0,1 0,0 0,0 0,-1 0,1 0,1 0,-1 0,0-1,0 1,1 0,-1-1,1 1,-1-1,1 0,0 1,0-1,-1 0,4 1,1 0,0 0,0 0,0-1,1 0,-1 0,1-1,-1 0,7 0,9-2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4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372 781,'0'-11,"2"-1,0 1,5-19,4-22,-11 46,1 0,-1 0,-1 0,1 0,-1 0,0 0,-1 0,1 0,-1 1,-3-8,4 11,0 1,0-1,0 1,0-1,0 1,0 0,0-1,0 1,-1 0,1 0,0 0,-1 0,1 0,-1 0,1 0,-1 0,0 1,1-1,-1 1,0-1,1 1,-1 0,0-1,0 1,1 0,-1 0,0 0,0 0,1 1,-1-1,0 0,1 1,-1-1,0 1,1 0,-1 0,1-1,-1 1,-1 2,-12 6,1 1,0 1,0 0,2 1,-1 1,2 0,-1 0,2 1,-13 22,-10 20,-28 68,45-88,1 1,2 0,2 0,1 2,2-1,1 1,0 41,6-75,1 1,0-1,0 1,1-1,0 1,0-1,0 0,0 1,1-1,0 0,0 0,0 0,1 0,0 0,0-1,0 1,0-1,1 0,-1 0,6 4,-4-5,0 0,0 0,0-1,1 1,-1-1,1 0,0-1,-1 0,1 0,0 0,0 0,0-1,0 0,0 0,0-1,-1 1,1-1,9-3,-2 0,-1 0,1-1,-1 0,0-1,-1 0,0-1,0-1,0 1,-1-2,0 1,0-1,-1-1,0 0,-1 0,0-1,-1 0,0 0,-1-1,6-13,5-16,-2 0,-2-1,-2-1,8-64,-14 45,-5 48,0 0,2 1,-1-1,8-23,-9 36,0 0,0 1,0-1,0 1,0-1,1 0,-1 1,0-1,1 1,-1-1,0 1,1-1,-1 1,1-1,-1 1,1-1,-1 1,1-1,-1 1,1 0,-1-1,1 1,-1 0,1 0,0-1,-1 1,1 0,-1 0,1 0,0 0,-1 0,1 0,0 0,-1 0,1 0,0 0,-1 0,1 0,0 0,-1 0,1 1,-1-1,1 0,-1 0,1 1,0-1,-1 0,1 1,-1-1,1 1,-1-1,1 1,-1-1,0 1,1 0,27 35,-25-32,62 93,113 131,-149-197,2 0,0-2,2-1,2-2,0-1,1-1,59 26,-73-40,0-1,1-1,0-1,0-1,1-1,-1-1,48 1,-61-5,0-1,1 0,-1 0,0-1,0 0,0-1,0 0,0-1,-1 0,1 0,-1-1,0 0,0-1,-1 0,0 0,0-1,0 0,-1 0,0-1,10-14,-4 3,-1-1,-1-1,-1 0,-1-1,-1 0,-1 0,0-1,3-27,-6 15,-1 1,-2-1,-1 0,-9-64,-11-2,-5 1,-63-166,70 216,1 3,-12-34,-58-118,87 199,0-1,0 0,0 1,0-1,-1 0,1 1,0-1,-1 1,1-1,0 1,-1-1,1 1,-1-1,1 1,-1-1,1 1,-1-1,1 1,-1 0,1-1,-1 1,1 0,-1-1,0 1,1 0,-1 0,0 0,0-1,-5 18,6 36,0-51,7 79,4 0,4 0,3-2,4 0,45 112,-52-155,0 0,3-1,40 62,-50-86,1-1,-1 0,2 0,-1 0,1-1,1-1,0 0,0 0,0-1,1-1,0 0,1 0,-1-1,22 5,-18-6,1-1,0 0,-1-1,1-1,0-1,0-1,0 0,0-1,-1-1,1 0,-1-1,0-1,0-1,0 0,-1-1,1 0,-2-2,23-15,-12 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5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39,'0'-4,"4"-1,6 0,5 0,4 2,3 2,2 0,5 0,6 1,10 0,5 1,7-1,6-4,0-1,-10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5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0,'4'5,"1"8,0 8,4 7,4 9,-1 5,3 8,2 4,3 1,-2-4,-4-3,-1-6,-2-5,-3-5,-3-8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26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0 172,'1'-4,"0"0,0 0,0 0,0 0,1 0,-1 1,1-1,0 0,0 1,0 0,1-1,-1 1,1 0,0 0,0 0,0 1,0-1,0 1,1 0,-1-1,1 2,-1-1,1 0,6-1,12-6,1 1,42-8,-57 14,4 0,69-17,1 4,139-8,-212 23,0 0,0 1,-1 0,1 0,-1 1,1 0,-1 0,0 1,1 1,-1-1,12 8,-16-8,-1-1,0 1,1 0,-1 0,0 1,-1-1,1 0,0 1,-1 0,0 0,0 0,0-1,0 2,-1-1,0 0,1 0,-1 0,-1 1,1-1,-1 0,0 1,0-1,0 1,0-1,-2 6,-7 30,-3 0,-1-2,-35 74,17-41,15-34,-4 7,2 2,-18 75,34-117,2 0,-1 0,0 0,1 0,0 0,0 0,0 0,0 0,1 0,-1 0,1 0,0 0,1 0,-1 0,0 0,1-1,4 8,-3-8,0-1,0 1,0 0,0-1,1 0,-1 0,1 0,-1 0,1 0,0-1,-1 0,1 1,0-1,0-1,0 1,0-1,8 1,15 0,0-1,1-1,-1-1,0-2,-1 0,1-2,-1-1,0-1,32-14,-55 20,0 0,0 0,-1 0,1-1,0 1,-1 0,0-1,1 0,-1 0,0 0,-1 0,1 0,0 0,-1 0,0 0,1-1,-1 1,-1 0,1-1,0 1,-1-1,0 1,0-5,0-9,-2-1,0 1,-8-29,-1-14,10 47,0 1,1-1,1 0,0 0,1 1,0-1,1 1,8-24,-8 28,1 0,1 1,-1-1,1 1,1 0,-1 0,1 1,0-1,1 1,-1 1,1-1,1 1,-1 1,8-5,6-1,-1 1,1 1,0 1,1 1,0 1,0 1,0 1,38-1,-45 4,-1 0,1 1,-1 0,0 1,1 1,-1 0,0 1,0 1,-1 0,1 1,-1 0,0 1,-1 0,16 13,-9-3,-2 1,0 0,-2 1,0 1,-1 1,0 0,-2 0,-1 1,14 39,-15-32,-2 0,-1 1,-1 0,-2 1,0-1,-3 1,-2 43,1-50,6-36,8-46,-13 50,40-138,113-267,-146 394,6-28,-12 39,0-1,0 1,0 0,1 0,1 0,-1 0,2 0,-1 1,1 0,5-7,-9 13,-1 1,1-1,0 1,-1-1,1 1,0 0,0 0,-1-1,1 1,0 0,0 0,0 0,-1 0,1 0,0 0,0 0,0 0,0 0,-1 0,1 0,0 0,0 1,-1-1,1 0,0 1,0-1,-1 0,1 1,0-1,-1 1,1-1,0 1,-1-1,1 1,0 1,19 26,-17-22,73 134,95 249,-5-8,-150-350,-5-8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2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1235 87,'0'-6,"0"-1,0 1,-1-1,0 1,0 0,-1 0,0 0,0-1,-4-7,5 13,1 0,-1 0,0 0,1 0,-1 0,0 0,0 0,0 0,0 1,0-1,0 0,0 1,0-1,-1 0,1 1,0-1,0 1,0 0,-1-1,-1 1,1 0,0 0,-1 1,1-1,0 1,-1-1,1 1,0 0,0 0,0 0,0 0,-1 0,2 1,-1-1,0 0,-2 3,-7 7,0 1,2 0,-1 1,1 0,1 1,0-1,1 1,1 1,-8 24,8-22,-34 95,5 2,5 2,-27 220,41-162,8 1,15 176,8-185,7 0,54 203,130 314,-172-581,-5 3,31 211,-55-264,-2 1,-2 0,-3 0,-2 0,-2-1,-3 0,-2 0,-20 59,-14 5,-5-2,-4-2,-6-3,-90 126,14-52,-219 229,-33-43,364-354,24-15,0 0,0 0,-1 0,1 0,0 0,-1 0,1 0,0 0,-1 0,1 0,0 0,-1 0,1 0,0-1,0 1,-1 0,1 0,0 0,0 0,-1-1,1 1,0 0,0 0,-1 0,1-1,0 1,0 0,0 0,0-1,-1 1,1 0,0 0,0-1,0 1,0 0,0-1,0 1,0 0,0-1,7-45,-4 33,18-88,-10 48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3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0 224,'1'11,"0"1,1-1,0 0,1 0,8 21,3 12,90 412,48 499,-117-494,-35-459,0 1,0 0,0 0,1-1,-1 1,1 0,0-1,0 1,0-1,0 1,0-1,3 5,-4-7,1 1,-1-1,0 0,0 0,0 0,1 0,-1 1,0-1,0 0,1 0,-1 0,0 0,0 0,1 0,-1 0,0 0,0 0,1 0,-1 0,0 0,0 0,1 0,-1 0,0 0,0 0,1 0,-1 0,0 0,0 0,1 0,-1-1,0 1,0 0,1 0,-1 0,0 0,0-1,0 1,1 0,8-22,-5-2,-1 1,-1-1,-1 1,-3-43,-20-97,10 85,-32-219,-106-822,143 1062,2 25,2-1,0 0,3 0,5-60,-4 87,1 1,-1-1,1 0,1 0,-1 1,1-1,0 1,0 0,0 0,1 0,0 0,0 1,0-1,8-6,-3 5,0 0,1 0,-1 1,1 1,0-1,0 1,18-4,6 2,-1 1,1 2,1 1,39 3,-57 0,1 0,0 2,-1 0,0 1,29 10,-40-12,-1 1,0-1,0 1,0 0,0 1,0-1,-1 1,0 0,7 7,-9-9,0 1,-1-1,1 1,-1 0,0 0,0 0,1 0,-2 0,1 0,0 0,-1 0,1 0,-1 0,0 0,0 0,0 0,-1 0,0 7,-8 16,-1 0,-1 0,-1-1,-1 0,-26 36,19-29,-229 340,23-38,208-306,3-10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4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1015 1440,'-38'0,"0"1,0 2,1 2,0 1,0 2,0 2,1 1,0 2,1 1,-38 22,33-12,1 2,1 1,2 3,1 0,1 2,2 2,1 1,1 1,3 2,-43 75,43-61,3 1,2 1,2 1,3 1,3 0,1 1,4 1,-4 77,12-121,0 0,2 0,0 0,0 0,1 0,1 0,9 27,-11-37,1 0,0-1,0 1,0 0,1-1,-1 0,1 1,0-1,0 0,0 0,0-1,0 1,1-1,-1 1,1-1,0 0,-1 0,1-1,0 1,0-1,0 0,0 0,0 0,1 0,-1-1,0 0,0 0,0 0,1 0,6-2,-4 1,1-1,-1-1,1 1,-1-1,0 0,0-1,-1 0,1 0,-1 0,0-1,0 0,0 0,-1-1,10-11,2-5,-1-1,22-42,0-10,47-135,6-88,-45 123,39-296,-72 353,-6-1,-6 0,-20-183,16 269,-2 1,-2-1,-1 1,-1 1,-1 0,-2 0,-2 1,0 0,-23-33,59 132,180 469,98 230,-284-732,14 33,3 0,81 121,-110-184,0-1,1 0,-1 0,1 0,0-1,0 1,1-1,-1 0,1-1,0 1,0-1,0 0,1-1,-1 0,10 3,-11-5,0 1,0-1,0 0,0-1,0 1,0-1,0 0,0 0,-1 0,1-1,0 0,-1 0,1 0,-1 0,0-1,1 0,-1 0,-1 0,1 0,0 0,5-8,4-5,-1-1,-1-1,0 0,-2 0,0-1,-1 0,-1 0,9-39,-2-7,7-96,-15 67,-3-1,-6 0,-3 1,-4 0,-4 0,-44-151,27 148,-4 1,-5 1,-3 2,-5 2,-3 3,-66-86,35 51,123 212,30 98,-44-112,79 223,75 195,-117-338,95 162,-159-316,5 8,0 0,0 0,1-1,0 1,13 11,-16-17,0-1,0 0,0-1,0 1,0 0,1-1,-1 0,1 0,-1 0,1 0,-1 0,1-1,-1 0,1 1,0-1,-1-1,1 1,6-2,36-4,51-1,-76 7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4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1 481,'3'-1,"0"0,0 0,0-1,0 0,0 1,0-1,-1 0,1 0,-1-1,4-3,12-9,179-89,-73 43,206-100,-257 131,1 4,130-28,-169 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3.4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0,'2'5,"1"-1,-1 1,1-1,0 0,1 0,-1 0,1 0,-1 0,1-1,6 4,-6-3,150 119,263 159,-354-242,35 21,98 65,-190-121,0-1,0 0,0 0,1-1,0 0,-1 0,13 3,-17-6,1 1,-1-1,1 0,-1 0,1 0,-1-1,1 1,-1 0,1-1,-1 0,1 1,-1-1,0 0,1 0,-1 0,0-1,0 1,0 0,0-1,0 0,0 1,0-1,-1 0,1 0,2-3,93-134,-83 121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5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1 470,'4'0,"6"0,9 0,14 0,22-4,22-10,28-6,33-9,30-7,20-6,20 0,20-5,4-3,-8 2,-17 2,-31 9,-34 6,-40 8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45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1 421,'41'-3,"-1"-2,1-2,42-13,-1 1,658-162,-116 27,-582 144,-24 4,0 1,0 2,0 0,1 0,-1 2,21 0,-87 20,-118 12,56-12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7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0 189,'9'-10,"-1"2,1-1,1 1,-1 0,1 1,1 0,-1 1,1 0,1 1,-1 0,19-5,60-9,-49 11,0-1,44-17,1-5,-72 25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0:59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1447 0,'-2'10,"0"-1,0 0,-1 0,0 0,-1 0,0 0,0-1,-8 11,-5 14,-33 64,-87 129,-83 77,115-163,-7-5,-146 138,238-254,-1-1,-1 0,-1-2,-47 26,65-39,-1 0,0-1,0 1,0-1,-1-1,1 1,0-1,-1 0,1-1,0 1,-1-1,1 0,-1-1,1 0,0 0,-1 0,1-1,0 0,0 0,0 0,0-1,0 0,1 0,-1 0,1-1,0 0,-6-5,-4-7,1-1,0 0,1-1,1-1,1 0,0 0,2-1,0 0,-11-41,6 4,1 0,-6-88,14 87,3-78,3 110,2 0,0 0,2 1,1-1,14-35,-18 56,0 0,1 0,-1 1,1-1,0 1,1 0,-1 0,1 0,0 0,0 0,0 1,1 0,-1 0,1 0,-1 0,1 1,0 0,0 0,0 0,0 0,1 1,-1 0,0 0,1 0,-1 1,0 0,1 0,6 1,11 1,0 1,0 2,0 0,-1 1,27 11,89 39,-3 6,-2 6,179 124,-110-55,-191-130,0 0,0-1,1 0,18 6,-27-11,1 0,-1 0,0 0,1-1,-1 0,1 1,-1-1,1-1,-1 1,1 0,-1-1,1 0,-1 0,1 0,-1 0,0 0,0-1,0 1,1-1,4-4,34-29,-2-2,-1-2,-2-1,-1-2,34-54,-56 73,-1 0,-1 0,-1-1,-1 0,-1-1,-1 0,-1-1,-2 1,0-1,-2 0,0-53,-4 72,0-1,0 1,-1 0,0-1,-1 1,1 0,-1 1,-1-1,1 0,-1 1,0 0,-7-9,-6-3,-1 0,-28-22,29 27,0-2,1 0,-18-23,24 25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00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1662 68,'-5'2,"1"0,0 0,0 1,0-1,0 1,0 0,1 0,-1 0,1 0,0 1,0-1,-4 6,-1 0,-92 100,-325 344,-30-34,415-387,0-2,-49 28,75-50,-1-1,0 0,0-1,0 0,-1-1,0-1,0-1,0 0,-1-1,-23 0,28-2,0-1,-1-1,1 0,0 0,0-1,1 0,-1-1,1-1,-12-6,15 6,0 0,0-1,1 0,0 0,0-1,0 0,1 0,0 0,0-1,1 0,0 0,-4-10,2 3,1-1,0 1,1-1,1-1,1 1,0 0,1-1,1 0,0 1,1-1,1 0,1 1,0-1,1 1,1 0,0-1,1 2,1-1,1 1,0-1,1 2,0-1,1 1,1 1,0 0,1 0,0 1,1 0,1 1,19-14,-17 16,1 0,1 1,0 1,0 1,22-5,93-16,-109 23,70-9,1 4,0 4,182 14,-133 8,261 65,-334-60,-52-15,1 0,0-2,0 0,25 2,-43-7,1 0,-1 0,1 0,-1 0,1 0,-1-1,1 1,-1-1,1 1,-1-1,0 0,1 1,-1-1,0 0,0 0,1 0,-1 0,0 0,0 0,0 0,0 0,0 0,0-1,-1 1,1 0,0-1,-1 1,1 0,-1-1,1 1,-1-1,1 1,-1-1,0 1,0-1,0 1,0-1,0-1,0-9,-1 0,0 0,-4-20,4 28,-25-113,-5 1,-52-125,78 227,-1 1,0-1,-1 1,-1 0,0 0,-14-16,3 10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01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4 168,'-1'38,"0"-27,0 1,1 0,0 0,1 0,0 0,5 18,-5-28,0 0,0 0,0 0,1 0,-1-1,0 1,1-1,-1 1,1-1,-1 1,1-1,0 0,-1 0,1 0,0 0,0 0,0 0,0 0,0 0,0-1,0 1,0-1,0 0,0 1,0-1,0 0,0 0,0-1,1 1,-1 0,2-1,7-1,0-1,0 0,0 0,16-8,171-91,-56 27,-51 31,104-36,-158 68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02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681 53,'0'30,"-1"1,-1 0,-2-1,-1 1,-1-1,-2-1,-1 1,-1-1,-1-1,-2 0,-27 45,12-31,-2 0,-60 64,74-89,-2-1,0 0,0-1,-2-1,1-1,-2-1,0-1,-24 10,40-19,0 0,0 0,0 0,-1-1,1 0,-1 0,1 0,-1-1,1 1,-1-1,1-1,-1 1,1-1,-1 0,1 0,0-1,-1 1,1-1,0-1,0 1,0 0,1-1,-1 0,0 0,1-1,0 1,0-1,0 0,0 0,1 0,-1-1,1 1,0-1,1 0,-1 0,1 0,-2-6,-7-14,2-1,1 0,1 0,2-1,0 1,-1-41,5 56,1-1,0 1,0-1,2 1,-1 0,2 0,-1-1,1 1,1 1,0-1,1 0,0 1,0 0,1 0,0 1,1-1,15-15,-17 21,0 0,1 1,-1 0,1 0,-1 0,1 1,0-1,0 1,0 1,0-1,1 1,-1 0,0 1,0 0,1 0,-1 0,0 0,1 1,-1 0,0 1,0-1,0 1,0 0,11 6,5 2,0 2,-1 1,0 0,36 32,-4 5,64 76,-75-78,1-2,70 58,-109-100,0-1,1 0,-1 1,1-1,0-1,0 1,0-1,0 1,1-2,-1 1,0 0,1-1,-1 0,1-1,-1 1,1-1,0 0,-1 0,1-1,-1 1,1-1,-1-1,1 1,-1-1,0 0,1 0,-1 0,0-1,-1 0,1 0,0 0,8-8,-3 3,1-1,-1-1,0 1,-1-2,0 1,-1-1,0-1,-1 0,0 0,-1 0,9-24,-10 19,-1 0,-1 0,-1 0,0 0,-1 0,-1 0,0 0,-5-26,-4-1,-2 1,-2 0,-2 1,-1 1,-3 0,-32-54,49 92,0 0,0 1,0-1,0 0,0 0,0 1,-1-1,1 1,-1 0,0 0,1 0,-1 0,0 0,0 1,-5-3,-8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04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1099 1,'-301'326,"245"-263,7-7,-123 132,132-149,-2-1,-67 47,102-80,1-1,-1 1,0-1,-1-1,1 0,-1 0,1 0,-1-1,0 0,0 0,0-1,-13 0,15-1,1-1,-1 0,1 0,0-1,-1 0,1 0,0 0,0-1,0 1,0-1,1 0,-1-1,1 1,0-1,0 0,0 0,0 0,-5-9,-5-7,1 0,1-2,1 1,1-2,1 1,-7-26,5 4,1 0,-5-61,14 101,0 0,1 0,-1-1,1 1,0 0,1 0,-1 0,1 0,0 0,0 0,0 0,0 0,1 0,-1 0,1 0,4-5,-3 6,0 1,0 0,0 0,0 0,1 0,-1 0,1 1,-1 0,1-1,0 1,-1 1,1-1,0 0,0 1,0 0,0 0,-1 0,6 1,23 1,0 2,-1 1,51 15,90 41,-27-10,-54-22,219 63,-225-71,148 16,-230-36,0-1,0 1,0-1,-1 0,1 0,0-1,0 1,0-1,0 1,0-1,0 0,-1 0,1 0,0 0,-1-1,1 1,-1-1,1 1,-1-1,3-3,-1 1,-1-1,0 0,0-1,-1 1,1 0,-1-1,0 1,0-1,0-8,3-6,63-319,-67 331,0-1,0 0,-1 0,0 0,-1 1,-3-18,4 24,-1-1,0 1,0-1,0 1,-1-1,1 1,-1 0,1-1,-1 1,0 0,0 0,1 0,-2 0,1 1,0-1,0 0,0 1,-1 0,1-1,-1 1,1 0,-1 0,0 0,1 1,-5-1,-16-3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0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1,'2'8,"0"0,1-1,0 1,0-1,1 1,0-1,0 0,0 0,9 9,-1 2,311 445,37 58,-42-32,538 779,-671-1020,163 228,-340-464,-4-6,1 0,-1 0,-1 0,1 0,3 13,-10-17,-8-9,-10-10,3 2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1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1789 0,'-5'1,"-1"0,1 0,0 0,-1 1,1 0,0 0,0 0,0 0,0 1,0 0,1 0,-1 0,1 1,0 0,-4 4,-11 11,-28 40,36-44,-281 374,-286 362,531-693,-425 477,312-400,108-93,49-40,3-1,-1 0,0-1,1 1,-1 0,0-1,0 1,0 0,0-1,0 1,0-1,0 0,0 1,0-1,0 0,0 1,0-1,0 0,0 0,0 0,-1 0,-3-4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3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1 430,'4'-4,"2"-10,12-6,7-9,3-3,10-4,2-5,3 1,7-6,2 1,-3 5,-5 4,-7 8,-9 10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4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248 99,'1'-65,"-1"32,-2 77,-109 1134,40-560,56-468,-34 544,49-682,-1 1,2 0,-1-1,1 1,5 22,-5-33,0 1,-1-1,1 0,0 1,0-1,0 0,1 0,-1 0,0 0,1 0,0 0,-1 0,1-1,0 1,0 0,0-1,0 1,0-1,0 0,0 0,0 0,1 0,-1 0,0 0,1-1,-1 1,1-1,-1 1,0-1,5 0,15-1,1-2,-1 0,0-1,37-12,90-40,-95 34,1118-520,-1059 481,-82 43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5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1 841,'2'-4,"0"0,1 0,-1 0,1 1,0 0,0-1,1 1,-1 0,1 0,-1 1,1-1,0 1,6-4,4-2,381-239,18 29,-181 97,142-63,-350 170,-50 14,0 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5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0 503,'5'-1,"-1"0,0 0,0 0,0 0,1-1,-1 0,0 1,5-5,12-4,465-199,-399 170,-3-3,82-57,-151 89,-4 4,-1 0,-1-1,1-1,-1 1,9-12,-17 19,-1-1,1 1,-1-1,0 1,1 0,-1-1,0 1,1-1,-1 1,0-1,0 1,1-1,-1 0,0 1,0-1,0 1,0-1,0 1,0-1,0 0,0 1,0-1,0 1,0-1,0 1,0-1,0 0,0 1,-1-1,1 1,0-1,0 1,-1-1,1 1,0-1,-1 1,1 0,0-1,-1 1,1-1,-1 1,1 0,-1-1,1 1,-1 0,1-1,-1 1,1 0,-1 0,1 0,-1 0,0-1,1 1,-1 0,1 0,-1 0,0 0,-37-1,37 1,-29 3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7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1007 110,'0'-15,"-1"-43,1 57,0-1,0 1,0-1,0 0,-1 1,1-1,-1 1,1-1,-1 1,1-1,-1 1,0-1,0 1,0-1,0 1,0 0,0 0,0-1,0 1,0 0,0 0,-1 0,1 0,-1 0,1 1,0-1,-3 0,2 1,1 0,-1 0,0 0,0 0,1 1,-1-1,0 1,0-1,1 1,-1 0,1 0,-1 0,1 0,-1 0,1 0,-1 0,1 0,0 0,-2 2,-24 32,22-28,-50 72,-75 149,-18 100,72-138,9 4,9 2,8 3,9 2,8 1,9 2,4 232,22-348,4 0,4 0,3-1,5 0,3-1,38 96,-36-119,110 334,-122-355,-2 0,-2 1,-2-1,-2 2,-2-1,-2 0,-9 65,3-74,-1 0,-3-1,0 0,-2 0,-1-2,-2 0,-34 50,35-60,0 0,-2-1,0-1,-1-1,-1 0,-1-2,0 0,-1-1,-1-1,0-1,-25 10,40-20,0 0,0-1,0 0,0 0,0-1,0 0,0 0,-1-1,1 1,0-2,0 1,-1-1,1 0,0-1,-10-3,0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7.9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0 385,'10'-2,"0"0,0 0,0-1,0-1,-1 0,17-9,-11 6,144-69,250-107,-201 100,-194 77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8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1688 33,'-36'80,"-49"80,17-37,34-58,-248 446,230-430,-3-2,-4-3,-3-2,-74 68,56-70,-105 72,141-114,-1-2,-2-2,0-2,-70 24,107-44,0-1,-1 0,1-1,-1 0,1-1,-21 0,26-1,1 0,-1-1,1 0,-1 0,1 0,0-1,-1 0,1 1,0-2,0 1,0 0,1-1,-1 1,0-1,1 0,0 0,-1-1,-4-6,-2-6,0-1,1-1,1 0,0 0,2 0,0-1,1 0,1 0,-3-30,2-16,3-97,5 113,1 1,3 0,2 0,1 1,32-85,-31 105,1 0,1 1,1 0,1 1,1 1,1 0,2 1,0 1,1 1,2 1,23-18,-30 28,2 0,0 1,0 1,0 1,1 0,0 1,0 1,1 1,-1 1,1 0,0 2,0 0,0 0,36 6,4 4,-1 3,0 2,80 31,301 147,-188-74,-225-107,-1-1,1 0,1-2,43 8,-63-15,1 0,-1-1,0 0,1 0,-1 0,0-1,1 0,-1 0,0-1,0 0,0 0,0-1,0 0,0 0,-1-1,0 1,1-2,-1 1,-1 0,1-1,-1 0,6-7,5-10,0-1,-2-1,-1 0,0-1,-2 0,-1-1,-1-1,-1 1,6-40,-8 29,-2 0,-1 0,-2 0,-1 0,-2-1,-11-55,5 54,-3 0,-28-70,32 92,-1 1,-1 0,0 0,-1 1,-1 0,0 0,-1 1,-23-19,32 30,-1 0,0 1,0 0,0-1,0 2,-1-1,1 0,0 1,-1 0,1 0,-1 0,-7 0,-7 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2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0 347,'428'-26,"-6"-32,-247 32,1067-195,-1204 211,-13 5,-53 21,-9 2,-1 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13.4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1 345,'32'-3,"1"-1,-1-1,0-2,0-2,38-14,-10 3,866-207,-716 184,-185 40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20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1193 1,'-68'75,"-100"147,110-142,-31 43,-258 340,336-450,-2 6,-2-1,0-1,-1-1,-1 0,-20 15,34-30,1 0,0 0,0 0,-1-1,1 1,0 0,-1-1,1 0,-1 0,1 0,0 0,-1 0,1 0,-1 0,1-1,0 1,-1-1,1 0,0 0,0 0,0 0,-1 0,1 0,0-1,0 1,1 0,-1-1,0 0,0 1,1-1,-1 0,-2-4,-7-8,0-1,1 0,-10-21,13 24,-35-65,3-2,4-2,-48-164,81 242,1-1,0 1,0-1,1 1,-1-1,1 0,0 1,0-1,0 1,0-1,1 0,-1 1,1-1,0 1,0-1,3-5,-2 7,0 0,1 0,-1 0,0 0,1 0,0 0,-1 1,1-1,0 1,0 0,0 0,-1 0,1 0,0 1,0-1,1 1,-1-1,0 1,0 0,4 1,32 2,0 2,-1 1,0 3,-1 0,39 17,-11-6,144 46,305 80,-504-144,9 2,0 0,28 1,-42-5,0 0,0 0,0 0,0-1,0 1,0-1,-1-1,1 1,0-1,0 0,-1 0,1 0,-1 0,7-6,35-34,-2-2,-3-2,-1-1,-3-3,-1-1,50-96,-83 140,1 0,-1 0,0-1,-1 1,0-1,0 1,-1-1,1 0,-2 1,1-12,-1 17,-1-1,1 1,-1-1,0 0,0 1,1 0,-2-1,1 1,0 0,0-1,-1 1,1 0,-1 0,0 0,1 0,-1 0,0 1,0-1,0 0,-1 1,1 0,0-1,-1 1,1 0,0 0,-1 0,1 0,-1 1,1-1,-1 1,0 0,1-1,-5 2,-22-2,-49 4,59-1,0 0,-1-2,1 0,-1-1,1-1,-24-6,27 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22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222 248,'-67'831,"25"-462,-42 427,81-754,2-31,1-38,-11-529,-1 152,11 289,9-310,-3 375,2 0,2 0,2 0,2 1,3 1,28-60,-35 90,2 1,0-1,2 2,-1 0,2 0,0 1,1 1,0 0,1 1,1 1,18-11,23-9,2 2,66-22,-119 49,21-8,0 1,0 1,1 2,0 1,0 1,1 1,53 1,-75 3,0 2,0-1,1 1,-1 0,0 1,-1 0,1 0,0 0,-1 1,0 1,0-1,9 8,-6-3,1 1,-1 1,-1 0,0 0,-1 0,12 22,-6-5,-1 0,-2 1,-1 0,-1 1,-1 0,3 32,-7-38,-2-1,0 0,-1 1,-2-1,0 1,-2-1,0 1,-2-1,0 0,-2-1,0 0,-2 0,0 0,-2-1,0 0,-1-1,-1-1,-1 0,0 0,-2-1,-19 17,11-14,0 0,-2-2,0 0,-39 19,49-30,-1-1,1 0,-1-2,-1 0,1-1,-1 0,1-2,-1 0,-24 0,16-3,3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4.8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20,'0'-1,"-1"0,1 0,-1 0,0 0,1 0,-1 0,0 0,0 0,1 1,-1-1,0 0,0 1,0-1,0 0,0 1,0-1,0 1,0 0,0-1,0 1,0 0,-1 0,1 0,0-1,-2 1,-30-3,33 3,-18 0,0 1,0 1,1 0,-1 1,1 1,0 1,0 1,0 0,1 1,0 0,0 2,1 0,0 0,-18 16,18-12,0 0,1 1,0 0,1 1,1 1,0 0,1 0,1 1,1 1,0 0,1 0,-9 33,16-47,0 0,0 0,0-1,0 1,1 0,-1 0,1 0,0 0,1 0,-1 0,1 0,-1-1,1 1,0 0,0 0,1-1,-1 1,1-1,0 1,0-1,0 1,0-1,1 0,4 4,-1-3,0 0,0 0,1-1,-1 1,1-2,0 1,0-1,0 0,0 0,1-1,-1 0,11 0,64 3,-21-1,1 1,83 19,-127-19,0 2,0-1,0 2,0 1,-1 0,-1 1,1 0,-1 2,-1 0,0 0,-1 2,16 16,-20-16,0 1,-1 0,0 0,-1 1,-1 0,0 0,-1 1,-1-1,-1 2,0-1,0 0,-2 1,0-1,-1 1,-2 17,1-16,-2 1,0-1,-1 0,-1 0,0 0,-1-1,-1 1,-1-1,-1 0,0-1,-1 0,-1 0,-17 20,-7 1,-1-1,-2-2,-63 44,-134 65,209-129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24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1496 1628,'-102'36,"2"5,2 5,2 3,-117 82,107-56,4 5,3 4,-108 118,141-128,-70 101,106-131,2 2,2 1,-39 96,60-130,1 0,1 0,0 0,0 0,1 0,1 1,0 26,2-35,-1-1,1 1,0-1,0 0,1 1,-1-1,1 0,0 0,0 0,0 0,1 0,-1 0,1-1,0 1,0-1,0 1,0-1,1 0,-1-1,1 1,0-1,0 1,0-1,0 0,0-1,9 3,7 1,0-1,1-1,-1-1,1-1,-1-1,1-1,-1 0,1-2,-1 0,27-9,6-3,0-3,80-40,-98 41,0-2,-1-2,-1 0,-2-3,37-33,-48 37,-1-1,-1 0,-1-2,-1 0,-1 0,0-2,-3 0,14-33,3-30,-4-1,-4 0,-4-2,11-162,-25-373,-3 617,-15-310,-1-93,16 398,0-33,0 45,0 1,0-1,0 0,0 1,-1-1,1 0,0 1,-1-1,1 1,-1-1,0 1,1-1,-1 1,0-1,0 1,0 0,0-1,0 1,-2-2,2 3,1 0,-1 0,0 0,1 1,-1-1,1 0,-1 0,1 0,-1 0,1 1,-1-1,1 0,-1 0,1 1,-1-1,1 0,0 1,-1-1,1 1,-1-1,1 1,0-1,0 0,-1 1,1-1,0 1,0-1,-1 1,1 0,0-1,0 1,0-1,0 1,0 0,-7 24,-1 32,2 0,2 89,18 119,-11-225,31 266,13-2,125 430,-121-578,-45-140,1 0,1-1,1 0,0 0,1-1,0 0,15 13,-19-21,1-2,-1 1,1-1,0 0,1 0,-1-1,1 0,-1-1,1 1,0-1,0-1,0 0,0 0,0 0,0-1,0 0,11-2,13-2,-1-1,0-2,32-10,-10 0,-1-3,-1-1,-1-3,86-55,-103 56,-1-1,0-2,-3-1,0-2,-1 0,-2-2,32-48,-20 12,-3-1,-2-2,-4-2,-3 0,-3-2,-3 0,-4-2,12-129,-20 88,-6-1,-4 1,-6 0,-5 0,-28-118,25 167,-3 1,-47-112,45 135,-2 0,-1 2,-3 1,-53-64,2 23,-15-19,82 94,10 19,8 27,-7-37,37 132,69 164,-45-135,-35-92,402 1037,-407-1061,64 134,-71-155,1-2,1 0,1-1,37 38,-47-54,2-1,-1 0,0-1,1 0,0 0,0-1,1 0,-1-1,1 0,0 0,0-1,0-1,0 1,0-1,0-1,19-1,-12-1,0 0,1-1,-1 0,-1-2,1 0,-1 0,0-2,30-16,-19 5,0-1,-1-1,-1-1,-1-1,-1-1,-1-1,-1-2,-2 0,0 0,15-32,-15 20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24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1 419,'7'-1,"1"-1,-1-1,0 1,0-1,9-5,0 1,25-13,44-27,-48 24,60-25,51-32,254-88,-383 161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4.0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2120 65,'9'-1,"0"-1,1 0,-1-1,0 0,0 0,0-1,0 0,-1-1,0 0,0 0,10-8,-18 13,0 0,0-1,1 1,-1 0,0 0,0-1,1 1,-1 0,0 0,0-1,0 1,1 0,-1 0,0-1,0 1,0 0,0-1,0 1,0 0,0-1,0 1,1 0,-1-1,0 1,0 0,-1-1,1 1,0 0,0-1,0 1,0 0,0-1,0 1,0 0,0 0,-1-1,1 1,0 0,0-1,0 1,-1 0,1 0,0-1,0 1,-1 0,1 0,0 0,-1 0,1-1,0 1,0 0,-1 0,1 0,0 0,-1 0,1 0,0 0,-1 0,1 0,0 0,-1 0,0 0,-23 1,-159 46,-182 39,-658 62,990-144,-227 22,196-23,0-2,-66-8,114 4,-1 0,1-1,-17-6,47 40,0 1,-2 0,-1 1,-2 0,10 65,-8-45,27 165,16 317,-43 224,-92 336,42-703,34-356,3-25,1 0,0 0,0 1,1-1,0 0,1 0,0 0,3 12,-4-21,0 0,1 0,0 0,-1 0,1 0,-1 0,1-1,0 1,0 0,0 0,-1 0,1-1,0 1,0-1,0 1,0 0,0-1,0 0,0 1,0-1,0 0,0 1,0-1,0 0,1 0,-1 0,0 0,0 0,0 0,0 0,0 0,0-1,0 1,0 0,2-1,42-18,-37 15,678-398,-268 144,-366 231,-46 24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4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3810,'62'-19,"50"-6,134-49,-115 35,-98 32,0-2,0-2,-2-1,1-1,30-18,-2-4,2 3,2 2,116-36,-150 58,-5 3</inkml:trace>
  <inkml:trace contextRef="#ctx0" brushRef="#br0" timeOffset="1">2247 3102,'6'-5,"1"1,0-1,0 1,0 0,1 0,-1 1,14-4,13-6,192-92,374-167,18 47,-529 197,-50 14,0 2,1 1,50-6,-68 18,-7 3</inkml:trace>
  <inkml:trace contextRef="#ctx0" brushRef="#br0" timeOffset="2">2125 3981,'22'-2,"1"-1,-1-1,0-1,29-10,0 0,592-171,-349 104,478-117,-713 187,93-6,-127 22,-24 2,-12 1,-3-2</inkml:trace>
  <inkml:trace contextRef="#ctx0" brushRef="#br0" timeOffset="3">7303 1,'-3'0,"1"1,0-1,-1 1,1-1,0 1,0 0,0 0,0 0,0 0,0 0,0 1,0-1,0 1,0-1,1 1,-1 0,1-1,-1 1,1 0,0 0,-2 4,-23 52,21-42,-28 78,4 0,-31 181,9 205,39-209,12 0,12 1,51 288,-60-541,58 427,-48-306,-6 166,-9-257,-2 0,-3-1,-1 0,-2 0,-3-1,-20 52,19-68,-1 0,-1 0,-2-1,-1-1,-1-1,-2-1,0-1,-2-1,-36 30,48-44,-20 15,-64 43,75-58</inkml:trace>
  <inkml:trace contextRef="#ctx0" brushRef="#br0" timeOffset="4">5446 5276,'5'0,"13"-4,12-2,18 1,12-3,14-5,6 0,6-2,1-2,-1 1,-8 4,-9 0,-7 1,-11 3,-9-1,-8 1,-10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5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1033 85,'-33'37,"1"1,-30 50,-13 16,49-72,-185 220,171-210,-1-2,-2-1,-79 53,107-82,-1 0,0-2,0 0,0 0,-1-2,-28 8,39-13,1 0,-1 0,0-1,1 0,-1 0,1 0,-1 0,1-1,-1 0,1 0,-1-1,1 1,0-1,0 0,-1-1,1 1,1-1,-1 0,0 0,1 0,0-1,-1 0,1 0,-6-8,0-4,0-1,1 0,1-1,1 0,1 0,0 0,1-1,1 0,1 0,0 0,2 0,0-1,1 1,1 0,1-1,1 1,0 0,8-21,-9 34,1 0,0 0,0 0,0 1,1 0,-1-1,1 1,1 0,-1 1,1-1,0 1,0 0,0 0,0 1,1-1,0 1,0 0,-1 1,1-1,1 1,-1 0,0 1,0 0,1 0,-1 0,9 0,14 2,0 0,0 2,-1 0,45 13,309 90,-115-28,-243-71,0-2,1 0,0-2,0 0,35-2,-50-2,0 0,1-1,-1 0,0 0,0-1,0 0,0-1,0 0,-1-1,0 0,0 0,0-1,-1 0,0 0,10-11,-3 2,-1 0,0-1,16-28,-25 35,0-1,0 0,-1 0,0 0,-1-1,0 0,-1 1,1-18,-1 13,-1 0,-1 0,0 0,-1 0,-1 0,0 1,-1-1,-7-18,7 24,-1 1,-1-1,0 1,0 0,0 0,-1 1,0-1,-1 1,1 1,-1-1,-1 1,1 1,-1-1,-10-4,-7-4,-1 3,-40-14,-19-7,69 24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7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1370 17,'0'0,"1"-1,-1 0,0 1,0-1,0 1,0-1,0 1,0-1,0 0,0 1,-1-1,1 1,0-1,0 1,0-1,-1 1,1-1,0 0,0 1,-1 0,1-1,-1 1,1-1,0 1,-1-1,1 1,-1 0,1-1,-1 1,1 0,-1-1,1 1,-1 0,1 0,-1 0,0-1,-25 11,-31 35,50-38,-35 29,-339 283,255-223,-155 91,236-161,-54 23,85-43,-1 0,1-1,-1-1,0-1,0 0,0-1,-1 0,-21-1,32-2,1 0,-1 0,1 0,0-1,-1 1,1-1,0 0,0 0,0-1,0 1,1-1,-1 0,1 0,0 0,-1-1,1 1,1-1,-1 1,0-1,1 0,0 0,0 0,0 0,-1-6,-6-14,2-1,1 0,-4-30,3 19,5 25,-2-1,1-1,1 1,0-1,1 0,0 0,1 0,0 0,1 0,4-18,-4 28,0 1,0 0,1 1,-1-1,0 0,1 0,0 1,-1-1,1 0,0 1,-1 0,1-1,0 1,0 0,0 0,0 0,1 0,-1 0,0 1,0-1,0 1,1-1,-1 1,0 0,0 0,1 0,-1 0,0 0,1 1,-1-1,0 1,4 1,8 1,0 2,-1 0,24 12,-37-17,594 262,-418-199,265 56,-419-114,-4 0,1-1,0-1,0-1,21 0,-36-3,1 1,-1 0,1-1,-1 0,1 0,-1 0,1-1,-1 1,0-1,0 0,0 0,0-1,0 1,0-1,-1 0,1 0,-1 0,0 0,0 0,0-1,0 0,2-4,20-40,32-86,-20 40,-30 78,7-15,-1 0,-1-1,-2-1,9-48,-18 74,1 0,-2-1,1 1,-1 0,0 0,-1-1,0 1,0 0,-1 0,1 0,-1 0,-1 0,0 0,0 0,0 1,0-1,-1 1,0 0,-1 0,1 1,-1-1,0 1,-1 0,1 0,-1 1,-12-8,-13-6,17 12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8.4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0 693,'2'0,"-1"0,0 1,0-1,0 1,0 0,0-1,0 1,0 0,0-1,0 1,0 0,0 0,-1 0,1 0,0 0,-1 0,1 0,0 0,-1 0,1 0,-1 1,0-1,1 2,9 35,-8-30,143 731,-111-545,-27-161,-5-30,0-14,-1-19,-6-52,-16-560,23 487,8 0,32-173,-36 292,2 0,1 1,1-1,2 2,2 0,23-42,-35 73,0 0,0 0,1 0,-1 0,1 1,0-1,-1 1,1 0,0 0,0 0,1 0,-1 0,0 1,1 0,-1-1,1 1,-1 0,1 1,-1-1,1 1,0-1,-1 1,1 0,0 1,-1-1,1 0,0 1,-1 0,1 0,3 2,12 3,-1 2,0 0,-1 0,21 15,-13-7,-1 0,0 2,-2 1,0 0,-1 1,-1 2,-1 0,22 33,-35-45,0-1,-1 1,0 0,0 0,-1 1,-1-1,0 1,0 0,-1 0,0 0,-1 0,0 0,-1 0,0 0,-1 0,0 0,-1 0,0 0,0 0,-1 0,-1-1,0 1,0-1,-11 17,0-5,0-1,-2-1,0-1,-1 0,-34 27,-111 69,150-107,-8 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39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704 1738,'-23'0,"1"2,-1 0,0 2,0 0,1 2,0 0,0 1,1 2,0 0,0 1,1 1,1 1,-1 1,2 0,0 2,-30 30,5-2,1 2,3 2,1 2,3 1,2 2,-35 72,65-116,0-1,0 1,0 0,1 0,0 0,1 0,0 0,0 0,1 0,0 14,1-18,0-1,0 1,0 0,0-1,1 1,-1-1,1 0,0 1,0-1,0 0,0 0,0 0,1-1,-1 1,1 0,0-1,0 0,0 1,0-1,0 0,1-1,-1 1,0-1,1 1,4 0,37 9,0-3,0-1,1-3,0-1,68-5,-98 1,0 0,0-1,0-1,0 0,0-1,0-1,-1 0,0-1,0-1,27-16,-32 15,1-1,-1 0,0 0,0-1,-1-1,-1 1,0-1,0-1,-1 0,-1 0,0 0,0 0,5-21,5-27,-2-2,-3 1,-3-1,1-81,-19-253,10 393,-73-710,67 668,-6-75,8 75,3 36,1 12,4 87,5 0,3-1,24 88,100 256,-86-307,89 164,-102-225,2-2,3-2,3-2,62 63,-88-103,1 0,1-1,1-1,0 0,29 14,-45-27,0-1,0 0,1 0,-1 0,1-1,-1 0,1 0,0-1,0 0,0 0,-1-1,1 0,0 0,0 0,0-1,0 0,0 0,-1-1,1 0,-1 0,1-1,-1 0,0 0,0 0,11-8,0-5,0-1,-2 0,0-2,-1 0,-1 0,0-1,-2-1,0 0,-1 0,10-36,5-25,20-125,-28 90,-4 0,-6-1,-4 0,-6 0,-5 0,-5 1,-5 1,-6 0,-4 1,-5 2,-5 1,-98-196,122 276,10 22,-1 0,0 0,0 1,-1-1,0 1,-10-11,16 20,0 0,0 0,0-1,0 1,0 0,-1 0,1 0,0 0,0-1,0 1,-1 0,1 0,0 0,0 0,-1 0,1 0,0-1,0 1,-1 0,1 0,0 0,-1 0,1 0,0 0,0 0,-1 0,1 0,0 0,0 0,-1 0,1 1,0-1,0 0,-1 0,1 0,0 0,0 0,-1 0,1 1,0-1,0 0,0 0,-1 1,-4 15,2 24,11 71,4 0,34 132,-36-192,45 191,172 461,-225-696,92 208,-80-188,1 0,1-1,2 0,0-2,33 33,-42-48,1-1,0 0,1-1,0 0,0-1,0 0,1-1,0 0,0-1,0 0,0-1,1-1,-1 1,24-1,-27-1,0-1,1-1,-1 0,0 0,0-1,0 0,0 0,0-1,0-1,0 1,-1-1,0-1,0 1,0-1,-1-1,1 0,-1 0,0 0,-1-1,10-11,-6 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40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0 269,'0'-4,"4"-1,6-1,5 2,9-3,8-9,11-1,7-7,7-2,2 2,4 2,3-5,-1 3,-7 6,-10 1,-8 4,-8 4,-8 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59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198 137,'1'-22,"-3"-45,2 65,0 0,0-1,-1 1,1-1,-1 1,0 0,1 0,-1-1,0 1,0 0,-1 0,1 0,0 0,-1 0,1 0,-1 1,0-1,1 0,-1 1,0-1,0 1,-3-2,4 3,-1 0,0 0,0 0,1 0,-1 0,0 0,0 0,0 0,1 1,-1-1,0 1,1-1,-1 1,0 0,1 0,-1-1,1 1,-1 0,1 1,0-1,-1 0,1 0,0 0,0 1,0-1,0 1,0-1,-1 3,-28 48,29-50,-17 41,2 0,2 2,2-1,2 1,2 1,-5 91,12-29,24 202,13-95,79 254,-41-186,-40-143,207 961,-219-955,6 207,-28-283,-3 1,-2-1,-4 0,-3 0,-22 71,11-64,-5-2,-2-1,-3-1,-46 71,77-140,0 0,-1-1,1 1,-1-1,1 0,-1 1,0-1,0 0,0-1,-1 1,1-1,-1 1,0-1,1 0,-1 0,-4 1,-9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5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0,'2'6,"0"-1,1 0,-1 0,1 0,0-1,1 1,-1-1,1 1,0-1,0 0,0-1,6 4,0 3,224 207,124 123,-327-309,38 42,-64-68,-1 1,1-1,-1 1,-1 0,1 0,-1 0,0 1,0-1,1 8,-11-86,2-2,7-90,0 49,-2 92,-1 12,1 1,0 0,1 0,2-13,-3 21,1-1,0 0,0 1,0-1,0 1,0-1,1 1,-1 0,1-1,-1 1,1 0,0 0,0 0,0 0,0 1,0-1,0 0,1 1,-1 0,4-2,8-3,0 1,0 1,0 0,1 1,20-2,-30 4,1 1,-1 0,1 0,-1 0,1 0,-1 1,1 0,-1 0,0 1,1-1,-1 1,0 0,0 1,0-1,0 1,-1 0,8 6,145 166,-58-75,-71-77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59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1 587,'3'-5,"0"0,0 0,0 1,1-1,-1 1,1 0,0 0,1 0,-1 1,1-1,5-2,-6 3,50-33,2 2,74-32,-41 21,94-52,303-143,-455 228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1416 0,'-2'11,"-1"-1,0 0,0 1,0-1,-2 0,1-1,-1 1,-1-1,1 0,-1 0,-9 8,-11 22,-151 237,-13-8,-307 336,471-575,-75 74,89-93,1-1,-1 0,-1-1,1 0,-1-1,-1 0,-20 7,31-14,0 1,0 0,0-1,-1 1,1-1,0 0,0 0,0-1,0 1,0 0,0-1,0 0,0 0,0 0,0 0,0 0,0-1,1 1,-1-1,0 1,1-1,0 0,-1 0,1 0,0-1,0 1,0-1,0 1,0-1,1 1,-1-1,0-3,-7-11,2-1,0 0,1 0,-4-22,4 17,-22-88,-16-120,37 176,3 1,2-1,2 1,10-78,-9 126,0-1,0 1,0-1,0 1,1 0,0 0,1 0,-1 0,1 0,0 0,1 1,-1-1,1 1,0 0,1 0,-1 0,1 1,0-1,0 1,0 0,1 1,-1-1,1 1,0 0,0 1,0-1,0 1,0 1,12-3,39-5,1 2,-1 3,1 3,61 5,230 42,28 42,-161-33,-214-54,0-1,1 1,-1-1,0 1,1-1,-1 0,0 0,0 0,1 0,-1 0,0 0,1-1,-1 1,0-1,0 0,0 1,1-1,-1 0,0 0,0-1,0 1,0 0,-1-1,1 1,2-2,-2-2,1 1,0-1,-1 0,0 0,0 0,0 0,-1 0,0 0,2-11,0-10,-2 0,0 0,-1 0,-2 0,-1 0,-1 0,-1 1,-9-31,-13-20,-45-94,66 156,-3-4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48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1 343,'2'-2,"1"-1,0 0,-1 0,1 1,0 0,0-1,1 1,-1 0,0 1,1-1,-1 0,1 1,5-1,-5 0,96-34,165-35,-160 46,133-31,225-64,-455 118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1:48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0 603,'11'-1,"-1"0,1-1,-1-1,0 0,18-8,7-2,544-185,-320 106,496-174,-717 253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2.7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2559 1,'-2'0,"-1"0,0 1,0 0,0 0,1 0,-1 0,0 0,1 0,-1 1,1-1,-1 1,1 0,0 0,0 0,-4 4,-30 39,30-36,-86 124,-230 292,190-282,-5-7,-7-5,-5-7,-5-7,-322 185,419-272,-1-3,-83 27,118-47,0 0,-1-2,0-1,0-1,0-1,0-1,-1-1,1-1,-35-6,46 3,0-1,0 0,1 0,0-1,0-1,0 0,1-1,0 0,1 0,-1-1,2-1,-1 0,1 0,1-1,-12-19,-2-5,3 0,1-1,1-1,-11-39,17 41,1 0,1 0,-5-56,12 77,2 0,-1 0,2 0,0 0,1 0,0 0,1 1,1-1,0 1,0-1,2 1,8-15,-10 23,0-1,0 1,1 0,0 0,0 1,0 0,1 0,-1 0,1 0,0 1,0 0,1 0,-1 1,0-1,1 1,0 1,-1-1,1 1,11 0,12 0,-1 0,0 3,33 4,94 22,-1 6,170 62,118 29,-312-97,0-6,1-5,1-6,180-8,-303-4,1 0,0 0,-1-1,1 0,18-7,-25 7,-1 0,0 1,1-1,-1-1,0 1,0 0,0-1,-1 1,1-1,-1 0,1 0,-1 0,0 0,0 0,0-1,-1 1,1-1,-1 1,2-6,13-40,2 1,31-59,18-43,-46 93,-5 15,-1 0,-2-1,9-53,-22 90,1 0,-1-1,0 1,-1 0,1 0,-1-1,-1 1,1 0,-1 0,0 0,0 0,-1 1,0-1,0 1,0-1,-1 1,1 0,-1 0,-9-8,-5-3,-1 1,0 1,-40-22,27 17,-2-2,-1 1,0 3,-2 0,1 3,-54-15,64 24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5.5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1175,'5'-8,"1"1,-1-1,2 1,-1 0,1 1,0 0,0 0,0 0,1 1,9-5,14-11,27-22,1 3,3 2,0 4,128-51,-177 80,1 0,0 2,0 0,0 0,0 1,0 1,0 1,1 0,-1 0,24 5,-28-2,1 0,-1 0,1 2,-1-1,0 1,-1 1,1-1,-1 2,0-1,-1 1,0 1,0-1,0 1,7 11,-2-2,-1 1,0 0,-1 1,-1 1,-1-1,-1 1,-1 1,0 0,6 41,-9-31,-2 0,-1 1,-2-1,-1 0,-1 1,-8 33,-12 22,-4-1,-4-2,-73 142,89-195,7-13,0-1,-20 29,58-93,-2 0,24-58,-10 21,-15 30,327-663,-255 494,88-301,-182 507,2-3,-1 0,-1-1,-1 0,0 0,-2 0,0-27,-6 38,-4 20,-3 20,6 0,2 1,1 0,1 0,2 1,1-1,2-1,0 1,3 0,0-1,2 0,13 31,-13-41,0 0,1 0,0-1,2 0,0-1,2 0,-1-1,2-1,1 0,0-1,0 0,2-2,-1 0,2-1,0-1,29 13,-38-20,2 0,-1-1,0-1,1 0,-1 0,14-1,-3-1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6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0 556,'3'-1,"0"0,0-1,0 0,-1 1,1-1,-1 0,1 0,-1-1,1 1,-1 0,0-1,0 1,2-5,2-1,73-78,3 4,3 3,136-95,-195 155,54-26,-70 40,1 0,0 1,0 0,0 1,0 0,0 1,1 0,17-1,-26 3,0 0,0 1,-1-1,1 1,0-1,-1 1,1 0,0 0,-1 0,1 1,-1-1,0 0,1 1,-1 0,0-1,0 1,0 0,4 4,-3-1,0 0,0 0,0 0,-1 1,0-1,0 1,0-1,1 11,0 7,-1 0,-1 1,-3 34,2-57,-3 35,-2 0,-2-1,-1 1,-1-2,-2 1,-24 49,23-57,-3 0,0-1,-1-1,-1-1,-2 0,0-1,-2-1,-30 26,46-44,1 0,-1 0,0 0,0-1,0 1,-1-1,1 0,-1 0,-10 3,31-25,1 7,0 1,1 0,0 2,1-1,31-10,104-26,-14 4,-59 11,-48 19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7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250 0,'-1'7,"0"1,-1-1,1 0,-2 0,1 0,-1 0,0 0,-5 8,-7 16,-33 110,6 1,-39 250,66-302,3 1,4 0,4 0,8 92,0-159,0 0,1 0,2-1,0 0,2 0,0-1,2 0,0 0,1-1,2-1,0 0,1-1,34 35,-24-31,1-1,1-2,1 0,0-2,2-1,0-1,1-2,0-1,48 13,-47-17,-6-1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7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0,'16'235,"-6"-130,-2 34,-5-62,4-1,19 94,-23-156,1 1,0-2,1 1,1 0,11 19,-15-29,1 0,-1 0,1-1,0 1,1-1,-1 0,0 0,1 0,0 0,0-1,-1 1,1-1,1 0,-1 0,0 0,0-1,1 0,-1 0,1 0,-1 0,8 0,256-7,-185-9,-64 11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8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1 336,'0'-4,"8"-6,7-5,5 0,12-5,9-5,9-1,5-5,5-1,2 1,-7 1,-4 2,-6 5,-11 3,-8 4,-7 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6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0,'8'0,"3"5,4 0,8 5,3 4,3 0,-1 1,-4-1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08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1,'15'9,"-1"1,1 0,-2 1,1 1,14 18,7 3,91 90,-6 5,-5 5,155 234,-235-311,-3 1,-2 2,-3 1,26 82,-40-96,-2 0,-2 0,-1 1,-3 0,-2 0,-6 84,2-118,0-1,-1 0,-1 0,0-1,-1 1,0-1,-1 1,0-1,-1-1,0 1,0-1,-9 10,3-6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10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567 1852,'-15'1,"0"0,-1 0,1 2,0 0,0 1,0 0,1 1,0 0,-1 2,-17 10,12-4,1 0,1 1,0 1,1 1,1 1,-19 23,5 1,2 2,2 1,2 1,1 1,-25 78,34-84,1 1,2 0,2 1,2-1,2 2,1-1,3 44,1-79,1-1,0 1,0 0,1 0,0-1,0 1,0-1,1 1,0-1,0 0,0 0,1 0,0-1,0 1,1-1,-1 0,6 4,0-2,0-1,0 0,0 0,0-1,1-1,0 0,0 0,0-1,14 2,25 3,1-2,-1-2,1-3,59-5,-107 4,0-1,1 1,-1-1,1 1,-1-1,0 0,0-1,1 1,-1 0,0-1,0 0,0 1,-1-1,1-1,0 1,-1 0,1 0,-1-1,0 0,0 1,0-1,0 0,0 0,2-5,0-5,0 0,-1 0,0 0,-1 0,1-16,-2 15,26-856,-34 716,-6-1,-6 2,-8 0,-6 2,-6 2,-7 1,-77-167,100 256,22 53,3 7,18 31,13 37,34 96,-6-11,-41-108,295 621,-257-561,4-2,6-4,3-2,92 95,-142-171,1-1,1-2,0 0,2-1,0-2,1 0,48 20,-61-30,0-1,0-1,1-1,-1 0,1 0,-1-1,1-1,0-1,0 0,-1 0,1-1,0-1,-1-1,1 1,-1-2,0 0,0-1,0 0,13-8,-15 6,0-1,0-1,0 0,-1 0,-1-1,1-1,9-13,50-86,-68 109,29-57,-2-1,-2-1,-4-1,-2-1,-3-1,-2 0,-3-1,-3-1,-3 0,-3 0,-9-113,-2 94,-4 1,-4 0,-3 1,-4 1,-3 1,-4 1,-3 1,-70-117,62 129,-91-113,109 153,0 1,-2 1,-1 1,-1 1,0 1,-50-27,75 47,0 0,0 0,0 0,-1 0,1 0,0 0,0 1,0-1,0 1,-1 0,1 0,0 0,0 0,-1 0,1 0,0 0,0 1,0-1,-1 1,1 0,0-1,0 1,0 0,0 0,0 1,0-1,1 0,-1 1,0-1,0 1,1-1,-1 1,1 0,0-1,-1 1,1 0,0 0,0 0,0 0,0 0,0 5,-5 8,2 0,0 0,1 0,-3 27,2 8,2 1,3 0,1 0,3-1,2 1,2-1,19 58,-5-39,4 0,2-3,3 0,59 88,191 232,-219-312,4-2,144 117,-194-175,1-1,1 0,0-2,1 0,0-1,38 13,-49-21,1 1,0-2,0 1,0-1,0-1,0 0,0 0,1-1,-1 0,-1-1,1 0,0-1,0 0,-1 0,1-1,-1 0,11-8,1-2,-1 0,-1-2,0 0,-2-2,0 1,0-2,20-32,-10 10,-1-2,34-81,-45 84,-5 7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10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1013 0,'-9'0,"-10"0,-11 0,-17 0,-12 4,-14 6,-14 5,-10-1,-4-1,2 0,6 3,10-2,15-3,15-4,12-2,9-3,11-1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1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1915 88,'92'-27,"-56"17,-1-1,53-24,-82 31,-8 3,-20 6,-34 10,-1010 331,604-209,352-110,0-5,-142 9,249-31,-53 0,55 0,0 0,-1 0,1 0,0 0,0 0,0 0,-1-1,1 1,0 0,0-1,0 1,0 0,-1-1,1 0,0 1,0-1,0 0,0 1,0-1,1 0,-1 0,0 0,0 0,0 0,1 0,-1 0,0 0,1 0,-1 0,1 0,-1 0,1 0,0 0,-1-1,1 1,0-1,0 1,0 1,0 0,0-1,0 1,0 0,0-1,0 1,0 0,1-1,-1 1,0 0,0-1,0 1,0 0,0 0,1-1,-1 1,0 0,0 0,1-1,-1 1,0 0,0 0,1 0,-1 0,0-1,1 1,-1 0,0 0,0 0,1 0,-1 0,0 0,1 0,-1 0,0 0,1 0,-1 0,0 0,1 0,-1 0,0 0,1 0,-1 0,0 0,1 0,-1 0,0 1,0-1,1 0,-1 0,0 0,0 1,1-1,15 16,-9-2,-1 1,-1 0,0 0,-1 0,0 1,-1-1,-1 1,0 22,1-7,33 600,-32 6,-5-410,-1 1756,2-1953,-1-7,0 0,2-1,1 1,1 0,1-1,8 28,-11-47,0 0,0-1,1 1,-1 0,1-1,0 0,0 1,0-1,0 0,0 0,0 0,0 0,1 0,-1-1,1 1,-1-1,1 0,0 1,-1-1,1 0,0-1,0 1,0 0,0-1,0 0,0 0,-1 1,1-2,0 1,0 0,0-1,0 1,4-2,10-3,1 0,-1-1,0-1,20-12,-23 12,242-130,344-244,-567 358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1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0 322,'27'-1,"-1"-1,0-2,0-1,43-13,98-43,-164 59,201-95,-127 58,105-39,-152 69,-6 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2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0 579,'3'-2,"-1"-1,1 1,-1 0,1 0,0 0,0 0,-1 0,1 1,1-1,-1 1,0 0,0 0,0 0,5 0,3-3,1449-478,-1242 421,-212 59,-4 1,0 1,1-1,-1 0,0 1,0-1,0 1,1 0,-1 0,0 0,0 0,1 0,-1 0,0 1,0-1,1 1,-1-1,2 2,0 6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2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1 441,'92'-6,"0"-3,-1-5,116-33,-88 20,1520-306,-1612 329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7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416 458,'1'-118,"-3"-127,2 241,0-1,-1 1,0 0,1 0,-1 0,-1 0,1 0,0 0,-1 0,0 0,0 0,0 1,-1-1,1 1,-1 0,1-1,-1 1,0 1,-1-1,1 0,0 1,-1-1,1 1,-1 0,-4-2,4 3,-1 0,1 0,-1 0,0 1,1 0,-1 0,0 0,1 0,-1 1,0-1,1 1,-1 0,1 1,-1-1,1 1,0 0,0 0,0 0,0 1,0-1,0 1,-4 4,-16 15,2 0,0 2,2 0,0 2,2 0,1 1,1 1,1 0,1 1,2 1,1 0,2 0,1 1,1 0,1 1,2 0,1-1,2 1,1 0,1 0,11 59,4-17,4-2,49 122,82 132,-87-199,-5 3,45 151,-71-157,-4 2,-7 1,-5 1,-5 0,-8 187,-9-248,-4-1,-2-1,-3 0,-3-1,-2 0,-4-2,-2 0,-3-2,-2-1,-3-1,-2-2,-73 87,91-123,11-10,-2-1,1 0,-1 0,-1-1,0 0,0 0,0-1,-14 7,22-14,0 0,0 0,0 0,0-1,0 1,0 0,0-1,1 1,-1 0,0-1,0 0,0 1,1-1,-1 1,0-1,1 0,-1 1,0-1,1 0,-1 0,1 0,-1 1,1-1,-1 0,1 0,0 0,-1 0,1 0,0 0,0 0,0-1,-10-39,9 37,-20-102,-47-214,63 301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8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1 625,'0'-8,"8"-12,11-10,11-12,17-12,12-9,14-3,1-1,2 5,0 10,-4 5,-11 11,-7 11,-5 6,-6 6,-11 1,-10 3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29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1048 0,'-1'25,"-2"-1,0 0,-2 0,0 0,-2 0,0-1,-18 35,-88 150,102-190,-45 74,-87 109,120-172,-2-1,0-2,-2 0,-1-2,-1-1,-1-1,-51 27,72-44,-1 0,1-1,-1 0,1-1,-1 0,0-1,-1 0,1 0,0-1,0 0,-21-2,23 0,0-1,1-1,-1 1,1-1,0 0,0-1,0 1,0-2,1 1,-1-1,1 0,0 0,1 0,-1-1,1 0,-5-8,-16-19,2-2,-28-55,45 77,1 0,0-1,1 0,0 0,1 0,1 0,0-1,1 1,1-1,0-25,2 32,0 0,1 1,0-1,0 1,1-1,0 1,0 0,1 0,-1 0,2 0,-1 1,1 0,8-9,-5 7,1 0,0 1,1 0,0 1,0 0,0 1,0 0,16-5,4 2,0 0,0 2,1 1,0 2,57 1,-58 4,-1 1,0 2,-1 0,1 2,-1 1,0 2,-1 0,0 2,-1 1,0 1,-1 1,38 31,9 14,-3 3,97 116,-163-175,1 0,0-1,0 1,0-1,0 1,0-1,0-1,1 1,-1-1,1 1,0-1,0-1,0 1,10 1,-8-2,1-1,0 0,-1-1,1 1,-1-2,1 1,-1-1,1 0,10-5,7-4,-1 0,0-2,-1-1,0-1,-1 0,-1-2,-1 0,25-29,-34 36,-2-1,0-1,0 0,-1 0,0-1,-1 0,-1 0,0-1,0 1,-2-1,1 0,-2-1,0 1,-1-1,0 0,-1-25,-4 27,1 0,-2 0,0 1,0 0,-1-1,-1 1,0 1,0-1,-1 1,-1 1,0-1,0 1,-1 0,0 1,-18-14,-5-2,-2 1,-1 1,-59-29,36 24,28 16,2-2,0-2,-26-18,36 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6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45,'0'-4,"0"-6,0-5,0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31.0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1840 37,'-1'0,"1"0,0-1,0 1,0 0,0 0,0-1,-1 1,1 0,0 0,0-1,0 1,-1 0,1 0,0-1,0 1,-1 0,1 0,0 0,0 0,-1 0,1-1,0 1,0 0,-1 0,1 0,0 0,-1 0,1 0,0 0,-1 0,1 0,0 0,-1 0,1 0,0 0,0 0,-1 0,1 0,0 1,-1-1,1 0,0 0,0 0,-1 0,1 1,0-1,-18 9,-150 126,87-66,-519 386,501-391,-3-4,-2-5,-2-5,-160 52,245-95,1-2,-1 0,0-2,0 0,0-1,-39-2,56 0,0 0,0 0,-1-1,1 0,0 0,0 0,0 0,0-1,0 1,0-1,1 0,-1-1,0 1,1 0,-1-1,1 0,0 0,0 0,0 0,1 0,-1-1,1 1,-1-1,1 1,0-1,1 0,-1 0,1 0,-1 0,1 0,1 0,-1 0,0-1,1 1,0 0,0 0,0-1,1 1,-1 0,2-5,1-4,0 0,1 0,0 0,1 1,0-1,1 1,0 0,1 1,1 0,0 0,13-15,8-4,0 2,48-36,-26 28,1 2,2 3,1 1,1 4,2 2,0 2,2 3,0 3,0 2,2 3,-1 2,67 0,-103 9,0 1,-1 1,1 1,-1 2,0 0,0 1,0 2,-1 0,0 2,34 18,7 12,-1 3,63 55,-32-24,-71-56,1-2,1 0,0-2,1-1,1-1,0-1,0-1,1-2,0 0,1-2,-1-2,47 3,-71-7,0 0,0 0,0 0,0 0,0-1,-1 0,1 1,0-2,0 1,-1 0,1-1,0 1,-1-1,0 0,1 0,2-3,-4 2,-1 1,1-1,-1 1,0-1,0 1,0-1,0 0,0 0,-1 0,1 1,-1-1,0 0,0 0,0 0,0 0,0 0,-1 0,1 1,-1-1,0 0,-2-5,-25-73,-4 1,-78-141,52 112,24 36,19 40,-1 0,-39-59,52 89,0 0,0 0,0 0,-1 0,1 1,-1-1,0 1,1 0,-1 0,0 0,0 1,-1-1,1 1,0 0,0 0,-1 1,1-1,0 1,-1 0,1 0,0 0,-8 2,-37-3,33-3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37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1 786,'69'-72,"-37"36,2 2,1 1,2 1,46-30,-78 59,-1 0,1 0,-1 1,1 0,0 0,0 0,0 0,1 1,-1 0,0 0,0 0,1 1,-1 0,0 0,1 0,-1 0,0 1,9 2,-9-1,0 1,0 0,-1 0,1 0,-1 0,1 1,-1 0,0 0,0 0,-1 0,1 1,-1-1,0 1,0 0,0 0,-1 0,3 9,4 15,-1 1,-1 0,-2 0,-1 0,-1 1,-2-1,-1 1,-1 0,-2-1,-1 1,-8 29,-6 8,-4-1,-45 95,24-61,143-322,34-81,-83 166,-7-3,42-228,-80 335,-1 1,-2-1,-2 0,-3-44,23 330,5 39,-26-290,38 210,-31-184,1-1,2-1,0 1,2-2,20 35,-29-57,-1-1,1 1,-1-1,1 0,0 0,0 0,0 0,1 0,-1-1,1 1,0-1,-1 0,1 0,0-1,0 1,0-1,6 2,2-2,1 0,0 0,-1-1,19-2,-29 2,19-2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38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1 366,'1'-6,"0"1,0-1,1 1,0-1,0 1,0 0,1 0,-1 0,1 0,0 0,1 0,-1 1,1 0,0-1,5-3,13-12,37-26,-51 40,34-24,1 2,1 2,2 1,0 3,2 2,0 2,70-17,-111 33,1 1,-1 0,0 0,1 1,-1-1,1 1,-1 1,1 0,7 1,-12-1,0 1,0-1,0 0,0 1,0-1,-1 1,1 0,-1 0,1 0,-1 0,0 1,1-1,-1 1,0-1,-1 1,1 0,0-1,-1 1,0 0,1 0,-1 0,0 0,1 6,1 12,0-1,-1 1,-1 0,-1 0,-1 0,0 0,-2 0,-8 33,2-21,-1-1,-2 0,-1-1,-28 49,17-42,-51 65,62-88,-1 0,0-1,-1-1,0 0,-1 0,-27 14,31-22,-1-1,0-1,0 0,-1-1,1 0,0-1,-1 0,1-2,-1 1,-19-4,21 3,46-1,1-2,65-15,-44 8,401-96,2 1,-451 104,-10 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39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 0,'-3'2,"0"-1,-1 0,1 1,1 0,-1 0,0 0,0 0,1 0,-1 1,1-1,0 1,-1 0,1-1,1 1,-3 4,-4 3,-45 63,2 3,4 2,-72 162,71-120,6 3,-31 147,60-213,3 0,2 1,3 1,4 113,4-139,1-1,2 0,1 0,2 0,1-1,2 0,0-1,2-1,2 0,24 36,-12-28,1-2,1-2,3 0,0-2,66 47,-29-32,1-3,95 42,-139-73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0.1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0,'-11'294,"-1"-34,9-139,2 166,4-228,2-1,24 103,-25-143,1 0,1-1,0 0,2 0,0 0,17 25,-19-34,1 1,1-1,-1 0,2-1,-1 0,0 0,1-1,1 0,-1 0,1-1,0-1,13 5,1 0,0-1,0-2,1 0,0-2,48 3,-51-7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0.7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76,'0'-4,"4"-2,6 1,5 0,4 2,8 1,11 1,7-3,5-2,2 1,0-3,0 0,-4 1,-8 2,-5 1,-5 2,-7 2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1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0,'1'9,"1"-1,0 0,0-1,1 1,0 0,1-1,6 11,-3-5,266 468,-248-438,-1 1,-2 2,-2 0,-3 1,-1 1,15 84,-26-99,-1 0,-2 1,-1-1,-2 1,-1 0,-1-1,-3 0,0 0,-2 0,-24 62,-81 207,106-274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2.8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837 1157,'-17'0,"-155"7,150-4,0 1,0 1,1 0,-1 2,-35 16,25-6,1 1,1 2,1 1,1 1,1 1,-44 50,30-25,3 2,2 2,-30 57,57-94,2 0,-1 0,2 1,0 0,1 0,-4 24,8-37,0 1,1-1,0 0,0 0,0 1,0-1,0 0,0 1,1-1,0 0,-1 0,1 0,1 0,-1 1,0-1,1-1,-1 1,1 0,0 0,0-1,0 1,0-1,1 1,-1-1,1 0,-1 0,1 0,0 0,0-1,-1 1,1-1,0 1,1-1,-1 0,0 0,0-1,0 1,1-1,4 1,20 1,0-1,0-1,0-1,0-2,0 0,29-9,-5-2,-1-2,62-28,-95 36,0-1,-1-1,0 0,0-2,-1 0,-1-1,0 0,0-1,-2-1,0 0,0-1,13-24,-12 15,-2 0,-1-1,0 0,-2-1,-2 0,0-1,-2 0,3-36,-3-30,-3-1,-5 1,-4 0,-35-167,-134-356,155 550,42 146,19 346,-3-18,-13-239,52 194,-72-349,0 0,0 0,2-1,-1 0,2 0,-1 0,1-1,1 0,17 19,-19-24,1-1,0 1,0-1,0 0,1-1,-1 0,1 0,0-1,0 1,1-2,-1 1,0-1,1-1,0 1,-1-2,12 1,-10-1,44 0,75-8,-112 6,0-1,-1-1,1-1,-1 0,0-1,-1-1,1 0,24-16,-14 3,0-2,-2 0,0-2,-2 0,0-1,-2-2,-1 0,-1-1,-2-1,0 0,-2-1,-2-1,12-41,-7 12,-4-1,-1-1,-4 0,-2 0,-3 0,-6-72,-1 90,-1 0,-2 1,-1-1,-3 1,-2 1,-27-62,26 74,-2 0,-1 1,-1 1,-2 0,-1 1,-1 2,-1 0,-1 1,-29-22,51 45,1-1,-1 1,0 0,0-1,0 1,0 0,-1 0,1 0,0 0,0 1,-1-1,-2 0,5 1,-1 0,0 0,0 0,1 1,-1-1,0 0,0 0,1 1,-1-1,0 0,1 1,-1-1,0 0,1 1,-1-1,1 1,-1-1,1 1,-1-1,1 1,-1 0,1-1,-1 1,1 0,-1 0,-1 6,0 0,1 0,0 1,0-1,0 0,1 11,0-16,3 127,5 0,27 138,-30-232,68 377,-52-326,3 0,60 140,-80-219,-1 1,1-1,0 0,0 0,1 0,0 0,0-1,1 1,0-2,0 1,0-1,1 1,-1-2,1 1,1-1,-1 0,0 0,1-1,0 0,0-1,0 1,0-2,0 1,14 0,16 3,0-3,1-1,-1-1,0-3,0-1,0-1,0-3,-1-1,0-1,70-31,-60 12,-32 14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3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0 340,'44'-1,"-1"-3,79-16,84-34,-70 16,-121 34,73-17,-2-3,145-63,-203 74,1 2,1 0,0 2,0 1,52-6,14-4,-75 15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6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1 298,'1'-3,"1"1,-1 0,1-1,0 1,0 0,0 0,0 1,0-1,0 0,0 1,0-1,1 1,-1-1,1 1,-1 0,1 0,3-1,-2 1,131-53,2 6,207-43,-237 67,0 5,1 5,111 0,-191 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7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1,'-6'0,"0"1,0 0,0 1,-1-1,1 1,1 1,-1-1,0 1,-7 5,-49 34,56-37,-2 2,-1 0,1 1,0 0,0 1,1 0,0 0,-10 20,15-26,1-1,-1 1,1 0,-1 0,1 0,0 0,1 0,-1 0,0 0,1 1,0-1,-1 0,1 0,0 0,1 1,-1-1,1 0,-1 0,1 0,0 0,0 0,0 0,1 0,-1 0,1 0,0-1,-1 1,1 0,0-1,1 0,-1 1,5 2,16 10,0-2,1 0,48 16,5 3,22 20,-2 3,-3 5,-3 4,-2 4,-4 4,134 143,-214-209,1 0,-1 0,-1 0,1 0,-1 1,0 0,-1 0,1 0,2 11,-5-15,-1 0,1 0,-1 0,0 0,-1 0,1 0,0 0,-1 0,0 0,1 0,-1 0,0 0,-1 0,1-1,0 1,-1 0,0-1,1 1,-1-1,0 1,0-1,-1 0,1 0,0 0,-1 0,-4 2,-18 11,-1-1,-1-1,0-1,-1-2,0 0,-54 9,42-9,0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6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1 151,'8'-4,"11"-2,7-3,11-5,12-4,18 1,11 3,12 1,8-3,3 2,2 3,-5 4,-6 3,-10 2,-12 1,-8 1,-12 1,-13-1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7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66,'-3'-5,"0"0,0 0,-1 1,1 0,-1 0,0 0,0 0,0 0,-1 1,1 0,-1 0,0 0,0 0,-10-3,13 5,-1 0,1 0,-1 1,0-1,0 1,1-1,-1 1,0 0,0 0,0 0,1 0,-1 0,0 1,0-1,1 1,-1 0,0 0,1 0,-1 0,0 0,1 1,0-1,-1 1,1-1,0 1,0 0,0 0,0 0,0 0,-2 4,-3 7,0 0,1 0,1 0,1 1,-1-1,-2 21,-9 91,15-112,-12 180,24 365,5-428,37 140,8 46,-54-261,-3-1,-1 1,-11 101,6-135,-2 0,-1-1,0 1,-2-1,0-1,-1 1,-1-1,-1-1,0 0,-2 0,0-1,-1 0,0-1,-17 15,-4 6,24-21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8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1 413,'4'0,"10"-9,11-6,9-1,11-6,20-7,14-8,15-1,12-3,1-2,-10 1,-13 9,-12 5,-15 7,-16 4,-12 4,-10 5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49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824 1,'-11'16,"0"1,0-2,-28 29,12-14,-190 204,164-183,-2-2,-83 55,123-94,0 0,-1-1,-1-1,0 0,0-2,0 0,-1 0,1-2,-34 5,48-9,1 0,0 0,-1 0,1 0,0 0,-1-1,1 1,0-1,-1 0,1 1,0-1,0 0,0 0,0 0,0-1,0 1,0 0,0-1,0 1,1-1,-1 0,0 1,1-1,-1 0,1 0,0 0,0 0,0 0,0-1,0 1,0 0,1 0,-1 0,1-1,-1 1,1 0,0-4,0 1,0 0,0 0,1 0,0 0,0 0,0 0,0 1,1-1,0 0,0 1,0-1,1 1,-1 0,1-1,0 1,5-5,5-3,1 1,0 0,0 1,1 1,0 0,1 1,0 1,0 0,0 1,1 1,0 1,24-4,-19 6,1 1,0 0,-1 2,1 0,-1 2,1 0,-1 2,0 0,25 11,-46-16,96 37,1-5,184 37,-266-67,-3 1,0-1,0 0,0-1,0-1,1 0,-1-1,0 0,24-6,-34 6,-1-1,0 0,1 0,-1 0,0 0,0-1,0 1,-1 0,1-1,0 0,-1 1,0-1,1 0,-1 0,0 1,0-1,-1 0,1 0,-1 0,1 0,-1 0,0 0,-1-6,1-5,-1 1,0-1,-7-26,-1 12,-2 0,-1 1,-2 0,0 1,-21-28,6 7,23 38,-1 1,0 0,0 0,0 0,-1 1,0 0,-14-8,4 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0.7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1247 0,'-6'1,"1"-1,-1 1,1 0,-1 1,1-1,-1 1,1 0,0 0,0 1,-8 5,-48 39,34-24,-616 456,623-465,-14 9,-67 33,92-52,0 0,0 0,0-1,0 0,-1-1,0 0,1 0,-1-1,0-1,0 1,1-2,-1 1,-12-3,15 0,-1 0,0-1,1 0,0 0,0-1,0 1,1-2,-1 1,1-1,1 0,-1 0,1 0,0-1,0 0,1 0,0 0,-6-14,4 7,0 0,1 0,0-1,1 0,1 0,1 0,0 0,0-29,2 42,1 0,-1-1,0 1,1 0,-1 0,1 0,0 0,-1 0,1 0,0 0,0 0,0 1,1-1,-1 0,0 0,1 1,-1-1,1 1,-1-1,3 0,0-1,0 2,0-1,0 0,0 1,0 0,0 0,0 0,0 0,8 0,9 1,-1 1,0 1,30 7,-32-5,263 51,366 123,-635-174,-1 0,0 0,-1-1,1-1,0 1,14-1,-23-1,1-1,-1-1,1 1,-1 0,0 0,1-1,-1 0,0 1,1-1,-1 0,0 0,0 0,0 0,0-1,0 1,0-1,0 1,0-1,0 0,-1 1,1-1,-1 0,1 0,-1 0,0 0,0 0,0-1,0 1,1-4,82-266,-82 263,-1 1,-1-1,1 1,-1-1,0 1,-1-1,0 1,-1-1,0 1,-2-9,-36-86,23 63,8 19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3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1,'40'1076,"-6"-832,-22-174,15 179,-23-227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4.2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0 315,'21'-23,"-18"19,0 0,0 0,1 1,0-1,-1 1,1 0,1 0,-1 0,0 0,1 1,-1-1,1 1,0 0,0 1,9-3,-6 3,1 0,-1 1,1 0,-1 0,1 1,-1 0,0 1,1-1,-1 2,0-1,0 1,0 0,0 1,-1 0,1 0,-1 1,0-1,-1 2,1-1,-1 1,0 0,0 0,6 9,1 2,-1 0,-1 1,0 0,-1 1,-1 0,-1 1,-1-1,6 27,-8-18,-1 1,0 46,-3-44,8 53,-9-83,0 0,0 0,0 0,0 0,1 0,-1 0,1 0,-1 0,0 0,1 0,0 0,-1 0,1 0,0 0,-1 0,1 0,0-1,0 1,1 1,-1-2,0 0,0 0,-1 1,1-1,0 0,0 0,-1-1,1 1,0 0,0 0,0 0,-1 0,1-1,0 1,-1 0,1-1,0 1,0 0,-1-1,1 1,0-1,33-38,-31 34,42-59,-3-2,-3-2,31-77,63-226,-123 351,-6 38,-5 57,0-58,2 3,0 1,2-1,0 0,1 0,1 0,1 0,0-1,2 0,0 0,1 0,1-1,1-1,0 0,2 0,0-2,0 1,1-1,1-1,1-1,0 0,0-1,1-1,1 0,0-1,0-1,25 8,-20-11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4.8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1,'-3'75,"-16"89,-2 21,15 106,7-253,3 0,1 0,1 0,2-1,22 59,-28-91,1 0,0-1,0 0,0 1,0-1,1 0,-1-1,1 1,0-1,0 1,0-1,1 0,-1-1,1 1,0-1,0 0,-1 0,1 0,1-1,9 2,9 1,0-1,0-2,30-1,-37 0,6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5.5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1,'1'24,"2"1,1 0,1-1,13 38,2 9,-12-36,95 338,-102-367,1-1,0 0,1 1,-1-1,1-1,0 1,0 0,1-1,-1 1,1-1,0 0,0 0,0-1,1 1,-1-1,1 0,8 4,-2-3,1-1,-1 0,0-1,1-1,-1 0,1 0,17-2,-5 0,-2 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6.6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1 118,'38'-2,"75"-13,-68 7,-31 5,-1-1,0 0,0-1,0-1,14-7,-16 7,1 0,0 1,0 0,0 1,0 0,22-3,-4 4,-5 1,0 0,24-7,-32 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7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1 267,'4'0,"6"-8,5-3,4-8,-1-4,5-4,2-4,-2-1,-2 0,-4 1,-1 7,1 6,-2 8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7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1,'6'0,"0"0,0 1,0 0,0 0,0 0,0 1,-1 0,1 0,0 1,-1-1,0 1,0 0,1 1,-2-1,1 1,0 0,3 5,6 7,-1 0,-1 1,17 30,-9-12,-5-13,-2 2,0-1,-2 2,0-1,-2 2,-1-1,-1 1,-1 1,-1-1,-2 1,0-1,-2 37,-1-41,-1 1,-1 0,-1-1,-1 1,-1-1,-1 0,-1-1,0 1,-2-2,-1 1,-16 26,-3-3,21-31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2:58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1,'4'78,"27"147,-7-73,9 83,19 178,-46-348,16 75,-14-108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3:00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77,'0'-2,"0"-1,0 0,-1 0,2 0,-1 0,0 1,1-1,-1 0,1 0,0 1,0-1,0 0,0 1,0-1,1 1,-1-1,1 1,-1 0,1 0,0-1,0 1,0 1,0-1,0 0,1 0,-1 1,1-1,-1 1,1 0,-1 0,1 0,0 0,-1 0,1 0,0 1,0-1,-1 1,1 0,0 0,3 0,7-1,-1 0,1 1,-1 1,1-1,-1 2,1 0,-1 0,0 1,0 1,0 0,0 1,-1 0,0 0,0 2,0-1,17 15,-24-17,0 1,-1 1,1-1,-1 0,0 1,-1 0,1 0,-1 0,0 0,0 0,-1 0,0 0,0 1,0-1,-1 0,0 1,0-1,-2 7,0 6,-1-1,0 1,-2-1,-12 33,8-34,-1 0,-1-1,0 0,-1-1,-1 0,0-1,-1 0,-25 18,-18 20,57-51,0-1,-1 0,1 0,-1 1,1-1,0 0,-1 0,1 1,0-1,0 0,-1 1,1-1,0 0,-1 1,1-1,0 0,0 1,0-1,0 1,-1-1,1 1,0-1,0 0,0 1,0-1,0 1,0-1,0 1,0-1,0 1,0-1,0 0,1 1,-1-1,0 1,18 2,34-12,-45 7,454-68,-224 57,-211 10,-7-2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3:01.8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1157 1366,'-45'2,"0"2,1 2,-1 2,1 1,1 3,0 2,-72 33,41-11,3 4,1 2,-89 72,-24 49,153-132,2 1,2 1,-41 65,64-93,-1 1,2-1,-1 0,1 1,-1 0,2 0,-1-1,1 1,-1 0,2 0,-1 0,1 12,1-15,0 0,0 0,0 0,0-1,1 1,-1-1,1 1,0-1,-1 1,1-1,0 0,1 0,-1 0,0 0,1 0,-1-1,1 1,-1-1,1 1,0-1,-1 0,1 0,0 0,0-1,0 1,0-1,5 1,30 4,0-2,-1-2,1-1,0-2,-1-2,1-1,-1-2,0-2,39-14,-60 17,-1 0,1-2,-2 1,1-2,-1 0,-1-1,1 0,-2-1,1 0,-2-1,1-1,-2 1,0-2,0 0,-1 0,-1 0,-1-1,0 0,0-1,-2 0,0 0,5-27,11-95,7-257,-24 303,1-444,-5 516,-1 0,-1 1,-1-1,0 0,-2 1,-7-22,12 41,-1 1,1-1,0 0,0 1,0-1,0 0,0 0,-1 1,1-1,0 0,0 0,-1 1,1-1,0 0,0 0,-1 1,1-1,0 0,0 0,-1 0,1 0,0 0,-1 1,1-1,0 0,-1 0,1 0,0 0,-1 0,1 0,0 0,-1 0,1 0,0 0,-1 0,1 0,0-1,-1 1,1 0,0 0,-1 0,1 0,0 0,0-1,-1 1,1 0,0 0,0 0,-1-1,1 1,0 0,0-1,0 1,-1 0,1 0,0-1,0 1,0 0,0-1,0 1,0 0,0-1,0 1,-1 0,1-1,-5 32,9 32,3 0,2-1,28 98,-16-72,121 416,-119-440,3-1,3-1,3-2,2-1,70 90,-91-132,2 0,0-1,1-1,1-1,0 0,1-1,35 19,-38-25,1-1,-1 0,1-1,0-1,0-1,1 0,-1-1,1-1,-1 0,32-4,-33 2,0-2,-1 0,1 0,-1-1,0-1,0 0,-1-1,1-1,-1 0,-1-1,13-10,-8 4,-1 0,0-2,-1 0,-1-1,-1 0,20-33,-4-8,-2-2,-2 0,32-126,-22 44,-6 0,-6-2,-6 0,-7-2,-13-236,-2 322,-16-75,16 110,-1 1,-2 0,0 1,-2 0,-22-40,27 55,-1 0,-1 1,1-1,-1 1,0 1,-1-1,-10-6,16 11,-1 1,1 0,-1-1,1 1,-1 0,1 0,-1 1,0-1,0 0,1 1,-1 0,0 0,-3 0,5 0,-1 0,0 1,1-1,-1 1,1 0,-1-1,1 1,-1 0,1 0,-1 0,1 0,0 0,0 1,-1-1,1 0,0 0,0 1,0-1,0 1,1-1,-1 1,0-1,0 3,-4 9,1 0,1 0,0 0,1 1,0-1,1 1,1 0,2 25,4 11,13 51,20 54,6-1,106 239,178 271,-299-607,2 6,2-2,2-1,68 83,-99-137,0-1,0 0,1 1,-1-2,1 1,1-1,-1 0,0 0,9 3,-12-6,1 0,-1 0,1 0,-1-1,1 1,0-1,-1 0,1 0,-1 0,1-1,0 1,-1-1,0 0,1 0,-1 0,1 0,-1-1,0 1,0-1,5-4,19-12,-1-1,0-1,-2-2,0-1,-2 0,33-45,-32 33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3:02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1 345,'13'-2,"1"-1,-1-1,18-6,11-4,784-235,-654 195,-152 46,-23 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15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1594 26,'-1509'0,"1502"0,-42-2,48 2,0 0,0 0,0 0,-1 0,1 0,0-1,0 1,0 0,0 0,0-1,0 1,0-1,0 1,0-1,0 1,0-1,0 1,1-1,-1 0,0 0,0 1,0-1,1 0,-1 0,1 0,-1 0,0 0,1 0,0 0,-1 0,1 0,-1-2,1 3,0 0,1-1,-1 1,0 0,1 0,-1 0,0 0,1 0,-1-1,0 1,0 0,1 0,-1 0,0 0,1 0,-1 0,0 0,1 0,-1 0,0 0,1 0,-1 0,0 0,1 0,-1 0,0 1,1-1,-1 0,0 0,1 0,-1 0,0 1,0-1,1 0,-1 0,0 1,0-1,1 0,-1 0,0 1,14 10,-5 3,-1 1,0 0,0 1,-2 0,0 0,4 17,2 5,21 71,-4 1,16 132,7 232,-30-238,-4-63,97 739,-112-890,0 0,2-1,1 0,0 1,2-2,15 32,-20-49,-1-1,0 1,1-1,-1 1,1-1,0 0,-1 0,1 0,0 0,1 0,-1-1,0 0,0 1,1-1,-1 0,0-1,1 1,-1-1,1 1,-1-1,1 0,-1 0,1-1,-1 1,6-2,8-2,1 0,-1-1,28-13,-37 14,246-128,-178 88,140-59,-184 92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16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1 303,'0'-3,"0"1,1-1,0 0,-1 1,1-1,0 1,0 0,1-1,-1 1,0 0,1 0,-1 0,1 0,0 0,0 0,0 0,0 0,0 1,0-1,0 1,0-1,1 1,3-2,9-3,0 0,28-7,-26 9,418-101,-286 73,-119 23,-1-1,47-23,-20 8,-35 16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16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0 521,'12'-1,"0"0,-1-1,1-1,-1 0,0 0,0-1,15-7,14-5,843-269,-620 219,386-46,-614 107,-22 2,0 1,0 0,1 1,-1 1,0 0,1 1,-1 0,19 4,-31-4,-1-1,0 0,1 1,-1-1,1 0,-1 1,0-1,0 0,1 1,-1-1,0 1,0-1,1 0,-1 1,0-1,0 1,0-1,0 1,0-1,0 1,0-1,0 1,0-1,0 1,0-1,0 1,0-1,0 0,0 1,0-1,0 1,-1-1,1 1,0-1,0 1,0-1,-1 0,1 1,0-1,-1 0,1 1,0-1,-1 0,1 1,-1-1,1 0,-1 1,-1 1,-12 14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17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0 272,'50'-2,"57"-10,-29 2,194-19,456-52,-7-36,-609 98,-91 17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1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1903,'2'0,"0"-1,0 0,0-1,0 1,0 0,-1-1,1 1,-1-1,1 1,-1-1,1 1,-1-1,3-4,18-28,-21 32,84-160,-8-2,61-186,-63 129,64-317,-102 289,-26 161,4 31,-10 42,-11 41,-117 395,-43 175,158-557,-86 492,85-445,3-1,4 1,4 0,16 110,-11-148,-3-15,1-1,1 0,2 0,1 0,24 54,-31-82,1 0,-1-1,1 0,-1 1,1-1,0 0,0 0,1 0,-1-1,0 1,1-1,0 0,-1 0,1 0,6 2,-1-2,-1 0,0 0,1-1,-1 0,1-1,0 0,10-1,9-3,-1-1,0-1,45-16,-17 0,-2-1,0-3,-1-2,-2-3,89-70,-87 56,-2-2,-1-2,-3-2,70-101,-83 91,-26 46,1 0,1 0,10-14,-18 28,0 0,1-1,-1 1,0 0,0 0,1 0,-1 0,1 0,-1 0,1 0,-1 1,1-1,-1 0,1 1,0-1,-1 1,1 0,0 0,0-1,-1 1,1 0,0 0,-1 1,1-1,0 0,-1 0,1 1,0-1,-1 1,1 0,-1-1,1 1,-1 0,1 0,-1 0,1 0,1 2,7 6,0 0,0 1,16 21,-7-8,-17-22,-1 1,0 0,1 0,-1-1,1 1,-1-1,1 0,0 1,0-1,0 0,0 0,0 0,0 0,0 0,0-1,0 1,0-1,0 1,0-1,0 0,0 0,1 0,2 0,-3-1,0-1,1 1,-1-1,0 0,0 0,0 0,0 0,0 0,-1 0,1 0,-1 0,1-1,-1 1,0-1,0 1,0-1,0 0,1-4,10-39,-1-1,7-88,-1 8,-17 125,0 0,0 0,1 0,-1 0,1 0,-1-1,1 1,0 0,0 1,0-1,0 0,0 0,1 0,-1 1,0-1,1 0,-1 1,1-1,3-1,-3 2,0 1,0-1,0 1,-1-1,1 1,0 0,0 0,0 0,0 0,0 0,0 1,0-1,0 0,0 1,0 0,0-1,2 2,9 6,0-1,-1 2,0-1,18 18,-17-15,115 107,29 22,-128-117,1-1,2-1,51 26,-79-45,0-1,0 1,0 0,0-1,0 0,0 0,0 0,0 0,0-1,1 0,-1 0,0 0,0 0,0 0,1-1,-1 0,0 0,4-2,-2 0,-1 0,1-1,-1 1,0-1,0-1,-1 1,1-1,-1 0,0 0,0 0,5-9,90-169,-59 106,44-80,-82 153,0 1,0 0,1-1,0 1,-1 0,1 1,0-1,0 0,0 1,1 0,-1-1,1 1,-1 1,1-1,-1 0,1 1,0 0,0 0,0 0,0 0,0 1,0-1,0 1,0 0,0 1,0-1,5 1,11 4,-1 0,0 0,-1 2,26 12,-4-1,-14-9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5.6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1,'3'1,"-1"0,1 0,0 1,-1-1,0 1,1 0,-1 0,0 0,0 0,0 0,0 0,0 1,-1-1,3 4,-1-2,37 56,35 69,-13-18,79 125,841 1349,-951-1538,23 37,122 142,-151-202,-24-24,-1 0,0 0,0 1,0-1,0 0,0 0,0 0,1 0,-1 1,0-1,0 0,0 0,0 0,1 0,-1 0,0 1,0-1,1 0,-1 0,0 0,0 0,0 0,1 0,-1 0,0 0,0 0,1 0,-1 0,0 0,0 0,0 0,1 0,-1 0,0 0,0 0,1 0,-1-1,0 1,0 0,0 0,1 0,-1 0,0 0,0-1,0 1,1 0,-3-14,-12-21,-107-185,43 83,16 24,-121-234,144 263,4-2,-30-109,62 185,-1-5,1 0,0 0,-2-26,4 38,1 1,0-1,0 1,0-1,1 0,-1 1,0-1,1 0,0 1,0-1,0 1,0 0,0-1,0 1,0 0,1-1,-1 1,1 0,0 0,0 0,-1 0,1 1,0-1,1 0,-1 1,0-1,5-1,20-4,0 1,0 1,1 1,0 2,0 0,29 3,-11-1,-3 0,1 2,-1 1,0 2,53 14,-69-11,-1 1,1 1,-1 1,-1 1,0 2,-1 0,35 28,-27-15,-1 1,-1 2,-2 1,-1 1,32 50,-20-17,-3 2,31 78,-54-114,1-1,2 0,0-1,2-1,2 0,0-2,2 0,0-1,48 39,-43-44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0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1,'576'294,"-376"-209,-158-53,-30-22,-2-1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8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0,'6'1,"1"1,-1-1,0 1,0 1,0-1,0 1,0 0,9 7,7 3,297 185,-116-66,-146-93,-44-29,0 0,1 0,1-1,0-1,0-1,0 0,32 9,-39-15,-1-1,1 0,-1 0,0-1,1 0,-1 0,0-1,0 0,0 0,0-1,0 0,0 0,-1 0,10-7,9-7,-1-2,26-25,-26 22,1 1,-4 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1.5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2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1,'-15'206,"-21"43,-36 278,64-448,1-3,-19 77,22-136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3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0 423,'7'-5,"1"0,0 1,-1 0,1 1,1-1,-1 2,0-1,1 1,10-1,9-4,304-77,191-57,-447 117,-40 15,0-2,0-1,-2-2,0-2,51-31,-71 36,-4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4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1 539,'0'-3,"1"-1,0 1,0-1,0 1,1-1,-1 1,1 0,0-1,0 1,0 0,0 0,1 1,-1-1,1 0,-1 1,1 0,0-1,0 1,0 0,0 0,1 1,-1-1,0 1,5-2,15-6,0 2,34-8,-48 13,149-27,246-13,-271 32,58-6,640-33,-806 49,-23 1,-5-1,-37-4,-6-11,0-2,2-2,-77-44,56 28,33 19,20 11,0 0,1-1,0 0,-16-13,26 18,0-1,0 1,1 0,-1 0,0-1,0 1,1 0,-1-1,1 1,-1-1,1 1,0-1,0 1,0-1,-1 1,1-1,1 1,-1-2,0 1,0 0,0 1,0-1,0 1,0-1,0 1,0-1,0 0,-1 1,1-1,-1 1,1-1,-1 1,0 0,1-1,-1 1,0-1,0 1,0 0,0 0,0 0,0 0,-1 0,1 0,-2-2,-8-1,-8-4,18 5,10 2,58 1,-1 4,0 3,0 2,-1 4,65 21,41 17,-169-50,0-1,0 1,-1-1,1 1,0 0,0 0,0 0,-1 0,1 0,0 0,-1 0,1 0,-1 1,0-1,1 1,1 2,-3-2,1-1,-1 0,0 0,1 1,-1-1,0 0,0 0,0 1,0-1,0 0,-1 0,1 1,0-1,0 0,-1 0,1 0,-1 0,1 1,-1-1,0 1,-6 7,0-1,0 0,-1 0,0 0,-9 7,-4 3,-10 16,-41 58,20-22,-130 196,65-86,109-168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26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1550 11,'-101'105,"-121"118,172-178,-1-2,-93 58,127-90,0-2,-1 0,0 0,-1-2,0 0,0-2,0 0,-1-1,0 0,1-2,-1-1,0 0,0-1,0-1,0-1,0-1,0-1,1-1,-23-7,-43-22,-115-61,168 76,1-1,0-1,2-1,0-2,2-1,-34-39,52 54,3 4,1-1,0 1,0-1,0 0,1-1,-6-11,10 17,-1 0,1 0,0 0,-1 0,1 0,0 0,0 0,0 0,1 0,-1-1,0 1,1 0,0 0,-1 0,1 1,0-1,0 0,0 0,0 0,0 1,0-1,1 0,-1 1,0-1,1 1,0-1,-1 1,1 0,0 0,-1 0,5-2,7-4,1 0,0 1,0 1,1 0,0 1,-1 1,17-3,112-5,-100 9,524-5,-549 8,0 1,0 1,0 1,0 0,-1 1,0 1,0 1,-1 1,23 12,4 9,76 65,9 6,-81-68,87 43,-115-66,1-1,0 0,0-2,1 0,0-2,0 0,37 2,-55-6,0-1,0 1,0 0,0-1,0 1,0-1,-1 0,1 0,0 0,0-1,-1 1,1 0,-1-1,1 0,-1 0,0 1,0-2,1 1,-1 0,-1 0,1 0,0-1,-1 1,1-1,-1 0,1 1,-1-1,0 0,0 0,-1 0,1 1,-1-1,1-5,1-12,0 0,-2 0,0 0,-4-21,1 7,3 3,1 19,-2 0,1-1,-1 1,-4-14,5 23,-1 0,-1-1,1 1,0 0,-1 0,1 0,-1 0,0 1,0-1,0 0,0 1,-1-1,1 1,-1 0,0 0,1 0,-1 0,0 0,-5-2,-18-8,3 2,0 0,0 1,-1 1,-29-5,-93-11,144 24,0 0,0 0,0 0,0 0,0 0,0-1,0 1,0-1,0 0,0 1,0-1,0 0,0 0,1 0,-1 0,0 0,1-1,-1 1,1 0,-1-1,1 1,0-1,0 0,-2-2,3-5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1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920 94,'0'-5,"0"0,0 1,0-1,-1 0,0 0,0 0,0 1,-1-1,0 1,1-1,-2 1,1-1,0 1,-6-7,6 9,0 1,0-1,-1 0,1 1,0-1,-1 1,1 0,-1 0,1 0,-1 0,0 0,1 1,-1-1,0 1,0 0,1 0,-1 0,0 0,0 0,1 0,-1 1,0-1,0 1,1 0,-1 0,1 0,-5 2,-29 14,0 2,2 1,0 1,1 2,2 1,0 2,2 1,0 1,2 2,2 0,0 2,2 1,2 0,1 2,2 0,-22 60,24-51,2 1,2 1,2 0,2 1,2-1,2 1,2 1,2-1,3 0,1 0,2 0,3-1,23 76,84 148,-82-203,-4 2,-2 1,28 113,-35-47,8 244,-29-363,2 9,-3 0,0 0,-1 0,-10 43,7-51,0-2,-1 1,-1 0,-1-1,0-1,-1 1,-20 24,-30 31,-3-4,-2-2,-4-3,-2-2,-91 58,133-101,8-7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1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0 268,'5'0,"4"-4,6-2,5 1,2-7,10-7,9 1,4-5,4-2,2-2,0 0,0 4,-1 2,-4 5,-6 1,-6 3,-4 3,-8 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2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0,'-13'263,"1"1,12-238,1-13,-1 1,0-1,-1 0,-1 1,-5 22,2-22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3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0 171,'12'-1,"1"-1,-1 0,0-1,0 0,17-7,11-4,32-8,80-37,-110 38,-33 15,1 1,1 0,-1 0,18-4,-8 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4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1011 0,'-41'42,"13"-14,0 1,-26 38,-432 751,128-119,342-670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8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1 197,'4'0,"6"0,0-4,8-1,5-5,2-4,5 0,2-6,0 1,2-1,0-5,-2 1,-2 2,-6 3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5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23 245,'3'-2,"0"1,0 0,0-1,0 1,0-1,0 0,0 0,0 0,-1 0,1 0,-1-1,3-3,7-5,25-21,3 2,0 2,80-43,-106 64,0 0,0 1,1 1,0 0,0 1,0 1,1 0,-1 1,1 1,-1 0,1 1,-1 0,1 2,0 0,-1 0,18 7,-27-7,0 0,-1 0,1 1,-1 0,0 0,0 1,0-1,0 1,-1 0,1 0,-1 1,0-1,0 1,-1 0,1 0,-1 0,4 10,-5-10,-1 0,0 0,0-1,0 1,0 0,-1 0,0 0,0 0,-1 0,1 0,-1 0,0 0,0 0,0 0,-1 0,0-1,0 1,0-1,-1 1,1-1,-6 7,-181 203,49-60,59-59,15-20,-91 136,154-206,0 0,1 0,-1 0,1 1,0-1,-1 9,2-13,1 0,0 0,0 0,0 0,0-1,0 1,0 0,0 0,0 0,0 0,0-1,1 1,-1 0,0 0,1-1,-1 1,0 0,1 0,-1-1,1 1,-1 0,1-1,-1 1,1 0,-1-1,1 1,0-1,-1 1,1-1,0 1,0-1,-1 0,1 1,0-1,0 0,-1 0,1 1,0-1,0 0,0 0,0 0,-1 0,1 0,0 0,0 0,0 0,0-1,-1 1,1 0,0 0,0-1,-1 1,2-1,142-37,-57 13,77-23,-69 19,115-20,-183 45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6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1,'0'886,"0"-868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7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1 416,'0'-2,"1"0,-1 1,1-1,0 0,-1 1,1-1,0 1,0-1,0 1,0 0,1-1,-1 1,0 0,1 0,-1 0,0 0,1 0,-1 0,1 0,0 0,-1 1,4-2,43-14,-40 14,181-43,39-11,-191 42,-1-2,0-1,-2-2,55-40,31-16,-82 50,-31 19,1 1,0-1,0 2,0-1,0 1,12-3,-4 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7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795 0,'-2'2,"0"-1,0 1,1 0,-1 0,0 0,1 0,0 0,-1 0,1 0,0 1,0-1,-1 4,-2 3,-288 549,42-75,34-117,204-346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3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0 198,'14'-11,"0"0,0 1,1 1,0 0,21-9,-1 0,-2 1,0 0,1 3,1 0,0 3,1 0,0 3,1 1,0 1,0 3,44 0,-77 3,-1 0,1 1,0-1,0 1,0 0,0 0,-1 0,1 1,0-1,-1 1,0 0,1 0,-1 0,0 0,0 1,0-1,0 1,0 0,-1 0,1 0,-1 0,0 0,0 0,0 1,0-1,0 1,-1-1,0 1,0 0,0 0,0-1,0 1,-1 0,0 4,2 15,-2-1,-1 1,-1-1,-7 37,7-49,-2 11,0-1,-2 0,0 0,-1 0,-17 33,17-41,-1-1,0 1,0-1,-1-1,-1 1,0-2,0 1,0-1,-20 12,29-21,0 0,0 1,0-1,0 1,0 0,0-1,0 1,0 0,0 0,0-1,0 1,0 0,0 0,1 0,-1 0,0 0,1 0,-1 0,0 1,19 0,44-15,-59 12,127-34,111-26,-218 56,-2 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2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16 665,'39'-1,"0"2,0 1,0 3,60 13,-89-15,0 0,0 1,-1 0,1 0,-1 1,0 0,0 0,0 1,-1 1,0-1,0 1,-1 0,0 1,0 0,0 0,-1 1,-1 0,1 0,-2 0,1 0,-1 1,4 13,-3-4,-1 1,-1-1,-1 1,-1 0,0-1,-2 1,-3 30,-2-18,-1-1,-1 0,-2-1,-14 33,-8 2,-2-2,-4-1,-60 77,-101 91,271-287,500-608,-438 494,-8-6,160-297,-271 447,-2-1,0 0,-3-1,0 0,7-38,-16 38,-1 28,0 1,0-1,0 1,0-1,-1 1,1 0,0-1,0 1,0-1,0 1,-1 0,1-1,0 1,-1 0,1-1,0 1,0 0,-1-1,1 1,0 0,-1 0,1-1,-1 1,1 0,0 0,-1 0,1-1,-1 1,0 0,-1 1,0 0,0 0,0 0,1 0,-1 0,0 0,0 0,1 1,-1-1,1 1,-1-1,1 1,-1-1,1 1,0 0,0 0,0 0,-1 2,-24 44,3 1,2 2,2 0,2 0,-16 86,20-57,3 1,4 0,4 87,3-147,0 0,1-1,2 1,0-1,1 0,8 22,-8-31,0 0,1-1,0 0,0 0,1 0,0-1,1 0,0 0,0-1,1 0,0 0,11 6,10 6,-2-1,53 27,-70-41,0 0,0-1,1-1,0 0,0 0,0-1,0-1,20 0,-11-1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3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 0,'-1'0,"0"1,0-1,0 1,0 0,0-1,0 1,0 0,0-1,1 1,-1 0,0 0,0 0,1 0,-1-1,0 1,1 0,-1 0,1 1,-1-1,1 1,-12 27,11-25,-19 65,2 1,-8 73,-7 147,31-276,-3 40,-12 215,17-238,2-1,1 1,1-1,2 0,1 0,17 47,-20-69,0 0,1 0,0 0,1-1,-1 1,1-2,1 1,-1-1,1 0,0 0,1 0,-1-1,1-1,0 1,0-1,1 0,-1-1,1 0,0 0,0-1,14 2,0-1,1-1,-1-1,1-1,-1-1,1 0,-1-2,30-8,-11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4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0,'-2'3,"0"0,0 0,0 0,1 0,-1 0,1 0,-1 1,1-1,0 0,1 1,-1-1,0 5,-3 50,4-37,-3 428,4-425,1 1,1 0,0-1,2 0,1 0,1 0,20 44,-23-60,0 0,1 0,0-1,0 1,1-1,0 0,0 0,1-1,0 0,0 0,0-1,1 0,-1 0,1-1,1 1,-1-2,0 1,1-1,0-1,0 0,0 0,0 0,0-1,12 0,3-2,-2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4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0 208,'7'-5,"0"1,0 1,0-1,0 1,0 1,1-1,-1 1,1 1,0-1,0 1,14 0,10-3,175-35,193-28,-63 16,-309 43,-10 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5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1,'2'19,"1"1,0-1,2 0,0 0,1 0,1-1,18 34,-1 1,24 60,97 255,-133-332,-1 2,-2-1,-1 1,-2 1,-2-1,-2 1,-1-1,-5 42,2-71,0 0,0-1,-1 1,0-1,-1 0,0 0,0 0,-1 0,-7 10,-59 61,29-35,-76 100,102-128,1-6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9.3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0,'4'0,"6"4,5 6,4 1,3 3,2 2,-3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6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0,'7'131,"6"0,43 187,-28-171,3 20,152 1020,-173-1091,5 86,-14-153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 0,'-1'1,"0"-1,0 1,0-1,0 1,0-1,0 1,1-1,-1 1,0 0,0-1,0 1,1 0,-1 0,0 0,1-1,-1 1,1 0,-1 0,1 0,-1 0,1 0,0 0,-1 0,1 0,0 2,-7 34,5-27,-16 121,-1 164,9-86,-15 655,25-856,0 1,-1-1,0 1,-1-1,-3 13,0-6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48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44,'5'-4,"1"-1,-1 1,1 0,1 0,-1 0,0 1,1 0,0 0,0 1,12-3,-17 5,0-1,0 0,0 1,0 0,1 0,-1-1,0 1,0 1,0-1,1 0,-1 0,0 1,0-1,0 1,0 0,0 0,0 0,0 0,0 0,0 0,0 0,-1 0,1 1,0-1,-1 1,1-1,-1 1,1 0,-1 0,0-1,0 1,0 0,0 0,0 0,0 0,-1 0,2 5,1 12,-1 0,-1 0,-1 0,-1 0,0 0,-1 1,-1-1,-1-1,-1 1,0-1,-13 29,-2-4,-2 0,-2-2,-41 55,63-95,1 0,0 0,1 0,-1 0,0 0,0 1,0-1,1 0,-1 1,1-1,-1 1,1-1,-1 0,1 1,0-1,0 1,-1-1,2 3,-1-3,1-1,-1 1,1-1,-1 1,1-1,-1 1,1-1,0 0,-1 1,1-1,0 0,0 0,-1 1,1-1,0 0,-1 0,1 0,0 0,0 0,-1 0,1 0,0 0,0 0,-1 0,2-1,64-19,-53 15,487-147,-456 141,-14 2,0 2,1 2,51-4,-62 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50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1783 1678,'-42'3,"0"2,0 2,1 1,-67 24,70-21,-177 58,3 9,4 10,4 8,-232 148,414-230,-13 8,2 0,-54 48,85-69,1 0,0 0,-1 0,1 1,0-1,0 0,0 1,0-1,0 1,0-1,0 1,0-1,1 1,-1 0,1-1,-1 1,1 0,-1 1,1-2,1 0,-1 0,1-1,-1 1,0 0,1-1,-1 1,1 0,0-1,-1 1,1-1,-1 1,1-1,0 1,-1-1,1 1,0-1,0 0,-1 1,1-1,0 0,0 0,0 1,-1-1,3 0,6 1,0-1,1 1,-1-2,18-2,115-22,-2-6,220-80,-323 97,-1-2,0-1,-1-1,53-39,-64 39,-1-2,-1 0,0-1,-2-2,-1 0,28-44,-19 18,-2-1,-3-1,-2-1,-2-1,-2-1,-3-1,-2 0,5-67,-4-54,-13-224,-2 304,0 72,1 16,1 1,-1-1,1 1,0-1,1 0,0 1,0-1,0 1,1 0,0-1,5-10,-7 18,1 0,-1-1,0 1,0 0,0 0,0-1,1 1,-1 0,0 0,0 0,0-1,1 1,-1 0,0 0,0 0,1 0,-1-1,0 1,0 0,1 0,-1 0,0 0,1 0,-1 0,0 0,1 0,-1 0,0 0,0 0,1 0,-1 0,0 0,1 0,-1 0,0 0,0 0,1 1,-1-1,1 0,9 13,4 24,-13-35,90 343,-41-136,-31-135,101 345,-90-330,5-1,71 131,-98-205,0 0,1-1,1 0,0-1,0 0,1 0,19 14,-27-23,1 0,0-1,0 0,0 1,0-1,1-1,-1 1,0-1,1 0,-1 0,1 0,0 0,-1-1,1 0,0 0,-1 0,1 0,-1-1,1 0,-1 0,1 0,-1 0,1-1,-1 0,0 1,0-2,0 1,0 0,6-6,-3 3,-1-1,0 0,-1 0,1-1,-1 0,0 0,-1 0,1 0,5-16,22-78,-28 87,26-111,18-169,-9-135,-34 352,20-424,-25 403,-5 0,-5 0,-23-108,29 192,1-4,-1 0,-1 0,0 1,-2 0,-11-24,17 40,1 1,0-1,0 1,0 0,0-1,0 1,-1-1,1 1,0 0,0-1,-1 1,1 0,0-1,0 1,-1 0,1 0,0-1,-1 1,1 0,-1 0,1 0,0-1,-1 1,1 0,0 0,-1 0,1 0,-1 0,1 0,-1 0,1 0,0 0,-1 0,1 0,-1 0,1 0,-1 0,-6 17,2 29,5-45,0 67,3 1,2 0,4-1,24 92,4-26,65 154,-50-164,4-1,7-3,127 184,-167-273,2-1,0 0,2-2,2-1,0-2,1 0,2-2,0-2,2-1,0-1,54 20,-80-36,1 0,-1-1,1 0,-1 0,1-1,0 0,0-1,0 0,-1 0,1-1,0 0,0-1,-1 1,14-6,-11 2,-1 0,1-1,-1 0,0 0,-1-1,0-1,0 0,0 0,12-16,1-6,-2-1,-1-1,-2-1,-1 0,22-66,-11 17,-5 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51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589 124,'35'-2,"-1"-2,0-2,39-10,-46 7,0-1,0-1,27-17,-8 5,-38 15,-20 4,-29 2,38 2,-389 26,13 0,360-25,1 1,-36 7,34-4,4-2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56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1003,'0'2237,"-9"-2300,3 28,-74-317,25 132,-88-552,116 544,0-330,28 512,2 1,2-1,1 1,3 0,2 0,31-83,-29 100,1 0,1 1,1 1,1 0,1 1,2 1,0 1,2 0,0 2,2 0,30-20,29-11,2 3,3 5,140-52,-193 83,1 2,0 1,1 2,0 2,0 1,0 2,0 1,1 3,53 6,-74-4,0 0,0 2,-1 0,1 1,-1 0,-1 1,1 1,-1 1,23 17,-27-17,0 1,-1 1,0 0,-1 0,0 1,-1 0,0 0,-1 1,0 0,-1 0,-1 1,7 25,-9-22,0 1,-1-1,-1 1,-1 0,0-1,-2 1,0 0,0-1,-2 1,0-1,-1 0,-1-1,-1 1,-12 23,-4 2,-2-1,-1-1,-3-1,-39 42,-27 17,-4-4,-128 94,-240 140,352-254,81-55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57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1 377,'36'-1,"0"-2,0-1,65-18,101-42,-131 39,499-144,-439 141,0 4,196-8,-302 30,-15 1,-1 0,0 1,1 0,-1 1,0 0,14 3,-23-4,0 0,1 1,-1-1,0 1,0-1,0 0,0 1,1-1,-1 1,0-1,0 1,0-1,0 0,0 1,0-1,0 1,0-1,0 1,0-1,0 1,-1-1,1 0,0 1,0-1,0 1,0-1,-1 1,1-1,0 0,0 1,-1-1,1 0,0 1,-1-1,1 0,0 0,-1 1,1-1,-1 0,1 0,0 1,-1-1,1 0,-1 0,0 0,-21 17,-154 96,98-66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4:57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0 395,'56'-2,"0"-2,86-18,109-40,-50 11,1206-194,-1279 236,-106 10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00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 0,'-4'84,"-24"133,10-94,-24 203,-81 553,112-821,5-38,2 0,0 1,2 0,0-1,1 1,4 38,-3-58,1 1,-1-1,1 1,-1-1,1 1,-1-1,1 0,0 1,0-1,0 0,0 0,0 0,0 0,0 0,0 0,0 0,0 0,1 0,-1 0,0 0,1-1,-1 1,2 0,1 0,0 0,0-1,0 1,-1-1,1 0,0 0,0 0,7-2,4-1,-1 0,1-2,23-10,383-190,-240 117,446-193,-622 279,-2 2,0-1,0 0,0 0,-1-1,1 1,0-1,-1 1,1-1,3-3,-3-1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01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1 546,'0'-2,"0"-1,1 1,0 0,-1 0,1 0,0 0,0 0,0 0,1 0,-1 0,0 1,1-1,-1 0,1 1,0-1,-1 1,3-2,39-26,-30 22,92-53,124-50,-78 39,296-126,-426 189,1 0,0 1,24-4,-33 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39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02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1 461,'41'-39,"2"2,1 2,2 2,1 2,2 2,1 2,93-35,-95 43,0-1,-1-2,58-38,-91 50,1 2,0 0,22-8,-22 12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03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1 671,'67'-20,"164"-44,-61 16,1011-237,-314 80,-690 160,-152 42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0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0,'-2'194,"-2"-7,30 273,-26-454,1 0,0 0,0-1,1 1,-1 0,1-1,0 1,1-1,-1 0,1 1,0-1,1 0,-1-1,1 1,0-1,6 6,-4-6,0-1,0 0,0 0,0-1,1 0,-1 0,0 0,1-1,0 0,-1 0,1-1,-1 0,1 0,7-1,8-1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1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1 541,'26'-24,"2"2,0 1,1 2,41-21,-14 7,110-58,4 7,235-80,-298 130,-70 26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2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0 283,'0'-4,"1"0,0-1,-1 1,1 0,1-1,-1 1,1 0,-1 0,1 0,0 1,1-1,-1 0,1 1,-1-1,1 1,0 0,1 0,-1 0,0 0,1 1,-1-1,1 1,0 0,4-2,14-6,-1 2,1 0,34-7,-11 3,143-39,260-38,-426 88,-7 2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2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0 212,'13'-2,"0"0,0 0,-1-1,18-7,1 1,408-82,-226 51,-158 28,58-20,-88 24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4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1,'-2'110,"-25"190,7-180,6 0,1 201,13-317,1 1,-1-1,0 1,1 0,0-1,0 0,1 1,-1-1,1 0,0 1,0-1,0 0,3 3,-3-5,0 0,0 0,1-1,-1 1,0-1,1 0,-1 1,1-1,-1 0,1-1,0 1,-1 0,1-1,0 1,-1-1,1 0,0 0,0 0,-1 0,1-1,0 1,5-2,48-13,-1-2,0-3,57-29,14-5,108-29,-212 77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4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1 339,'19'-3,"1"0,0-1,-1-1,1 0,-1-2,-1 0,25-14,-1 2,366-149,-185 78,-199 83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5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1 310,'0'-4,"0"1,1 0,0 0,0-1,0 1,0 0,0 0,1 0,-1 0,1 1,0-1,0 0,0 1,0-1,0 1,0-1,1 1,-1 0,1 0,0 0,4-2,8-4,0 0,31-10,-35 14,140-43,309-54,-405 92,-21 4,-1-1,0-2,49-18,-64 18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19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0 437,'38'-3,"-1"-2,0-1,0-2,0-1,41-17,22-5,294-63,524-58,-311 54,-602 97,-1 0,1 0,0 1,0-1,-1 1,1 0,0 0,9 2,-19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0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1 243,'0'-1,"0"-1,0 0,0 0,1 1,-1-1,0 0,1 1,0-1,-1 0,1 1,0-1,0 1,0-1,0 1,0-1,0 1,0 0,0-1,1 1,-1 0,0 0,3-1,0-1,0 1,1 0,-1 1,1-1,0 1,-1 0,1 0,6-1,9 1,2 1,37 4,-54-3,105 16,-99-15,0 1,0 0,-1 1,1 0,-1 1,0 0,16 11,-24-15,-1 0,0-1,0 1,1 0,-1 0,0 0,0 0,0 0,0 1,0-1,-1 0,1 0,0 1,0-1,-1 0,1 1,-1-1,1 0,-1 1,0-1,1 1,-1-1,0 1,0-1,0 1,0-1,0 1,-1-1,1 1,-1 1,1-3,-1 1,1-1,0 1,-1-1,1 1,-1-1,1 0,-1 1,1-1,-1 0,1 1,-1-1,0 0,1 0,-1 1,1-1,-1 0,0 0,1 0,-1 0,0 0,1 0,-1 0,-1 0,0-1,0 1,0-1,0 0,0 1,0-1,0 0,0 0,1 0,-1-1,0 1,-2-3,-6-7,1 0,0 0,0-1,1-1,1 1,0-1,1 0,1-1,0 0,0 1,1-2,1 1,1 0,0-1,0 1,2-20,0 32,0 0,0 0,0 0,0 0,1 0,-1 1,1-1,-1 0,1 0,0 0,0 0,0 1,0-1,0 0,0 1,0-1,1 1,-1-1,0 1,1 0,-1 0,1-1,2 0,-1 1,0 0,0 0,0 1,0-1,0 1,1 0,-1 0,0 0,0 0,0 0,1 1,-1-1,3 2,13 4,-1 1,0 1,30 18,-39-20,159 100,-95-57,-32-23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0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86 114,'0'-9,"0"2,-1-1,1 1,0 0,1 0,0-1,0 1,1 0,-1 0,2 0,-1 0,1 1,3-8,-5 13,-1 1,0 0,0-1,0 1,0 0,1-1,-1 1,0 0,0 0,1-1,-1 1,0 0,1 0,-1-1,0 1,1 0,-1 0,0 0,1 0,-1-1,0 1,1 0,-1 0,0 0,1 0,-1 0,1 0,-1 0,0 0,1 0,-1 0,0 0,1 0,-1 0,1 1,-1-1,0 0,1 0,7 16,-1 27,-4 74,-24 217,8-184,-77 615,84-746,1-6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1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1 873,'13'-13,"2"2,0 0,0 1,29-15,-4 3,273-150,196-124,-480 276,-11 6,1 0,0 1,1 2,1 0,-1 1,2 0,-1 2,32-7,292-52,-257 44,135-54,-201 66,-10 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3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0 262,'7'-5,"0"0,0 0,1 1,0 0,-1 1,1 0,0 0,1 0,-1 1,11-1,25-9,201-78,-150 57,102-51,-190 81,-7 4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3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0 120,'9'-1,"-1"0,0-1,0 0,1 0,9-5,4-1,39-12,2 4,0 2,0 3,1 3,73 0,-97 6,50-9,-64 7,-5 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6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0,'0'816,"0"-795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6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0 526,'18'-2,"-1"-1,0-1,0-1,-1 0,20-9,-21 8,1274-438,-1254 433,-10 3,1 0,0 2,29-4,-45 10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7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1,'2'217,"-5"229,-8-308,-2 65,13-194,0 33,-9 71,4-86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8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1 548,'6'-7,"0"0,1 0,-1 1,1 0,1 0,-1 0,1 1,0 1,0-1,12-4,7-6,225-121,-193 108,1 4,90-25,303-79,-359 98,-59 18,43-10,-19 0,-50 18,12-6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29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511 1,'-10'1,"0"0,0 0,0 1,0 0,0 1,0 0,1 1,-1 0,1 0,0 1,-9 7,-13 10,-47 43,14-10,54-47,-1 1,2 0,-1 0,1 1,1 1,0-1,0 1,1 1,0 0,1-1,1 2,-1-1,-2 15,-14 43,3 2,-17 124,12 152,24-305,2 1,1-1,2 0,3-1,1 1,2-1,16 41,-12-49,1 0,1-1,2 0,1-2,2 0,0-2,3 0,39 36,67 49,58 56,-183-162,1 1,-1-1,0 1,4 11,-7-14,1 1,-1-1,1 0,0 0,0-1,1 1,0-1,0 0,0 0,6 4,3-2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0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0,'-1'135,"26"201,-17-280,-4-17,2-1,1 0,2 0,25 64,-31-96,0-1,0 0,0 0,1-1,-1 1,1-1,0 0,1 0,-1 0,1 0,-1-1,1 0,0 0,0 0,1 0,-1-1,1 0,-1 0,1 0,11 1,7 0,0-2,0 0,45-5,-5 0,-25 3,-1-2,0-2,58-14,-75 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1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0,'-13'1,"0"1,0 0,0 0,0 1,1 1,-1 0,1 1,0 0,0 1,-19 13,17-10,1 1,0 0,1 1,0 1,0-1,1 2,1 0,-11 17,19-27,1 0,-1 0,1 0,0 0,-1 0,2 0,-1 1,0-1,1 0,-1 1,1-1,0 4,0-6,0 0,0-1,1 1,-1-1,0 1,0 0,0-1,1 1,-1-1,0 1,1-1,-1 1,0-1,1 1,-1-1,1 1,-1-1,1 1,-1-1,1 0,-1 1,1-1,-1 0,2 1,0-1,-1 0,1 1,0-1,0 0,-1-1,1 1,0 0,-1 0,1-1,0 1,-1-1,1 0,2-1,26-13,37-26,-12 6,-8 2,-36 24,0 1,0 0,21-10,-28 17,1 0,0 0,-1 0,1 0,0 1,0 0,-1 0,1 0,0 1,-1-1,1 1,0 0,-1 1,1-1,-1 1,7 3,11 5,40 28,-39-23,128 88,158 140,-210-162,164 144,-193-160,98 119,-157-170,0 1,0 0,-2 0,0 1,13 30,-21-43,0 0,0 1,-1-1,1 0,-1 0,1 0,-1 0,0 0,0 1,-1-1,1 0,-1 0,1 0,-1 0,0 0,-2 5,0-5,1 0,0 0,-1 0,0-1,1 0,-1 1,0-1,0 0,0 0,-1-1,1 1,0-1,-1 1,1-1,-1 0,1 0,-1-1,-4 1,-1 0,1-1,-1 0,0-1,1 0,-1 0,1-1,0 0,-1-1,1 0,0 0,0 0,1-1,-1 0,-10-8,-13-10,-51-47,78 66,-47-42,2-3,2-2,-59-79,94 112,0-1,1 0,1-1,1 0,1 0,0-1,1 0,2-1,0 1,1-1,1 0,1 0,0 0,2-1,3-29,-2 46,0 0,0 0,0-1,1 1,-1 1,1-1,0 0,1 0,-1 1,1-1,4-4,4-2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1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0 144,'0'-5,"5"0,4-5,6 0,5 2,2 2,2 2,5-2,6-1,2-3,-2 1,-3-3,-2 1,-3-2,-1 1,-1 3,-5 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1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1 173,'12'-1,"0"0,0-1,18-5,22-3,-20 4,-1 0,0-2,-1-1,0-2,55-27,-43 18,75-23,-69 34,-27 7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2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0,'8'1,"1"0,-1 0,0 1,1 0,-1 1,0-1,0 2,0-1,0 1,-1 0,0 1,1 0,-2 0,1 0,11 13,6 8,-1 1,30 46,-40-53,52 80,101 214,15 126,-43-34,-112-311,-4 1,13 131,-34-213,6 100,-7-102,-1 1,0-1,-1 0,0 0,-1 1,-7 20,4-20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3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1 101,'195'-9,"199"-35,-238 24,-111 15,194-17,-229 22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4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531 65,'187'-7,"-159"4,-1-1,1-1,-1-2,43-15,-69 21,0 1,0 0,0 0,0-1,1 1,-1-1,0 1,0-1,0 1,0-1,0 0,0 0,0 1,0-1,-1 0,1 0,0 0,0-1,-18-1,-36 7,-28 4,-81-3,101-5,0 2,0 3,-72 15,116-16,-31 9,0-3,-1-1,-75 2,123-11,7-1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5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0,'4'4,"1"6,0 13,4 7,-1 7,0 6,-3 3,-2 6,3-1,1-5,2-6,1-7,-2-3,2-4,-1-6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6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0 271,'8'-1,"-1"0,0 0,1-1,-1 0,8-4,19-4,82-17,495-92,-505 105,740-72,-841 85,40 2,-44-1,-1-1,1 1,0 0,0 0,-1 0,1 0,0 0,0 0,-1 0,1 0,0 0,0 1,-1-1,1 0,0 0,0 1,-1-1,1 0,0 1,-1-1,1 1,-1-1,1 1,0-1,-1 1,1 0,-1-1,1 1,-1-1,0 1,1 0,-1-1,0 1,1 0,-1 0,0-1,0 1,0 0,1 0,-1-1,0 1,0 1,-6 8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7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0,'18'626,"-11"-486,-7-119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7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0 241,'7'-1,"0"0,0-1,0 0,0 0,-1-1,12-5,3-2,97-32,2 6,1 5,205-27,-277 43,-49 15,1 0,0-1,0 1,0-1,0 1,0-1,-1 1,1-1,0 0,0 1,-1-1,1 0,-1 0,1 1,-1-1,1 0,0-2,-1 3,0-1,-1 0,1 0,0 1,-1-1,1 0,0 1,-1-1,1 0,-1 1,0-1,1 1,-1-1,1 1,-1-1,0 1,1-1,-1 1,0 0,1-1,-1 1,0 0,0 0,1-1,-1 1,0 0,-1 0,-1-1,-1 0,1 1,-1-1,0 1,1-1,-1 1,0 0,-5 1,-8 3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39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125 122,'-125'-1,"355"-29,373-39,-458 49,-136 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2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218 845,'0'-4,"0"-5,1 0,-2 0,0 0,0 1,0-1,-3-8,3 16,1 0,0 1,0-1,-1 0,1 1,0-1,-1 0,1 1,-1-1,1 1,-1-1,1 1,-1-1,1 1,-1-1,0 1,1 0,-1-1,0 1,1 0,-1-1,0 1,1 0,-1 0,0 0,1 0,-1 0,0 0,-1 0,-1 1,0 0,1 0,-1 0,0 0,1 1,-1-1,1 1,-1 0,1 0,0 0,0 0,-2 3,-10 11,1 0,0 1,1 0,1 1,1 1,-15 37,10-12,1 0,-9 50,21-82,-1 0,2 0,0 1,0-1,2 23,0-31,-1-1,1 0,0 0,0 0,0 0,0 1,0-2,1 1,-1 0,1 0,0 0,0-1,0 1,0-1,1 1,-1-1,0 0,1 0,0 0,-1 0,1-1,0 1,0-1,0 0,0 1,0-1,4 0,10 3,0-2,0 0,0-1,1-1,-1 0,34-6,103-29,-124 27,41-13,-1-3,-1-3,-2-3,0-2,101-69,-161 97,-1 0,0-1,0 0,0 0,-1 0,0-1,0 0,8-12,-12 16,0-1,0 1,0 0,0-1,-1 1,1-1,-1 1,0-1,0 0,0 1,0-1,0 1,0-1,-1 1,1-1,-1 1,0-1,0 1,1 0,-2-1,1 1,0 0,0 0,-1-1,1 1,-1 0,0 1,0-1,-2-2,-8-7,0 1,-1 0,0 1,0 0,-1 2,-26-12,-95-28,87 32,-9-3,-44-15,-102-47,194 76,1-1,0 0,0 0,0-1,-9-9,16 15,0-1,0 0,0 0,0 0,1 0,-1 0,0 0,1 0,-1 0,1 0,-1 0,1 0,0 0,-1 0,1 0,0 0,0 0,0 0,0 0,0-1,0-1,1 2,0 0,0 0,0-1,0 1,0 0,0 0,0 0,0 0,1 0,-1 0,0 0,1 1,-1-1,1 0,-1 1,1-1,-1 1,1 0,-1-1,1 1,1 0,36-5,-1 1,1 2,54 4,-15 0,138 3,1 9,-2 10,0 9,-3 9,279 94,-463-127,-5-2,-1 0,0 2,-1 0,0 2,24 15,-41-23,0 0,0 0,-1 1,1-1,-1 1,1 0,-1 0,0 0,-1 0,1 1,-1-1,0 1,0-1,0 1,-1 0,1 0,-1-1,0 1,-1 0,1 0,-1 0,0 0,0 0,-1 0,1 0,-1 0,0 0,-1 0,-2 9,1-6,-1 1,0-1,0 0,0 0,-1 0,0 0,0-1,-1 0,0 0,-1 0,-12 10,15-14,1-1,-1 0,-1 1,1-2,0 1,0 0,-1-1,1 0,-1 0,1 0,-1 0,1-1,-1 0,1 0,-1 0,0 0,1-1,-1 0,1 0,-1 0,1 0,0-1,-1 0,1 0,-7-4,-3-3,0-2,0 1,1-2,0 0,1 0,0-1,-14-21,-65-111,77 120,-42-75,-50-122,84 167,2-2,3 0,2-1,-7-62,22 116,-5-75,5 76,0-1,0 1,0 0,1 0,-1 0,1 0,0 0,0 0,0 0,0 0,0 0,1 0,-1 0,1 0,0 1,0-1,0 1,0-1,0 1,5-4,-6 6,0-1,0 1,1-1,-1 1,0-1,1 1,-1 0,0 0,0 0,1 0,-1 0,0 0,1 0,-1 0,0 0,1 1,-1-1,0 0,0 1,0-1,1 1,-1 0,0-1,0 1,2 1,21 26,-7 2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4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1833,'19'-19,"-2"-1,0-1,-2-1,0-1,-1 0,15-34,-13 17,-2 0,-2 0,11-60,-7-16,0-222,-16 337,-2-264,-41-306,41 552,2 9,-1 1,0 0,-1 0,0 0,0 0,-1 0,0 0,0 0,-1 1,-7-12,11 20,0-1,-1 1,1-1,0 1,-1-1,1 1,-1 0,1-1,-1 1,1-1,-1 1,1 0,-1-1,1 1,-1 0,1 0,-1-1,1 1,-1 0,0 0,1 0,-1 0,1 0,-1 0,0 0,1 0,-1 0,0 0,1 0,-1 0,0 1,-12 16,-3 32,16-47,-22 100,4 1,6 0,3 1,5 1,11 113,0-153,2 0,25 84,-27-124,1-1,1 0,1-1,1 0,1 0,1-1,1-1,1 0,18 19,-20-28,0 0,1-1,0-1,1 0,0-1,0-1,1 0,0-1,0-1,1 0,0-1,0-1,29 4,-43-8,1 0,-1 1,1-1,-1 0,0-1,1 1,-1 0,0-1,1 0,-1 0,0 0,0 0,1 0,-1-1,0 0,-1 1,1-1,0 0,0 0,-1-1,1 1,-1 0,0-1,0 0,0 1,0-1,0 0,0 0,-1 0,2-3,0-8,0 1,-1-1,0 1,-2-1,1 1,-3-18,2 17,-1 0,2 1,0-1,3-17,-4 30,1-1,-1 1,0-1,1 1,-1-1,1 1,-1-1,1 1,0-1,0 1,0 0,0 0,-1-1,2 1,-1 0,0 0,0 0,0 0,0 0,1 0,-1 0,0 1,1-1,-1 0,1 1,-1-1,3 0,-1 1,0 1,0-1,0 1,0-1,-1 1,1 0,0 0,-1 1,1-1,0 0,-1 1,0-1,5 5,8 7,-1 1,0 1,14 20,-26-33,62 76,74 72,-137-149,1 1,-1 0,1 0,-1-1,1 1,0-1,-1 0,1 1,0-1,0 0,0 0,0 0,0 0,0 0,0-1,0 1,1-1,-1 1,0-1,0 0,0 0,1 0,-1 0,0 0,0 0,0-1,1 1,-1-1,0 1,0-1,0 0,0 0,0 0,0 0,0 0,0 0,-1-1,1 1,0-1,-1 1,1-1,-1 0,1 1,-1-1,2-4,6-9,0-1,-1-1,-1 1,8-30,-9 27,6-20,-11 30,1-1,1 1,0 0,0 0,0 0,1 0,1 1,0-1,0 1,8-10,-10 17,-1-1,1 1,0 0,-1 0,1 0,0 0,0 1,0-1,0 1,-1-1,1 1,0 0,0 0,0 1,0-1,0 0,0 1,0 0,-1 0,1 0,0 0,4 2,11 6,0 0,20 15,-13-9,84 49,110 55,-215-117,0-1,0 1,0-1,0 0,0 0,0 0,0-1,0 1,0-1,0 0,0 0,0 0,0-1,1 0,-1 1,0-2,-1 1,1 0,0-1,0 1,0-1,-1 0,1 0,-1-1,0 1,1-1,-1 0,0 0,-1 0,1 0,2-4,8-11,-2-1,0 0,-1-1,13-37,-2 7,52-126,-66 160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5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6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1,'3'6,"1"0,-1 1,0 0,0 0,-1 0,0 0,0 0,-1 0,0 0,0 1,0-1,-2 13,4 16,13 149,-10 266,-7-265,1-166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7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1 471,'10'-1,"0"-1,0 0,-1-1,1 0,0-1,17-9,10-4,241-110,-104 42,-120 59,-1-3,-1-3,-1-1,53-48,-89 69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7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0 470,'6'-2,"0"1,0-1,0 0,0 0,-1-1,1 0,-1 0,0 0,8-6,3-2,139-76,3 6,4 8,287-90,-428 157,0 0,1 1,36-3,-54 9,-6-1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48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2,'134'-2,"144"4,-253-1,-1 1,1 1,-1 1,42 13,-64-16,1 1,0-1,-1 0,0 1,1 0,-1-1,0 1,0 0,0 0,0 0,0 0,0 1,-1-1,1 1,-1-1,1 1,1 4,-1-1,-1 0,0 0,0 1,0-1,0 0,-1 0,-1 12,-3 6,0-1,-2 1,-10 27,14-46,-32 90,-86 167,97-224,14-24,1 1,-12 26,15-26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0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635 0,'-8'2,"0"0,1 1,-1 0,1 0,-1 1,1 0,1 0,-1 0,0 1,1 0,-7 7,-15 10,11-11,-173 108,158-102,-1-1,0-1,-1-2,-42 10,70-22,-1 1,1-1,0 0,-1-1,1 1,-1-1,1-1,0 1,-8-2,12 1,1 0,-1 1,0-1,1 0,-1 0,1 0,0 0,-1 0,1 0,0 0,-1 0,1-1,0 1,0 0,0-1,0 1,0-1,0 1,1-1,-1 1,0-1,1 0,0 1,-1-1,1 0,0 1,-1-1,1 0,0 0,1 1,-1-1,0 0,0 0,1 1,-1-1,1 0,1-2,-1 0,0 0,0 1,1-1,-1 1,1 0,0-1,0 1,0 0,1 0,-1 0,1 1,0-1,-1 0,1 1,0 0,1 0,-1 0,0 0,1 0,-1 1,1-1,-1 1,1 0,-1 0,1 0,4 0,13-1,-1 1,1 0,37 5,-14-2,22-2,-29-1,63 6,-89-3,0 0,0 0,0 1,0 1,-1-1,1 2,-1-1,0 2,-1-1,10 8,-10-6,1-1,-1-1,1 1,1-1,-1-1,1 0,-1 0,14 1,-19-3,1-1,0 0,-1-1,1 1,0-1,-1 0,1-1,0 1,-1-1,1 0,-1-1,1 1,-1-1,0 0,1 0,-1-1,0 0,4-3,-4 2,-1-1,-1 0,1 0,-1 0,0-1,0 1,0-1,-1 0,1 0,-2 0,1 0,-1 0,0 0,0 0,0 0,-1-8,-3 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1.7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1,'-29'0,"14"-1,0 1,1 1,-1 0,-17 4,27-4,0 1,-1 0,1 0,0 1,0-1,0 1,1 0,-1 1,1-1,0 1,0-1,0 1,0 1,-5 7,-2 5,1 0,1 2,0-1,2 1,0 0,1 0,1 1,1 0,0 0,2 0,0 0,2 36,3-6,2-1,3 0,1 0,18 50,70 176,-9-31,-70-185,-3 0,10 78,-9 38,-7 267,-11-403,0 0,-3-1,-1 1,-1-1,-3-1,-1 0,-22 49,26-71,-2-1,0-1,-1 1,0-2,-1 1,-13 11,-82 62,5-3,86-66,4-1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3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0 114,'1'-1,"-1"0,0 0,1 0,-1 0,1 0,-1 0,1 0,0 0,-1 1,1-1,0 0,0 0,-1 1,1-1,0 0,0 1,0-1,0 1,0-1,0 1,0-1,0 1,0 0,0-1,0 1,0 0,2 0,37-5,-29 4,39-9,0-2,-1-2,68-30,-112 42,14-5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4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1,'0'8,"0"11,5 7,0 7,0 6,-1 9,4 9,3 2,5 1,0-7,-4-3,-3-3,-3-4,-3-6,-2-5,-1-4,0-6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5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121 206,'-2'-11,"0"1,-1 0,-1 0,1 0,-2 1,1-1,-2 1,1 0,-1 0,-10-11,3 1,-38-50,283 397,-196-280,192 240,-175-228,3-2,101 80,-76-74,-50-39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5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0 286,'11'-2,"-1"-1,1 1,-1-2,0 1,0-2,0 1,0-1,-1-1,0 0,12-9,21-12,12 1,2 1,61-16,-2-1,40-18,-130 50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5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719 1,'-2'9,"0"0,-1 1,-1-1,1-1,-2 1,1 0,-1-1,0 0,-11 13,2-2,-327 536,262-407,-110 294,156-347,20-62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7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55,'0'-1,"1"0,-1 0,1 0,-1 0,1 0,0 0,0 0,-1 0,1 0,0 0,0 0,0 1,0-1,0 0,0 1,0-1,0 1,0-1,3 0,28-12,-23 10,8-2,0 0,0 1,0 1,0 1,1 0,-1 1,25 3,-2 1,0 2,43 11,-56-9,-1 1,0 1,-1 1,29 15,-45-20,0 0,-1 0,1 1,-1 0,0 1,-1-1,0 2,0-1,0 1,-1 0,0 0,0 0,-1 1,6 14,-10-19,1-1,-2 0,1 1,0-1,-1 1,1-1,-1 0,0 1,0-1,-1 1,1-1,-1 1,1-1,-1 1,0-1,0 0,-1 0,1 1,-1-1,0 0,1 0,-1 0,-1-1,1 1,-4 4,-6 2,1 1,-2-2,1 1,-26 11,-19 13,25-12,24-16,0 0,0 1,1-1,0 1,-7 7,14-13,-1 1,1-1,0 0,0 0,0 0,-1 0,1 1,0-1,0 0,0 0,0 0,-1 1,1-1,0 0,0 0,0 1,0-1,0 0,0 0,0 1,0-1,0 0,0 0,0 1,0-1,0 0,0 0,0 1,0-1,0 0,0 0,0 1,0-1,0 0,0 0,0 1,0-1,0 0,1 0,-1 1,0-1,0 0,0 0,1 0,-1 0,0 1,0-1,0 0,1 0,-1 0,0 0,0 0,1 1,-1-1,0 0,25 1,27-10,25-8,0 3,144-6,-207 20,1-1,-1 0,26-6,-23 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8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0,'0'5,"0"4,0 10,0 6,0 7,0 10,0 3,0 5,0 3,0 9,0 3,0-7,0-8,0-4,0-7,0-9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9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0 367,'9'-9,"1"1,1 0,-1 0,1 2,0-1,0 1,16-5,95-30,-49 19,301-96,-37 12,-306 96,-8 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5:59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1577 1,'-1'2,"-1"1,1-1,-1 1,0-1,0 0,0 0,-1 0,1 0,0 0,-1 0,1-1,-6 3,1 1,-267 151,124-76,131-69,-450 269,381-220,2 4,3 3,-82 88,152-142,2 0,-1 0,2 1,0 0,1 1,0 0,1 1,1 0,0 0,1 0,1 1,1 0,0 0,1 0,1 1,0 30,1-18,-1-1,-2 1,-1 0,-1-1,-18 53,-6-27,21-42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1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19,'85'-19,"-68"19,0 1,-1 0,1 1,-1 1,0 1,0 0,0 1,0 0,-1 2,0 0,0 0,-1 2,0-1,0 2,-1 0,0 1,-1 0,0 0,-1 2,13 16,-19-22,0 1,-1-1,0 1,0 0,-1 0,1 0,-2 0,1 1,-1-1,-1 1,1-1,-2 1,1 0,-2 15,1-19,-1 1,0-1,-1 1,1-1,-1 1,0-1,0 0,-1 0,0 0,0 0,0 0,0-1,-1 1,0-1,0 0,0 0,0 0,0-1,-1 0,0 1,0-2,1 1,-9 3,-6 1,15-7,0 2,-1-1,1 1,0-1,0 1,0 0,0 0,1 1,-1-1,0 1,-5 6,9-9,0 1,0-1,0 1,0 0,0-1,0 1,0-1,0 1,0-1,0 1,0-1,0 1,0-1,1 1,-1-1,0 1,0-1,1 1,-1-1,0 1,1-1,-1 0,1 1,-1-1,0 0,1 1,-1-1,1 0,-1 1,1-1,-1 0,1 0,-1 0,1 1,-1-1,1 0,-1 0,1 0,-1 0,1 0,-1 0,1 0,-1 0,2 0,28 3,-29-3,20 0,0-2,-1 0,1-1,0-1,30-10,50-9,-81 20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2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1 678,'0'-34,"-1"10,1-1,1 0,2 1,5-27,-6 44,0-1,1 0,0 1,1-1,-1 1,1 0,1 0,-1 1,1-1,0 1,1 0,0 0,0 1,0 0,0 0,12-7,3 1,1 0,0 2,0 0,1 2,0 1,0 0,0 2,39-3,-30 6,0 0,1 3,-1 0,0 3,58 14,-86-18,1 0,-1 1,1-1,-1 1,0 0,0 0,0 1,0-1,0 1,0 0,6 6,-9-8,0 1,0 0,-1 0,1 0,0 0,-1 0,1 0,-1 0,1 0,-1 0,0 0,0 0,0 0,0 0,0 0,-1 0,1 0,0 0,-1 0,0 0,1 0,-1 0,0-1,0 1,0 0,0 0,0-1,-3 4,-15 22,-1 0,-1-1,-1-2,-2 0,-37 30,61-53,-1-1,1 1,-1-1,1 0,-1 1,1-1,-1 1,0-1,1 0,-1 1,1-1,-1 0,0 0,1 0,-1 1,0-1,1 0,-1 0,0 0,1 0,-1 0,0 0,1 0,-1 0,-1-1,0-14,14-28,-11 41,31-76,4 1,56-88,-11 22,-77 136,0-1,1 1,-2-1,1 1,-1-1,0 0,-1 0,4-17,-12 25,-5 9,-7 13,2 9,2 0,-16 48,26-64,0 1,1-1,0 0,2 1,0-1,0 1,4 29,-2-39,1 0,0 1,0-1,0 0,1 0,-1-1,2 1,-1 0,0-1,1 0,0 0,1 0,-1 0,1-1,-1 1,2-1,-1-1,0 1,1-1,7 4,12 5,0-2,0-1,41 9,-46-13,1 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3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0,'-30'57,"7"-15,-23 62,21-31,5 1,2 1,-13 132,29-190,1 1,1-1,0 1,2-1,0 0,1 1,0-1,8 22,-5-25,0 0,1-1,0 0,1-1,1 0,0 0,0 0,1-1,1-1,12 10,17 18,-30-27,0-1,1-1,0 0,1 0,17 10,-11-11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4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0,'4'55,"3"0,2 0,2-1,35 99,9 44,-46-158,4 24,2 0,27 66,-41-126,0-1,1 1,-1 0,1-1,-1 1,1-1,0 0,0 1,0-1,0 0,0 0,1 0,-1-1,1 1,-1 0,1-1,-1 0,1 1,0-1,0 0,0 0,0-1,-1 1,5 0,11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6.4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1447,'-10'1,"8"-1,4-2,11-9,301-248,152-183,-331 298,146-203,-132 123,-141 212,-1 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5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34,'4'0,"6"0,5 0,4 0,3 0,2 0,-3-4,-1-1,0 0,1 1,-3-4,-4 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6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0,'6'2,"-1"0,0 0,0 0,0 1,0 0,0 0,0 0,-1 1,0-1,0 1,0 0,4 5,-2-4,30 36,-1 2,-2 1,-2 2,28 52,-38-59,-1 1,-1 1,-3 1,-1 0,-2 1,7 50,-15-41,-5-31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6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1,'1'24,"2"0,1 0,1-1,11 34,8 38,91 796,-106-811,15 287,9 79,-24-375,-7-45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8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1,'27'314,"-13"-201,-9-72,117 1329,-100-848,-15-266,-1-228,-6-28,0 1,1-1,-1 1,0-1,0 1,1-1,-1 1,0-1,1 0,-1 1,0-1,1 0,-1 1,0-1,1 0,-1 1,1-1,-1 0,1 0,-1 1,1-1,-1 0,1 0,-1 0,1 0,-1 0,1 0,-1 0,1 0,-1 0,1 0,-1 0,1 0,-1 0,1 0,-1 0,1-1,-1 1,1 0,-1 0,0-1,1 1,-1 0,1 0,-1-1,0 1,1-1,0 1,7-9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09.7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1 145,'13'-12,"1"0,1 1,0 0,0 2,1 0,0 0,1 1,24-7,1 1,1 3,57-8,-94 17,-1 1,1 1,-1-1,1 1,0 0,-1 0,1 1,0-1,-1 1,1 1,-1-1,1 1,-1 0,0 0,0 0,0 1,0 0,0 0,0 0,-1 1,1-1,-1 1,0 0,0 0,-1 1,1-1,-1 1,0 0,0 0,-1 0,1 0,-1 0,0 0,0 1,-1-1,2 11,2 15,-2 1,-1 0,-2 0,-6 60,-3-25,-25 84,25-122,-25 53,4-12,30-69,0-1,0 0,0 0,0 1,0-1,0 0,0 0,0 1,0-1,0 0,0 0,0 1,0-1,0 0,0 0,0 1,0-1,0 0,0 0,1 1,-1-1,0 0,0 0,0 0,0 1,1-1,-1 0,0 0,0 0,0 0,1 0,-1 1,0-1,0 0,1 0,-1 0,0 0,0 0,1 0,-1 0,0 0,0 0,1 0,-1 0,0 0,0 0,1 0,-1 0,0 0,0 0,1 0,-1 0,0 0,0-1,0 1,1 0,-1 0,0 0,18-6,687-256,-651 243,37-16,-81 30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1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468 1454,'-18'1,"-1"1,1 1,0 0,0 1,0 1,1 1,-1 1,1 0,1 1,0 1,0 1,-22 16,12-6,2 1,0 2,2 0,0 1,2 1,-24 37,39-53,0-1,0 1,1 0,0 0,0 0,1 1,1-1,0 1,-2 11,4-16,0 0,0-1,0 1,1 0,0 0,0 0,0-1,0 1,1 0,0-1,0 1,0-1,0 0,1 0,-1 0,1 0,0 0,1 0,-1-1,6 5,14 9,1-2,1 0,0-2,1 0,1-2,50 14,-74-24,0 0,0 0,0 0,1 0,-1-1,0 0,0 0,1 0,-1 0,0 0,0 0,1-1,-1 0,0 1,0-1,0-1,0 1,0 0,0-1,0 1,0-1,-1 0,1 0,-1 0,1 0,-1-1,0 1,0 0,0-1,0 0,0 1,0-1,-1 0,1 0,-1 0,0 0,1-4,4-14,0 0,-2 0,-1-1,2-33,-4 42,19-280,-20-301,-20 386,15 175,-2 0,-1 1,-2 0,-16-37,26 68,0 1,0-1,0 1,0-1,0 1,0-1,-1 1,1-1,0 1,0-1,0 1,0-1,-1 1,1-1,0 1,-1 0,1-1,0 1,-1 0,1-1,0 1,-1-1,1 1,-1 0,1 0,0-1,-1 1,1 0,-1 0,1 0,-1-1,1 1,-1 0,1 0,-1 0,1 0,-2 0,-4 21,5 37,10 38,3 0,5-1,4 0,3-2,58 140,-63-186,2 0,2-1,2-2,52 72,-76-114,0-1,0 1,0-1,0 1,1-1,-1 0,0 0,0 1,1-1,-1 0,1 0,-1 0,1-1,0 1,-1 0,1 0,0-1,-1 1,1-1,0 0,0 1,-1-1,1 0,0 0,0 0,0 0,-1-1,1 1,0 0,0-1,-1 1,1-1,0 0,-1 1,1-1,0 0,-1 0,1 0,-1 0,0 0,1 0,-1-1,0 1,0 0,0-1,1 1,-2-1,3-2,5-8,-1-1,0 0,-1 0,9-24,22-94,39-251,-72 357,20-140,-6-1,-7-279,-12 429,-7-87,7 93,-1 1,0 0,0 0,-1 0,0 0,-1 0,0 0,-6-9,10 17,0 0,0 1,-1-1,1 1,0-1,-1 0,1 1,-1-1,1 1,-1-1,1 1,-1-1,1 1,-1-1,1 1,-1 0,1-1,-1 1,0 0,1-1,-1 1,0 0,1 0,-1 0,0-1,1 1,-1 0,0 0,1 0,-1 0,0 0,1 0,-1 0,0 1,0-1,1 0,-1 0,1 1,-2-1,0 2,0 1,0-1,1 0,-1 0,1 1,-1-1,1 1,0-1,0 1,-1 4,-12 66,10-22,3 0,2 0,3 0,1 0,3-1,2 0,2-1,24 63,3-14,4-2,110 179,-148-268,11 19,1 0,22 23,-35-44,1 1,0-1,1 0,-1 0,1-1,0 1,0-1,0-1,1 1,-1-1,1 0,0-1,0 0,10 3,-13-5,-1-1,0 1,0 0,1-1,-1 0,0 0,0 0,1 0,-1 0,0-1,0 1,-1-1,1 0,0 0,-1 0,1 0,-1 0,1-1,-1 1,0-1,0 0,0 1,0-1,-1 0,1 0,-1 0,2-6,4-9,0 0,-2-1,5-25,-9 41,8-47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2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218 124,'-1'0,"0"1,0-1,0 0,0 0,0 0,0 0,0 0,1 0,-1 0,0 0,0 0,0 0,0-1,0 1,0 0,1-1,-1 1,0 0,0-1,1 1,-1-1,0 1,0-1,1 0,-1 1,1-1,-1 0,0 1,1-1,-1 0,1 0,0 1,-1-1,1 0,0 0,-1 0,1 0,0-1,0 1,1 0,-1-1,1 1,-1-1,1 1,0 0,0 0,0-1,0 1,0 0,0 0,0 0,0 0,0 0,0 0,1 0,-1 1,0-1,0 0,1 1,-1-1,1 1,1-1,91-23,-66 18,0-1,-1-1,33-14,-60 22,0 0,0 0,0 0,1 0,-1 0,0 0,0 0,1 0,-1 0,0 0,0 0,1 0,-1 0,0 0,0 0,0 0,1 0,-1-1,0 1,0 0,0 0,1 0,-1 0,0 0,0-1,0 1,0 0,1 0,-1 0,0-1,0 1,0 0,0 0,0 0,0-1,0 1,0 0,0 0,0-1,0 1,0 0,0 0,0 0,0-1,0 1,0 0,0 0,0-1,0 1,0 0,0 0,0-1,0 1,0 0,0 0,-1-1,-18-3,-26 2,29 1,-1 1,1 1,0 1,0 0,0 1,0 0,0 2,-25 9,25-7,0-2,-1 0,-20 3,-38 12,32-5,23-10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6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0,'-2'312,"8"401,21-518,-11-105,-13-71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8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1 317,'1'1,"1"-1,-1 1,1-1,-1 1,1 0,-1-1,1 1,-1 0,0 0,1 0,-1 0,0 0,0 0,0 1,1-1,-2 0,1 0,0 1,1 1,15 30,-17-32,25 61,-3 1,-2 1,11 69,14 201,-35 148,-3-426,-7-55,1 1,-1-1,0 0,1 1,-1-1,1 0,0 0,-1 0,1 0,0 1,0-1,0 0,-1 0,1 0,0-1,2 2,-2-2,0 0,-1 0,1 1,0-2,0 1,0 0,0 0,0 0,0 0,0 0,-1-1,1 1,0 0,0-1,0 1,-1-1,1 1,0-1,0 1,-1-1,1 1,0-1,-1 0,1 0,-1 1,1-1,-1 0,1-1,11-15,-2-2,0 1,0-2,-2 1,8-28,-7 20,23-60,129-314,-158 396,-1 1,0-1,1 0,0 1,0 0,0-1,1 1,-1 1,1-1,0 0,0 1,1 0,6-4,-9 6,1 0,0 1,0-1,0 1,0-1,0 1,1 0,-1 1,0-1,0 0,0 1,0 0,-1-1,1 1,0 0,0 1,0-1,-1 0,1 1,0 0,-1-1,0 1,1 0,3 4,11 10,-1 1,-1 0,0 1,18 30,44 87,-61-105,187 350,-199-372,1-1,0 0,0 0,0 0,9 7,-13-13,0 0,0 0,0 0,0 0,0 0,0-1,0 1,0 0,1-1,-1 1,0-1,0 1,1-1,-1 0,0 0,1 1,-1-1,0 0,1 0,-1 0,0-1,1 1,-1 0,0 0,0-1,1 1,-1 0,0-1,0 0,1 1,-1-1,0 0,0 1,0-1,0 0,0 0,0 0,0 0,0 0,-1 0,1 0,0 0,0-2,5-9,0 0,-1-1,-1 0,0 0,-1 0,0 0,-1 0,0 0,-1-17,2-2,17-164,38-294,-56 476,-2 10,0-1,1 1,0 0,-1-1,1 1,1 0,-1 0,1 0,-1 0,1 0,0 0,1 0,2-3,-5 7,1-1,-1 1,1 0,0 0,-1 0,1 0,-1 1,1-1,-1 0,1 0,0 0,-1 0,1 1,-1-1,1 0,-1 0,1 1,-1-1,0 0,1 1,-1-1,1 0,-1 1,0-1,1 1,-1-1,0 1,1-1,-1 1,1 0,11 19,-11-18,16 27,1-1,1-1,2 0,1-1,0-2,33 28,-41-41,1 0,-1-2,2 0,-1 0,2-1,-1-1,1-1,-1-1,2 0,-1-1,0 0,1-2,28 1,-30-3,-1-1,1-1,-1 0,1-1,-1 0,0-2,0 0,0 0,19-11,-12 4,-1-2,-1 0,0 0,-1-2,25-26,-12 5,-2 0,-1-2,-2-1,-2-2,33-71,-37 64,-2-2,19-75,-33 104,-1-1,0 0,-2 0,0 0,-2 0,-1 0,0-1,-7-27,7 47,0 1,0 0,0-1,0 1,-1 0,1 0,-1 0,0 0,0 0,0 0,0 0,-1 1,1-1,-1 1,1-1,-1 1,-6-3,8 4,0 1,0-1,0 1,0 0,-1-1,1 1,0 0,0 0,0 0,0 0,-1 0,1 0,0 0,0 1,0-1,0 0,-1 1,1-1,0 0,-2 2,1 0,0-1,0 1,1 0,-1 0,1 0,-1 0,1 0,-1 0,1 0,0 0,0 0,0 1,-1 4,0 1,0 1,1 0,0 0,1 0,0 0,0 0,1 0,0 0,1 0,0 0,0 0,1-1,0 1,7 13,8 13,1-1,25 34,-24-40,16 26,-16-28,-1 1,-2 0,0 2,-2 0,-2 1,11 31,-23-57,-1 0,1 1,-1-1,0 0,0 0,0 0,-1 0,1 0,-1 0,0 0,0 0,0-1,-1 1,1 0,-1 0,0-1,0 1,-1-1,1 0,0 1,-1-1,0 0,0-1,0 1,0 0,-5 2,-10 7,0-1,-1-1,-38 15,22-10,1 1,5-1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8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7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1,'4'0,"10"4,3 5,2 6,6 5,7 2,-1 2,-2 1,-3 0,0-3,-6-3,-5-3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19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2275 11,'0'-1,"-1"1,1-1,0 1,0-1,0 1,0-1,-1 1,1-1,0 1,-1 0,1-1,0 1,-1-1,1 1,0 0,-1-1,1 1,-1 0,1 0,0-1,-1 1,1 0,-1 0,1-1,-1 1,1 0,-1 0,1 0,-1 0,1 0,-1 0,0 0,-21 0,21 0,-46 6,1 3,-1 1,-86 33,85-27,-391 133,-947 289,1307-416,66-18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0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1 393,'0'44,"3"0,1-1,14 62,-11-79,0 0,2 0,2-1,0 0,1-1,26 38,-33-54,1-1,0 0,1 0,-1 0,1-1,1 0,-1 0,1-1,0 0,0 0,16 5,-20-8,0-1,0 1,1-1,-1-1,0 1,1-1,-1 1,0-1,1 0,-1-1,1 1,-1-1,0 0,1 0,-1 0,0-1,0 1,0-1,0 0,0 0,0-1,-1 1,1-1,-1 0,0 0,5-4,11-17,-1 0,-1 0,-1-2,-1 0,-1-1,15-43,45-180,-65 215,5-24,-2-1,-3 1,-3-2,-2-62,0 98,-3 24,-1 1,0 0,1 0,-1 0,0 0,0 0,1 0,-1 0,0 0,1 0,-1 0,1 0,-1 0,0 0,0 0,1 0,-1 0,0 1,1-1,-1 0,0 0,1 0,-1 0,0 1,0-1,1 0,-1 0,0 0,0 1,1-1,-1 0,0 1,0-1,0 0,0 0,1 1,-1 0,27 49,-19-34,13 24,156 321,-151-300,-3 1,-3 1,-3 1,10 69,-25-121,2 15,-1 1,-1 45,-2-66,-1 0,1-1,-1 1,-1 0,1-1,-1 1,0-1,-1 0,1 0,-1 0,0 0,-1 0,0 0,0-1,0 0,-7 7,-2-1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0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1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1096,'2'0,"1"-1,0 0,-1 1,1-1,-1 0,1 0,-1-1,0 1,1 0,-1-1,0 0,0 1,0-1,3-4,25-30,-29 35,20-31,-1-2,28-64,-14 25,28-43,50-107,-101 197,-2 0,-1-1,-1 0,-1 0,-1-1,2-48,-7 69,-1 1,0-1,0 1,-1-1,1 1,-2-1,1 1,0 0,-1 0,0 0,-1 0,0 1,1-1,-2 1,1 0,0 0,-1 1,0-1,0 1,-1 0,1 0,-1 1,0-1,-10-3,-15-6,0 1,-1 1,-55-10,57 14,18 4,-11-3,0 1,1 2,-43-3,59 6,0 0,0 1,0-1,0 1,0 1,1-1,-1 1,0 0,1 0,-1 1,1-1,-1 1,1 1,0-1,0 1,1 0,-1 0,1 0,-7 8,0 5,1 1,0 0,1 1,0 0,2 1,1-1,0 1,1 1,1-1,-1 32,1 15,11 130,11-34,43 181,66 161,-51-209,-6-24,68 293,-125-504,-3 0,-3 1,-2-1,-5 71,-2-108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2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1588,'567'-278,"-295"137,898-380,-1146 512,80-35,-88 32,-24 10,-28 9,18 0,1 1,0 1,1 0,-1 1,2 1,-1 0,-26 27,21-16,1 0,1 2,1 0,-19 33,35-52,-1-1,1 0,0 1,0 0,0-1,1 1,-1 0,1 0,1 0,-1 0,1 0,-1 0,1 0,2 8,-1-10,0 0,0 0,0 0,1 0,-1 0,1-1,0 1,-1-1,1 1,1-1,-1 0,0 1,0-1,1 0,-1-1,1 1,0 0,0-1,-1 1,1-1,0 0,0 0,0 0,5 0,65 12,1-3,0-3,135-5,-116-3,-45 2,-31 1,0-1,-1-1,1 0,-1-2,1 0,0 0,-1-2,19-5,-33 7,1 1,-1-1,0 0,0 1,0-1,0 0,0 0,0 0,0-1,-1 1,1 0,-1-1,1 1,-1-1,0 1,0-1,0 0,0 1,-1-1,1 0,-1 1,0-1,0 0,0 0,0 0,0 1,0-1,-2-4,-1-10,-1 0,0 1,-11-25,10 29,-96-230,47 120,-52-175,105 293,-2-7,0-1,0 0,1 1,0-1,1-21,1 31,0-1,1 1,-1-1,1 1,-1-1,1 1,0 0,0 0,0-1,0 1,1 0,-1 0,0 0,1 0,0 0,-1 0,1 1,0-1,0 1,0-1,0 1,0-1,0 1,0 0,1 0,-1 0,0 0,1 1,-1-1,1 1,-1-1,0 1,6 0,11-1,0 1,0 1,0 0,0 2,23 5,95 32,-135-40,68 25,0 2,-2 4,-2 2,-1 4,-1 2,-3 3,-1 2,78 76,-114-95,-1 1,0 1,-3 1,0 1,18 35,-31-50,0 1,-1-1,0 1,-1 0,-1 0,-1 0,0 1,0 0,-2-1,0 1,-1 0,-1 0,-3 24,2-34,0 0,0 0,-1 0,0 0,0 0,-4 5,6-10,1-1,-1 1,1 0,-1 0,1-1,-1 1,0-1,1 1,-1 0,0-1,0 1,1-1,-1 0,0 1,0-1,0 0,1 1,-1-1,0 0,-2 1,3-2,-1 1,0-1,0 0,0 1,0-1,0 0,1 1,-1-1,0 0,1 0,-1 0,0 1,1-1,-1 0,1 0,0 0,-1 0,1 0,0 0,-1 0,1 0,0 0,0-2,-6-31,1 0,0-58,2 31,-5-67,17-255,-4 344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3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1 482,'2'0,"1"1,-1-1,0 1,1 0,-1-1,0 1,0 0,1 1,-1-1,0 0,0 0,0 1,0 0,-1-1,4 4,24 32,-24-30,15 22,-2 2,-2 0,0 1,-2 0,-2 1,-1 0,-1 1,8 55,-8-10,-4-1,-6 137,2-418,16 66,5 1,7 2,63-179,-83 281,-5 13,0 0,2 1,0 0,1 1,0-1,2 2,0-1,16-19,-25 35,1-1,0 1,0 0,0-1,0 1,0 0,0 0,0 1,0-1,1 0,-1 1,0-1,0 1,1 0,-1-1,0 1,1 0,-1 1,0-1,0 0,1 1,-1-1,0 1,0 0,0-1,1 1,-1 0,0 0,0 1,0-1,-1 0,1 1,3 2,7 6,-1 0,0 1,16 21,-25-30,46 63,-3 2,-2 1,-4 3,-2 1,-4 2,43 143,-72-208,-1-13,1-29,-3-55,-1 83,-2-152,3-278,-1 426,6-54,-6 60,0 1,1-1,-1 1,1 0,-1 0,1-1,0 1,0 0,0 0,0 0,0 0,0 0,1 0,-1 0,1 0,0 1,-1-1,1 0,0 1,4-3,-5 4,0 0,1 0,-1 0,1 0,-1 0,1 0,-1 0,1 1,-1-1,0 1,1-1,-1 1,0-1,1 1,-1 0,0-1,0 1,0 0,1 0,-1 0,0 0,0 0,-1 0,1 1,0-1,1 2,21 38,-22-39,207 471,-198-446,-3-5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5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1105,'-1'14,"-1"-1,-1 0,0 0,-1 0,0 0,-9 16,-1 9,6-15,-8 17,3 0,1 1,2 0,2 1,-4 47,12-86,0-1,0 1,0 0,0 0,0-1,1 1,-1 0,1-1,0 1,0 0,0-1,0 1,0-1,0 1,4 3,-4-5,0 0,0 0,1 0,-1 0,0 0,1-1,-1 1,0 0,1-1,-1 0,1 1,-1-1,1 0,-1 1,1-1,0 0,-1 0,1 0,-1 0,3-1,3-1,0 0,-1-1,1 1,0-1,-1-1,0 1,0-1,0 0,0 0,6-7,18-20,-1-1,-2-1,-2-1,39-66,65-160,-125 252,22-55,-3-2,30-128,-54 192,1 1,0-1,0 1,0-1,0 1,0-1,0 1,0-1,1 1,-1-1,0 1,0-1,0 1,0 0,1-1,-1 1,0-1,0 1,1-1,-1 1,0 0,1-1,-1 1,0-1,1 1,-1 0,1 0,-1-1,1 1,-1 0,1 0,-1-1,0 1,2 0,9 17,11 54,-16-49,8 21,2 0,2-1,2 0,38 58,-40-73,1-1,2-1,0-1,2-1,0-1,2-1,34 24,-47-37,0-1,1 0,0-1,0 0,0-1,1-1,-1 0,1-1,19 3,-30-7,0 1,1-1,-1 0,0 0,0 0,0 0,-1-1,1 1,0-1,0 0,-1 0,1 0,-1 0,0 0,1 0,-1 0,0-1,3-5,2-3,0 0,-1 0,7-18,1-9,-2 0,-1-1,-2 0,5-61,-1-164,-12 223,-1-26,-2 0,-17-110,11 137,-2-1,-2 1,-1 1,-2 0,-30-54,27 59,-2 2,-24-31,44 63,0 0,0-1,0 1,0 0,0-1,0 1,0 0,0 0,0-1,0 1,0 0,-1 0,1-1,0 1,0 0,0 0,-1-1,1 1,0 0,0 0,0 0,-1 0,1-1,0 1,0 0,-1 0,1 0,0 0,-1 0,1 0,0 0,0 0,-1 0,1 0,0 0,-1 0,1 0,0 0,0 0,-1 0,1 0,0 0,0 0,-1 0,1 0,0 0,-1 0,1 1,0-1,0 20,14 39,-12-52,30 94,4-2,4-1,4-2,5-2,4-2,75 99,-80-126,3-2,84 79,-103-112,2-1,1-2,1-2,1-1,1-1,45 18,-69-35,0 0,0-2,1 1,0-2,-1 0,1-1,0 0,0-1,0-1,0 0,20-3,-30 1,-1 0,0 0,0-1,0 1,0-1,0 0,0 0,-1-1,1 1,-1-1,0 1,0-1,0 0,-1 0,1 0,-1-1,0 1,0 0,2-9,4-11,-1-1,4-33,-9 48,3-17,-2 1,-1-1,-1 0,-1 0,-1 0,-2 0,0 0,-2 1,-13-41,12 49,-2 0,0 0,0 1,-2 1,0-1,-1 1,0 1,-1 0,-1 1,-1 0,0 1,0 1,-1 0,-21-13,30 22,1-1,-1 1,0 0,0 1,-1 0,1-1,0 2,-1-1,1 1,-1 0,1 0,-1 1,1 0,-1 0,0 1,1-1,-13 4,10 0,0 0,0 0,1 1,-1 0,1 0,0 1,0 0,1 0,0 1,0 0,-7 10,-4 5,2 1,0 0,2 1,-12 27,19-36,0 1,1 1,1-1,1 1,0 0,1 0,-1 31,4-44,1 0,0 0,-1 0,1 0,1 0,-1 0,0 0,1 0,0-1,0 1,0 0,0-1,1 0,0 1,-1-1,1 0,0 0,0-1,1 1,-1-1,0 1,1-1,0 0,-1 0,1-1,0 1,0-1,0 0,7 2,12 2,1-1,0-1,45 0,-55-3,4 1,3 0,-1-1,37-4,-50 2,0 1,0-1,0 0,0-1,-1 0,1 0,-1 0,1-1,-1 0,0 0,8-8,-13 10,1 0,0 1,0-1,0 0,0 1,0-1,0 1,0 0,0-1,1 1,-1 0,1 0,-1 1,0-1,1 0,-1 1,1 0,0-1,4 1,-4 2,0-1,-1 0,1 1,0 0,-1-1,0 1,1 0,-1 0,0 1,0-1,0 0,0 1,0-1,-1 1,1 0,-1-1,2 5,48 97,28 52,-46-97,-21-36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7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1052,'-109'104,"-68"72,154-150,1 0,2 2,1 1,1 0,-16 36,32-61,1-1,-1 1,1 0,-1 0,1 0,1 1,-1-1,0 0,1 0,0 0,0 1,0-1,1 0,0 7,1-9,-1 1,0-1,0 0,1 1,-1-1,1 0,0 0,0 0,0 0,0-1,0 1,0 0,0-1,0 1,1-1,-1 0,1 0,-1 0,1 0,-1 0,1-1,-1 1,5 0,29 2,0-1,0-1,0-2,62-10,-85 9,0 0,0-1,0 0,0-1,-1 0,0-1,0-1,0 0,0-1,12-8,-17 8,0 1,0-1,0 0,-1 0,0-1,0 1,-1-1,0-1,0 1,-1-1,0 0,-1 0,0 0,3-17,-1 2,-2 0,-1-1,-1 1,-1-1,-1 1,-1 0,-1-1,-1 1,-2 0,0 1,-1-1,-1 1,-2 1,0-1,-1 2,-2-1,0 2,-1 0,-28-31,41 50,0 0,0 0,0 0,0 0,0-1,0 1,1 0,-1 0,0 0,1-1,-1 1,1 0,-1 0,1-1,-1 1,1-1,0 1,0 0,0-1,0 1,0-1,0 1,0 0,0-1,1 1,-1-1,0 1,1 0,-1-1,1 1,-1 0,1 0,0-1,0 1,0 0,-1 0,1 0,0 0,0 0,0 0,1 0,-1 0,0 1,0-1,0 0,2 0,9-6,0 1,0 0,26-8,-21 8,87-34,-1-5,174-103,-264 139,0 0,-1-1,0 0,0-1,-1 0,0-1,-1-1,-1 1,0-2,12-23,-16 26,-1 1,-1-1,0 0,0 0,-1 0,-1 0,0 0,0 0,-1 0,0-1,-1 1,0 0,-1 0,-1 0,-6-20,0 6,-2 0,0 0,-2 1,0 1,-2 0,-1 1,0 1,-2 0,0 1,-25-20,43 39,-1 0,1 1,-1-1,1 1,-1-1,1 1,-1-1,1 1,-1-1,0 1,1-1,-1 1,0 0,1 0,-1-1,0 1,1 0,-1 0,0 0,1-1,-1 1,0 0,0 0,1 0,-1 0,0 1,1-1,-1 0,0 0,0 0,1 0,-1 1,0-1,1 0,-1 1,1-1,-1 0,0 1,1-1,-1 1,1-1,-1 1,1-1,-1 1,1 0,0-1,-1 1,1-1,-1 1,1 0,0-1,0 1,0 0,-1 0,1-1,0 2,-4 51,5-42,2 113,5-1,6 0,5-1,5-1,6-1,5-1,79 180,-48-162,-43-95,-1 1,-3 2,-2-1,20 78,-36-113,1-1,-2 0,1 1,-1-1,0 0,-1 1,1-1,-2 0,1 1,-6 13,5-16,-1-1,0 1,-1 0,1-1,-1 0,0 1,-1-2,1 1,-1 0,0-1,0 0,0 0,-1-1,-6 5,7-6,-13 9,-1-1,0-1,0-1,-33 10,31-14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7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1 226,'22'-3,"1"0,0-2,0 0,-1-2,0 0,-1-2,31-15,5-1,-50 22,45-18,0-2,94-59,-128 74,-21 12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8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115 546,'2'26,"1"0,1-1,1 1,2-1,16 43,-4-11,80 226,21 67,-113-311,-12-26,4-12,0-1,0 0,0-1,1 1,-1 0,0 0,0 0,0 0,0-1,1 1,-1 0,0-1,0 1,0-1,1 1,-1-1,0 1,1-1,-1 1,1-1,-2-1,-13-13,1 0,0-1,1-1,1 0,-13-24,-45-99,61 121,-38-93,5-3,5-2,-27-147,58 233,1 0,1-1,1 1,2-1,6-57,-3 73,1 0,1 1,0 0,1 0,1 0,1 0,0 1,0 0,1 0,1 1,1 0,0 0,16-14,-13 14,1 0,0 2,1 0,1 0,0 1,0 1,1 1,0 1,0 0,0 1,1 1,0 0,1 1,-1 1,0 1,1 1,0 1,-1 0,22 3,-36-3,0 1,0-1,0 1,0 0,0 0,0 0,0 0,0 1,0-1,0 1,-1 0,1 0,-1 1,1-1,-1 1,0-1,5 7,-5-4,0-1,-1 1,0 0,0 0,0 0,-1 0,0 0,0 1,0-1,0 0,-1 1,0-1,-1 10,-1 6,-2 1,0-1,-1 0,-1-1,-1 1,-15 28,-67 115,75-141,-153 222,111-168,40-54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1.5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1,'9'1,"-1"0,1 1,-1 0,1 1,-1-1,0 2,11 5,5 1,741 358,-762-366,10 5,0 0,-1 1,23 20,-34-27,1 0,-1 0,0 0,1 0,-1 0,0 1,0-1,0 0,0 1,0-1,0 1,0-1,0 1,-1 0,1-1,0 1,-1 0,0 0,1-1,-1 1,0 0,0 0,0-1,0 1,0 0,0 0,-1 0,1-1,-1 1,1 0,-1-1,1 1,-1 0,0-1,0 1,0-1,0 1,0-1,0 0,0 1,-1-1,1 0,-2 2,-17 10,0-1,-1 0,0-2,-34 12,4-1,1 1,14-7,0 1,-42 28,65-36,-21 14,1 1,-45 41,40-31,20-22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7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10,'-4'0,"-2"-4,1-1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29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586 0,'-10'1,"-1"1,0 0,1 0,-1 1,1 0,0 1,0 0,0 1,0 0,1 0,0 1,-13 11,-10 9,-52 56,33-28,3 3,2 1,2 2,-69 130,109-182,1-1,-1 1,1 0,1 0,0 0,0 0,0 0,1 0,0 9,1-14,1 0,-1 0,1 0,0 0,0 0,0-1,0 1,1 0,-1-1,1 1,-1-1,1 1,0-1,0 0,0 0,1 0,-1 0,0 0,1 0,-1-1,1 1,0-1,-1 1,1-1,0 0,0 0,5 1,33 7,0-1,1-3,0-1,-1-1,63-6,-31 2,18 2,-20 1,73-9,-141 7,0-1,0 1,-1-1,1 0,0 0,0 0,0 0,-1 0,1 0,0-1,-1 1,1-1,-1 0,0 0,0 0,1 0,-1 0,3-5,-3 2,1 0,-1 0,0 0,0 0,-1 0,1 0,-1 0,0 0,0-11,-2-6,0 1,-1-1,-10-42,11 62,-10-46,-3 1,-30-70,33 92,-1 1,-1 1,-1 0,-1 1,-1 0,-24-25,15 26,4 7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30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0 498,'6'1,"-1"1,0 0,0 1,1-1,-1 1,-1 0,1 1,0-1,-1 1,0 0,0 0,7 8,-3-4,155 162,169 154,-286-283,-27-23,0-2,30 20,-49-35,1 0,0-1,0 1,0-1,0 1,0-1,0 0,0 1,0-1,0 0,1 0,-1 0,0 1,0-1,0 0,0-1,0 1,0 0,0 0,0 0,0-1,0 1,1 0,-1-1,0 1,-1-1,1 1,0-1,0 0,0 1,0-1,0 0,-1 0,1 1,0-1,0 0,-1 0,1 0,-1 0,1 0,-1 0,1 0,-1 0,1-1,1-6,1 0,-1 0,0 0,1-14,4-95,-9-145,-3 92,4 120,-1 30,1-1,1 1,2 0,5-35,-7 54,0-1,1 1,-1 0,0 0,1-1,-1 1,1 0,-1 0,1 0,0 0,-1 0,1 0,0 0,0 0,0 0,0 0,0 0,0 1,0-1,0 0,0 0,0 1,0-1,0 1,0-1,1 1,-1 0,0-1,0 1,1 0,-1 0,0 0,0 0,1 0,-1 0,0 0,0 0,1 1,-1-1,0 0,0 1,0-1,1 1,-1-1,0 1,0 0,0-1,2 3,8 4,0 1,-1 0,17 17,-16-15,377 296,-249-203,-138-102,0 0,1 1,-1-2,0 1,1 0,-1 0,1 0,-1-1,1 1,-1-1,1 1,0-1,-1 1,1-1,2 0,-4 0,1 0,0-1,-1 1,1 0,0 0,-1-1,1 1,-1-1,1 1,-1 0,1-1,0 1,-1-1,0 1,1-1,-1 0,1 1,-1-1,0 1,1-1,-1 0,0 1,0-1,1-1,0-6,0 1,-1-1,1 0,-1 0,-2-9,1 1,-5-559,4 533,-10-46,8 63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31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1145,'20'0,"0"0,0-2,-1 0,1-1,-1-1,0 0,0-2,0 0,0-1,-1-1,-1-1,1-1,-1 0,-1-1,0 0,15-15,-15 10,0-1,-1 0,-1-1,0 0,-2-1,0-1,-1 0,-1 0,-1-1,-1-1,0 1,-2-1,-1 0,0-1,-2 1,-1-1,0 0,-3-29,1 49,0 0,0 0,0 0,-1 0,1 0,-1 0,0 0,0 0,0 0,0 1,-1-1,1 0,-1 1,0-1,1 1,-1-1,0 1,0 0,-1 0,1 0,0 0,-1 0,1 0,-1 1,0-1,1 1,-1 0,0 0,0 0,0 0,0 0,0 1,0-1,0 1,0 0,0 0,0 0,0 0,0 0,0 1,0 0,0-1,0 1,0 0,0 0,0 1,1-1,-1 0,0 1,1 0,-4 2,-11 10,0-1,1 2,0 1,2 0,0 0,-20 30,-63 122,71-120,12-22,-97 192,99-190,2 0,1 1,1 0,1 0,2 1,-2 32,7-53,1 1,0-1,0 1,1-1,1 0,-1 0,1 0,1 0,0 0,0-1,1 0,0 0,0 0,1 0,0-1,0 0,1 0,0-1,0 1,0-2,1 1,10 5,1 1,2-1,0-1,0 0,0-2,1 0,1-2,-1 0,26 2,-17-4,1-1,-1-2,1-1,51-8,-66 6,-1-2,0 0,0-1,-1-1,0 0,0-1,0 0,-1-2,0 1,23-20,5-11,-3-2,-1-1,-2-2,59-96,-52 66,-4-1,49-136,-59 125,-4-1,19-120,-37 160,-2-1,-3 0,-1 0,-2 1,-3-1,-10-54,10 86,1 1,-2 0,0 0,-9-19,13 32,0 0,0-1,0 1,0 0,0 0,-1 0,1 1,0-1,-1 0,0 0,1 1,-1-1,0 1,0-1,0 1,0 0,0 0,0 0,0 0,0 0,0 0,0 1,-1-1,1 1,0-1,-1 1,1 0,0 0,-1 0,1 0,0 0,0 1,-1-1,1 1,0-1,0 1,-1 0,1 0,-2 1,-4 4,0 0,1 0,-1 1,1-1,1 2,-1-1,1 1,1 0,-1 0,-7 17,-4 11,-16 48,19-47,3 1,1 1,2 0,1 0,3 1,-1 56,7-67,0 0,2 0,1 0,1-1,1 0,2 0,1-1,1 0,22 39,-12-33,2-1,1-1,31 31,21 25,-68-76,0 0,-1 0,0 1,-1 0,0 1,-1 0,0-1,-1 1,4 24,-4 0,-1 0,-3 47,-1-73,1 7,0 0,1 0,1-1,1 1,5 20,-7-34,0 1,1-1,-1 0,1 0,0 0,0 0,1 0,-1-1,1 1,0 0,-1-1,2 0,-1 0,0 0,1 0,-1 0,1-1,0 0,0 1,0-2,0 1,0 0,0-1,0 1,9 0,-2 0,-1 0,1-1,-1 0,1-1,0-1,0 1,-1-2,1 1,-1-1,1-1,-1 0,0 0,0-1,0-1,-1 0,1 0,-1 0,10-9,2-8,0 0,-2-2,-1 0,-1-1,0-1,21-48,-4 5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47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154 121,'0'-15,"0"7,-1 0,1 0,0 0,1-1,0 1,0 0,1 0,0 0,1 1,-1-1,6-10,-8 19,0-1,0 0,0 1,0-1,0 1,0-1,0 1,1-1,-1 1,0-1,0 1,0-1,0 0,1 1,-1-1,0 1,0-1,1 0,-1 1,0-1,1 0,-1 1,0-1,1 0,-1 1,1-1,-1 0,0 0,1 0,-1 1,1-1,-1 0,1 0,-1 0,1 0,-1 0,1 0,-1 0,1 0,-1 0,0 0,1 0,-1 0,1 0,-1 0,1 0,-1-1,1 1,-1 0,0 0,1 0,-1-1,1 1,-1 0,0-1,1 1,-1 0,0-1,1 1,-1 0,0-1,0 1,1-1,-1 1,0 0,0-1,0 1,1-1,5 43,-4 376,-29 2,25-391,-77 799,-7 84,82-880,3-24,-1 0,1 0,1 0,0 0,0 0,0 0,1 1,0-1,1 0,2 10,-3-17,0 0,0 0,-1 0,1 0,0 0,0 0,0 0,0-1,0 1,0 0,1-1,-1 1,0 0,0-1,0 1,1-1,-1 0,0 1,0-1,1 0,-1 0,0 0,1 0,-1 0,0 0,0 0,1 0,1-1,40-13,-35 11,443-203,-283 124,710-359,-432 212,-278 152,-127 64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48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1 451,'0'-3,"1"1,0-1,0 1,0-1,0 1,0 0,0-1,1 1,-1 0,1 0,-1 0,1 0,0 0,0 0,3-2,38-28,-35 26,56-33,2 3,1 3,83-29,-20 9,-74 30,-23 10,58-32,-85 41,0-1,0 0,-1 0,0 0,5-6,11-11,-6 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49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1 836,'0'-23,"2"0,0 1,1-1,2 1,0 0,1 0,2 1,0 0,17-32,-9 25,2 1,1 1,1 1,1 0,47-42,-17 25,1 3,62-36,113-51,-210 117,-10 5,21-12,2 1,0 1,0 2,65-18,-71 27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0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1 377,'3'-5,"1"1,-1 0,1 1,0-1,0 1,1 0,-1 0,1 0,-1 0,1 1,0 0,0 0,0 0,0 1,0-1,0 1,0 0,1 1,-1-1,0 1,1 0,-1 1,0-1,7 2,-2 1,0 1,0 0,-1 0,1 1,-1 0,0 1,0 0,-1 0,0 1,0 0,0 1,-1-1,0 1,-1 1,1-1,-2 1,10 19,0 3,-1 1,-2 0,-1 0,9 43,-6-3,-12-241,1 104,1-1,4 1,3 0,2 1,41-117,-52 178,-1-1,1 0,0 0,0 1,0-1,1 1,-1 0,1 0,-1 0,1 0,0 0,0 0,1 1,-1 0,0-1,1 1,-1 0,6-1,-3 1,0 1,0-1,1 2,-1-1,0 1,0 0,0 0,1 0,-1 1,12 3,1 1,-1 2,1 0,-1 1,0 1,-1 1,26 18,-10-2,0 1,-2 1,-1 2,-1 1,-1 1,-3 1,0 2,22 42,-30-45,-2 0,-2 1,-1 1,-1 0,-2 1,-1 0,-2 0,-2 0,0 72,-5-79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2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1907,'2'-4,"1"1,-1 0,1-1,0 2,-1-1,1 0,1 0,-1 1,0 0,1-1,-1 1,6-2,7-6,309-210,43-33,-325 222,-19 14,0-1,34-35,-52 41,-15 12,-20 12,-3 6,1 1,1 2,1 1,1 1,0 2,2 0,1 2,2 1,-26 38,-1 9,5 2,-59 134,-12 102,98-252,3 1,3 1,-5 77,16-130,1 0,0 0,1 0,-1 0,2 0,0 0,0 0,4 11,-4-18,-1 0,1 0,-1 0,1 0,0 0,1 0,-1-1,0 1,1-1,-1 1,1-1,0 0,0 0,0 0,0 0,0-1,0 1,0-1,1 0,-1 0,1 0,-1 0,0 0,1-1,6 0,12 0,0-2,0 0,-1-1,1-2,-1 0,1-1,27-13,16-9,62-39,-14-1,-3-5,-4-5,-3-5,-4-4,-4-4,151-188,-192 209,-3-3,-4-1,-3-3,35-83,-60 115,-2-1,-2-1,-2 0,-1-1,-4-1,-1 1,-2-1,-3-87,-5 106,0 1,-13-46,13 64,0-1,-2 1,1-1,-1 2,-1-1,0 0,0 1,-15-17,19 24,-1 0,1 1,-1-1,1 1,-1 0,0 0,0 0,0 0,0 0,0 1,0-1,0 1,0 0,-1 0,1 0,0 1,-1-1,1 1,-1-1,1 1,-7 1,5 0,1 1,-1 0,0 0,1 0,-1 0,1 1,0-1,-1 1,1 1,1-1,-1 0,0 1,-3 5,-6 8,0 1,2 0,0 1,1 0,-13 37,-1 17,3 0,-17 115,32-144,1-1,3 1,2 0,2 0,13 82,-9-105,0 1,1-1,1 0,1 0,1-1,0 0,2-1,0 0,2-1,0 0,0-1,2-1,21 18,9 2,2-2,1-2,98 46,-119-65,-9-5,-1 1,0 0,0 1,0 1,-1 1,-1 1,27 25,-41-33,1-1,-1 0,0 1,0 0,0-1,-1 1,1 0,-1 0,0 0,0 0,-1 0,0 0,0 0,0 0,0 0,-1 0,0 0,0-1,-2 6,-3 12,-2-1,-19 38,19-41,-10 19,-2 2,2 0,2 1,1 1,-11 51,26-89,-1-1,1 1,-1 0,1 0,0 0,0-1,0 1,0 0,1 0,-1 0,1-1,0 1,-1 0,1-1,1 1,-1 0,2 2,-2-4,1 1,-1-1,1 0,0 0,-1 0,1 0,0 0,0-1,-1 1,1 0,0-1,0 0,0 1,0-1,0 0,0 0,0 0,0 0,0 0,0 0,-1-1,1 1,0-1,0 1,0-1,2-1,15-5,0-2,0 0,-1 0,-1-2,22-16,80-73,-103 86,75-71,-3-4,-4-3,-5-4,-4-4,97-167,-120 170,-3-2,-5-2,-5-3,-4 0,-4-2,25-168,-51 242,-2 0,-1-1,-3-53,0 76,-1 1,1 0,-2 0,1 0,-1 0,-1 1,-7-15,9 18,-1 1,0 0,0 1,0-1,-1 0,1 1,-1 0,0 0,0 0,0 0,0 1,-1-1,1 1,-1 0,-7-2,5 3,0 0,0 0,-1 1,1 0,0 0,0 1,-1 0,1 0,0 0,0 1,0 0,0 1,1 0,-1 0,1 0,-12 8,-6 5,1 1,-38 36,-27 28,3 5,-87 113,168-194,0 1,0 0,0 0,1 0,-4 14,6-19,1 0,0 0,-1-1,1 1,0 0,0 0,0 0,0 0,0 0,0 0,0 0,0 0,1 0,-1 0,0 0,0 0,1 0,-1 0,1-1,-1 1,1 0,-1 0,1 0,-1-1,1 1,0 0,-1-1,1 1,0 0,0-1,0 1,-1-1,1 1,0-1,0 1,0-1,0 0,0 0,0 1,0-1,0 0,0 0,0 0,0 0,0 0,-1 0,1 0,0 0,0-1,2 1,13-2,0 0,0-1,0-1,0-1,0 0,21-10,-1-2,51-34,-59 32,-1 0,-1-2,-1-1,-1-1,33-41,-47 52,-1-1,0-1,0 0,-1 0,-1-1,-1 0,0 0,-1 0,0-1,-1 0,-1 0,-1 0,1-21,-4 21,1 16,6 19,29 80,163 487,-37 13,-71-59,-79-428,-5 0,-15 208,5-282,-1-1,-2-1,-2 1,-1-1,-2-1,-27 59,32-80,-1-1,0 0,-1 0,-1-1,0 0,0 0,-1-1,0-1,-1 1,-1-2,1 0,-2-1,1 0,-1-1,0 0,0-1,-1-1,-25 6,30-9,0-1,-1 0,1-1,0 0,-1-1,1 0,0 0,0-2,0 1,0-1,0 0,0-1,1 0,-1-1,1 0,0 0,1-1,-1 0,1 0,0-1,-13-15,-5-8,0-2,2-1,2-1,-23-45,-5-19,4-3,4-2,5-1,-25-120,25 49,-25-320,55 370,5 0,5 0,32-199,-23 257,3 0,4 0,1 2,4 0,3 2,2 1,3 1,45-64,-60 100,2 0,1 2,1 0,0 2,2 0,0 1,45-28,-58 42,-1 1,1 0,0 1,0 0,1 1,-1 0,1 0,-1 1,1 0,0 1,0 0,0 1,0 0,-1 1,1 0,0 1,0 0,-1 1,1 0,-1 0,0 1,0 1,0-1,15 11,12 12,-1 0,61 61,53 80,15 12,-135-149,2 1,50 41,-74-67,1 0,-1 0,1-1,0 0,0 0,0-1,1-1,0 1,-1-1,1-1,0 0,12 1,-18-4,-1 1,0-1,1 0,-1 0,0-1,1 1,-1 0,0-1,0 0,0 0,-1 0,1 0,0 0,-1-1,1 1,-1-1,0 0,0 1,0-1,0 0,0 0,-1 0,0-1,1 1,0-4,5-12,-1 0,8-38,1-57,-5-1,-9-213,-2 277,-2-1,-13-69,14 177,44 239,128 473,-96-511,11-4,169 350,-208-510,6 8,57 157,-105-245,0 0,-1 0,0 0,-1 0,0 1,-1-1,-1 0,-1 25,-1-32,1 1,-1-1,0 0,0 1,-1-1,0 0,0 0,0-1,-1 1,0 0,0-1,0 0,-1 0,0-1,0 1,0-1,0 0,-1 0,-8 4,-30 13,-1-1,-1-2,-1-3,-1-1,-51 7,67-16,0 0,0-3,0 0,0-3,0 0,0-2,0-1,0-2,1-1,0-2,0 0,1-2,0-2,1-1,-45-28,32 14,2-2,2-1,1-2,1-2,2-1,1-1,2-2,2-2,-35-62,35 51,2-1,3-1,2-1,2-1,3-1,2-1,3 0,-9-109,20 158,1-1,1 1,-1 0,1-1,1 1,0 0,0 0,7-16,-7 20,1 1,-1-1,1 1,1 0,-1 0,0 0,1 0,0 0,0 1,0 0,0 0,1 0,-1 0,1 1,0-1,8-2,24-8,-22 8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5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1190 41,'-19'1,"-1"1,1 0,-1 2,1 0,0 1,1 1,-32 15,-118 73,149-82,-53 34,3 3,2 4,2 2,2 3,3 2,-100 133,127-146,1 1,3 2,2 1,2 2,2 0,3 1,2 1,2 1,3 0,3 1,-5 67,14-106,1 0,0 0,2 0,0 0,1 0,0 0,2-1,0 0,1 1,9 17,-8-23,0 0,1-1,0 0,1 0,0-1,1 0,0 0,1-1,-1-1,2 0,-1 0,1-1,22 10,-3-5,1-1,0-2,0-1,1-2,0 0,0-3,0 0,1-3,-1 0,57-10,7-6,-2-5,127-46,-107 29,-2-5,-2-5,209-125,-309 166,0 0,0-2,0 1,-1-2,0 1,-1-1,0 0,0-1,-1 0,-1-1,0 0,0 0,-1 0,-1-1,0 1,-1-1,0-1,-1 1,0 0,-1-1,-1 0,0 1,-2-25,-16-743,17 745,-2-1,-7-46,5 67,1 0,-2 1,0-1,-1 1,0 0,-1 1,-15-24,20 36,1 0,-1 0,0 0,0 0,0 0,0 0,0 0,0 1,0-1,0 1,-1-1,1 1,0 0,-4-1,-10-1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6.3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1481 0,'-3'0,"0"1,1 0,-1-1,0 1,1 0,-1 0,1 0,-1 1,1-1,0 0,-1 1,1 0,0-1,0 1,-3 3,-30 39,25-30,-398 546,-347 474,711-973,-136 211,174-253,15-12,28-16,-25 6,17-4,0 2,1 1,0 1,0 2,0 1,52 6,180 45,-245-47,678 208,-19 58,-587-234,-2 4,127 79,-190-102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48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1 512,'14'1,"1"1,0 0,0 1,-1 0,1 1,-1 1,0 0,0 1,23 14,8 8,57 47,-73-52,-6-6,48 39,-67-52,0 0,0 0,0 0,0 1,-1-1,0 1,0 0,0 0,0 0,-1 0,0 0,2 6,-4-10,0-1,0 1,0-1,0 1,0-1,0 1,1-1,-1 1,0-1,-1 1,1-1,0 1,0-1,0 1,0-1,0 1,0-1,-1 1,1-1,0 1,0-1,-1 1,1-1,0 0,-1 1,1-1,0 1,-1-1,1 0,-1 1,1-1,-1 0,0 1,-20-3,-23-20,18 0,0-1,2-2,0 0,2-2,1 0,-31-54,45 69,1 1,1-1,-1 0,2 0,0 0,0-1,-2-23,5 33,1-1,0 1,-1-1,2 1,-1-1,0 1,1-1,0 1,0-1,0 1,0 0,0-1,1 1,-1 0,1 0,0 0,0 0,0 0,0 0,1 1,-1-1,1 1,-1 0,1-1,0 1,0 0,0 1,0-1,0 0,1 1,-1 0,7-2,19-4,0 2,1 1,-1 1,1 2,0 0,37 6,177 36,28 32,-239-61,0 1,-1 2,0 1,-1 1,55 42,-83-57,-1 0,0 0,0 0,0 0,0 1,0-1,-1 1,1-1,0 1,0 4,-1-7,-1 0,0 0,0 1,0-1,0 0,0 1,0-1,0 0,0 0,0 1,0-1,0 0,0 1,0-1,0 0,0 0,0 1,0-1,-1 0,1 1,0-1,0 0,0 0,0 1,-1-1,1 0,0 0,0 0,0 1,-1-1,1 0,0 0,0 0,-1 1,-19-4,6-3,0 0,1-1,0-1,1 0,-1-1,1 0,1-1,-17-18,-74-97,101 124,-19-28,1 0,1-1,-16-38,26 51,2 0,0 0,0-1,2 0,0 0,1-1,0-31,3 46,0 1,1-1,0 0,0 1,0-1,0 1,0-1,1 1,-1-1,1 1,0 0,0 0,0 0,1 0,-1 0,1 0,0 1,-1-1,1 1,0 0,0 0,1 0,-1 0,0 0,1 1,-1 0,1-1,-1 1,6 0,14-4,-1 1,0 1,42 0,-35 2,1 0,1 1,-1 1,1 2,-1 1,0 1,0 2,-1 1,0 1,0 1,-1 2,0 1,-1 1,0 1,-2 2,0 0,0 2,39 39,-47-39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7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0,'-2'0,"1"0,-1 0,0 1,1-1,-1 0,1 1,-1-1,1 1,-1-1,1 1,-1 0,1 0,0-1,-1 1,1 0,0 0,0 0,-1 0,1 1,0-1,0 0,0 0,1 1,-1-1,0 1,0-1,1 0,-2 4,-6 50,8-44,-2 442,34 0,-28-405,37 323,-26-274,51 169,-64-259,0-1,1 1,-1-1,1 0,0 1,1-2,0 1,0 0,7 8,-8-12,1 1,-1-1,1 0,-1 0,1 0,0 0,0-1,0 0,0 1,0-1,0-1,0 1,0-1,0 1,0-1,0 0,5-1,13-1,1-2,-1 0,0-1,-1-1,1-1,-1-1,33-17,6-9,63-49,-4 3,-90 64,-5 5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8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0 254,'1'-2,"0"1,0-1,-1 1,1-1,0 1,0 0,0-1,0 1,1 0,-1 0,0 0,0 0,1 0,-1 0,0 0,3-1,30-17,-25 15,251-113,-169 80,-81 33,77-37,-72 32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6:59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1 492,'17'-15,"0"1,33-19,5-5,11-8,129-69,-5 6,-135 67,-46 34,1 0,0 0,1 1,-1 0,1 1,1 0,-1 0,24-6,24 2,-33 9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0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1145 1,'-60'69,"3"3,-50 83,76-108,-389 655,49 26,344-674,-40 91,66-144,1 1,-1 0,0 0,1 0,-1 0,1 0,0 0,-1 0,1 0,0 0,0 0,1 0,-1 0,0 0,1 3,0-4,-1-1,1 1,-1 0,1 0,0 0,0 0,-1 0,1-1,0 1,0 0,0-1,0 1,0-1,0 1,0-1,0 1,0-1,0 0,0 1,2-1,6 1,0-1,0 0,0-1,0 0,14-3,7-1,2 4,1 1,0 1,0 2,42 9,132 40,-131-31,205 63,-90-25,-169-53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2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1958 0,'-6'4,"-1"0,1 1,0-1,0 1,-8 10,-449 516,275-303,-730 823,890-1019,18-20,0 0,-1 0,-1-1,1-1,-2 0,-14 9,25-18,0 0,0 0,0 0,-1-1,1 1,0-1,0 1,-1-1,1 0,0 0,0 0,-1 0,1 0,0 0,0-1,-1 1,1-1,0 1,0-1,0 0,0 0,0 0,0 0,0 0,0-1,0 1,0-1,1 1,-1-1,1 1,-1-1,1 0,-1 0,-1-3,-5-8,0 0,1 0,1-1,-6-14,7 15,-16-44,1-2,3 0,3-1,3 0,-8-116,18 123,1-1,3 1,3 0,1 0,3 1,3 0,19-52,-27 89,1 0,0 1,1 0,1 0,0 1,17-20,-20 27,0 1,1-1,0 1,1 1,-1-1,1 1,-1 1,1-1,0 1,1 0,-1 0,0 1,1 0,0 1,9-2,22 2,1 2,-1 1,0 2,0 2,47 13,-43-10,614 159,-480-110,276 133,-361-144,174 80,-264-126,0 0,1 0,-1 0,0 0,0-1,0 1,0-1,1 1,-1-1,0 0,0 0,1 0,-1 0,0 0,0 0,1-1,-1 1,0-1,0 0,0 0,0 1,0-1,4-3,-3 1,0 0,-1 0,1-1,0 1,-1-1,0 0,0 0,0 0,-1 0,1 0,1-8,22-100,20-208,-39 259,-1 0,-4 0,-2 0,-10-72,7 112,0 0,-1 0,-1 1,-1 0,-1 0,0 1,-2 0,0 0,-1 1,-1 0,-1 1,0 1,-1 0,-1 0,-29-23,12 17,0 1,-2 2,0 1,-1 2,-1 1,-1 2,-49-12,55 19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2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0,'2'0,"0"1,-1 0,1-1,-1 1,1 0,-1-1,1 1,-1 0,0 0,1 0,-1 0,0 1,0-1,0 0,0 0,0 1,0-1,0 1,1 1,16 33,-16-31,10 22,-2 0,-1 1,-1 1,-2-1,0 1,-2 0,-1 0,-2 1,-2 36,-3-30,-1 0,-2-1,-1 0,-2 0,-1-1,-2 0,-20 37,-7 3,-3-3,-3-1,-4-3,-64 69,3-21,-150 123,236-219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3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1 959,'3'1,"0"0,0 1,0-1,0 0,0 1,0-1,-1 1,1 0,0 0,-1 0,0 0,1 1,2 3,3 2,27 28,-1 1,-1 2,-3 1,48 83,73 189,-74-120,75 293,4 214,-113-506,-43-179,-9-22,-13-27,-115-212,10-6,12-5,-114-377,192 508,6-3,5 0,6-1,-5-184,26 270,1 1,3-1,1 1,2 1,2-1,2 1,2 1,1 0,3 1,44-75,-46 90,2 1,1 0,1 1,1 1,1 2,1 0,1 1,1 1,0 1,2 2,0 0,0 2,1 1,1 1,0 2,42-10,-29 12,0 1,0 2,0 3,0 0,0 3,64 10,-82-7,-1 1,0 1,0 2,-1 0,33 17,-41-17,-1 0,1 1,-2 1,0 0,0 0,0 1,-2 1,1 0,9 15,-15-18,0 0,0 0,-1 1,0 0,0 0,-1 0,-1 0,0 0,0 0,-1 1,0-1,-1 1,0-1,-1 1,0-1,-1 1,0-1,0 0,-1 0,0 0,-1 0,0-1,-6 10,-12 21,-2-2,-2-1,-59 67,79-97,-43 46,-2-1,-97 74,-131 69,223-158,27-17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4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1 365,'8'0,"11"-4,24-10,16-2,19-7,21-4,23-9,16-3,0-4,-1 3,-17 2,-20 9,-23 9,-20 4,-16 4,-15 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4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1 533,'40'-3,"-1"-2,0-1,0-2,0-2,38-15,5 0,703-189,-115 33,-530 139,-99 29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05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789 0,'-20'1,"1"1,-1 1,1 1,-1 1,1 0,1 2,-1 0,1 1,-21 12,-11 10,-82 63,88-58,1 1,2 3,1 1,-57 76,80-92,1 0,1 1,2 1,0 0,2 1,1 0,1 1,1 0,1 1,-4 54,11-65,1 0,0 0,2 0,0 0,1 0,1-1,1 0,0 0,1 0,1-1,0 1,2-2,-1 0,19 22,5 2,1-2,2-2,1-1,43 30,-3-12,2-3,3-4,1-4,94 33,-155-64,2-1,-1-1,1-1,1-2,-1 0,1-2,-1 0,1-2,0-1,39-4,-55 1,1 0,-1 0,0-1,0-1,-1 0,1 0,-1 0,0-1,-1 0,1-1,-1 0,0 0,-1 0,0-1,0 0,-1 0,5-10,11-19,-2-1,21-63,-12 21,20-91,-40 134,-2 0,-1-1,-2 1,-2-1,-3-39,-1 53,-2 0,0 1,-2-1,-1 1,0 1,-2-1,-1 2,-15-26,-7-3,-2 2,-47-51,74 91,-1 0,0 1,-1 0,1 1,-1 0,-1 0,-17-7,17 9,0-1,0-1,1 1,0-2,0 1,1-2,-14-11,10 3,7 9,-1-1,1 1,-1 1,0-1,-1 1,1 0,-1 1,-13-7,-30-13,-87-58,124 73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0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209 346,'2'-2,"69"-76,-66 72,1-1,-1-1,-1 1,1-1,-1 0,-1 0,0 0,0 0,3-14,-5 20,-1 0,0 1,0-1,0 0,0 0,-1 1,1-1,0 0,-1 0,1 1,-1-1,1 0,-1 1,0-1,0 1,0-1,0 1,0-1,0 1,0 0,0-1,-1 1,1 0,0 0,-1 0,-1-1,2 1,0 1,-1 0,1-1,0 1,0 0,0 0,-1-1,1 1,0 0,0 0,0 0,-1 1,1-1,0 0,0 0,0 1,-1-1,1 0,0 1,0-1,0 1,0 0,0-1,0 1,0 0,0 0,0-1,0 1,1 0,-1 0,0 0,0 0,1 0,-1 0,1 0,-1 1,0 1,-5 9,1 0,0 1,1-1,0 1,1 1,-2 22,5-32,-1 1,1-1,1 1,-1 0,1-1,-1 1,1-1,0 1,1-1,-1 0,1 1,0-1,0 0,0 0,1 0,0 0,-1-1,1 1,0-1,1 1,-1-1,7 5,6 1,1-1,-1 0,1-1,1-1,-1 0,1-2,0 0,37 3,-13-4,0-2,78-8,-103 5,1-1,-1 0,0-1,0-1,0 0,-1-2,0 0,0-1,0 0,-1-1,0-1,-1 0,0-1,-1-1,0 0,20-25,-12 13,-8 9,0 0,-1 0,-1-1,0-1,14-29,-25 46,0-1,0 1,0-1,0 1,1-1,-1 1,0-1,0 0,0 1,0-1,0 1,0-1,0 1,0-1,-1 1,1-1,0 1,0-1,0 1,0-1,-1 1,1-1,0 1,-1-1,1 1,0-1,-1 1,1 0,0-1,-1 1,0-1,-22-5,-32 7,49 0,-185 12,-535 51,724-64,-1 0,1 1,-1-1,1 0,-1 1,1 0,-1-1,1 1,0 0,-1 0,1 1,0-1,0 0,0 1,0-1,0 1,0 0,0-1,0 1,1 0,-1 0,1 0,-1 1,1-1,0 0,-1 3,0 2,1 0,0 0,1 0,0 0,0 0,0 0,1 0,1 8,2 0,-1 0,2-1,0 1,1-1,0 0,1-1,1 0,0 0,1 0,0-1,1 0,12 11,-1-2,0-2,1-1,1-1,1 0,38 18,-38-24,1-1,0-1,1-2,0 0,49 5,135-1,-196-11,30 1,0-2,0-3,0-1,44-11,-60 9,0-2,-1-1,0-1,-1-1,0-1,-1-2,28-20,18-20,86-85,-125 108,-2-2,-1-1,-1-1,36-64,-59 91,1-1,-2 0,1 0,-2 0,1-1,2-15,-7 18,-2 10,-6 12,4 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2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1223 614,'-11'-8,"0"1,0 0,-1 1,0 1,0 0,-1 0,1 1,-1 1,0 0,-15-2,4 2,0 0,0 1,0 1,-1 2,1 0,0 2,-46 10,36-4,1 2,1 2,0 1,-60 35,38-12,1 2,3 2,1 3,2 1,-60 75,69-72,3 1,2 1,2 2,3 1,-42 111,66-154,1 0,0 1,1-1,0 1,-1 20,3-29,0 1,0-1,0 1,1-1,-1 1,1-1,-1 0,1 1,0-1,0 0,0 1,0-1,1 0,-1 0,1 0,-1 0,1 0,-1-1,1 1,0 0,0-1,0 1,0-1,0 0,0 1,1-1,-1 0,0-1,1 1,-1 0,4 0,40 7,0-3,86 0,-70-5,201-1,-1-13,0-11,-1-11,279-77,-283 41,-212 57,0-3,-2-1,59-35,-96 51,0-2,1 1,-2 0,1-1,-1 0,1-1,-1 1,-1-1,1 0,6-11,-9 12,0 0,-1 0,1 0,-1 0,0 0,0 0,-1-1,1 1,-1 0,-1 0,1 0,-1-1,1 1,-1 0,-4-9,-9-28,-3 2,-1 0,-44-70,-87-101,90 138,-3 2,-4 4,-2 2,-3 3,-137-91,176 131,13 8,-1 1,0 1,-1 1,-30-12,23 15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2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1979 1,'-17'19,"1"0,1 1,1 1,-13 24,-21 32,-671 877,635-847,-391 482,-68 87,523-650,26-31,0 0,0 0,1 1,0-1,0 1,0 1,0-1,0 1,1 1,0-1,-1 1,1 1,0-1,11 1,19-4,1 3,39 1,21 8,0 5,0 3,141 42,277 121,-307-98,-4 10,204 121,-320-153,-65-41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3.9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99 517,'3'47,"2"-1,2 0,2 0,20 61,-18-67,312 947,-132-437,-15-27,-170-506,-4-14,-1 0,1 0,-1 0,0 1,0-1,-1 0,1 1,0-1,-1 1,0-1,0 1,-1 4,0-8,-1-1,0 0,0 0,0 0,1 0,-1 0,1 0,-1-1,1 1,-1 0,1-1,-2-2,-50-60,3-3,-79-139,-54-162,172 346,-86-196,-72-235,126 313,7-2,-34-283,67 374,1-1,3 1,2-1,3 1,1 0,19-65,-16 82,1 0,2 2,1-1,2 2,0 0,2 1,2 0,1 2,1 1,26-26,-41 46,1 0,0 0,0 1,1 0,0 0,0 1,0 1,1-1,16-4,-23 8,0 1,0-1,1 1,-1-1,0 1,1 0,-1 0,0 0,1 1,-1-1,0 1,0 0,0 0,1 0,-1 0,0 1,0-1,0 1,-1 0,1 0,0 0,-1 0,1 0,-1 1,0-1,0 1,0-1,0 1,0 0,0 0,-1 0,1 0,0 3,4 10,-1-1,-1 0,0 1,-1 0,-1 0,-1 0,0 21,-2 12,-9 53,-42 163,12-72,40-186,-1 0,0 0,0 0,-1-1,0 1,0 0,-1-1,0 1,0-1,0 0,-1 0,0 0,0 0,0-1,-1 0,0 0,0 0,0 0,-1-1,1 0,-1 0,-9 4,5-1,3-3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5.4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1527 20,'0'-1,"0"0,0 0,0 0,0 0,0 0,0 0,0 1,0-1,0 0,0 0,-1 0,1 0,0 0,-1 0,1 0,-1 1,1-1,0 0,-1 0,-1-1,-11 9,-17 38,25-36,-778 1082,688-971,-493 580,582-687,18-11,41-16,-15 4,48-4,129-3,93 17,494 49,-575-18,333 87,-386-58,-29-9,-123-45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6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2108 0,'-5'7,"0"-1,0 1,1 0,0 0,0 0,-3 11,-8 13,-156 279,-14-8,-327 406,304-455,-275 256,465-492,4-3,-1 0,0-2,0 0,-24 14,35-24,1 0,-1 0,1 0,-1-1,0 0,1 0,-1 0,0 0,0 0,0-1,0 0,0 0,0 0,0 0,1-1,-1 1,0-1,0 0,0 0,1 0,-1-1,0 1,1-1,-1 0,1 0,0 0,-5-4,-6-7,1-1,0-1,1 0,1 0,-19-33,-39-93,60 119,-12-27,3-1,2-1,2 0,3-1,2 0,-4-76,11 82,2-1,2 1,2 0,2 0,2 1,3 0,25-72,-29 98,1 0,1 1,1 0,0 0,1 1,22-25,-28 37,-1 0,1 0,1 1,-1 0,1 0,0 0,0 0,0 1,0 0,0 0,1 1,-1 0,1 0,0 1,-1-1,1 1,0 1,0-1,0 1,0 0,0 1,0 0,7 2,86 25,110 47,-77-26,732 240,-583-209,323 48,-575-123,-5 0,1-2,0 0,28-2,-52-1,0-1,0 1,0 0,0-1,0 1,0-1,0 0,-1 0,1 0,0 0,0 0,0 0,-1 0,1-1,-1 1,1 0,-1-1,1 0,-1 1,0-1,0 0,0 1,0-1,0 0,0 0,0 0,0-3,2-5,-1-1,0 1,-1-1,0-12,0 13,1-114,-5-1,-6 1,-5 1,-5 0,-6 1,-73-214,87 301,7 20,0 1,-1 0,0 0,-2 1,1-1,-13-17,18 30,0 1,0-1,0 0,0 1,0-1,0 0,0 1,0-1,0 1,-1 0,1-1,0 1,0 0,0 0,0 0,0 0,-1 0,1 0,0 0,0 0,0 0,0 0,-1 1,1-1,0 0,0 1,0-1,-1 2,-30 18,28-18,-15 13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7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1,'0'58,"-2"1,-3-1,-2 0,-3 0,-2-1,-37 104,20-88,-4-2,-2-1,-4-2,-70 95,88-136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8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0,'-10'491,"2"116,9-565,5 127,-3-146,0 1,2-1,0 0,16 41,-19-59,0-1,1 1,0-1,0 0,0 0,0 0,0 0,1 0,0-1,0 0,0 0,0 0,0 0,1 0,-1-1,1 0,0 0,0 0,0-1,0 1,0-1,0 0,0-1,0 1,7-1,15-1,-2 0,1-2,49-12,-35 7,158-36,-1-8,350-144,-447 150,-69 31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9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12 510,'-1'0,"1"0,-1 0,1 0,-1 0,1-1,-1 1,1 0,-1 0,1 0,-1-1,1 1,0 0,-1-1,1 1,-1 0,1-1,0 1,-1-1,1 1,0 0,-1-1,1 1,0-1,0 1,-1-1,1 1,0-1,0 1,0-1,0 1,0-1,0 1,0-1,0 1,0-1,0 1,0-1,0 1,0-1,0 1,0-1,0 1,1-1,-1 1,0-1,0 1,1-1,-1 1,0-1,1 1,-1-1,16-26,2 11,1 0,0 1,1 2,0 0,41-19,-2-1,500-281,-544 305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29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0 646,'1'-3,"-1"1,1-1,0 0,0 1,0-1,0 1,0-1,0 1,1-1,-1 1,1 0,-1 0,1 0,0-1,0 2,0-1,0 0,3-2,48-28,-48 29,665-300,-107 56,-534 232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30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1 444,'22'-2,"0"-2,1 0,-1-2,-1 0,1-2,-1 0,0-1,22-14,29-11,416-136,-233 87,-235 76,205-62,-180 59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1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816 398,'0'-24,"0"0,-2-1,0 2,-2-1,-11-40,11 54,0 1,0 0,-1-1,0 2,-1-1,0 1,0-1,-1 2,0-1,0 1,-1 0,0 0,0 1,-1 0,0 1,-9-5,-5 0,0 0,0 2,-1 0,0 2,0 1,-1 1,0 0,-25 1,29 3,-1 0,0 1,1 1,-1 2,1 0,0 1,0 0,0 2,-28 14,35-13,0 1,1 1,1 0,0 1,0 0,1 1,0 0,1 1,0 0,1 1,1 0,0 0,1 1,1 0,0 0,1 0,-4 18,6-18,-1 0,2 0,0 0,1 0,1 1,0-1,1 0,0 1,1-1,1 0,1 0,0 0,1-1,0 1,1-1,1 0,0-1,10 14,-11-20,1 0,0-1,0 0,1-1,-1 1,1-1,0-1,1 0,-1 0,1 0,0-1,0 0,0-1,0 0,0 0,0-1,13 0,11 0,-1-2,0-1,54-10,-33 3,0-4,100-36,-137 42,1 0,-1-1,0-1,0 0,-1-1,0-1,-1 0,0-1,-1-1,-1 0,1 0,16-27,-24 31,-1-1,1-1,-2 1,1 0,-1-1,-1 0,0 0,-1 1,0-1,0 0,-3-21,-2-5,-3-1,-11-39,1 4,16 71,1 1,-1-1,1 0,-1 0,1 0,-1 1,1-1,0 0,0 0,0 0,0 0,1 1,-1-1,0 0,1 0,-1 0,1 1,0-1,-1 0,1 1,0-1,0 0,0 1,0-1,0 1,1 0,-1-1,0 1,1 0,-1 0,1 0,-1 0,1 0,-1 0,1 0,0 0,-1 1,1-1,0 0,0 1,-1 0,1-1,0 1,0 0,0 0,0 0,0 0,-1 1,5 0,10 1,1 1,0 1,-1 0,21 10,-31-12,164 70,262 153,-387-200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30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0 321,'19'-1,"-1"-1,0 0,0-2,0 0,28-10,86-41,-68 26,390-155,-376 164,-42 15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7:31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1923 32,'-4'1,"1"0,0 0,0 1,0-1,0 1,0 0,0 0,0 0,0 0,1 1,-1-1,1 1,-4 4,1-2,-190 229,120-137,-52 61,-503 615,-55-46,680-722,-1 0,0 1,0-1,-1 1,1-2,-13 8,18-12,0 1,-1-1,1 0,0 1,0-1,0 0,-1 0,1 0,0 0,0 0,-1 0,1 0,0 0,0 0,-1-1,1 1,0-1,0 1,0-1,-1 1,1-1,0 1,0-1,0 0,0 0,0 0,0 1,1-1,-1 0,0 0,0 0,1 0,-1 0,0-1,1 1,-1 0,1 0,-1 0,1 0,0-1,-1-1,-13-42,1 0,3 0,-8-74,8-142,11 209,3-1,2 1,3 1,1-1,3 2,22-56,-23 75,1 2,1 0,2 0,0 1,2 1,2 1,0 1,1 0,2 2,0 0,31-21,-42 37,0 0,0 1,1 0,0 1,1 0,-1 1,1 1,-1 0,1 1,0 0,0 1,18 1,12 2,0 2,68 15,35 18,194 78,-171-54,618 230,-779-288,-1 1,0-2,0 1,1-1,12 2,-20-4,1 0,-1 0,1 0,-1 0,1 0,-1 0,1 0,-1-1,0 1,1 0,-1-1,1 1,-1-1,0 0,1 1,-1-1,0 0,0 0,0 0,1 0,-1 0,0 0,0 0,-1 0,1 0,0 0,0 0,0-1,-1 1,1 0,-1-1,1 1,0-2,5-27,-1-1,-1 1,-1-1,-3-51,-22-123,12 150,-2 0,-3 1,-2 1,-2 0,-2 2,-3 0,-48-76,51 96,0 0,-2 2,-1 0,-1 2,-2 1,0 1,-2 1,-1 1,0 2,-2 1,0 1,-49-19,65 32,0 1,-1 1,0 1,1 0,-26 0,11 2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17.3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416 318,'0'-5,"0"-3,0 1,0 0,-1-1,0 1,-3-12,4 18,0 0,-1 0,1 0,0 1,-1-1,1 0,-1 0,1 1,-1-1,0 0,1 1,-1-1,0 0,1 1,-1-1,0 1,0-1,1 1,-1 0,0-1,-1 1,0-1,0 1,1 1,-1-1,0 0,1 0,-1 1,0-1,1 1,-1-1,1 1,-1 0,1-1,-1 1,1 0,-1 0,0 1,-9 7,0 0,1 1,1 0,0 0,0 1,1 0,-10 17,-44 95,53-103,-33 78,5 2,5 1,4 2,4 1,5 1,5 0,4 1,5 137,6-190,3 0,2 0,3-1,1 0,3 0,2-1,31 67,-36-96,0 0,2-1,1-1,1 0,0-1,2 0,0-1,1-1,0-1,2 0,0-1,0-1,1-1,1-1,0 0,1-2,0-1,37 11,-28-14,0-1,1-1,-1-2,1-1,0-2,-1-1,1-1,-1-2,56-15,-17-2,0-2,-2-4,70-39,-105 49,-1 0,-1-2,-1-1,-1-2,-1-1,0-1,-2-1,-1-2,-2 0,0-2,-2 0,-2-1,0-1,-2-1,-2-1,22-69,-22 45,-2-1,-3 0,-3-1,-2 0,-3 0,-7-74,-3 48,-4 0,-4 1,-46-141,44 174,-2 1,-2 1,-3 1,-2 1,-2 1,-2 1,-47-53,54 73,-1 1,-1 1,-1 1,0 1,-2 1,-1 2,-1 1,0 2,-1 0,0 3,-2 0,-46-10,77 22,-1 0,0 0,0 1,0-1,0 1,-1 0,1 0,0 0,0 1,0-1,0 1,1 0,-1 0,0 1,0-1,-5 4,4-2,1 1,-1 0,0 1,1-1,0 1,0 0,1 0,-1 0,-4 11,-11 19,1 0,2 1,2 1,1 0,2 1,-10 58,15-53,-1-5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18.0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0 271,'1'-9,"0"-1,0 1,1 0,0 0,1 0,0 1,0-1,1 0,0 1,1 0,0 0,0 0,0 1,1 0,0 0,1 0,-1 1,1 0,0 0,16-9,-2 2,1 0,0 2,1 1,0 1,1 0,35-6,-41 10,1 1,-1 1,1 1,0 1,0 0,-1 1,1 1,0 1,0 1,-1 0,1 2,-1 0,0 1,-1 0,1 2,-2 0,1 1,24 17,-16-6,-2 0,0 1,-2 1,0 2,-1 0,-2 1,0 0,-2 2,-1 0,-1 0,19 57,-12-18,-2 2,-4 0,-3 0,4 86,-14-88,-4 0,-3 0,-2 0,-17 65,20-107,3-21,0 1,1-1,-1 0,1 1,0-1,0 1,0-1,0 0,0 1,1-1,0 0,0 1,0-1,0 0,0 0,3 6,-2-7,1 0,-1 0,0-1,1 1,-1-1,1 1,-1-1,1 0,0 0,0 0,0 0,-1 0,1-1,0 1,0-1,0 0,0 0,0 0,0 0,4-2,79-13,-38 3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18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18.7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1.8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546 584,'3'-19,"0"-2,-3 21,0-1,0 1,-1 0,1-1,0 1,-1 0,1-1,0 1,-1 0,1-1,0 1,-1 0,1 0,-1-1,1 1,0 0,-1 0,1 0,-1 0,1 0,-1 0,1 0,-1 0,1 0,-1 0,1 0,-1 0,1 0,0 0,-1 0,1 0,-1 0,1 0,-1 1,1-1,0 0,-1 0,1 1,-1-1,1 0,0 0,-1 1,-15 7,1 0,1 1,-1 0,1 1,1 1,0 0,0 1,-13 15,-82 115,62-74,2 3,4 1,-31 78,54-108,1 1,3 1,1 0,2 1,3 0,1 1,0 49,6-83,1 0,0 0,1-1,0 1,0 0,2-1,-1 0,1 0,1 0,7 14,-7-18,1 1,-1-1,1 0,1 0,-1 0,1-1,0 0,1 0,-1-1,1 0,0 0,1-1,13 5,3-1,1-1,0-1,0-1,0-2,1-1,-1 0,1-2,40-5,-4-4,0-3,84-27,246-103,-325 112,-2-3,-2-4,99-72,-142 93,-1-2,0 0,-1-1,-1-1,-1-1,-1 0,-1-1,16-32,-21 34,-2-1,0 0,-2 0,0 0,-2-1,0 0,-1 0,-1 0,-2 0,-2-34,-17-95,-73-281,71 347,9 30,-3 1,-36-90,85 225,-3 1,21 92,32 192,-28-52,17 348,-72-656,-1 2,0 0,1-1,0 1,0-1,1 1,0-1,4 10,-6-16,0-1,0 0,0 1,1-1,-1 0,0 1,0-1,0 0,0 1,1-1,-1 0,0 0,0 1,1-1,-1 0,0 0,1 1,-1-1,0 0,1 0,-1 0,0 0,1 0,-1 0,0 1,1-1,-1 0,0 0,1 0,-1 0,0 0,1 0,-1 0,0 0,1 0,-1-1,0 1,1 0,-1 0,0 0,1 0,-1 0,0-1,1 1,-1 0,0 0,1-1,-1 1,0 0,0 0,0-1,1 1,-1 0,0 0,0-1,0 1,1 0,-1-1,0 1,0 0,0-1,0 1,0-1,0 1,0 0,0-1,0 0,8-26,0-54,-4 0,-6-88,0 9,3 82,3-1,26-145,-29 221,-1 0,1 1,-1-1,1 0,0 1,0-1,0 1,0-1,0 1,1-1,-1 1,1 0,0-1,0 1,-1 0,1 0,0 1,1-1,-1 0,0 1,1-1,-1 1,0 0,1-1,0 1,3-1,-2 2,1 0,0 0,0 1,0 0,0-1,-1 1,1 1,0-1,-1 1,1 0,-1 0,0 0,1 1,5 3,28 24,0 2,-2 1,-1 2,34 44,-52-59,425 553,-425-548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2.6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1 668,'-1'-11,"2"-1,-1 1,2-1,-1 0,2 1,3-13,-3 16,1 1,-1 0,1 0,1 1,-1-1,1 1,0 0,1 0,-1 0,8-4,24-18,0 2,73-36,-46 27,-7 2,294-184,-345 214,-1-2,0 1,-1 0,1-1,-1 0,0 0,7-10,-11 14,1 0,-1 0,1 0,-1 0,1 0,-1-1,0 1,0 0,1 0,-1 0,0 0,0-1,0 1,0 0,-1 0,1 0,0-1,0 1,-1 0,1 0,-1 0,1 0,-1 0,1 0,-1 0,0 0,1 0,-1 0,0 0,0 0,0 0,0 0,0 1,0-1,0 0,0 1,0-1,0 1,0-1,0 1,0-1,0 1,0 0,-1 0,1-1,0 1,-2 0,-16-3,0 0,0 1,0 1,-1 1,1 0,0 2,0 0,0 1,0 1,-25 8,22-2,0 2,1 0,0 1,1 1,0 1,1 0,1 2,1 0,-28 35,13-11,2 2,3 1,-36 75,51-96,2 2,0-1,2 2,1-1,1 1,-5 43,11-67,0 0,0 1,0-1,0 1,0-1,1 0,-1 1,1-1,-1 0,1 1,0-1,0 0,0 0,0 0,1 0,-1 0,1 0,-1 0,1 0,-1-1,1 1,0 0,0-1,0 0,0 1,0-1,0 0,0 0,1 0,-1 0,0 0,0-1,1 1,2 0,10 0,0 0,0 0,0-1,24-4,-6 2,32-1,250-16,-248 11,-2-3,110-31,-103 17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3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 34,'-11'1,"0"0,0 1,0 1,0 0,0 0,1 1,-1 1,1-1,0 2,1-1,-1 2,-12 9,-11 12,-53 55,85-81,-163 182,142-157,2 1,1 1,2 1,1 1,-15 36,28-58,0 0,0 0,1 1,0-1,-1 15,3-22,0 0,0 0,0 0,0 0,0 0,1 0,-1-1,1 1,-1 0,1 0,0 0,0-1,-1 1,1 0,0-1,1 1,-1 0,0-1,0 0,1 1,-1-1,1 0,-1 1,1-1,-1 0,1 0,0 0,0-1,-1 1,1 0,0-1,0 1,2 0,30 3,-1-2,1-1,61-6,-41 1,44-4,0-5,-2-4,0-5,-1-3,-1-5,-2-3,-1-5,88-51,-168 84,-1-1,0 0,-1-1,1 0,-1 0,0-1,-1 0,13-17,-16 17,0 1,-1-1,0 0,-1-1,0 1,0-1,-1 1,0-1,0 0,-1 0,0 0,-1-9,-1-18,-2 1,-12-54,11 64,-8-36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4.0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293 636,'82'188,"-43"-93,-33-82,-3-9,-1 0,0 0,0 0,0 0,0 1,-1-1,0 1,0 0,0-1,0 1,-1 0,1 7,-2-12,1 1,-1-1,1 0,-1 0,1 0,-1 0,1 0,-1 0,1 0,-1 0,1 0,-1 0,1 0,-1 0,1 0,-1 0,1 0,0-1,-1 1,1 0,-1 0,1 0,-1-1,1 1,0 0,-1-1,1 1,-1 0,1-1,0 1,0 0,-1-1,1 0,-15-14,6 2,0-1,1 1,0-2,1 1,1-1,-6-20,-8-17,-91-198,-82-204,187 438,2 8,1 1,1-1,-1 1,1-1,0 0,1 0,0 0,-1-15,6 26,0 1,-1 0,0 0,0 0,0 0,-1 0,5 9,128 355,-59-143,-3 4,-68-206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2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708 588,'-18'1,"-1"1,1 1,-1 0,1 2,0 0,1 1,-1 0,1 2,1 0,-1 1,1 0,-23 19,-12 14,2 1,-50 58,92-94,-17 21,1 1,1 0,2 2,1 1,-24 52,18-25,3 1,-19 84,39-137,-1 4,1 0,0 0,0 0,1 0,1 13,0-22,0 0,0 0,0 0,1 0,-1 1,1-1,-1-1,1 1,0 0,0 0,0 0,0 0,0 0,0-1,1 1,-1-1,0 1,1-1,-1 1,1-1,0 0,-1 0,1 1,0-1,0 0,0-1,0 1,0 0,0-1,0 1,0-1,0 1,0-1,2 0,21 0,-1-2,1 0,-1-2,1-1,-2 0,1-2,28-12,-29 11,69-25,-2-4,-2-4,-1-4,-3-3,-1-5,78-65,-160 118,23-19,-1-1,0-1,-2-1,24-30,-41 46,0 0,0 0,0 0,-1-1,0 1,0-1,-1 1,0-1,0 0,0 0,-1 0,0 0,-1-1,1 1,-1 0,-1 0,1 0,-1 0,0-1,-1 1,0 1,0-1,-6-12,-8-7,-1 1,-1 0,-2 1,0 1,-1 1,-43-34,26 22,-60-56,-117-104,156 145,-112-70,142 102,-50-20,65 32,1 0,-1 1,0 0,0 1,0 0,-17 0,56 20,509 320,85 48,-574-360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4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1,'-1'0,"0"0,0 1,-1-1,1 1,0-1,0 1,0-1,0 1,0 0,0-1,0 1,0 0,0 0,0 0,0 0,0 0,1 0,-1 0,0 0,0 2,-14 29,9-18,-42 86,-4-3,-108 152,136-227,-2 2,25-22,1-1,-1 0,1 0,0 1,-1-1,1 0,0 1,0-1,0 0,0 1,0-1,0 0,0 1,0-1,1 0,-1 0,0 1,1-1,-1 0,1 0,0 1,-1-1,1 0,0 0,1 2,12 13,1 0,1-1,0 0,1-1,1-1,29 17,11 8,470 315,-496-335,32 20,-60-36,0 1,-1 0,1 0,-1 1,1-1,-1 1,0 0,-1 0,1 0,-1 0,4 9,-2 3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6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38,'4'0,"-1"1,1 0,0 0,-1 0,1 0,0 1,-1-1,0 1,1 0,-1 0,0 0,3 3,39 35,-34-28,253 277,-71-70,-183-207,-5-6,1 1,-1-1,1-1,0 1,1-1,-1 0,1 0,0-1,0 0,1 0,13 5,-20-9,0 0,0 0,1-1,-1 1,0 0,0 0,0-1,1 1,-1-1,0 1,0-1,0 1,0-1,0 0,0 1,0-1,0 0,0 0,0 0,-1 0,1 0,0 0,0 0,-1 0,1 0,-1 0,1 0,-1-1,1 1,-1 0,0 0,1-2,8-48,-7 37,30-305,-31 303,-1 12,0 1,0-1,0 0,1 0,-1 1,1-1,0 1,0-1,0 0,1 1,-1 0,1-1,0 1,0 0,0 0,0 0,1 0,-1 0,4-3,-3 5,1 0,-1 0,0 0,0 1,1-1,-1 1,1-1,-1 1,0 0,1 0,-1 1,0-1,1 1,-1 0,0-1,1 2,-1-1,0 0,0 0,0 1,3 2,178 102,-124-68,120 55,-165-86,-10-4,0-1,0 1,0-2,0 1,0 0,9 0,-13-2,0 0,0 0,0 0,0 0,0-1,0 1,0 0,0-1,0 1,0-1,0 1,0-1,-1 1,1-1,0 0,0 1,-1-1,1 0,0 0,-1 1,1-1,-1 0,1 0,-1 0,0 0,1 0,-1 0,0 0,1 0,-1 0,0 0,0 0,0 0,0 0,0 0,0 0,0 0,0 0,0 0,-1 0,0-1,-3-39,-3 1,-1 0,-20-61,12 49,-10-62,19 66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6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1 125,'0'-17,"2"-42,-2 56,0 0,1 0,-1 1,1-1,0 0,0 1,0-1,0 0,1 1,-1-1,1 1,-1 0,1-1,0 1,0 0,3-3,-4 5,0-1,0 1,-1 0,1-1,0 1,0 0,0 0,0 0,0-1,0 1,-1 0,1 0,0 0,0 1,0-1,0 0,0 0,0 0,0 1,-1-1,1 0,0 1,0-1,0 1,-1-1,1 1,0-1,0 1,-1-1,2 2,20 25,-20-24,44 72,-2 2,37 95,-57-118,286 694,-275-619,-36-178,2 0,3-1,1 1,3 0,2 1,2 0,2 1,21-48,-29 79,1 1,0 0,2 1,-1-1,2 2,0-1,0 1,1 1,16-14,-21 21,0 0,1 1,0 0,-1 0,1 0,1 1,-1 0,0 0,1 1,-1 0,1 1,0-1,0 1,-1 1,1 0,0 0,0 0,0 1,0 0,-1 0,15 5,-6 1,0 0,0 1,-1 1,0 0,0 1,-1 1,0 0,-1 1,-1 1,14 16,17 24,43 71,-77-111,27 43,131 212,-153-240,-6-7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7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74 494,'8'-3,"-1"0,0 0,-1 0,1-1,-1 0,1 0,-1-1,10-10,-13 12,38-32,43-35,126-139,-203 201,-1 0,0 0,-1-1,0 0,0 0,-1 0,5-16,-9 23,1 1,-1-1,1 0,-1 1,0-1,0 1,0-1,0 0,0 1,0-1,-1 0,1 1,0-1,-1 0,1 1,-1-1,0 1,0-1,1 1,-3-3,1 2,0 1,0 0,-1 0,1 0,0 0,0 0,-1 0,1 0,-1 1,1 0,-1-1,1 1,0 0,-1 0,1 0,-1 0,1 1,-1-1,-2 1,-6 2,-1 1,1 0,0 0,0 1,0 0,1 1,0 0,0 1,0 0,1 1,0 0,0 0,-10 14,-12 16,-47 74,41-55,3 2,3 2,2 1,-37 120,62-169,1 1,0 0,1-1,1 1,0 0,2 26,0-35,0 0,0 0,0 0,1 0,-1 0,1 0,0-1,1 1,-1 0,1-1,0 0,0 0,1 0,-1 0,1 0,-1 0,1-1,0 0,1 0,-1 0,6 3,4-1,-1 0,1 0,0-1,0-1,0 0,1-1,-1-1,1 0,-1-1,20-2,21-4,72-18,-85 15,24-5,-2-3,-1-3,102-45,-129 47,0-2,-1-2,-1-1,-1-1,-1-2,-2-1,33-37,8-28,-44 50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8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1,'0'8,"0"15,0 21,0 23,4 30,10 19,11 14,5 10,10 11,6-8,0-16,1-17,-5-19,-4-21,-5-14,-4-12,-6-14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9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1,'5'69,"2"0,4 0,26 93,-10-47,72 307,35-9,-122-382,2-1,1-1,28 41,-43-70,0 1,1 0,-1-1,0 1,1-1,-1 1,1-1,-1 1,1-1,-1 1,1-1,-1 1,1-1,0 0,-1 1,1-1,0 0,-1 1,1-1,0 0,-1 0,1 0,0 0,-1 0,1 0,0 0,0 0,-1 0,1 0,0 0,-1 0,1 0,0 0,-1-1,1 1,0 0,-1-1,1 1,0 0,-1-1,1 1,-1-1,1 1,-1-1,1 1,-1-1,1 1,-1-1,0 0,1 1,-1-1,0 1,1-1,-1 0,0 1,0-1,1-1,17-51,-15 41,16-47,60-172,-63 192,1 0,3 2,39-60,-58 95,1 0,0-1,0 1,0 0,0 0,0 0,0 0,1 1,-1-1,0 0,1 1,-1 0,1 0,0-1,0 2,-1-1,1 0,0 0,0 1,0 0,-1-1,1 1,0 0,0 1,0-1,0 0,0 1,-1-1,1 1,0 0,0 0,-1 0,1 1,-1-1,1 0,-1 1,5 3,7 6,0 1,-1 0,0 0,18 25,-31-37,260 346,-220-291,-24-32,27 49,-33-51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29.6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 0,'-4'0,"-6"0,-5 0,-8 4,-9 2,-11 3,-7 5,-7 4,-2-1,-4 1,0 1,8-2,4 0,11 1,4-2,8 0,9-3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1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1694,'26'-1,"0"-2,1-1,45-13,7-1,62-20,-93 24,66-13,-101 26,0-1,-1-1,1 0,-1-1,0 0,13-7,-22 10,-1-1,1 1,-1-1,0 1,0-1,0 0,0 0,0 0,0 0,-1 0,1 0,-1-1,1 1,-1 0,0-1,0 0,0 1,0-1,0 1,0-1,-1 0,0 1,1-1,-1 0,0 0,0 1,-1-1,1 0,0 0,-1 1,0-1,1 0,-1 1,0-1,-2-3,0 2,1 0,-1 0,1 1,-1-1,0 1,0-1,-1 1,1 0,-1 0,1 0,-1 1,-6-4,-57-25,46 22,-7-3,0 1,-1 1,0 1,-47-7,64 14,1 1,-1 1,1 0,-1 0,1 1,0 1,-1 0,1 0,0 1,0 0,0 1,1 1,-1-1,1 2,-12 7,9-4,1 1,0 1,0 0,1 0,0 1,1 1,1 0,0 0,0 1,1 0,1 0,1 1,0 0,1 0,0 1,1-1,1 1,0 0,2 0,0 0,0 0,1 0,1 0,6 30,-4-38,0 0,0-1,0 1,1 0,1-1,-1 0,1 0,0-1,0 1,1-1,0 0,0-1,1 1,-1-1,1 0,0-1,1 0,-1 0,1 0,14 4,13 3,0-2,1-1,51 5,-42-8,0-3,0-1,0-2,0-2,0-3,0-1,-1-2,0-2,-1-2,-1-2,0-1,0-3,48-29,-46 20,-1-2,-2-1,-1-2,-1-2,-2-2,-2-1,-1-2,-2-1,47-81,-22 19,-5-3,-5-2,42-138,4-73,-79 257,-2-1,-3 0,1-78,-10 136,0-1,0 0,-1 0,1 0,-1 0,-1 1,1-1,-1 0,0 1,-1-1,1 1,-1 0,0 0,0 0,0 0,-8-7,9 10,-1 0,0 0,0 0,0 1,0-1,0 1,0 0,0 0,-1 0,1 0,0 1,-1-1,1 1,0 0,-1 0,1 0,0 0,-1 0,1 1,0 0,-1 0,1 0,0 0,0 0,0 0,0 1,0 0,0-1,0 1,-3 3,-10 7,1 0,0 1,1 0,0 1,1 1,-13 20,-62 107,46-65,3 2,4 2,4 2,3 0,3 2,5 0,3 2,-9 142,26-210,0 1,1 0,1 0,1-1,1 1,8 26,-8-36,0 0,0 1,1-2,1 1,0-1,0 1,0-2,1 1,1-1,-1 0,1 0,17 11,99 51,-64-39,-55-27,0 0,-1-1,0 2,0-1,0 0,0 1,0 0,-1 0,0 0,0 0,0 0,-1 1,0-1,0 1,0-1,-1 1,1 6,3 18,-1-1,0 32,-3-49,6 143,33 460,-39-602,1 1,0-1,1 0,1 0,0-1,8 19,-11-28,1-1,-1 1,0-1,1 1,0-1,-1 0,1 1,0-1,0 0,0 0,1 0,-1 0,0-1,1 1,-1-1,1 1,0-1,-1 0,1 0,0 0,-1 0,1-1,0 1,0-1,0 0,0 1,0-1,0-1,0 1,-1 0,1-1,0 1,0-1,0 0,4-2,0 0,0-1,-1 0,1-1,-1 1,0-1,0-1,0 1,-1-1,0 0,0 0,-1 0,6-10,6-13,19-49,-23 52,19-46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3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88,'-1'-11,"0"-1,-1 0,0 0,-1 1,-7-18,14 77,30 111,106 588,-125-570,-14-142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3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1,'0'4,"1"1,0 0,1-1,-1 1,1-1,0 1,0-1,3 6,8 18,98 305,50 137,-136-400,149 450,-152-417,-22-103,0 0,0 0,0 0,0 1,-1-1,1 0,0 0,0 1,0-1,0 0,0 0,0 0,0 1,0-1,0 0,0 0,1 0,-1 1,0-1,0 0,0 0,0 0,0 1,0-1,0 0,0 0,1 0,-1 0,0 1,0-1,0 0,0 0,1 0,-1 0,0 0,0 1,0-1,1 0,-1 0,0 0,0 0,0 0,1 0,-1 0,0 0,0 0,0 0,1 0,-1 0,0 0,0 0,0 0,1 0,-1 0,0 0,0 0,0-1,1 1,4-18,-1-27,-3-71,-1 9,17-133,-16 233,0-1,1 1,0-1,0 1,1 0,-1 0,1 0,1 1,0-1,0 1,0-1,0 1,1 1,6-7,-5 7,-1 1,1 1,0-1,0 1,0 0,0 0,0 1,1 0,-1 0,1 0,-1 1,1 0,0 0,-1 1,1 0,7 1,18 2,0 1,-1 2,0 1,0 1,0 2,-1 1,-1 2,0 0,-1 2,0 2,37 28,-39-26,-1 2,-1 0,-1 2,-1 1,-1 0,-2 2,0 0,-1 1,-2 1,-1 1,16 42,-15-5,-13-41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2.9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1 345,'43'22,"166"92,21 34,212 126,-425-265,0 0,0-1,27 9,-44-17,1 1,-1-1,1 0,-1 1,1-1,-1 0,1 0,-1 0,1 1,-1-1,1 0,-1 0,1 0,-1 0,1 0,-1 0,1 0,-1 0,1 0,0 0,-1 0,1 0,-1-1,1 1,-1 0,1 0,-1 0,1-1,-1 1,0 0,1-1,-1 1,1 0,-1-1,0 1,1-1,-1 1,0 0,1-1,-1 1,0-1,0 1,1-1,-1 1,0-1,0 1,0-1,0 1,0-1,0 1,1-1,-1 0,-1 1,1-1,0 1,0-1,0 1,0-1,0 1,0-1,-1 1,1-1,0 1,0-1,-1 0,-20-39,16 34,-70-130,6-4,6-2,-50-170,103 281,-12-63,19 67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4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36 801,'0'-3,"1"1,-1-1,1 0,0 1,0-1,0 1,0 0,1-1,-1 1,1 0,-1 0,1-1,0 1,3-2,35-30,-28 25,396-267,-245 174,-110 68,-8 6,0-1,57-52,-98 78,0-1,-1 1,1-1,-1 1,0-1,0 0,-1-1,1 1,-1 0,0-1,0 1,0-1,1-7,-3 10,0-1,0 1,-1-1,1 1,-1-1,1 1,-1-1,0 1,0 0,0-1,0 1,-1 0,1 0,0 0,-1 0,0 0,1 0,-1 0,0 0,0 1,0-1,0 1,0-1,-1 1,1 0,-5-2,-9-4,0 0,-1 1,0 1,0 0,-34-3,-91-3,112 10,0 1,1 2,-1 1,1 1,0 1,-40 13,51-11,1-1,1 2,0 0,0 1,0 1,1 0,1 1,-1 1,2 0,0 1,-20 25,7-1,1 2,3 1,1 1,2 1,1 1,3 0,1 1,2 0,3 1,1 1,-3 90,10-126,1-1,0 1,1 0,0 0,1-1,0 1,0-1,1 1,0-1,6 12,-5-14,1-1,-1 0,1-1,0 1,0-1,1 0,-1 0,1-1,0 0,0 0,1 0,-1 0,1-1,8 3,22 6,0-1,1-2,-1-1,67 4,157-7,-251-6,64 0,-1-4,114-21,-150 17,0 0,-1-3,0-1,-1-1,-1-2,61-38,-86 47,-1 1,0-1,0 0,8-10,-1-2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4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1190 1,'-4'0,"-14"0,-17 0,-22 12,-19 13,-25 15,-21 12,-10 10,1-5,6-4,11-7,22-8,22-9,19-11,13-7,14-7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5.8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516 389,'-1'-8,"0"0,0 0,-1-1,0 1,0 1,-1-1,0 0,0 0,-8-11,-47-64,45 66,-3-4,-1 0,0 1,-2 0,0 2,-2 0,0 2,0 0,-45-24,63 39,0 0,1 0,-1 0,0 0,0 0,1 1,-1-1,0 1,0 0,0 0,0 0,0 0,1 0,-1 1,0-1,0 1,0 0,1 0,-1 0,-4 2,3 0,-1 0,1 1,0-1,1 1,-1 0,1 0,-1 0,1 1,1-1,-5 8,-3 12,1-1,1 1,-9 44,15-58,-13 69,4 1,3-1,5 151,13-76,32 160,-17-189,4-2,6-1,6-2,4-2,90 167,-32-112,-53-93,51 112,-99-189,0 1,-1 1,1-1,-1 0,1 0,-1 1,-1-1,1 0,-1 1,1-1,-1 1,-1-1,1 0,0 1,-1-1,0 1,0-1,-3 6,1-4,-1-1,0 0,0 0,0 0,0-1,-1 0,0 1,0-1,0-1,-1 1,1-1,-8 3,-51 29,17-8,-1-2,-1-2,-1-2,-71 19,110-37,0-1,-1-1,1 0,-1 0,1-1,-1 0,1-1,0-1,-1 0,-18-6,-10-8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6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0 320,'60'-16,"626"-115,158-27,-759 143,-125 49,6-3,1 1,2 2,-44 62,-66 126,119-186,21-34,-100 175,85-145,2 0,0 1,-14 60,27-91,0 0,1 0,-1 0,1 0,0 0,0 0,0 0,0 0,0 0,0 0,0 0,0 0,1 1,-1-1,1 0,0-1,-1 1,1 0,0 0,0 0,0 0,1-1,-1 1,0 0,1-1,-1 1,1-1,-1 0,1 1,-1-1,1 0,0 0,0 0,0 0,0 0,0-1,0 1,0 0,0-1,0 0,0 1,0-1,4 0,11 0,0 0,1-1,-1-1,24-6,-19 4,122-26,-3-7,258-105,-360 127,0-1,-2-3,0 0,56-43,-83 55,-1-1,0-1,-1 0,0 0,0 0,-1-1,0 0,10-22,-14 24,0 0,-1 0,0 0,0 0,-1 0,0 0,0 0,-1-1,0 1,-1 0,0 0,0 0,0-1,-5-11,0 4,0 0,-1 1,0 0,-2 1,0 0,0 0,-12-13,15 20,0 0,0 1,-1-1,0 1,0 1,0-1,-1 1,0 0,0 1,0 0,-1 0,1 1,-1 0,-10-2,-2 3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7.5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0,'2'1,"-1"-1,0 0,1 1,-1-1,0 1,0-1,0 1,1 0,-1-1,0 1,0 0,0 0,0 0,0 0,0 0,0 0,-1 0,1 0,1 3,13 26,-14-28,32 89,-4 1,18 101,-34-136,78 422,-31-150,-37-236,-18-74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8.1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0,'3'6,"0"-1,0 1,0 0,-1 0,0 0,0 0,0 0,-1 0,0 1,0-1,0 0,-1 10,3 16,94 430,-37-203,-7-54,7 34,-50-203,-5-23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38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220 108,'-3'1,"1"-1,0 1,0-1,-1 1,1 0,0 0,0 0,0 0,0 0,0 0,0 1,0-1,1 1,-1-1,0 1,1 0,-1 0,1-1,0 1,-2 2,-24 50,19-39,-82 198,77-177,2 2,1-1,-8 76,18-108,-1 1,1-1,0 1,0-1,1 1,-1-1,1 1,1-1,-1 1,1-1,0 0,2 6,-2-9,0 1,0-1,1 1,-1-1,0 0,1 0,-1 0,1 0,0-1,0 1,0-1,0 1,0-1,0 0,0 0,0 0,0-1,0 1,0-1,1 0,4 0,58 1,0-4,1-2,-2-4,69-17,249-86,-348 101,-21 8,1-1,-1-1,0 0,0-1,0 0,-1-1,0-1,0 0,14-13,-24 18,-1 0,0-1,0 1,-1-1,1 1,-1-1,0 0,0 0,0 1,0-1,0 0,-1 0,0 0,0 0,0 0,0 0,-1 0,0 1,1-1,-1 0,-1 0,1 0,0 1,-1-1,-2-4,-7-12,0 1,-1 0,-17-20,18 23,-13-17,-1 1,-2 0,-1 2,-1 2,-2 0,-1 2,-41-26,60 46,0 0,0 1,0 1,-1 0,1 0,-1 2,0 0,0 0,-17 1,-6 2,1 1,-49 10,65-8,1 1,-23 10,19-6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0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24 536,'-2'0,"1"1,0 0,-1 0,1-1,0 1,0 0,0 0,0 0,-1 0,1 0,1 1,-1-1,0 0,0 0,0 1,1-1,-1 0,0 1,1-1,-1 1,1-1,0 1,-1-1,1 1,0-1,0 1,0 2,-1 45,4-29,0 0,2-1,0 0,1 0,1 0,1-1,0 0,2 0,0-1,17 23,-4-11,1 0,1-2,1 0,50 37,-67-57,1 0,-1-1,1 0,1-1,-1 0,14 5,-21-9,-1 0,1-1,0 1,-1-1,1 1,0-1,-1 0,1 0,0 0,0 0,-1-1,1 1,0-1,-1 0,1 1,-1-1,1 0,-1-1,1 1,-1 0,0-1,1 1,-1-1,0 0,0 1,0-1,-1 0,1 0,0-1,-1 1,3-4,7-20,-1-1,-1 0,-1-1,-1 0,3-37,-3 27,3-38,1-101,-7 84,-4 89,1 0,0 0,-1 0,2 0,-1 0,0 0,1 0,0 0,2-3,-4 6,0 0,1 1,-1-1,1 0,-1 1,1-1,-1 1,1-1,0 1,-1-1,1 1,0-1,-1 1,1 0,0-1,0 1,-1 0,1 0,0-1,0 1,0 0,-1 0,1 0,0 0,0 0,0 0,0 0,-1 0,1 0,0 1,0-1,-1 0,1 0,0 1,0-1,-1 0,1 1,0-1,-1 1,1-1,0 1,-1-1,1 1,-1 0,1-1,-1 1,1 0,-1-1,0 1,1 0,-1 0,1 0,42 54,2-3,62 56,-104-105,0 0,1 0,-1 0,1-1,0 0,-1 1,1-1,0-1,0 1,1-1,-1 1,0-1,0 0,1 0,-1-1,0 0,1 1,-1-1,1-1,-1 1,0-1,1 0,-1 0,0 0,0 0,0-1,1 1,-2-1,1 0,0-1,0 1,-1 0,1-1,-1 0,0 0,0 0,0 0,0-1,0 1,-1-1,1 0,-1 0,0 1,0-1,-1-1,2-3,14-47,-2-1,-2-1,-3 0,4-87,2-8,-11 116,-1 7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0,'4'0,"2"4,3 6,1 9,2 6,4 11,3 3,-2 0,1 1,-3 2,0-2,-2-3,-4-4,-3-4,-3-2,-5-6,-4-7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1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25,'0'-4,"4"-5,2-2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3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464 166,'-22'0,"-16"0,0 1,-42 7,67-6,0 1,1 1,-1 0,1 0,0 1,0 1,1 0,-1 1,-19 15,17-10,1 1,0 0,1 1,1 0,0 1,0 0,2 1,-12 24,16-29,0 1,1 1,0-1,1 0,0 1,1 0,0 0,1-1,1 1,0 0,0 0,5 21,-4-28,1 0,-1-1,1 0,0 1,1-1,-1 0,1 0,0 0,1-1,-1 1,1-1,0 0,0 1,0-2,0 1,1 0,-1-1,1 0,0 0,0-1,0 1,1-1,-1 0,0 0,1-1,-1 1,1-1,0-1,6 1,4 0,-1-2,1 0,-1 0,0-1,0-1,0-1,0 0,0-1,23-11,-11 2,-2-2,0 0,0-1,-2-2,0 0,-1-1,-1-2,-1 0,19-29,-28 37,-2 0,1-1,-2 0,0-1,-1 0,0 0,-1 0,-1-1,-1 0,0 0,-2-1,1 1,-2 0,-1-1,0 1,-5-35,-13 10,15 37,0 1,1-1,-1 1,1-1,1 0,-1 0,1 0,-1 0,1 0,0-6,1 10,1 1,-1-1,0 0,0 0,1 1,-1-1,1 0,-1 1,1-1,-1 0,1 1,-1-1,1 0,-1 1,1-1,0 1,-1-1,1 1,0 0,-1-1,1 1,0 0,0-1,0 1,-1 0,1 0,0 0,0 0,0 0,-1 0,1 0,0 0,0 0,0 0,-1 0,1 0,0 0,0 1,0-1,-1 0,1 1,1 0,38 15,-36-14,74 36,192 98,-204-99,119 91,-156-104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2.5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21,'7'0,"0"1,0 1,0-1,0 1,0 1,-1-1,1 1,-1 0,0 1,0 0,0-1,0 2,9 8,10 10,34 42,-44-47,11 11,-3-4,-1 1,-1 0,-2 2,26 47,-41-44,-7-24,-2-19,-1-18,2 1,1-1,2 0,1 0,1 0,2 0,8-41,-9 60,1 1,1-1,-1 0,2 1,-1 0,1 0,12-16,-16 24,1 0,0-1,0 1,0 0,0 0,0 0,1 1,-1-1,0 1,1-1,-1 1,1 0,0 0,-1 0,1 0,0 0,0 0,0 1,-1 0,1-1,0 1,0 0,0 0,0 1,0-1,0 1,-1-1,1 1,0 0,0 0,-1 0,1 0,-1 1,5 2,7 6,0 0,0 1,-1 1,0 0,-1 1,-1 1,0-1,-1 2,15 26,-1 4,-3 1,18 52,-28-67,-3-5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3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1,'-15'0,"0"0,0 1,-1 0,1 1,0 1,1 1,-1 0,0 1,1 0,0 1,0 1,1 0,0 1,0 1,-12 10,5-2,1 0,1 1,1 1,0 1,2 0,0 2,-17 33,31-53,0-1,0 1,0-1,1 1,-1 0,1-1,-1 1,1 0,-1-1,1 1,0 0,0-1,0 1,0 0,0 0,1-1,-1 1,0 0,1-1,0 3,0-3,0 0,0 0,0 0,0 0,0 0,0 0,0 0,0 0,1-1,-1 1,0 0,0-1,1 1,-1-1,1 1,-1-1,0 0,3 1,2-1,1 0,-1 0,0 0,0-1,0 1,0-2,0 1,0-1,10-4,4-5,-1-1,-1 0,0-2,-1 0,-1-1,0 0,-1-1,0-1,18-29,-33 46,0-1,1 1,-1 0,0-1,0 1,0 0,0-1,0 1,1 0,-1 0,0-1,0 1,1 0,-1-1,0 1,0 0,1 0,-1 0,0-1,0 1,1 0,-1 0,0 0,1 0,-1 0,0 0,1-1,-1 1,1 0,-1 0,0 0,1 0,-1 0,0 0,1 0,-1 0,0 1,1-1,-1 0,0 0,1 0,-1 0,0 0,1 1,-1-1,1 0,7 23,-1 48,-6-57,162 1291,-162-1301,55 355,-47-268,-3 178,-9-238,0 0,-2-1,-1 0,-2 0,0 0,-3-1,0-1,-1 0,-2 0,-1-1,-1-1,-2-1,-26 32,27-39,0 0,-1-2,-1 0,0-1,-1-1,-1-1,0-1,0 0,-2-2,1 0,-1-2,0-1,-1 0,0-2,0 0,0-2,-30 0,41-3,0-1,0 0,0-1,1-1,-1 0,0 0,1-1,0-1,0 0,0-1,1 0,0-1,0 0,0-1,1 0,0-1,1 0,0 0,0-1,-8-13,-5-9,1-1,2-1,2-1,1 0,-17-58,2-10,5-1,4-2,5 0,4-1,6 0,4 0,16-165,-8 226,3 0,1 1,3 0,25-66,-25 83,2 1,0 0,2 1,1 1,1 0,1 1,40-38,-12 19,3 2,103-66,-121 88,0 2,1 1,1 2,0 2,1 0,57-10,-69 20,0 1,0 1,0 0,37 7,-32-3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5.6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2261,'2'-33,"1"0,1 1,2-1,1 1,2 0,15-37,160-369,29 13,-103 211,-7 19,-36 73,-5-3,58-170,-117 286,17-71,-19 76,0 0,-1 0,1 0,-1 0,0 0,0 0,-1 0,1 0,-1 0,0 0,0 0,-1 0,1 0,-1 1,1-1,-5-5,4 6,-1 1,0 0,0 0,0 0,0 1,-1-1,1 1,0-1,-1 1,1 0,-1 1,1-1,-1 0,1 1,-1 0,-4 0,-62 4,63-3,-20 3,1 1,0 1,0 1,1 2,0 0,0 2,1 0,1 2,0 1,0 0,2 2,0 1,0 0,2 1,-19 23,25-25,0 0,1 1,1 1,0 0,1 1,1 0,1 0,1 1,0 0,2 0,0 0,2 1,0 0,1 0,1 0,1 0,0 0,2-1,8 37,0-20,2-1,2-1,1 0,2-1,1-1,2-1,39 51,191 191,-203-227,19 20,4 2,92 117,-156-178,0 1,0 0,-1 0,0 0,0 1,-1 0,-1 0,1 0,-2 0,1 0,-2 1,2 20,-4-20,0 1,-1 0,0-1,-1 1,0-1,-1 1,0-1,-1-1,0 1,0-1,-10 13,-13 17,-2 0,-2-2,-55 50,-122 90,116-102,48-38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6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1,'5'0,"8"0,4 4,2 6,-2 5,4 12,3 6,2 6,0 9,0 8,-4 3,-7 0,-1-10,2-5,-3-6,1-10,-2-9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7.3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0,'-59'22,"2"2,1 2,1 3,1 3,2 1,-60 51,100-74,0 1,0 1,1 0,0 1,-15 23,24-33,1-1,0 1,-1-1,1 1,0-1,1 1,-1 0,0-1,1 1,0 0,-1 0,1 0,0-1,0 1,1 0,-1 0,1 2,1-2,-1 0,1-1,-1 0,1 1,0-1,0 0,0 0,0 0,1 0,-1-1,0 1,1 0,-1-1,1 0,0 1,-1-1,1 0,0 0,0-1,3 1,23 6,0-2,0-2,0 0,49-3,118-18,-186 17,259-48,-165 27,133-11,-232 32,1 1,-1 0,1 0,-1 0,1 1,-1-1,0 2,1-1,-1 0,0 1,0 0,0 0,0 1,0-1,0 1,-1 0,1 0,-1 1,5 4,-2 1,0 1,0 0,-1 0,0 1,-1 0,0 0,6 21,91 327,-54-179,-40-149,143 569,-129-485,-5 0,-6 1,-2 152,-12-221,-1 0,-17 77,17-106,-1-1,-1 1,0-1,-1 0,-1-1,0 0,-2 0,1-1,-2 0,-12 14,21-27,0 0,0 0,0 0,0-1,-1 1,1 0,0-1,-1 1,0-1,1 0,-1 0,1 0,-1 0,0 0,0-1,1 1,-1-1,0 0,0 1,0-2,0 1,0 0,1 0,-1-1,0 1,0-1,1 0,-1 0,0 0,1 0,-1-1,1 1,-1-1,1 1,-4-4,-5-5,0-1,1 0,0 0,1-1,-11-18,-21-36,2-1,4-2,2-1,4-1,3-2,3-1,3-1,4 0,3-1,3-1,4 0,3 0,3 0,18-131,-12 171,2 0,1 1,2 0,2 1,1 0,2 1,1 0,32-46,-45 74,0 1,1 0,-1 0,1 0,0 0,1 1,-1-1,1 1,0 1,0-1,0 1,0 0,1 1,-1-1,1 1,0 0,9-1,-3 3,1-1,-1 2,0 0,0 1,0 0,0 1,0 0,16 7,8 5,-1 2,-2 2,1 1,-2 1,-1 2,-1 1,-1 2,-1 1,-1 1,27 35,-34-32,0 1,-2 1,-2 0,17 45,-26-59,-6-14,0-1,0 1,0-1,1 0,-1 1,1-1,6 6,-9-10,0 0,1 1,-1-1,1 0,-1 0,1 1,-1-1,1 0,-1 0,1 1,-1-1,1 0,-1 0,1 0,-1 0,1 0,-1 0,1 0,-1 0,1 0,-1 0,1 0,0 0,-1-1,1 1,-1 0,1 0,14-22,67-231,-24 66,-42 141,133-335,-144 370,0 2,0-1,1 0,0 1,1 0,8-8,-13 15,0 0,0 0,0 0,0 1,1-1,-1 1,0-1,1 1,-1 0,1 0,0 0,-1 0,1 0,0 1,-1-1,1 1,0 0,0 0,0 0,-1 0,1 0,0 0,0 1,-1-1,1 1,0 0,-1 0,1 0,3 2,8 6,1 0,-1 2,-1-1,0 2,-1-1,17 21,60 88,-51-64,202 294,-113-161,-123-183,0-1,0 0,0 0,1 0,0 0,8 6,4-2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48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1236,'-10'6,"1"1,1 0,-1 0,1 1,0 0,1 0,0 1,0 0,1 0,-7 14,3-7,-15 27,1 1,3 1,1 1,3 0,1 2,3 0,2 0,1 1,-4 94,14-131,0-1,0 0,1 0,1 0,0 0,1 0,0 0,0-1,9 18,-9-22,1 0,-1 0,1-1,1 1,-1-1,1 0,0-1,0 1,1-1,-1 0,1 0,0 0,0-1,0 0,0 0,11 2,-7-1,-1-1,1-1,0 0,0-1,0 1,0-2,0 1,0-2,11 0,-17-1,1 1,-1-1,1 1,-1-1,1 0,-1-1,0 1,0-1,0 0,0 0,0 0,-1-1,0 1,1-1,-1 1,0-1,-1 0,1-1,-1 1,0 0,2-5,5-15,0-1,-2 1,-1-1,5-41,2-107,-11 141,0 1,0-65,-2 87,0 0,-1 1,-1-1,0 0,0 1,0 0,-1-1,-5-10,-4 8,4 16,3 26,7-15,1 0,0 0,1 0,1 0,0-1,1 0,1 0,1 0,0-1,15 20,5 3,1-1,50 47,-51-57,1-2,2 0,0-2,1-1,1-2,55 24,-63-33,0-1,0-1,1-2,0 0,1-1,-1-2,1-1,0-1,-1-1,34-5,-49 3,1 0,0-1,-1-1,1 0,-1 0,0-1,0-1,-1 0,0 0,16-13,-12 6,-1 0,0 0,-1-1,-1-1,0 0,12-22,-4-1,-1-2,-2 0,-2-1,-2-1,9-50,-6 2,-4-1,-4 0,-10-175,-8 152,-4 1,-52-191,42 215,-4 1,-3 2,-69-128,100 212,-28-38,29 40,-1-1,0 0,1 1,-1-1,0 1,0 0,1-1,-1 1,0-1,0 1,0 0,1 0,-1-1,0 1,0 0,0 0,0 0,1 0,-1 0,0 0,0 0,0 0,0 0,0 1,1-1,-1 0,0 1,0-1,0 0,1 1,-1-1,0 1,1-1,-1 1,0-1,1 1,-1-1,1 1,-1 0,0-1,1 1,0 0,-1 0,1-1,-1 1,1 0,0 0,0 0,-1 0,1-1,0 2,-5 14,0 0,2 0,-1 0,2 0,0 0,1 1,1-1,3 29,-2-18,5 93,4 0,6-1,6-1,69 221,-64-265,4-1,2-2,58 89,-58-111,1-2,3-1,1-2,2-2,53 43,-81-75,1 0,0-1,0-1,1 0,0 0,0-1,17 4,-26-9,1 0,0-1,0 0,-1 0,1-1,0 0,0 0,0 0,0-1,0 0,0 0,0 0,-1-1,1 1,-1-1,1-1,-1 1,0-1,1 0,-1 0,-1-1,6-4,11-12,-1 0,-1-2,-1 0,-1-1,18-32,62-133,-79 149,40-86,43-137,-80 192,-2 0,-3-1,10-126,-25 182,0 1,-1-1,-1 1,-4-28,4 40,1 0,0 0,-1 0,1 0,-1 0,0 0,0 1,1-1,-1 0,0 1,-1-1,1 0,0 1,0-1,-1 1,1 0,-1-1,1 1,-1 0,0 0,1 0,-1 0,0 0,0 0,1 1,-1-1,0 0,0 1,0 0,0-1,0 1,0 0,0 0,0 0,0 0,0 0,0 1,0-1,0 1,0-1,1 1,-1 0,0-1,0 1,0 0,-1 2,-1-1,0 1,0-1,1 1,-1 0,1 0,-1 1,1-1,0 1,1 0,-1-1,0 1,1 0,0 1,0-1,0 0,1 1,-1-1,1 1,0-1,1 1,-1-1,1 1,0 0,0 0,1 8,0 3,1 0,0 0,2-1,-1 1,2-1,9 23,21 26,3-1,2-1,3-3,62 67,-12-13,-82-100,0 2,-1-1,-1 1,0 0,-1 1,-1 0,7 22,-12-31,0 0,-1 0,0 1,-1-1,1 0,-1 0,-1 0,1 1,-1-1,-1 0,1 0,-1 0,0 0,-1 0,1-1,-2 1,1-1,-1 1,1-1,-8 7,-28 41,28-42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3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363 160,'-10'1,"0"0,1 1,-1 0,1 0,-1 1,1 1,0-1,0 2,1-1,-1 1,1 0,0 1,0 0,1 0,0 1,0 0,0 0,-6 10,-8 10,2 1,2 1,-29 59,25-39,-26 89,40-111,1-1,1 1,2 0,0 0,2 35,2-55,-1 0,1 0,0 0,1 0,0 0,0 0,0 0,1-1,0 1,0-1,1 1,0-1,0-1,0 1,1 0,-1-1,2 0,-1 0,7 5,-5-6,1 0,-1 0,1 0,0-1,0 0,0-1,0 0,0 0,1-1,-1 0,1 0,-1-1,1 0,-1 0,0-1,10-2,-3-1,1-1,-1-1,0 0,-1-1,1 0,-1-1,-1-1,1 0,-2-1,1 0,-1-1,-1 0,0-1,19-27,-9 8,0-1,-2 0,-2-2,-1 0,16-48,-19 37,-2 0,-2 0,-1-1,-3-1,-2 1,-4-65,1 106,0 1,0 0,0-1,1 1,-1 0,1-1,0 1,3-8,-4 11,0 1,1-1,-1 1,1-1,-1 1,0-1,1 1,-1-1,1 1,-1-1,1 1,0-1,-1 1,1 0,-1-1,1 1,0 0,-1 0,1-1,0 1,-1 0,1 0,0 0,0 0,1 0,0 0,0 1,0-1,-1 1,1 0,0 0,0-1,-1 1,1 0,0 0,-1 1,4 1,7 9,1 0,-2 1,1 0,-2 0,11 18,44 85,-51-88,177 358,115 204,-292-566,1-1,1 0,1-1,28 28,-44-48,0-1,0 0,1 0,-1 1,1-1,-1 0,1 0,-1 0,1-1,-1 1,1 0,0-1,0 1,-1-1,1 1,0-1,0 0,2 0,-3 0,1 0,-1-1,0 1,0-1,1 1,-1-1,0 0,0 0,0 1,1-1,-1 0,0 0,0 0,-1 0,1 0,0-1,0 1,1-2,2-6,0-1,0 0,-1 0,0 0,1-11,-2 13,15-104,-4 0,-5-206,-8 307,0-84,-26-187,20 244,-2 1,-2 0,-2 0,-1 1,-1 1,-2 0,-38-60,44 80,-1 2,0-1,-1 2,0-1,-22-15,28 23,0 1,0 0,-1 0,1 1,-1 0,0 0,0 0,0 1,0 0,0 0,0 1,-1 0,1 1,0-1,-12 2,16 0,0 0,-1 0,1 1,0 0,0-1,0 1,0 0,0 0,0 1,1-1,-1 1,1-1,-1 1,1 0,0 0,0 0,0 0,1 0,-1 0,1 1,-1-1,1 0,0 1,1-1,-1 1,0 3,-2 12,0 1,1-1,1 28,3-25,1 1,1-1,0-1,2 1,0-1,2 0,0 0,2-1,0 0,1-1,16 22,5 2,1-2,3-1,61 55,-49-55,2-2,1-2,56 28,174 75,-279-137,8 2,-1 0,0 1,0 1,15 10,-23-15,0 0,1 0,-1 1,0-1,0 0,0 0,0 1,0-1,0 1,0-1,0 1,-1-1,1 1,-1-1,1 1,-1-1,1 1,-1 0,0-1,0 1,0 0,0-1,0 1,0 0,0-1,-1 1,1 0,-1-1,1 1,-1-1,0 1,1-1,-1 1,0-1,0 1,-2 1,-27 33,20-26,1 0,1 0,-1 1,2 0,-1 1,2 0,-10 22,16-33,-1 0,1 0,0-1,0 1,0 0,0 0,0 0,0 0,0 0,0 0,0 0,1-1,-1 1,0 0,0 0,1 0,-1 0,1-1,-1 1,1 0,-1 0,1-1,-1 1,1 0,0-1,1 2,27 8,36-8,-62-2,35-4,54-13,-64 11,25-5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3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383 467,'0'-4,"1"0,-1 0,1 0,1 0,-1 0,1 0,-1 0,1 0,0 1,0-1,1 1,-1 0,1-1,-1 1,5-3,53-43,-47 39,104-66,2 0,-114 72,-1 0,1 0,-1 0,1-1,-1 0,-1 0,1 0,-1 0,1 0,-2-1,4-7,-5 11,0 0,-1-1,1 1,-1-1,0 1,1-1,-1 1,0 0,-1-1,1 1,0-1,-1 1,1-1,-1 1,0 0,0-1,0 1,0 0,0 0,0 0,-1 0,1 0,-1 0,1 0,-1 0,0 0,0 1,0-1,0 1,-3-2,-10-6,-1 0,1 2,-1 0,-1 1,1 1,-1 0,0 1,0 1,-1 0,1 2,0 0,-1 0,1 2,-1 0,1 1,0 1,0 1,0 0,0 1,1 1,-1 1,1 0,1 1,0 0,-18 14,9-1,1 1,0 1,2 1,1 1,1 1,-28 49,19-20,2 1,-29 91,52-141,1 0,1 0,-1 0,1 1,0-1,0 0,1 1,0-1,0 0,0 0,1 1,0-1,3 11,-2-13,0 0,1 0,-1 0,1-1,0 1,0-1,0 0,1 1,-1-1,1-1,-1 1,1 0,0-1,0 0,0 0,1 0,-1-1,0 1,9 1,47 9,1-3,0-2,0-3,83-5,-69 0,-1 0,1-4,-1-2,0-4,81-23,-117 24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5.0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2051 0,'-89'3,"-170"28,-81 41,261-54,-373 91,-340 72,759-175,33-5,-1-1,1 0,0 1,-1-1,1 0,-1 1,1-1,0 1,-1-1,1 1,0-1,-1 1,1-1,0 1,0-1,0 1,-1-1,1 1,0-1,0 1,0-1,0 1,0-1,0 1,0-1,0 1,0 0,0-1,0 1,0-1,1 1,-1-1,0 1,0-1,1 1,-1-1,0 1,0-1,1 1,-1-1,1 0,-1 1,0-1,1 0,0 1,25 30,-18-22,24 32,-2 2,-2 1,-2 1,-2 1,-1 1,24 79,-19-33,-4 1,20 160,-14 180,-31-353,-4-1,-3 1,-24 107,30-181,-1 3,1 0,0 1,0-1,1 1,0-1,1 14,1-23,-1 1,0-1,1 1,-1 0,0-1,1 1,0-1,-1 0,1 1,0-1,0 1,0-1,0 0,0 0,0 0,0 1,0-1,1 0,1 1,-1-1,1 0,0-1,-1 1,1 0,0-1,0 0,-1 1,1-1,0 0,0-1,0 1,-1 0,1-1,0 1,2-2,46-15,-2-1,0-3,65-38,-44 22,683-327,-575 285,-178 79,0 0,0 0,0 0,0-1,0 1,0 0,0 0,0 0,0 0,0 0,0 0,0 0,0 0,0 0,0 0,0 0,0-1,0 1,0 0,0 0,0 0,0 0,0 0,0 0,0 0,0 0,0 0,0-1,0 1,0 0,0 0,0 0,0 0,0 0,0 0,0 0,0 0,0 0,0 0,0 0,0-1,0 1,0 0,1 0,-1 0,0 0,0 0,0 0,0 0,0 0,-9 0,8 0,-18 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5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0 444,'2'-3,"0"1,0-1,1 1,-1-1,1 1,-1 0,1 0,0 0,0 0,0 1,0-1,3 0,3-4,75-38,2 4,2 3,99-27,-117 40,564-165,-597 182,-11 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4.6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1 322,'139'2,"206"29,-253-16,0 5,-1 4,97 39,-160-52,7 1,-1 2,-1 1,0 1,-2 2,35 25,-64-42,-1 0,1 0,-1 0,0 0,1 0,-1 0,0 0,0 1,0-1,0 0,0 1,0-1,0 1,0-1,-1 1,1-1,-1 1,1 0,-1-1,0 1,1 0,-1 2,-1-3,1 0,-1 0,0 1,0-1,1 0,-1 0,0 0,0 0,0-1,0 1,0 0,-1 0,1-1,0 1,0 0,0-1,-1 1,1-1,0 1,-1-1,-1 0,-5 2,0-1,0 0,-1 0,1-1,-1 0,1-1,-15-2,1-4,1-1,0-1,0-1,1-1,0-1,1 0,-31-27,27 19,1-1,1-1,0-2,2 0,-20-32,34 47,0-1,1 1,0 0,0-1,1 0,0 0,1 0,0 0,1-1,0 1,1 0,0-1,0 1,1 0,0-1,1 1,0 0,1 0,0 0,1 1,0-1,0 1,8-12,-6 11,1 0,0 0,0 1,1 1,0-1,1 1,0 0,0 1,0 0,1 0,0 1,1 1,-1 0,1 0,0 1,0 0,1 1,-1 0,1 1,14-1,-1 3,1 1,-1 1,0 1,0 1,0 2,0 0,28 13,18 10,71 40,-37-9,-4 4,-2 5,173 155,-253-206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6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2 440,'-1'-1,"1"0,0 0,0 0,-1 1,1-1,0 0,0 0,0 0,0 0,0 0,1 0,-1 0,0 0,0 1,0-1,1 0,-1 0,1 0,-1 0,0 1,1-1,-1 0,1 1,0-1,-1 0,1 1,0-1,-1 0,1 1,0-1,-1 1,1-1,0 1,0 0,0-1,0 1,-1 0,1 0,0-1,0 1,0 0,0 0,0 0,0 0,0 0,0 0,-1 0,1 0,0 1,0-1,0 0,1 1,2 1,0 0,0 0,0 0,0 1,0-1,-1 1,1 0,-1 0,5 5,5 10,-1 0,0 0,-1 1,-1 1,-1 0,0 0,-2 1,8 34,-3 11,7 98,-16-150,1-12,8-24,7-41,88-332,-81 321,3 1,4 1,49-81,-81 150,1-1,0 1,0 0,0 0,1 0,-1 0,1 1,-1-1,1 1,0 0,0-1,0 1,1 0,-1 1,0-1,1 1,-1-1,1 1,4-1,-4 2,1 0,-1 1,1-1,-1 1,1 0,-1 0,1 1,-1-1,0 1,0 0,0 0,0 0,0 1,0-1,4 5,26 20,-2 2,-1 1,48 60,-30-25,44 78,-83-126,-1 0,0 1,-2 0,0 0,-1 1,0 0,-2 0,0 0,-2 1,0-1,-1 31,-2-29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8:59.7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1578,'1'-2,"-1"-1,1 1,0 0,0-1,0 1,0 0,0 0,0 0,0 0,1 0,-1 0,1 0,-1 0,1 1,0-1,0 0,3-1,40-26,-31 21,23-16,11-5,64-52,-97 69,-2-1,0 0,0-1,-1 0,-1-1,-1 0,0-1,12-25,-21 38,1 1,-1-1,0 0,0 0,0 0,-1 0,1 0,-1 0,1 1,-1-1,0 0,0 0,-1 0,1 0,0 0,-1 0,0 0,0 0,-2-5,2 6,-1 1,1 0,0 0,-1 0,0 0,1 0,-1 0,0 0,1 0,-1 0,0 1,0-1,0 1,1-1,-1 1,0 0,0 0,0 0,0 0,0 0,0 0,0 0,0 1,1-1,-1 1,0-1,0 1,0 0,1 0,-1 0,0 0,-1 1,-13 7,1 0,0 1,1 1,0 0,1 1,-20 22,-62 87,67-80,1 2,-25 57,42-78,1 0,1 1,1 0,1 0,2 0,-5 46,9-64,0 1,0-1,0 1,1-1,-1 1,1-1,0 1,1-1,0 0,0 1,0-1,0 0,1 0,-1 0,1-1,1 1,-1-1,6 6,-2-5,-1 0,1-1,0 0,0 0,0 0,1-1,-1-1,1 1,-1-1,1 0,0-1,11 1,106 6,0-5,158-18,-222 10,0-2,0-3,0-3,-1-2,73-29,-109 34,0-1,-1-2,0 0,-1-1,-1-1,0-1,-1-1,-1-1,0 0,-2-2,0 0,-1-1,-1 0,24-46,-27 38,0-1,-2 0,-1-1,-1 0,-2 0,-1-1,-2 0,-1 0,-2-43,-2 51,0 1,-1 0,-1-1,-2 1,0 1,-1-1,-1 1,-1 0,-1 1,-1 0,-1 1,-1 0,-20-23,27 36,-1 1,0 0,0 1,0-1,-1 1,0 1,0 0,0 0,-1 0,1 1,-1 0,1 1,-14-2,14 3,1 0,0 0,0 1,0 0,0 0,0 1,-1 0,1 1,0-1,1 1,-1 0,0 1,0 0,1 0,0 0,-1 1,-8 7,11-8,1 1,-1-1,1 1,0 0,0 0,0 0,1 0,-1 1,1-1,0 1,1-1,-1 1,1 0,0 0,0-1,0 1,0 0,1 0,0 0,0 0,0 0,1 0,0 0,0 0,0-1,0 1,1 0,0-1,0 1,3 4,3 6,0 0,1-1,1-1,1 1,0-1,0-1,21 17,45 30,90 51,15 11,-148-95,-1 1,-1 1,29 34,-57-57,0 1,0-1,0 1,-1-1,0 1,0 0,0 0,-1 0,0 1,0-1,0 0,-1 1,0-1,-1 1,1 0,-1-1,0 1,-1-1,0 1,0-1,0 1,-3 8,-6 10,0-1,-1 0,-2 0,-20 29,-3 7,20-32,-42 86,52-99,0 0,1 1,0 0,1 0,-2 26,5-40,1-1,0 1,0-1,0 1,0-1,0 0,1 1,-1-1,0 1,0-1,1 1,-1-1,1 0,0 1,-1-1,1 0,0 1,0-1,0 0,0 0,0 0,0 0,1 2,1-2,-1 0,0 0,0 0,1-1,-1 1,1-1,-1 1,0-1,1 0,-1 0,1 0,-1 0,4 0,9-3,1-1,-1 0,26-11,-30 11,37-16,-2-2,0-3,-2-1,0-2,-2-1,-2-3,73-72,-48 33,-4-2,-2-2,67-116,-92 131,-3-2,-2 0,-3-2,-3-1,-2-1,-4 0,-2-2,-3 1,4-134,-15 187,-1 0,-1 0,0 0,-1 1,-5-21,6 30,0 0,-1 0,1 0,-1 1,0-1,0 1,0-1,-1 1,1 0,-1-1,0 1,0 1,0-1,0 0,0 1,-1-1,1 1,-1 0,0 0,1 1,-1-1,-7-1,-3 1,1 1,-1 0,0 0,0 2,0 0,0 0,1 2,-1-1,1 2,-1 0,1 0,0 1,1 1,-22 12,7-2,0 2,1 0,0 2,2 1,-27 28,47-44,0 0,0-1,0 2,0-1,1 0,0 1,0 0,-3 7,6-12,0 0,-1 0,1 0,0 0,0 1,0-1,0 0,0 0,0 0,0 0,0 0,1 0,-1 0,0 0,1 0,-1 0,1 0,-1 0,1 0,0 1,1 0,-1-1,1 0,0 0,-1 0,1 0,0 0,0 0,-1 0,1-1,0 1,0-1,0 1,0-1,0 0,3 1,5-1,-1 0,1 0,0-1,0 0,-1-1,1 0,-1-1,1 0,-1 0,0-1,0 0,-1 0,1-1,-1-1,11-8,9-9,-2-2,44-52,-22 22,-44 51,1-1,-1 0,1 0,0 1,0-1,0 1,1 0,6-3,-11 6,0 1,0 0,0-1,0 1,-1 0,1 0,0 0,0 0,0 0,0 0,0 0,0 0,-1 0,1 0,0 0,0 1,0-1,0 0,-1 1,1-1,0 1,0-1,1 1,0 1,-1 1,1-1,-1 0,1 0,-1 0,0 1,0-1,0 1,0-1,0 1,0-1,0 4,13 76,4 112,-7-66,194 1646,-176-1556,2 274,-31-485,0-1,0 1,-1-1,0 1,0-1,0 1,-1-1,0 0,-5 12,5-16,0 0,1 0,-1 0,0 0,0 0,0-1,0 1,0 0,0-1,-1 0,1 1,0-1,-1 0,1 0,-1-1,1 1,-1 0,0-1,1 0,-1 1,1-1,-1 0,0 0,1-1,-1 1,-3-1,-7-2,0 0,0-1,1-1,-1 0,1 0,0-1,1-1,-1 0,1-1,1 0,0 0,0-1,0 0,-15-21,-2-6,1 0,2-2,-20-43,-2-12,5-3,4-1,-42-181,52 149,7-1,-8-206,27 250,4-1,18-113,-11 146,2 0,2 1,3 0,41-88,184-300,-77 147,-125 216,-15 29,1 0,42-56,-67 102,1 1,0 0,0 0,0 0,0-1,0 2,0-1,1 0,-1 0,1 1,-1-1,1 1,5-2,-7 3,1 0,-1 0,1 0,0 0,-1 1,1-1,-1 0,1 1,-1-1,1 1,-1 0,1-1,-1 1,1 0,-1 0,0 0,0 0,1 0,-1 0,0 0,0 1,0-1,0 0,0 1,1 1,46 71,-22-31,53 64,-70-96,1 0,1-1,0 0,0 0,1-1,1-1,-1 0,1-1,0 0,16 5,-27-11,0-1,1 1,-1-1,0 0,1 1,-1-1,1 0,-1-1,0 1,1 0,-1-1,0 1,1-1,-1 1,0-1,0 0,1 0,-1 0,0-1,0 1,0 0,0-1,-1 1,1-1,0 0,-1 0,1 1,-1-1,3-3,3-7,1-1,-2 0,10-25,-6 13,28-70,35-134,-27 74,-40 145,-3 16,-1 26,-2-24,21 385,26 780,-45-1030,-12 1248,9-1380,-14 191,11-163,-3-1,-1 0,-14 39,19-69,0 0,0 0,-1 0,0-1,0 1,-1-1,0 0,0 0,-1-1,0 1,-7 5,10-10,-1 1,0-1,1 0,-1 0,0-1,0 1,0-1,0 0,0 0,-1 0,1-1,0 1,0-1,0 0,-1 0,1-1,0 1,0-1,0 0,-1 0,1 0,0-1,1 1,-6-4,-7-3,0-2,1 0,1 0,-1-2,2 1,0-2,0 0,1-1,-16-23,0-5,3 0,-27-59,17 16,3-1,4-2,4-1,3 0,-8-98,-5-463,35 500,36-281,-25 364,2 0,4 1,2 1,3 1,3 0,49-86,-69 139,1 1,0 0,0 0,1 1,0 0,0 1,1-1,13-8,-1 4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0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1,'-27'-1,"-1"1,1 2,0 1,0 1,0 1,0 1,1 1,0 2,0 1,-32 17,8 4,1 2,2 2,2 2,1 2,2 2,1 1,3 3,2 1,-47 76,71-101,0 1,1 1,2 0,0 0,1 1,2 0,-5 26,9-38,1 0,0 0,1 0,1 0,-1-1,2 1,0 0,0 0,1-1,0 1,1-1,1 0,0 0,0-1,1 1,12 17,7-1,1-1,1-1,1-2,55 36,-45-33,0 2,35 36,-70-62,-1 0,1 0,-1 1,0-1,0 1,-1 0,1 0,0-1,-1 1,1 0,-1 0,0 0,0 1,0 4,-1-5,0-1,0 1,-1-1,1 0,-1 1,0-1,0 0,0 1,0-1,0 0,0 0,0 0,-1 0,1 0,-1 0,0 0,1-1,-1 1,0-1,-3 3,-10 7,-1-1,-1 0,0-1,0-1,-29 10,-102 23,36-11,77-17,25-9,-1 1,0-2,1 1,-1-2,0 1,0-2,0 1,-22-1,32-1,0 0,-1-1,1 1,0 0,0-1,-1 1,1-1,0 1,0-1,0 0,0 1,0-1,0 0,0 0,0 0,0 1,0-1,0 0,0 0,1-1,-1 1,0 0,1 0,-1-2,0 1,1-1,-1 0,1 1,0-1,0 1,0-1,0 0,1 1,-1-1,1 1,1-5,1-2,1 0,0 0,0 0,1 1,9-12,6-4,1 0,2 2,47-37,-9 14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1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4,0 7,0 12,5 12,0 6,5 1,0 0,-2-2,-2-2,2-6,0-7,-2-5,-1-10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1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3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1326 87,'-73'-19,"0"2,-122-11,146 23,-213-12,212 18,0 1,0 4,-66 14,89-13,1 1,1 0,-1 2,2 1,-1 2,2 0,-33 23,39-22,1 0,1 0,0 2,1 0,1 1,0 0,1 0,1 2,1-1,-13 33,20-43,0 0,0 0,1 1,0-1,-1 12,3-18,0 0,0 0,0 0,0 0,0-1,0 1,0 0,1 0,-1-1,1 1,-1 0,1 0,0-1,0 1,0-1,0 1,0-1,0 1,0-1,0 1,1-1,-1 0,0 0,1 0,-1 0,1 0,-1 0,1 0,0 0,-1 0,4 0,9 2,0 0,0-1,0-1,0 0,0-1,0-1,23-3,101-26,-108 23,19-5,349-94,-300 75,185-87,-182 56,-85 51,-15 10,0 1,-1-1,1 1,0-1,0 1,0-1,-1 1,1 0,0-1,0 1,0 0,0 0,0-1,-1 1,1 0,0 0,0 0,0 0,0 0,0 0,0 1,0-1,-1 0,1 0,0 1,0-1,0 0,0 1,-1-1,1 1,0-1,0 1,-1-1,1 1,0 0,-1-1,1 1,-1 0,1-1,-1 1,1 0,-1 0,1-1,-1 1,1 2,12 50,-10-37,92 518,-11-57,5-40,65 386,-152-810,3 17,-1-1,-1 1,-2-1,-5 55,3-77,0 0,-1-1,1 1,-1 0,-1-1,1 1,-1-1,0 0,-1 0,1 0,-1 0,-1-1,1 0,-1 0,1 0,-2 0,1 0,0-1,-1 0,0 0,0-1,0 0,0 0,0 0,-1-1,-7 2,-5 1,1-1,0-1,-1 0,0-2,1 0,-1-1,0-1,0 0,1-2,-1 0,-33-11,38 9,1-1,-1 0,1-1,0-1,0 0,1 0,1-1,-1-1,1 0,1 0,0-1,0-1,1 0,1 0,-12-22,-1-11,2-2,2 0,2 0,2-2,-7-59,6 3,1-152,12 185,4-1,2 1,4 0,25-95,-25 132,2 1,2 1,1 0,2 1,0 0,3 2,0 0,2 1,1 1,48-47,13 5,3 5,156-92,-230 150,53-28,-62 33,1 0,-1 1,1 0,-1 0,1 0,0 0,0 0,-1 1,1-1,0 1,0 0,0 0,0 1,7 1,-8 0,0 1,0-1,0 1,-1 0,1 0,-1 0,1 1,-1-1,0 0,0 1,-1 0,1-1,-1 1,0 0,0-1,1 8,2 3,15 50,13 93,-21-92,28 91,-39-154,0-1,1 1,-1 0,1-1,-1 1,1-1,0 1,0-1,0 1,-1-1,2 1,-1-1,0 0,0 0,0 1,3 0,-4-2,1 0,-1 0,1 0,0 0,-1 0,1-1,-1 1,1 0,-1-1,1 1,-1 0,1-1,-1 1,1 0,-1-1,1 1,-1-1,1 1,-1-1,0 1,1-1,-1 1,0-1,0 1,1-1,-1 0,0 1,0-2,17-60,-17 56,25-128,47-215,-46 252,-12 34,3 1,3 1,51-107,-69 163,1-1,1 1,-1 0,1 0,0 0,0 0,1 1,-1-1,1 1,0 0,0 1,0-1,1 1,-1 0,1 0,0 1,10-3,-7 3,0 1,0 1,0-1,1 2,-1-1,0 1,0 1,0-1,0 2,-1-1,15 7,-4 0,0 0,-1 2,-1 0,0 0,0 2,-1 0,-1 1,0 1,19 25,6 11,55 98,72 182,-54-96,-98-207,-2-8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4.4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1282,'-7'0,"1"1,-1-1,0 1,0 1,1-1,-1 1,1 0,-1 1,1 0,0 0,0 0,0 0,1 1,-1 0,1 0,0 1,0 0,0-1,0 2,1-1,0 0,0 1,1 0,-1 0,1 0,1 0,-1 0,-1 7,0 0,1-1,0 0,1 1,1-1,0 1,0 0,1-1,1 1,0 0,1-1,0 1,1-1,0 0,7 17,1-6,1-1,1 0,1-1,22 26,-26-36,0 1,1-1,0-1,1 0,0-1,0 0,1-1,20 10,-31-17,1 1,0-1,1 0,-1 0,0 0,0 0,0 0,0-1,1 0,-1 1,0-1,1 0,-1 0,0-1,0 1,1-1,-1 0,0 0,0 0,0 0,0 0,0-1,0 1,0-1,0 0,-1 0,1 0,-1 0,1 0,-1 0,0-1,0 0,0 1,0-1,0 0,-1 0,1 0,-1 0,2-3,3-13,1-1,-2 0,-1 0,-1 0,2-21,-4 30,14-583,-16 501,1 61,0 32,0 0,0-1,0 1,0 0,0-1,0 1,0 0,0 0,0-1,0 1,1 0,-1 0,0-1,0 1,0 0,0 0,0-1,1 1,-1 0,0 0,0 0,0-1,1 1,-1 0,0 0,0 0,1 0,-1-1,0 1,0 0,1 0,-1 0,0 0,0 0,1 0,-1 0,0 0,0 0,1 0,-1 0,0 0,1 0,-1 0,0 0,0 0,1 0,-1 0,0 0,0 0,1 1,-1-1,0 0,0 0,1 0,-1 0,0 1,0-1,0 0,1 0,-1 0,0 1,0-1,0 0,0 0,1 1,-1-1,0 0,0 1,18 20,-16-19,53 69,3-2,132 120,-163-165,-3-3,0-1,1 0,1-2,1-1,36 17,-60-33,0 0,0 0,-1-1,1 1,0-1,0 0,0 0,0 0,0 0,0 0,0-1,-1 1,1-1,0 0,0 0,0 0,-1 0,1 0,-1-1,1 1,-1-1,1 1,-1-1,0 0,0 0,0 0,0-1,0 1,0 0,-1-1,1 1,1-4,5-9,-1 0,0 0,-1 0,6-24,0-23,-2-1,-3 0,-2 0,-5-78,0 66,-13-297,6 308,-2-1,-4 2,-35-110,44 163,-1 0,0 0,0 0,-12-16,15 24,1 1,-1-1,1 0,-1 1,0-1,0 1,1-1,-1 1,0 0,0 0,0 0,-1 0,-2-1,4 2,0 0,-1 0,1 0,0 0,0 0,-1 1,1-1,0 0,0 1,-1-1,1 1,0-1,0 1,0-1,0 1,0 0,0 0,0 0,0-1,0 1,0 0,0 0,0 0,1 0,-2 3,-1 1,0 0,1 1,-1 0,2-1,-1 1,0 0,1 0,0 0,0 9,1 63,1-41,1 49,5 0,3 0,4-1,41 139,-13-95,7-1,78 149,-79-187,-38-70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5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176 824,'-8'0,"0"1,0 1,0-1,0 1,0 1,1-1,-1 1,1 1,0-1,0 1,0 1,0-1,1 1,-1 0,1 1,0 0,-7 9,9-10,0 0,0 0,0 1,1-1,-1 1,1 0,1 0,-1 0,1 1,0-1,1 0,-1 1,1 0,1-1,-1 1,1-1,0 1,1 0,-1-1,1 1,1-1,1 8,0-8,1 1,0-1,0 0,0 0,1 0,0-1,0 0,0 0,1 0,-1 0,1-1,9 5,8 4,0 0,27 9,206 70,-200-75,0-4,98 12,-147-24,1-1,0 1,0-2,-1 1,1-1,0 0,14-4,-19 4,-1 0,1 0,-1-1,1 1,-1-1,1 0,-1 0,0 0,0 0,0 0,0 0,0-1,-1 1,1-1,-1 1,1-1,-1 0,0 1,0-1,0 0,0 0,-1 0,1 1,-1-5,3-16,-2-1,-1 0,0 0,-2 0,-1 1,-9-35,-48-144,32 118,-4-9,-26-95,57 185,0 0,1 0,-1-1,0 1,1 0,0-1,0 1,0 0,0-1,0 1,1 0,-1-1,1 1,0 0,0 0,0-1,0 1,1 0,1-3,0 3,0 1,0-1,1 0,-1 1,1 0,-1 0,1 0,0 0,0 1,0-1,0 1,0 0,0 0,0 1,5-1,4 0,-1 0,1 1,-1 0,1 1,-1 1,0 0,0 1,1 0,12 6,15 7,48 28,-67-33,35 19,-1 2,-1 3,-2 2,-2 3,54 53,-83-72,-2 1,0 0,-1 2,-2 0,0 0,-1 2,-2 0,-1 0,-1 1,-1 1,-1 0,-2 0,7 48,-13-31,-1 0,-2 1,-2-1,-3 0,-1-1,-2 1,-2-2,-2 0,-2 0,-28 55,21-63,23-35,0 0,-1 1,1-1,0 0,0 0,-1 1,1-1,0 0,0 0,-1 0,1 1,0-1,-1 0,1 0,0 0,-1 0,1 0,0 0,-1 0,1 0,0 0,-1 0,1 0,0 0,-1 0,1 0,0 0,-1 0,1 0,0 0,-1 0,1-1,0 1,-7-20,3-51,10-132,25-70,-19 186,34-212,129-452,-170 733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7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1075,'13'771,"-1"-34,-12-403,0-334,0 1,0 0,1-1,-1 1,0-1,0 1,0 0,0-1,0 1,0 0,0-1,0 1,-1-1,1 1,0 0,0-1,0 1,-1-1,1 1,0 0,-1-1,1 1,0-1,-1 1,1-1,-1 1,1-1,-1 1,-11-15,-15-50,21 49,-44-105,6-3,5-1,5-1,-30-232,58 288,3 1,3 0,3-1,3 1,3 0,21-79,-15 94,2 0,2 1,3 1,2 1,2 1,2 1,3 2,39-47,-21 37,4 2,1 3,81-58,194-111,-199 143,2 5,165-62,-191 94,1 5,2 5,169-24,-269 53,4-2,1 2,0-1,-1 2,1 0,18 2,-29-1,-1-1,0 1,0-1,0 1,0 0,0 0,0 0,0 0,0 0,0 0,0 0,0 1,0-1,-1 1,1-1,-1 1,1 0,-1 0,0-1,1 1,-1 0,0 0,0 0,-1 0,1 1,0-1,-1 0,1 0,-1 0,1 1,-1-1,0 0,0 0,0 1,-1-1,1 0,0 0,-1 0,0 3,-3 11,-1 0,0-1,-1 1,0-1,-2 0,0-1,0 0,-13 16,-95 105,113-131,-870 796,707-664,-295 185,423-301,-1 0,-72 23,94-37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8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0,'0'4,"-1"-1,0 1,-1-1,1 1,0-1,-1 0,0 0,0 0,-4 5,-1 4,-112 174,-23 40,-85 191,186-331,4 3,-50 182,85-263,-2 9,0 0,1 0,-1 35,3-49,1 0,0 0,1 0,-1 0,0 1,1-1,0 0,0 0,0 0,0-1,0 1,0 0,1 0,-1-1,1 1,0 0,0-1,0 0,0 1,0-1,1 0,-1 0,0 0,1-1,0 1,-1-1,1 1,5 1,0-1,0-1,-1 0,1 0,0-1,-1 0,1 0,0-1,-1 0,1 0,0-1,9-3,13-6,41-20,-51 22,122-63,-3-5,-4-7,199-159,-180 106,-136 118,0 0,-2-1,0 0,-2-1,24-46,-35 59,0-1,0 0,-1 0,-1 1,0-1,0-1,0 1,-1 0,-1 0,0 0,0 0,0 0,-1 0,-1 1,1-1,-1 1,-1-1,0 1,0 0,0 0,-11-13,-2-2,-1 0,-2 1,0 1,-1 0,-35-25,24 23,0 1,-2 2,-1 1,0 2,-44-15,52 23,0 1,0 1,-1 1,0 2,0 1,0 1,-56 3,76 0,0 0,-1 0,1 1,0 0,0 1,-9 4,-2 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5.1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0,'-5'2,"0"0,0-1,0 2,0-1,0 0,1 1,0 0,-1 0,1 0,0 1,0 0,1-1,-1 1,1 0,-5 9,3-8,-27 38,2 1,2 1,2 2,1 0,3 2,3 1,-27 97,43-134,0-1,1 1,0 0,1 0,1 0,0 15,1-24,0 0,-1 1,1-1,1 0,-1 0,1 0,-1 0,1 0,0 0,1 0,-1-1,1 1,-1-1,1 0,0 1,0-1,0 0,1-1,-1 1,1-1,0 1,4 1,12 4,1 0,0-1,1-1,-1-2,1 0,0-1,26 0,-7-2,1-2,80-12,-109 10,0 0,-1 0,1-2,-1 1,0-2,-1 1,1-2,-1 1,0-2,0 1,-1-1,9-10,11-12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08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202 368,'-19'0,"6"-1,0 1,0 1,-1 0,-20 5,30-5,0 0,0 1,0 0,0 0,0 0,0 0,1 0,-1 1,1 0,0 0,0 0,0 0,0 0,0 0,1 1,-1 0,1-1,-3 7,-1 6,0 0,2 0,-1 1,2-1,0 1,0 31,2-17,2 0,9 59,-4-63,0 0,1 0,2 0,1-1,1-1,1 1,1-2,31 44,-32-53,0-1,1 0,0-1,1-1,1 0,0 0,0-2,1 0,1-1,-1 0,2-2,-1 0,1-1,23 6,7-4,0-1,1-2,0-2,0-3,-1-2,67-10,-109 11,0 0,0 0,0 0,0-1,0 0,-1 0,1-1,-1 0,0 0,1 0,-1 0,-1-1,1 0,4-4,-5 3,-1 0,0-1,0 1,0 0,-1-1,0 0,0 1,-1-1,1 0,-1 0,-1 0,1 0,-1 0,0-7,0-67,-18-144,14 198,-1 1,-1 0,-1 0,-1 1,-1-1,-1 2,-2 0,0 0,-26-37,23 47,20 28,19 29,42 54,5-4,3-3,108 102,-115-131,3-3,2-3,3-3,142 76,-210-126,45 18,-51-21,0 1,0-1,0 0,0 0,0 1,0-1,0 0,1 0,-1 0,0 0,0-1,0 1,0 0,0 0,0-1,0 1,0 0,0-1,0 1,0-1,0 1,0-1,0 0,0 1,0-1,-1 0,1 0,0 1,0-1,-1 0,1 0,-1 0,1 0,-1 0,1 0,-1 0,1 0,-1 0,0 0,0 0,1 0,-1-3,-1-14,-1-1,0 1,-1-1,-1 1,-1 0,0 0,-2 0,-10-22,-2-8,-165-417,129 344,-124-199,157 287,-2 1,-1 0,-1 2,-38-33,50 51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0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1170,'9'-1,"0"-1,0 0,-1-1,1 0,-1 0,1-1,-1 0,0 0,13-10,-4 4,-8 4,274-172,-243 149,-1-2,-1-2,-2-1,55-67,-84 91,0 0,-1 0,0 0,0-1,-1 0,-1 0,0 0,0-1,-1 1,0-1,-1 0,0-13,-2 20,0-1,0 1,-1-1,0 1,0 0,0 0,0-1,-1 1,0 0,0 0,-1 0,1 1,-1-1,0 0,0 1,0 0,-1 0,0 0,0 0,0 1,0-1,0 1,-1 0,1 0,-1 0,0 1,0 0,-9-3,3 2,-1 0,0 1,0 0,0 1,0 0,0 1,0 1,1-1,-1 2,0 0,0 0,0 1,-21 9,1 1,1 2,0 1,-45 32,53-31,1 1,0 1,2 0,0 2,1 1,1 0,1 1,1 1,-14 30,12-18,1 1,3 1,1 1,1 0,-11 74,20-93,1 1,1-1,1 1,4 39,-3-53,0-1,0 1,1-1,0 0,0 1,1-1,-1 0,1-1,1 1,-1 0,1-1,0 0,0 0,1 0,-1 0,1-1,0 1,0-1,10 5,1-1,1-2,0 0,0-1,1 0,-1-2,1 0,0-1,28 0,12-4,80-11,18-14,-2-7,-1-7,-3-6,-1-7,211-109,-297 133,-2-3,-1-2,99-78,-149 105,-1-1,0 0,-1-1,0 0,0 0,-1-1,0 0,-1 0,0-1,-1 0,-1 0,1 0,2-19,-4 14,-1 1,-1 0,-1-1,-1 1,0-1,-1 1,0 0,-2 0,-8-26,3 16,-2 1,0 1,-2 0,-1 1,0 0,-2 1,-1 1,0 0,-2 1,0 1,-1 1,-34-24,28 26,0 1,-1 1,0 2,-1 0,-1 2,0 1,0 2,-31-5,53 11,0 0,-1 1,0 0,1 0,-1 1,1 0,0 0,-1 1,1 0,0 0,0 0,0 1,0 0,0 1,-8 5,6-2,0 1,1-1,0 1,1 0,0 1,0 0,1 0,0 1,-7 14,1 6,1 0,1 1,2 0,1 0,1 1,-2 39,7-42,0-1,2 1,1-1,1 0,2 0,1 0,1 0,1-1,1 0,2-1,1 0,16 27,-8-20,2-2,2-1,0 0,2-2,1-1,2-1,0-1,50 31,21 0,-71-42,-1 2,0 0,44 36,-70-50,0 0,0 0,0 0,-1 0,1 1,-1-1,1 0,-1 1,0-1,0 1,0-1,0 1,-1-1,1 1,-1-1,0 1,1 0,-1-1,0 1,0 0,-1-1,1 1,-1 0,1-1,-1 1,0-1,0 1,0-1,0 1,-2 2,-5 9,0-1,-1 0,-1 0,-12 12,6-7,-76 101,4 5,-127 241,203-343,-23 49,33-66,0 0,0 0,1 0,-1 0,1 0,0 0,1 0,-1 0,1 0,0 1,1 7,0-12,0 0,0 0,0 1,-1-1,1 0,0 0,0 0,1 0,-1 0,0 0,0 0,0 0,1 0,-1-1,0 1,1 0,-1-1,1 1,-1-1,0 0,1 1,-1-1,1 0,-1 0,1 0,-1 0,1 0,-1 0,1 0,-1-1,1 1,-1 0,3-2,60-16,-52 14,630-221,-18-36,-524 212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0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2145,'5'-3,"0"-1,0 0,0 0,0-1,-1 1,1-1,4-8,6-5,277-342,-141 168,-66 88,316-416,-324 409,-5-4,103-224,-166 318,36-97,-41 106,-1-1,0 1,-1-1,-1 0,0 0,-1 0,-1-17,0 26,0 0,1 0,-2 0,1 0,0 0,-1 0,0 0,0 1,0-1,0 1,-1-1,1 1,-1 0,0 0,0 0,0 0,0 1,0-1,-1 1,1 0,-1 0,1 0,-1 0,0 1,0-1,0 1,0 0,0 0,0 0,-8 1,-8-2,0 2,0 0,1 2,-1 0,-21 5,21-2,-1 0,1 2,0 0,1 1,0 1,0 1,1 1,0 0,1 1,0 1,1 1,0 0,1 1,1 1,1 0,0 1,1 0,1 1,0 0,-12 30,14-25,0 1,1 1,1 0,2 0,0 0,2 0,1 1,0-1,2 1,1-1,2 1,0-1,1 0,2 0,0 0,17 39,-8-32,2-1,0-1,2-1,2 0,0-2,2 0,32 28,22 13,96 63,50 44,-210-164,0 1,-1 1,-1 0,14 20,-22-28,0 0,0 0,-1 0,0 0,0 0,0 1,0-1,-1 1,0-1,0 1,-1 0,1-1,-1 1,0 0,-1-1,0 1,-1 7,-3 0,0 0,-1 0,-1 0,0-1,0 0,-1 0,-1-1,0 0,-1 0,0-1,-15 12,-23 16,-70 44,81-59,-815 486,652-395,151-84,32-19,1 0,-2-2,1 0,-29 10,46-19,0 0,0 0,0 0,0-1,0 1,0 0,0 0,0 0,0 0,0 0,0 0,0 0,0-1,1 1,-1 0,0 0,0 0,0 0,0 0,0-1,0 1,0 0,0 0,-1 0,1 0,0 0,0 0,0-1,0 1,0 0,0 0,0 0,0 0,0 0,0 0,0 0,0-1,0 1,-1 0,1 0,0 0,0 0,0 0,0 0,0 0,0 0,-1 0,1 0,0 0,0 0,0 0,0 0,0 0,0 0,-1 0,1 0,0 0,0 0,0 0,0 0,0 0,0 0,-1 0,13-16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1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1,'9'8,"14"11,17 15,13 10,7 10,0 0,-1-5,-6-7,-12-6,-10-5,-9-8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2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1 151,'71'-14,"755"-112,-680 118,-1 5,218 24,-359-20,1-1,-1 1,1 0,-1 0,1 1,-1-1,0 1,0 0,5 3,-9-5,0 0,0 0,1 1,-1-1,0 0,0 0,0 0,0 1,1-1,-1 0,0 0,0 1,0-1,0 0,0 0,0 1,0-1,0 0,1 1,-1-1,0 0,0 0,0 1,0-1,0 0,-1 0,1 1,0-1,0 0,0 1,0-1,0 0,0 0,0 1,0-1,-1 0,1 0,0 0,0 1,0-1,-1 0,1 0,0 1,-29 9,-175 24,12-3,63-4,-183 65,268-76,1 2,0 2,2 2,0 1,2 3,0 1,-59 55,86-69,-1 0,2 1,0 1,1-1,0 2,-9 20,17-32,0 0,1 0,0 0,0 0,0 1,0-1,1 0,-1 1,1-1,0 0,0 1,1-1,1 7,-1-8,0 0,1 0,-1 0,1 0,0 0,0-1,0 1,0-1,0 0,1 1,-1-1,1 0,0 0,-1-1,1 1,0 0,0-1,0 0,0 0,5 2,11 1,0-1,0 0,-1-2,1 0,0-1,0 0,0-2,0-1,0 0,-1-1,1-1,-1-1,0 0,31-17,-37 16,-1-1,1 0,-1-1,-1 0,0-1,0 0,8-12,6-10,20-40,-24 39,31-41,-49 72,-1 1,1-1,-1 1,1-1,0 1,0 0,-1 0,1-1,0 1,0 1,0-1,1 0,-1 0,0 1,0-1,0 1,0 0,1 0,-1 0,0 0,0 0,0 0,1 0,-1 1,0-1,0 1,0-1,0 1,0 0,0 0,0 0,0 0,0 0,0 1,-1-1,4 3,8 7,0 1,0 0,18 23,-24-26,51 63,83 139,32 103,-21-14,-14 6,165 539,-264-703,33 239,-65-320,-3 0,-2 0,-3 1,-3-1,-2 0,-24 99,25-142,0 0,-1-1,-1 1,-1-1,0-1,-1 1,-1-1,-14 17,19-27,0-1,0 0,-1 0,1 0,-1-1,0 0,0 0,-1-1,1 0,-1 0,0 0,1-1,-1 0,0 0,-1 0,1-1,0 0,0-1,0 0,-1 0,1 0,0-1,-13-3,7 1,-1-1,1-1,-1 0,1 0,1-2,-1 1,1-2,0 1,-12-12,7 3,-1 0,2-2,1 0,-26-37,12 6,3-2,1 0,-29-93,7-10,7-2,7-2,7-1,7-1,7 0,11-212,3 326,2-1,2 1,19-69,-21 99,1 0,1 1,1 0,0 0,1 0,1 1,0 1,0-1,2 1,-1 1,2 0,0 1,17-14,1 4,0 1,1 2,1 1,1 2,0 0,1 3,0 1,1 1,0 2,0 1,1 2,68-1,-77 6,-6 0,0 0,-1 1,31 6,-43-5,0 1,-1-1,0 1,1 0,-1 1,0 0,-1 0,1 1,-1-1,0 1,0 1,9 9,30 44,-2 2,-4 2,56 119,-26-48,-57-112,25 44,41 108,-77-171,1-1,-2 1,1 0,0-1,-1 1,1 0,-1-1,0 1,0 0,0 0,0-1,-1 7,1-9,0 0,0 0,-1 1,1-1,0 0,0 0,0 0,-1 1,1-1,0 0,0 0,0 0,-1 0,1 0,0 1,0-1,-1 0,1 0,0 0,0 0,-1 0,1 0,0 0,-1 0,1 0,0 0,0 0,-1 0,1 0,0 0,0 0,-1 0,1 0,0 0,0-1,-1 1,1 0,0 0,-18-17,2-5,1 0,1-1,1-1,1 0,2-1,-12-35,-31-163,48 199,-18-91,4-1,5-1,2-150,13 243,0 0,2 0,1 0,1 0,0 1,2-1,1 2,21-43,-23 54,1 1,0 0,0 0,1 1,0 0,1 0,0 1,0 0,1 1,0 0,1 0,-1 1,1 0,0 1,0 1,1-1,0 2,-1 0,17-3,-15 4,0 1,-1 0,1 1,0 0,0 1,0 0,-1 1,1 0,-1 1,13 5,-6 0,-1 1,0 0,-1 1,0 1,26 22,0 5,-2 1,-1 2,-2 2,47 70,-36-39,-4 3,40 96,-76-155,-1 1,-1 1,-1-1,0 1,-2 1,0-1,-2 0,0 1,-1 0,-1-1,-1 1,-4 25,-2-23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4.3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535 977,'-15'-1,"0"1,0 0,0 1,0 1,0 0,0 1,1 1,-1 0,1 1,0 0,0 1,1 1,-24 15,9 1,1 0,2 3,0 0,2 1,1 1,1 1,1 1,2 1,1 1,1 0,2 1,1 0,2 1,-11 58,20-82,0-1,1 1,0-1,0 1,1 0,1-1,0 1,0 0,0-1,2 1,-1-1,1 0,0 0,1 0,0 0,0 0,1-1,0 0,1 0,0 0,0-1,0 0,1 0,0 0,1-1,-1 0,1 0,1-1,-1 0,0-1,16 6,19 9,85 25,-112-40,0 0,0-1,0-1,1 0,-1-2,1 0,-1 0,33-6,-45 4,0 1,-1-1,1 0,0 0,-1 0,1-1,-1 1,0-1,0 0,0 0,0 0,0 0,-1-1,1 1,-1-1,0 1,0-1,-1 0,1 0,-1 1,2-8,3-9,-2 0,4-40,-7 56,5-58,-3-1,-3 1,-2-1,-3 0,-3 1,-18-71,21 115,4 13,-1 0,0-1,1 1,0-1,0 1,1-1,0-10,0 16,0-1,0 1,0 0,1 0,-1-1,0 1,0 0,0 0,1-1,-1 1,0 0,0 0,1 0,-1 0,0-1,0 1,1 0,-1 0,0 0,1 0,-1 0,0 0,0 0,1 0,-1 0,0 0,1 0,-1 0,0 0,1 0,-1 0,0 0,0 0,1 0,-1 0,0 1,0-1,1 0,-1 0,0 0,0 0,1 1,-1-1,0 0,0 0,1 0,-1 1,0-1,0 0,0 1,1-1,14 15,316 327,-269-286,2-3,3-2,123 70,-128-89,2-2,0-3,2-2,0-4,135 25,-192-45,-1 0,1 0,-1 0,1-1,0-1,14-1,-21 1,1 0,-1 0,0 0,0 0,1 0,-1 0,0 0,0-1,0 1,0-1,-1 0,1 1,0-1,-1 0,1 0,-1 0,1 0,-1 0,0 0,0 0,0-1,0 1,-1 0,1-1,0 1,-1-1,1-3,2-47,-3 1,-2-1,-2 0,-14-67,14 93,-24-138,-95-310,85 367,-5 1,-4 3,-104-170,126 237,-1 1,-52-54,62 73,-2 1,0 0,-1 2,-1 0,0 1,-35-16,52 27,0 1,0 0,0 0,0 0,0 0,0 0,0 1,0-1,0 1,0 0,0 0,-1 0,1 1,0-1,0 1,0-1,0 1,0 0,-5 2,4 0,1-1,-1 1,1 0,0 0,0 0,0 0,0 0,1 1,-1-1,1 1,0 0,-3 6,-2 8,2-1,0 1,1 0,1 0,-2 29,3-19,2 0,1 0,2 0,0-1,2 1,1-1,14 40,-5-28,1-2,3 1,1-2,34 48,13 0,3-3,4-3,84 68,11-2,38 33,-165-136,-1 1,56 78,-74-92,-17-22,-1-1,0 1,0 0,-1 1,1-1,-1 1,-1 0,1 0,-1 0,0 0,2 12,-6-8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6.5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0,'2'0,"-1"1,1 0,0-1,0 1,0 0,0 0,-1 0,1 0,0 0,-1 0,1 0,-1 1,1-1,-1 0,0 1,1 0,-1-1,0 1,0 0,0-1,0 1,0 3,20 49,-17-39,13 38,-2 1,12 94,-3 113,-3-24,-18-208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6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1,'27'0,"5"-1,-1 2,1 1,36 7,-57-7,-1 1,1 1,-1 0,0 0,0 1,0 0,0 1,-1 0,0 0,0 1,-1 0,14 16,-8-5,0 2,-2-1,0 2,-1-1,-1 2,-1-1,-1 1,-1 0,-1 1,5 31,0 25,1 133,-14-138,-2 1,-4-1,-4-1,-2 0,-4-1,-2 0,-40 89,-36 50,-123 198,60-122,143-257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7.6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1,'-4'6,"0"0,0 1,1 0,0 0,0 0,1 0,0 0,0 1,-1 9,-6 18,-15 53,4 0,3 1,4 1,5 0,3 1,4 0,12 101,-5-142,1 0,3 0,2-1,2-1,28 64,-28-81,1-1,2-1,1 0,2-1,0-1,2-1,1-1,49 42,-30-36,1-2,1-2,72 34,149 44,-220-90,57 11,-49-17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8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1 600,'90'-38,"2"4,1 4,1 4,1 5,1 3,1 5,138-1,-217 14,1 0,-1 2,-1 0,1 2,0-1,-1 2,1 1,-1 0,23 12,-32-13,0 0,0 1,-1-1,1 2,-2-1,1 1,-1 0,0 0,0 1,-1-1,0 2,0-1,-1 0,0 1,0 0,-1-1,0 2,-1-1,2 16,0 11,-2 0,-2 0,-2 0,0 0,-3 0,-1 0,-20 65,-7-5,-70 144,42-118,-4-3,-6-3,-114 143,153-222,32-36,0-1,-1 1,1-1,0 1,0-1,-1 1,1-1,0 0,-1 1,1-1,0 0,-1 1,1-1,-1 0,1 1,0-1,-1 0,1 0,-1 1,1-1,-1 0,1 0,-1 0,1 0,-1 0,1 0,-1 0,1 0,-1 0,1 0,-2 0,3-17,16-32,-16 48,194-450,-60 147,280-822,-410 1107,-12 35,-10 37,-1 25,4 0,-8 141,22 162,1-344,2 0,2 0,1-1,2 1,1-1,2-1,16 36,-18-52,1-1,0 0,1-1,1 0,0 0,2-1,0-1,0-1,2 0,-1 0,2-2,0 0,0-1,24 11,-17-12,1 0,0-2,0-1,1-1,0-1,45 2,159-10,-176 0,-15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6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1 934,'47'-83,"74"-101,-38 63,-37 51,0 3,-3-2,-3-1,40-98,-78 164,0 0,-1 0,1 0,-1 0,-1-1,1 1,0 0,-1-1,0 1,0 0,0-1,-1 1,1 0,-1-1,-2-4,2 7,0 0,-1 0,0 0,1 0,-1 0,0 0,0 1,0-1,0 0,0 1,-1 0,1-1,0 1,-1 0,1 0,-1 1,1-1,-1 0,1 1,-1-1,1 1,-1 0,0 0,1 0,-1 0,-2 1,-6 0,1 0,0 0,0 1,0 0,0 1,0 0,1 1,-1 0,1 0,-15 10,10-4,1 0,0 1,0 1,1 0,-20 26,10-5,0 1,3 1,1 0,-24 67,37-87,-1 1,2 0,1 0,0 0,0 0,2 1,0-1,1 1,1-1,0 1,4 17,-2-23,0-1,1 0,0 0,0 0,1 0,0-1,1 0,0 0,1 0,0-1,0 0,0 0,1-1,0 0,1 0,0-1,18 11,-2-6,0 0,0-2,1 0,0-2,1-1,0-1,34 2,197-4,-182-5,-41 2,-1-1,69-13,-93 12,0-1,0 0,0-1,0 0,-1 0,0-1,0 0,0-1,0 0,-1-1,0 1,0-2,-1 1,9-11,55-91,-55 81,1 1,2 0,0 1,2 1,27-25,-25 32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9.1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1,'-2'273,"4"275,39-8,-38-514,2 1,0-1,1 0,2-1,12 30,-17-49,1 1,-1-1,1 0,1 0,-1 0,1 0,0-1,0 0,0 0,1 0,0 0,0-1,0 0,0-1,1 1,-1-1,1 0,0-1,0 0,0 0,0 0,0-1,10 1,-1-2,-1-1,1 0,0-1,0-1,-1 0,0-1,28-11,-10 3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19.6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0,'0'7,"2"0,-1 0,1 0,0 0,0-1,0 1,7 10,2 7,275 654,-253-594,199 470,-229-547,0-1,0 1,1-1,0 0,0 0,0 0,1-1,-1 0,1 1,1-2,-1 1,1-1,11 8,-12-11,0 1,1-1,-1 1,0-1,1-1,-1 1,1-1,-1 0,1 0,-1-1,0 1,1-1,-1 0,0-1,0 0,1 1,-1-1,7-5,10-3,-1-2,0-1,-1 0,-1-2,0 0,-1-1,0-1,-1 0,-2-1,22-31,-14 11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0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1 387,'62'-30,"184"-49,132-40,133-15,-457 116,-38 12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0.7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1,'43'2,"0"1,-1 3,1 2,-1 1,-1 2,0 2,-1 2,48 25,-11 0,-1 4,-3 3,71 60,-75-50,-3 2,-2 3,-3 3,80 109,-105-121,-2 2,-3 1,-2 1,-2 1,-3 2,-3 0,15 68,-16-13,-6 1,-4 0,-5 1,-13 148,4-215,-2 0,-14 57,9-65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1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0 203,'0'-4,"4"-2,6 1,5 1,8 1,17 1,27-3,39-5,39-1,28-3,22-2,7-8,-2 1,-18-1,-24 5,-26 1,-35 3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2.0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1 369,'8'-1,"0"-1,0 1,0-1,1-1,12-5,18-5,795-160,7 42,-808 127,63-10,105-3,-168 21,-18 0,-15-4,0 0,0 0,0 0,0 0,0 0,1 0,-1 0,0 0,0 0,0 0,0 0,0 0,0 0,1 1,-1-1,0 0,0 0,0 0,0 0,0 0,0 0,0 0,0 0,0 1,0-1,0 0,0 0,1 0,-1 0,0 0,0 0,0 1,0-1,0 0,0 0,0 0,0 0,0 0,0 0,0 1,0-1,-1 0,1 0,0 0,0 0,0 0,0 0,0 1,0-1,0 0,0 0,0 0,0 0,0 0,0 0,-1 0,1 0,0 0,-10 6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4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454 521,'-4'140,"-7"0,-52 250,-112 257,144-544,-9 32,-90 205,135-400,211-1090,-212 1133,253-1013,-246 982,-9 34,2-1,-1 1,2 0,7-16,-11 28,0 0,1 1,-1-1,0 0,1 1,-1 0,1-1,-1 1,1 0,0 0,0 0,-1 0,1 0,0 0,0 0,0 1,0-1,0 1,0-1,0 1,0 0,0 0,0 0,0 0,0 0,0 0,0 1,0-1,0 1,0-1,4 3,6 1,1 1,-1 1,18 10,-29-15,50 30,-1 2,-2 3,-1 1,-2 2,-2 3,-2 1,-2 2,-1 1,-3 2,-2 2,-2 1,-2 1,30 78,-21-23,28 134,6 118,-41-193,-29-155,19 68,-20-75,0 0,1-1,0 1,0 0,0-1,0 1,1-1,-1 1,1-1,0 0,0 0,0 0,0-1,0 1,1-1,4 3,7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5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1 298,'17'-4,"42"-10,41-11,32-5,23-6,6-1,0 2,-15 2,-19 8,-28 3,-21 5,-21 6,-16 5,-14 4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5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497 911,'2'-3,"-1"1,0-1,1 1,0 0,-1 0,1-1,0 1,0 1,0-1,0 0,1 0,-1 1,0-1,1 1,-1 0,1 0,4-2,3-2,209-96,-66 35,-96 38,222-115,-236 118,-1-2,-2-2,-1-1,43-44,-73 64,0 1,-1-1,-1 0,0 0,0-1,-1 0,0-1,-1 1,6-18,-10 24,1-1,-1 0,-1 0,1 1,-1-1,0 0,0 0,0 0,-1 1,0-1,0 0,-1 1,0-1,0 1,0-1,0 1,-1 0,0 0,0 0,0 0,-1 0,-4-4,-1 1,0 0,0 1,-1 0,0 0,0 1,0 0,-1 1,0 1,0-1,0 2,-1-1,-12-1,-18-2,-87-3,59 8,1 3,-1 3,1 3,0 4,-132 37,161-36,2 3,-1 1,2 2,0 2,2 1,0 2,1 1,2 1,0 2,2 2,-37 43,36-32,3 0,1 2,-37 79,50-89,1 0,2 1,1 1,2 0,1 0,-3 41,10-61,0-1,1 0,1 0,0 0,0 0,1 0,1 0,0-1,1 1,0-1,1-1,0 1,1-1,0 0,1 0,0-1,1 0,0 0,15 12,17 10,0-2,2-2,77 38,-115-64,112 57,3-6,216 64,-164-73,261 34,-355-67,196 21,-204-27,132-9,-196 4,0-1,0 1,0-2,0 1,0-1,-1 0,1 0,0 0,-1-1,0 0,0 0,0 0,0-1,0 1,0-1,-1-1,5-4,3-10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6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1 369,'4'0,"14"0,16 0,15-8,20-7,31-9,24-9,19-7,11-10,0 0,-14 9,-18 7,-22 4,-23 9,-21 7,-20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2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29,'-3'3,"0"-1,0 1,1 0,-1-1,1 1,-1 0,1 1,0-1,0 0,1 1,-3 4,1-3,-12 31,0 1,3 1,1 0,2 0,1 1,2 0,-1 44,6-63,0 0,1-1,1 1,1 0,1-1,7 27,-9-40,1 0,1 0,-1 0,1-1,0 1,0-1,0 0,1 0,0 0,0 0,0 0,1-1,-1 0,1 0,0 0,0-1,1 1,-1-1,1-1,-1 1,1-1,0 0,0 0,6 1,15 1,-1-2,1 0,-1-2,1-1,-1-1,51-11,-5-4,86-33,-135 41,0-1,-1-1,-1 0,0-2,-1 0,0-2,-1 0,25-26,-38 35,0-1,-1 0,0 0,0-1,0 0,-1 0,0 0,-1 0,1 0,-2-1,3-12,-4 15,-1-1,1 1,-2-1,1 0,-1 1,0 0,0-1,-1 1,0 0,0-1,0 1,-1 0,0 1,0-1,-1 0,1 1,-7-7,-9-10,0 1,-1 2,-1 0,0 1,-2 1,0 1,-1 1,0 1,-1 1,-41-14,26 14,-1 1,0 3,-1 1,0 2,-1 1,-54 3,10 4,54-1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2:57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1508 15,'1'5,"0"-1,0 1,1-1,-1 1,1-1,0 1,0-1,1 0,-1 0,6 5,2 7,671 989,-658-976,23 35,-43-60,0 1,0-1,-1 1,0 0,0-1,0 1,-1 0,0 1,0-1,0 0,0 6,-1-10,0 0,0 0,0 0,-1 0,1 0,0 0,-1 0,1-1,-1 1,1 0,-1 0,1 0,-1 0,0 0,1-1,-1 1,0 0,0-1,0 1,1 0,-1-1,0 1,0-1,0 1,0-1,0 0,0 1,0-1,0 0,0 0,0 0,0 1,0-1,0 0,-2-1,-43-4,34 3,-76-10,1 4,-1 3,-1 4,1 5,-110 17,16 16,-263 90,-161 105,302-87,301-143,1 0,-1-1,0 0,1 1,-1-1,0 0,1-1,-1 1,0 0,0-1,0 0,0 1,0-1,-4-1,7 1,-1 0,1 0,-1-1,1 1,-1 0,1-1,-1 1,1-1,-1 1,1-1,0 1,-1-1,1 1,0-1,-1 1,1-1,0 1,0-1,-1 0,1 1,0-1,0 1,0-2,3-27,15-25,3 1,2 0,3 2,39-61,-13 24,46-81,8 4,147-173,-165 235,4 4,5 4,3 5,118-81,-206 161,0 0,0-1,-1 0,10-15,28-26,-36 42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9.1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1358,'-13'1,"1"1,-1 1,0 0,1 0,0 1,-1 1,2 0,-1 1,-20 13,10-6,-42 24,-97 72,126-81,2 1,1 1,1 2,-29 39,53-61,-1 1,1 0,1 0,0 1,1 0,0 0,1 0,0 0,-3 19,6-26,1 0,-1 0,1 0,0 1,1-1,-1 0,1 0,0 0,1 0,-1 0,1 0,0 0,0 0,0-1,1 1,0-1,-1 0,2 1,-1-1,0-1,1 1,0 0,0-1,0 0,6 4,8 4,1-2,0 0,0-1,1-1,0-1,36 6,-13-5,1-3,50 0,-86-3,0-2,0 1,1-1,-1 0,0-1,0 0,0 0,0-1,-1 0,1 0,-1-1,0 0,1 0,-2-1,1 0,-1 0,9-8,-7 3,0-1,-1 0,0 0,0 0,-1-1,0 0,-2 0,1-1,-1 1,2-17,2-18,-2-1,0-86,-4 31,-2 102,0-1,0 0,0 0,1 0,-1 0,0 0,1 1,-1-1,1 0,0 0,-1 1,1-1,2-2,-3 4,1-1,-1 1,0 0,1 0,-1 0,1-1,-1 1,1 0,-1 0,1 0,-1 0,1 0,-1 0,1 0,-1 0,1 0,-1 0,1 0,-1 0,1 0,-1 1,0-1,1 0,-1 0,1 0,-1 1,1-1,-1 0,0 0,1 1,0 0,5 5,1 1,-1 1,0-1,5 10,2 1,10 9,1-2,1-1,2-1,0-1,1-1,1-1,1-2,1-1,40 16,-4-7,0-3,1-2,110 17,-161-35,123 15,-129-17,1-1,0 0,0-1,0 0,0-1,0 0,0-1,-1-1,15-5,-20 5,-1 0,1 0,-1 0,0-1,0 0,-1 0,1 0,-1 0,0-1,-1 0,1 0,-1 0,0 0,-1 0,1 0,-1-1,2-10,2-12,-2 0,3-46,-7 74,3-61,-7-106,2 150,-1-1,0 1,-1-1,-1 1,0 0,-2 1,0-1,-1 1,0 1,-14-20,-1 11,-1 0,-1 2,-2 1,0 0,-1 3,-33-19,54 34,0 0,-1 1,1-1,-1 2,1-1,-1 1,0 0,0 1,0-1,-1 2,1-1,0 1,0 1,-16 2,18-2,0 0,1 1,-1 0,1 1,-1-1,1 1,0 0,0 0,0 0,0 1,1 0,-1 0,1 0,0 0,0 1,0 0,1 0,0 0,0 0,0 0,-2 7,2-5,1 1,1-1,-1 0,1 1,0-1,1 1,0-1,0 1,0-1,1 1,0-1,1 1,0-1,0 0,0 0,1 0,0 0,0 0,1 0,0-1,0 0,1 0,-1 0,1 0,8 6,1 1,-1-1,2 0,-1-1,2-1,-1 0,1-1,1-1,0-1,23 8,112 30,-152-45,1 0,-1 0,1-1,-1 1,1 0,0 0,-1-1,1 1,-1 0,1-1,-1 1,0 0,1-1,-1 1,1-1,-1 1,0-1,1 1,-1-1,0 1,1-1,-1 1,0-1,0 1,1-1,-1 0,0 1,0-1,0 1,0-1,0 0,0 1,0-1,0 1,0-1,0 0,0 1,-1-1,1 1,0-1,0 1,-1-1,1 0,-7-36,6 34,-100-390,-54-264,116 294,59 431,-5 36,3 151,-5-28,-3-122,31 260,-24-257,41 142,-53-232,1 3,1 1,0-1,2 0,10 19,-17-38,0 1,0-1,0 0,0 0,0 0,0 0,1-1,-1 1,0-1,1 1,-1-1,1 0,0 0,0 0,-1 0,1 0,0-1,0 1,0-1,0 0,-1 0,1 0,0 0,0 0,0-1,0 1,0-1,-1 0,6-2,10-3,-1-1,0-1,26-17,-22 13,-10 6,83-47,162-64,-230 106,-7 2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29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0 260,'31'-2,"0"-1,0-2,53-14,-3 0,325-47,70-15,-226 21,-228 56,-9 4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0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0,'3'2,"0"-1,0 1,1 0,-1 0,0 0,-1 1,1-1,0 1,-1-1,1 1,-1 0,4 5,1 1,40 48,-3 1,-2 3,50 97,80 208,-166-353,36 90,-32-86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1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0,'2'10,"0"0,1-1,0 1,0-1,1 0,1 0,-1 0,1-1,9 11,9 20,312 531,-333-568,0 1,0-1,0 1,0 0,-1 0,0 0,1 0,-1 0,0 0,0 0,-1 1,1-1,-1 0,0 0,1 1,-2-1,1 0,0 1,0-1,-2 5,0-4,-1-1,1 1,-1 0,1-1,-1 0,0 0,0 0,-1 0,1 0,0-1,-1 1,0-1,0 0,1 0,-7 2,-65 26,-103 28,73-26,-234 60,333-91,3 1,-1-1,1 0,-1 0,1-1,-1 1,0-1,1 1,-1-1,0 0,1-1,-1 1,1-1,-1 1,0-1,1 0,-1-1,-4-1,-2-7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1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0,'-3'44,"-1"-1,-12 53,0-2,-14 141,11 1,13 265,36-185,-21-267,1-1,3-1,1 0,30 65,-30-86,2-2,0 0,1 0,1-2,1 0,1-1,1-1,40 29,-18-19,1-1,2-2,90 37,-102-51,-7-5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2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1,'2'17,"0"0,1-1,0 1,9 23,5 25,88 513,46 220,-145-768,1 9,2 0,2-1,1 0,1-1,33 60,-44-93,1 0,0-1,0 0,0 0,0 0,0 0,1 0,-1 0,1-1,0 0,0 0,0 0,0 0,0-1,0 1,1-1,6 1,-3-1,0 0,0-1,0 0,-1 0,1-1,0 0,0 0,-1-1,10-3,-1-1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2.8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1 171,'10'-1,"0"0,0-1,0 0,13-5,15-3,305-29,-39 7,-295 31,0-1,0 1,-1-2,1 1,-1-1,0 0,1-1,-1 0,-1 0,1-1,-1 0,1 0,-1-1,8-8,-4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33.7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0,'21'13,"-1"1,-1 1,0 0,0 2,-2 0,19 24,-1-3,53 58,-4 3,-4 5,125 216,-115-143,-7 4,-9 3,-7 3,-9 3,-8 2,48 393,-58-105,-34-429,7 88,-13-119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43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2103,'54'-70,"128"-141,158-241,-230 283,-6-5,93-218,-192 381,92-233,-89 217,0 0,-2 0,-1 0,-1-1,-1 0,-2 0,-1-30,-1 52,1 0,-1 1,0-1,0 1,-1-1,0 1,0-1,0 1,0 0,-1 0,0 0,0 0,0 0,-1 1,0 0,1-1,-2 1,1 1,0-1,-1 1,0-1,1 1,-1 0,0 1,-1 0,1-1,0 1,-1 1,1-1,-7 0,-1 1,0-1,0 2,-1 0,1 1,0 0,0 1,0 0,0 1,0 1,0 0,-22 11,14-4,1 1,0 0,1 2,1 0,0 2,1 0,1 0,0 2,1 0,1 0,1 2,0 0,2 0,0 1,-8 24,12-26,1 0,0 0,1 1,1 0,2 0,-1 0,2 0,1 0,0 0,2 0,0 0,1 0,1 0,1-1,1 0,1 0,17 36,1-14,1-1,3-2,1 0,2-2,1-2,73 59,-11-22,169 94,-120-86,117 71,-217-121,-2 1,-2 2,65 65,-98-89,1 0,-1 1,-1-1,0 1,0 1,0-1,-1 1,-1 0,0 0,0 1,-1-1,2 15,-4-14,0-1,-2 1,1-1,-1 1,-1-1,0 0,0 0,-1 1,0-2,-1 1,0 0,-11 17,-27 42,-2-2,-88 99,-125 105,-16-24,251-229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44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420 1366,'-1'3,"0"1,-1-1,1 1,0-1,-1 1,0-1,0 0,0 0,0 0,0 0,-5 4,-8 13,-43 79,4 3,5 2,5 1,4 3,-32 141,71-245,-2 9,0 0,1 0,0 1,2-1,0 16,0-26,0 0,1 0,-1-1,1 1,0 0,0 0,0-1,0 1,0-1,1 1,-1-1,1 1,-1-1,1 0,0 0,0 0,0 0,0 0,1 0,-1-1,0 1,1-1,-1 1,1-1,0 0,-1 0,1 0,0 0,4 0,13 2,0 0,1-2,-1-1,0 0,37-6,102-27,292-107,-435 135,34-15,-48 19,0 0,0 0,0 0,0 0,0 0,0-1,-1 1,1 0,-1-1,1 0,-1 1,1-1,-1 0,0 0,0 1,0-1,0 0,1-3,-2 3,0 1,0-1,-1 1,1-1,0 1,-1-1,1 1,-1-1,0 1,0-1,1 1,-1 0,0-1,0 1,0 0,0 0,0 0,-1-1,1 1,0 0,0 1,-1-1,1 0,0 0,-3 0,-45-21,40 18,-122-39,-196-40,-52-15,376 98,0-1,0 0,0 1,1-1,-1-1,0 1,1 0,-1-1,1 1,-1-1,1 0,0 1,0-1,0 0,0-1,0 1,0 0,1-1,-1 1,1-1,-1 1,-1-6,3 4,0-1,0 1,1-1,-1 1,1-1,0 1,0-1,1 1,-1-1,1 1,0 0,0 0,0 0,4-5,113-173,25-43,-98 139,53-138,-77 163,-3 0,-3-1,12-94,-24 118,-1 0,-2 0,-2 0,-2 0,-1 0,-17-70,12 80,0 0,-2 1,-1 0,-2 1,0 0,-1 2,-2-1,-1 2,-39-41,52 59,0 0,0 0,-1 0,0 1,0 0,-11-6,17 10,-1 0,0-1,1 1,-1 0,1 0,-1 0,1 0,-1 0,1 0,-1 0,1 0,-1 0,0 0,1 0,-1 0,1 0,-1 0,1 0,-1 0,1 1,-1-1,1 0,-1 0,1 1,-1-1,1 0,-1 1,1-1,0 0,-1 1,1-1,-1 1,0 2,1-1,-1 1,1-1,-1 1,1-1,0 1,0-1,0 1,0-1,0 1,1-1,0 4,17 71,3-2,4-1,34 75,117 211,-162-334,587 1014,-422-792,-23-34,-116-148,-34-54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1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1 771,'18'2,"0"1,0 0,0 2,0 0,-1 1,0 1,20 10,-25-11,78 38,-1 4,152 111,143 150,-272-215,-11-10,223 196,-292-242,-25-17,-7-20,0-1,0 1,0 0,-1-1,1 1,0-1,0 1,-1-1,1 1,0-1,0 1,-1-1,1 1,-1-1,1 1,0-1,-1 0,1 1,-1-1,1 0,-1 1,1-1,-1 0,1 1,-1-1,1 0,-1 0,0 0,1 0,-1 1,0-1,-5-1,1 0,-1 0,1 0,-1 0,1-1,0 0,0 0,0-1,0 1,0-1,0 0,1 0,-1-1,-7-7,-1 1,-517-429,345 277,-57-52,174 147,-83-103,145 163,1 0,0-1,1 1,-1-1,1 0,1 0,-1 0,1 0,1-1,0 1,0-1,0 0,1 0,1-11,1 8,0-1,2 1,-1-1,2 1,-1 0,2 0,0 1,0-1,11-15,20-29,3 1,2 2,3 3,1 1,3 2,102-77,-130 109,1 1,0 1,1 1,1 1,0 1,0 1,34-9,-49 16,0 0,1 1,-1 0,1 0,-1 0,1 1,-1 0,1 1,-1 0,1 1,-1-1,0 1,1 1,-1 0,0 0,-1 1,1-1,-1 2,1-1,-1 1,-1 0,1 0,-1 1,11 12,-5-1,-2 0,0 0,-1 1,-1 0,-1 0,0 1,-2 0,0 0,5 37,-3 19,-2 90,-5-152,1 31,-12 84,8-109,-1 0,-1 0,-1-1,-1 0,0 0,-20 34,-58 78,84-129,0-1,1 1,-1-1,1 1,-1 0,1-1,-1 1,1 0,-1-1,1 1,0 0,0-1,-1 1,1 0,0 0,0-1,0 1,-1 0,1 0,0 0,0-1,0 1,0 0,1 0,-1-1,0 1,0 0,0 0,1-1,-1 1,0 0,1 0,-1-1,0 1,1 0,-1-1,1 1,-1-1,1 1,0-1,-1 1,1-1,-1 1,1-1,0 1,0-1,-1 0,1 1,0-1,1 0,45 4,-38-4,296-13,-78 0,-172 11,9-1,0 2,0 3,0 2,73 16,-134-19,1-1,-1 1,1 0,-1 0,0 0,1 0,-1 1,0-1,0 1,0 0,0 0,0 0,0 0,0 0,-1 1,1-1,-1 1,3 3,0 9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45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1093,'309'-132,"-121"57,1760-697,-1856 738,122-40,-192 68,-19 8,-32 16,-105 52,50-27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45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0 996,'9'-1,"0"0,0-1,0 0,0 0,0-1,14-6,5-1,1113-415,-1036 382,743-292,-809 322,-1 1,0-1,-1-2,-1-1,-1-2,49-33,-70 37,-7 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49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153 190,'-4'-2,"0"0,1 0,0 0,0 0,-1-1,1 1,1-1,-1 0,0 1,1-1,-1-1,1 1,-3-5,-3-3,-92-126,272 627,-102-272,-25-96,-37-97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0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0,'6'1,"-1"-1,1 1,-1 0,0 1,1-1,-1 1,0 0,0 1,0-1,0 1,7 5,49 44,-51-43,55 56,-4 2,85 120,84 165,-222-339,6 8,29 53,-40-69,0 1,-1 0,1 0,-1 0,-1 0,1 0,-1 0,0 1,-1-1,1 8,-2-10,0 0,-1 0,1 0,0 0,-1-1,0 1,0 0,0-1,-1 1,1-1,-1 0,0 0,0 0,-6 5,-53 35,45-32,-50 31,-1-2,-2-4,-125 47,31-35,150-42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1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0,'4'69,"3"-1,24 107,-5-35,-16-73,46 257,-35-229,45 126,-64-214,0 0,1-1,-1 1,1-1,1 0,-1 0,1 0,0 0,1-1,-1 0,1 1,7 5,6-1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1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0,'2'12,"0"-1,0 1,1-1,1 0,0 0,1 0,0-1,0 1,11 14,3 8,49 102,-24-46,3-1,60 83,-102-165,-1-1,0 1,1-1,0 0,1 0,-1 0,1-1,0 0,0 0,0 0,0-1,9 3,-4-3,0 0,1-1,-1-1,0 0,1 0,21-3,40-1,-52 2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2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1 255,'0'-4,"8"-6,7-4,5-6,4 2,5 0,-2-2,-1 3,3 4,5-4,5 1,0-1,-3-1,-2 1,-4 5,-7-1,-7 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3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1,'20'1,"0"1,0 1,-1 1,1 0,-1 2,0 0,0 1,-1 1,0 1,29 18,10 12,87 77,-139-111,29 24,-2 2,-2 1,0 1,-2 1,36 60,-49-68,-2 1,-1 0,-1 0,-1 1,-1 1,-2-1,-1 1,-1 0,1 40,-4-43,-1-11,1 0,-2 1,0-1,-1 1,0-1,-1 0,-1 0,-1 0,-9 26,3-24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4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16 288,'-4'0,"-2"-4,1-6,5 0,7-4,6-3,9 1,5-5,7 2,1-6,-1-1,2 3,-5-3,-4 4,-2 4,-5 3,-11 2,-6 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1,'-5'4,"0"6,4 1,6-2,7-2,6-2,3-2,3-2,-3-4,-1-3,0 1,2 0,0 2,1 0,-4-2,-4-1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1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0,'4'0,"6"0,4 0,6 0,2 0,2 4,1 2,1 3,3 5,2 4,-5 7,2 4,0 1,-5-1,-6-5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6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0 150,'4'-4,"6"-5,5-2,0-3,1 1,3 3,2 3,-3-1,4 0,3-2,1 0,0 2,4-1,1-5,-4 6,-12 3,-8 3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7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0 165,'20'-2,"0"0,0-1,-1-1,1-1,-1-1,27-12,-18 7,52-12,208-55,-270 71,-3 2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29:59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364 89,'0'-5,"0"-1,0 1,0 0,-1-1,0 1,0 0,0-1,-1 1,0 0,-4-9,4 12,1 0,-1 1,0-1,1 1,-1-1,0 1,0-1,0 1,0 0,0 0,-1 0,1 0,0 0,0 0,-1 1,1-1,0 1,-1 0,1 0,0 0,-1 0,1 0,-1 0,1 0,0 1,-1-1,-2 2,-9 2,1 1,-1 0,1 1,1 0,-1 1,1 1,0 0,1 0,0 1,0 1,1 0,0 0,-11 16,6-6,1 0,0 1,2 0,1 1,0 0,-13 47,21-60,1 0,1 0,0 0,0 0,1 1,0-1,0 0,1 0,1 1,-1-1,1 0,1-1,0 1,0 0,1-1,0 1,0-1,1 0,6 9,11 10,1-1,1-1,51 40,0 2,-66-59,-1 1,0 0,-1 1,0-1,0 1,-1 1,0-1,-1 1,0 0,4 15,-7-18,-1 0,0 0,0 1,0-1,-1 0,-1 0,1 0,-1 1,-1-1,1 0,-2 0,1-1,-1 1,0 0,0-1,-6 9,-45 59,43-63,1 1,0 1,1 0,0 0,1 1,-9 22,17-34,-1-1,2 1,-1-1,0 0,0 1,1-1,-1 0,1 1,0-1,0 0,0 0,0 0,0 1,0-1,0 0,1 0,-1-1,1 1,-1 0,1 0,0-1,0 1,0-1,0 1,3 0,16 19,-8-2,0 1,-1 1,0 0,-2 1,-1 0,7 24,30 145,-32-120,40 197,-11 3,-13 1,-5 342,-14-382,0-36,-10-126,4 0,14 77,-10-75,-8-50,2-1,0 0,11 37,-13-57,-1 0,0 0,1 1,-1-1,1 0,0 0,-1 0,1 1,0-1,0 0,0 0,0 0,0 0,0-1,0 1,0 0,0 0,0-1,0 1,3 1,5-3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0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1,'0'4,"4"6,2 9,3 9,5 10,0 5,1 8,3 4,-2 1,1-1,1 3,-2-5,-4-6,-4-8,-3-6,-3-9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1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1,'-5'0,"1"1,0 0,-1 0,1 0,0 1,0-1,0 1,0 0,0 0,0 1,0-1,1 1,-1-1,1 1,0 1,0-1,0 0,0 1,0-1,1 1,-3 5,-6 11,0 0,-13 41,21-52,-12 35,1 1,3 0,1 1,3 0,1 1,3 0,2 57,2-100,-1 0,0 0,1 0,0 0,0 0,0 0,0 0,1 0,-1-1,1 1,0 0,0-1,0 0,1 1,-1-1,1 0,0 0,0 0,0-1,0 1,0-1,0 1,1-1,0 0,-1-1,1 1,0 0,0-1,4 1,10 1,0 0,0-2,1 0,-1-1,23-3,1 1,-37 2,1 0,-1 0,1-1,-1 0,0 0,1-1,-1 0,0 1,0-2,0 1,0 0,0-1,-1 0,1 0,-1-1,8-7,-7 5,1-1,-1 0,-1-1,1 1,-1-1,-1 0,0 0,0 0,4-16,-2-6,-2 0,0 0,-2-1,-6-60,4 74,-2-1,0 1,-1-1,-1 1,-11-25,14 36,-1 0,0 0,0 1,0-1,-1 0,0 1,0 0,-1 0,1 0,-1 1,0 0,0-1,0 2,-1-1,0 1,1 0,-13-5,-1 3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4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0,'4'0,"5"0,2 4,-1 6,-3 5,-2 4,-2 3,-2 2,0 1,-2 0,1 1,-1-1,1 0,0-4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5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0,'-1'1,"0"-1,0 0,0 1,0-1,0 1,0-1,0 1,0 0,1-1,-1 1,0 0,0 0,0 0,1-1,-1 1,1 0,-1 0,0 0,1 0,-1 0,1 0,0 0,-1 0,1 1,0-1,0 0,0 0,0 2,-3 35,3-38,3 40,1 1,3-1,1-1,2 1,21 52,-12-34,25 80,5-3,93 176,-136-298,2 0,-1 0,2-1,0 0,0 0,19 17,-24-26,0 0,-1-1,1 0,0 0,0 0,0 0,0 0,0-1,1 0,-1 0,0 0,1 0,-1 0,1-1,-1 0,1 0,-1-1,0 1,1-1,-1 0,1 0,-1 0,0 0,0-1,0 0,6-3,212-106,-202 102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6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1 164,'10'-1,"0"-1,1 0,-1-1,17-7,-1 1,69-15,-50 14,54-20,74-35,-149 57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7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3,'177'-3,"184"7,-359-4,1 0,-1 0,1 1,-1-1,0 1,1-1,-1 1,0 0,0 0,1 0,-1 1,0-1,0 0,0 1,0-1,0 1,-1 0,1-1,0 1,-1 0,1 0,-1 0,0 0,0 1,0-1,0 0,0 0,0 1,0-1,-1 0,1 1,-1-1,0 1,0 4,0 8,-1 1,0-1,-2 1,-5 22,3-14,-28 109,-82 212,50-161,53-150,0 5,-3-1,-23 47,31-71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7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0,'0'59,"-2"-1,-4 1,-19 91,-54 186,68-259,10-57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2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0 106,'0'-4,"0"-6,0-5,0-4,0-3,5 2,0 4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09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3,'-4'1,"0"0,1-1,-1 1,0 0,1 1,-1-1,1 1,0 0,-1-1,1 1,0 1,0-1,0 0,0 1,1 0,-1-1,1 1,0 0,-1 0,1 0,0 1,1-1,-2 4,-7 13,2 1,-11 37,13-40,-12 44,-18 122,35-182,0 1,1 0,0-1,-1 1,1 0,0-1,0 1,0 0,1-1,-1 1,1-1,-1 1,1 0,0-1,0 0,0 1,0-1,0 1,1-1,-1 0,1 0,0 0,-1 0,1 0,2 2,1-2,1 0,-1 0,0 0,1-1,-1 1,1-1,-1-1,1 1,-1-1,1 0,7-1,72-3,-1-3,142-32,-223 38,0 0,-1 0,1 0,0 0,-1 0,1-1,-1 1,1-1,-1 1,0-1,0 0,0 0,0 0,0 0,0 0,0-1,0 1,1-4,0 0,-1 0,0 1,-1-1,1 0,-1 0,0 0,0 0,-1-9,-1-9,-1 1,-2-1,-8-32,12 55,-4-17,-1 0,-1 0,0 0,-2 1,0 0,-13-21,17 31,-1 1,0 1,1-1,-2 1,1 0,-1 0,1 0,-1 1,-1 0,1 0,-1 1,1-1,-1 1,0 1,0-1,0 1,0 1,-14-2,0 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2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1,'2'21,"0"0,2 0,1 0,0-1,14 34,1 2,28 112,94 266,-140-430,3 8,0 0,1 0,0 0,13 16,-17-24,1-1,0 0,1 0,-1-1,0 1,1-1,0 1,-1-1,1 0,0 0,0-1,0 1,0-1,1 0,-1 0,0 0,7 0,105-4,-105 2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3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1 172,'4'0,"6"0,5-4,4-2,3 1,2-3,10-1,2-2,4-4,4-3,6 1,-1-1,-4-1,-7 3,-4 4,-5 3,-7 4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4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 1,'0'52,"-2"0,-2 0,-2 0,-3 0,-25 82,33-131,0 0,0 0,0 0,0 0,0 0,1 0,-1 0,1 0,0 0,0 0,0 0,0 0,1 1,0 3,1-5,-1-1,0 1,1 0,-1 0,1-1,-1 1,1-1,0 0,0 1,0-1,0 0,0 0,0 0,0 0,0-1,0 1,0 0,0-1,1 0,3 1,281 60,-266-57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5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244 1,'-3'0,"0"0,0 0,1 1,-1 0,1-1,-1 1,0 0,1 0,0 1,-1-1,1 0,0 1,-1 0,1-1,0 1,0 0,0 0,1 0,-1 0,0 0,1 1,0-1,-1 0,1 1,-1 2,-4 9,1 0,1 1,-4 21,3-14,-5 19,1 1,2 0,-2 78,8-110,1 0,1 0,0 1,0-1,1 0,0-1,1 1,0 0,1-1,0 1,0-1,1 0,0 0,1-1,-1 0,2 0,-1 0,1 0,0-1,1-1,0 1,10 6,-15-11,0 0,0 0,0 0,0-1,1 1,-1-1,0 0,1 0,-1 0,1 0,-1 0,1-1,0 0,-1 1,1-1,-1-1,1 1,0-1,-1 1,6-2,-6 0,0 0,0-1,0 1,0 0,-1-1,1 1,0-1,-1 0,0 0,0 0,0 0,0-1,0 1,-1 0,1-1,0-4,4-13,-1-1,-1 0,-2 0,0 0,-1-23,-1 13,-3-124,2 151,-1 1,1-1,-1 1,0 0,0 0,0 0,-1 0,0 0,1 0,-1 1,-1-1,1 1,0 0,-1 0,1 0,-1 0,0 1,0-1,0 1,-1 0,1 0,-5-1,-12-5,-1 1,0 1,-25-4,16 4,-6 0,-51-17,65 15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6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0,'3'42,"2"-1,1 0,3 0,18 54,-11-36,279 836,-156-497,62 168,177 574,-299-791,-72-323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7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1253,'45'-3,"0"-2,0-2,72-20,-13 2,1058-200,-294 59,-171 34,664-143,-1105 202,-212 56,-1-1,0-3,62-40,188-113,-274 162,-3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19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1 962,'1'-3,"1"0,0 0,0 0,0 1,0-1,0 1,1-1,-1 1,1 0,0 0,-1 0,1 0,0 0,0 0,4 0,4-6,57-31,1 3,1 3,119-39,-155 60,901-267,-625 195,217-38,-440 116,-69 6,0-1,1 0,28-7,-17-2,40-18,-1-1,14-2,-13 5,95-23,-141 43,0 2,-2-1,1-2,29-12,-36 11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28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2110 2665,'-6'1,"1"1,-1-1,1 1,0 0,-1 1,1-1,-6 5,-7 2,-35 17,-2-3,0-3,-111 26,-85 10,146-29,-121 14,-226 46,345-63,-74 32,13-4,104-34,-73 32,135-50,1 1,0-1,0 0,0 1,0-1,-1 1,1-1,0 1,0-1,0 1,0 0,0 0,0-1,0 1,0 0,1 0,-1 0,0 0,0 0,0 2,1-2,1-1,-1 1,1 0,-1-1,1 1,-1-1,1 1,-1-1,1 1,0-1,-1 1,1-1,0 1,0-1,-1 0,1 0,0 1,0-1,-1 0,1 0,0 0,1 0,6 2,1-1,-1 0,1-1,16-1,38-14,-1-2,105-45,-13 3,846-282,-861 299,150-24,-286 66,-1 0,1-1,0 1,-1-1,1 0,-1 0,1 0,-1 0,1 0,-1-1,0 1,0-1,0 1,0-1,0 0,0 0,0 0,0 0,1-2,-1 0,-1 0,0 0,0 0,0 0,-1 0,1 0,-1 0,0 0,0 0,-1 0,1 0,-2-6,-11-53,-33-92,17 63,-70-189,2 5,68 195,20 59,1-1,1 0,1 0,0 0,-2-33,6 33,-2 0,0 1,-2 0,0 0,-2 0,0 1,-1 0,-22-36,29 54,-4-8,1 1,0-1,0 0,1 0,1-1,-1 1,0-14,4 20,0 1,0-1,0 1,1-1,0 1,0-1,0 1,0 0,1-1,-1 1,1 0,0 0,1 0,-1 0,1 1,-1-1,1 1,0-1,1 1,-1 0,0 0,6-3,41-27,2 1,1 3,66-26,-56 26,-23 13,77-20,-3 1,47-32,-104 40,0 4,2 1,75-16,-90 27,74-28,-76 23,72-16,287-73,-64 14,-100 49,-41 8,163-29,-317 56,1 2,52 1,-58 3,0-1,-1-1,59-15,-4-8,-31 7,0 2,125-16,-208 37,1 2,-34 12,-12 4,-580 172,456-137,-101 37,52-8,-64 27,216-79,-110 27,114-37,-54 25,97-32,-1-2,0-2,-76 13,27-11,1 4,1 5,-135 52,40-4,78-47,80-20,-1 1,1 1,-32 13,-14 6,52-18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0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11,'0'0,"0"0,0 0,0-1,0 1,-1 0,1-1,0 1,0 0,0-1,0 1,0 0,0-1,0 1,0 0,1 0,-1-1,0 1,0 0,0-1,0 1,0 0,0-1,0 1,1 0,-1 0,0-1,0 1,0 0,1 0,-1 0,0-1,0 1,1 0,-1 0,0 0,1 0,-1-1,0 1,0 0,1 0,-1 0,0 0,1 0,-1 0,0 0,1 0,-1 0,0 0,1 0,-1 0,0 0,0 0,1 0,-1 0,0 0,1 1,-1-1,0 0,1 0,-1 0,0 0,0 1,0-1,1 0,-1 0,0 1,0-1,1 0,15 19,6 36,20 70,5 13,8-28,-46-90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4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1170,'-29'18,"1"1,0 2,2 1,1 1,-32 36,20-21,-1 1,-51 65,79-91,1 1,0 0,1 0,1 1,0 1,0-1,2 1,0 0,-4 22,9-34,-1 0,1-1,0 1,0 0,0 0,0-1,1 1,-1 0,1-1,0 1,0 0,0-1,1 1,-1-1,1 1,0-1,0 0,0 0,4 5,-2-5,0 0,0 0,1 0,-1 0,1-1,-1 1,1-1,0-1,0 1,0-1,0 1,9 0,1-1,0-1,0 0,1-1,-1 0,-1-1,1-1,0 0,-1-2,17-5,-9-2,0 0,0-1,-1-1,-1-1,0-1,-1-1,-1 0,0-2,-2 0,0-1,-1 0,-1-1,-1-1,-1 0,16-43,-27 62,0 1,0-1,0 1,0-1,0 1,0-1,1 1,-1 0,1 0,-1 0,1 0,0 0,0 0,0 0,0 0,0 1,0-1,5-2,-4 4,-1 0,1 0,-1 0,1 1,-1-1,1 0,-1 1,0 0,1 0,-1 0,0 0,0 0,1 0,-1 0,0 1,0-1,0 1,0-1,-1 1,4 3,589 464,-190-164,-292-212,146 158,-218-208,66 98,-95-125,-1 0,-1 1,-1 1,0-1,-1 2,-1-1,-1 0,-1 1,4 36,-8-43,-1 0,0 0,-1 0,-1 0,1 0,-2 0,0-1,0 0,-1 0,-1 0,0 0,0-1,-1 0,0 0,-1-1,-10 11,-16 13,-1-1,-70 47,93-71,-56 40,-114 60,155-94,0-2,-1-1,0-1,-1-1,0-1,0-2,-55 4,77-10,0 0,0 0,0-1,0 0,0 0,0-1,0 0,0 0,1 0,-1-1,1 0,0 0,0-1,-7-5,5 3,0-2,1 1,0-1,0 0,1 0,0-1,0 0,-6-16,-3-11,3 0,1-1,1 0,-4-44,11 65,-19-139,-3-185,23-161,53-271,19 358,-41 282,-7-2,8-191,-30 312,0 0,-1 0,0 1,-1-1,-1 0,0 1,0-1,-2 1,1 0,-2 0,-6-12,7 18,1-1,-1 1,-1 0,1 0,-1 0,0 1,0 0,-1 0,0 1,1 0,-2 0,1 0,0 1,-1 0,1 1,-1-1,0 2,-13-3,10 2,1 1,0 1,-1-1,-10 2,20-1,1 0,0 0,-1 0,1 1,0-1,-1 0,1 0,0 0,-1 0,1 0,0 0,0 1,-1-1,1 0,0 0,0 1,-1-1,1 0,0 0,0 1,0-1,-1 0,1 0,0 1,0-1,0 0,0 1,0-1,0 0,0 1,0-1,0 0,-1 1,1-1,1 0,-1 1,6 16,18 18,-22-32,80 94,145 131,-96-100,282 307,-311-316,156 240,-203-258,-37-64,27 39,-45-75,0-1,0 0,0 1,0-1,0 0,0 1,0-1,1 0,-1 1,0-1,0 0,0 0,0 1,0-1,1 0,-1 1,0-1,0 0,1 0,-1 0,0 1,0-1,1 0,-1 0,0 0,1 0,-1 1,0-1,0 0,1 0,-1 0,0 0,1 0,-1 0,0 0,1 0,-1 0,0 0,1 0,-1 0,0 0,1 0,-1 0,1-1,0-17,-8-30,-35-161,-55-319,96 523,0 0,1 0,-1 0,1 0,0 0,0 0,1-1,0 2,2-10,-2 12,0 1,0-1,0 1,0-1,0 1,0 0,1-1,-1 1,0 0,1 0,-1 0,1 0,0 0,-1 0,1 0,0 1,-1-1,1 1,0-1,0 1,0 0,-1-1,1 1,0 0,0 0,0 0,0 0,3 2,26 2,0 3,0 1,-1 1,55 24,-41-16,148 59,532 184,-705-255,-3 0,0 0,1-1,-1-1,1 0,20-1,-33-2,0 0,-1 0,1-1,0 0,0 1,0-2,0 1,-1 0,1-1,0 1,-1-1,1 0,-1 0,0-1,0 1,0-1,0 0,0 1,0-1,-1 0,1-1,-1 1,0 0,0-1,0 1,-1-1,2-4,8-24,-2 0,-1-1,-2 0,-1 0,-2 0,-1-1,-1 1,-2-1,-1 1,-2 0,-2 0,0 0,-3 0,0 1,-2 0,-17-32,3 18,-2 2,-2 1,-1 1,-3 2,-1 1,-2 1,-2 2,-1 2,-1 2,-65-40,53 41,0 2,-2 3,-1 1,-2 4,1 1,-2 4,-1 1,-103-11,80 27,63 0,1 0,-1-2,-32-4,43 1,17-1,20 1,-15 4,1 2,0 0,0 1,-1 0,0 1,1 1,22 10,96 59,-96-52,177 115,243 206,-441-331,58 49,142 87,-212-146,0 0,0 0,0 0,0-1,0 0,0 0,1 0,-1 0,0 0,1-1,-1 0,0 0,1 0,-1 0,0-1,0 0,1 0,-1 0,0 0,7-4,-3 1,1-1,-1-1,0 1,0-2,-1 1,0-1,0 0,7-10,0-3,-2 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3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1041 1277,'-3'0,"1"-1,-1 1,1-1,0 0,-1 0,1 0,0 0,-1 0,1 0,0 0,0-1,0 1,0-1,0 0,0 1,-2-5,-27-36,22 27,-61-97,-106-237,159 312,-19-45,11 25,-52-90,68 131,6 10,-1 0,1 1,-1-1,0 1,0 0,-9-8,12 12,0 0,-1 1,1-1,0 1,-1-1,1 1,0-1,-1 1,1 0,-1 0,1-1,-1 1,1 0,0 0,-1 0,1 1,-1-1,1 0,-1 1,1-1,0 0,-1 1,1 0,0-1,-1 1,1 0,0 0,0-1,0 1,0 0,0 0,0 0,0 0,0 1,0-1,-1 2,-34 44,2 2,-54 103,30-49,-180 359,259-532,-3-1,9-75,-21 112,99-604,-103 625,0-7,1 0,0 1,2 0,0 0,13-30,-16 45,1 0,-1 1,0-1,1 0,0 1,0 0,0-1,0 1,1 1,-1-1,1 0,-1 1,1 0,0-1,0 2,0-1,0 0,0 1,1 0,-1 0,0 0,1 0,-1 1,1 0,-1 0,0 0,1 0,-1 1,1-1,6 3,57 14,1 4,119 53,92 67,-278-140,1 1,-1-1,0 1,0-1,1 1,-1 0,0 0,-1 0,1 0,0 0,0 0,-1 1,3 3,-4-4,1 0,-1-1,0 1,0 0,0 0,0-1,0 1,-1 0,1-1,0 1,-1 0,1-1,-1 1,0 0,1-1,-1 1,0-1,0 1,0-1,0 0,0 1,0-1,-1 0,-1 2,-25 22,-1-2,-48 30,10-7,-151 99,-271 135,484-278,1 1,-1 0,1-1,-1 0,0 0,1 0,-1-1,0 1,0-1,-6 0,6-2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4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75,'-2'0,"-1"-1,1 0,0 0,-1 0,1 0,0-1,0 1,-1-1,1 1,0-1,1 0,-1 1,0-1,0 0,1 0,-1-1,-1-2,0 0,0 0,0 0,0 0,1 0,-1-1,-1-7,42 78,9 43,-16-42,34 114,-63-174,0 1,0 0,0-1,1 1,0-1,6 11,1-7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4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296 0,'4'1,"0"-1,0 1,1 0,-1 0,0 1,-1-1,1 1,0 0,0 0,-1 0,1 1,3 2,41 39,-33-30,26 26,-3 1,-1 3,-2 0,-2 3,53 98,-81-134,0 0,0 0,-1 0,0 1,-1-1,-1 1,0 0,0 0,-1 0,0 0,-1 0,-1 0,0 0,-1 0,0 0,0 0,-1-1,-1 1,0-1,-1 0,0 0,0 0,-1-1,-1 0,0 0,-10 12,-25 19,-2-2,-1-1,-2-3,-2-2,-1-2,-100 47,114-64,1-2,-43 9,25-8,37-8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5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0,'1'42,"2"-1,2 0,1 0,2 0,23 64,-21-76,2 0,0-1,2-1,2 0,0-1,2-1,0-1,28 29,-38-45,-1 0,2-1,-1 0,1 0,0-1,1 0,-1 0,1-1,1 0,-1-1,0 0,1-1,0 0,11 1,-4-3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6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1,'2'13,"0"0,2 0,0 0,0-1,1 1,0-1,1 0,1 0,9 12,-1 2,40 80,-31-57,3-1,47 68,-70-113,-1 1,0-1,1 0,0 0,-1-1,1 1,0-1,0 0,1 0,-1 0,0 0,1-1,-1 0,1 0,-1 0,8 0,10 0,-1-1,31-3,-10 0,-20 2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7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1 183,'0'-4,"4"-1,1-5,5 1,-1-4,4-3,3 1,-1-1,0 3,3 2,-2 0,1 2,1-3,1-2,3 0,-3 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38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20,'0'-1,"0"0,1 0,-1 0,0 0,1 0,-1 0,0 1,1-1,0 0,-1 0,1 0,-1 0,1 1,0-1,-1 0,1 1,0-1,0 0,0 1,0-1,-1 1,1 0,0-1,0 1,0 0,0-1,0 1,0 0,0 0,0 0,0 0,0 0,0 0,0 0,0 0,0 0,2 1,37 8,-24-1,-1 1,-1 1,0 0,0 1,-1 1,19 20,65 88,-81-99,-5-8,-1 1,0-1,-1 1,-1 1,0 0,-1 0,-1 0,0 1,-1 0,0 0,-2 0,0 1,2 32,-6-28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41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1226,'1'-2,"0"-1,1 0,0 1,0-1,-1 1,1 0,1-1,-1 1,0 0,1 0,-1 1,1-1,-1 0,1 1,0-1,3 0,3-3,64-37,135-57,90-12,-138 54,889-362,-984 390,78-48,-71 34,-72 43,0 0,0 0,0 0,0 0,1-1,-1 1,0 0,0 0,0 0,0 0,0 0,0 0,1-1,-1 1,0 0,0 0,0 0,0 0,0-1,0 1,0 0,0 0,0 0,0 0,0-1,0 1,0 0,0 0,0 0,0 0,0-1,0 1,0 0,0 0,0 0,0 0,0-1,0 1,0 0,0 0,-1 0,1 0,0 0,0-1,0 1,0 0,0 0,0 0,-1 0,-13-6,-24-2,32 7,-110-26,-153-55,-23-6,258 80,14 4,0-1,-29-11,49 16,-1 0,0 0,1-1,-1 1,0 0,1 0,-1-1,0 1,1 0,-1-1,0 1,1-1,-1 1,1-1,-1 1,1-1,-1 1,1-1,0 1,-1-1,1 1,-1-1,1 0,0 1,0-1,-1 0,1 1,0-1,0-1,16-11,34-2,31 7,1 3,112 8,-150-2,309 25,-349-25,-1-1,1 1,0 0,-1 0,1 0,-1 1,1-1,-1 1,1-1,-1 1,0 1,0-1,0 0,0 1,0-1,-1 1,1 0,-1 0,0 0,0 0,0 0,0 0,0 1,-1-1,1 1,-1-1,2 8,0 8,0 0,-1 0,-1 0,-1 27,-1-14,1 67,-4-1,-4 0,-5-1,-29 110,3-3,36-195,-1 0,0-1,0 0,-1 0,1 0,-13 14,13-17,-1 0,1 1,0-1,1 1,-1 0,1 0,0 1,1-1,-1 1,1-1,1 1,-3 12,6-4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41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1,'-1'0,"0"0,-1 1,1-1,0 0,0 1,0-1,0 1,0-1,0 1,1-1,-1 1,0 0,0 0,0-1,0 1,1 0,-1 0,0 0,1 0,-1 0,1 0,-1 0,1 0,0 0,-1 0,1 0,0 0,0 0,-1 0,1 0,0 1,0-1,0 1,1 51,1-40,14 132,59 243,-48-268,-13-58,69 288,-60-271,3-2,49 101,-70-168,0-1,0 0,1 0,0 0,0-1,1 1,0-2,1 1,14 11,-15-15,0 0,1 0,-1-1,1 0,-1 0,1-1,0 0,0-1,0 1,0-1,0-1,1 0,8 0,9-2,-1-2,1 0,-1-1,0-2,-1-1,0 0,0-2,-1-1,0 0,0-2,-2-1,37-30,-36 26,-2-1,0-2,-1 0,-2-1,0 0,-1-2,-1 0,-1 0,-2-1,0-1,12-41,-15 33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3:30:42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0 339,'16'-12,"0"0,1 2,0 0,0 1,37-14,-29 13,51-23,179-71,-232 95,-1-1,-1 0,1-2,-2-1,0 0,19-18,-17 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4.8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0,'-4'0,"-10"0,-11 4,-9 6,-7 5,-5 4,-8 4,-2 5,0 3,5-1,-1-4,8-3,8-6,5 0,5-5,6-3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5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92,'1'-4,"-1"1,1-1,0 1,0-1,0 0,0 1,1 0,0-1,3-5,-3 6,0 1,0-1,-1 0,1 0,-1 0,0 0,0 0,0-1,0 1,0 0,-1 0,0-1,1-4,-2 8,1-1,-1 1,1 0,0 0,-1 0,1-1,-1 1,1 0,-1 0,1 0,-1 0,1 0,-1 0,1 0,-1 0,1 0,0 0,-1 0,1 0,-1 0,1 1,-1-1,1 0,-1 0,1 0,0 1,-1-1,1 0,-1 0,1 1,0-1,-1 0,1 1,0-1,0 1,-1-1,1 0,0 1,0-1,-1 1,-18 18,19-19,-9 10,0 0,0 1,1 0,0 1,1-1,1 2,0-1,1 1,0-1,0 1,2 1,-4 21,6-26,0 1,1-1,0 0,1 0,0 0,0 0,1 0,0 0,0 0,1 0,1-1,-1 1,2-1,-1 0,1 0,0 0,0-1,1 0,12 12,-4-6,2-1,0-1,0 0,1-1,1-1,33 13,121 32,-102-35,12 4,-33-11,0 3,-1 1,0 3,55 30,-97-46,-1 0,0 1,0-1,0 1,0 0,-1 1,0-1,0 1,0 0,0 0,-1 0,5 9,-7-11,0 1,0-1,-1 0,1 1,-1-1,0 1,0-1,0 1,0-1,-1 1,1-1,-1 1,0-1,0 0,0 1,0-1,-1 0,1 0,-1 0,0 0,0 0,0 0,-3 3,-20 24,-1 0,-1-2,-2-1,-1-1,-1-2,-51 32,75-52,1-1,-1 0,0 0,1 0,-1-1,-1 0,1 0,0-1,0 0,-1 0,1-1,0 1,-1-2,1 1,0-1,-1 0,1-1,0 0,0 0,0 0,0-1,-8-4,1-4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6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1,'10'1,"1"1,-1 1,0 0,1 0,-1 1,-1 1,1-1,-1 1,1 1,10 9,-6-6,96 65,157 139,79 112,-224-189,-117-135,-5-11,-7-14,-33-59,-46-111,77 170,1 1,2-2,0 1,2-1,0 0,1-29,2 50,1 1,0 0,0-1,0 1,1-1,-1 1,1 0,0-1,0 1,0 0,0 0,1 0,-1-1,1 1,0 1,0-1,0 0,0 0,0 1,1-1,-1 1,1 0,4-4,0 4,-1 0,0 0,0 0,1 1,-1 0,1 0,-1 0,1 1,0 0,-1 1,11 1,-6-1,-1 1,0 1,0 0,0 0,0 1,0 0,0 0,-1 1,0 1,0-1,0 2,-1-1,0 1,0 0,-1 1,0 0,11 15,2 9,-1 2,-1 0,21 58,6 13,-34-83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6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0,4 4,4 1,1 4,1 1,-4 2,-1 0,-4 1,-1-1,2-2,-3 0,1 0,-2-3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7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1179,'4'2,"1"-1,-1 1,0 0,0 0,0 0,0 1,0 0,0 0,-1 0,6 5,5 4,45 28,1-3,3-2,0-3,2-3,1-3,1-3,85 18,-133-37,0-1,0 0,0-2,0 0,1-1,-1-1,0-1,0-1,0 0,0-2,-1 0,22-9,-27 8,1-1,-1 0,-1-1,1-1,-1 0,-1 0,0-1,0-1,-1 0,0 0,-1-1,0 0,-1-1,0 0,-1 0,6-15,-10 18,1 1,-1 0,-1-1,0 0,0 1,-1-1,0 0,0 0,-1 0,-1 0,0 1,0-1,-1 0,0 1,-1-1,0 1,0-1,-1 1,0 0,-1 0,0 1,-6-9,-11-11,-2 1,-1 0,-1 2,-47-35,25 21,44 33,13 7,15 6,17 8,0-2,1-3,1 0,76 5,176-10,-238-7,57-9,-94 8,1-2,-1 0,1-1,-1 0,-1-2,21-11,-35 16,-1-1,1 0,-1 0,1 0,-1-1,0 1,-1-1,1 0,-1 0,0 0,0-1,-1 1,0-1,1 0,-2 1,1-1,-1 0,0 0,0 0,-1 0,1 0,-2-9,0-9,-1-1,-1 1,-1 0,-9-29,4 23,-3 0,0 1,-1 1,-2 0,-1 1,-1 1,-2 0,0 1,-2 1,-25-23,12 15,-1 3,-2 0,-1 3,0 1,-2 1,-55-22,78 38,-1 2,0 0,0 1,0 0,0 2,-1 0,-32 0,74 8,0 2,30 12,-32-11,56 20,-2 2,-1 4,-2 3,-1 3,69 52,-64-32,-3 3,83 90,-127-120,-1 1,-1 1,-2 2,-2 0,-1 1,-2 1,20 56,-32-69,-1 0,7 45,-13-64,0-1,-1 0,1 1,-1-1,-1 1,1-1,-1 0,0 1,0-1,-1 0,0 0,0 0,0 0,-1 0,0 0,0-1,-5 7,-3-2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8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0,'-26'2,"0"0,0 1,0 2,0 0,-45 17,32-6,1 1,-69 41,90-47,1 1,0 0,0 1,2 0,-1 1,2 1,-24 32,32-39,1 0,-1 0,1 0,1 0,0 1,0-1,0 1,1 0,1 0,-1 0,1 0,1 0,0 0,0 0,1 0,0 0,0 0,1 0,0-1,5 11,4 7,2 0,1-1,1-1,1 0,29 33,107 101,-145-151,858 742,-862-747,37 30,0 0,61 60,-92-82,0 0,-1 0,0 1,-1-1,0 2,-1-1,0 1,0 0,-1 1,-1-1,5 22,-9-27,1-1,-1 0,0 1,-1-1,1 1,-1-1,0 0,-1 0,0 1,0-1,0 0,-5 10,0-6,1 0,-1 0,0-1,-1 0,0 0,-13 10,-7 3,-2-1,0-1,-50 22,30-18,-1-3,-1-2,-58 13,-165 19,239-46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8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1 476,'4'-4,"6"-5,4-2,10-3,8-7,7 0,9-5,9-6,4-2,-1-4,2 2,3-3,-6 1,-4 0,-3 2,-7 2,-6 7,-10 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9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1,'-1'0,"0"0,0 0,0 0,1 0,-1 0,0 0,0 0,0 0,0 0,0 0,0 1,0-1,0 0,1 1,-1-1,0 1,0-1,0 1,1-1,-1 1,0-1,1 1,-1 0,0-1,1 1,-1 0,1 0,-1 0,1-1,-1 2,1 0,0 0,-1 1,2-1,-1 0,0 0,0 0,1 0,-1 1,1-1,-1 0,1 0,2 3,5 12,2-2,17 24,-19-28,225 266,-182-221,-40-44,143 146,-135-140,1-2,1 0,1-1,0-1,1-1,33 14,-48-25,0 0,0 0,0-1,-1 0,1 0,0-1,0 0,0 0,0-1,0 0,0-1,0 1,0-1,-1-1,1 0,-1 0,0 0,0-1,9-6,12-9,0-2,-2-1,30-31,-26 24,139-144,-134 141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09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0 192,'0'-4,"0"-6,4-5,6 0,5 3,0-2,6-1,3-3,2 1,1 1,0-3,-1 3,-1 4,-4 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0.8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0,'0'5,"1"0,0 0,0 0,1 0,0 0,0 0,0-1,0 1,0-1,1 1,0-1,0 0,0 0,1 0,6 5,-6-5,0 0,0 0,-1 0,0 1,1-1,-1 1,-1 0,1 0,-1 0,0 0,0 0,1 6,-2-10,-1 0,0 0,1 0,-1 0,0 0,0 0,0 0,1 0,-1 1,0-1,0 0,-1 0,1 0,0 0,0 0,-1 0,1 0,0 0,-1 0,1 0,-1 0,1 0,-1 0,1 0,-1 0,0 0,0-1,1 1,-1 0,0-1,0 1,0 0,0-1,0 1,0-1,0 1,0-1,0 1,0-1,0 0,0 0,0 1,0-1,0 0,0 0,0 0,-1 0,1 0,0-1,0 1,0 0,-1-1,-4 0,1-1,-1 0,1 0,0 0,0-1,0 0,0 0,-8-7,-51-62,15 14,37 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1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2.0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0 388,'81'53,"49"39,-130-91,1-1,-1 1,1-1,-1 1,1-1,-1 1,1-1,-1 0,1 1,-1-1,1 0,-1 1,1-1,-1 0,1 0,0 0,-1 1,1-1,-1 0,1 0,0 0,-1 0,1 0,0 0,-1 0,1 0,1-1,-2-15,-15-23,12 33,-12-23,1 0,1-1,2-1,1 0,2 0,-9-59,16 70,-2-5,2-47,2 67,-1 0,0 0,1 0,0 0,0 1,0-1,1 0,0 1,0-1,0 1,0 0,1-1,-1 1,1 0,0 1,4-5,-5 6,0 1,0 0,1 0,-1 0,0 0,0 1,0-1,0 1,1-1,-1 1,0 0,1 0,-1 0,0 0,0 0,1 0,-1 1,0-1,0 1,1 0,-1-1,0 1,0 0,0 0,0 0,3 2,6 5,0 0,0 0,11 12,-14-13,125 124,35 31,-131-132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3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2,'-41'-1,"4"0,0 2,1 1,-59 11,85-11,1 0,-1 1,0 1,1 0,0 0,0 1,0 0,0 0,1 1,0 0,0 0,1 1,0 0,0 1,0 0,1 0,-10 16,7-7,0 1,2 1,0-1,0 1,2 0,1 0,0 1,1 0,1-1,1 34,1-50,0-1,1 1,-1-1,1 1,-1-1,1 1,0-1,0 0,-1 0,2 1,-1-1,0 0,0 0,1 0,-1 0,1 0,0 0,0 0,-1-1,1 1,0-1,4 3,-2-3,-1 0,0 0,1-1,-1 1,1-1,-1 0,0 0,1 0,-1-1,1 1,-1-1,0 0,1 0,4-1,5-4,1 0,-1-1,0-1,-1 0,0 0,16-15,2-8,0-1,-3-2,0-1,-3-1,24-43,-48 78,0 1,1-1,-1 1,0 0,0-1,1 1,-1 0,1 0,-1-1,0 1,1 0,-1 0,0-1,1 1,-1 0,1 0,-1 0,1 0,-1 0,0 0,1-1,-1 1,1 0,-1 0,1 0,-1 1,1-1,-1 0,1 0,-1 0,0 0,1 0,-1 0,1 1,-1-1,0 0,1 0,-1 1,1-1,-1 0,0 0,1 1,-1-1,0 1,0-1,1 0,-1 1,0-1,0 0,0 1,1-1,-1 1,0-1,0 1,0-1,0 0,0 2,20 40,-10-20,42 66,85 111,82 74,-121-154,-29-35,191 244,-181-221,70 132,-141-225,30 61,-36-70,0 0,-1 0,1 0,-1 0,0 0,0 0,-1 1,1-1,-1 0,0 0,-1 1,-1 6,0-8,0-1,0 1,-1-1,0 1,0-1,0 0,0 0,0 0,0-1,-1 1,1-1,-1 0,0 1,0-2,0 1,0 0,0-1,-7 2,-3 2,-17 8,-2-2,1-1,-1-2,-1-1,1-2,-43 2,56-6,0-2,1 0,-1-2,1 0,-1-1,1-1,0 0,0-2,1 0,0-1,0-1,-19-13,11 3,2-1,0-1,1-1,1-1,1-1,1-1,2-1,0 0,2-1,1-1,-15-36,12 17,2-1,1 0,3-1,2-1,2 1,-2-69,10 91,1 1,0-1,10-42,-9 55,2 2,0-1,0 0,1 1,1 0,0 0,0 0,1 1,9-11,-3 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4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1232,'0'0,"0"-4,0 0,0 0,0 0,-1 0,1 1,-1-1,0 0,-2-5,3 8,0 1,0 0,-1-1,1 1,0 0,-1-1,1 1,0 0,-1-1,1 1,0 0,-1 0,1 0,-1-1,1 1,-1 0,1 0,0 0,-1 0,1 0,-1 0,1 0,-1 0,1 0,-1 0,1 0,-1 0,0 0,-23 15,-8 18,2 1,1 2,1 1,-38 69,49-79,-4 7,-82 143,88-148,1 2,1-1,2 1,-8 36,18-64,0-1,0 1,1 0,-1-1,1 1,0 0,0-1,0 1,0 0,0-1,1 1,-1-1,1 1,-1 0,1-1,0 1,0-1,0 1,1-1,2 4,-2-4,0-1,0 0,0 1,0-1,0 0,0 0,1-1,-1 1,0 0,1-1,-1 0,0 1,1-1,-1 0,1 0,-1 0,0-1,4 0,13-3,0-1,-1-1,0-1,26-13,68-39,173-120,84-101,-354 269,8-7,0-1,-1-1,-1 0,18-24,-37 42,-1 0,1 0,-1 0,0 0,1 0,-1 0,0-1,0 1,0 0,-1 0,1-1,-1 1,1-1,-1 1,0 0,0-1,0 1,0-1,0 1,0-1,-2-3,1 3,-1 1,1-1,-1 1,0 0,0-1,0 1,0 0,0 0,0 1,-1-1,1 0,-1 1,1 0,-1-1,-4-1,-13-3,1 1,-1 1,0 0,-25 0,38 3,-591-8,219 12,372-3,0-1,1 1,-1-1,0 0,1 0,-1-1,-9-3,16 5,-1-1,0 1,0-1,1 1,-1-1,0 1,1-1,-1 1,0-1,1 0,-1 1,1-1,-1 0,1 0,-1 1,1-1,0 0,-1 0,1 0,0 0,0 1,0-1,-1-1,2 0,-1-1,0 1,1 0,0 0,-1 0,1 0,0 0,0 0,0 1,0-1,1 0,-1 0,3-2,15-16,0 2,1 0,0 1,35-21,101-51,-118 68,122-61,204-75,-245 115,1 5,194-33,-280 64,1 2,-1 1,0 2,1 2,-1 0,48 10,-70-9,1 1,-1 1,0 0,0 0,-1 2,1-1,-1 1,0 1,-1 0,1 1,-1 0,-1 0,0 1,0 0,0 1,-1 0,-1 0,0 0,0 1,6 15,4 17,-1 1,-3 0,-1 2,9 73,4 193,-21-229,-7-35,3-48,0 1,0-1,0 0,0 1,-1-1,1 1,0-1,0 1,0-1,-1 0,1 1,0-1,0 0,-1 1,1-1,0 0,-1 1,1-1,0 0,-1 0,1 1,-1-1,1 0,0 0,-1 0,1 1,-1-1,1 0,0 0,-1 0,0 0,-1-1,1 1,0-1,-1 0,1 0,-1 0,1 0,0 0,0 0,0 0,-1 0,1-1,0 1,1 0,-2-3,-31-49,3-2,-40-100,53 114,-43-114,7-2,6-2,-42-272,85 404,1 17,1 0,0 0,1 0,0-1,0 1,1 0,1-1,-1 1,2-1,2-9,2 15,1 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6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0,'11'1,"0"0,0 0,0 1,1 1,-2 0,1 0,0 1,-1 1,0-1,0 2,17 11,5 7,-2 1,29 30,-48-44,325 356,-30 24,-253-322,110 152,138 171,-289-378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4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0,'17'1,"1"1,0 0,0 1,-1 1,0 1,0 0,0 1,-1 1,1 1,17 11,15 13,78 66,-112-86,102 90,176 198,71 145,-169-202,-187-232,37 44,60 57,-77-87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7.0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1875,'1'-3,"0"0,0-1,1 1,-1 0,1 0,0 0,0 0,0 0,1 0,-1 0,0 1,1-1,0 1,0 0,5-4,5-5,516-433,-243 212,865-692,-1061 849,-50 41,2 1,45-28,-65 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7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47,'0'-4,"0"-6,5 0,4 0,14 3,7 2,7 10,10 5,8 4,5 13,-1 5,-2 2,-6-1,-3-1,-11-3,-11-6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7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10,'-4'0,"-6"-4,-1-1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18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0 350,'39'0,"441"15,-410-7,-1 2,0 4,0 2,117 46,-160-51,7 1,-1 1,0 2,-2 1,0 2,31 23,-45-20,-16-21,0 0,0 1,0-1,0 1,0-1,0 0,0 1,0-1,0 0,-1 1,1-1,0 0,0 1,0-1,0 1,0-1,-1 0,1 0,0 1,0-1,-1 0,1 1,0-1,0 0,-1 0,1 1,0-1,-1 0,1 0,0 0,-1 0,1 1,-1-1,-2 0,0 1,0-1,-1 0,1 1,0-2,0 1,0 0,-1-1,1 1,0-1,-5-2,-16-7,0-1,1-1,1-1,-39-29,-75-75,135 117,-21-21,0 0,2-2,-24-31,39 47,0 0,1 1,0-2,0 1,1 0,0-1,0 0,0 1,1-1,0 0,1 0,0-1,0 1,1 0,0 0,0 0,2-11,0 16,-1-1,0 1,1 0,0 0,0 0,0 0,0 1,0-1,0 0,1 1,-1 0,1-1,0 1,0 0,-1 0,1 1,1-1,-1 1,0-1,0 1,0 0,1 0,-1 0,1 1,4-1,13-1,0 0,0 2,24 2,-19-1,4 0,0 1,-1 1,1 2,45 12,-62-13,0 1,0 1,-1 0,1 1,-1 0,-1 1,0 0,0 0,0 2,-1-1,0 1,8 12,4 13,-18-28,-1 0,1-1,0 0,1 0,-1 0,1 0,11 9,-16-15,1 0,-1 0,1 0,-1 0,1 0,-1 0,1 0,-1 0,1 0,-1 0,1 0,-1 0,1 0,-1 0,0 0,1 0,-1-1,1 1,-1 0,1 0,-1-1,1 1,-1 0,0 0,1-1,-1 1,0 0,1-1,-1 1,0-1,1 1,-1 0,0-1,0 1,0-1,1 1,-1-1,0 1,0-1,0 1,0-1,0 1,0-1,0 1,0-1,0 1,0-1,0 1,0-1,2-31,-2 30,-2-91,2-40,0 130,0 1,0-1,1 1,-1 0,1-1,0 1,-1 0,1 0,0 0,0-1,0 1,1 0,-1 0,0 0,1 1,-1-1,1 0,0 1,0-1,2-1,-1 1,1 0,0 0,0 1,-1 0,1 0,0 0,0 0,0 0,1 1,6 0,9 1,-1 1,1 1,36 11,-46-11,30 8,-1 2,-1 2,0 2,64 37,-85-43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20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958 420,'-1'4,"0"0,-1 0,1 0,-1-1,0 1,0-1,-1 0,1 1,-1-1,1 0,-1 0,0-1,0 1,0 0,-1-1,1 0,0 0,-5 2,-3 4,-133 102,-116 78,260-188,0 0,0 0,0 0,0 0,0 0,0-1,0 1,0 0,0 0,0 0,0 0,0 0,0 0,0 0,0 0,0-1,0 1,0 0,0 0,0 0,0 0,0 0,0 0,0 0,0 0,0 0,0 0,-1 0,1-1,0 1,0 0,0 0,0 0,0 0,0 0,0 0,0 0,0 0,-1 0,15-19,25-23,17-16,-2-2,64-93,-94 118,-3 0,0-1,-3-2,-1 0,-2 0,16-63,-29 95,-1 0,0 0,-1 0,0 0,0 0,0 0,0 0,-1 0,0 0,0 0,-1 0,-2-7,2 10,1 0,-1 0,0 0,0 1,0-1,0 1,0-1,0 1,-1 0,1 0,-1 0,1 0,-1 0,0 1,0-1,0 1,0-1,0 1,0 0,0 1,0-1,-1 0,1 1,0 0,-4 0,-8 0,1 1,0 1,0 1,0 0,0 0,0 1,0 1,-12 7,-107 59,108-56,-33 20,2 3,2 2,1 3,3 2,1 2,3 2,-58 79,93-114,1 1,0 1,2 0,0 0,0 1,-5 22,11-33,0 1,1-1,0 1,1-1,-1 1,1 0,1-1,-1 1,1-1,0 1,0-1,1 1,0-1,0 0,1 0,-1 0,1 0,1 0,-1-1,7 8,6 5,0-2,2 0,0-1,0 0,1-2,32 17,2-2,76 27,-66-33,0-2,0-2,2-4,0-2,1-3,0-3,0-3,0-3,0-3,0-2,0-4,-1-2,-1-3,0-3,0-3,74-34,128-85,-223 112,-2-3,0 0,66-68,-97 88,-1 0,0 0,-1-1,0-1,-1 0,11-22,-14 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21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1214 363,'0'-1,"0"0,-1 0,1 0,0 0,-1 0,1 0,0 1,-1-1,1 0,-1 0,0 1,1-1,-1 0,0 1,1-1,-1 0,0 1,1-1,-1 1,0-1,0 1,0 0,0-1,0 1,1 0,-1 0,-2-1,-29-4,29 5,-12 0,0 0,0 1,0 0,0 1,0 1,1 1,-1 0,1 0,-15 8,-19 11,-55 35,69-37,-44 25,3 4,2 3,2 3,3 3,2 3,-100 123,147-159,1 1,-24 46,37-62,0 0,1 0,0 0,0 1,1-1,1 1,0 0,1-1,0 1,1 14,0-22,1 0,0 0,-1 0,1-1,1 1,-1 0,1-1,-1 1,1 0,0-1,0 0,0 0,1 1,-1-1,1-1,0 1,5 4,-2-3,1 0,-1 0,1-1,0 0,0 0,0-1,0 0,14 2,9-1,0-1,0-2,48-5,-72 4,41-4,-1-3,1-2,-2-1,0-3,0-1,-1-3,-1-1,44-28,-79 42,1 0,-1-1,0 0,-1 0,1-1,-1 0,0-1,-1 1,0-1,0 0,-1-1,0 1,0-1,-1 0,0-1,-1 1,0 0,0-1,-1 0,-1 0,1 0,-1 0,-1 0,0 0,0 0,-1 1,-1-1,1 0,-2 0,1 0,-1 1,-1 0,-6-15,-11-16,-1 2,-2 0,-1 1,-2 2,-1 1,-2 0,-56-46,-264-180,282 213,20 16,23 16,1 0,1-2,0-1,2 0,0-2,-36-43,56 63,0-1,1 0,-1 0,0 0,1 0,-1 0,0 0,1 0,-1 0,1 0,0 0,-1 0,1 0,0 0,-1 0,1 0,0 0,0-1,0 1,0 0,0 0,0 0,0 0,1 0,-1 0,0 0,1-1,-1 1,1 0,-1 0,1 0,-1 0,1 0,-1 1,1-1,0 0,0 0,0 0,-1 1,1-1,0 0,0 1,0-1,0 0,0 1,0-1,0 1,0 0,3-1,1 0,0 0,0 0,0 0,1 1,-1 0,0 0,1 0,-1 0,8 3,6 3,0 1,0 0,0 2,-1 0,-1 1,31 23,90 87,-111-94,25 25,-3 3,-2 1,-3 3,70 120,-64-102,-31-54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23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1866,'-2'5,"13"-12,18-15,-4-2,27-25,78-99,-118 132,0 0,-2-1,0 0,0-1,-2 0,0-1,-1 1,-1-2,-1 1,-1 0,3-24,-7 36,0 0,0 1,0-1,-1 0,0 1,0-1,0 0,-1 1,0-1,-1 1,1 0,-1 0,0 0,-1 0,1 0,-7-7,3 7,0-1,0 1,0 0,-1 1,1 0,-1 0,-1 0,1 1,-1 1,-15-6,5 5,0 0,0 0,-1 2,1 1,-1 0,1 1,-1 1,1 1,0 1,-33 9,32-5,0 2,0 0,1 2,1 0,0 1,0 0,1 2,1 0,0 1,1 0,-14 19,17-19,0 1,2 0,-1 0,2 1,0 1,1 0,1 0,0 0,2 1,0 0,1 0,-2 28,6-42,-1 0,1 1,0-1,1 0,-1 1,1-1,0 0,0 1,1-1,-1 0,1 0,1 0,-1 0,0-1,1 1,0 0,0-1,1 0,-1 0,1 0,0 0,0-1,0 1,0-1,1 0,-1 0,1-1,0 1,0-1,9 3,0-2,0 0,1-1,-1-1,0 0,1-1,-1-1,1 0,-1-1,0 0,24-8,46-16,115-55,76-54,-218 106,32-15,197-107,-224 114,-1-2,77-67,-124 94,0 0,-1-1,-1-1,0 0,-1-1,0 0,8-18,-15 26,-1 0,-1 0,1 0,-1-1,0 1,-1-1,0 1,0-1,0 0,-1 1,0-1,-1 0,0 1,0-1,0 1,-1-1,0 1,-1 0,-5-12,-5-5,-2 1,0 0,-2 1,0 0,-2 2,-34-32,-141-97,-108-47,-76-56,374 250,-37-26,23 23,18 5,-1 0,1 1,0-1,-1 0,1 0,-1 1,1-1,0 0,0 1,-1-1,1 0,0 1,0-1,-1 0,1 1,0-1,0 1,0-1,-1 1,1-1,0 0,0 1,0-1,0 1,0-1,0 1,0-1,0 0,0 1,0-1,0 1,1-1,-1 1,0-1,0 0,0 1,6 19,0 0,1 0,0-1,2 0,0 0,20 28,83 99,-67-97,2-2,2-2,2-3,2-1,1-3,3-3,0-2,110 46,-90-49,2-4,0-3,2-4,0-3,1-3,141 2,-197-14,0-2,-1 0,1-2,-1-1,36-10,-52 11,0 0,-1 0,0-1,0 0,0-1,0 0,-1 0,0-1,0 1,0-1,-1-1,0 0,0 0,0 0,-1 0,0-1,-1 0,7-15,-2 3,-2-2,0 1,-1-1,-1 0,-1-1,2-28,-6 45,0 1,0 0,0-1,-1 1,0-1,0 1,0 0,0-1,-1 1,0 0,0 0,-1 0,1 0,-1 1,0-1,0 1,-1-1,1 1,-1 0,0 1,0-1,0 0,-1 1,1 0,-1 0,0 1,1-1,-1 1,0 0,-1 0,-6-1,-31-6,0 3,0 1,-1 2,1 2,-1 2,0 2,-71 14,94-13,1 2,0 0,1 1,-30 15,43-19,0 0,0 0,0 1,1-1,0 1,0 1,0-1,0 1,0 0,1 0,0 0,0 1,0 0,1-1,0 1,0 0,1 1,-3 7,5-13,0 1,0-1,0 0,0 1,0-1,0 1,1-1,-1 1,0-1,1 0,-1 1,1-1,0 0,-1 1,1-1,0 0,0 0,0 0,0 1,0-1,0 0,0 0,0-1,0 1,1 0,-1 0,0 0,0-1,1 1,-1-1,1 1,-1-1,0 0,1 1,2-1,58 7,-55-7,50 1,0-2,58-10,-86 7,0-2,0-2,-1 0,0-2,46-22,-49 18,-16 8,0 1,1 0,0 1,0 0,0 0,11-1,-17 4,-1 1,1 0,0 0,-1 0,1 1,-1-1,1 1,-1 0,1 0,-1 0,0 0,1 0,-1 1,0 0,0 0,0 0,0 0,0 0,-1 0,1 1,-1-1,4 5,36 37,89 71,-117-103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3:24.1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1 410,'147'2,"-59"2,0-4,0-5,96-16,-159 16,0-2,-1 0,0-2,0 0,-1-2,40-24,-55 29,-1 1,1-1,-1 0,-1-1,1 0,-1 0,0-1,-1 1,8-14,-11 15,0 0,1 0,-2 0,1 0,-1 0,0-1,0 1,-1 0,1-1,-1 1,-1 0,1-1,-1 1,-1 0,-2-10,2 11,0 0,-1-1,1 1,-1 1,0-1,-1 0,1 1,-1-1,0 1,0 0,0 0,-1 1,1-1,-1 1,0 0,0 1,0-1,0 1,-7-3,-28-16,32 11,14 5,21 5,-9 6,0 0,-1 1,0 1,0 1,-1 0,21 16,87 78,-106-87,126 118,-7 6,-6 5,-6 6,-7 6,116 203,-184-274,-3 3,-5 2,-4 2,-4 1,37 164,-70-253,3 12,-1 0,-1 0,0 1,-3 31,1-46,0 0,0 0,-1 0,1 0,-1 0,0 0,0 0,0 0,-1 0,1-1,0 1,-1 0,0-1,0 1,0-1,0 0,0 1,0-1,0 0,-1 0,1-1,-1 1,0 0,1-1,-1 0,0 1,0-1,0 0,0 0,0-1,0 1,0-1,0 1,-4-1,-7-1,1 0,0 0,0-1,0-1,0 0,0-1,0 0,-21-12,-1-2,-57-40,0-8,4-5,2-3,-77-88,111 104,2-3,3-1,2-3,4-2,-41-88,68 124,-18-59,29 82,1 0,0 0,1 0,0 0,0 0,1 0,0 0,0 0,1 0,0 0,1 0,-1 0,6-13,-7 19,1 1,-1 0,1-1,0 1,-1 0,1-1,0 1,0 0,-1 0,1 0,0 0,0 0,1 0,-1 0,0 0,0 0,0 0,1 0,-1 1,0-1,0 1,1-1,-1 1,1-1,-1 1,1 0,-1-1,0 1,1 0,-1 0,1 0,-1 1,1-1,-1 0,1 0,-1 1,3 0,10 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17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0,'3'79,"17"93,1 16,14 372,-16-376,6 102,-16-138,38 199,-24-214,-5 0,0 225,-52-69,19-203,-5 177,21-158,29 198,29-30,-27-129,37 85,-47-167,-3 0,-2 0,8 68,-6-10,-17-100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19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1 318,'910'35,"221"29,-908-52,-10 0,-181-9,0 1,0 1,0 1,61 22,-63-17,0-2,1-1,0-2,0-1,41 2,-4-11,-2-4,1-2,-1-3,110-37,-123 38,0 2,0 2,1 3,68 2,101-10,437-83,-482 60,8-2,-112 29,508-40,51 71,-49-15,-357-8,131-12,-28 0,279-38,-349 21,-173 21,298-24,-334 27,58-12,25-4,-108 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5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1996,'1'-4,"0"1,1 0,-1 0,1 0,0 0,0 0,0 1,0-1,1 0,-1 1,1 0,-1-1,1 1,0 0,0 0,0 1,0-1,5-1,5-5,496-355,-317 221,1527-1142,-1568 1157,-127 105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21.6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1,'3'42,"1"0,20 81,-3-15,64 538,-77-274,-12-265,6 0,16 124,-11-188,5 21,-4 1,0 74,-9-100,1-1,2 1,2 0,2-1,10 41,23 96,0-1,-34-155,-1 0,0 0,0 23,-3-21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24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1 198,'299'-13,"-12"1,127-25,-27 1,87 55,-434-17,-1-1,0-3,1-1,-1-2,56-14,130-28,-166 33,1 2,120-6,124 17,-169 3,173 20,-274-19,50 9,80 23,-102-19,1-3,0-3,80 3,-47-14,-42-1,0 2,105 15,-126-10,-26-4,1 0,-1 0,1 1,-1 0,9 3,-13-3,-1-1,1 1,0 0,0 0,-1 0,1 0,-1 0,0 1,0-1,0 1,0 0,0-1,0 1,-1 0,3 6,14 43,-2 0,16 102,-15-67,86 280,-19-79,-71-238,-3 1,-1 1,-4-1,0 66,-3-88,0 0,2 0,14 51,-9-41,5 46,8 76,-10-78,3 98,-13-159,0 0,1 0,2 0,0-1,11 28,-11-34,15 60,14 113,-33-188,2 37,-1 0,-2 38,-1-35,1-19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27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47,'0'-4,"0"-6,4-1,6 2,9 2,6 2,6 6,7 3,5 5,8 1,-1 3,0 3,-1 0,-4-4,-6 0,-5-1,-9-3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28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1,'4'0,"2"4,3 9,1 8,-2 7,-2 4,-2 5,-1 4,-2-1,-1-3,4-3,1-4,-1-2,0-3,-1-5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29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1,'-4'4,"0"1,1-1,0 1,0 0,0 0,0 1,-2 6,-7 15,-223 431,197-371,1-3,-30 96,53-129,-24 79,-72 168,97-268,3-6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0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1 233,'1'-3,"1"0,0-1,0 1,0 0,0 0,0 0,1 0,-1 1,1-1,0 1,0-1,4-2,7-7,87-87,-87 87,0 0,2 1,-1 1,1 0,25-11,-39 20,0 0,0 0,0 1,1-1,-1 0,0 1,0 0,1-1,-1 1,0 0,0 0,1 1,-1-1,0 0,0 1,1-1,-1 1,0 0,0-1,0 1,0 0,0 0,2 2,-1 0,1 0,-1 0,-1 1,1-1,0 1,-1 0,0-1,0 1,0 0,0 0,1 6,2 10,-1 0,0 0,1 40,-3-6,-2 0,-13 107,8-136,0-1,-2 1,0-1,-2-1,-1 0,0 0,-2-1,-24 36,14-31,-33 32,34-38,1 0,-27 38,46-58,1 0,-1 0,0 0,0 0,0 0,1 0,-1 0,0 1,1-1,-1 0,1 0,0 0,-1 1,1-1,0 0,0 1,-1-1,1 0,0 1,1-1,-1 0,0 1,1 1,0-2,0 0,0-1,0 1,0-1,0 1,0-1,1 0,-1 1,0-1,0 0,0 0,1 0,-1 0,0 0,0 0,1 0,-1 0,0 0,0-1,2 1,15-5,1-1,23-10,-32 12,40-17,0 2,2 3,0 2,76-11,-101 21,-8-1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1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493 173,'-23'-7,"21"6,0-1,-1 1,1 0,0 1,-1-1,1 0,-1 1,1-1,-1 1,-2 0,-3 1,-1 1,1 0,0 0,1 1,-1 0,0 0,1 1,-1 0,1 0,0 1,1 0,-1 0,-8 9,-10 12,-39 51,41-48,-12 12,2 2,2 1,1 2,-33 71,59-106,0-1,0 1,1 0,0 0,1 1,0-1,1 0,1 13,0-18,0-1,1 0,0 0,1 1,-1-1,1 0,0 0,0 0,0 0,1-1,0 1,0-1,0 1,0-1,1 0,-1 0,1 0,0-1,6 4,2 2,2-1,-1-1,1 0,0-1,1-1,-1 0,1-1,0-1,30 4,9-3,81-6,-65 0,-58 2,0-1,0 0,-1 0,1-1,0-1,-1 0,1 0,-1-1,16-8,-19 6,0 1,0-1,0-1,0 1,-1-1,0-1,-1 1,0-1,0 0,0-1,6-14,7-12,-2-2,-2 0,-2 0,13-55,-22 71,-1 1,0-1,-2 0,-1-1,0 1,-2 0,0 0,-1 1,-1-1,-8-22,3 19,-1-1,0 1,-2 1,-1 0,-18-23,23 35,0 0,-1 1,0 0,-1 0,0 1,-1 1,0-1,0 2,0 0,-1 0,-23-9,31 14,0 1,-1 0,1 0,0 0,-1 1,1-1,-1 1,1 0,-1 1,1-1,-7 2,-3 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2.5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0,'0'9,"4"10,2 7,3 11,5 7,0 5,2 3,2 0,-2-1,0-3,-2-7,-3-2,-5-4,-2-7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3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0,'-1'8,"0"0,-1 0,0-1,0 1,-4 9,-4 13,-261 748,232-695,-91 143,47-88,73-121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4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1 350,'0'-19,"1"0,1 0,0 1,2-1,0 1,1 0,1 0,0 1,2 0,0 0,1 0,0 1,1 0,1 1,23-25,-28 35,-1 0,2 1,-1 0,0 0,1 0,0 1,0-1,0 2,0-1,0 1,1 0,-1 1,0-1,1 1,0 1,-1 0,1 0,-1 0,1 1,-1 0,1 1,9 2,-3 1,0 0,0 1,-1 0,0 1,-1 0,1 1,-1 1,-1 0,0 0,18 20,0 5,-1 2,-3 1,0 1,-3 1,32 73,-42-81,-1 0,-1 1,-2 1,-1 0,-2 0,-1 0,-2 0,-2 49,-1-73,0 0,-1 1,-1-1,1 0,-1 0,-1-1,1 1,-2-1,1 0,-1 0,0 0,-1 0,0-1,-13 13,-6 1,-1 0,-55 33,48-33,-36 29,-209 217,269-257,-3 2,-10 13,28-25,17-11,5-2,0 1,1 2,0 0,41-7,121-12,4 11,99-15,-245 26,-29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5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6,'0'-4,"4"2,10 7,7 6,7 13,8 7,6 3,0 7,1 2,-6-3,-2-4,-2-4,-3-7,-7-9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7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114 325,'-1'-24,"-2"0,0 1,-2-1,0 1,-2 0,-9-23,-2-7,17 50,-10-42,10 44,1-1,-1 1,1-1,0 1,0-1,0 1,0-1,0 1,0-1,0 1,1-1,-1 1,0-1,1 1,-1-1,1 1,0 0,-1-1,1 1,0 0,0-1,0 1,0 0,1-1,-1 1,0 1,0 0,0 0,0 0,0 0,0 0,0 0,0 0,0 1,0-1,-1 0,1 0,0 1,0-1,0 1,0-1,-1 1,1-1,0 1,0-1,-1 1,1-1,0 1,-1 0,1 0,0 1,20 25,-18-23,38 62,59 128,-30-49,-66-139,4 9,0 0,-1 0,-1 0,6 24,-11-35,0 0,0 0,-1 0,1 0,-1 1,0-1,-1 0,1 0,-1 0,0 0,1 0,-2 0,1 0,-1 0,1 0,-1 0,0-1,0 1,-1-1,1 1,-1-1,1 0,-4 3,-23 18,0-2,-48 28,-31 23,26-5,79-64,5-5,14-7,22-16,1-2,1 0,2 3,0 2,1 1,1 2,55-14,-11-5,-72 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39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64,'-2'6,"1"1,0-1,-1 1,0-1,-1 0,1 0,-6 9,-4 10,-213 514,204-501,21-37,0-1,0 0,0 0,0 0,0 0,0 0,0 1,0-1,0 0,0 0,0 0,-1 0,1 0,0 0,0 1,0-1,0 0,0 0,-1 0,1 0,0 0,0 0,0 0,0 0,0 0,-1 0,1 0,0 0,0 0,0 0,0 0,-1 0,1 0,0 0,0 0,0 0,0 0,-1 0,1 0,0 0,0 0,0 0,0 0,0 0,-1-1,1 1,0 0,0 0,0 0,0 0,0 0,0 0,0-1,-1 1,2-23,15-85,5 1,38-112,-41 162,-11 29,2 0,1 1,1 0,1 1,20-32,-31 56,0 1,-1 0,1 0,0 0,0 0,0 0,0 0,1 0,-1 0,0 0,0 1,0-1,1 0,-1 1,0-1,1 1,-1-1,0 1,1 0,-1-1,1 1,-1 0,1 0,-1 0,0 0,1 0,-1 0,1 1,-1-1,1 0,-1 1,0-1,1 1,-1 0,0-1,0 1,1 0,-1 0,0 0,0 0,0 0,2 2,6 6,0 1,0 0,14 23,-8-12,190 223,-173-211,1 0,2-3,1-1,73 45,-59-53,-42-18,1 0,-1 0,0 1,0 0,0 0,12 11,-19-15,0 0,-1 1,1-1,-1 1,1-1,-1 1,0-1,1 1,-1 0,1-1,-1 1,0-1,1 1,-1 0,0-1,0 1,0 0,0-1,1 1,-1 0,0-1,0 1,0 0,0 0,-1-1,1 1,0 0,0-1,-1 2,-16 13,-30 0,-3-10,-80 0,-1-1,-189 35,287-29,30-8,0-1,-1 1,1-1,0 0,-1 0,1-1,-1 1,1-1,-1 1,-6-1,3-4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41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1 596,'22'0,"-1"0,1 2,-1 0,37 10,-47-8,1 0,-1 1,0 0,0 1,-1 0,0 1,0 0,0 1,16 15,-12-7,-1 1,0 0,-1 0,-1 1,-1 1,0 0,-2 0,0 0,-1 1,-1 1,-1-1,0 1,-2 0,0 0,-2 0,-1 38,-4-6,-3 0,-1 0,-3-1,-2 0,-29 73,38-115,0 0,0-1,-1 1,0-1,-12 16,17-25,-1 0,1 0,0 0,0 0,0 0,-1 0,1 0,0 0,0 1,0-1,-1 0,1 0,0 0,0 0,0 0,-1 0,1 0,0 0,0 0,-1 0,1 0,0-1,0 1,0 0,-1 0,1 0,0 0,0 0,0 0,-1 0,1-1,0 1,0 0,0 0,0 0,-1 0,1-1,0 1,0 0,0 0,0 0,0 0,0-1,0 1,0 0,0 0,0-1,-1 1,1 0,0 0,0 0,0-1,0 1,1 0,-1 0,0-1,0 1,0 0,0 0,0 0,0-1,0 1,0 0,0 0,0 0,1-1,-1-18,4 0,1 0,0 0,2 1,16-34,1 0,189-449,-136 313,54-143,-93 194,-14 42,-23 90,1 2,-1 1,0-1,0 0,-1 0,1 0,0 0,-1 0,0 0,0 0,0-1,0 1,0 0,-1 0,-1-5,-20 54,14-4,2 1,2-1,1 1,6 76,-2-89,-1-24,2 50,13 86,-13-126,1-1,1 0,1-1,0 1,0-1,2 0,0 0,0-1,1 0,18 22,-23-33,-1 0,0 1,1-1,-1-1,1 1,0 0,0-1,0 1,0-1,3 1,10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41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1,'-1'0,"0"1,-1 0,1 0,0-1,0 1,0 0,1 0,-1 0,0 0,0 0,0 0,1 0,-1 0,0 1,1-1,-1 0,1 0,0 0,-1 1,1-1,0 0,0 1,-1-1,1 2,-5 38,5-38,-1 58,2-1,3 0,3 0,2 0,25 85,-17-78,4-1,3-1,2-1,3-2,63 101,-88-156,1-1,0 1,0-1,1 0,0 0,0-1,0 0,0 0,1 0,14 6,1-3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4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1,'21'24,"-2"1,-1 2,-1-1,25 58,-29-59,160 342,-42-87,-129-275,0 0,1 0,0 0,0-1,0 1,1-1,-1 1,1-1,0 0,1-1,4 5,-7-7,1 0,-1 0,0-1,0 1,0-1,0 1,0-1,1 0,-1 0,0 0,0 0,0 0,0 0,1-1,-1 1,0-1,0 0,0 1,0-1,0 0,0 0,0 0,0 0,0-1,-1 1,1 0,0-1,-1 1,1-1,1-3,11-9,-1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43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1 196,'7'-1,"1"-1,-1-1,0 1,1-1,7-5,0 1,78-27,0 3,146-28,-171 38,-51 15,0 1,30-7,-29 10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44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0,'11'12,"-2"1,0-1,0 2,8 17,5 7,466 894,-479-913,0 1,-2 0,-1 0,0 1,-1 0,-2 0,0 0,0 41,-4-41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0.4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1620,'126'-125,"118"-120,-181 176,198-230,-229 257,-2-2,-2 0,-2-2,-2-1,26-72,-44 102,-1 1,-1-1,-1 0,0 0,-1-1,-1 1,-1 0,0 0,-4-23,2 27,-1 1,-1 0,0 0,0 1,-1-1,-1 1,0 0,0 0,-1 1,0 0,-1 0,0 1,-15-14,0 3,-1 1,-1 2,-1 0,0 1,-1 2,0 1,-2 0,1 3,-1 0,-1 2,1 1,-1 1,-50-2,77 7,0 1,1 0,-1 0,0 0,0 0,0 0,1 1,-1-1,0 1,1 0,-1 0,0 0,1 0,-1 0,1 1,-1-1,1 1,0-1,0 1,0 0,0 0,0 0,0 0,0 0,0 0,1 1,0-1,-1 1,1-1,0 1,0-1,0 1,0 0,0 3,0 4,1-1,0 1,1 0,0 0,0-1,1 1,0-1,7 18,29 63,3-2,74 116,-70-127,221 380,492 888,-703-1244,-16-32,-3 1,30 88,-65-155,0 1,-1-1,1 0,-1 1,0-1,0 1,0-1,-1 0,1 1,-1-1,1 0,-1 1,0-1,-1 0,1 0,0 0,-1 0,0 0,0 0,0-1,0 1,0 0,0-1,-1 0,1 1,-1-1,0 0,1 0,-6 2,-9 7,-2-1,1-1,-33 11,31-13,-2 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0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0 673,'0'-4,"4"-6,2-5,-1-4,7-3,11-2,9-5,11-11,16-6,13-12,13-9,3-1,-5 3,-8 4,-13 8,-12 13,-11 9,-13 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1.3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0,1 0,-1 0,0 1,1-1,-1 1,0 0,0 0,0 0,2 3,38 36,-34-31,55 56,-3 4,-3 2,-3 2,52 93,-88-117,-15-31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5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1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35,'0'-4,"0"-6,5-1,0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2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0 439,'41'0,"-1"2,51 8,-71-6,-1 1,0 0,-1 2,1 0,-1 1,29 18,-11-2,0 3,-2 0,-1 2,45 52,-32-26,-3 2,38 64,-74-110,-3-6,-1 0,0 0,1 0,-2 0,1 1,-1-1,1 1,-2 0,1-1,-1 1,1 0,-1 8,-1-13,0-1,0 0,0 0,0 0,0 0,0 1,0-1,0 0,-1 0,1 0,0 0,0 0,0 1,0-1,0 0,-1 0,1 0,0 0,0 0,0 0,0 0,0 0,-1 0,1 0,0 0,0 1,0-1,-1 0,1 0,0 0,0 0,0 0,0 0,-1-1,1 1,0 0,0 0,0 0,0 0,-1 0,1 0,0 0,0 0,0 0,0 0,-1 0,1-1,0 1,0 0,0 0,0 0,0 0,-15-13,-9-17,-8-20,2-2,2-1,3-1,2-1,3-1,2-1,2-1,3 0,3-1,2 0,3 0,2-1,7-75,-4 130,1-1,-1 1,1 0,0-1,1 1,-1 0,1 0,0 0,1 0,-1 1,1-1,0 1,0-1,0 1,1 0,-1 0,1 0,0 1,0-1,7-3,-6 4,1 0,0 1,0 0,0 0,0 0,0 1,1 0,-1 0,0 0,1 1,-1 0,0 1,1-1,-1 1,0 0,12 4,8 4,0 2,-1 0,0 2,-1 1,-1 0,41 35,115 121,-94-81,-5 4,81 123,-135-175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3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571 505,'-22'1,"1"1,-1 1,1 2,0 0,0 0,1 2,-1 1,2 0,-1 2,-31 20,24-12,0 2,1 0,1 2,2 1,0 0,-27 37,32-35,1 1,-23 48,34-60,0 1,1 0,0 0,1 0,1 1,0-1,-1 20,4-32,0-1,1 1,-1 0,0-1,1 1,-1 0,1-1,0 1,0-1,0 1,0-1,1 1,-1-1,1 0,-1 0,1 0,0 0,-1 0,1 0,0 0,0 0,1-1,-1 1,0-1,1 1,-1-1,0 0,5 1,6 2,0 0,1-2,0 1,20 0,-5 0,61 7,159-1,-236-9,1-1,-1-1,0-1,0 0,0 0,0-1,0-1,-1 0,1-1,-1 0,19-14,-23 14,0-1,-1 1,0-1,0-1,0 1,-1-1,-1 0,1-1,-1 1,0-1,-1 0,0 0,-1-1,0 1,0-1,2-15,-3 4,-2 0,0 0,-1 0,-1 1,-1-1,-1 0,-1 1,-1 0,0 0,-2 1,0 0,-13-22,-17-23,-2 2,-50-59,87 117,-158-187,130 158,-2 2,-1 1,-57-38,36 41,34 18,17 8,7 2,15 10,1 0,-2 0,0 2,31 28,58 72,-57-58,30 29,477 558,-508-574,42 80,-68-107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4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1 525,'168'-8,"282"-50,-420 53,-10 3,1-1,-1-1,0-2,28-10,-44 15,0-1,0 0,-1 1,1-1,-1-1,0 1,0-1,0 1,0-1,0 0,0 0,-1 0,1 0,-1 0,0-1,0 1,0-1,0 0,-1 1,1-1,-1 0,0 0,0 0,-1 0,1 0,-1 0,0 0,-1-7,-1-2,0 0,-1 0,-1 1,0 0,-1-1,0 2,-1-1,-1 1,1-1,-10-9,-15-19,-46-44,23 25,172 156,220 246,-20 24,-184-210,-48-59,25 27,179 266,-268-355,29 70,-45-91,-1-1,0 1,-1 0,-1 1,0-1,-1 0,-1 1,-1 17,0-29,-1-1,0 0,0 1,0-1,0 0,-1 0,1 0,-1 0,0 0,0 0,0-1,0 1,0-1,-1 1,1-1,-1 0,0 0,1 0,-1 0,0 0,0-1,0 1,0-1,0 0,-5 1,-10 4,0-2,-1 0,-23 2,32-5,-14 2,0-2,0 0,0-2,0-1,0 0,1-2,-1-1,-28-9,20 2,1-1,1-2,0 0,1-3,-37-27,25 13,1-1,2-1,1-3,2-1,2-1,1-2,-42-73,60 90,2 0,0-1,2 0,1-1,1 0,1 0,2-1,0 0,2 0,1 0,1 0,1 0,1 0,2-1,1 1,8-33,1 21,2 0,1 0,2 2,26-40,-29 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7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0 372,'4'0,"6"0,5-4,8-6,5-5,9-4,8-8,8-3,11-4,8-1,0-3,-4 5,-2 4,-7 3,-9 6,-6 2,-6 0,-9 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7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1 159,'4'0,"5"-4,11-1,4 0,8 1,6-4,9-3,9-5,8 1,1-2,-7 2,-4 0,-4 3,-5 2,-7 4,-10-2,-9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8.9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0 338,'1'-2,"-1"0,1 0,-1 0,1 0,0 0,0 1,0-1,0 0,0 0,0 1,0-1,1 0,-1 1,1-1,-1 1,1 0,-1-1,1 1,0 0,0 0,0 0,0 0,-1 1,1-1,0 0,0 1,0-1,3 1,62-9,-63 8,19 0,0 0,0 1,1 2,-1 0,29 7,-42-6,0 0,0 1,-1 0,1 0,-1 1,0 0,0 1,0 0,-1 0,0 1,0 0,-1 0,0 1,7 9,2 7,0 2,-2 0,-1 0,-1 1,-1 1,-2 0,0 1,-2 0,-1 0,-2 0,0 1,-2 45,0-53,2-27,5-37,55-305,-11 68,-47 245,-3-1,0-43,-1 146,2-1,24 120,-23-166,1 0,0 0,1-1,2 1,0-2,1 1,0-1,2-1,0 0,1 0,1-2,1 1,21 17,-17-19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4:59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0,'-4'5,"2"0,-1 0,1 1,-1-1,1 1,1-1,-1 1,1-1,0 1,0 0,0 8,-3 17,-20 78,5 1,-8 158,24-183,4-1,18 136,-15-193,1 0,2 0,1 0,0-1,2 0,1-1,2 0,0-1,1 0,2-1,35 41,-9-23,3-1,1-3,2-1,74 41,-94-62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00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0,'2'19,"1"0,1 0,1 0,1-1,1 0,0 0,1-1,14 24,8 20,51 128,42 90,-117-267,6 15,1-2,24 36,-33-56,0 0,0 0,0 0,1 0,-1 0,1-1,1 0,-1 0,0 0,1-1,0 0,-1 0,1 0,1-1,-1 0,11 2,3-2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01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1 147,'17'-1,"0"-1,0-1,-1 0,32-11,-28 7,0 2,34-6,-35 8,0-1,0 0,33-14,-15 6,7-1,36-14,-71 23,0 1,1 0,-1 0,15-1,-5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6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1327,'10'-1,"0"-1,0 1,-1-1,19-7,24-4,-24 10,0 1,-1 1,1 2,0 1,-1 1,1 1,-1 2,0 0,0 2,37 16,-42-14,0 1,-1 1,0 1,-1 0,-1 2,0 0,-1 1,-1 1,0 0,-1 2,-1 0,17 27,-29-41,-1 0,0-1,1 1,-1 0,-1 0,1 1,-1-1,0 0,0 0,-1 1,1 6,-1-11,-1 1,1 0,0-1,-1 1,1-1,-1 1,0-1,1 0,-1 1,0-1,0 1,0-1,0 0,0 0,0 0,0 0,-1 1,1-2,0 1,-1 0,1 0,0 0,-1 0,1-1,-1 1,1-1,-1 1,1-1,-1 0,0 0,1 1,-1-1,1 0,-1 0,0 0,1-1,-1 1,1 0,-1-1,-2 0,-15-3,0-1,0-1,1 0,-1-2,2 0,-1 0,1-2,1 0,0-1,0-1,1 0,0-2,1 1,1-1,0-1,1-1,-13-22,4 6,2-2,2 0,1-1,2-1,1 0,2-1,-13-70,20 76,1-1,2 1,1-1,7-59,-5 76,1 0,0 0,1 1,1-1,1 1,-1 0,2 1,0 0,1 0,0 0,1 1,13-15,-15 22,-1 0,1 0,1 1,-1-1,1 2,-1-1,1 1,0 0,0 1,1 0,-1 0,0 1,1 0,-1 0,1 1,-1 0,1 1,-1 0,9 1,7 3,1 0,-2 1,1 1,-1 2,29 13,0 5,75 51,-106-62,0 0,0 2,-2 0,0 1,27 36,-45-54,0 0,0-1,0 1,0 0,-1 0,1 0,0 0,-1 0,1 0,0 0,-1 0,1 0,-1 1,0-1,1 0,-1 0,0 0,0 0,0 1,1-1,-1 0,-1 0,1 2,-2-4,1 0,-1 0,1 0,-1 0,1 0,0 0,-1-1,1 1,0 0,0-1,0 1,0-1,0 0,0 1,-1-4,-5-9,1-1,1 0,0 0,1-1,0 0,-2-31,2-103,4 100,-1-27,16-130,-11 182,1 0,1 0,1 1,1 0,1 0,1 1,2 1,0-1,19-25,-27 42,0 0,1 1,0-1,-1 1,2 0,-1 1,1-1,-1 1,1 0,0 1,1-1,-1 1,0 1,1-1,0 1,0 0,12-2,-9 4,0 0,0 1,0 0,-1 1,1 0,-1 0,1 1,-1 0,0 1,0 0,0 1,12 8,41 27,-2 3,-1 2,53 56,-97-86,-1 0,20 27,-24-26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02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0 195,'4'0,"6"-4,5-6,4-1,7-3,8-2,6-4,0 2,7 0,2-2,-2 4,-5 4,-5-1,-6 3,-3 3,-7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03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81,'7'-6,"0"1,0 0,0 0,0 1,1 0,0 0,0 0,0 1,10-2,77-16,-42 14,0 2,0 3,0 2,80 10,-121-9,0 1,0 1,0 0,0 0,0 1,-1 1,13 6,-20-9,0 1,0 0,-1 0,1 0,-1 0,1 1,-1-1,0 1,0 0,0 0,-1 0,0 0,1 1,-2-1,1 0,0 1,-1 0,0-1,0 1,0 0,0 4,0 29,-1 1,-2-1,-2 0,-1-1,-2 1,-22 67,-3-15,-68 131,16-76,34-64,49-78,-1 0,0 1,0-1,1 0,0 1,0-1,0 1,0-1,-1 6,2-9,0 0,0 1,0-1,1 1,-1-1,0 1,0-1,0 1,0-1,0 1,1-1,-1 0,0 1,0-1,1 0,-1 1,0-1,1 1,-1-1,0 0,1 0,-1 1,0-1,1 0,-1 0,1 1,22-2,57-25,85-39,42-14,-84 36,-69 23,1 2,93-18,-122 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04.6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0,'6'1,"0"0,1 0,-1 0,0 1,0 0,0 0,0 1,0-1,0 1,-1 1,6 3,61 51,-46-35,13 11,-2 3,-2 1,-1 2,-2 1,-2 1,26 47,-1 15,67 173,-78-146,-6 2,39 257,-67-304,-9-55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0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367 50,'1'-2,"-1"0,1 0,0 0,0-1,0 1,0 0,0 0,0 0,1 0,-1 1,1-1,-1 0,1 0,0 1,-1-1,1 1,0 0,0-1,0 1,0 0,0 0,0 0,1 0,-1 1,0-1,0 1,1-1,3 1,6-3,0 1,1 1,24 0,-20 2,1 1,0 0,-1 2,1 0,-1 1,0 0,0 2,-1 0,0 1,0 0,-1 1,0 1,-1 1,0 0,22 22,-20-15,-1 0,-1 1,0 0,-2 1,0 1,-1 0,-2 0,0 1,-1 0,-1 1,6 34,-6-5,-2 0,-2 1,-2-1,-3 1,-2-1,-3 0,-19 77,4-49,-3-2,-4-1,-3-1,-45 77,-48 59,-85 168,191-332,1 1,3 1,2 1,3 0,-8 79,8 264,10-333,0-13,5 126,-3-150,1-1,1 1,1-1,1 0,10 24,-11-37,1 0,0 0,0-1,1 1,1-1,-1-1,1 0,1 0,-1 0,2-1,-1 0,1-1,-1 0,2 0,-1-1,1-1,-1 0,1 0,1-1,-1 0,0-1,1-1,-1 1,1-2,-1 0,1 0,-1-1,1 0,16-5,-21 3,0 0,0-1,0 0,0 0,-1-1,0 0,0 0,0 0,-1-1,1 0,-1 0,-1 0,5-8,9-15,22-50,-36 71,59-141,-7-3,61-270,-105 385,-4 30,0 24,32 224,0-3,-6-80,21 241,-54-385,0-1,-1 1,-1 0,0-1,-1 1,-1-1,-4 15,5-23,1-1,-1 1,0-1,0 0,-1 0,1 0,-1 0,0 0,0 0,0-1,-1 1,1-1,-1 0,0 0,0 0,0-1,0 1,0-1,-1 0,1 0,-1 0,1-1,-7 2,-75 13,-1-2,0-5,-138-3,147-13,-87-21,104 15,0 3,-120-4,118 21,60-11,9-5,12-8,516-420,-405 337,-72 54,-42 30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1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27,'4'0,"6"-5,5 0,4-1,3 2,2 1,2 1,-1 1,0 1,1 0,-1 0,0 0,-1 0,1 1,-5-1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2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1,'0'4,"0"10,0 6,4 9,6 7,4 10,1 6,2 6,2 2,-2-2,-5-1,1-3,2-6,-2-8,-3-5,-3-10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2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1 365,'0'-4,"0"-6,0-5,8-4,11-3,7-2,7-6,10 0,7-1,2 1,2 2,-1 2,-6 4,-5 3,-7-1,-4 5,-4 3,-7 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3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1 482,'1'-12,"0"0,1 1,0-1,1 1,1 0,0 0,0 0,10-16,52-79,-66 104,26-33,1 0,2 2,0 1,3 1,41-31,-69 59,0 0,0 0,0 0,0 1,0 0,1 0,-1 0,1 0,0 1,0-1,-1 1,1 0,0 1,0-1,0 1,0 0,7 1,-8 0,1 1,-1-1,0 1,1 0,-1 1,0-1,0 0,-1 1,1 0,0 0,-1 0,0 1,1-1,-2 1,1 0,0 0,-1-1,3 7,6 12,-1 0,-1 1,-1 0,-1 0,-2 1,0 0,3 40,-5 10,-7 90,1-130,-1 0,-1-1,-2 1,-2-1,0-1,-3 0,0 0,-2-1,-1-1,-2 0,-1-1,-1-1,-2-1,0-1,-2 0,0-2,-33 26,54-49,1-1,0 1,0 0,0 0,0 0,0 0,0 0,0 0,0 0,1 0,-1 0,0 0,1 0,-1 0,1 1,-1-1,0 3,1-4,0 1,1-1,-1 1,0-1,0 1,1-1,-1 1,1-1,-1 1,0-1,1 1,-1-1,1 0,-1 1,1-1,-1 0,1 1,-1-1,1 0,-1 0,1 0,-1 1,1-1,0 0,-1 0,2 0,4 1,1-1,-1 1,1-2,-1 1,13-3,95-21,288-50,-306 58,-74 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4.4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0 119,'150'-7,"205"-36,-1 0,-156 22,-172 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5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0,'1'4,"0"0,1 0,-1 0,1 0,0 0,0-1,0 1,1-1,-1 1,1-1,4 5,9 12,54 90,159 274,-221-368,0 0,-1 1,-1 0,-1 0,-1 0,0 0,-1 1,0 0,-1 25,-3-23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7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665 280,'5'-11,"-1"-1,0 0,-1 0,0 0,0 0,-2 0,1 0,-2-1,0-14,0 22,0-1,-1 0,1 0,-1 1,-1-1,1 0,-1 1,0-1,0 1,0 0,-1-1,0 1,0 1,0-1,-1 0,0 1,1-1,-2 1,1 0,0 1,-6-5,-1 3,-1 0,1 1,-1 0,0 1,0 0,-1 1,1 0,0 1,-1 0,1 1,-1 0,1 1,-1 1,-15 4,8-2,1 2,0 0,1 1,0 1,0 1,0 0,1 2,-19 14,12-5,1 0,0 2,2 0,1 2,1 0,1 1,1 1,-14 28,22-35,1 0,0 0,2 1,0-1,1 1,1 1,1-1,0 1,2-1,1 1,0 0,1-1,5 22,-5-35,1 0,0 0,0 0,1 0,0 0,0 0,1-1,0 0,0 1,0-1,1-1,0 1,8 8,-4-8,0 1,0-1,0-1,0 0,1 0,0-1,0 0,16 3,13 0,0-1,0-3,0-1,44-3,-59 0,38-1,0-3,0-3,-1-2,0-3,82-30,-100 28,0-3,-2-2,0-1,-1-2,-2-2,0-1,-2-2,34-34,-63 55,0 0,0-1,-1 0,-1 0,8-13,-1-7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49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1 467,'1'-12,"2"1,0-1,0 0,1 1,1 0,0 0,0 0,1 1,9-14,-7 11,11-19,2 0,1 2,2 0,0 2,2 0,38-30,-51 48,0 0,0 1,1 0,0 1,1 0,0 2,0-1,1 2,-1 0,1 1,0 1,0 0,1 1,-1 1,0 0,33 4,-32 0,-1 1,1 1,-1 0,0 1,0 1,0 1,-1 0,0 1,-1 0,0 2,-1-1,1 2,19 22,-12-9,-1 1,0 0,-2 2,-2 0,0 1,15 42,-22-46,-1 1,-2-1,0 1,-2 1,-1-1,-1 0,-1 1,-1 0,-2-1,0 1,-9 35,4-33,-1 0,-1-1,-2 0,-1-1,-1 0,-1 0,-1-2,-1 1,-36 40,40-54,0-1,-1 0,-27 16,-10 9,49-36,-1 1,1 0,0 0,0 0,0 0,0-1,0 1,0 1,0-1,0 0,0 0,1 0,-1 0,0 1,1-1,-1 0,1 1,-1-1,1 0,0 1,-1 1,2-3,-1 1,1 0,0 0,-1-1,1 1,0 0,-1-1,1 1,0-1,0 1,0-1,0 1,-1-1,1 0,0 1,0-1,0 0,0 0,0 0,0 1,0-1,2 0,14 0,1 0,25-4,-26 3,-4 0,62-4,1 2,0 5,102 14,-155-12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0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71,'1'-1,"0"-1,0 0,0 1,0-1,0 1,0-1,0 1,0 0,1-1,-1 1,1 0,-1 0,1 0,-1 0,1 0,-1 0,1 0,0 1,-1-1,3 0,37-12,-4 6,0 2,1 1,-1 2,72 6,-20-1,-7-5,107-14,-166 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0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0 101,'53'-12,"-7"1,476-53,-497 60,-10 0,0 2,0 0,1 1,-1 0,0 1,1 1,17 3,-18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1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1 139,'128'0,"1"-5,179-29,-58-23,-95 22,-127 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2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0,'4'0,"2"4,-1 6,0 5,2 8,0 5,8 5,0 6,3 8,2 5,-3 2,1 0,1-1,-3-1,0-10,-2-7,-5-6,-2-7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1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374 17,'-38'0,"0"-2,-56-11,89 13,1-1,0 0,-1 1,1 0,-1 0,1 1,0-1,-1 1,1 0,0 0,0 0,0 0,-1 1,1 0,0 0,-4 3,2-1,0 1,0 0,1 0,0 1,0 0,0 0,1 0,-7 12,0 4,2 1,0 0,1 0,-8 46,8-23,1 1,3 0,2 71,3-96,1-1,1 1,1-1,0 0,2 0,0 0,1-1,2 0,19 35,-22-47,0 0,1 0,0 0,1-1,-1 0,1-1,1 0,-1 0,1-1,0 0,0 0,1-1,0 0,-1-1,17 4,-10-4,-1 0,1-1,1-1,-1-1,0 0,0-1,0 0,0-2,21-5,-28 5,1 0,-1-1,-1 0,1-1,0 0,-1 0,0-1,-1 0,1 0,-1-1,0 0,0 0,-1 0,0-1,-1 0,1 0,-2-1,1 0,-1 1,0-2,-1 1,4-17,-4 10,0 1,-1-1,0 1,-2-1,0 1,0-1,-2 0,0 1,-1-1,0 1,-1 0,-1 0,-9-21,-9-4,0 2,-50-60,-22-36,80 111,2 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2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1 150,'16'-1,"-1"-1,1 0,16-5,18-3,223-49,-198 38,2 4,143-13,3 31,-195-1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2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0,'3'1,"-1"-1,0 1,0 0,1 0,-1 0,0 0,0 0,0 0,0 0,0 1,0-1,0 1,-1 0,3 2,26 31,-21-23,12 12,175 225,-144-173,132 211,-177-273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3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0 443,'4'-31,"0"1,2-1,2 1,0 1,2-1,20-40,-12 25,-14 34,1 1,0-1,0 1,1 0,0 0,1 0,0 1,16-16,-17 20,0 1,0-1,1 1,0 1,-1 0,1 0,0 0,1 0,-1 1,0 1,1-1,-1 1,1 0,14 1,8 1,-1 2,1 1,-1 2,1 0,-2 2,1 1,44 22,-21-6,-3 2,0 2,48 39,-72-49,-1 1,0 1,-2 1,-1 1,-1 0,18 28,-28-36,-2 1,0-1,0 1,-2 1,0-1,-1 1,0 0,-2 0,0 1,0-1,-2 1,-1 21,0-21,-2-1,0 1,-1 0,-1-1,0 1,-1-1,-1 0,-1-1,0 1,-1-1,-1-1,-1 0,0 0,-23 26,32-41,1 0,-1 1,1-1,-1 1,0-1,1 1,-1 0,1-1,0 1,-1-1,1 1,-1 0,1-1,0 1,0 0,-1 0,1-1,0 1,0 0,0 0,0-1,0 1,0 0,0 0,0-1,0 1,0 0,0 0,1 0,0 0,0 0,0 0,0-1,0 1,0-1,0 1,0-1,0 1,0-1,0 1,0-1,1 0,-1 0,0 1,2-1,60-1,-50 0,343-4,-335 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5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1 272,'24'-2,"0"-1,0-1,0-1,-1-2,1 0,27-13,50-15,164-25,89-25,-324 74,1 2,0 1,1 2,33-3,-43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6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0,'4'0,"6"4,5 2,8 7,5 2,6 7,1 4,2 5,9 10,-1 7,-2-1,-6 0,-4-4,-8-5,-8-9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1127 1,'-34'0,"-1"1,1 2,0 1,0 1,0 2,1 2,0 1,1 1,-43 22,18-4,1 4,2 1,1 3,2 2,1 3,3 1,1 3,3 1,1 3,3 1,2 2,2 1,3 2,-28 65,51-99,1 0,1 0,0 1,2-1,1 1,1 0,-1 35,5-46,0 0,0 0,1 0,1 0,0 0,0-1,1 1,1-1,0 0,1 0,0 0,0-1,1 0,1 0,-1-1,11 9,8 6,1-1,1-2,2-1,0-1,38 17,169 66,-231-100,410 144,-102-39,-286-98,0 2,0 2,-2 0,1 1,30 23,-52-33,0 0,0 0,0 1,0-1,-1 1,0 0,0 0,0 0,0 1,-1-1,0 1,0 0,-1 0,1 0,-1 0,-1 1,1-1,-1 0,0 1,0-1,-1 1,0-1,0 1,-1-1,0 1,0-1,0 0,-1 1,0-1,-4 10,-6 8,0 0,-2-1,-1-1,-1 0,-20 22,-102 96,107-110,-187 170,162-155,-2-2,-70 40,111-73,-1-1,0-1,0 0,-1-1,0-2,0 1,-30 3,33-8,0-1,0 0,0-1,0-1,0 0,1-1,-1-1,1 0,-27-12,10 1,0-1,2-2,0-1,0-2,-37-34,40 28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4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1 339,'5'0,"1"-2,0 1,-1-1,1 0,9-5,8-2,333-101,506-87,-811 189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6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1 223,'0'-4,"1"1,0-1,1 1,-1-1,1 1,-1 0,1 0,0 0,0 0,0 0,1 0,-1 0,1 1,0-1,-1 1,1 0,0 0,0 0,0 0,1 0,4-1,11-7,1 1,25-7,196-48,-139 40,-90 21,25-7,-1 2,1 1,51-2,-79 9,0-1,0 2,0-1,-1 1,1 1,0 0,-1 0,1 0,-1 1,0 0,0 1,0 0,0 0,-1 1,1 0,-1 0,-1 0,1 1,11 13,-8-4,0 1,-1-1,-1 2,-1-1,0 1,-1 1,-1-1,0 1,-1 0,-1 0,-1 0,-1 0,0 0,-2 0,-2 26,-1-16,-1 0,-1 0,-1 0,-2-1,0 0,-2-1,-1 0,-1 0,-19 27,-169 202,178-238,21-19,14-8,26-16,0 3,2 1,1 2,0 1,2 3,0 1,84-17,-109 32,-8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3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0 323,'12'-9,"1"0,0 1,0 0,1 1,0 0,17-5,3-2,496-175,-476 173,1 3,0 2,1 2,0 3,98 2,-128 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4.1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1 160,'96'-5,"0"-4,95-22,-25 4,518-58,-654 83,-13 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8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0,'4'4,"6"6,0 9,0 6,1 2,4 6,-1 1,5-2,4 3,-3-1,1 3,-1-2,-2-2,-1-2,-3-3,-4-2,-3-5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09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1 165,'8'0,"7"-4,10-2,3 1,7-4,9-3,10-1,8-2,10 2,1-1,-4 2,-4-2,-6 2,-9 3,-8 3,-12-2,-6 1,-8 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0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78,'11'-8,"-1"-1,2 1,-1 1,1 0,0 1,0 0,1 1,0 0,-1 1,2 0,-1 1,0 1,1 0,-1 1,24 0,-16 2,0 1,0 0,0 1,-1 2,0 0,1 1,-2 1,1 1,27 15,-40-19,-1 0,1 1,-1 0,0 0,0 1,-1-1,0 1,0 0,0 1,0-1,-1 1,0 0,-1 0,0 1,4 10,-6-14,0 0,0 1,-1-1,1 1,-1-1,0 1,0-1,0 1,-1-1,0 1,1-1,-2 0,1 1,0-1,-1 0,0 0,0 0,0 0,-1 0,1 0,-1-1,0 1,0-1,0 0,0 1,0-2,-8 6,-2 6,23-12,42-11,-29 4,85-5,177 6,-184 5,-81-1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1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1 124,'6'-1,"0"-1,1 1,-1-1,0 0,0 0,-1-1,1 0,6-4,31-12,15 3,1 2,114-11,-8 14,118-4,-251 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1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0,'3'2,"0"-1,-1 1,0-1,1 1,-1 0,0 0,0 0,0 0,0 0,0 1,0-1,-1 0,1 1,-1-1,0 1,0 0,2 3,0 2,154 319,-138-291,7 12,2 0,44 57,-60-90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2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0 125,'18'-14,"0"1,1 0,0 1,1 2,1 0,-1 0,1 2,1 1,34-7,-37 10,0 0,0 1,0 2,0 0,0 1,0 0,0 2,0 0,0 2,0 0,-1 0,0 2,26 11,-21-6,0 1,0 1,-1 1,28 23,-44-32,1 1,-1 0,0 1,-1-1,1 1,-1 0,-1 0,1 1,-1-1,-1 1,1 0,-1 0,-1 0,0 1,0-1,0 1,0 8,-3-11,1-1,-1 0,0 1,0-1,-1 0,0 1,0-1,0 0,0 0,-1-1,0 1,0 0,-5 5,-54 55,52-55,-246 256,255-266,0 1,1 0,-1 0,0-1,0 1,0 0,1 0,-1 0,0 0,1 0,-1 0,1 0,-1 0,1 0,0 0,-1 0,1 0,0 0,0 0,0 0,-1 0,1 0,1 2,-1-2,1-1,0 1,0-1,0 1,-1-1,1 0,0 1,0-1,0 0,0 0,0 1,0-1,0 0,0 0,0 0,0 0,0 0,0 0,0 0,1-1,61-14,-58 13,62-14,0 2,77-4,-13 1,215-27,-313 39,-7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19.3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0,'8'0,"8"4,8 6,18 9,13 10,15 8,15 7,7 3,3 3,-5-4,-11-1,-9-8,-18-6,-12-9,-14-3,-11-6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5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11 100,'0'0,"-1"0,1 0,0 0,-1 0,1 1,0-1,-1 0,1 0,0 0,0 0,-1 0,1 0,0 0,-1 0,1-1,0 1,-1 0,1 0,0 0,-1 0,1 0,0 0,0-1,-1 1,1 0,0 0,0 0,-1-1,1 1,0 0,0 0,0 0,0-1,-1 1,1 0,0-1,0 1,0 0,0 0,0-1,0 1,0 0,-1-1,1 1,0 0,0-1,0 1,0 0,1-1,-1 1,0 0,0-1,0 1,0 0,0 0,0-1,0 1,0 0,1-1,-1 1,0 0,0 0,0-1,1 1,-1 0,0 0,1-1,19-15,4 9,1 1,-1 1,35-3,3 0,38-9,1 5,0 4,169 9,-243 4,-8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6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15,'5'0,"0"-4,5-1,4 0,-1 5,3 2,2 5,2 6,-2 5,0 3,-3 2,-1 2,-1 0,0 1,3-5,-2-1,-3-5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19.5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1102 19,'-316'2,"-331"-5,623 3,1-1,0-2,0 0,-23-7,51 12,0 2,0-1,0 1,-1 0,0 0,0 0,0 0,0 1,-1-1,1 1,3 8,41 75,-36-65,239 517,-251-538,1 0,-1 0,1 0,-1 0,1 0,0 0,0 0,0 0,0 0,0-1,1 1,-1 0,0-1,1 1,-1-1,1 0,0 1,-1-1,1 0,0 0,0 0,0 0,3 1,-2-3,-1 1,0-1,0 0,-1 0,1 0,0 0,0 0,0 0,-1-1,1 1,0-1,-1 1,0-1,1 1,-1-1,0 0,0 0,0 0,0 0,0 1,0-1,1-4,18-44,-14 31,2 0,18-33,-23 48,-1-1,1 1,1 0,-1 0,0 1,1-1,0 1,0 0,0-1,0 2,1-1,-1 0,1 1,-1 0,1 0,6-1,19-3,0 2,1 0,0 3,-1 0,1 2,0 1,-1 2,1 1,-1 1,32 12,-37-9,0 1,-1 1,-1 2,0 0,0 2,-2 0,0 1,0 2,-2 0,0 0,-1 2,19 28,-34-44,-1 0,1 0,-1 0,0 0,0 1,-1-1,1 1,-1-1,0 1,0 0,-1 0,1-1,-1 1,0 0,0 0,-1 0,1-1,-1 1,0 0,0-1,-1 1,1-1,-1 1,0-1,-1 0,-2 5,-6 6,-1 0,-1 0,-1-1,0-1,-19 14,-9 10,17-14,0 0,-55 35,69-51,0-1,-1 0,1-1,-1-1,0 0,0 0,-1-1,1-1,-1 0,0-1,-13 0,-15-1,1-2,-1-2,1-2,-75-20,96 20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0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979 1,'-2'1,"0"-1,1 2,-1-1,1 0,0 0,-1 0,1 1,0-1,0 1,0-1,-1 1,2-1,-1 1,-1 2,-2 3,-337 537,92-140,32-56,208-337,-1 0,0 0,-1-1,0-1,0 0,-21 13,-6 5,23-15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1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1 146,'0'-6,"0"1,0-1,1 0,-1 1,1-1,1 1,-1-1,1 1,0-1,0 1,1 0,-1 0,1 0,0 0,1 1,-1-1,1 1,5-5,-2 4,-1 0,1 1,1-1,-1 2,0-1,1 1,0 0,-1 1,1 0,0 0,13-1,0 2,0 0,-1 1,1 2,0 0,0 1,-1 1,0 1,1 0,22 11,-29-10,-1 1,0 0,-1 1,1 0,-1 1,-1 0,0 1,0 0,-1 1,0 0,11 18,-15-20,-1 0,-1 1,1-1,-2 1,1 0,-1 0,-1 0,0 0,0 0,-1 0,0 1,-1-1,0 1,-1-1,0 0,0 1,-4 9,-6 20,-3-1,-1-1,-2 0,-1-1,-26 38,-127 163,171-237,-17 19,-33 30,24-25,26-25,0 0,-1 0,1 0,0 0,0 0,-1 0,1 1,0-1,0 0,0 0,-1 0,1 0,0 0,0 1,0-1,0 0,-1 0,1 0,0 1,0-1,0 0,0 0,0 1,0-1,0 0,0 0,0 1,-1-1,1 0,0 0,0 1,0-1,0 0,0 0,1 0,-1 1,0-1,0 0,0 0,0 1,0-1,0 0,0 0,0 1,0-1,1 0,-1 0,0 0,0 1,0-1,1 0,18 0,38-12,-45 9,100-21,0 5,184-8,-260 24,1-1,-1-2,43-12,-39 8,-18 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6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1 300,'43'-41,"92"-67,-106 89,0 2,1 1,1 1,59-19,-47 21,1 2,0 2,1 2,0 2,0 2,0 2,84 9,-120-6,1 0,-1 0,1 2,-1-1,0 1,0 0,0 1,-1 0,1 0,-1 1,-1 0,1 1,-1 0,0 0,0 0,-1 1,0 0,-1 0,1 0,-1 1,-1 0,0 0,6 18,-5-9,0 0,-2 0,0 0,-1 0,0 0,-2 0,0 1,-1-1,-1 0,0 1,-2-1,-6 21,-3-8,-1-1,-1 0,-1 0,-29 37,-1 4,42-57,17-15,29-21,-30 16,31-14,69-22,-95 37,0 1,1 0,-1 1,1 1,0 1,0 0,23 3,-36-1,1 1,0-1,0 1,-1 0,1 1,-1-1,0 1,0 0,0 0,0 1,0 0,0 0,-1 0,0 0,0 0,0 1,-1 0,1 0,-1 0,0 0,-1 1,1-1,-1 1,0-1,2 12,-1-6,0 1,-2 0,1-1,-1 1,-1 0,0 0,-1-1,0 1,0 0,-2-1,1 1,-6 13,2-11,-1 0,0-1,-1 0,0 0,-1-1,-1 0,0 0,-1-1,0-1,0 1,-1-2,0 0,-1 0,0-1,0-1,-1 0,0-1,0 0,-1-1,0-1,1 0,-1-1,0-1,-30 1,13-5,-54-10,11 1,52 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6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0 392,'2'-4,"0"0,1 0,-1 1,1 0,0-1,0 1,0 0,0 0,0 0,1 1,0-1,-1 1,6-3,-7 4,55-31,1 3,109-38,-92 38,78-26,2 6,163-29,-290 73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58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1 568,'134'-139,"129"-121,-218 219,39-33,-74 67,-1 0,2 0,-1 1,0 0,1 1,20-6,-26 9,-1 1,0 1,1-1,-1 1,0-1,1 1,-1 0,1 1,-1-1,1 1,-1 0,0 0,0 1,1-1,-1 1,0 0,0 0,0 0,-1 0,1 1,-1-1,1 1,4 5,3 5,0 1,0 0,-1 1,12 26,-3-8,21 36,46 111,-70-141,-3 0,-1 1,-2 1,8 73,-17-104,-1 0,-1-1,0 1,0 0,-1 0,0 0,0-1,-1 1,-1-1,0 0,0 0,0 0,-11 15,-7 5,0-2,-42 40,7-7,-32 44,31-34,-70 65,111-121,19-21,29-23,-5 17,0 1,1 1,1 2,0 0,29-4,-25 6,-1-1,0-1,53-25,-81 33,10-7,1 1,0 0,1 1,-1 1,1 0,19-3,-13 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3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1 882,'6'-24,"-6"24,1-1,-1 1,1-1,-1 1,1 0,-1-1,1 1,-1 0,1-1,-1 1,1 0,-1 0,1 0,0 0,-1-1,1 1,-1 0,1 0,0 0,-1 0,1 0,0 0,0 1,2 0,0 0,-1 0,1 0,0 1,-1-1,0 1,1 0,-1 0,0 0,0 0,0 0,0 0,2 3,23 40,-2 0,-3 1,-1 1,25 85,50 207,-69-237,-25-94,1 0,0 0,0 0,0 0,1-1,9 15,-12-21,0 1,0-1,1 0,-1 1,0-1,1 0,-1 0,1 0,0 0,-1 0,1 0,0 0,-1 0,1-1,0 1,0-1,0 1,0-1,0 0,-1 0,1 0,0 0,0 0,0 0,0 0,0-1,0 1,-1-1,1 1,0-1,0 0,0 0,-1 1,1-1,-1 0,1-1,1 0,16-14,-1 0,0-2,-2 0,0-1,-1 0,15-26,0 3,167-236,76-104,287-364,-544 726,-7 10,0-2,-1 1,-1-1,11-21,-14 19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4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0 905,'17'19,"-2"1,0 0,-2 1,17 33,1 1,20 32,-8-11,2-2,5-2,82 94,-128-162,-1 0,1 0,1-1,-1 1,0-1,1 0,0 0,-1 0,1-1,0 1,1-1,-1-1,0 1,0-1,1 0,-1 0,1 0,-1-1,1 0,-1 0,1 0,-1-1,1 1,-1-2,1 1,-1 0,0-1,0 0,0 0,9-6,8-6,-1-1,-1-1,0-1,-1 0,21-27,-31 34,444-546,-390 473,290-407,-158 212,-158 230,-30 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20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1835,'33'-31,"2"2,75-48,-38 28,1299-835,-1343 868,-19 12,0-1,-1 0,1 0,-1-1,0 0,0 0,10-12,-19 12,-10 6,-22 9,1 2,0 1,0 1,-45 28,35-20,-72 38,2 5,-104 79,174-111,2 1,1 2,1 2,2 2,2 1,2 1,-49 84,72-109,0 2,1-1,1 1,1 0,-7 33,12-47,0 0,1-1,-1 1,1 0,0 0,0-1,0 1,0 0,1-1,0 1,0 0,0-1,0 1,0-1,0 1,1-1,0 0,0 0,0 1,0-1,0-1,1 1,-1 0,1 0,0-1,0 0,0 1,0-1,0 0,0 0,0-1,1 1,-1-1,1 0,-1 0,7 2,12 0,1 0,0-1,0-1,-1-1,1-2,34-5,-12-1,1-3,51-19,-41 9,102-55,-128 59,0-2,-1-2,-2 0,43-43,-62 56,-1 0,-1 0,0-1,0 0,0-1,-1 1,-1-1,0 0,0 0,-1 0,0-1,0 1,1-22,-4 2,0-1,-2 0,-9-43,4 26,6 45,1 0,-1 0,1 0,0 1,-1-1,1 0,0 0,1 0,-1 0,0 0,1 0,0 0,0 1,-1-1,2 0,-1 0,0 1,0-1,1 1,0-1,-1 1,5-4,-2 4,-1 0,1 1,0-1,0 1,1 0,-1 0,0 0,0 1,0 0,1-1,-1 1,0 1,0-1,1 1,6 1,22 5,1 1,-1 2,-1 2,36 17,127 74,14 26,268 215,152 212,-280-196,-267-264,134 205,-200-273,0 1,-2 0,11 33,-20-51,-2 1,0-1,0 1,-1 0,0 0,-1 0,-1 0,0 0,0 0,-1 0,-4 18,3-26,0 0,1-1,-2 1,1 0,0-1,-1 0,1 1,-1-1,0 0,0 0,0-1,-1 1,1-1,-1 1,1-1,-1 0,0 0,0-1,0 1,0-1,0 0,0 0,0 0,0 0,0-1,0 0,-5 0,-7 1,1-2,-1 1,0-2,1 0,-1-1,-16-5,4-3,1-1,-1-1,2-1,0-2,1 0,0-2,2 0,0-2,-28-31,-20-29,-75-110,34 29,8-5,-129-276,166 291,8-4,6-2,-45-225,96 370,-31-198,31 187,1 0,0 0,2 0,1 0,1 1,1-1,6-22,-7 38,0 1,1-1,-1 1,1 0,0 0,1 0,-1 1,1-1,0 1,1 0,-1 0,1 1,0 0,0 0,0 0,1 1,-1 0,1 0,0 0,11-2,8-1,0 1,1 1,-1 1,34 1,-37 2,1 1,-1 1,0 1,0 1,0 1,-1 1,1 2,-1 0,-1 1,0 1,0 0,-1 2,0 1,-1 0,28 26,-24-16,0 1,-2 1,0 1,-2 1,-1 0,-1 2,-2 0,-1 1,-1 0,13 47,-17-48,-1 0,-2 1,0 0,-3 0,1 53,-4-83,-1-1,1 1,0 0,0-1,0 1,-1 0,1 0,0-1,0 1,-1 0,1 0,0 0,-1-1,1 1,0 0,-1 0,1 0,0 0,-1 0,1 0,0 0,-1 0,1 0,0 0,-1 0,1 0,0 0,-1 0,1 0,-1 0,1 0,0 0,-1 0,1 0,0 0,-1 1,1-1,0 0,0 0,-1 0,1 1,0-1,0 0,-1 0,1 1,0-1,0 0,-1 1,1-1,0 0,0 1,0-1,0 0,0 1,0-1,0 0,-1 1,1-1,0 0,0 1,0-1,0 0,1 1,-19-27,2-6,2 0,1-1,1-1,-12-61,-9-144,23 131,8-179,5 246,2 0,1 1,2-1,1 1,3 1,1-1,28-55,-37 85,1 1,1 0,-1 0,1 1,1 0,-1 0,1 0,1 1,12-10,-16 15,0 0,0 0,0 0,0 1,1-1,-1 1,0 1,0-1,1 0,-1 1,0 0,1 0,-1 0,0 1,1-1,-1 1,0 0,0 0,1 1,-1-1,0 1,0 0,-1 0,1 0,5 4,19 13,0 1,-2 1,37 38,67 87,321 485,-278-372,-141-215,-9-15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5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1 261,'3'1,"0"0,-1 0,1-1,0 2,0-1,-1 0,1 1,-1-1,1 1,-1 0,1-1,-1 1,0 1,3 2,30 38,-29-35,10 13,1 0,1 0,24 20,-33-34,1 0,-1 0,1-1,0-1,1 0,-1 0,1-1,0 0,0-1,14 2,-9-2,1-2,-1 0,1-1,-1 0,1-1,-1-1,0-1,25-7,8-7,65-30,-55 21,22-14,137-90,-145 83,2 2,87-36,-53 36,-83 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22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605 2495,'-10'-46,"1"18,-10-44,-4 1,-3 1,-37-72,9 19,-128-375,77 92,103 401,-57-295,53 260,1 0,3-1,2-47,2 46,-3 1,-11-82,7 90,2 0,0-45,3 47,-1 1,-1 0,-8-36,5 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28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3,'2'-3,"5"11,4 12,32 84,40 144,10 115,-66-247,251 1252,-260-1242,95 533,-77-498,7-2,68 163,-4-65,68 176,-34 15,36 434,-70-317,-103-544,4 24,1-1,3-1,1 0,37 79,-40-104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31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1980,'6'-1,"0"0,1-1,-1 0,0 0,0 0,0-1,6-3,23-9,76-19,190-50,762-83,-366 69,469-80,-471 45,73-9,-55 79,-61 7,14-33,-294 36,-246 36,0 5,168 7,-248 8,1-3,0-1,-1-3,1-2,-1-1,0-3,64-22,6-8,2 6,2 4,1 6,173-12,30 24,139-11,-100-17,-286 25,-1-4,104-40,-66 20,115-38,268-81,-265 113,-11 4,-160 28,2 3,74-3,-79 8,16-7,-52 8,0 0,30 0,-28 4,-3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1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28,'8'0,"-6"1,0-1,0 0,1 0,-1 0,0 0,0 0,1 0,-1-1,0 1,0-1,0 1,0-1,1 0,-1 0,0 0,0 0,-1 0,3-2,-4 3,0 0,0-1,0 1,0 0,1 0,-1-1,0 1,0 0,0 0,0-1,-1 1,1 0,0 0,0-1,0 1,0 0,0 0,0-1,0 1,0 0,-1 0,1-1,0 1,0 0,0 0,0 0,-1-1,1 1,0 0,0 0,0 0,-1 0,1 0,0-1,0 1,-1 0,1 0,0 0,0 0,-1 0,1 0,0 0,0 0,-1 0,1 0,0 0,-1 0,1 0,0 0,0 0,-1 0,1 0,0 0,0 1,-1-1,1 0,0 0,0 0,-1 1,-19 5,16 0,1-1,0 0,0 1,1 0,0-1,0 1,0 0,1 0,0 0,0 1,0-1,1 9,-1 0,2 0,-1-1,2 1,4 17,-6-29,1 0,0 0,1 0,-1 0,0 0,1 0,0-1,-1 1,1-1,0 1,1-1,-1 0,0 0,0 0,1 0,0 0,-1 0,1-1,0 1,0-1,-1 0,1 0,0 0,0 0,4 0,-5 0,1-1,-1 0,0 0,1 0,-1-1,0 1,0-1,1 1,-1-1,0 0,0 1,0-1,0 0,0 0,0-1,0 1,0 0,0-1,-1 1,1-1,0 1,-1-1,1 0,-1 0,0 0,0 0,1 0,-1 0,-1 0,1 0,0 0,0 0,-1-1,1-3,7-26,-4 20,-1 1,0-2,-1 1,0 0,-1 0,0-1,-1 1,-1 0,-1-16,1 26,0 0,0 1,0-1,1 0,-2 1,1-1,0 1,0-1,0 1,-1 0,1-1,0 1,-1 0,1 0,-1 0,-3-1,-10-4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2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5,4 0,2 1,-1 3,4-2,-1 0,-1 1,-1 2,-3 2,3-3,0-5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3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0,'1'12,"1"0,0 0,0 0,1-1,1 1,0-1,1 0,9 16,-7-14,-1 0,-1 1,0 0,0 0,3 19,-3-11,0-1,2 1,0-1,18 34,-17-40,0 1,-2 0,0 0,0 0,-2 1,0 0,-1 0,2 29,-5-43,0-1,0 0,0 0,-1 1,1-1,-1 0,1 0,-1 1,0-1,0 0,-2 4,-3-1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6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15,'0'-4,"4"-1,-3 0,-1 5,-5 6,-2 7,1 6,1 2,1-1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8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0 145,'0'-6,"0"1,1-1,-1 1,1-1,1 1,-1 0,1-1,-1 1,1 0,1 0,-1 0,1 0,0 1,0-1,0 1,1 0,0 0,-1 0,1 0,8-5,-4 4,0 0,1 1,-1 0,1 0,0 1,1 0,-1 0,0 1,1 0,-1 1,12 0,-15 1,0 1,0 0,-1 0,1 0,-1 1,1 0,-1 0,1 0,-1 0,0 1,0 0,0 0,-1 1,1-1,-1 1,0 0,0 0,0 1,0-1,-1 1,0 0,1-1,-2 1,4 9,6 11,-1 2,-1-1,9 42,-14-49,10 46,-15-60,1-1,-1 1,0 0,0-1,0 1,-1-1,1 1,-1-1,0 0,-1 1,-2 7,7-8,11-4,31-7,-4 1,-38 6,-1 0,0 0,0 0,0 0,1 1,-1-1,0 1,0-1,0 1,0 0,0 0,0 0,0 0,0 0,0 0,0 1,-1-1,1 1,0-1,-1 1,2 2,0 0,-1 0,0 0,0 1,0-1,0 1,-1-1,0 1,0 0,1 7,-1 3,-1-1,0 1,-1-1,-1 1,-7 26,8-36,-1 0,0-1,-1 0,1 1,-1-1,0 0,0 0,0 0,0-1,-1 1,1-1,-9 5,-58 34,17-11,-61 53,88-66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49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1,'-2'1,"-1"1,1-1,0 1,0 0,0 0,0 0,1 0,-1 0,0 0,1 1,0-1,-1 0,1 1,0-1,0 1,0 0,0 2,-2 3,-309 758,293-701,14-40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22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1878,'-33'0,"1"1,-1 2,-45 9,63-9,1 2,0 0,0 0,0 2,1-1,0 2,0 0,1 0,-20 18,11-5,1 1,0 0,2 2,0 1,2 0,1 1,1 0,1 1,1 1,2 0,1 1,1-1,1 2,2-1,1 1,-1 51,5-77,0-1,0 1,0 0,0-1,1 1,0 0,0-1,0 1,0-1,0 1,1-1,-1 0,1 0,0 1,0-1,0 0,0-1,1 1,-1 0,1-1,0 1,0-1,0 0,0 0,0 0,5 2,-1-2,-1 0,0-1,1 0,-1-1,0 1,1-1,-1-1,1 1,-1-1,0 0,1 0,-1-1,0 0,9-4,13-5,-1-2,-1-1,0-2,-1 0,-1-1,0-2,-2 0,0-1,23-28,-35 36,0-1,0 0,-1 0,-1-1,0 0,-1 0,0-1,-1 0,-1 0,-1-1,0 1,-1-1,0 0,-1 0,-1 0,-1 0,0 0,-4-26,0 29,0 0,0 0,-2 0,1 1,-2-1,1 1,-2 1,0-1,0 1,-1 1,0 0,-1 0,-12-10,13 15,17 17,20 19,-2-10,0-1,2-1,0-1,0-2,2 0,48 17,9-4,99 21,-110-33,1-3,0-4,100 0,-129-10,-1-3,1-1,-1-3,0-1,0-3,70-26,-99 29,0 0,0-1,-1 0,-1-2,1 0,-2-1,19-18,-29 26,0-1,0 0,-1 0,0-1,0 1,0-1,-1 0,1 0,-1 0,-1-1,1 1,-1 0,-1-1,1 0,-1 1,0-1,0 0,-1 0,0 0,0 0,-1 1,1-1,-2 0,-2-10,-3-1,-1 1,-1-1,-1 2,0-1,-22-25,-76-77,57 65,-82-92,-267-228,-405-252,737 577,46 35,-35-31,317 315,-236-246,651 602,-301-335,-261-211,173 92,-247-152,1-2,1-1,0-3,1-1,0-2,49 7,-70-16,0 0,-1-1,1-1,0-1,-1-1,1 0,-1-2,0 0,0-2,0 0,0-1,-1-1,0-1,34-21,-34 17,0-1,-1-1,-1 0,0-1,-1-1,-1-1,-1 0,0-1,-2 0,0-1,-1 0,-1-1,-1 0,0-1,-2 0,-1 0,0-1,-2 0,-1 0,0 0,-2 0,-1 0,0 0,-2 0,-5-28,-4 2,-2 2,-3 0,-26-59,-81-127,70 150,-3 2,-3 2,-4 3,-3 3,-3 3,-4 3,-150-108,200 161,-1 1,-27-10,9 3,91 50,87 66,-66-43,122 76,283 143,-442-255,171 99,-184-103,-1 1,0 1,-1 1,0 1,-2 1,0 0,20 30,-31-38,0 0,-1 0,0 1,-1 0,0 0,0 0,-1 0,-1 0,0 1,0-1,-2 18,-1-6,-1-1,-1 1,0-1,-14 38,13-48,-1-1,0 0,-1 0,0 0,0-1,-1 0,-1-1,1 0,-1 0,-17 12,-13 7,-64 34,12-6,2 8,72-48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50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1 264,'1'-5,"0"-1,0 0,0 1,1-1,0 1,0 0,1-1,0 1,-1 0,2 0,3-5,47-54,-44 53,5-6,42-44,-52 56,0 1,0-1,0 1,1 1,0-1,-1 1,1 0,0 0,11-3,-15 6,1-1,0 1,-1 0,1 0,0 0,-1 0,1 1,0-1,-1 1,1-1,0 1,-1 0,1 0,-1 0,0 1,1-1,2 3,1 0,-1 1,0-1,0 1,-1 1,0-1,7 11,0 3,-1 1,-1 0,8 27,-7-8,-2 0,-2 1,-1 0,-2 0,-2 0,-2 0,-7 53,7-90,0 1,0-1,0 0,0 0,0 0,-1 0,1 0,-1-1,0 1,0 0,0-1,0 1,0-1,-1 0,1 0,-1 0,1 0,-1 0,0 0,0-1,-5 3,-5 4,12-4,12-3,16-4,157-58,-34 9,23 0,-161 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55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27,'4'0,"-2"4,-7 1,-2-4,5-2,2-5,6-2,5 0,6 2,-5 2,-8 2,-5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6:57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0 277,'1'-11,"0"0,1 1,0-1,1 1,0-1,1 1,0 0,1 0,5-10,0 4,0 1,0-1,2 2,19-21,-22 27,0 1,1 0,0 1,0 0,0 1,1 0,-1 0,1 1,0 1,1 0,-1 0,1 1,-1 1,1 0,-1 0,1 1,0 1,-1 0,1 0,-1 1,16 5,-21-5,-1 0,1 0,0 1,-1 0,0 0,0 1,0-1,0 1,0 0,-1 0,1 1,-1-1,0 1,-1 0,1 0,-1 1,0-1,0 1,-1-1,0 1,0 0,0 0,-1 0,1 0,-1 0,0 11,0-2,0-1,-1 1,-1-1,-1 1,0-1,0 1,-1-1,-1 0,-1 0,-8 18,3-15,-1 0,-1-1,-1 0,0-1,-1 0,0-1,-23 16,22-16,8-3,19-9,22-11,-16 2,1 0,0 1,0 1,1 1,-1 1,28-1,-24 2,0 0,-1-2,1-1,30-10,-25 5,1 1,-1 2,1 0,51-3,-55 6,-4-1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02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186 186,'7'-1,"0"0,-1-1,1 0,-1 0,12-5,-8 3,-24 0,-19 1,26 2,-4 0,0-2,-1 1,1-2,0 1,1-1,-1-1,-19-11,25 13,0 0,0 0,1 0,-1-1,1 1,0-1,0 0,0-1,0 1,1-1,-1 1,1-1,1 0,-1 0,1 0,-1-1,-1-9,4 13,0 0,0 0,0 0,0 0,1 0,-1 1,1-1,-1 0,1 0,0 0,-1 1,3-3,-3 3,0 1,1-1,-1 1,0-1,1 1,-1-1,0 1,1-1,-1 1,0 0,1-1,-1 1,1 0,-1-1,1 1,-1 0,1 0,-1-1,1 1,-1 0,1 0,0 0,-1 0,1 0,-1 0,1 0,-1 0,1 0,-1 0,1 0,0 0,-1 0,1 0,-1 0,1 1,-1-1,1 0,-1 0,1 1,-1-1,1 0,-1 1,1 0,0-1,-1 1,0 0,1-1,-1 1,0 0,1-1,-1 1,0 0,0 0,0-1,1 1,-1 0,0 0,0-1,0 1,0 0,0 0,0-1,-1 1,1 0,0 0,0-1,0 1,-1 0,1-1,0 1,-1 0,1-1,-1 1,1 0,-1-1,1 1,-2 0,-24 25,15-15,6-1,4-2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04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0,'-44'4,"1"1,0 1,1 3,-51 17,-55 12,134-36,5-1,0 1,0 0,0 0,0 1,-15 6,23-8,-1 0,1 0,0 0,-1 0,1 0,0 0,0 0,0 0,0 0,0 1,0-1,0 0,1 1,-1-1,0 1,1-1,-1 0,1 1,-1 0,1-1,0 1,0-1,0 1,0-1,0 1,0-1,0 1,0 0,0-1,1 1,-1-1,1 1,-1-1,1 1,0-1,-1 0,1 1,0-1,0 0,0 0,1 2,36 52,15 24,-25-26,33 68,-61-119,1-1,-1 0,1 0,0 0,0 0,-1 0,1 0,0 0,0-1,0 1,0 0,0 0,0-1,0 1,0 0,0-1,0 1,0-1,0 1,0-1,1 0,-1 0,0 1,0-1,0 0,1 0,-1 0,0 0,0 0,1-1,-1 1,0 0,0 0,0-1,2 0,53-25,-17 7,-31 18,-1 0,1 0,-1 0,1 1,-1 1,1-1,-1 1,1 0,-1 1,0 0,0 0,1 0,-1 1,-1 0,12 7,-8-3,0 0,-1 0,0 1,0 0,-1 0,0 1,0 0,-1 0,9 16,-14-21,0-1,0 1,-1 0,1-1,-1 1,0 0,0 0,0 0,0 0,-1 0,0 0,0 1,0-1,0 0,0 0,-1 0,0 0,0 0,0 0,0 0,-1-1,1 1,-1 0,0-1,0 1,-1-1,1 1,-1-1,1 0,-1 0,0 0,-6 4,-10 8,-1-1,-1-1,0-1,-34 14,19-9,-26 15,44-26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05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567 0,'-2'7,"0"0,0 0,-1-1,0 1,0-1,0 0,-1 0,0 0,0 0,0-1,-1 1,0-1,-7 5,-8 13,2 0,2 1,1 1,1 0,-18 43,-32 117,22-56,-3 5,26-70,-4-1,-40 82,49-124,-1 0,-1-1,-35 34,23-26,12-12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07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1 143,'2'-5,"-1"0,1 1,1-1,-1 0,1 1,0 0,0 0,0 0,0 0,1 0,0 0,0 1,0 0,6-4,5-7,-9 8,1 0,-1 0,1 1,0 0,0 0,1 1,-1-1,1 2,0-1,0 1,0 0,1 1,-1 0,1 0,13 0,-15 2,0 1,0 0,0 0,0 1,0 0,0 0,-1 1,1-1,-1 1,0 1,1-1,-2 1,1 1,0-1,-1 1,0-1,0 2,0-1,5 8,2 4,-1-1,-1 2,0-1,-2 2,0-1,-1 1,0 0,3 23,2 23,4 75,-6-40,-8-91,1 12,-1 1,0-1,-1 1,-5 42,3-58,-1-1,1 1,-1-1,0 1,0-1,0 1,-1-1,0 0,0 0,0-1,-1 1,0 0,0-1,0 0,0 0,0 0,-1-1,0 0,0 1,0-1,0-1,0 1,-8 2,11-5,-33 12,24-13,19-11,11-2,1 0,0 2,1 0,0 2,30-12,-7 4,208-80,-117 48,-103 40,0 1,1 2,49-5,-13 2,-41 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0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0,'133'6,"-1"5,235 51,-355-59,-3-2,1 1,-1 0,0 1,0 0,11 6,-19-8,1-1,-1 1,0 0,1 0,-1 0,0 0,0 0,0 0,0 0,0 0,0 1,0-1,0 0,0 1,-1-1,1 1,-1-1,1 0,-1 1,1-1,-1 1,0 0,0-1,0 1,1-1,-2 1,1-1,0 1,0-1,0 1,-1-1,1 1,-1-1,1 1,-1-1,0 1,1-1,-1 0,-1 2,-48 82,-23 46,-164 321,200-385,36-65,0 0,1-1,-1 1,0-1,0 1,0-1,-1 1,1-1,0 0,-1 1,1-1,0 0,-1 0,1 0,-1 0,0 0,-1 0,2 0,0-1,0 0,0-1,0 1,0 0,0 0,0 0,0-1,0 1,0 0,0-1,0 1,0-1,0 1,0-1,1 1,-1-1,0 0,0 1,1-1,-1 0,-1-1,-3-7,0 1,0-1,0-1,-5-17,5 15,-11-35,1 0,3-1,2-1,-8-91,14-203,5 252,-1 70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26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0 367,'87'-4,"96"-17,74-3,-215 22,40-9,-43 6,54-2,-54 5,1-3,-1-1,56-16,30-5,88-16,-88 16,-44 12,0 4,150-1,-208 10,0 0,0-2,0 0,35-12,15-3,-1-5,-59 18,-1 2,1-1,0 1,1 1,22-2,139 5,20 0,-106-12,-53 7,43-2,618 7,-692 0,-1 0,1 0,0 1,-1-1,1 1,0 0,6 2,-10-2,-1-1,1 1,0 0,0-1,-1 1,1 0,0-1,-1 1,1 0,-1 0,1 0,-1-1,1 1,-1 0,0 0,1 0,-1 0,0 0,0 0,0 0,0 0,0 0,0 0,0 0,0 0,0 0,0 0,0 0,0 0,-1 0,1 0,0-1,-1 1,1 0,-1 0,1 0,-1 0,0-1,1 1,-2 1,-3 7,1 1,1-1,-1 1,2 0,-1 0,1 0,1 0,0 0,0 0,1 1,0-1,1 0,0 0,5 19,5 10,1-1,27 56,-1-3,-26-52,13 82,-15-65,31 92,10 53,-4-21,-40-157,1 0,1-1,1 0,1 0,1-2,1 1,0-1,24 25,38 63,93 180,-162-277,-1 0,0 1,-1-1,0 1,-1 0,0 0,-1 0,1 20,-2 11,-5 49,0-7,3-45,0-18,1-1,1 1,0-1,9 38,-5-25,-7-21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29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73 721,'1'-101,"-5"0,-18-110,6 129,5 29,-8-90,18 141,1 1,0 0,0-1,-1 1,1 0,0-1,0 1,0 0,1-1,-1 1,0 0,0 0,1-1,-1 1,1 0,-1 0,1-1,-1 1,1 0,0 0,1-1,-2 2,1 0,0 0,0 1,0-1,0 1,0-1,0 1,0-1,-1 1,1-1,0 1,0 0,-1-1,1 1,0 0,-1 0,1 0,-1-1,1 1,0 1,29 56,207 418,-159-329,-45-90,-19-35,-1-1,10 27,-23-47,0 0,0 0,0 0,0 0,0 0,0 0,0 0,0 0,-1 0,1 0,0 0,-1 0,1 0,-1 0,1 0,-1 0,1-1,-1 1,1 0,-1 0,0-1,0 1,1 0,-1-1,0 1,0 0,0-1,0 1,1-1,-1 0,0 1,-2 0,-42 16,25-11,-7 8,17-9,0 0,0 0,0-1,0-1,-1 1,-18 2,78-35,-8 12,-23 11,-1-1,-1-1,1 0,-1-1,24-18,8-1,-27 18,-8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2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472 115,'11'-10,"0"2,1-1,0 2,0 0,1 0,18-7,-15 7,1-1,22-15,-27 10,-23 11,-27 12,-7 15,1 1,1 3,2 1,-57 54,81-69,-29 25,1 2,3 2,-44 57,74-85,1 0,0 1,1 1,0-1,2 2,0-1,1 1,1 0,1 1,1-1,0 1,1 0,1 31,2-43,1 0,0-1,0 1,1-1,0 1,1-1,-1 1,1-1,1 0,-1-1,1 1,1 0,4 5,-1-3,1 0,0-1,0 0,1 0,0-1,0-1,17 9,11 1,1-1,1-3,71 14,-103-24,228 32,-62-12,-167-21,0 0,0 1,0-1,-1 1,1 1,-1-1,1 1,-1 0,0 1,0-1,0 1,9 9,-12-9,0 0,0 0,0 1,-1-1,1 1,-1 0,0-1,0 1,-1 0,0 0,0 0,0 0,0 0,-1 0,0 0,0 1,0-1,-1 5,-3 11,0-1,-1 0,-1-1,-1 1,0-1,-2-1,0 1,-1-1,-1-1,-1 0,0 0,-15 14,-25 25,-108 89,147-134,10-8,-126 98,111-88,-1-1,-1-1,1-1,-2 0,-27 8,23-12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14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2364,'0'-1,"0"1,0 0,0 0,0-1,0 1,0 0,-1 0,1 0,0-1,0 1,0 0,0 0,0-1,0 1,0 0,0 0,-1 0,1 0,0-1,0 1,0 0,0 0,-1 0,1 0,0 0,0 0,0-1,-1 1,1 0,0 0,0 0,-1 0,1 0,0 0,0 0,0 0,-1 0,1 0,0 0,0 0,-1 0,1 0,0 0,0 0,0 0,-1 0,1 1,0-1,9-28,117-205,-46 92,111-220,201-534,-304 623,-77 229,-2-1,-2 0,-2 0,0-55,-5 89,0-1,-1 1,-1 0,0 0,0 0,-1 0,0 0,0 0,-8-13,9 20,0 0,0 0,0 0,0 1,-1-1,1 1,-1-1,1 1,-1 0,0 0,0 0,0 1,0-1,0 1,0 0,-1-1,1 1,0 1,-1-1,1 0,0 1,-1 0,1 0,-1 0,1 0,-1 0,1 1,0-1,-1 1,1 0,-5 2,-4 1,0 1,1 0,-1 0,1 2,0-1,0 2,1-1,0 1,1 1,-1-1,-14 20,13-13,1 0,0 0,1 1,1 0,1 1,0 0,1 0,-5 21,8-20,-1 0,2 1,0-1,2 1,0-1,1 1,0-1,5 19,-3-24,1 0,0 0,0 0,1-1,1 0,0 0,1 0,0-1,0 0,2-1,13 15,8 2,1-2,2 0,0-3,2-1,0-1,48 19,239 74,-269-96,-21-7,25 8,72 32,-115-44,0 1,-1 0,0 1,-1 0,0 1,0 1,-1 0,0 0,-1 1,16 22,-23-28,0 1,-1-1,0 1,-1 0,1 0,-1 0,0 0,-1 0,1 0,-1 0,0 0,-1 0,1 0,-1 0,0 0,-1 0,0-1,0 1,0 0,-6 10,-6 11,-1-1,-36 47,37-55,-90 111,-172 167,260-282,7-8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15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1478,'-21'21,"1"2,0 0,2 1,1 2,1-1,-21 46,28-52,1 0,2 1,0 0,0 0,2 0,1 1,0-1,2 1,0 0,4 32,-2-46,0 0,0 0,1 0,0-1,0 1,1 0,0-1,0 0,0 1,1-1,0 0,0-1,1 1,0-1,0 0,6 5,-3-4,1 0,0-1,0-1,0 1,0-1,1-1,0 0,-1 0,1-1,12 2,9-2,-1-1,1-2,-1-1,1-1,-1-1,45-13,-24 3,0-2,-2-2,0-3,-1-2,-1-1,-1-3,76-58,-116 80,-1 0,0 0,1 0,-2-1,1 0,-1 0,0 0,0 0,4-10,-7 14,-1 0,1 0,-1 0,0 0,0 0,0 0,0 0,0 0,0 0,0 0,-1 0,1 0,-1 0,1 0,-1 0,0 0,0 0,0 0,0 0,0 1,0-1,0 0,-1 1,1-1,0 1,-1 0,0-1,1 1,-1 0,0 0,1 0,-1 0,0 0,0 0,0 1,0-1,-3 0,-14-6,0 1,-1 1,0 1,0 1,-23-1,-111 2,93 3,51-1,-138-2,-272 34,398-28,12-1,0-2,0 1,0-1,0-1,-16 0,25 0,1 0,-1 0,0-1,0 1,0 0,0-1,1 1,-1 0,0-1,0 1,1-1,-1 1,0-1,1 1,-1-1,0 0,1 1,-1-1,1 0,-1 1,1-1,-1 0,1 0,0 1,-1-1,1 0,0 0,0 0,-1 0,1 1,0-1,0 0,0 0,0 0,0 0,0 0,0 0,1 1,-1-1,0 0,0 0,1 0,-1 1,0-1,1 0,-1 0,1 1,-1-1,2-1,26-39,-27 39,177-187,-18 20,136-197,-243 293,-4-2,-3-2,44-103,-81 159,-1-1,0 0,-2 0,-1-1,-1 0,0 0,0-28,-5 36,0 0,0 0,-2 1,0-1,0 1,-1 0,-1-1,0 2,-1-1,-1 1,0 0,-10-14,2 4,8 11,-1 1,0-1,-1 1,0 1,0 0,-19-16,27 25,-1 0,0 1,1-1,-1 0,0 0,1 1,-1-1,0 1,0 0,0-1,1 1,-1 0,0 0,0 0,0 0,0 1,1-1,-1 0,0 1,0-1,1 1,-1 0,0 0,1-1,-1 1,1 0,-1 0,1 0,-1 1,1-1,0 0,-1 1,1-1,0 0,0 1,0-1,0 1,0 0,0-1,0 4,-4 6,0-1,1 1,1 0,0 0,-3 14,0 25,3-1,1 1,3-1,2 1,2-1,2 0,24 85,-2-41,3-1,5-2,48 85,-39-95,3-3,3-2,3-3,3-1,133 121,-49-72,301 194,-387-273,-39-25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15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1323,'171'-102,"371"-195,823-471,-1303 731,-12 8,46-36,-79 48,-17 17,0 0,0-1,0 1,0 0,1 0,-1 0,0 0,0-1,0 1,0 0,0 0,0 0,0 0,0-1,0 1,0 0,0 0,0 0,0-1,0 1,0 0,0 0,0 0,0-1,0 1,0 0,0 0,0 0,-1 0,1-1,0 1,0 0,0 0,0 0,0 0,0 0,-1-1,1 1,0 0,0 0,0 0,0 0,0 0,-1 0,1 0,0 0,-3-1,0 1,1 0,-1 1,0-1,1 0,-1 1,1 0,-1-1,1 1,-1 0,-2 1,-55 27,29-14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16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1 519,'168'-68,"-57"26,1005-353,-1092 387,-16 5,-11 1,-10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19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7678 0,'1'1,"1"-1,0 1,0-1,0 1,-1-1,1 1,0 0,-1 0,1 0,0 0,-1 0,1 0,-1 1,0-1,1 0,-1 1,2 2,19 30,-19-29,4 11,0 0,-1 1,0-1,-1 1,-2 0,1 1,-2-1,0 0,-1 1,-1-1,-1 1,0-1,-1 1,-7 28,-1-7,-2 0,-1-1,-2 0,-1-1,-29 46,-11 5,-4-3,-4-3,-136 136,-258 183,300-278,-5-7,-4-8,-6-6,-286 121,315-168,-175 42,-156 11,229-55,59-13,-2-9,-213 9,-345-37,-249 16,763 10,1 10,3 11,-318 112,244-45,250-92,0 2,2 3,-69 52,103-68,0 0,1 2,0-1,2 2,-24 34,31-39,0-1,1 1,1 1,0-1,0 1,2 0,-1 0,2 0,0 1,-1 24,3-12,1 0,1-1,1 1,1 0,1-1,2 0,1 0,0-1,2 0,1 0,0-1,2-1,1 0,19 24,-19-28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1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72,'-2'-4,"1"0,-1 0,0 1,0-1,0 1,0 0,-1 0,-4-5,-5-7,12 13,-1 1,0-1,1 1,-1-1,0 1,0 0,0 0,0-1,0 1,0 0,0 0,-1 0,1 0,-3-1,4 2,-1 1,1-1,0 0,-1 1,1-1,0 1,-1-1,1 1,0-1,-1 1,1-1,0 1,0-1,0 1,0-1,-1 1,1 0,0-1,0 1,0-1,0 1,0-1,0 1,0-1,1 1,-1 0,8 59,-6-52,130 514,-51-232,-65-209,-13-60,0 0,2 1,0-2,2 1,0-1,18 35,-22-51,1 0,-1 0,1-1,-1 1,1-1,0 0,0 0,1-1,-1 1,1-1,-1 0,1 0,-1 0,1-1,0 0,0 0,0 0,0 0,7-1,10 1,0-1,42-7,-37 0,-2-1,1-1,-1-1,0-1,-1-1,43-30,-61 38,31-26,-22 15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2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0 221,'7'-6,"1"1,-1 1,1-1,0 1,13-5,10-5,7-5,0 1,1 3,0 1,2 2,63-11,-92 20,0 0,0-1,19-9,-22 9,2 0,-1 0,0 0,1 2,16-4,165-18,-166 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2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0 256,'10'-7,"-1"1,1 0,0 1,1 0,-1 0,1 1,0 1,0-1,1 2,11-2,22-7,261-56,-203 48,196-62,-229 58,-49 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3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1 326,'18'-14,"0"1,1 0,0 1,1 2,0 0,42-15,-4 1,-35 14,85-39,2 4,137-35,-223 74,0 1,1 1,48-1,-66 5,0 0,0 0,0 1,0 0,-1 1,1-1,0 1,0 1,-1-1,0 1,1 0,-1 1,0-1,-1 1,1 0,-1 1,1-1,7 10,-1 5,0-1,-1 2,-1 0,-1 0,-1 0,-1 1,-1 0,7 41,-4 3,1 113,-9-148,-2 1,-1 0,-9 49,8-69,0 0,0 0,-2 0,1-1,-1 1,0-1,-1 0,-1-1,1 0,-2 0,1 0,-1-1,-9 9,-23 13,-65 38,-17 12,97-63,16-11,1-1,0 2,0-1,0 1,-11 13,19-19,0-1,0 0,0 0,1 1,-1-1,0 0,0 0,1 1,-1-1,0 0,0 0,1 0,-1 0,0 0,1 1,-1-1,0 0,1 0,-1 0,0 0,1 0,-1 0,0 0,1 0,-1 0,0 0,1 0,-1 0,0 0,0-1,1 1,-1 0,0 0,1 0,-1 0,0 0,0-1,1 1,-1 0,0 0,1-1,19-4,116-34,172-25,-208 47,1 4,155 1,-228 12,-5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4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0 416,'1'-2,"-1"0,1 0,-1 0,1 0,0 0,0 0,0 0,0 0,0 0,0 1,0-1,1 0,-1 1,1-1,-1 1,1-1,-1 1,4-2,40-24,-28 19,615-306,-564 289,-44 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3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1,'0'18,"2"1,0 0,2-1,0 1,1-1,9 23,54 104,-48-107,533 985,-542-1003,-8-13,0 0,1-1,0 0,0 0,0 0,1 0,0 0,8 6,-13-12,0 0,0 1,0-1,1 0,-1 0,0 0,1 0,-1 1,0-1,0 0,1 0,-1 0,0 0,1 0,-1 0,0 0,1 0,-1 0,0 0,0 0,1 0,-1 0,0 0,1 0,-1 0,0 0,1 0,-1 0,0 0,0-1,1 1,-1 0,0 0,0 0,1-1,-1 1,0 0,0 0,1 0,-1-1,0 1,0 0,0-1,0 1,0 0,1 0,-1-1,0 1,0 0,0-1,0 1,0 0,0 0,0-1,0 1,0 0,0-1,0 1,0 0,0-1,-1-22,-21-113,-6-53,24 141,0 15,1 0,2 0,1 0,1-1,2 1,9-37,-11 66,0 1,0-1,0 1,1-1,0 1,0-1,0 1,0 0,0 0,1 0,-1 0,1 1,0-1,0 1,0-1,0 1,0 0,7-3,-4 3,0 0,0 0,0 1,0 0,0 0,1 1,-1-1,0 1,0 1,11 1,-2 1,-1 0,1 1,-1 1,0 0,0 1,-1 1,0 0,0 1,12 9,-4 2,-1 1,-1 1,0 0,-2 1,-1 1,0 1,-2 0,-1 1,15 40,6 29,28 131,-29-97,-27-106,0 2,1 0,1-1,1 0,12 24,-9-30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4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0 187,'8'-4,"8"-6,4-1,7-2,8 0,10-1,6-3,7 2,-3-1,-2 2,-2 4,-5-1,-7 2,-10-2,-5 1,-7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5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126 278,'-2'0,"1"1,-1 0,0 0,1 0,-1 0,1 0,-1 0,1 0,-1 0,1 0,0 1,0-1,0 1,0-1,0 1,0-1,0 1,0 0,0-1,1 1,-1 0,0 3,-12 42,13-45,-4 17,1 0,1 0,0 1,1-1,2 1,0-1,4 23,-3-33,-1-1,2 0,-1 0,1 0,0-1,1 1,0-1,0 1,1-1,0 0,0-1,0 1,1-1,0 0,0-1,1 1,-1-1,1-1,8 5,7 1,0-1,1-1,0-1,0-1,39 5,121 3,-182-14,25 1,0-1,0-2,0 0,50-13,-61 11,-1 0,0-2,0 1,-1-2,0 0,0 0,0-1,-1-1,0 0,13-13,-17 12,0 0,-1-1,1 0,-2 0,0-1,0 0,-1 0,6-22,0-9,7-52,-17 84,4-18,-1 0,-1-1,-3-55,0 78,-1 0,0-1,0 1,-1 0,0 0,0 0,-1 0,0 1,0-1,-1 1,1 0,-1 0,-1 0,1 0,-1 0,0 1,0 0,-1 0,0 1,1-1,-8-3,-6-1,0 1,0 1,-1 0,0 2,0 0,0 1,0 1,-1 1,0 1,1 0,-1 2,-24 3,0 3,-1 2,2 2,0 1,-60 26,67-22,-234 109,248-112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7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1,'2'17,"0"0,1 0,10 33,0 2,101 565,-101-530,4-1,42 125,-57-208,-1 0,1 0,0 0,0 0,0 0,0 0,0 0,1-1,-1 1,1-1,0 0,-1 0,1 0,0 0,0 0,1-1,-1 1,0-1,0 0,1 0,-1 0,1 0,6 0,8 0,1 0,-1-1,28-4,-6 1,295-19,-308 19,-5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7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1 354,'4'0,"6"-4,5-6,8 0,5-4,10-3,10-3,15-6,12-8,11-1,3-4,-6 2,-8 6,-9 9,-11 3,-11 6,-9 0,-10 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8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0 175,'20'-1,"0"-2,-1-1,0 0,1-1,22-10,12-2,76-23,-39 12,112-22,-135 43,-44 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29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1 172,'4'0,"5"-5,6 0,4-5,3 1,2 0,6-1,5-4,5 1,5 3,2-2,2-2,1 1,-4-2,-6 2,-5 4,-5 2,-7 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5:30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0 640,'1'-16,"1"1,0-1,1 1,1 0,0 0,7-18,43-81,-37 86,0 2,2 0,0 1,2 1,1 0,0 2,2 1,1 1,0 1,1 1,1 1,1 1,43-17,-29 17,0 1,0 2,1 2,1 2,0 2,0 1,1 3,-1 2,49 4,-65 1,-1 1,0 1,0 1,0 2,-1 0,0 2,-1 1,0 1,-1 1,-1 1,0 2,-1 0,-1 1,0 1,28 34,-32-34,-1 1,-1 1,-1 1,-1 0,-1 0,-1 1,-1 1,-1 0,-1 0,-1 1,-2-1,0 2,-1-1,-2 0,0 1,-2-1,-3 33,0-46,1-1,-1 1,-1 0,0-1,-1 0,0 0,-1 0,0-1,0 0,-1 0,-12 12,-9 7,-1-1,-36 26,-8 8,-30 24,-149 96,177-131,48-29,22-14,21-10,649-176,-276 78,-364 94,49-7,-52 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12.4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327 288,'0'-1,"0"1,0 0,0 0,0-1,0 1,0 0,0 0,0 0,0-1,0 1,0 0,0 0,0-1,0 1,0 0,0 0,0-1,0 1,0 0,-1 0,1 0,0-1,0 1,0 0,0 0,0 0,-1-1,1 1,0 0,0 0,0 0,-1 0,1 0,0 0,0-1,-1 1,1 0,0 0,0 0,-1 0,1 0,0 0,0 0,-1 0,1 0,0 0,-1 0,-14 9,-11 17,-2 16,1 1,3 1,-30 74,6-13,-49 99,106-217,51-87,-1-41,-6-3,57-242,-106 365,-4 15,1 0,1 1,-1-1,1 1,0-1,3-5,-4 10,0-1,0 1,0-1,1 1,-1-1,1 1,-1 0,1 0,-1 0,1 0,0 0,-1 0,1 0,0 0,0 1,0-1,-1 0,1 1,0 0,0 0,0-1,3 1,6 1,0-1,0 2,1-1,-1 2,0-1,-1 2,1-1,0 1,9 6,95 58,-70-40,76 51,-63-39,1-3,69 31,-113-61,-1 1,1 0,-2 1,21 18,-33-27,-1 1,1-1,-1 1,1-1,-1 1,1-1,-1 1,1-1,-1 1,0 0,1-1,-1 1,0-1,1 1,-1 0,0 0,0-1,0 1,0 0,0-1,0 1,0 0,0-1,0 1,0 0,0-1,0 1,0 0,-1-1,1 2,-19 15,-42 7,52-20,-408 114,313-92,-304 76,403-101,1 1,-1-2,0 1,0 0,0-1,1 0,-8-1,-1-2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13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1,'4'2,"-1"1,1-1,-1 1,0 0,1 0,-1 0,-1 0,1 1,0-1,-1 1,4 7,1-1,14 23,-2 0,27 65,-27-55,6 19,-3 0,14 68,-16-56,-14-53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4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1 314,'0'-1,"0"0,0 0,1 0,-1 0,0 0,1 0,-1 0,1 0,-1 0,1 0,0 0,-1 0,1 1,0-1,0 0,0 0,-1 1,1-1,0 1,0-1,0 1,0-1,0 1,0-1,0 1,0 0,0 0,0-1,0 1,0 0,0 0,0 0,1 0,-1 0,0 0,0 1,0-1,0 0,0 1,1-1,43 13,-17 0,-16-6,0-1,0-1,0 0,1 0,17 3,-27-8,-1 1,1-1,-1 0,1 0,-1 0,1 0,-1-1,1 1,-1-1,1 1,-1-1,1 0,-1 0,1 0,-1 0,0 0,0-1,0 1,1-1,-1 1,-1-1,1 0,0 0,0 1,-1-2,1 1,-1 0,1 0,-1 0,0-1,0 1,0 0,1-4,11-41,-1 0,-2 0,7-98,-17 144,0-1,0 1,0-1,0 1,0-1,1 1,-1-1,0 1,1-1,0 1,-1 0,1-1,0 1,-1 0,1-1,1 0,-1 1,0 1,-1 0,1 0,-1 0,1 0,-1 0,1 0,-1 0,1 0,0 0,-1 0,1 0,-1 0,1 0,-1 0,1 1,-1-1,1 0,-1 0,1 1,-1-1,1 0,-1 1,1-1,-1 0,0 1,1-1,0 1,32 46,-26-36,111 162,31 49,-121-174,-1 1,34 92,-58-134,0 1,-1 0,0 0,0 0,-1 0,0 0,-1 1,0 8,0-15,-1 1,1-1,-1 1,0-1,1 0,-1 0,0 1,0-1,-1 0,1 0,0 0,-1 0,1 0,-1-1,1 1,-1 0,0-1,0 1,0-1,0 1,0-1,0 0,0 0,-1 0,1 0,0 0,0-1,-1 1,1-1,-1 0,-2 1,-5 0,-1-1,1 0,-1-1,0 0,1-1,-1 0,1 0,0-1,0-1,0 0,0 0,1-1,-1 0,1 0,0-1,1 0,-1-1,1 0,1-1,-1 1,1-1,-7-11,3 4,0 0,1-1,0 0,2-1,0 1,0-2,2 1,0-1,1 0,1-1,-3-35,6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4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1,'8'4,"11"10,7 3,3 6,4 3,2 7,2 1,-4-6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4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1,'0'55,"3"133,0-155,1-1,2 0,18 62,-13-63,1 0,2 0,1-1,1-1,2-1,0 0,2-2,1 0,42 39,-32-38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5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1,'24'28,"-1"1,-1 1,22 40,-10-15,11 16,-6-8,50 62,-85-121,-1-1,1 1,0-1,0 1,0-1,0-1,1 1,-1 0,1-1,-1 0,1 0,0-1,0 1,0-1,0 0,0 0,0 0,0-1,0 0,0 0,0 0,8-2,3-3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6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1 119,'4'-4,"5"-1,6 0,4 1,3-4,-2-3,0-1,0-2,1 1,2-1,0 1,1 4,-4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6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0,'18'2,"0"0,-1 1,1 1,0 0,-1 1,0 1,-1 1,1 0,-1 1,0 1,-1 1,0 0,-1 1,17 15,-2 1,-1 1,-2 2,-1 0,-1 2,29 49,-47-69,0 1,0 0,-1 0,0 0,-1 1,-1 0,-1 0,1 0,-2 0,0 0,-1 0,0 0,-1 0,-1 0,0 0,-1 0,0 0,-10 22,-13 43,17-61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7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1 360,'11'-9,"0"0,1 1,0 1,0 0,1 0,23-8,6-4,227-128,-71 36,-175 100,-3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38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0 211,'1'-1,"-1"0,1-1,-1 1,1 0,-1 0,1 0,0 0,0 0,-1 0,1 0,0 0,0 0,0 0,0 1,0-1,0 0,0 1,0-1,0 0,1 1,0-1,30-10,-30 10,65-24,118-60,-124 54,-4 1,-40 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0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1 364,'25'-12,"1"1,0 0,1 2,0 2,1 0,-1 2,35-3,-46 7,-1 0,0 1,1 1,-1 1,0 0,1 1,-1 0,-1 2,1-1,-1 2,1 0,-2 1,1 0,23 17,-31-19,-1 1,0-1,0 1,-1 0,0 1,0-1,0 1,0 0,-1 0,0 0,-1 0,0 0,0 0,0 1,-1-1,0 1,-1-1,0 1,0 0,0-1,-2 11,-3 15,-2-1,0 0,-18 46,6-35,15-36,12-30,61-149,88-254,-148 385,-9 34,1 0,0 0,1-1,0 1,0 0,1 1,-1-1,1 0,1 1,4-7,-8 12,0 1,1 0,-1-1,0 1,1 0,-1-1,1 1,-1 0,1 0,-1 0,0 0,1-1,-1 1,1 0,-1 0,1 0,-1 0,1 0,-1 0,1 0,-1 0,1 0,-1 0,1 0,-1 1,1-1,-1 0,0 0,1 0,-1 1,1-1,-1 0,1 1,16 17,5 25,-9-10,1-1,1-1,2 0,1-1,1-1,41 48,-30-45,48 40,-63-61,0 1,1-2,0 0,0-1,35 13,-29-15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1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13,'-1'-1,"0"0,0 0,0 0,0 0,-1 0,1 0,0 0,0 1,-1-1,1 0,0 1,-1-1,1 1,-1-1,1 1,-1 0,1 0,0 0,-1 0,1 0,-1 0,1 0,-1 0,1 0,-1 1,1-1,0 1,-1-1,1 1,-1-1,1 1,0 0,0 0,0 0,-1 0,1-1,0 2,0-1,0 0,0 0,0 0,1 0,-1 0,-1 2,-3 5,1-1,-1 1,1 0,1 0,-5 16,-2 11,2 0,1 0,2 1,2 0,1 1,2-1,1 0,10 63,-7-80,0-1,2 1,0-1,0 0,2-1,0 0,1 0,1-1,0 0,2 0,-1-1,2-1,0 0,1-1,0 0,1-1,0-1,22 13,96 39,-97-48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1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0,'3'18,"0"0,0 0,2-1,0 0,1 0,1 0,15 27,-10-20,36 88,26 54,-62-143,1-1,1 0,1-1,32 35,-41-50,1-1,0 0,0 0,0 0,0-1,1 0,0-1,0 1,0-2,0 1,0-1,1 0,-1-1,1 0,-1 0,1-1,-1 0,1 0,10-2,13-4,0-1,-1-1,51-20,-55 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2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0 192,'9'-4,"6"-1,5 0,3 1,3-4,-1 1,1 1,0 1,-4-2,-3-5,1 1,0-7,2 0,0-1,-3-2,0-1,-4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4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24 745,'-10'-49,"1"12,6 16,2 1,0-1,1 0,2 0,0 0,1 0,10-36,-4 30,2 1,0 1,2 0,0 0,23-29,18-19,81-87,-95 120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3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89,'4'-4,"6"-2,5-3,4-1,3 2,3-2,0 0,-4-2,-1 1,-4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4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1 218,'59'-51,"3"2,76-47,-134 93,1 0,0 1,1-1,-1 1,0 0,1 0,-1 1,1 0,0 0,-1 0,1 1,0-1,-1 1,1 1,0-1,-1 1,1 0,10 3,-11-2,-1 0,0 0,0 0,0 0,-1 0,1 1,0 0,-1-1,0 2,0-1,0 0,0 0,0 1,0 0,-1-1,0 1,0 0,0 0,0 0,-1 1,1-1,-1 0,0 1,0 7,0 5,-1 0,0 0,-2 0,0 0,-1 0,0-1,-1 1,-9 20,-9 16,-33 56,30-61,24-47,1-1,-1 1,1 0,-1 0,1 0,-1-1,1 1,0 0,-1 0,1 0,0 0,0 0,-1 0,1 0,0 0,0 0,0 0,0 0,0 0,1-1,-1 1,0 0,0 0,1 0,-1 0,0 0,1 0,-1 0,1-1,0 2,1-1,-1 0,1 0,0-1,-1 1,1-1,0 1,0-1,0 0,-1 0,1 0,0 0,0 0,0 0,2-1,68-18,-70 18,131-50,100-32,-120 49,-96 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7:45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1,'11'0,"0"1,0 1,0 0,-1 0,1 1,-1 0,1 1,-1 0,0 1,15 9,6 7,50 45,-44-35,35 29,-4 4,-2 2,-3 2,-3 4,-3 2,-4 3,-2 1,44 98,-21-6,-7 2,60 241,-111-332,-13-51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7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0,'1'3,"-1"-1,1 1,1-1,-1 1,0-1,1 0,-1 1,1-1,0 0,3 4,7 8,189 334,-137-233,207 450,-117-225,-151-333,1 2,0 0,1 0,0 0,1-1,11 14,-15-21,-1 1,2 0,-1-1,0 1,0-1,0 1,1-1,-1 0,1 0,-1 0,1 0,-1-1,1 1,-1-1,1 1,0-1,-1 0,1 0,-1 0,1-1,0 1,-1 0,1-1,-1 0,1 1,4-3,13-7,1-1,-2-1,1 0,17-16,9-6,358-272,-144 104,-215 171,-12 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8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1 595,'18'-2,"0"-1,0-1,0 0,0-1,-1-1,0-1,20-11,-24 13,381-200,-311 159,-76 42,79-43,115-84,-194 126,0-1,-1 0,1 0,-1-1,-1 1,0-1,6-9,-10 15,-1 0,1 0,-1 0,1-1,-1 1,0 0,1 0,-1-1,0 1,0 0,0 0,1-1,-2 1,1 0,0 0,0-1,0 1,0 0,-1 0,1-1,-1-1,-1 2,1-1,-1 1,1 0,-1-1,0 1,0 0,1 0,-1 0,0 0,0 0,0 1,0-1,0 1,0-1,0 1,0 0,0-1,-3 1,-40-2,0 1,-85 10,115-6,0 0,1 1,-1 1,1 1,0 0,0 1,1 0,0 1,0 0,1 1,0 1,1 0,0 0,0 1,1 1,0 0,1 0,-12 22,12-19,0 1,1 1,1-1,0 1,1 0,1 1,1 0,0-1,1 1,1 0,1 1,1-1,0 0,1 0,5 25,-3-33,0-1,1 0,0 1,0-1,1-1,0 1,1-1,0 0,0 0,1 0,0-1,0 0,0-1,1 1,0-1,1-1,-1 0,1 0,14 6,14 3,1-1,1-2,60 9,-65-13,34 6,1-3,-1-3,89-3,-124-5,1-1,-1-2,0-2,-1 0,0-3,0 0,0-2,55-29,-49 19,-7 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9.0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76,'0'-3,"-1"0,1 0,-1 0,0 1,0-1,0 0,0 1,-1-1,1 1,-1-1,1 1,-1 0,0 0,0 0,0 0,0 0,-1 0,1 0,0 1,-1-1,1 1,-1-1,1 1,-5-1,-2-2,-1 0,-1 1,1 0,0 1,-13-1,15 2,0 1,0 0,1 1,-1-1,0 2,1-1,-1 1,1 0,-1 1,1 0,0 0,0 0,0 1,0 0,1 0,0 1,0 0,0 0,0 0,1 1,-8 9,6-4,-1 0,2 0,0 0,0 1,1 0,0 0,1 0,0 0,1 1,1 0,0 0,0 18,2-22,1-1,0 0,0 0,1 0,1 0,-1 0,1 0,0 0,1-1,0 0,0 1,0-2,1 1,0 0,1-1,-1 0,10 7,11 10,1-2,55 32,-61-40,-16-10,217 143,-186-119,-2 1,0 2,56 65,-75-75,-1 1,-1 1,-1 0,-1 1,-1 0,-1 0,6 27,31 174,-41-188,-3-30,-2-1,1 1,0 0,-1 0,0-1,0 1,-1 0,0 0,0-1,0 1,-3 6,2-8,0-1,0 0,0 0,-1 0,1 0,-1 0,0 0,1-1,-1 1,0-1,-1 0,1 0,0 0,-1 0,1-1,-1 1,-6 1,-27 9,0-1,-1-1,0-2,-1-2,1-2,-1-1,0-2,-66-7,70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9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1 307,'8'-4,"11"-5,11-6,8-4,15-8,10 2,-1-4,-2-1,-4 4,-3 4,-6 0,-7 4,-7 5,-8 1,-4-2,2 2,-3 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0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1,'-4'0,"1"0,0 0,0 0,0 0,0 1,0-1,0 1,-1 0,1 0,1 0,-1 0,0 0,0 1,0-1,-3 3,5-2,0 0,0-1,0 1,1 0,-1-1,1 1,-1 0,1 0,-1-1,1 1,0 0,0 0,0 0,0 0,0-1,0 1,0 0,1 0,-1 0,1-1,-1 1,1 0,0 0,-1-1,1 1,0-1,3 4,9 16,2 0,1-1,1-1,0 0,26 20,20 24,-19-12,40 62,-82-111,-1 0,0-1,0 1,0 0,0-1,0 1,0 0,-1 0,1 0,0 0,-1 0,0 0,1 0,-1 0,0 0,0 3,-1-4,1 0,0 0,-1 0,1 0,-1 0,0 0,1 0,-1 0,0 0,0 0,1 0,-1 0,0-1,0 1,0 0,0-1,0 1,0-1,0 1,-2 0,-6 1,0 0,0 0,0-1,0 0,-15-1,22 0,-37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1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1,'0'34,"1"1,3 0,0-1,3 1,0-1,20 52,213 439,15 39,-249-546,81 259,-87-276,0 0,0 0,0 0,0 0,1 1,-1-1,0 0,0 0,1 0,-1 0,1 0,-1 0,1 0,-1 0,1 0,-1 0,1-1,0 1,0 0,-1 0,1 0,0-1,0 1,0 0,0-1,0 1,0-1,0 1,0-1,0 1,0-1,0 0,0 0,0 1,0-1,0 0,0 0,0 0,1 0,-1 0,0-1,0 1,0 0,0 0,0-1,0 1,0 0,0-1,0 1,0-1,0 0,1 0,7-6,-1 0,0 0,-1 0,11-14,-11 14,562-590,-515 553,-35 35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2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0 574,'11'0,"0"-2,0 1,-1-1,1-1,-1 0,1-1,-1 0,0 0,-1-1,15-9,11-10,45-39,-24 18,-10 13,2 1,1 3,56-24,164-54,25-12,-280 111,-7 3,1 0,1 0,-1 1,0 0,1 1,0-1,9 0,-3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4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1,'6'7,"-1"0,0 0,0 1,-1 0,7 15,9 17,172 316,-115-203,-48-97,162 336,-165-330,-3 2,-2 1,-4 0,13 92,-28-141,-1 1,0-1,-1 1,-1-1,-1 1,0-1,-1 1,-1-1,-1 0,-10 25,5-21,-1-1,0 0,-2-1,0 0,-1-1,-1 0,-24 19,25-22,0 0,-1-2,-1 0,0 0,-1-2,0 0,-18 7,34-16,-1 0,1-1,0 1,-1-1,1 0,-1 1,1-1,-1 0,1 0,0 0,-1 0,1 0,-1 0,1-1,-1 1,1 0,0-1,-1 1,1-1,0 1,-1-1,1 0,0 1,0-1,0 0,0 0,-1 0,1 0,0 0,0 0,1 0,-1 0,0 0,0-1,1 1,-1 0,0-1,1 1,-1 0,1-1,0 1,-1-3,-1-6,1-1,0 0,0 0,2-18,-1 15,-6-142,1 109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3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907 215,'-11'-7,"1"0,-1-1,1 0,1-1,-1 0,-8-13,-24-21,29 32,0 0,0 1,-1 1,-1 0,1 1,-1 1,-1 0,1 1,-1 0,0 2,0 0,-1 0,1 2,-1 0,0 1,1 0,-1 2,0 0,1 1,-1 0,1 1,-1 1,1 1,-22 9,5 0,1 2,0 0,2 2,0 2,-51 43,69-52,0 0,0 2,1-1,0 1,2 1,-1 0,2 0,-1 1,2 0,0 1,1-1,1 1,0 0,-3 26,7-37,0 0,1 0,0 0,0 0,0 0,1 0,0 0,0 0,0 0,0-1,1 1,0 0,0-1,0 1,0-1,1 1,0-1,0 0,0 0,0 0,1-1,-1 1,1-1,0 0,8 5,6 2,0-2,0-1,1 0,0-1,25 4,-7 0,54 9,-47-11,42 14,-74-18,0 0,-1 1,0 0,0 0,-1 1,0 1,0 0,14 12,-21-16,1 1,-1 0,0 0,0-1,0 2,0-1,-1 0,0 1,0-1,0 1,0-1,-1 1,1 0,-1 0,-1 0,1 6,-1-4,0 1,-1-1,0 0,-1 0,0 0,0 0,0 0,-1-1,0 1,-4 6,-9 11,-1 0,-1-2,-1 0,-30 27,43-43,-48 47,-114 83,150-125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4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1,'3'37,"2"-1,1 1,2-1,1 0,27 67,-22-66,195 489,-184-468,20 46,54 143,-83-210,-8-32,-2-25,-4-31,-3-1,-11-79,0-7,10 98,-1-68,3 97,1 0,1 0,-1 0,2 0,-1 1,1-1,7-13,-9 21,1 0,1 1,-1-1,0 0,1 1,-1-1,1 1,0 0,0 0,0 0,0 0,0 1,0-1,0 1,0 0,1-1,-1 2,1-1,-1 0,1 1,-1-1,1 1,-1 0,1 0,-1 1,1-1,-1 1,0-1,6 3,5 0,0 1,0 1,0 1,-1-1,24 15,-2 4,0 2,-2 2,-1 0,-1 2,-2 2,-1 0,-1 2,-2 1,-2 1,-1 1,-2 1,-1 1,15 47,-27-63,-2-1,0 1,-2 1,0-1,-1 36,-3-37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4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0,'5'4,"0"6,0 5,4 8,3 5,1 1,-3 5,-2-1,-3 0,2-6,0-5,-2 0,-1-5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4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67,'0'-4,"0"-6,0-5,0-4,0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5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711 0,'-51'1,"1"2,-1 3,1 1,-79 23,95-19,0 1,1 1,1 2,1 1,0 2,1 0,-39 33,61-43,0-1,0 1,1 0,0 0,0 1,1 0,0 0,1 1,0 0,-5 14,8-18,0-1,1 1,0 0,0 0,0 0,1 0,0 1,0-1,0 0,1 0,0 0,0 0,1 0,-1-1,1 1,1 0,-1-1,1 1,6 9,9 8,1 0,1-1,36 32,78 51,-108-85,50 37,162 129,-193-147,-2 2,76 94,-110-125,-2 1,1 0,-1 0,0 1,-1 0,-1 0,0 1,-1-1,0 1,-1 0,0 0,-1 0,0 0,-1 1,-1-1,-1 21,0-31,0-1,0 1,0 0,0-1,-1 1,1-1,-1 1,1-1,-1 0,0 1,0-1,0 0,0 0,0 0,-1-1,1 1,-1 0,1-1,-1 0,1 0,-1 1,0-1,1-1,-1 1,0 0,0-1,0 1,0-1,0 0,-3 0,-13 0,0-1,0 0,-28-6,30 4,-217-36,210 35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5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0 194,'0'-4,"9"-2,10-3,7-5,7 0,6-6,5 1,3-1,2-1,1 3,-4 1,-6 2,-1 5,-7 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6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0,'2'10,"0"0,0 0,1 0,0 0,0-1,1 1,1-1,6 11,9 19,90 182,-24-55,-31-44,-19-37,58 94,-92-175,1 0,0 0,0 0,0-1,1 1,0-1,-1 0,1 0,0 0,0 0,0-1,1 1,-1-1,1 0,-1-1,1 1,0-1,0 0,-1 0,1 0,0-1,0 0,0 1,0-2,0 1,0-1,-1 1,1-2,0 1,0 0,5-3,11-4,0-2,-1 0,0-1,0-1,22-17,-7 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6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1 220,'6'-1,"1"0,0-1,0 0,-1 0,1-1,-1 1,0-2,1 1,-1-1,-1 1,9-9,29-15,27-3,-34 15,-1-1,55-35,-61 24,-17 13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7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0,'0'4,"0"6,4 5,6 4,1 7,3 4,3 0,3 4,2 0,-3-1,4-7,-2-3,0-2,-4 0,-5-3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7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5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46 505,'-1'-16,"-1"0,0 0,-5-16,-6-43,12 46,-17-227,17 253,1 0,0 1,0-1,-1 1,2-1,-1 0,0 1,0-1,1 0,-1 1,1-1,0 1,0-1,0 1,0-1,0 1,1 0,-1 0,1-1,-1 1,1 0,2-2,-2 4,0-1,0 0,0 0,0 0,0 1,0-1,0 1,0 0,0 0,0 0,0 0,0 0,1 0,-1 0,0 1,0-1,0 1,0-1,0 1,0 0,0 0,0 0,0 0,-1 0,1 0,0 0,-1 1,3 1,23 22,-1 1,0 1,-2 1,32 49,-9-12,-20-31,-4-5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8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1 140,'7'0,"0"1,-1 1,1-1,0 1,-1 0,1 1,-1 0,0 0,1 0,-2 1,1 0,9 8,10 9,30 34,-38-37,29 26,-27-27,-1 0,-1 2,19 25,-47-163,8 98,-5-19,2 0,2-1,3-75,1 115,0-1,0 0,0 1,0-1,1 0,-1 1,0-1,1 1,-1-1,1 0,0 1,-1 0,1-1,0 1,0-1,0 1,0 0,0 0,0-1,0 1,1 0,-1 0,0 0,1 0,1-1,0 2,-1 0,0-1,1 1,-1 0,1 0,-1 1,1-1,-1 0,1 1,-1 0,0-1,1 1,-1 0,4 3,10 4,-2 2,1 0,20 20,-32-27,257 267,-255-264,22 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29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651 22,'-99'-21,"94"21,1 0,-1 0,0 1,0-1,1 1,-1 0,0 1,1-1,-1 1,1 0,0 0,-1 0,1 0,0 1,0 0,1 0,-1 0,0 0,1 0,0 1,0 0,0-1,0 1,-4 8,3-3,1 1,-1-1,2 1,-1-1,1 1,1 0,0 0,0 0,1 0,0 0,2 10,-2-17,0-1,0 1,1 0,-1-1,1 1,-1-1,1 0,0 1,0-1,0 0,1 1,-1-1,1 0,-1 0,1 0,-1 0,1 0,0 0,0-1,0 1,0-1,0 1,0-1,1 0,-1 0,0 0,1 0,-1 0,1 0,-1-1,1 1,-1-1,1 1,-1-1,1 0,0 0,-1-1,1 1,-1 0,3-2,2 1,-1 0,1-1,-1 0,0 0,0 0,0-1,0 0,-1 0,1-1,-1 0,0 0,1 0,-2 0,10-11,-10 7,1-1,-1 1,0-1,-1-1,0 1,-1 0,0-1,0 1,-1-1,0 1,-1-11,3-19,15 95,11 23,58 111,-39-91,368 922,-286-645,-94-253,21 137,-53-239,6 58,-9-74,-1-1,0 0,0 0,-1 1,1-1,-1 0,0 0,0 0,-1 1,1-1,-1 0,1-1,-1 1,-4 6,3-8,0 0,0 0,0 0,0 0,-1-1,1 1,0-1,-1 0,1 0,-1 0,1 0,-1-1,0 1,1-1,-1 0,1 0,-1 0,0-1,1 1,-1-1,-3-1,-15-3,0-1,-23-10,39 13,-53-22,1-2,2-4,1-1,1-3,-49-42,-231-228,244 212,-92-125,134 152,2-3,-71-147,100 176,-22-72,34 92,1 1,0-1,2 0,0 0,2-37,1 51,0-1,1 0,0 1,0-1,0 1,1 0,0-1,0 1,0 1,1-1,0 0,0 1,0 0,1 0,0 0,0 0,0 1,1 0,10-6,8-4,1 2,0 1,41-12,-50 18,48-12,-37 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5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174 594,'0'0,"0"-1,-1 0,1 0,0 0,-1 1,1-1,-1 0,1 0,-1 1,1-1,-1 0,1 1,-1-1,0 1,1-1,-1 1,0-1,1 1,-1-1,0 1,0 0,1-1,-1 1,0 0,0 0,0-1,1 1,-1 0,0 0,0 0,0 0,0 0,0 0,1 1,-3-1,-30 7,26-3,1 1,-1 0,1 1,0-1,0 1,0 0,1 1,0 0,0-1,1 2,0-1,0 0,-4 12,0 1,2 0,0 1,1 0,-3 24,7-38,0 0,0 0,1 0,-1 0,2 1,-1-1,1 0,0 0,0 0,1 0,0 0,0 0,1 0,0-1,0 1,0-1,1 0,0 0,0 0,1 0,0-1,0 0,0 0,0 0,1-1,0 1,0-1,0-1,0 1,1-1,7 3,14 3,1-1,0-1,0-2,0 0,1-2,-1-2,1 0,45-6,-71 4,1 1,0-1,-1 0,1 0,0 0,-1-1,1 1,-1-1,0 0,0-1,0 1,0-1,0 1,0-1,0 0,-1-1,0 1,1-1,-1 1,-1-1,1 0,0 0,2-6,-3 3,0 0,0-1,-1 1,0-1,0 0,0 1,-1-1,-1 0,1 0,-1 1,0-1,-1 1,-4-14,-3-4,-1 1,-1 0,-1 1,-1 0,-28-38,-97-101,59 74,59 66,9 11,1-1,0 0,1-1,0 0,-10-20,18 31,-1-1,1 0,1 1,-1-1,0 0,1 0,-1 0,1 0,0 1,0-1,0 0,0 0,0 0,1 0,-1 0,1 1,0-1,0 0,0 0,0 1,1-1,-1 1,0-1,1 1,0 0,0-1,0 1,0 0,0 0,0 0,0 1,1-1,-1 0,0 1,5-2,7-5,0 2,1 0,0 1,0 0,30-5,82-5,-117 14,43-1,0 1,0 3,0 2,-1 3,1 2,-2 2,58 20,-66-16,-2 1,1 2,-2 3,0 0,-2 3,-1 1,0 2,54 53,-77-67,-2 2,0-1,-1 1,0 1,-2 0,1 0,-2 1,0 1,-2-1,1 1,-2 0,-1 0,0 1,-1-1,-1 1,0 0,-2 0,0-1,-1 1,-1 0,-1-1,-1 1,-10 32,13-47,-1 0,0 0,0 0,0 0,0 0,0 0,-1-1,0 1,1-1,-1 0,-1 1,1-1,0-1,-1 1,1 0,-1-1,0 0,0 0,0 0,0 0,-9 2,9-4,-1 0,0 0,1 0,-1 0,0-1,1 0,-1 0,0 0,1 0,-1-1,1 0,0 0,0 0,0 0,0-1,0 1,0-1,0 0,1 0,-6-7,-9-10,1-2,0-1,2 0,1 0,1-2,1 0,1 0,1-1,-7-30,3 2,3 0,2-1,-3-87,11 110,2-1,1 1,11-61,-8 74,0 1,1 0,0 0,2 1,0 0,1 0,22-30,-31 46,1 0,-1 0,1 0,0 0,0 0,0 0,-1 0,1 0,0 0,0 1,0-1,0 0,1 1,-1-1,0 1,0-1,0 1,0-1,2 1,-2 0,-1 0,1 1,-1-1,1 0,-1 1,1-1,-1 0,1 1,-1-1,0 1,1-1,-1 1,0 0,1-1,-1 1,0-1,0 1,1-1,-1 1,0 0,0-1,0 1,0 0,0-1,0 2,-1 48,-4-13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6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11,'0'-4,"4"-1,5 4,2 6,7 11,4 11,3 9,10 11,2 14,5 9,-3 2,2 0,-2-4,-4-9,-4-10,-6-10,-9-7,-6-9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7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1 633,'0'-4,"8"-10,7-6,9-9,18-3,17-12,16-12,8-5,6 0,0 3,-6 1,-10 8,-8 7,-15 7,-9 9,-10 6,-7 5,-7 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7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0,'4'0,"6"5,5 0,4 5,3-1,2 4,-3 3,-5 3,-6-2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8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11,'0'-5,"0"0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39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1 334,'15'-2,"0"2,0 0,0 1,-1 1,1 0,0 1,-1 0,1 1,-1 1,0 0,0 1,20 13,-28-16,0 0,1 1,-1 0,1 1,-1-1,-1 1,1 0,-1 1,0-1,0 1,7 11,-59-76,36 35,1 0,1-1,1 0,1 0,1-1,-3-28,9 52,0 0,0 0,-1 0,1 0,0 1,0-1,1 0,-1 0,0 0,1 0,-1 0,1 1,-1-1,1 0,0 0,0 1,0-1,0 1,0-1,0 1,0-1,3-2,-1 3,-1 0,1-1,-1 1,1 0,0 0,-1 0,1 0,0 1,0-1,0 1,0 0,-1 0,5 0,4 1,0 1,0 0,0 0,-1 1,1 0,18 9,19 16,-2 2,-1 2,40 37,-84-68,0 0,0 0,0 0,0 0,1 0,-1-1,0 1,0 0,0-1,1 1,-1-1,0 1,1-1,-1 1,0-1,1 0,-1 0,1 0,1 0,-2 0,0-1,0 1,-1-1,1 1,0-1,-1 1,1-1,0 0,-1 1,1-1,-1 0,1 0,-1 1,1-1,-1 0,1 0,-1 0,0 0,0 0,1 1,-1-1,0-1,1-10,0 1,-1-1,-2-21,0 16,0-28,1-96,1 139,0 1,0-1,0 0,1 1,-1-1,0 0,1 0,-1 1,1-1,-1 0,1 1,0-1,0 1,0-1,0 1,0-1,0 1,0 0,0-1,0 1,1 0,-1 0,0 0,1 0,1-1,0 1,0 1,-1 0,1-1,0 1,-1 0,1 0,0 1,-1-1,1 1,0-1,-1 1,1 0,-1 0,5 2,8 5,0 0,0 2,24 19,-26-18,7 4,-1 2,30 32,-38-35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0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46 418,'10'-17,"0"0,0 1,2 0,0 1,19-18,77-64,-38 36,-57 49,10-7,-2-2,29-36,-50 57,1-1,0 1,-1-1,1 1,0-1,-1 1,1-1,-1 0,1 0,-1 1,1-1,-1 0,0 0,1 1,-1-1,0 0,0 0,0 0,0 1,1-1,-1 0,0 0,0 0,0 0,-1 1,1-1,0 0,0 0,0 0,-1 0,1 1,0-1,-1 0,1 0,0 1,-1-1,1 0,-1 1,0-1,1 0,-1 1,1-1,-1 1,0-1,1 1,-1-1,0 1,0 0,1-1,-1 1,0 0,0-1,0 1,0 0,1 0,-1 0,-1 0,-5-1,1 0,-1 1,1 0,-1 0,0 1,-6 1,-10 4,0 1,1 1,0 1,0 1,1 1,0 1,1 1,0 1,1 0,1 2,0 0,1 0,1 2,0 0,-16 26,30-40,-1 0,0 1,1 0,0-1,0 1,1 0,-1 0,1 0,0 0,0 0,0 0,1 0,0 0,0 0,0 1,1-1,0 0,0 0,0 0,0 0,3 5,-1-4,1 0,0 0,0 0,1-1,-1 1,1-1,0 0,1 0,-1-1,1 0,0 0,0 0,0-1,14 6,43 15,123 29,-166-48,0-2,1 0,0-1,-1-1,1 0,0-2,0-1,23-4,-20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1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472 1,'-35'0,"1"0,-1 3,-49 9,73-9,-1 0,1 1,0 1,0-1,0 2,1 0,0 0,0 1,0 0,1 1,0 0,0 0,-12 16,5-2,0 1,1 1,1 0,2 0,0 2,-9 28,16-38,0 1,1 0,1 0,0 0,2 0,0 0,0 0,2 0,0 0,1 0,4 18,-4-29,0 0,1 0,0 0,0 0,0-1,0 1,1-1,0 0,0 0,1 0,-1 0,1-1,0 0,1 0,-1 0,0 0,1-1,0 0,0 0,0-1,0 0,0 0,1 0,-1-1,9 1,12 2,0-2,0-1,0-2,47-5,-69 5,0 0,-1 1,1-2,0 1,-1-1,0 1,1-1,-1 0,0-1,0 1,0-1,0 0,0 0,-1 0,1 0,-1-1,0 1,0-1,0 0,-1 0,1 0,-1 0,0 0,0 0,0-1,-1 1,2-10,1-9,0 0,-2-1,-1 1,-3-36,1 21,-1-48,1-85,1 165,0 1,1-1,0 1,0-1,0 1,1-1,0 1,4-10,-5 14,0 0,0 0,-1 0,1 0,0 0,0 0,0 0,1 0,-1 0,0 1,0-1,0 0,1 1,-1-1,0 1,1-1,-1 1,0-1,1 1,-1 0,1 0,-1 0,0 0,1 0,-1 0,1 0,-1 0,0 1,1-1,-1 1,0-1,1 1,-1-1,0 1,0 0,1-1,-1 1,0 0,1 1,17 12,-1 0,-1 2,0 0,-1 0,18 26,14 14,188 183,-139-142,-75-75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6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57,'0'-4,"0"-6,5-5,4 0,2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6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1 292,'4'-4,"5"-1,6-5,9-8,7-5,8-3,6-2,2-3,-1 2,-5 3,-2 2,-2 0,-4 0,-7 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2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396 539,'-20'0,"1"0,0 2,0 0,-26 6,36-5,1 0,-1 1,1-1,-1 2,1-1,0 1,1 0,-1 1,1 0,0 0,-8 10,-4 8,0 1,1 1,2 0,1 2,1 0,1 0,2 1,0 1,2-1,2 2,0-1,-4 62,11-83,0-1,0 0,1 1,-1-1,2 0,-1 1,1-1,1 0,-1 0,2 0,-1-1,8 14,-7-16,0 0,0-1,1 1,-1-1,1 0,0 0,1-1,-1 1,0-1,1 0,0 0,0-1,0 0,0 0,0 0,0-1,10 1,4 1,0-1,0-1,0-1,0 0,0-2,0 0,0-2,0 0,30-11,-39 11,-1 0,0-1,-1 0,1-1,-1 0,0-1,-1 0,1 0,-1-1,-1 0,0 0,0-1,0 0,-1 0,0-1,-1 1,0-1,-1 0,4-13,-2 1,-2 0,0-1,-1 0,-2 0,0 1,-1-1,-1 0,-8-40,0 21,-1 1,-2 0,-32-72,-19-5,-4 4,-124-161,180 260,-12-16,23 31,0 0,0 0,0 0,0 0,1 0,-1 0,0 0,0 0,0 0,0 0,0 0,0 0,0 0,0 0,0 0,0 0,0 0,16 18,58 63,3-2,3-5,4-2,160 103,-153-123,-75-38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1 804,'0'-1,"0"0,1 0,-1 0,0 0,1 0,0 0,-1 0,1 0,-1 0,1 0,0 1,0-1,-1 0,1 1,0-1,0 0,0 1,0-1,0 1,0-1,0 1,0 0,0-1,0 1,0 0,0 0,0 0,1-1,33-2,-15 5,1 2,0 0,-1 1,0 1,0 1,0 0,25 15,-22-12,172 95,-19-9,-175-95,1 0,0 0,-1 0,1-1,0 1,0 0,-1-1,1 0,0 1,0-1,0 0,0 0,0 0,0 0,0 0,-1-1,1 1,0 0,0-1,0 1,-1-1,4-2,-3 2,0-1,0 0,0 0,0 0,-1 0,1-1,-1 1,1 0,-1-1,0 1,0-1,0 1,-1-1,2-3,0-10,0 0,-1 0,0 0,-2-18,-11-80,-5 1,-45-157,45 202,-18-58,-15-64,44 155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3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637 155,'0'-3,"-1"-1,0 0,0 1,0-1,0 1,0-1,-1 1,1 0,-1-1,0 1,0 0,-1 0,1 1,0-1,-1 0,0 1,1-1,-5-1,-2-3,0 0,-1 1,0 0,-14-5,5 4,0 1,-1 0,1 1,-1 2,0 0,0 1,0 1,0 0,0 2,0 0,0 2,-27 6,33-6,0 1,0 1,0 0,1 1,0 0,0 1,0 1,1 0,0 1,1 0,0 0,0 1,1 1,1 0,-1 0,2 1,-12 19,15-21,0 0,1 0,0 1,1-1,0 1,0 0,1 0,1 0,0 1,0 15,2-22,-1 1,1-1,0 1,1-1,-1 1,1-1,0 1,1-1,-1 0,1 0,0 0,0-1,0 1,1-1,0 1,0-1,0 0,0-1,0 1,1-1,0 0,6 4,10 2,0 0,1-1,0-1,1-2,-1 0,41 4,-11-6,99-6,-146 3,1 0,0-1,-1 0,1 0,-1 0,1-1,-1 0,0 0,1 0,-1-1,0 0,-1 0,1 0,0 0,4-5,-4 2,0-1,-1 1,1-1,-2 0,1 0,-1 0,0-1,0 1,-1-1,2-9,2-14,-2-1,-1 0,-2 0,-2-37,-1 28,8-67,-6 107,0 0,0-1,0 1,0 0,0 0,0 0,0-1,1 1,-1 0,1 0,-1 0,1 0,-1 0,1 0,0 0,-1 0,1 0,0 0,0 0,0 0,-1 0,1 0,0 1,0-1,0 0,0 1,1-1,-1 1,0-1,0 1,0 0,0-1,0 1,1 0,-1 0,0 0,0 0,1 0,-1 0,0 0,0 0,0 0,1 1,-1-1,0 0,0 1,0-1,2 2,7 3,0 0,0 1,-1 0,12 9,-13-8,502 403,-476-378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4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0 176,'18'1,"0"1,0 1,0 0,-1 1,1 2,-1-1,28 15,-1 2,65 44,-46-23,86 78,-138-110,0 0,0 1,10 16,-18-24,0 0,0 1,-1-1,1 1,-1-1,0 1,-1 0,1 0,-1 0,0 0,0 0,-1 0,1 8,-1-12,0 0,0 0,-1 1,1-1,0 0,0 0,-1 0,1 0,-1 1,1-1,-1 0,1 0,-1 0,0 0,1 0,-1 0,0 0,0-1,0 1,1 0,-1 0,0-1,0 1,0 0,0-1,-1 1,1-1,0 1,0-1,0 0,0 1,0-1,-1 0,1 0,0 0,0 0,0 0,-1 0,1 0,0 0,0-1,0 1,0 0,-1-1,1 1,-1-1,-5-2,1 1,0-1,0 0,0 0,1-1,-1 0,-5-5,0-2,1-1,-1-1,2 0,0 0,1-1,0 0,1-1,0 1,2-1,-1-1,2 1,0-1,-3-30,2-4,3-1,2 1,7-59,-7 101,1 0,0 1,0-1,1 1,0 0,0-1,1 1,0 0,6-11,-7 15,0 1,1 0,-1-1,0 1,1 0,0 0,-1 0,1 1,0-1,0 0,0 1,0 0,0 0,0 0,0 0,0 0,1 1,-1 0,0-1,0 1,1 0,-1 0,0 1,0-1,4 2,20 4,0 2,-1 1,0 1,-1 2,0 0,25 17,-3-3,41 23,-2 4,-3 3,126 111,-96-72,-99-80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4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1,'-7'1,"-1"0,0 0,1 1,-1 0,1 0,0 1,0 0,0 1,0-1,0 1,-9 8,-2 2,1 0,-27 29,19-14,1 1,2 1,1 1,2 0,1 2,1 0,2 1,1 1,2 0,2 0,-8 55,17-88,0-1,1 1,0-1,-1 1,1 0,0-1,0 1,1 0,-1-1,0 1,1-1,0 1,-1-1,1 1,0-1,1 1,-1-1,0 0,1 1,-1-1,1 0,-1 0,1 0,0 0,0-1,0 1,0 0,0-1,0 1,1-1,2 2,4-1,0 0,1-1,-1 0,0-1,1 1,-1-2,14-1,4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45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235 289,'3'-3,"1"0,1 0,-1 0,0 1,1-1,7-2,17-9,-5-2,-12 9,0-1,0-1,-1 0,0 0,-1-1,12-14,-20 21,0-1,0 1,0-1,0 0,-1 1,1-1,-1 0,0 0,0 0,-1 0,1 0,-1 0,0 0,0-1,0 1,-1 0,1 0,-1 0,0 0,0 0,0 0,-1 1,1-1,-1 0,0 1,0-1,-3-3,3 4,0-1,1 1,-1 0,0 0,0 0,-1 1,1-1,0 1,-1-1,0 1,0 0,1 0,-1 0,0 0,-1 0,1 1,0-1,0 1,-1 0,1 0,-1 0,1 1,-1-1,1 1,-1-1,1 1,-1 1,1-1,-1 0,1 1,-1 0,1 0,-1 0,1 0,0 0,-1 1,1-1,0 1,0 0,-5 4,-10 8,1 0,0 2,1 0,0 0,-12 20,26-34,-15 19,-21 25,2 2,-32 55,67-100,-1-1,1 1,-1 0,1 0,0-1,0 1,0 0,1 0,-1 0,1 0,-1 0,1 1,0-1,0 0,0 0,1 0,0 5,1-6,-1 0,0 0,1 0,-1 0,1 0,-1-1,1 1,0 0,0-1,0 1,0-1,0 0,0 1,0-1,0 0,1-1,-1 1,0 0,0 0,1-1,-1 0,1 1,3-1,47 4,1-3,57-5,2-1,-55 4,101-15,-137 13,-1-2,1 0,-1-2,-1 0,1-1,-1-2,37-22,-48 25,-1-1,0 0,-1-1,0 0,0 0,-1-1,0 1,-1-1,0-1,0 1,4-17,-3 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18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1 264,'13'-1,"-1"-1,1 0,0-1,17-6,19-4,114-15,258-10,167 38,635 51,-54-11,-205-48,-22-1,-802 14,97 3,317-28,-31-28,-440 39,164-38,-117 10,-76 20,91-17,-59 22,127-1,825-5,-881 18,-141 1,-1 1,1 0,-1 1,0 1,0 0,0 1,27 14,-41-19,0 0,-1 0,1 0,-1 1,1-1,0 0,-1 1,1-1,-1 0,1 1,0-1,-1 1,1-1,-1 1,0-1,1 1,-1-1,1 1,-1-1,0 1,1 0,-1-1,0 1,0 0,1-1,-1 1,0 0,0-1,0 1,0 0,0-1,0 1,0 1,-7 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20.1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1,'1'8,"0"0,1 0,0 0,0 0,1 0,0-1,6 12,7 16,28 103,-6 2,23 162,12 294,-61-483,11 323,-14-172,4-106,7-1,54 209,-44-248,1-5,-6 1,22 222,-50-149,0-108,7 81,8-76,-6-45,1 45,5 58,1 21,-13-158,-2 36,3 1,2-1,9 49,-8-69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22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2495 1,'-2'0,"1"1,-1 0,1 0,-1-1,1 1,0 0,-1 0,1 0,0 1,-1-1,1 0,0 0,0 1,-2 2,-12 12,2-11,0-1,0 0,0-1,0 0,-1-1,1-1,-23 0,-8 2,-710 35,666-34,-146 26,114-13,-75-2,118-11,-91 15,106-5,42-8,0-1,0-2,-1 0,-20 0,-75-5,-109 3,222 0,1-1,0 1,-1 0,1-1,0 1,-1 0,1 1,0-1,0 0,0 1,0-1,0 1,0-1,0 1,1 0,-1 0,0 0,1 0,0 0,-1 0,1 0,0 1,0-1,0 0,1 1,-1-1,0 0,1 5,-3 9,1-1,1 0,2 24,-1-22,-10 468,2-332,-21 234,11-159,12 300,9-279,-5-189,0-33,2 1,1-1,6 42,-2-49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24.3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1,'1'1,"-1"0,0 0,1 0,-1 0,1 0,0 0,-1 0,1 0,0 0,-1 0,1 0,0 0,0-1,0 1,0 0,0-1,0 1,0-1,0 1,0-1,0 1,0-1,0 1,0-1,1 0,-1 0,2 0,37 5,-35-5,294 4,-62-3,679 91,-354-24,-481-64,-58-4,0 1,-1 1,1 1,0 0,-1 2,1 1,20 9,-22-7,-1 0,1-1,0-1,44 7,-61-13,-1 1,1 0,0 0,-1 0,1 0,-1 1,1 0,-1-1,0 1,0 0,0 1,0-1,0 0,0 1,0 0,-1 0,0-1,1 1,-1 1,0-1,0 0,-1 0,1 1,-1-1,0 1,1 0,-2-1,2 8,1 9,-1 1,-2 0,0 0,-3 25,0 1,-1 121,31 301,-17-401,7 54,44 160,-21-133,-12-43,46 115,1-49,-25-64,58 192,-84-217,-22-67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6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0,'1'1,"0"-1,0 0,0 1,1-1,-1 1,0 0,0-1,0 1,0 0,-1 0,1-1,0 1,0 0,0 0,-1 0,1 0,0 0,-1 0,2 2,12 28,-10-21,167 399,56 120,-224-522,1 1,0-1,0 0,1 0,0-1,0 1,1-1,0 0,0 0,0-1,0 0,12 7,-12-10,0 1,0-1,0 0,1-1,-1 1,1-1,-1 0,1-1,-1 0,1 0,-1 0,1-1,-1 0,0 0,1-1,6-2,11-4,-1-1,0-1,-1 0,24-17,-17 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28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0,'725'29,"-712"-27,53 7,-63-8,0-1,0 1,0 0,0 0,0 0,0 1,-1-1,1 1,0-1,-1 1,1 0,-1 0,0 0,0 0,0 0,0 1,3 3,-2 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29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0,'1'46,"2"0,2 0,1-1,3 0,2 0,1-1,22 49,49 139,-74-198,-1 1,-2 0,-1 0,0 69,-5-84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0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1,'-13'0,"0"0,-1 1,1 0,0 1,0 1,0 0,0 0,0 2,1 0,0 0,0 1,0 0,0 1,1 0,-15 14,-1 3,2 1,0 1,2 2,1 0,1 1,2 1,1 1,1 0,2 2,1 0,1 0,2 1,-12 67,21-88,0-1,1 0,1 1,0-1,1 1,0-1,1 1,1-1,4 15,-6-23,1 0,0 0,0 0,0-1,1 1,-1-1,1 1,0-1,0 0,0 0,1 0,-1 0,0-1,1 1,0-1,0 0,-1 0,1-1,0 1,1-1,-1 1,0-1,0-1,1 1,-1 0,0-1,0 0,1 0,7-1,18-2,0-1,-1-2,1-1,-1-1,-1-1,34-16,-25 6,-2-1,0-2,44-35,-61 42,-1 0,-1-2,0 1,-1-2,-1 0,0-1,17-33,-26 41,-1 0,0 0,-1-1,0 0,0 1,-1-1,-1 0,0 0,-1 0,0 0,-3-19,-1 10,-1 0,0 0,-2 1,0 0,-17-32,23 48,-1 0,-1 1,1-1,0 1,-1-1,0 1,0 0,0 0,0 0,0 0,0 1,-1-1,0 1,-6-3,-7-1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1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0,'1'39,"2"0,2 0,14 53,41 114,-7-32,49 255,-71-278,-23-114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4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1,'2'30,"2"0,1 1,1-1,20 53,-1 1,-9-19,47 167,-45-181,-10-32,-2 0,0 1,4 23,-8-22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6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77,'-7'8,"0"1,0 0,1 0,0 1,1 0,0 0,-4 11,-23 79,24-71,-112 391,119-414,-1 1,0-1,0 0,0 0,-1 0,0-1,0 1,-1-1,0 0,1 1,-2-2,-5 7,10-11,0 0,0 0,-1 0,1 0,0 0,0 0,-1 0,1 0,0 0,0 0,-1 0,1 0,0 0,0 0,-1 0,1 0,0 0,0 0,0 0,-1 0,1 0,0 0,0-1,0 1,-1 0,1 0,0 0,0 0,0-1,-1 1,1 0,0 0,0 0,0-1,0 1,0 0,0 0,0 0,0-1,-1 1,1 0,0 0,0-1,0 1,0 0,0 0,0-1,0 1,0 0,1 0,-1-1,0 1,0 0,0 0,0 0,0-1,2-19,-1 16,7-56,18-124,53-192,-72 353,0 0,2 0,17-32,-25 54,-1 0,1 0,-1 0,0 1,1-1,-1 0,1 0,0 1,-1-1,1 0,0 1,-1-1,1 0,0 1,0-1,0 1,-1 0,1-1,0 1,0-1,0 1,0 0,0 0,0 0,0-1,-1 1,1 0,2 0,-1 1,-1 0,1 0,0 0,-1 0,1 0,-1 0,1 0,-1 0,1 1,-1-1,0 0,0 1,2 2,5 8,-1 1,10 26,-14-33,11 25,2-1,1 0,2-1,1-1,1-1,38 39,163 129,-178-159,-41-35,0 1,-1 1,1-1,-1 0,0 1,1-1,-1 1,0 0,0-1,-1 1,1 0,1 5,-3-8,0 1,0-1,0 1,0 0,0-1,0 1,0-1,0 1,0-1,0 1,-1-1,1 1,0-1,0 1,-1-1,1 1,0-1,-1 1,1-1,0 0,-1 1,1-1,-1 1,1-1,0 0,-1 0,0 1,-29 6,-187-10,145-1,-100 8,168-4,0 0,0 1,0 0,0 0,0 0,0 1,0-1,0 1,1 0,-1 0,-4 3,-2 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8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0 376,'0'-1,"1"0,-1 0,0 0,1 0,-1 0,1 1,-1-1,1 0,-1 0,1 1,-1-1,1 0,0 1,-1-1,1 0,0 1,0-1,0 1,-1-1,1 1,0 0,0-1,0 1,0 0,0-1,0 1,1 0,32-4,-29 3,8 0,-1 0,1 1,-1 1,1 0,-1 1,0 0,1 0,-1 2,0-1,14 8,-17-7,-1 1,0 0,-1 0,1 1,-1 0,0 0,-1 1,1-1,-1 2,0-1,-1 1,0 0,0 0,6 15,-4-2,0 0,-1 1,-1 0,0 1,-2-1,-1 1,-1 0,-1-1,-1 1,-1 0,-6 31,-3-6,-1-1,-3 0,-1-1,-29 54,94-187,169-457,-148 309,-58 186,-1-1,4-61,-22 250,20 222,-9-327,16 61,-19-87,2 0,-1 0,1-1,0 1,1-1,0 0,0 0,1 0,-1 0,1-1,1 0,-1 0,12 9,2-5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8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0,'0'165,"43"313,48-29,-89-439,1 1,1 0,0-1,8 17,-10-23,1-1,-1 0,0 1,1-1,0 0,-1-1,1 1,0 0,1-1,-1 0,0 0,1 0,-1 0,1 0,6 2,13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39.6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0,'2'24,"2"0,0-1,2 0,1 0,0 0,2-1,21 41,1 3,19 60,37 83,-81-197,1 0,0 0,1 0,17 20,-24-30,1 0,0-1,-1 1,1 0,0 0,0-1,0 1,0-1,0 0,0 0,0 0,0 0,1 0,-1 0,0 0,1-1,-1 1,1-1,-1 1,0-1,1 0,-1 0,1 0,-1-1,1 1,-1 0,0-1,1 0,-1 0,0 1,1-1,-1 0,0-1,4-2,5-6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0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1 119,'0'-2,"1"1,-1 0,1 0,0 0,0 0,-1 0,1 0,0 0,0 0,0 0,0 0,0 0,0 0,0 1,1-1,-1 0,0 1,0-1,0 1,1-1,1 1,35-12,-29 9,205-71,-197 68,0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7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0 552,'1'-2,"0"1,-1-1,1 0,0 1,0-1,0 1,0-1,0 1,0 0,0-1,0 1,1 0,-1 0,1 0,-1 0,1 0,1-1,36-19,-28 15,328-177,127-95,-462 276,5-4,1 0,-1 1,1 1,0-1,1 2,11-4,-15 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1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0,'4'2,"0"0,0 0,0 0,-1 0,1 0,-1 1,1-1,-1 1,0 0,0 0,5 6,1 1,21 21,-2 0,-1 3,-2 0,-1 1,27 54,78 201,-104-229,67 223,-55-156,-36-123,1 0,-1 0,0 0,0 0,-1 0,1 9,-4-1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3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61,'0'-1,"1"0,-1 0,1 0,0 0,0 0,-1 0,1 0,0 0,0 0,0 0,0 0,0 0,0 1,0-1,0 0,1 1,-1-1,0 1,0-1,0 1,1-1,-1 1,0 0,0 0,1 0,-1 0,2 0,40-3,-43 3,47 1,-1 3,0 1,73 20,134 49,-249-72,696 284,-700-286,6 3,1 0,-1 1,0-1,0 1,10 8,-15-11,0 0,0 0,-1 0,1 0,0 0,-1 0,1 0,-1 0,0 0,1 0,-1 1,0-1,1 0,-1 0,0 0,0 0,0 0,0 1,0-1,0 0,0 0,-1 0,1 0,0 0,-1 1,1-1,-1 0,1 0,-1 0,1 0,-1 0,0 0,1-1,-1 1,0 0,0 0,0 0,0-1,0 1,-2 1,-22 18,-1 0,-29 15,-25 18,22-5,-73 80,52-48,75-75,-1-1,1 0,-1 0,0 0,0-1,0 1,0-1,-1-1,1 1,-1-1,0 0,0 0,0 0,0-1,-10 1,11-2,-1-1,1 0,0 0,0 0,0-1,0 0,0 0,0 0,0 0,0-1,1 0,-1 0,1 0,0 0,0-1,0 0,1 1,-5-7,-6-8,1 0,0-1,2-1,0 0,-8-23,-37-115,28 71,-15-28,10 29,3-3,-21-103,48 168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4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519 557,'-4'-1,"0"1,0-1,0 0,0 0,0-1,1 1,-1-1,0 1,1-1,-1-1,1 1,-6-5,-39-38,36 32,-196-221,102 110,86 101,6 9,1-1,0-1,-17-29,30 41,8 8,10 9,13 20,-1 1,-2 1,-1 1,-2 1,23 47,-36-64,244 481,-34 17,-213-496,0 0,-3-6,0 0,0-1,2 0,0 0,0-1,2 0,-1-1,15 15,-20-25,1-1,-1 1,0-1,1-1,-1 1,1-1,0 1,0-1,-1-1,1 1,0-1,0 0,0 0,0 0,-1 0,1-1,6-2,3 1,1-2,-1 0,0-1,19-9,-9 0,-4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5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50,'4'0,"6"0,13-4,15-1,14 0,15 0,8 2,4-3,5 0,-3 0,-8 2,-7 1,-11 1,-7 1,-15 1,-14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49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1253,'-29'12,"0"1,0 1,-40 29,-17 8,22-21,64-29,0-1,0 0,-1 0,1 0,0 0,0 0,0 1,-1-1,1 0,0 0,0 0,0 0,-1 0,1 0,0 0,0 0,-1 0,1 0,0 0,0 0,0 0,-1 0,1 0,0 0,0 0,-1 0,1 0,0 0,0 0,0 0,-1-1,1 1,0 0,0 0,0 0,-1 0,1 0,0-1,0 1,0 0,0 0,0 0,-1-1,1 1,0 0,0 0,6-13,17-13,-15 17,443-450,-310 303,126-184,-257 325,21-28,28-54,-52 84,-1 0,0 0,-1-1,0 0,-2 0,1 0,-2-1,0 1,1-17,-3 28,0-1,-1 1,1-1,-1 1,0-1,1 1,-1-1,-1 1,1 0,-1-1,1 1,-1 0,0 0,0 0,0 0,0 1,-4-4,1 2,1 0,-1 1,0 0,-1 0,1 0,-1 1,1-1,-1 1,-8-2,-11 0,0 1,0 1,-48 2,62 0,-2 0,0 1,0 1,0 0,0 0,1 1,-1 1,1 0,0 1,0 0,0 1,1 0,-1 1,-18 16,23-17,1 0,0 1,0 0,1 0,0 0,0 1,1-1,-1 1,2 0,-1 1,1-1,1 1,-1-1,2 1,-1 0,1 0,0 0,1 0,0 0,0 0,3 12,2 6,2-1,0 0,2-1,1 1,24 44,81 115,-101-164,112 167,278 439,-347-531,158 283,-164-278,69 199,-115-286,-1 1,0-1,-1 1,-1-1,0 1,-1 0,-1 0,-1 18,0-27,0-1,0 1,-1-1,0 0,0 1,0-1,-1 0,1 0,-1 0,0 0,-1-1,1 1,-1-1,0 0,0 0,0 0,0-1,-1 1,0-1,0 0,0 0,0-1,0 0,-6 3,-12 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0.2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0 346,'8'-2,"-1"0,0 0,0-1,0 0,0 0,0-1,-1 1,1-2,-1 1,0-1,8-7,19-12,16-4,2 3,1 3,56-17,13-6,-88 30,-1-1,-1-2,40-29,-47 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0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11,'0'-4,"4"-2,6 5,5 7,4 10,3 11,6 9,2 7,5 8,1 0,-3 0,-1-1,-4-5,-1-5,-5-6,-7-5,-6-6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1.0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66,'0'-4,"0"-6,-4-5,-2-4,1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1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0 152,'37'20,"0"2,-2 1,0 1,-2 3,-1 0,-1 2,29 36,19 32,69 114,-145-207,-3-4,0 1,0-1,0 0,0 0,0 0,0 1,0-1,0 0,0 0,0 0,0 1,0-1,0 0,0 0,0 0,0 0,0 1,1-1,-1 0,0 0,0 0,0 0,0 1,0-1,0 0,1 0,-1 0,0 0,0 0,0 0,0 1,1-1,-1 0,0 0,0 0,0 0,0 0,1 0,-1 0,0 0,0 0,0 0,1 0,-1 0,0 0,0 0,0 0,1 0,-1 0,0 0,0 0,0 0,0-1,1 1,-1 0,0 0,0 0,0 0,0 0,1 0,-1 0,0-1,0 1,0-19,-10-27,-12-25,2-2,4 0,3-1,-6-148,18 213,1 0,1 1,-1-1,1 0,1 0,-1 1,6-15,-6 20,1 0,-1 0,1 1,0-1,0 1,0-1,0 1,0 0,1 0,-1 0,0 0,1 0,0 1,-1-1,1 1,0-1,0 1,0 0,0 0,0 1,0-1,0 0,0 1,0 0,3 0,8 0,-1 1,0 0,0 1,0 0,0 1,0 0,-1 2,1-1,-1 1,0 1,14 9,12 9,67 57,-49-30,95 111,-97-96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2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410 544,'0'-3,"0"0,0 0,0 0,0 0,0 0,-1 0,0 0,1 0,-1 0,0 1,0-1,-1 0,1 1,-1-1,1 1,-1-1,0 1,0 0,0-1,0 1,-3-2,2 2,0 1,-1-1,1 1,-1 0,1 0,-1 1,0-1,1 1,-1-1,0 1,1 0,-1 0,0 1,1-1,-1 1,1 0,-5 1,-5 3,1 0,0 0,0 1,1 0,0 1,0 1,0 0,1 0,1 1,-1 0,1 1,-14 19,8-7,0 0,1 2,1 0,2 0,-11 32,15-41,2 1,0 1,1-1,0 1,2 0,0-1,1 1,0 0,3 21,-1-35,0-1,0 1,1 0,-1-1,1 1,-1-1,1 0,0 1,0-1,0 0,0 0,0 0,1 0,-1-1,1 1,-1 0,1-1,0 0,-1 0,1 0,0 0,0 0,0 0,0-1,-1 1,1-1,0 0,0 0,5-1,8 1,0-1,0-1,-1 0,19-5,-20 3,0 0,0-1,0-1,0 0,-1 0,0-2,0 0,-1 0,19-17,-24 18,0 0,-1 0,0-1,0 0,-1 0,0 0,0-1,-1 0,0 0,-1 0,0 0,0 0,-1-1,0 1,1-20,-4 1,0 0,-2 1,-1-1,-1 1,-1 0,-2 0,-14-34,3 15,-3 1,-1 1,-34-48,28 52,-2 0,-1 3,-2 1,-1 1,-49-36,83 70,1 0,-1 0,0 1,1-1,-1 1,0-1,0 0,1 1,-1 0,0-1,0 1,0-1,0 1,0 0,1 0,-1-1,0 1,0 0,0 0,0 0,-1 0,5 15,21 26,49 50,5-3,125 110,-197-192,240 209,-201-181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8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1,'0'4,"4"1,2 5,3 0,5 2,4 4,3 3,3-2,-4 1,-5 1,-4-3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3.2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1,'6'1,"-1"1,0-1,0 2,1-1,-2 0,1 1,0 0,0 0,-1 1,6 4,0 0,66 55,-4 3,69 81,-58-59,77 85,187 259,-328-405,-8-10,2 1,0-1,1-1,23 22,-34-35,0 0,1-1,-1 0,0 1,1-1,0 0,-1-1,1 1,0-1,0 1,0-1,0 0,0-1,0 1,0-1,1 1,-1-1,0-1,0 1,0 0,0-1,0 0,0 0,0 0,0-1,0 1,0-1,6-4,106-76,-46 31,-55 40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4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1 119,'4'-5,"6"0,0-5,4 1,7 0,4 3,-1-2,2 1,2 0,0-1,-1-1,0 3,-2 1,1 2,-2-3,1 0,-1 0,-4 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4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1 123,'8'0,"7"0,6 0,6-4,8-2,10 1,6 1,6-3,3-1,-6-2,1 0,-5-3,-6 2,-7-2,-6 1,-4 3,-2 3,-5 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5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0,'8'5,"3"4,4 6,-1 5,1 2,7 10,0 9,3 4,3 4,0 2,0 0,-1 0,-5-5,-2-10,-5-7,0-8,-3-8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7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1 249,'0'-7,"1"0,-1 1,1-1,1 1,-1 0,1-1,0 1,1 0,-1 0,1 0,4-6,4-3,1-1,19-19,-5 6,-18 21,0 2,0-1,0 1,1 0,0 1,0 0,1 0,-1 1,1 0,0 1,0 0,0 0,0 1,1 1,16-1,6 0,0 2,0 2,53 9,-69-8,-1 1,1 1,-1 1,0 0,-1 1,1 1,-1 0,-1 1,0 1,0 0,-1 1,0 0,15 17,-20-18,0-1,-1 1,0 0,-1 0,0 1,0 0,-1 0,-1 0,0 1,0 0,-1-1,0 1,-1 0,-1 1,0-1,-1 0,0 0,0 1,-4 14,3-21,-1 0,0 0,0 0,0 0,-1-1,0 1,0-1,0 0,-1 0,1 0,-1 0,0-1,-1 1,1-1,-1 0,0 0,0-1,0 1,-1-1,1-1,-1 1,1-1,-1 0,0 0,0 0,0-1,0 0,-8 1,43-5,1 1,-1 2,1 0,-1 3,0 0,0 2,0 1,0 1,-1 1,0 2,-1 1,0 1,0 1,-2 2,0 0,0 2,-2 0,34 32,-50-42,0 1,-1-1,0 1,0 0,-1 1,0-1,0 1,-1 0,0 0,-1 0,0 1,0-1,-1 1,0 0,-1 0,0-1,-1 1,0 0,0 0,-1 0,0 0,-1 0,0-1,-1 1,0-1,0 1,-9 15,-17 33,-40 59,55-96,0-2,-1 0,-1-1,-1 0,-1-1,-23 17,16-18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8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0,'5'1,"1"-1,-1 1,0 1,1-1,-1 1,0 0,0 0,0 0,-1 1,1-1,0 1,7 7,50 50,-48-46,47 54,-3 3,59 93,75 169,-118-188,81 226,-148-351,0 1,-2 1,0-1,-1 1,-2-1,0 1,-1 27,-3-30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8:59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1,'112'282,"-30"-63,-59-166,157 348,-122-287,103 151,-90-166,4-4,115 115,-134-156,3-3,2-2,2-3,116 64,-162-100,1-1,-1-1,1-1,0 0,1-1,0-1,0-1,0-1,0 0,26-1,-23-4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02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2407,'2'-16,"0"1,1 0,1 0,0 0,1 1,0-1,13-22,2-8,115-298,136-531,-238 736,-7-1,-6-1,3-143,-23 265,0 0,-2 1,1-1,-2 1,-1 0,0 0,-1 0,-13-30,14 39,0 0,-1 1,0-1,-1 1,1 0,-1 1,-1-1,1 1,-1 1,0-1,-1 1,1 0,-1 1,0 0,0 0,0 0,-1 1,-15-3,10 3,0 2,-1-1,1 2,-1 0,1 1,0 0,0 1,-1 0,1 2,0-1,1 2,-1 0,1 0,0 2,0-1,1 1,0 1,-19 16,22-17,1 0,0 0,1 1,0 0,0 1,0-1,1 1,1 0,-1 1,2 0,-1-1,1 1,1 1,0-1,0 0,1 1,0 0,1-1,0 1,1 0,0 0,1 0,0-1,1 1,4 16,-2-17,0 0,1 0,0 0,1-1,0 0,0-1,1 1,0-1,1 0,0-1,16 13,6 1,2-1,38 19,51 17,214 65,-36-15,-237-80,0 3,94 60,-138-77,-1 0,-1 1,0 1,-1 0,0 1,-1 1,21 31,-27-32,0 0,-1 0,0 0,-1 1,-1 0,0 0,-2 1,0-1,0 1,-1 20,-2 3,-2 0,-1 0,-3 0,-1 0,-1-1,-3 0,-29 72,19-65,-1-2,-3 0,-1-1,-2-2,-2-1,-36 37,17-33,-8 10,46-39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03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748 1449,'-19'12,"2"0,-1 1,2 1,0 1,0 0,-25 33,18-22,-71 83,4 4,5 4,5 4,-65 134,129-225,2 2,1-1,1 1,2 1,-10 54,19-84,1 0,-1 1,1-1,0 1,0-1,0 1,0-1,1 1,0-1,-1 1,1-1,0 0,1 1,-1-1,1 0,-1 0,1 0,0 0,4 5,-3-6,0 0,1 1,-1-2,1 1,0 0,-1-1,1 1,0-1,0 0,0 0,0-1,0 1,0-1,0 0,0 0,0 0,6-1,56-7,-1-4,124-37,123-65,-258 93,-1 2,-30 12,-1-1,1-2,-2 0,1-1,25-18,-45 28,-1 0,0 0,1 0,-1 0,0 0,0 0,0-1,0 1,0 0,0-1,0 1,0-1,0 1,-1-1,1 0,-1 1,1-1,-1 0,1 1,-1-1,0 0,0 1,0-1,0 0,0 1,-1-1,1 0,0 1,-1-1,1 0,-1 1,1-1,-1 1,0-1,0 1,0-1,0 1,0 0,0-1,0 1,0 0,0 0,-1 0,1 0,-3-2,-6-4,1 0,-1 1,-1 0,1 0,-15-4,-41-12,-2 3,-112-16,78 16,-128-20,224 38,1 0,0 0,0-1,0 0,0 0,0 0,0 0,-7-6,10 7,1 0,0 0,0-1,0 1,0 0,0-1,0 1,0-1,0 0,1 1,-1-1,0 1,1-1,0 0,-1 0,1 1,0-1,0 0,0 0,0 1,0-1,0 0,1 0,-1 1,0-1,1 0,-1 1,1-1,0 0,1-1,6-13,2 0,0 0,1 1,0 0,25-23,-24 25,48-53,437-505,-406 454,-5-5,-5-3,69-145,-122 210,23-69,-45 112,-1 0,-1 0,0 0,-1 0,-1 0,-1-1,-1 1,0-1,-4-21,1 27,0 1,-1 0,-1 0,0 0,0 1,-1 0,0 0,-1 0,0 1,-1 0,0 0,0 1,-1 0,-16-12,-1 2,-1 0,-1 2,0 2,-35-14,62 28,1-1,-1 1,0-1,1 1,-1 0,0-1,0 1,1 0,-1 0,0-1,0 1,1 0,-1 0,0 0,0 0,1 0,-1 0,0 0,0 0,1 1,-1-1,0 0,0 0,1 1,-1-1,0 0,1 1,-1-1,0 0,1 1,-1-1,1 1,-1 0,1-1,-1 1,1-1,-1 1,1 0,-1-1,1 1,0 0,-1-1,1 1,0 0,0 0,-1-1,1 1,0 0,0 0,0-1,0 2,7 46,36 94,83 185,91 128,173 231,48-32,-417-624,146 225,-155-234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04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0 807,'24'-2,"0"-1,0-2,0 0,-1-1,26-11,15-3,684-247,-26-59,-648 291,162-85,-304 181,-37 15,44-35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8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1,'-5'0,"0"0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04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1 649,'6'-5,"2"0,-1 0,0 0,1 1,0 0,0 1,0-1,9-1,18-8,960-480,-951 470,2 3,0 1,70-19,-98 35,-5 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2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4 110,'-2'-34,"1"22,1 0,0 1,0-1,3-13,-3 25,0 0,0 0,0 0,0-1,0 1,0 0,0 0,0 0,0 0,1 0,-1 0,0-1,0 1,0 0,0 0,0 0,0 0,0 0,0 0,0 0,0 0,1-1,-1 1,0 0,0 0,0 0,0 0,0 0,0 0,0 0,1 0,-1 0,0 0,0 0,0 0,0 0,0 0,1 0,-1 0,0 0,0 0,0 0,0 0,0 0,0 0,1 0,-1 0,0 0,0 0,0 0,0 1,0-1,0 0,1 0,7 9,7 15,64 157,59 201,-67-155,-22-64,102 227,-150-387,0 1,1-1,-1 0,1 0,0 1,0-1,0 0,1-1,-1 1,1 0,-1-1,1 1,0-1,0 0,0 0,0 0,0 0,1-1,-1 1,1-1,-1 0,1 0,-1 0,1 0,-1-1,1 1,0-1,-1 0,1 0,0-1,-1 1,1-1,0 1,-1-1,5-2,10-4,-1-1,0-1,0-1,-1 0,23-19,-10 7,-7 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3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1 502,'47'-43,"86"-59,-3 2,-118 90,1 1,0 1,1 0,-1 0,1 2,17-7,92-22,-82 25,62-24,-30 6,78-19,-143 44,1 0,-1-1,0 0,0 0,12-10,-7 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3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0 419,'4'-1,"-1"0,0 1,0-1,0 0,0-1,0 1,-1-1,6-2,6-4,85-38,427-190,-497 225,6-3,-1 0,47-29,-80 43,0 0,0-1,0 1,0-1,-1 1,1-1,0 1,0-1,-1 1,1-1,0 0,0 1,-1-1,1 0,-1 0,1 0,-1 1,1-1,-1 0,0 0,1 0,-1 0,0 0,1 0,-1 0,0 1,0-1,0-2,-1 2,0 0,0 1,0-1,0 0,0 0,0 0,0 1,0-1,0 1,0-1,-1 1,1-1,0 1,0 0,-1-1,1 1,0 0,0 0,-2 0,-16-1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4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0,'4'1,"0"0,-1 0,1 0,0 0,0 1,-1-1,1 1,-1 0,1 0,-1 0,0 1,0-1,3 4,37 38,-12-6,-2 1,42 76,34 94,-35-65,-58-122,-1-7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5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1 635,'1'-10,"0"1,1 0,0-1,0 1,1 0,0 0,1 1,0-1,0 1,6-8,60-81,-55 78,27-34,2 2,2 1,68-55,-91 86,1 2,0 0,1 2,1 0,0 2,1 1,0 1,1 2,0 0,35-5,-48 13,0 0,-1 1,1 0,0 1,-1 1,1 0,-1 1,0 0,0 1,0 1,0 1,-1-1,0 2,0 0,0 1,-1 0,20 18,-21-16,0 0,0 2,-1-1,-1 1,0 1,0 0,-1 0,-1 0,-1 1,1 0,-2 0,0 1,-1 0,0 0,-2 0,3 29,-5-23,-2 0,0-1,-1 1,-1-1,-1 1,-1-1,0 0,-2-1,0 0,-1 0,-17 24,5-11,-2-1,-1-2,-1 0,-2-2,-39 32,42-44,24-14,-1-1,1 1,-1-1,0 1,1-1,-1 1,0-1,0 0,1 0,-1 1,0-1,0 0,1 0,-1 0,0 0,0 1,1-1,-1 0,0-1,0 1,0 0,1 0,-1 0,0 0,0-1,1 1,-1 0,0-1,-1 0,3-1,0 1,0-1,0 0,0 1,0-1,0 1,0-1,1 1,-1-1,1 1,-1 0,1 0,-1 0,1 0,0 0,-1 0,1 0,2-1,23-8,0 2,1 0,-1 2,1 1,1 1,42 0,-19 0,12-2,144-9,-173 14,-1 2,0 2,66 12,-87-12,-1 1,0 0,0 0,0 2,-1-1,0 1,0 1,0 0,17 15,-25-19,0 0,1 1,-2-1,1 1,0 0,-1 0,1 0,-1 0,0 1,-1-1,1 0,-1 1,0-1,0 1,0-1,-1 1,1 0,-1-1,0 1,-1 0,1-1,-1 1,0 0,0-1,0 1,0-1,-1 0,0 1,-3 4,-8 15,-2 0,0-1,-1-1,-29 30,-88 77,108-106,-170 133,-14 13,207-166,-1 0,0 0,1-1,-1 1,0-1,0 0,0 1,0-2,-1 1,1 0,0-1,-1 1,1-1,-1 0,1 0,-1 0,0-1,0 1,1-1,-1 0,0 0,1-1,-1 1,-4-1,-6-4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6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1 554,'0'-4,"8"-10,7-2,6-7,11-3,16-7,10-4,14-6,13-3,7-6,2 1,-4 6,-8 5,-10 7,-9 3,-11 4,-10 6,-12 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6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0 372,'18'-2,"-1"-1,1-1,-1-1,0 0,0-1,24-12,-5 3,490-212,-478 204,-27 14,1-2,30-20,-36 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297 0,'-10'1,"0"0,0 1,1 0,-1 0,0 1,1 0,0 1,-1 0,1 0,1 1,-1 0,1 1,0 0,0 0,-7 8,4-3,0 1,1 0,0 0,1 1,0 0,1 0,1 1,-12 28,6 1,2 0,2 0,2 1,2 0,1 0,3 0,1 1,3-1,1 0,2 0,3 0,15 49,-20-80,1 0,1-1,0 1,0-1,1 0,1-1,0 0,1 0,0-1,0 0,1 0,1-1,14 11,-10-12,-1 0,1 0,0-2,1 0,-1 0,1-2,0 0,1 0,-1-2,30 1,-16-3,-1-1,1-1,-1-2,1-2,-1 0,42-16,160-79,-144 59,-80 39,0-1,0 1,0-2,0 1,0-1,-1 0,0 0,0-1,0 1,-1-1,0-1,0 1,0-1,6-13,-8 11,0 0,0-1,-1 1,0-1,-1 1,0-1,-1 1,0-1,0 0,-1 1,0-1,-4-11,-3-13,-2 0,-2 0,-1 1,-1 1,-2 0,-1 1,-26-34,7 15,-3 2,-2 2,-60-54,94 94,0 0,-1 1,1 0,-1 0,0 0,-1 1,1 0,-1 1,-14-4,6 4,-1 0,1 1,-35 2,31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8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31,'3'-26,"-3"25,0 1,0 0,0 0,0 0,0-1,0 1,0 0,0 0,0 0,0 0,0-1,0 1,1 0,-1 0,0 0,0 0,0 0,0-1,0 1,0 0,0 0,1 0,-1 0,0 0,0 0,0 0,0-1,1 1,-1 0,0 0,0 0,0 0,1 0,-1 0,0 0,0 0,0 0,0 0,1 0,-1 0,0 0,0 0,0 0,0 0,1 0,-1 1,0-1,0 0,0 0,0 0,1 0,-1 0,25 43,34 99,43 150,4 18,-89-265,2 0,2-1,2-1,33 46,-47-77,1 0,0 0,1-1,0 0,1-1,0 0,0-1,1 0,1-1,-1-1,1 0,1 0,-1-2,1 0,0-1,0 0,16 2,43-1,0-2,107-11,-93-6,-66 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9:59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1 218,'17'0,"0"1,-1 1,1 1,0 0,-1 1,1 1,-1 1,0 0,15 9,1 3,-1 2,-1 0,32 30,-38-18,-22-29,-4-10,-3-7,2 3,-45-151,43 141,1-1,1 0,1-1,2 1,2-36,-2 56,0 0,0 0,0 0,1 0,-1 0,1 0,-1 1,1-1,-1 0,1 0,0 1,0-1,0 0,0 1,0-1,0 1,1-1,-1 1,0-1,1 1,-1 0,1 0,0 0,1-1,0 1,0 1,0-1,0 1,0 0,-1 0,1 0,0 0,0 0,0 1,0-1,0 1,-1 0,1 0,4 2,10 6,1 1,-1 0,27 23,-35-26,86 65,135 136,-200-176,13 12,41 53,-65-69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9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1,'-9'1,"-1"1,1 0,0 0,0 1,0 0,1 1,-1 0,-10 6,-13 6,-223 88,-285 135,484-206,38-22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19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1 526,'4'-4,"10"-6,6-5,13-8,13-9,11-7,17-9,12-2,8-3,1-2,0 5,-7 6,-10 7,-15 9,-13 6,-16 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0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1 314,'4'0,"5"0,11-4,8-2,14-7,10-7,15-3,11-6,6-3,0-4,-1 4,-7 4,-11 2,-10 5,-9 7,-8 1,-7 3,-9 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0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1 400,'2'-4,"0"1,1 0,-1 0,1 0,0 0,0 0,0 0,0 1,0-1,1 1,-1 0,4-2,1-1,217-130,-47 30,-145 86,0 2,1 1,1 1,37-10,-34 10,-22 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2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1 327,'1'-3,"0"1,0-1,0 1,0 0,1-1,-1 1,1 0,-1 0,1 0,0 0,4-3,1-3,22-24,1 2,1 1,1 2,2 1,1 1,0 2,70-32,-85 46,1 2,1 1,0 0,-1 2,1 0,42-1,-51 5,0 0,1 1,-1 0,0 1,0 0,0 1,0 1,0 0,-1 1,1 0,-1 1,18 12,-24-14,-1 1,-1 1,1-1,-1 1,0-1,0 1,-1 1,0-1,0 0,0 1,-1-1,0 1,0 0,-1 0,0 0,0 0,0 0,-1 0,0 0,-1 0,-1 10,1-3,-1-1,-1 1,0-1,-1 0,-1 1,0-2,0 1,-1-1,-1 0,-9 13,7-14,-17 23,25-33,1 0,-1-1,1 1,0 0,0-1,-1 1,1 0,0 0,0-1,0 1,0 0,0 0,0-1,0 1,0 0,0 0,0-1,0 1,1 0,-1 0,0-1,0 1,1 0,-1-1,1 1,-1 0,0-1,1 1,-1-1,1 1,-1 0,1-1,0 0,-1 1,1-1,0 1,-1-1,1 0,0 1,-1-1,1 0,0 1,-1-1,1 0,0 0,1 0,40 12,1 2,-2 1,0 3,-1 1,0 1,52 39,-79-50,-1 0,-1 1,1 1,-2 0,1 1,-2-1,1 2,-2 0,1 0,-2 0,0 1,-1 0,0 0,-1 1,0-1,-2 1,1 0,-2 1,0-1,-1 0,0 1,-3 17,1-26,0 0,0-1,-1 0,0 1,0-1,0 0,-1 0,0 0,0-1,-1 1,0-1,0 1,0-1,0 0,-1-1,-10 9,-5 1,-1 0,-1-1,-27 11,-15 10,-73 34,116-57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7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48,'0'5,"4"0,10 1,10-2,11-1,6-1,9-1,9-5,11-5,6-2,-6-3,-7 1,-9 3,-11 2,-11 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8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1,'2'10,"0"1,0-1,2 1,-1-1,1 0,0 0,1 0,0-1,8 11,7 16,305 646,-130-264,-132-261,-56-143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29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1 233,'8'0,"0"-2,0 1,0-1,0 0,0 0,13-7,24-7,254-69,65-15,-336 93,-8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0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1 545,'16'-27,"3"1,0 1,1 0,1 2,35-30,-15 12,-23 23,30-32,3 1,1 3,107-72,-148 112,1-1,0 2,1 0,-1 0,1 1,0 1,0 0,0 1,21-1,-27 2,1 2,-1-1,0 1,0 0,0 0,0 1,0 0,-1 0,1 0,0 1,-1 0,0 1,1-1,-2 1,1 0,0 1,-1 0,0-1,6 8,2 5,-1 1,0 0,-2 0,0 1,-1 1,-1 0,-1 0,0 0,-2 1,6 38,-9-41,-1-1,0 0,-2 1,0-1,0 0,-2 0,0 0,-1 0,-1 0,0-1,-1 1,-1-2,-16 28,7-21,0-1,-2 0,0-1,-40 32,58-52,-1 1,1-1,0 0,-1 0,1 0,0 0,0 0,-1 0,1 0,0 1,0-1,0 0,-1 0,1 0,0 0,0 1,0-1,0 0,-1 0,1 1,0-1,0 0,0 0,0 1,0-1,0 0,0 0,0 1,-1-1,1 0,0 0,0 1,0-1,0 0,0 1,1-1,-1 0,0 0,0 1,0-1,0 0,0 0,0 1,0-1,16 1,28-8,-40 6,25-3,0 0,0 2,1 1,-1 2,0 0,0 2,49 12,-57-10,-1 1,1 0,-1 2,-1 1,1 0,-1 1,-1 1,0 1,-1 1,0 0,18 19,-31-28,-1-1,0 1,1 0,-1 0,-1 0,1 0,-1 1,1-1,-1 1,0-1,-1 1,1 0,-1 0,0-1,0 1,-1 0,1 0,-1 0,0 0,-1 0,1 0,-1 0,-1 5,-1-2,-1 0,1-1,-2 1,1-1,-1 0,0-1,0 1,-1-1,0 0,0 0,0 0,-14 8,-32 19,-101 48,77-44,58-28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0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1 631,'2'-5,"1"-1,0 0,0 1,0 0,1-1,-1 1,1 1,0-1,1 1,6-6,-2 1,54-53,4 2,126-87,166-74,-241 161,-92 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0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703 154,'0'-4,"-1"-1,0 1,0 0,0-1,-1 1,1 0,-1 0,0 0,-1 0,1 0,0 1,-1-1,0 1,-6-7,-1 0,-1 1,0 0,-15-10,15 13,0 0,0 1,0 0,-1 1,0 0,0 1,0 1,0-1,0 2,0 0,0 0,-1 1,1 1,0 0,-16 3,-1 2,1 2,-1 1,1 1,1 1,-31 17,4-1,34-19,1 1,-1 2,2 0,-1 0,1 2,-22 20,41-33,-1 0,0 0,0 0,0 0,0 0,0 0,0-1,0 1,1 0,-1 0,0 0,0 0,0 0,0 0,0 0,0 0,0 0,1 1,-1-1,0 0,0 0,0 0,0 0,0 0,0 0,0 0,1 0,-1 0,0 0,0 0,0 0,0 0,0 0,0 1,0-1,0 0,0 0,0 0,0 0,0 0,0 0,0 0,1 1,-1-1,0 0,0 0,0 0,0 0,0 0,0 0,0 0,0 1,-1-1,24-8,25-17,10-23,58-43,-113 89,0 0,1 1,-1 0,0 0,0 0,1 0,-1 0,1 0,-1 1,0 0,1 0,-1 0,1 0,-1 0,1 1,-1-1,0 1,1 0,-1 0,0 0,0 1,1-1,-1 1,0 0,-1 0,6 3,8 8,-1 0,0 1,19 23,-13-15,284 316,89 90,-99-129,-288-292,1 1,-2-1,1 2,9 16,-15-24,0 1,0 0,0 0,0 0,0 0,0 0,-1 0,1 0,-1 0,0 0,1 0,-1 0,0 0,0 0,-1 0,1 0,0 0,-1 0,1 0,-1 0,1 0,-1 0,0 0,0 0,0 0,0 0,0-1,0 1,-1 0,-2 2,-21 14,-1-1,0-1,-2-2,1-1,-55 19,64-26,-17 7,-1-1,0-2,0-2,-1-1,0-2,-54 1,69-7,-1 0,1-1,0-1,0-1,0-1,1-1,-1-1,2-1,-1-1,1 0,0-2,-19-13,4-3,2-1,1-2,1-1,2-2,1-1,2-1,1-1,2-1,1-1,3-1,0-1,3 0,-15-55,29 87,0-1,0 1,1 0,-1-1,2 1,-1-1,1 1,1 0,2-16,-2 20,1 0,0 0,0 0,0 1,0-1,0 1,1-1,-1 1,1 0,0 0,0 0,0 0,1 1,-1-1,1 1,-1 0,1 0,0 0,0 0,-1 1,7-2,10-4,-12 3,0 1,0 0,0 1,1 0,12-1,-8 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1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1 395,'24'-1,"-1"-1,1-1,-1-2,1 0,36-13,111-55,-91 36,434-194,-467 215,-29 13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1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0 321,'4'0,"6"0,9-4,6-5,7-6,10-4,15-4,14-5,8-7,2 3,5-2,-5 2,-11 5,-10 4,-10 1,-15 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2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1,'3'36,"1"1,3-1,0 0,3-1,1 0,16 35,0 7,-13-34,1-1,3 0,1-1,29 45,-41-78,0 0,0 0,0-1,1 0,1 0,-1 0,1-1,0-1,0 1,1-1,-1-1,1 0,0 0,0-1,1-1,-1 1,1-2,-1 1,19-1,10-2,-1-1,0-2,0-2,42-11,-22 3,0-3,55-24,-108 39,-1 0,0 0,0-1,-1 1,1-1,0 1,-1-1,0-1,1 1,-1 0,0-1,-1 1,1-1,-1 0,1 0,2-8,-3 5,0-1,0 1,-1-1,0 1,0-1,-1 1,0-1,0 0,-2-10,-2-2,-1-1,-1 1,-1 0,0 1,-2-1,-15-25,18 34,4 6,-1-1,0 1,-1 0,1 0,-1 0,0 1,0-1,0 1,-7-5,11 9,-1 0,1 0,0 0,0-1,0 1,0 0,0 0,0 0,0 0,0 0,0 0,0 0,-1 0,1 0,0 0,0 0,0 0,0 0,0 0,0 0,0 0,-1 0,1 0,0 0,0 0,0 0,0 0,0 0,0 0,0 0,-1 0,1 0,0 0,0 0,0 0,0 0,0 0,0 0,0 0,0 0,-1 0,1 0,0 0,0 0,0 1,0-1,0 0,0 0,0 0,0 0,0 0,0 0,0 0,0 0,0 1,0-1,0 0,0 0,0 0,0 0,0 0,0 0,0 1,3 11,9 14,250 520,-188-383,78 182,-144-324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5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587 151,'0'-8,"0"-1,-1 1,0-1,0 1,-1-1,0 1,-1 0,0 0,0 0,-1 0,0 1,-8-14,9 19,1-1,-1 0,1 1,-1-1,0 1,0 0,0 0,0 0,-1 0,1 1,0-1,-1 1,1 0,-1 0,1 0,-1 0,1 1,-1-1,0 1,1 0,-1 0,0 1,1-1,-1 1,0-1,1 1,-1 0,1 1,-1-1,1 0,0 1,-4 2,-7 4,0 1,0 0,1 1,1 1,0 0,-20 23,-55 84,50-61,2 3,3 0,3 2,3 1,2 2,-28 122,50-180,1 0,0 1,0-1,1 0,0 0,0 1,1-1,0 0,0 0,1 0,-1 0,2 0,-1 0,1 0,5 9,-4-10,1 0,0 1,1-2,-1 1,1-1,1 1,-1-2,1 1,-1-1,1 0,0 0,1-1,12 5,12 1,0-1,1-1,0-2,0-2,0 0,1-2,-1-2,0-1,60-12,19-11,157-56,-262 79,122-41,-3-6,191-102,-312 149,-1-1,0 1,0-1,0 0,0 0,0-1,-1 1,1-1,-1 0,0 0,3-4,-5 5,0 0,0 1,-1-1,1 0,-1 0,1 1,-1-1,0 0,0 0,0 1,0-1,-1 0,1 0,-1 1,0-1,1 0,-1 1,0-1,-1 0,-1-3,-17-31,-2 1,-2 1,-1 1,-58-61,62 74,-1 2,0 0,-2 1,0 1,-1 2,0 0,-1 1,-30-10,40 19,0 1,0 1,-1 0,1 1,0 1,-32 1,27 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5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0 168,'0'-4,"9"-2,6-3,13-5,7-4,0-3,8 2,0 0,-7-1,-1 3,-3 5,-6 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6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1 153,'65'-28,"2"3,1 3,89-17,-79 24,1 4,1 3,-1 3,128 10,-201-5,0 0,1 1,-1 0,0 1,0-1,0 1,0 0,0 0,0 1,5 3,-9-4,0-1,-1 1,1-1,-1 1,1 0,-1-1,0 1,0 0,0 0,0 0,0 0,0 0,0 0,-1 0,1 1,-1-1,1 0,-1 0,0 0,0 1,0-1,0 0,0 0,-1 0,1 1,-1-1,1 0,-1 0,0 0,0 0,-1 3,-14 25,0 0,-2-1,-1-1,-2-1,-24 26,-5 8,-84 108,-155 200,283-360,-4 4,0 1,-14 26,24-39,0-1,0 1,-1-1,1 0,0 1,0-1,-1 1,1-1,0 0,0 1,0-1,0 1,0-1,0 1,0-1,0 1,0-1,0 1,0-1,0 0,0 1,0-1,0 1,0-1,1 1,-1-1,0 0,0 1,0-1,1 1,-1-1,0 0,1 1,-1-1,0 0,1 1,20-1,32-16,-45 13,34-10,1 1,1 3,78-7,136 14,-243 2,-1 1,0 1,0 0,0 1,0 1,-1 0,1 1,-1 1,12 6,-20-9,-1-1,0 1,0 0,0 0,-1 1,1-1,-1 1,1 0,-1 0,-1 0,1 0,0 0,-1 1,0-1,0 1,0 0,-1-1,0 1,0 0,0 0,0 0,-1 0,0 0,0 0,0 0,0 0,-1 0,0 0,-1 5,-2 1,0 1,0 0,-1-1,0 0,-1 0,0-1,-1 1,0-1,-14 14,-11 8,-45 37,30-28,-38 43,50-48,-62 51,78-74,2-6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7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1 292,'4'0,"5"0,6-4,9-6,7 0,13 0,5-5,12-5,8-3,9-2,4-5,-5-2,-6 6,-11 1,-12 3,-10 3,-7 6,-9 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7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90,'5'0,"4"-4,6-2,9 1,3-3,7-1,1 2,-2 2,-1 1,-3-2,-1 0,-2 1,-2 1,-3-3,-3 0,-3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8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0 240,'4'0,"10"0,6 0,9-4,11-2,12-3,18-5,13-4,9-4,10-5,4-7,-3 2,-16 7,-17 4,-13 4,-17 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39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1 395,'26'-23,"1"2,56-35,-44 31,348-198,-373 216,0-1,0 2,0 0,1 1,0 0,25-4,-35 9,-1-1,1 1,-1 0,1 0,0 1,-1-1,1 1,-1 0,1 0,-1 1,1-1,-1 1,0 0,0 0,0 1,0-1,0 1,0 0,-1-1,1 2,-1-1,0 0,0 1,0 0,0-1,2 7,7 11,-1 1,-1 0,-2 0,0 1,-1 0,-1 1,4 38,-7-27,-1 0,-3 0,0 0,-12 60,0-36,-3 0,-2-1,-3-1,-2-1,-52 90,28-72,-105 127,165-217,7-9,0 0,2 1,1 2,42-34,-50 47,0 0,1 0,1 2,0 0,0 1,0 0,0 2,1 0,23-2,-30 5,-1 0,1 2,-1-1,1 1,-1 1,0 0,1 0,-1 1,0 0,0 1,-1 0,1 1,-1 0,0 0,0 1,-1 0,13 11,-2 4,0 0,-1 2,-1 0,-1 0,-1 2,-1 0,16 40,-16-30,-2 0,-2 1,-1 1,-1-1,2 48,-9-77,-1 0,0-1,0 1,-1-1,0 1,0-1,-1 1,0-1,0 0,0 0,-1 0,1 0,-2 0,1 0,-1-1,1 1,-7 5,-2 1,0-1,-2-1,1 1,-1-2,-24 13,-54 23,-114 41,40-20,136-53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3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1 420,'0'-2,"1"1,-1 0,1 0,0 0,-1-1,1 1,0 0,0 0,0 0,0 0,0 0,0 0,0 1,0-1,0 0,1 0,-1 1,0-1,0 1,1-1,-1 1,3-1,34-9,-36 9,40-6,1 1,0 3,0 1,76 7,-47 3,0 4,72 21,-103-21,-1 1,-1 2,59 30,-84-37,0 0,-1 0,0 1,-1 1,0 0,-1 1,0 0,0 1,-1 0,-1 0,0 1,13 26,-20-36,-1 0,1 1,-1-1,0 0,0 0,0 1,-1-1,1 0,-1 1,0-1,0 1,0-1,0 0,-1 1,1-1,-1 0,0 1,0-1,0 0,0 0,-3 5,2-6,0 0,0 0,-1 0,1 0,-1 0,1-1,-1 1,0-1,1 0,-1 0,0 0,0 0,0 0,0-1,0 1,0-1,0 1,0-1,0 0,0-1,0 1,0 0,0-1,0 0,-3-1,-12-3,0-1,1-1,0 0,0-2,1 0,0 0,1-2,0 0,-26-25,13 9,1-2,2-1,-37-57,51 70,1-1,1 0,-8-21,15 31,-1 1,1 0,0-1,1 1,0-1,0 1,0-1,1 0,1 1,-1-1,3-10,-2 14,1 1,-1-1,1 1,0 0,0 0,0 0,1 0,-1 0,1 0,0 1,-1-1,1 1,0 0,0-1,1 1,-1 1,0-1,4-1,68-20,-75 23,69-15,1 3,0 4,1 2,138 8,-182 0,-1 1,1 2,-1 0,-1 2,1 0,25 13,-37-14,-1 1,-1 0,1 1,-1 1,-1 0,0 0,0 1,0 1,-2 0,1 0,-1 1,10 17,-5-1,-7-16,-12-35,3 4,-1 1,2 0,1-1,0 1,1 0,1-1,1 1,0 0,2 0,0 1,1-1,0 1,2 0,0 1,1 0,0 0,1 0,17-18,-25 31,1 0,0 0,0 0,0 0,1 1,-1-1,1 1,-1 0,1 0,0 0,0 1,0-1,0 1,0 0,0 0,0 0,0 1,0 0,0-1,0 1,1 1,-1-1,0 0,0 1,0 0,0 0,0 0,0 1,7 3,8 5,-1 1,0 0,0 2,26 24,-18-16,301 263,-274-237,-21-21,-7-7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2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0,'5'8,"1"0,-1 1,0-1,-1 1,0 0,-1 0,5 16,-1-4,56 148,-26-77,-4 1,30 143,-50-184,-8-34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2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1 116,'4'-5,"6"-4,5-2,4-3,3-3,2 2,2 2,-1 0,1 2,-5 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3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1 147,'19'-19,"-2"0,1 2,0 0,1 1,32-20,-45 33,0 0,1 0,-1 0,1 1,0 0,-1 0,1 0,0 1,0 0,0 1,1-1,-1 1,0 1,0-1,0 1,0 1,0-1,-1 1,1 0,9 5,57 30,-67-34,0 1,-1 0,1 0,-1 0,0 1,0 0,0 0,-1 0,7 10,-10-12,0 0,-1 0,1 0,-1 0,1 0,-1 0,0 0,0 0,0 0,-1 0,1 0,-1 0,1 1,-1-2,0 1,0 0,-1 0,1 0,0 0,-1-1,0 1,0-1,0 1,0-1,0 0,0 1,-5 2,-4 5,-1 0,0 0,-1-2,-16 10,7-8,-21 10,42-19,-1 0,0 0,0 1,0-1,0 0,1 1,-1-1,1 1,-1-1,1 1,-1 0,1-1,0 1,0 0,-1 2,2-3,0 0,1 0,-1 0,1 0,-1 0,0-1,1 1,-1 0,1 0,0-1,-1 1,1 0,0-1,-1 1,1 0,0-1,0 1,0-1,-1 1,1-1,0 0,0 1,0-1,0 0,0 0,1 1,34 9,-27-8,25 8,0 1,-1 2,0 2,-1 0,-1 3,51 36,-65-42,-1 2,-1 0,0 0,-1 2,-1-1,0 2,-1 0,-1 0,0 1,-2 1,0 0,-1 0,6 20,-12-33,-1 0,0 1,0-1,0 0,-1 0,1 1,-1-1,-1 0,0 0,1 1,-2-1,-2 11,2-13,-1 1,1-1,-1 0,0 0,0 0,0 0,0 0,-1-1,1 0,-1 1,0-1,0 0,0-1,0 1,-1-1,-7 3,-201 75,186-69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4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1 438,'8'-6,"1"0,0 0,0 1,0 1,1 0,16-5,3-3,537-243,-469 214,114-33,-183 65,-6 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4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0 193,'4'0,"10"0,7 0,3-4,7-5,5-6,6-4,4 1,2-1,-3-1,0 3,-1 0,-2 3,-9 0,-6 2,-3 3,-6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5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71,'4'0,"2"-4,3-2,5 1,4-4,3 1,3 1,0 2,-3-3,-1 0,0 2,-4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46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1 439,'81'-79,"3"3,4 4,119-74,-191 135,1 2,0 0,0 0,1 2,31-9,-43 15,1-1,-1 1,1 1,-1-1,1 1,-1 0,1 1,-1 0,1 0,-1 0,1 1,-1-1,0 2,0-1,0 1,0 0,0 0,-1 0,11 9,-3 0,-1 1,0 0,-1 0,-1 1,0 1,-1 0,0 0,-2 1,1 0,7 28,-5-9,-1 1,-2-1,-2 1,2 43,-7-63,-1 0,0 1,-1-1,-1 0,0 0,-1 0,-1-1,0 1,-2-1,1 0,-2-1,0 0,0 0,-2-1,1 1,-17 15,-3 0,-2-2,-1 0,0-3,-2 0,-50 25,-24 24,107-73,1 0,0 0,0 0,0 0,-1 0,1 0,0 0,0 0,0 0,0 0,-1 0,1 0,0 0,0 0,0 0,0 0,-1 0,1 0,0 0,0 0,0 1,0-1,0 0,-1 0,1 0,0 0,0 0,0 0,0 1,0-1,0 0,0 0,0 0,-1 0,1 1,0-1,0 0,0 0,0 0,0 1,0-1,0 0,0 0,0 0,0 0,0 1,0-1,0 0,1 0,-1 0,0 0,0 1,0-1,0 0,0 0,0 0,0 0,0 1,0-1,1 0,-1 0,17 2,26-4,234-58,9-1,-173 27,-104 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50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1 539,'367'-12,"15"1,677 82,-249-7,211-49,1-37,-950 20,1088-85,-880 59,539-16,-98 9,-627 27,562-72,-373 23,383-92,-540 120,1 6,136-7,122-21,-333 42,0 3,1 2,55 3,-89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52.7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1,'17'200,"-2"-67,32 762,-9-123,-21-468,71 677,37-265,-105-547,-17-131,0-14,1-1,8 24,-7-33,-2 0,1 0,-2 0,0 1,0-1,-2 0,0 1,-1 14,-8 31,3 0,3 0,7 103,-1-143,3-5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57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0,'-4'2,"1"-1,-1 1,0-1,1 1,-1 0,1 1,0-1,0 1,0-1,0 1,0 0,0 0,1 0,-1 0,1 1,0-1,0 1,0-1,1 1,-1 0,1-1,0 1,0 0,0 5,2-1,1-1,0 0,1 1,0-1,0 0,1 0,-1-1,2 1,-1-1,9 10,57 57,-43-51,2-1,0-2,2 0,0-2,1-1,0-2,1-1,58 14,-90-26,0-1,0 0,0 1,0-1,0 0,0 0,0 0,0 0,0 0,0 0,0 0,0 0,0 0,0 0,0 0,0-1,0 1,0 0,0-1,0 1,-1-1,1 1,0-1,0 1,0-1,-1 0,1 1,0-1,0 0,0 0,0-2,-1 1,1 0,-1 0,1 0,-1 0,0-1,0 1,0 0,0 0,0 0,0-1,-1 1,0-2,-1-5,-1-1,0 1,0 1,-1-1,-7-12,-8-6,-1 1,-26-26,39 44,-1 1,0 0,0 1,-1 0,1 0,-1 1,0 0,-1 0,1 1,-20-5,11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4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386 637,'0'0,"0"0,0 0,-1 0,1 0,0 0,-1 0,1 0,0 0,-1 0,1 0,0 0,0 0,-1 0,1 0,0 0,-1 0,1-1,0 1,0 0,-1 0,1 0,0 0,0-1,-1 1,1 0,0 0,0-1,0 1,0 0,-1 0,1-1,0 1,0 0,0-1,0 1,0 0,0-1,5-13,18-16,-18 24,35-44,-1-3,34-63,-62 95,0-1,-2 0,0-1,-2 0,0 0,-2-1,0 0,-2 0,1-24,-4 44,0-1,0 1,0-1,-1 1,1-1,-1 1,0 0,0-1,-1 1,1 0,-1 0,0 0,0 0,-1 0,1 0,-1 1,1-1,-1 1,0 0,-4-4,3 5,-1-1,1 1,-1-1,0 1,1 1,-1-1,0 1,0 0,0 0,0 0,0 1,0-1,-1 1,1 0,0 1,0-1,-5 2,-7 3,1-1,0 2,0 0,0 1,1 0,0 2,0-1,-17 15,-8 9,-53 53,69-60,0 0,2 2,1 0,1 2,1 0,1 1,2 0,1 2,-12 39,25-66,1 0,-1 0,1 0,1 0,-1 0,1 0,-1 0,1 0,1 0,-1 1,1-1,0 0,0 0,1 0,-1 0,1-1,0 1,0 0,1-1,4 8,0-5,-1-1,1 0,0 0,0-1,1 0,0 0,-1 0,2-1,-1-1,0 1,10 2,82 24,0-4,2-4,0-5,1-4,1-5,180-8,-161-11,211-45,-250 35,-2-3,-1-4,106-53,-151 63,0-3,-2 0,45-38,-63 45,0-1,-1-1,0 0,-1-1,-1 0,-1-1,-1 0,10-21,-18 33,-1 0,1 0,-1-1,0 1,-1 0,0-1,0 1,0-1,0 0,-1 1,-1-1,1 1,-1-1,0 0,0 1,-1 0,0-1,0 1,0 0,-1 0,-5-10,2 9,0-1,0 1,0 1,-1-1,1 1,-2 1,1-1,-1 1,1 0,-1 1,-1 0,1 0,-1 1,1 0,-11-3,-3 2,0 1,0 1,-1 1,1 1,0 1,0 1,0 1,0 0,0 2,-37 13,12-1,1 2,0 3,-71 45,86-47,1 2,1 1,2 1,0 2,-23 28,38-41,2 1,0 0,0 0,2 1,-1 0,2 1,0 0,1 0,1 0,0 1,1-1,-3 35,7-44,0-1,0 1,0 0,1 0,1 0,-1-1,1 1,0-1,0 1,1-1,0 0,0 0,0 0,1 0,0 0,8 8,-5-7,1 0,1-1,-1 1,1-2,0 1,0-1,1-1,0 1,19 4,-2-2,1-2,0 0,0-2,0-2,1 0,-1-2,37-5,-8-4,0-3,-1-2,0-2,-1-3,80-41,-122 54,-1-1,1 0,-1-1,-1 0,0-1,0 0,-1-1,0 0,-1 0,0-1,-1 0,0-1,8-17,-16 29,0-1,0 1,1 0,-1 0,1-1,-1 1,1 0,-1 0,1 0,0 0,0 0,-1 0,1 0,0 0,0 0,0 0,0 0,0 0,0 1,0-1,1 0,-1 1,0-1,0 1,0-1,1 1,-1 0,0-1,1 1,-1 0,0 0,0 0,1 0,-1 0,0 0,1 0,-1 1,0-1,0 0,1 1,-1-1,0 1,0-1,0 1,1-1,-1 1,2 2,6 4,0 2,0-1,-1 1,12 16,-3-4,336 378,-329-372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58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6,'0'-5,"0"4,0 6,0 5,0 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9:59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23,'4'0,"6"0,5 0,4-4,7-2,4 1,0 1,0 1,-6 5,-2 3,-1-1,0 1,1-2,-4-1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0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5,5 4,0 3,1 2,-2 1,-1-3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1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73,'4'0,"2"-4,3-2,1-3,2-1,0-3,-3-2,-2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2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50,'4'0,"5"-4,6-1,5 0,2 1,-2-4,-5-3,-4-1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4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13,'32'-6,"-28"4,0 1,0 0,0 0,0 1,1-1,-1 1,9 0,-12 1,0-1,0 1,0-1,0 1,1-1,-1 1,0 0,0 0,-1 0,1-1,0 1,0 0,0 0,-1 0,1 0,0 0,-1 0,1 1,-1-1,1 0,-1 0,1 0,-1 1,0-1,0 0,0 0,0 0,0 1,0-1,0 0,0 0,0 1,-1 1,0 4,-1 0,1 0,-1 0,-1 0,-3 7,-9 31,15-43,-1 0,1 1,-1-1,1 0,0 0,0 0,0 0,0 1,1-1,-1 0,1 0,-1 0,1 0,-1 0,1 0,1 3,-1-4,0-1,0 1,0 0,0 0,0 0,0 0,0-1,0 1,0-1,0 1,0 0,0-1,0 0,0 1,1-1,-1 0,0 0,0 1,1-1,-1 0,0 0,0 0,0-1,1 1,-1 0,0 0,0-1,2 0,41-18,-17 7,20 2,-25 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4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3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11,'0'-4,"0"-2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4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0,'0'4,"4"6,2 5,3 0,1 2,-2 2,-2 2,3-3,-2 0,4-3,-1 0,-2 2,-2 1,1 3,1-3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5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1,'4'0,"5"4,6 5,0 6,2 4,-3 8,2-2,1 0,-2-1,-4 1,-3-1,-3-4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6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0 388,'5'2,"0"-1,0 1,-1 1,1-1,-1 0,1 1,-1 0,0 0,0 1,0-1,0 1,-1-1,1 1,2 5,0-3,55 70,-3 1,80 146,-90-142,-60-105,1 0,1 0,1-1,1-1,-6-36,5 12,2 0,0-70,7 114,0 0,0 0,1 0,0 0,0 0,0 0,0 1,1-1,0 0,1 1,-1 0,1-1,0 1,0 0,0 0,1 1,8-9,-6 8,1 0,-1 1,1 0,1 0,-1 0,1 1,-1 0,1 0,0 1,0 0,13-1,8 1,1 1,0 2,0 0,-1 2,1 2,29 8,-23-5,-1 2,0 2,0 1,-1 1,-1 2,0 2,-2 1,46 35,-39-22,-2 2,-2 2,-1 1,-2 1,-2 2,-1 1,-2 1,-2 1,-2 1,-2 1,-2 1,-2 1,-1 0,14 96,-28-136,11 53,-11-56,0-1,0 1,1 0,-1 0,1-1,0 1,0-1,1 1,-1-1,1 0,5 6,-7-9,0 1,0-1,0 1,0-1,0 0,0 0,0 1,0-1,0 0,0 0,0 0,0 0,0 0,0 0,0 0,0 0,0 0,0-1,0 1,0 0,0-1,0 1,0-1,0 1,0-1,0 1,-1-1,1 0,0 1,0-1,0 0,-1 0,2-1,23-33,-23 32,26-51,-2-1,-2-1,26-97,-29 86,-12 38,78-262,-71 226,-3 0,7-100,-18 145,-2 0,0 1,-2-1,0 0,-1 1,-1 0,-7-24,8 35,0 1,-1 0,1 0,-1 0,0 0,-1 1,0 0,0 0,0 0,-1 0,0 1,0 0,0 0,0 0,-1 1,0 0,0 0,0 1,0 0,-13-3,-3 1,0 0,0 2,0 1,0 1,-26 2,-115 18,162-19,0 0,0 0,0 1,0-1,0 1,0-1,0 1,0 0,1 0,-1 0,0 0,0 0,1 0,-1 0,1 0,-3 3,4-3,-1 0,1-1,0 1,-1 0,1 0,0 0,0 0,0 0,0-1,0 1,0 0,0 0,0 0,0 0,1 0,-1-1,0 1,1 0,-1 0,0 0,1-1,-1 1,1 0,-1-1,2 2,2 3,1 0,0 0,0-1,0 0,1 0,-1 0,1-1,9 4,258 102,-153-66,-2 6,122 71,-205-99,0 1,-2 2,-1 2,0 1,-2 1,-2 1,0 2,-2 1,-1 1,33 60,-39-56,-2 0,-2 2,-1-1,-3 2,8 41,-14-55,-1 0,-2 0,-1 1,0-1,-2 1,-2-1,0 1,-12 46,2-40,0-8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6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5,0 4,0 3,0 7,5-3,0 3,1 1,2-5,1 2,-2 0,-2 0,2 0,1-1,-2-1,-2-4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7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1 145,'0'-9,"0"-6,0 0,1-1,0 1,5-16,-6 29,0 0,1 0,-1 0,1 0,-1 0,1 0,0 0,0 0,0 1,0-1,0 0,0 0,1 1,-1-1,0 0,1 1,-1 0,1-1,0 1,-1 0,1 0,0 0,0 0,0 0,0 0,0 0,0 1,0-1,0 1,0 0,0-1,0 1,0 0,0 0,1 0,-1 0,0 1,2 0,0 0,1 1,-1 1,1-1,-1 1,0-1,0 1,0 0,-1 1,1-1,-1 1,6 7,34 50,-37-51,10 19,-1-1,-2 2,-1 0,-2 0,0 1,-2 0,-2 1,4 45,51-145,-48 53,-2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7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0,'0'5,"0"4,0 6,0 5,0 2,0 2,0 1,0 1,0-1,0 1,0-5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8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0 152,'8'-77,"-8"73,1-1,0 1,0 0,0-1,0 1,1 0,0 0,-1 0,2 0,-1 0,0 0,1 0,0 1,0-1,0 1,0 0,5-4,-7 7,0 0,0 0,0 0,-1 0,1 0,0 0,0 0,0 0,0 0,-1 0,1 1,0-1,0 0,0 1,-1-1,1 0,0 1,0-1,-1 1,1-1,0 1,-1 0,1-1,-1 1,1-1,-1 1,1 0,-1 0,1-1,-1 1,1 0,-1 0,0 1,13 30,-9-14,0-1,-1 1,-1-1,-1 1,0 0,-1 0,-1 0,-7 34,8-50,0 0,0 0,0 0,0 0,0 1,1-1,-1 0,1 0,-1 0,1 0,0 0,-1 0,1-1,0 1,1 0,-1 0,0 0,0-1,1 1,-1-1,1 1,2 1,46 30,-26-18,-15-9,0 1,0 0,-1 0,-1 1,1 0,-1 1,0-1,-1 2,0-1,-1 0,0 1,6 16,-6-12,-1 0,-1 1,-1-1,0 1,-1-1,0 1,-1 0,-4 28,3-38,-1-1,1 0,0 0,-1 0,0 0,0 0,0-1,0 1,-1-1,-3 5,-6 9,4-4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9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20.9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31,'2'15,"1"1,1-1,0 0,1 0,0 0,1 0,1-1,0 0,14 20,-6-8,-14-24,0 0,0 0,0 0,0 0,1 0,-1 0,0 0,1 0,-1 0,1-1,0 1,0 0,0-1,0 0,0 1,0-1,0 0,0 0,0 0,0 0,0-1,1 1,-1-1,0 1,1-1,3 0,-2-1,-1 0,0 0,0-1,1 0,-1 1,0-1,0 0,0-1,-1 1,1 0,-1-1,1 0,-1 1,0-1,0 0,0 0,2-4,10-15,0 0,20-42,-31 59,-1-1,0 1,0-1,-1 0,1 1,-1-1,0 0,-1 0,1 0,-1 0,-1 0,1 0,-2-9,1 14,1 1,0-1,0 0,0 0,-1 0,1 0,0 0,-1 0,1 0,-1 1,1-1,-1 0,1 0,-1 0,0 1,1-1,-1 0,0 1,1-1,-1 1,0-1,0 1,0-1,0 1,1 0,-1-1,0 1,0 0,-2-1,3 2,-1-1,0 1,0-1,1 1,-1 0,0-1,1 1,-1 0,1 0,-1-1,1 1,-1 0,1 0,-1 0,1 0,0-1,-1 1,1 0,0 0,0 0,0 0,0 0,0 0,0 0,0 0,0 0,0 0,0 0,0-1,1 1,-1 0,1 1,8 34,1-1,2-1,2 1,1-2,20 33,2 8,-13-24,-5-14,-2 1,22 71,-34-87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7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600 1,'-18'9,"1"-1,-1-1,0-1,0 0,0-1,-30 4,42-8,-68 10,-1-3,1-3,-107-7,162-2,3-1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7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30,'0'-4,"-5"-2,-4 1,-2-3,1 4,3 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08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1 218,'5'-2,"0"0,0 0,0 0,0 0,0-1,0 0,0 0,6-6,10-5,41-20,2 2,1 2,1 4,84-22,-123 43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10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41,'-1'-2,"1"0,0 1,0-1,0 0,0 0,1 0,-1 0,1 0,-1 0,1 0,-1 0,1 1,0-1,0 0,0 1,0-1,0 0,0 1,0-1,1 1,1-2,-1 2,-1 1,0 0,0 0,1 0,-1 0,0 0,1 1,-1-1,0 0,0 1,1-1,-1 0,0 1,0-1,0 1,0 0,0-1,0 1,0 0,0 0,0 0,0 0,0 0,0 0,0 0,-1 0,1 0,0 0,-1 0,1 0,-1 1,1 1,12 22,-2 0,14 47,-19-52,0-1,1 1,2-1,-1-1,2 1,18 24,-24-39,1 0,-1 0,1-1,1 0,-1 1,0-2,1 1,-1 0,1-1,0 0,0-1,0 1,0-1,0 0,0-1,0 0,8 0,-6 0,1 0,-1-1,1 1,-1-2,0 0,0 0,0 0,0-1,0 0,0 0,0-1,7-5,-12 6,-1 0,1 0,-1 0,1 0,-1-1,0 1,-1-1,1 1,-1-1,1 0,-1 1,0-1,1-7,-2 7,1 1,-1 0,1-1,0 1,0 0,0 0,0 0,1 0,-1 0,1 0,0 0,0 0,0 1,0-1,0 1,1-1,4-3,-5 6,-1-1,0 1,0 0,1 0,-1 0,0 0,0 0,1 0,-1 0,0 0,0 0,1 0,-1 1,0-1,0 1,0-1,0 1,1-1,-1 1,0 0,0-1,0 1,0 0,0 0,-1 0,1 0,0 0,0 0,0 0,-1 0,1 0,-1 0,1 0,-1 0,1 3,22 52,-19-45,101 310,-49-120,-51-185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7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0,'-9'11,"0"0,1 0,1 1,0-1,1 2,0-1,1 1,0 0,1 0,-5 26,4-9,1 1,2 0,2 53,5-38,1-1,2 0,2-1,1 0,3 0,2-1,2-1,1-1,2 0,2-2,2-1,42 52,3-10,4-4,2-3,4-4,113 76,-108-84,282 208,-23 28,-232-184,120 157,-228-265,0 0,0 0,-1 1,0-1,0 1,0-1,-1 1,3 9,-4-13,-1 0,0 0,-1 0,1 0,0 1,0-1,-1 0,0 0,1 0,-1 0,0 0,0 0,0 0,0 0,0 0,0 0,-1-1,1 1,-1-1,1 1,-1-1,1 1,-1-1,0 0,0 1,0-1,-2 1,-37 21,0-2,-2-1,0-2,-1-2,-1-2,0-2,-69 9,-3-8,-208-3,266-11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7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0 699,'4'-1,"0"0,0 0,0 0,-1 0,1 0,-1-1,1 1,-1-1,1 0,2-3,15-6,95-36,-65 29,-2-2,0-2,-2-3,0-1,44-34,-82 52,0 0,-1 0,0 0,-1-1,1-1,-2 1,1-1,-2 0,1-1,-1 0,-1 1,0-1,0-1,-1 1,2-16,-4 18,0 0,-1-1,0 1,0 0,-1-1,-1 1,1 0,-2 0,1 0,-1 0,0 0,-1 1,0-1,0 1,-1 0,0 0,-1 0,0 1,-9-10,1 4,0 1,0 1,-1 0,0 1,-1 1,0 0,-24-9,38 18,1-1,0 1,0 0,0-1,0 1,0 0,0 0,-1-1,1 1,0 0,0 0,0 0,0 1,-1-1,1 0,0 0,0 1,0-1,0 0,0 1,0-1,0 1,0-1,0 1,0 0,0 0,0-1,-1 3,0-1,1 1,-1-1,1 1,0 0,0 0,0 0,1-1,-1 1,1 0,-1 0,1 4,0 7,1-1,0 1,1-1,4 17,4 0,1 0,2 0,0-1,2 0,21 28,101 125,117 78,-114-125,-130-125,-1 0,0 1,-1 0,0 0,-1 1,0 0,-1 0,7 19,-11-27,-1-1,0 1,0-1,-1 1,1-1,-1 1,0-1,0 1,0 0,0-1,0 1,-1-1,0 1,1-1,-2 1,1-1,0 1,0-1,-1 0,0 0,0 0,0 0,0 0,0 0,-1 0,1 0,-1-1,1 0,-1 1,0-1,0 0,0 0,0-1,-1 1,-6 2,-2 0,0 0,0-1,-1 0,0-1,-21 2,12-3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35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32,'-36'-1,"19"0,1 1,-1 0,-26 4,39-3,0 0,0 0,0 0,0 1,0-1,0 1,0 0,1 0,-1 0,1 1,0-1,-1 1,1 0,0 0,0 0,1 0,-1 0,1 1,-3 3,-4 13,1 0,0 1,2-1,0 1,1 1,2-1,-3 36,5-19,2-1,1 1,11 58,-12-91,0 0,0 0,0 0,1-1,0 1,0 0,0-1,1 1,-1-1,1 1,0-1,6 6,-7-9,0 1,0-1,0 0,0 0,0 0,1 0,-1 0,0 0,1 0,-1-1,0 1,1-1,-1 0,1 0,-1 0,0 0,1 0,-1 0,1-1,-1 1,0-1,1 1,-1-1,0 0,0 0,1 0,-1 0,3-3,12-5,0-1,0-1,18-16,-29 21,0 0,-1-1,0 1,0-1,0 0,-1 0,0-1,0 1,-1-1,3-10,2-16,-1-1,-2 0,-2 0,-1 0,-5-64,2 37,1 49,0 8,0-1,0 0,0 0,-1 0,1 0,-1 0,-1 1,1-1,-5-9,6 15,0 0,0 0,0 0,0 0,0 0,0-1,0 1,0 0,0 0,-1 0,1 0,0 0,0 0,0 0,0 0,0 0,0 0,0 0,0 0,-1 0,1-1,0 1,0 0,0 0,0 0,0 0,0 0,0 0,-1 0,1 0,0 0,0 0,0 0,0 0,0 0,0 0,0 1,-1-1,1 0,0 0,0 0,0 0,0 0,0 0,0 0,0 0,0 0,-1 0,1 0,0 0,0 1,0-1,0 0,0 0,0 0,0 0,0 0,0 0,0 0,0 1,0-1,0 0,-5 14,1 15,2 0,0-12,0 0,2 0,0 0,0 0,2 0,6 30,-7-46,-1 0,0 1,1-1,-1 0,1 0,0 0,-1 0,1 0,0 0,0 0,0 0,0 0,0 0,0-1,0 1,0 0,0 0,0-1,0 1,0-1,0 1,0-1,1 0,-1 1,2-1,0 0,-1 0,1 0,-1-1,1 1,-1-1,1 1,-1-1,1 0,-1 0,0 0,0 0,3-2,0-1,0 1,0-1,0 0,-1 0,1 0,-1-1,0 0,-1 1,1-1,3-8,-5 6,-1 0,1 1,-2-1,1 0,-1 0,0 0,0 1,-1-1,0 0,-3-9,4 14,0 0,0 1,-1-1,1 1,0-1,-1 1,1-1,-1 1,0-1,0 1,1 0,-1-1,0 1,0 0,0-1,0 1,0 0,-1 0,1 0,0 0,0 0,-1 0,1 1,0-1,-1 0,1 1,-1-1,1 1,-1-1,0 1,1 0,-1 0,1-1,-1 1,1 0,-1 0,0 1,1-1,-1 0,1 0,-1 1,1-1,-1 1,1 0,-1-1,1 1,0 0,-1 0,-1 1,1 0,-1 0,1 0,-1 1,1-1,0 1,-1 0,1 0,1-1,-1 1,0 0,1 1,0-1,-1 0,1 0,0 1,1-1,-1 4,-4 67,3-32,-5 5,4-32,0 0,1 0,1 1,1-1,0 0,3 27,-3-41,0-1,0 0,0 1,0-1,0 1,1-1,-1 0,0 1,0-1,0 1,0-1,0 0,1 1,-1-1,0 1,0-1,1 0,-1 0,0 1,1-1,-1 0,0 1,1-1,-1 0,0 0,1 0,-1 1,0-1,1 0,-1 0,1 0,-1 0,0 0,1 0,-1 0,1 0,-1 0,1 0,-1 0,0 0,1 0,17-15,9-28,-21 21,-2 0,0 0,-1 0,-2 0,0-1,-2 1,-4-39,5 59,0 0,0 0,0 0,-1 0,1 0,0 0,-1 0,1 0,-1 0,0 0,0 0,0 0,0 1,0-1,0 0,0 1,0-1,-1 0,1 1,0 0,-1-1,0 1,1 0,-1 0,0-1,1 2,-1-1,0 0,0 0,0 0,0 1,0-1,0 1,0 0,0-1,0 1,0 0,0 0,-2 1,0-1,1 1,0 0,-1 0,1 1,0-1,-1 1,1 0,0-1,0 1,1 1,-1-1,0 0,1 1,-1-1,1 1,0 0,0 0,0 0,0 0,0 0,1 0,-2 4,-2 10,5-14,0 0,-1 1,0-1,0 0,0 0,0 0,0 0,-1 0,1 0,-1 0,0 0,0-1,-3 5,5-7,0 0,0 0,0 0,0 0,0 0,0 0,0-1,0 1,0 0,0 0,0 0,0 0,0 0,0 0,0 0,0 0,-1 0,1 0,0 0,0 0,0 0,0 0,0-1,0 1,0 0,0 0,0 0,0 0,0 0,0 0,0 0,0 0,0 0,0 0,-1 0,1 0,0 0,0 0,0 0,0 0,0 0,0 0,0 0,0 0,0 0,0 0,0 0,0 0,0 0,-1 0,6-6,-1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36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57,'-4'0,"-6"0,-1-4,2-6,1-5,-1 0,1 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38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0 103,'5'-2,"-1"0,1 0,-1 0,0-1,1 1,-1-1,0 0,-1-1,1 1,-1-1,6-6,13-12,-13 17,0-1,1 1,-1 1,1-1,20-5,-27 9,0 0,1 0,-1 0,0 1,1-1,-1 1,1 0,-1 0,1 0,-1 0,1 1,-1-1,1 1,-1 0,1 0,-1 0,0 1,0-1,0 1,0-1,4 4,-6-4,0 0,-1 0,1 0,0 1,-1-1,1 0,-1 1,1-1,-1 0,1 1,-1-1,0 0,0 1,0-1,0 1,0-1,0 0,0 1,0-1,-1 1,1-1,0 0,-1 1,1-1,-1 0,1 0,-1 1,0-1,0 0,0 0,-1 2,-35 38,26-29,-10 6,17-14,-1-1,1 0,0 1,-1 0,2 0,-1 0,1 1,-1-1,1 1,0 0,1-1,-1 1,-2 7,6-11,-1-1,0 1,1 0,-1-1,0 1,1-1,-1 1,0-1,1 1,-1-1,1 1,-1-1,1 0,-1 1,1-1,0 0,-1 1,1-1,-1 0,1 0,0 1,-1-1,1 0,0 0,-1 0,1 0,0 0,-1 0,1 0,0 0,-1 0,1 0,0 0,-1 0,1-1,-1 1,1 0,0 0,-1-1,1 0,36-10,-29 8,-3 1,0 1,0 0,0 0,0 0,0 0,0 1,1 0,-1 0,0 0,0 1,0 0,1 0,-1 0,0 1,0-1,-1 1,10 5,-1 2,-2 0,1 1,-1 0,19 23,-28-30,-1-3,8 9,-1 1,0 0,0 0,11 22,-18-29,1 0,-1 0,0 1,0-1,0 0,-1 1,1-1,-1 1,0-1,0 0,0 1,0-1,-1 1,1-1,-1 0,0 1,0-1,0 0,0 1,-1-1,1 0,-1 0,-2 3,-1 1,-1 3,-1 0,0 0,0-1,-1 0,0-1,-1 1,0-2,0 1,-14 8,10-9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39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83,'0'-4,"0"-6,9-1,2-2,4 0,3 3,3-1,-2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42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0,'-1'52,"-1"-31,1 0,1-1,1 1,1 0,0-1,2 1,1-1,9 27,-13-44,0-1,0 1,1 0,-1-1,1 1,0-1,0 0,0 1,0-1,0 0,0 0,1 0,-1-1,1 1,-1 0,1-1,-1 0,1 1,0-1,0 0,0-1,0 1,0 0,0-1,0 0,0 1,0-1,0 0,0-1,0 1,4-1,-5 0,1 0,-1-1,1 1,-1 0,1-1,-1 1,0-1,0 0,0 1,0-1,0 0,0 0,-1-1,1 1,0 0,-1-1,0 1,0 0,0-1,0 0,0 1,0-1,0 0,-1 1,0-1,1 0,-1 1,0-1,0 0,-1 0,1 1,0-1,-1 0,0-2,-2-3,1 1,-1 0,-1 0,1 0,-1 0,0 1,-7-9,6 9,0-1,1 0,0 0,0 0,0 0,1-1,-3-10,0-53,6 50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44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2078,'-2'-28,"0"-1,-8-36,4 35,0-22,1-105,6 100,-11-83,8 125,-1-7,0 0,-2 1,0-1,-1 1,-12-26,12 29,1 0,1-1,1 1,1-1,0 0,1 0,1 1,4-33,-1-10,-3 50,-1-69,3 0,5 1,18-94,11 13,-31 107,-2 1,-5-78,0 29,1 87,0 0,-1 1,0-1,-1 0,-1 1,0 0,-1 0,0 0,-12-21,7 18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0:48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2125,'-1'-67,"2"0,4 0,22-109,-19 131,6-88,-11 88,2 1,10-48,26-107,-35 140,-2-1,-7-90,0 34,5 17,1 41,-3 1,-3-1,-19-109,19 155,-1 1,0 1,-1-1,0 0,-12-15,-12-27,28 50,-1 0,1 0,0 0,0 0,0 0,0 0,0 0,1-1,0 1,0 0,-1 0,2-1,-1 1,0 0,1 0,-1 0,1-1,0 1,0 0,0 0,1 0,-1 0,1 1,-1-1,1 0,0 0,0 1,0 0,1-1,-1 1,0 0,1 0,0 0,-1 0,1 0,0 1,0-1,0 1,0 0,0 0,0 0,0 0,1 1,4-1,50-9,96-3,-115 11,-7-1,-1-2,37-10,-36 7,64-8,251 14,-173 4,-148-1,0 2,26 5,42 5,-32-15,0-1,82-17,-77 9,119-3,-84 13,116-16,-213 16,7-1,-1 1,1 0,0 1,0 0,17 3,-27-3,0 0,0 1,-1-1,1 1,0 0,0 0,0-1,0 1,-1 0,1 0,0 1,-1-1,1 0,-1 1,1-1,-1 0,0 1,1 0,-1-1,0 1,0 0,0 0,-1-1,1 1,0 0,-1 0,1 0,-1 0,1 0,-1 0,0 0,0 0,0 0,0 0,0 0,0 0,-1 0,1 0,-2 3,-4 15,0-1,-1-1,-1 1,-1-1,-13 20,12-23,1 1,1-1,1 2,0-1,1 1,-7 33,13-38,0 0,1-1,1 1,-1 0,2-1,0 1,0-1,7 13,-3-9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0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1270,'0'-1,"0"0,0 1,0-1,0 0,1 0,-1 0,0 1,1-1,-1 0,0 1,1-1,-1 0,1 1,-1-1,1 1,0-1,-1 0,1 1,0-1,-1 1,1 0,0-1,-1 1,1 0,0-1,0 1,-1 0,1 0,0-1,0 1,0 0,-1 0,1 0,0 0,1 0,30 5,-11 7,0 1,0 0,-1 2,-1 0,-1 2,28 30,-11-12,727 806,-758-836,0 1,0-1,-1 1,1 0,3 10,-7-16,0 1,1-1,-1 0,0 1,0-1,0 1,0-1,0 0,0 1,1-1,-1 1,0-1,0 0,0 1,-1-1,1 1,0-1,0 0,0 1,0-1,0 1,0-1,0 0,-1 1,1-1,0 0,0 1,0-1,-1 0,1 1,0-1,-1 0,1 0,-1 1,0-1,-1 0,0 0,1 0,-1-1,0 1,1 0,-1-1,0 1,1-1,-1 0,1 1,-1-1,-2-2,-61-35,1-2,2-4,3-2,1-2,2-3,3-3,-89-115,87 92,4-2,3-3,4-1,3-3,-56-174,82 207,3-1,2 0,2-1,3 0,2 0,2-1,9-72,-3 88,2 1,1-1,2 1,2 0,1 1,2 1,2 0,1 1,2 1,40-55,-47 76,1-1,1 2,0 0,0 0,1 2,1 0,0 0,0 2,27-11,-18 10,0 1,0 2,0 0,1 2,0 1,36-1,-54 4,0 1,0 1,0 0,-1 0,1 0,0 1,-1 0,0 1,1 0,-1 0,0 1,0 0,-1 0,1 1,10 9,-10-7,-1 1,-1 0,0 0,0 1,0-1,-1 1,-1 1,1-1,-1 0,-1 1,0 0,0 0,1 12,-2-3,0 1,-1 0,0-1,-2 1,-1 0,0 0,-1-1,-1 1,-1-1,-1 0,-9 19,-12 23,-71 110,43-79,29-50,15-26,0 2,1-1,-9 24,17-35,0-1,0 0,1 1,0-1,0 1,1 0,-1-1,1 1,0-1,1 1,-1-1,1 1,0 0,1-1,-1 0,4 8,-4-11,1 0,-1 0,1 1,0-1,-1 0,1-1,0 1,0 0,0-1,1 1,-1-1,0 1,0-1,1 0,4 2,44 9,-26-6,35 7,82 8,-83-14,89 22,-109-18,0 1,65 30,51 42,-42-20,-50-30,64 46,-108-66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1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1,'4'0,"6"4,5 6,4 4,3 10,6 8,3 2,-1 9,0-3,-6-5,-2-3,-6-4,-4-2,-2-1,-1-1,-3-1,-2-3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1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59,'0'-5,"-4"-8,-5-8,-2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8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1,'4'2,"0"0,-1 0,1 1,-1-1,0 1,1 0,-1 0,0 0,-1 0,1 1,-1-1,4 7,3 2,136 165,273 345,-356-440,176 212,-238-294,0 0,0 0,0-1,0 1,0 0,0 0,0 0,0 0,0 0,0 0,0 0,1 0,-1 0,0-1,0 1,0 0,0 0,0 0,0 0,0 0,0 0,0 0,0 0,0 0,1 0,-1 0,0 0,0 0,0 0,0 0,0 0,0 0,0 0,1 0,-12-24,-25-44,23 45,0-4,1 0,1-1,1-1,2 0,0 0,2 0,2-1,-2-46,6 74,0 0,0 0,0 0,0 0,0-1,0 1,1 0,-1 0,1 0,0 0,-1 0,1 0,0 0,0 0,0 1,0-1,1 0,-1 0,1 1,-1-1,1 1,1-2,0 1,0 1,-1 0,1 1,0-1,-1 0,1 1,0 0,0-1,0 1,-1 0,1 1,0-1,0 0,4 2,10 3,-1 0,0 2,-1 0,21 12,5 6,-1 2,66 58,63 77,-153-146,-1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3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720 1066,'-32'0,"-47"-1,-1 4,-87 14,146-14,0 1,0 1,1 1,-1 1,2 1,-1 0,1 2,0 0,1 1,0 1,1 0,1 2,-17 15,23-17,1 1,-1 0,2 1,0-1,0 2,2-1,-7 20,11-30,1 0,0 0,0 1,1-1,-1 0,1 1,0-1,0 0,0 1,1-1,-1 0,1 0,2 7,-1-8,-1-1,1 1,0-1,-1 0,1 0,0 0,1 0,-1 0,0 0,0 0,1 0,-1-1,1 0,-1 1,1-1,0 0,-1 0,1 0,0-1,0 1,0-1,4 1,9 0,1-1,-1 0,0-1,0-1,0 0,-1-1,1-1,21-8,-7 1,-1-2,-1 0,35-24,-45 25,-1 0,-1-1,21-21,-30 27,-1-1,1 0,-1 0,-1 0,0 0,0-1,-1 0,0 0,4-10,-7 12,2-3,-1 1,1 0,0 0,1 0,0 0,8-12,-11 20,0-1,1 1,-1 0,0 0,0-1,1 1,-1 0,1 0,-1 0,1 1,-1-1,1 0,0 1,-1-1,1 1,0-1,2 1,-2 0,1 0,0 0,0 1,0-1,0 1,-1 0,1 0,0 0,-1 0,1 0,-1 0,1 1,-1 0,3 1,41 35,-2 2,57 64,-66-66,445 517,-376-418,-7 5,101 195,-178-297,-1 0,-3 2,21 72,-34-98,0 0,-1 0,-1 0,0 0,-3 30,0-36,1-1,-2 0,1 0,-1 0,0-1,-1 1,0 0,0-1,-1 0,0 0,-7 7,-3 2,-2-2,0 0,0-1,-1-1,-1 0,0-1,-1-2,0 0,-26 9,-30 8,-90 19,165-46,-137 34,-1-6,-205 13,325-40,0 0,-1-2,1 0,0-2,-1 0,1-1,1-1,-1 0,1-2,-21-9,26 8,-1 0,1-1,1 0,0-1,0-1,1 0,0 0,1-1,0-1,1 1,0-1,-12-27,6 6,2-1,1 0,2-1,1 0,2-1,-5-67,10 56,2 0,2 0,3 0,18-87,-6 76,2 2,3 0,3 2,1 0,38-55,186-242,-243 342,130-163,68-91,-171 214,-2-1,-2-2,32-79,-57 119,0 0,-1 0,0 0,-1 0,-1-1,0 1,-1-1,0 0,-1 0,-2-13,0 17,0-1,-1 1,-1 0,1 0,-2 1,1-1,-1 1,-1 0,0 0,0 1,0 0,-1 0,-12-11,0 3,0 2,0 0,-1 1,-1 1,0 1,-28-11,33 15,4-1,18 5,22 6,-1 9,-1 0,0 1,-2 2,1 1,-2 0,26 25,119 126,-60-46,99 144,-172-214,-3 1,-2 1,-2 1,-2 2,-3 1,18 69,-40-122,7 38,-7-41,-1 1,0-1,0 1,0 0,0-1,0 1,0-1,0 1,0 0,0-1,-1 1,1-1,-1 1,1-1,-1 1,0-1,1 1,-1-1,0 0,-2 3,2-5,0 1,-1 0,1 0,-1 0,1 0,0-1,0 1,-1-1,1 1,0-1,0 0,-1 1,1-1,0 0,0 0,0 0,0 1,0-1,0 0,0-1,0 1,1 0,-1 0,0-2,-24-30,-3-14,2-2,2 0,3-2,1 0,3-1,2-1,2-1,-10-103,22 140,1 0,0 0,2 0,0 0,0 1,2-1,0 1,1 0,11-26,-15 40,0 0,0 0,0 0,0 1,1-1,-1 1,0-1,1 1,-1-1,1 1,0-1,-1 1,1 0,0 0,0 0,0 0,0 1,0-1,0 0,0 1,0-1,0 1,0 0,0-1,0 1,0 0,0 0,0 1,0-1,0 0,0 1,0-1,0 1,0 0,0-1,0 1,3 2,9 5,-1 0,0 0,-1 1,15 13,-12-8,611 470,-607-470,1-2,0 0,1-1,0-1,0-1,24 7,-32-12,-1-1,1-1,0 0,0 0,0-2,0 1,0-2,0 0,0 0,0-1,0-1,16-5,-20 4,-1 0,0 0,0-1,0-1,-1 1,0-1,0-1,0 1,-1-1,9-12,1-3,-1-2,16-30,-21 34,0 0,-1-1,-1 0,-1 0,-1-1,-1 0,-1 0,-1 0,-1 0,0-1,-2 1,-1-1,-1 1,0-1,-2 1,-1 0,0 0,-2 1,0 0,-2 0,0 0,-1 1,-1 1,-1 0,-19-23,-4-1,-3 2,-1 2,-2 2,-71-51,-197-107,209 138,2-4,-138-115,225 167,3 3,1-1,0 1,1-1,0 0,-11-15,58 65,64 103,118 152,-182-247,136 154,-151-179,0-1,2-2,0-1,2 0,43 22,-65-40,0 0,0 0,0 0,1-1,-1-1,1 0,0 0,16 1,-19-3,1-1,-1 0,1 0,-1-1,1 1,-1-2,0 1,0-1,0 1,0-2,-1 1,10-8,24-20,-2-3,-2-1,57-71,8-9,-95 109,0 1,1 0,-1 1,1-1,0 1,8-4,1 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755 0,'-4'0,"-5"0,-6 0,-12 0,-7 0,-9 4,-10 10,-12 6,-12 5,-2 5,5-1,3-2,5 2,9-3,10-6,14-7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5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859 95,'-1'-3,"0"0,1 0,-1 0,0 1,0-1,0 0,0 1,-1-1,1 1,-1-1,0 1,0 0,1 0,-1 0,-1 0,1 0,0 0,0 0,-1 1,1-1,-1 1,-4-2,-5-3,-1 1,1 0,-20-4,9 3,0 2,-1 1,1 1,-1 0,1 2,-1 1,1 1,-1 1,1 1,0 1,0 1,-35 13,34-8,0 1,1 1,0 1,1 1,1 0,0 2,2 1,-1 0,2 1,-31 43,23-24,2 1,-24 50,40-71,0 0,1 0,1 1,1 0,1 0,0 0,-1 36,6-47,0-1,0 1,1-1,0 1,0-1,1 0,0 0,0 0,1 0,-1-1,2 1,-1-1,1 0,-1 0,2-1,-1 1,1-1,-1 0,2-1,-1 1,0-1,11 5,15 7,0-2,0-1,50 13,-81-25,222 62,170 53,-300-83,-1 4,98 55,-167-80,-1 2,-1 0,0 1,0 1,17 19,-33-30,-1 0,0 0,0 0,-1 1,1-1,-1 1,0 0,-1 0,1 0,2 13,-5-15,1 0,-1 1,0-1,0 1,-1-1,1 1,-1-1,0 0,0 1,-1-1,1 0,-1 0,0 0,0 0,0 0,-1-1,-5 8,-4 2,0 0,-2 0,1-1,-2-1,1 0,-22 11,-102 47,117-59,-37 16,-2-3,0-3,-1-2,-103 16,125-29,0-1,-1-2,0-2,1-2,-1-1,1-2,0-2,-61-18,92 22,0 0,0 0,0-1,-13-8,7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6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0,'4'5,"0"0,0 1,0-1,-1 1,0 0,3 8,10 18,153 210,-47-73,317 525,-422-667,-7-12,0 1,-1 0,0 0,-1 1,-1 0,-1 0,0 1,3 23,-8-40,-1-1,0 1,1 0,-1 0,0 0,0-1,0 1,0 0,0 0,0 0,0-1,0 1,0 0,0 0,0 0,0 0,-1-1,1 1,0 0,-1 0,1-1,0 1,-1 0,1-1,-1 1,1 0,-1-1,0 1,1-1,-1 1,1-1,-1 1,0-1,0 1,1-1,-1 1,0-1,0 0,1 0,-1 1,0-1,0 0,0 0,1 0,-1 0,0 0,0 0,0 0,0 0,1 0,-2-1,-3 0,1-1,0 0,-1 0,1 0,0-1,0 1,1-1,-6-5,-19-20,2-1,0-1,-34-56,-53-108,85 140,2 0,-24-72,41 94,0 0,2 0,1-1,2 0,0-56,4 82,0-1,1 0,0 1,0-1,0 1,1-1,1 1,-1 0,1 0,0 0,7-11,-7 14,1 0,-1 1,1-1,0 1,0-1,0 1,0 0,0 1,1-1,-1 1,1 0,0 0,0 0,0 0,0 1,0 0,9-1,19-2,0 2,0 1,0 2,0 1,0 1,64 16,-75-13,-1 1,0 2,0 0,-1 1,0 1,-1 1,0 0,0 2,-2 0,0 1,17 19,16 24,-2 3,-3 2,50 90,-82-126,-2 1,0 0,9 42,-13-43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6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1,'8'4,"3"5,8 6,1 4,1 8,0 7,2 1,-3 0,-1-2,0-3,-3-2,-4-6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6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25 192,'0'-8,"0"-12,-5-5,0-4,0-1,1 2,1 0,1 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7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0,'-28'0,"0"2,0 0,1 2,-1 1,1 1,0 2,-40 16,56-19,-1 1,1-1,0 2,0 0,1 0,0 1,0 0,1 1,0 0,1 1,0 0,0 0,1 0,0 1,1 0,0 0,1 1,-7 20,9-14,0-1,1 1,1-1,1 1,0-1,1 1,1 0,1-1,0 0,1 0,1 0,1 0,0-1,2 1,11 20,14 17,2 0,79 92,219 207,-158-175,-125-127,-3 3,64 94,-100-131,0 0,-1 0,-2 1,1 1,-2-1,-1 1,0 0,-1 1,-1 0,-1-1,-1 1,-1 0,0 1,-3 23,1-39,0 0,0 0,-1 1,1-1,-1 0,0 0,-1-1,1 1,-1 0,0-1,0 1,0-1,-1 0,0 0,1 0,-7 3,3-1,-1-1,0-1,-1 0,1 0,-1 0,0-1,0 0,-15 2,-7-1,1-2,-1-1,0-1,-50-7,37 1,5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7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1 127,'4'0,"6"-4,5-5,0-6,2 0,2-2,1-1,7 1,-2 0,-5 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8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21,'0'-1,"0"1,0-1,0 0,0 1,0-1,0 0,0 1,0-1,0 0,0 1,0-1,0 0,0 1,1-1,-1 0,0 1,1-1,-1 0,0 1,1-1,-1 1,1-1,-1 1,0-1,1 1,-1-1,1 1,0-1,-1 1,1 0,-1-1,1 1,0 0,-1 0,1-1,0 1,-1 0,1 0,0 0,-1 0,1 0,0 0,-1 0,1 0,0 0,-1 0,1 0,0 0,-1 0,1 1,0-1,-1 0,1 0,0 1,-1-1,1 1,-1-1,1 0,-1 1,1-1,0 2,39 30,-9 6,-1 1,-2 2,-2 0,28 61,-19-36,51 97,92 155,-169-304,1 0,1-1,0 0,1-1,19 16,-24-23,-1 0,1-1,0 0,1 0,-1-1,1 0,-1 0,1-1,0 0,0 0,0-1,0 0,12 0,3-1,-1-2,0-1,0-1,0 0,0-2,-1-1,0 0,0-2,-1 0,0-1,0-1,23-19,-13 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9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6 179,'-4'0,"3"0,5 0,11-4,2-5,3-2,11 1,3-5,1-1,3-2,-2 3,-6-1,0 2,-5 0,-3 3,-1-3,-4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8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12,'0'-4,"-4"-2,-1 5,-1 6,2 7,5 10,7 5,6 1,1 2,1-6,-1-2,1-5,-3-1,-3-3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9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1,'4'0,"6"0,1 4,3 6,2 9,4 1,-2 2,-4 1,0 1,1-3,3-2,2-4,-2-4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09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 93,'-5'0,"-4"-4,-2-6,-3-1,-3-2,2-4,2-3,5 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0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1 202,'19'1,"1"1,0 1,0 0,-1 2,0 0,0 1,0 1,35 19,4 8,69 52,-121-82,-3-2,150 115,-130-98,-1 2,-1 0,-1 2,23 33,-42-56,-1 0,0 1,1-1,-1 0,0 0,1 1,-1-1,0 0,1 1,-1-1,0 0,0 1,1-1,-1 0,0 1,0-1,0 1,1-1,-1 1,0-1,0 0,0 1,0-1,0 1,0-1,0 1,0-1,0 0,0 1,0-1,0 1,0-1,-1 1,1-1,0 0,0 1,0-1,-1 1,1-1,0 0,0 1,-1-1,1 0,0 1,-1-1,1 0,0 1,-1-1,-27-4,-33-22,47 16,-1 0,2-1,-1 0,2-1,-1 0,2-1,-1-1,2 0,0 0,1-1,0 0,1 0,1-1,-10-33,6 14,3-2,0 1,3 0,1-1,2 0,2-38,0 70,0 0,0-1,1 1,0 0,0-1,0 1,0 0,1 0,0 0,0 0,1 0,-1 0,6-6,-5 8,0 0,1 0,-1 1,1-1,-1 1,1 0,0 0,0 1,0-1,0 1,0 0,1 0,-1 0,0 0,0 1,1-1,6 2,0-1,1 1,-1 1,0 0,1 0,-1 1,0 0,0 1,12 6,82 50,-76-42,35 23,-1 3,-2 2,-3 4,-1 1,63 77,-108-113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12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347 371,'26'-2,"0"-1,-1 0,1-2,-1-1,0-1,-1-2,1 0,-2-1,1-1,-2-2,23-15,-39 24,0-1,0 1,0-2,0 1,-1-1,0 0,0 0,0 0,-1 0,0-1,0 0,-1 0,4-9,-6 12,0 1,-1 0,1-1,0 1,-1 0,0-1,0 1,0-1,0 1,-1 0,1-1,-1 1,0 0,0-1,0 1,0 0,-1 0,1 0,-1 0,0 0,0 0,0 0,0 1,0-1,0 1,-1-1,0 1,1 0,-1 0,0 0,-5-2,-16-9,0 2,-1 0,-1 2,0 1,0 1,0 1,-1 2,0 0,0 2,0 1,0 1,-27 3,37-1,1 0,-1 1,1 0,0 2,0 0,0 0,1 2,-1 0,2 0,-1 2,1 0,0 0,1 1,0 1,1 0,0 1,0 1,2-1,-1 2,-10 18,17-26,1 0,1 0,-1 0,1 0,0 0,0 0,1 1,0-1,0 1,0 11,1-16,1 1,-1-1,1 1,-1-1,1 1,0-1,0 1,0-1,0 0,1 0,-1 0,1 1,-1-1,1 0,0-1,-1 1,1 0,0-1,0 1,1-1,-1 1,0-1,0 0,1 0,-1 0,0 0,1 0,-1-1,4 1,16 5,1-2,0 0,0-2,0 0,0-2,0-1,0 0,0-2,0 0,23-8,11-4,149-43,-166 44,-1-1,74-42,-80 32,-34 32,2 0,-1-1,1 1,0 0,0 0,1-1,-1 1,2-1,3 10,34 58,-34-64,640 947,-355-549,-279-390,34 47,68 130,-104-175,-1 0,-1 0,-1 1,-1-1,-1 2,0-1,-2 1,-1-1,0 1,-1 0,-5 39,3-55,0 0,0-1,-1 1,1 0,-1-1,-1 1,1-1,-1 0,0 0,0 0,0 0,-1 0,0-1,0 0,0 1,0-1,0-1,-1 1,0-1,0 0,-5 3,1-3,1 0,0 0,-1-1,1 0,-1-1,0 0,1 0,-1-1,0 0,0-1,1 0,-1 0,-14-5,-15-5,1-2,1-1,-59-33,-97-71,175 107,-77-53,4-4,2-3,4-4,-81-94,114 110,2-2,3-2,3-2,3-2,3-2,-52-133,64 115,24 81,0 1,1-1,-1 1,1-1,0 0,0 1,1-1,0 1,0-1,0 1,1-1,-1 1,4-7,7-1,0 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0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164 718,'0'-11,"0"-6,0 0,-6-31,6 45,0 0,-1-1,0 1,0 0,0 0,0 0,-1 0,1 0,-1 0,1 1,-1-1,0 0,0 1,-1-1,1 1,0 0,-1 0,1 0,-1 0,0 0,-4-2,6 4,0 0,-1-1,1 1,0 0,-1 0,1 0,0 0,-1 0,1 1,0-1,-1 0,1 1,0-1,-1 1,1-1,0 1,0-1,0 1,-1 0,1 0,0-1,0 1,0 0,0 0,0 0,1 0,-1 0,0 1,0-1,0 1,-21 44,18-37,-8 24,1 2,2-1,2 1,-7 63,14-90,-1-1,1 1,0-1,1 1,0-1,0 1,1-1,-1 1,2-1,-1 0,1 0,0 0,8 12,-8-14,1-1,-1 0,1-1,0 1,0-1,0 1,1-1,-1 0,1-1,0 1,-1-1,1 0,0 0,0-1,1 1,-1-1,0 0,0 0,1-1,8 0,2 0,0-1,0 0,0-1,0-1,-1-1,1 0,-1-1,0 0,0-1,14-9,-22 11,0-1,-1 1,1-1,-1-1,0 1,0-1,0 0,-1-1,0 1,-1-1,1 0,-1 0,0-1,-1 1,0-1,0 1,-1-1,0 0,0 0,0-1,-1-10,-1-1,0 0,-2 1,-1-1,0 0,-1 1,-13-36,-56-112,53 126,-25-44,30 59,1 0,1-1,1 0,1-1,-8-35,19 62,-1 0,1 0,0 0,0-1,0 1,0 0,0 0,0 0,0-1,0 1,0 0,1 0,-1 0,0 0,1-1,-1 1,1 0,-1 0,1 0,0 0,-1 0,1 0,0 0,1-1,0 1,0 0,0 0,0 0,0 0,0 1,1-1,-1 0,0 1,0 0,1-1,-1 1,4 0,9 1,1 1,-1 1,20 5,-19-4,494 128,-421-104,-2 5,-1 4,134 78,-195-100,0 1,-2 1,0 1,-1 1,-1 1,26 32,-42-46,0 0,-1 1,0-1,0 1,0 0,-1 0,0 0,-1 1,1-1,-1 0,-1 1,0 0,0-1,0 1,-1 0,0 0,0-1,-1 1,0 0,-1-1,1 1,-1-1,-1 1,0-1,0 0,0 0,-1 0,-6 9,10-15,-30 35,30-36,0 1,-1-1,1 1,-1-1,1 0,-1 1,1-1,-1 0,0 1,1-1,-1 0,1 0,-1 0,0 1,1-1,-1 0,0 0,1 0,-1 0,1 0,-1 0,0 0,0-1,0 1,0-1,0 0,0 0,1 0,-1 0,0 0,1 0,-1 0,1 0,-1 0,1 0,-1 0,1 0,0 0,0 0,-1 0,1 0,0-1,0 0,-6-81,8-130,1 86,-5 8,0 47,12-137,-1 169,2 10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1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0,'5'7,"0"0,-1 0,1 0,-1 0,-1 0,5 13,5 11,378 605,51-36,-414-564,-14-17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1.7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1210,'24'-22,"51"-36,-15 12,105-82,320-188,208-52,-478 258,-162 84,-19 10,0-2,-1-1,0-2,33-27,-52 34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2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1,'0'4,"4"5,6 10,5 6,4 6,11 7,6 10,-1 0,-1 0,2-4,-6-4,-3-6,-7-4,-6-3,-6-7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2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52 106,'0'-4,"0"-6,-5-5,-4-4,-2-3,-3 2,1 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3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1 546,'2'-3,"0"0,0 1,0-1,1 1,-1 0,1 0,0 0,-1 0,1 0,0 1,0-1,0 1,0 0,1 0,3-1,4-3,1 0,0 0,1 1,0 0,0 1,0 1,0 0,0 0,0 2,0 0,0 0,1 1,-1 0,0 2,0-1,0 1,-1 1,1 1,19 9,-5 0,0 1,0 2,-2 0,0 2,-1 1,41 44,-65-64,26 32,-24-30,-1-1,0 0,0 1,-1-1,1 0,0 1,0-1,-1 1,1 0,-1-1,1 1,-1 0,0-1,1 1,-1 0,0-1,0 1,0 0,-1-1,1 3,-24-36,13 10,2 0,0 0,2 0,0-1,-5-43,5 11,1-77,5 129,1 0,0 0,0 0,0 0,1 0,-1 0,1-1,0 1,0 0,0 1,0-1,0 0,1 0,-1 0,1 1,0-1,0 1,-1-1,2 1,-1 0,0 0,4-3,-1 2,1 1,0-1,0 1,0 1,0-1,0 1,0 0,0 0,1 1,9 0,17 0,1 1,-1 2,0 1,0 2,0 1,-1 2,38 15,-45-13,0 1,-1 1,0 1,-2 1,1 2,-2 0,0 1,-1 1,21 26,-19-7,-18-30,-14-25,-4-11,2-1,1 0,-14-57,-8-95,30 158,0 10,1 0,0 1,1-1,1-1,0 1,0 0,5-21,-4 32,0 0,0 0,0 0,0 0,1 0,-1 0,1 0,0 0,-1 1,1-1,0 1,0-1,0 1,0 0,0-1,0 1,0 0,1 0,-1 1,0-1,0 0,1 1,-1 0,1-1,-1 1,0 0,1 0,-1 0,0 1,1-1,2 1,10 1,-1 1,0 1,24 8,-13 0,0 2,-1 0,0 2,-1 0,-1 2,33 34,-39-38,16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9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91,'0'-4,"0"-6,0-5,0-4,0-3,0 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4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77 688,'1'-16,"1"-1,0 1,1 0,1 0,12-30,-2 11,28-49,-25 59,1 1,0 1,2 1,28-26,-30 32,-2 1,0-2,-1 0,0-1,-2-1,0 0,-1-1,13-30,-23 48,-1-1,-1 0,1 1,0-1,-1 0,1 1,-1-1,0 0,0 0,0 1,0-1,0 0,-1 0,1 1,-1-1,0 0,1 1,-1-1,-1 0,1 1,0-1,-1 1,-2-4,0 2,0 1,0-1,0 1,-1 0,1 1,-1-1,0 1,0 0,0 0,0 0,-9-2,0 2,-1-1,1 2,0 0,0 0,-1 2,1 0,0 0,-25 7,28-4,0 1,1 1,0 0,0 0,1 1,0 0,0 1,0 0,1 0,0 1,1 0,0 0,0 1,1 0,1 0,-1 0,-3 13,-1 0,2 1,0 1,2-1,0 1,2 0,-2 46,6-55,0 0,1-1,0 1,2-1,0 1,0-1,2 0,6 16,-9-25,1-1,0 0,0 0,0 0,0 0,1 0,0-1,0 1,1-1,-1 0,1-1,0 1,-1-1,2 0,-1 0,0 0,1-1,-1 0,1 0,-1 0,1-1,0 0,12 1,7-1,0-1,0-1,0-2,0 0,45-13,-24 2,0-3,45-23,-60 25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5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465 601,'-12'0,"-1"0,1 1,-1 0,1 1,0 0,-1 1,1 1,1 0,-1 0,0 1,1 1,0 0,0 0,1 1,0 0,-12 11,-9 11,1 1,1 1,-37 53,51-63,2 1,1 1,0-1,2 2,0 0,2 0,-7 30,14-49,0 0,0 0,0 1,1-1,-1 0,1 0,1 0,-1 1,1-1,0 0,0 0,0 0,1 0,0 0,0 0,0 0,0-1,6 9,-3-9,-1 0,1 1,0-2,0 1,0-1,1 1,-1-2,1 1,0 0,-1-1,1 0,0-1,0 1,1-1,9 1,18-1,0-1,0-1,0-2,0-1,-1-2,1-1,-2-1,1-2,-1-2,51-25,-73 32,-1 0,0-1,0 0,-1 0,0-1,0 0,0 0,-1-1,0 0,0 0,-1-1,9-16,-12 19,0-2,0 1,-1 0,0-1,-1 1,0-1,0 1,0-1,-1 1,0-1,-1 0,0 1,0-1,0 1,-1-1,0 1,-1 0,-4-11,-18-29,-1 1,-3 1,-35-42,1 1,-74-116,-84-119,219 318,0 0,0 0,-1 0,1 0,-1 1,1-1,-1 1,0 0,0 0,0 0,0 0,-6-2,9 4,-1 0,0 0,1-1,-1 1,1 0,-1 0,1 1,-1-1,0 0,1 0,-1 0,1 0,-1 0,1 1,-1-1,1 0,-1 0,1 1,-1-1,1 0,-1 1,1-1,0 0,-1 1,1-1,-1 1,1-1,-1 1,-4 30,6-20,0-1,0 1,2 0,-1-1,1 0,1 1,0-1,7 14,49 74,-54-90,34 45,3-3,2-1,1-3,68 52,45 45,-121-105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7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1520,'2'-3,"0"0,0 0,1 0,-1 0,1 0,0 1,0-1,0 1,0 0,0 0,0 0,1 0,3-1,3-3,34-22,-2-1,58-52,-88 69,0 0,0 0,-1-1,-1-1,0 0,-1 0,-1-1,0 0,-1 0,0-1,7-26,-13 36,0 0,-1 0,1 0,-1 0,0 0,-1 0,1 0,-1 1,0-1,-1 0,0 0,1 0,-2 1,1-1,-1 1,0 0,0-1,0 1,-1 1,1-1,-1 0,-1 1,1 0,0 0,-1 0,0 1,0-1,0 1,-10-4,8 3,1 2,-1-1,0 1,0 0,0 0,0 1,0 0,0 0,-1 1,1 0,0 0,0 0,0 1,-1 0,1 1,0 0,1 0,-1 0,0 1,0 0,1 0,0 0,0 1,-11 9,12-8,0 1,0 0,1 0,0 1,0-1,0 1,1 0,0 0,1 0,-1 0,1 0,1 1,-2 12,0 13,1 60,3-66,-1-15,0 0,1 0,1 0,0 0,0 0,1-1,1 1,0-1,9 19,-9-24,0 0,1 1,0-2,0 1,0 0,0-1,1 0,0 0,0-1,1 0,-1 0,1 0,-1-1,1 0,1 0,10 3,23 1,0-1,1-2,-1-1,1-3,0-1,-1-2,78-17,-87 14,0-1,-1-2,0-1,0-1,-2-2,32-18,-51 25,1-1,-1-1,0 1,-1-2,0 1,0-1,-1-1,0 0,-1 0,0 0,0-1,-1 0,0 0,-1-1,-1 1,0-1,0 0,2-21,-3 6,-1-1,-2 0,-1 0,-1 0,-2 0,0 1,-2-1,-1 1,-1 0,-21-44,-3 3,-4 2,-77-109,57 100,-3 3,-3 3,-3 2,-3 4,-82-60,145 119,-61-40,63 42,-1 0,1 0,0 0,-1 1,1-1,-1 1,1 0,-1 0,0 0,0 1,1-1,-1 1,0 0,0 0,1 0,-8 2,10-2,1 0,-1 1,1-1,-1 1,1-1,-1 1,1-1,-1 1,1 0,-1-1,1 1,0 0,-1-1,1 1,0 0,0-1,-1 1,1 0,0 0,0-1,0 1,0 0,0 0,0-1,0 1,0 0,0 0,1-1,-1 1,0 0,0 0,0-1,1 1,-1 0,1-1,-1 1,0-1,2 2,19 28,-19-27,18 22,2-2,1 0,46 35,86 48,-103-72,-39-26,540 338,-446-287,3-6,1-4,158 47,-251-91,-4-1,1 0,-1 0,1-1,22 0,-34-2,1-1,-1-1,1 1,0-1,-1 1,1-1,-1 0,1 0,-1 0,0-1,1 1,-1-1,0 0,0 0,0 0,0 0,-1-1,1 1,0-1,-1 1,0-1,0 0,3-4,7-16,-1 1,-1-1,-1-1,10-45,9-103,-26 153,-1 0,-1 1,-1-1,0 0,-1 1,-2-1,1 1,-2-1,-1 1,-10-25,10 31,0 1,-1-1,0 2,-1-1,0 1,-1 0,0 0,-1 1,1 1,-2-1,1 2,-1-1,0 1,-1 1,-21-9,14 8,-1 0,0 1,0 1,0 1,-33-2,45 6,0 0,0 0,0 0,0 1,0 1,0-1,1 1,-1 1,0-1,1 1,0 1,0-1,0 1,0 0,0 1,1 0,-7 6,4-2,0 1,1 1,1-1,0 1,0 0,1 1,1-1,0 1,0 0,1 1,0-1,-2 24,5-31,0 1,1 0,0-1,0 1,0 0,1-1,-1 1,2-1,-1 1,0-1,1 1,0-1,0 0,1 0,0 0,0 0,0 0,0 0,0-1,1 0,0 0,0 0,0 0,1 0,-1-1,1 0,0 0,0 0,0-1,0 1,7 1,-3-1,0-1,0 0,1 0,-1-1,0-1,0 1,1-1,-1-1,0 0,0 0,1-1,-1 0,0-1,-1 0,1 0,0-1,-1 0,0 0,0-1,0 0,0 0,9-10,-6 5,0-1,0 0,-1 0,-1-1,0-1,0 0,-2 0,1 0,-2-1,0 0,0 0,6-28,-12 40,0 0,0 0,1 0,-1 1,0-1,1 0,0 0,0 0,-1 0,1 0,0 1,0-1,1 1,-1-1,0 0,0 1,1 0,-1-1,1 1,-1 0,3-2,-2 3,0 0,-1 0,1-1,0 1,0 1,-1-1,1 0,0 0,-1 1,1-1,0 1,-1-1,1 1,-1 0,1-1,-1 1,1 0,-1 0,2 2,9 7,0 1,-1 0,0 1,9 14,-17-23,75 93,106 100,-170-181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8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1 459,'7'1,"0"1,0-1,0 2,-1-1,1 1,-1 0,1 1,5 3,22 11,16 2,133 48,-151-59,0 0,1-3,59 6,-87-11,-1-1,0 0,0-1,0 1,0 0,0-1,0 0,0 0,0-1,0 1,0-1,0 1,-1-1,1-1,0 1,-1 0,0-1,4-2,-3 0,-1 0,1 0,-1 0,0 0,0-1,0 1,-1-1,1 0,-1 0,-1 0,2-6,0-8,-2 1,0 0,-1-1,0 1,-2 0,-7-37,4 37,-1 0,-1 0,0 1,-1-1,-1 2,-1-1,-1 1,0 1,-15-16,-3-1,-3 2,-67-54,89 75,14 7,21 14,0 13,-2 1,0 1,-2 1,34 57,-30-45,549 936,-558-945,280 538,-49 25,-242-581,-1 0,0 0,-1 1,-1-1,2 24,-4-33,0 0,0 1,0-1,-1-1,0 1,0 0,1 0,-2 0,1 0,0 0,0-1,-1 1,0-1,1 1,-1-1,0 1,0-1,0 0,-1 0,1 0,0 0,-1 0,0-1,1 1,-1-1,0 0,1 0,-1 0,0 0,-3 1,-27 4,1 0,-1-2,1-2,-56-2,36-1,-4 0,-1-2,1-2,0-3,1-3,0-2,-81-30,98 28,1-2,0-2,2-1,0-1,1-3,1 0,2-2,0-2,-48-55,55 50,1-2,2 0,1-1,2-1,1-1,2-1,2 0,2 0,1-1,2-1,2 0,2 0,0-46,4 75,0 0,1-1,0 1,1 0,1 0,-1 0,2 0,7-17,-9 25,0-1,0 1,1 1,0-1,0 0,0 1,0-1,0 1,0 0,1 0,0 0,-1 0,1 1,0 0,1 0,-1 0,0 0,0 0,1 1,-1 0,1 0,-1 0,1 0,0 1,4 0,0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1:59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3973,'5'-1,"0"-1,0 0,0 0,0 0,-1-1,1 0,0 1,-1-2,0 1,0 0,7-8,8-5,1373-977,91 99,26 46,-689 390,-683 381,715-419,-830 483,4-2,-1-1,0-1,-2-1,0-2,24-25,-41 36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0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835 177,'1'-28,"0"17,-1 0,0-1,-1 1,0 0,-3-13,3 21,0 0,-1 0,1 0,-1 0,1 0,-1 0,0 0,0 0,0 1,0-1,0 1,-1-1,1 1,-1 0,0 0,0 0,1 1,-1-1,0 1,0-1,-6-1,-4-1,0 1,0 0,0 1,0 1,-1 0,1 0,0 1,0 1,-1 0,-18 5,13-1,0 1,0 1,1 0,0 2,1 0,-25 16,11-1,0 1,2 1,0 2,2 0,2 2,-35 51,28-31,2 2,2 0,3 2,2 1,3 1,2 0,2 1,-11 85,22-105,2 1,1 0,2-1,2 1,1-1,2 1,1-1,2 0,2-1,1 0,2-1,1 0,2-1,28 46,-30-60,1-1,1 0,0-1,1-1,1-1,1 0,34 22,-23-20,1-2,0-1,1-1,59 16,-5-11,2-4,-1-4,124 1,-88-10,0-5,0-6,-1-4,-1-6,0-6,-2-4,-1-6,147-65,-229 84,0-1,-1-3,-1 0,-1-2,-1-2,55-51,-77 64,1-1,-2 0,1 0,-2-1,0 0,0-1,-1 1,-1-1,0-1,-1 1,-1-1,0 0,-1 0,-1-1,0 1,-1 0,0-1,-2 1,0-1,-4-22,-2 11,-1-1,-2 1,-1 1,0 0,-2 0,-1 1,-1 1,-2 1,0 0,-1 1,-26-24,-9-5,-2 2,-2 3,-75-46,59 47,-2 2,-2 4,-1 4,-2 2,-108-28,128 47,-1 1,0 4,-1 2,0 3,0 2,1 3,-1 3,-69 14,106-14,15-3,-1 1,1 0,-19 8,14-3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1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1 290,'1'-4,"1"0,0 0,0 1,0-1,0 0,1 1,-1 0,1-1,0 1,0 0,0 0,0 1,6-4,1-3,22-18,1 2,1 2,1 1,2 1,0 2,0 2,2 1,0 2,1 2,0 2,0 1,53-4,-79 12,0 0,0 1,0 0,-1 1,1 0,19 5,-29-4,1-1,0 1,-1 0,0 0,1 0,-1 0,0 1,0-1,0 1,0 1,-1-1,1 0,-1 1,0-1,0 1,0 0,-1 0,1 0,-1 1,0-1,3 9,2 13,-1 0,-2 1,0 0,-2 0,-1 33,-17 141,7-105,5-48,-42 771,45-809,2 0,-1 0,1 0,0 0,1 0,4 14,-5-22,0 0,1 0,-1 0,0 0,1 0,-1 0,1 0,-1 0,1 0,0-1,0 1,0-1,0 1,0-1,0 0,0 0,0 0,1 0,-1 0,0 0,1-1,-1 1,0-1,1 0,-1 1,1-1,-1 0,0-1,1 1,-1 0,5-2,10-1,-1-2,0 0,0-1,-1 0,28-16,-33 17,24-13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2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18 784,'-9'-30,"8"28,-1-1,1 1,0-1,0 1,1-1,-1 0,0 1,1-1,0 0,-1 1,1-1,0 0,1-4,1 2,0 1,0-1,0 1,1 0,-1 0,1 0,0 0,0 1,0-1,1 1,-1 0,1 0,0 0,0 0,0 1,0 0,0-1,1 1,-1 1,1-1,-1 1,8-2,12-3,2 1,43-3,-65 8,25-1,-1 1,1 1,-1 1,0 2,50 12,-60-11,0 0,0 2,-1 0,0 1,0 1,-1 0,0 1,-1 1,26 22,-35-26,-1-1,1 1,-1 0,0 0,-1 1,0-1,0 1,0 0,-1 1,0-1,-1 0,3 17,-4-11,0 0,-1 0,-1 0,0 0,0 0,-2 0,-4 17,-8 12,-2-1,-1-1,-44 72,-7-7,-117 139,151-201,62-83,-1-2,36-78,-13 25,229-488,-238 478,-5-1,-5-2,30-201,-58 293,2-43,-4 54,0 1,0-1,0 1,-1-1,1 1,-1 0,0-1,0 1,0 0,-1-1,1 1,-4-5,4 7,1 1,0 0,-1-1,1 1,-1 0,1-1,0 1,-1 0,1 0,-1-1,1 1,-1 0,1 0,-1 0,1 0,-1 0,0 0,1 0,-1 0,1 0,-1 0,1 0,-1 0,1 0,-1 0,1 0,-1 1,1-1,-1 0,1 0,-1 0,1 1,0-1,-1 0,1 1,-1-1,1 0,0 1,-1-1,1 1,0-1,-1 1,1-1,0 0,0 1,0-1,-1 1,1-1,0 1,0-1,0 1,0-1,0 1,0 0,0 0,-10 32,4 9,3 0,1 1,3-1,1 1,2-1,2 0,1 0,3-1,28 78,-34-106,2-1,-1 0,2-1,-1 1,2-1,-1-1,2 1,-1-1,1-1,11 10,-3-7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4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17,'0'-1,"0"0,0 0,0 1,0-1,1 0,-1 0,0 1,1-1,-1 0,0 1,1-1,-1 0,1 1,-1-1,1 1,0-1,-1 1,1-1,-1 1,1-1,0 1,0 0,-1-1,1 1,0 0,-1-1,1 1,0 0,0 0,0 0,-1 0,1 0,0 0,0 0,-1 0,1 0,0 0,0 0,0 0,-1 1,1-1,1 1,34 11,-9 7,0 1,-1 1,-1 1,30 34,82 111,-76-89,68 103,-121-168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4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1,'-1'0,"0"0,-1 1,1-1,0 1,0-1,0 1,0 0,0-1,0 1,0 0,1 0,-1 0,0 0,0 0,0 0,1 0,-1 0,1 0,-1 0,1 0,-1 2,-11 30,10-27,-20 67,4 0,3 1,-7 86,7 227,16-330,3 0,15 86,-13-114,2 0,0-1,2 0,1-1,1 0,27 42,-15-36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09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545 2,'-23'0,"12"-1,0 1,-1 0,1 1,-21 4,29-4,-1 0,1 1,0-1,0 1,-1 0,1 0,0 0,0 0,0 0,1 0,-1 1,1 0,-1-1,1 1,0 0,0 0,0 0,0 1,-1 3,-1 5,0-1,1 1,0 0,1 0,0 0,1 0,1 0,0 0,0 0,1 0,1 0,0 0,0-1,1 1,1 0,0-1,1 0,11 20,4 4,2-1,1-2,1 0,42 41,125 111,-8-8,152 205,-292-324,-3 2,-2 1,-2 3,-4 0,26 73,-50-115,-1 0,-1 0,-1 0,-1 0,2 27,-6-44,1 1,-1 0,-1-1,1 1,-1-1,0 1,0 0,0-1,0 0,-1 1,0-1,0 0,0 0,0 0,-1 0,1 0,-1 0,0-1,0 1,-1-1,1 0,-1 0,1 0,-1 0,0-1,0 0,0 0,-1 0,1 0,-9 2,-36 9,0-3,-79 6,-106-5,193-10,-77 2,-152-17,220 8,0-2,0-3,1-2,1-1,-75-34,100 36,0-1,2 0,-1-2,2 0,-32-31,-4-15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5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0,'5'86,"4"-1,3 0,32 111,-2-4,70 369,-110-549,0 0,1-1,1 1,0-1,9 19,-12-28,1 1,-1-1,1 0,0 1,0-1,0 0,0 0,0-1,1 1,-1 0,0-1,1 1,-1-1,1 0,0 1,-1-1,1-1,0 1,0 0,0-1,-1 1,1-1,0 0,0 0,0 0,0 0,0-1,4 0,15-5,-3-2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5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1 193,'4'-1,"0"-1,0 1,0 0,0-1,0 0,0 0,6-4,13-6,24-3,54-9,39-13,21-2,-120 28,1 2,82-8,-60 10,-30 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6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1,'7'1,"0"2,0-1,0 1,-1 0,1 0,-1 1,1 0,-1 0,-1 1,12 9,-8-6,53 47,-2 2,-3 3,-3 3,-2 2,46 77,-58-76,-3 2,-3 2,-4 1,-2 1,-3 1,-4 1,-3 1,-3 1,-4 0,-3 1,-3 0,-10 138,-65 255,64-440,1-1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7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1 209,'0'1,"0"0,1 0,-1 0,0-1,1 1,-1 0,1 0,-1 0,1-1,-1 1,1 0,-1 0,1-1,0 1,-1-1,1 1,0 0,0-1,0 1,-1-1,1 0,0 1,0-1,0 0,0 1,0-1,0 0,-1 0,1 0,0 0,0 0,0 0,0 0,0 0,0 0,0 0,0-1,0 1,1-1,38-10,-11-3,-1-3,28-20,32-18,-64 42,10-5,0 0,60-20,-88 37,-1 0,1 1,-1 0,1-1,-1 2,1-1,-1 1,1-1,-1 2,0-1,0 0,10 5,68 37,-33-16,26 5,2-3,0-4,1-3,151 21,-219-42,-3 1,0-1,0 0,0-1,0 0,0-1,1 1,11-4,-4-2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8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1 335,'0'-3,"1"0,0-1,0 1,0 0,0 0,1 0,-1 0,1 0,0 1,0-1,0 0,0 1,0-1,0 1,1 0,-1 0,1 0,0 0,-1 0,1 1,0-1,0 1,4-2,13-5,0 0,28-6,-38 11,1006-193,-611 162,-355 26,-41 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39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0 242,'72'0,"104"2,344-43,-126-36,87-15,-317 64,-133 23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1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1010 248,'0'-26,"-1"-1,-2 0,0 1,-2 0,-10-33,14 56,0 0,0 0,0 0,0 1,0-1,-1 0,1 0,-1 1,0-1,0 1,0-1,0 1,0 0,0 0,-1 0,1 0,-1 0,1 0,-1 1,0 0,0-1,0 1,0 0,1 0,-2 0,1 1,0-1,0 1,0-1,0 1,0 0,0 0,0 1,0-1,0 1,0-1,0 1,0 0,0 0,0 0,0 1,-5 2,-7 4,1 1,0 0,1 1,0 0,0 1,-17 20,0 4,3 0,0 1,3 2,-39 77,50-84,1-1,1 2,2-1,1 1,1 1,2-1,-1 47,6-63,1 0,0-1,1 1,1-1,1 0,0 1,1-2,0 1,1 0,1-1,1-1,17 27,5-3,1-1,69 59,-82-78,-5-6,-1 1,0 1,-1 0,19 28,-26-34,-1 0,1 0,-1 1,-1-1,1 1,-1-1,-1 1,1 0,-1 0,-1 0,1 0,-1 0,-2 9,-1 2,-2 1,0 0,-1-1,-1 0,-1-1,-1 0,0 0,-13 18,-10 10,-63 72,48-66,-2-2,-69 52,93-82,0-2,-2-1,0-1,-1-1,0-1,-1-2,-42 12,58-20,0-2,-1 1,1-1,0-1,0-1,-23-1,32 0,1 1,-1-1,1 0,-1 0,1 0,-1 0,1 0,0-1,0 0,0 1,0-1,0 0,0-1,1 1,-1 0,1-1,-1 0,1 1,0-1,0 0,0 0,0 0,1 0,-1-1,1 1,0 0,0-1,-1-6,-1-5,1 0,1-1,0 1,2 0,-1-1,2 1,0 0,1 0,0 0,1 0,1 0,1 1,8-19,-13 32,0 0,0-1,0 1,0 0,0 0,1 0,-1 0,0 0,0 0,1 1,-1-1,0 0,1 1,-1-1,1 1,-1-1,1 1,-1-1,1 1,-1 0,1 0,-1 0,1 0,-1 0,1 0,-1 1,1-1,-1 0,1 1,-1-1,1 1,-1-1,1 1,-1 0,0 0,1 0,-1-1,0 1,0 0,0 1,0-1,0 0,1 1,6 6,0 0,-1 0,-1 0,11 17,14 32,-2 2,-2 1,-4 1,-2 1,-3 1,-2 0,-4 1,-2 1,2 72,-9 74,-33 309,11-290,11-118,-30 757,41-824,3 0,2 0,1-1,31 84,-39-123,1-1,0 0,0 0,0 0,1 0,-1 0,1-1,0 1,0-1,0 1,1-1,-1 0,1 0,0-1,-1 1,1-1,0 0,1 0,-1 0,0 0,0-1,6 1,7 1,0 0,1-2,-1 0,25-2,-32 1,14-1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2.9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13,'0'-1,"-1"0,1 1,0-1,0 1,0-1,0 1,-1-1,1 1,0-1,0 1,-1-1,1 1,-1-1,1 1,0-1,-1 1,1-1,-1 1,1 0,-1-1,1 1,-1 0,1 0,-1-1,1 1,-1 0,1 0,-1 0,0 0,1 0,-1 0,1-1,-1 1,0 0,1 1,-1-1,1 0,-1 0,1 0,-1 0,0 0,1 1,-1-1,1 0,-1 0,1 1,-1-1,1 0,-1 1,-29 15,21-7,1-1,0 1,0 0,1 0,1 1,-1 0,2 1,-1-1,1 1,1 0,0 0,1 0,0 1,-3 19,3-9,1 0,1 0,0 1,2-1,1 0,0 0,6 23,-2-27,0 0,1-1,1 1,0-1,2-1,0 0,0 0,2-1,-1 0,2-1,0 0,1-1,0-1,18 12,-2-4,0-1,2-2,0-1,0-1,2-2,53 14,-82-25,1-1,-1 0,0 0,1 0,0-1,-1 0,1 0,-1 0,1 0,-1-1,1 0,7-3,-10 3,0-1,0 0,0 0,0 0,-1 0,1 0,-1 0,1-1,-1 1,0-1,0 0,0 0,0 0,-1 0,1 0,-1 0,0 0,0 0,0 0,0-1,1-5,1-15,-1 1,0-1,-2 0,-1 0,0 0,-2 0,-1 0,-1 1,-1-1,-1 1,-15-35,10 32,-1 1,0 0,-2 1,-1 0,-1 1,-1 1,-1 1,-1 1,-33-28,43 42,0 0,-1 0,1 1,-1 1,0 0,-1 0,1 1,-1 0,1 1,-19-1,-19-5,33 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4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1 222,'2'-4,"0"0,0 0,0 1,0-1,1 0,-1 1,1-1,0 1,0 0,0 0,1 0,-1 1,1-1,4-1,5-6,17-17,2 1,1 2,1 1,53-27,-83 49,-1-1,1 1,0-1,0 1,0 0,0 0,0 1,0-1,0 1,0 0,0 0,0 0,0 0,0 1,0 0,-1 0,1 0,0 0,0 1,6 2,-5 0,0 0,0 1,0-1,-1 1,1 0,-1 1,0-1,0 1,-1-1,0 1,4 10,6 11,-1 1,-2 0,-1 0,-1 1,-1 0,-1 1,-2-1,1 53,-5-70,-1-1,0 0,-1 0,0 0,0 0,-1-1,-1 1,0-1,-9 19,4-16,0 0,0-1,-1 1,-1-2,0 0,-17 14,0-3,-4 4,0 1,1 1,2 1,-37 50,65-79,1 0,0 0,0 1,0-1,-1 0,1 0,0 0,0 1,0-1,0 0,0 0,-1 1,1-1,0 0,0 0,0 1,0-1,0 0,0 0,0 1,0-1,0 0,0 0,0 1,0-1,0 0,0 0,0 1,0-1,0 0,1 1,-1-1,0 0,0 0,0 0,0 1,0-1,1 0,-1 0,0 0,0 1,1-1,15 1,31-12,-33 7,67-7,0 3,0 4,96 8,-46-2,-106-2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5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295 328,'0'-1,"0"1,0-1,0 0,0 1,0-1,0 1,0-1,0 1,-1-1,1 0,0 1,0-1,0 1,-1-1,1 1,0-1,-1 1,1-1,0 1,-1-1,1 1,0 0,-1-1,1 1,-1 0,1-1,-1 1,1 0,-1-1,1 1,-2 0,-20 3,-17 19,15 4,1 1,1 2,1 0,2 1,1 0,-14 35,17-36,7-14,0 0,1 1,1 0,1 0,0 1,-4 28,8-39,1-1,-1 0,1 0,1 1,-1-1,1 0,0 0,0 0,0 0,1 0,0 0,0 0,0 0,1 0,-1-1,1 1,0-1,0 0,1 0,-1 0,1 0,0-1,0 1,0-1,7 4,5 1,1 1,0-2,0 0,0-2,1 1,0-2,1-1,-1 0,0-1,1-1,-1-1,1 0,33-6,-28 2,-1-1,1-1,-1-1,0-1,-1-1,0-1,0-1,-1-1,-1-1,21-16,-26 16,-1-1,-1 0,0-1,-1 0,0-1,-2 0,0-1,0 0,-2-1,0 1,10-37,-8 15,-2-1,-2 0,-1 0,-2-70,-3 92,-2 0,0-1,-1 2,-1-1,0 0,-2 1,0 0,-1 0,0 0,-1 1,-11-16,15 26,0 0,-1 0,1 0,-1 1,0 0,-1 0,1 0,-1 1,0-1,0 1,0 1,-1-1,1 1,-1 0,0 1,0-1,0 1,0 1,0-1,-1 1,1 1,0-1,-1 1,1 1,0-1,0 1,-1 0,1 1,-13 4,6 1,1 0,0 1,1 1,0 0,0 0,1 1,0 1,1 0,-17 24,-13 10,3-4,2 1,2 2,-37 65,59-93,0-2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0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0 225,'8'1,"-1"0,0 0,1 0,-1 1,8 3,32 6,-11-9,0-2,0-1,71-12,105-36,-130 28,158-49,91-19,-302 84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8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0,'4'49,"2"1,2-2,2 1,25 69,-16-52,97 444,-63-255,-48-221,-5-28,1 1,-1 0,2 0,-1-1,1 1,-1-1,2 1,-1-1,1 0,0 0,0 0,7 8,-8-12,0-1,0 0,1-1,-1 1,0 0,1 0,-1-1,1 0,-1 1,0-1,1 0,-1 0,1 0,-1-1,1 1,-1 0,3-2,51-14,-30 8,13-2,0 2,1 2,61-1,-77 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49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1 413,'16'-2,"0"0,-1-2,1 0,-1-1,0 0,0-1,16-9,-11 5,0 0,1 2,0 1,1 0,0 2,31-5,-33 6,0 0,-1-2,0-1,24-11,-19 8,0 1,32-8,141-32,352-137,-541 184,-7 4,-13 11,5-5,-6 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0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717 0,'-2'0,"0"1,0-1,0 1,0 0,0-1,0 1,0 0,1 0,-1 0,0 1,1-1,-1 0,0 0,1 1,0-1,-2 3,-22 30,21-28,-262 362,191-276,-157 150,198-216,27-21,-1 1,0 0,1 0,-12 14,22-18,0-1,1 0,-1 0,1-1,-1 1,0-1,1 1,-1-1,1 0,5-1,-3 1,21 2,0 1,0 2,-1 1,32 10,102 46,-109-41,10 7,-2 4,100 69,-102-63,-46-30,0 1,-1 0,14 15,-23-23,10 10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1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1,'-4'2,"0"0,0 0,0 1,1 0,-1 0,1 0,0 0,0 0,0 1,0-1,1 1,-5 8,2-6,-20 32,1 1,2 1,-27 66,39-81,2 0,0 0,2 0,1 1,1 0,1 0,1 44,2-64,0-1,1 0,0 1,0-1,0 0,1 1,-1-1,1 0,1 0,-1 0,1 0,0-1,0 1,0-1,0 0,1 0,0 0,-1 0,2 0,3 2,1 0,1-2,-1 1,1-2,0 1,-1-1,2-1,-1 1,0-2,19 2,1-1,1-1,0-2,-1-1,34-6,-49 5,-1 0,0-2,1 1,-1-2,-1 0,1-1,-1 0,-1-1,1 0,16-15,-24 17,0 0,0-1,-1 1,0-1,0 0,0 0,-1-1,-1 1,1 0,-1-1,0 0,-1 0,1 0,-2 1,1-1,-2-13,0-10,-1 0,-12-56,11 77,1 1,-1-1,-1 1,0-1,0 1,-1 0,0 1,-1-1,1 1,-2 0,1 1,-14-13,15 16,0-1,-1 1,0 0,0 1,0 0,0-1,-1 2,1-1,-1 1,0 0,1 0,-1 1,0 0,0 0,0 1,0 0,0 0,0 1,-8 1,-6 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4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0,'-8'0,"-1"0,1 0,0 1,-1 0,1 1,0 0,0 0,0 0,0 1,0 1,0-1,1 1,0 0,0 1,0 0,0 0,1 0,-9 10,-21 20,-107 118,129-136,1 1,0 0,2 1,0 1,1 0,1 0,-8 26,15-40,1 1,-1 0,1-1,1 1,-1 0,1 0,0 0,1-1,-1 1,1 0,1 0,-1-1,1 1,0-1,1 0,0 1,0-1,0 0,0 0,1-1,0 1,0-1,1 0,0 0,-1 0,2-1,-1 1,0-1,1-1,0 1,0-1,0 0,8 3,23 9,0-2,0-1,2-3,46 7,158 5,-224-20,-4 0,0 0,0-1,-1-1,30-5,-40 5,0 0,-1-1,1 1,0-1,-1 0,1 0,-1 0,1 0,-1-1,0 1,0-1,0 0,0 0,-1 0,1 0,-1 0,1-1,-1 1,0-1,-1 1,1-1,2-7,1-14,-1 0,-1 0,-2 0,0-1,-4-41,0 10,3 52,0 1,0 0,-1-1,1 1,-1 0,0 0,-1 0,1-1,-1 1,1 1,-1-1,-1 0,1 0,0 1,-1-1,0 1,0 0,0-1,-4-2,-4-1,0 0,0 0,-1 2,0-1,-13-3,9 3,9 3,0 0,0 0,0 0,1-1,-1 0,1-1,0 0,0 0,1 0,-1 0,1-1,-6-8,-1-5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7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0,'0'41,"-1"1,-3-1,-1 0,-2-1,-15 49,-18 32,-6-2,-96 178,140-295,1 1,-1 0,1-1,0 1,0 0,0-1,0 1,0 0,0 0,1 0,-1 5,2-7,-1 0,1 0,-1 0,1 0,0 0,0 0,-1 0,1 0,0 0,0-1,0 1,0 0,0 0,0-1,0 1,0-1,0 1,0-1,1 1,-1-1,0 0,0 0,0 1,1-1,-1 0,0 0,0 0,0 0,1 0,1-1,32 1,0 2,0 1,0 2,52 14,21 18,154 77,-198-78,-61-34,1 0,0 1,-1-1,0 1,0 0,0 1,0-1,0 0,0 1,-1-1,0 1,0 0,0 0,2 4,-3 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8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1,'4'0,"6"0,9 0,6 0,2 0,5 4,6 5,0 7,3-1,-3 1,-3 3,-3-2,-3-5,-2-3,-6 0,-7-1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2:59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1,'1'9,"0"-1,1 1,0-1,1 1,0-1,0 0,6 11,10 30,17 89,52 163,-85-294,0 0,0 0,0 0,1-1,0 1,1-1,-1 0,1 0,0 0,1-1,6 5,-9-7,0-1,1 0,-1-1,1 1,-1-1,1 0,0 1,0-1,-1-1,1 1,0-1,0 1,0-1,0 0,0-1,0 1,-1-1,1 1,0-1,0 0,-1-1,1 1,4-3,99-54,-76 39,1 1,45-17,-57 28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0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0 238,'1'-2,"-1"0,1 0,-1 0,1 0,-1 0,1 0,0 0,0 1,0-1,0 0,0 1,1-1,-1 1,0-1,1 1,1-2,32-22,-22 16,7-5,0 1,1 2,1 0,34-12,7 4,-38 13,-1-2,-1 0,28-14,10-6,-35 18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1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0,'-1'20,"-1"0,-1-1,0 0,-2 1,0-1,-15 35,-62 108,34-73,1 0,47-88,-1-1,1 1,0 0,0-1,0 1,0-1,0 1,0 0,0-1,1 1,-1-1,0 1,0 0,0-1,1 1,-1-1,0 1,0-1,1 1,-1-1,0 1,1-1,-1 1,1-1,-1 0,1 1,-1-1,1 0,-1 1,1-1,-1 0,1 0,-1 1,1-1,-1 0,1 0,0 0,-1 0,1 0,-1 0,1 0,0 0,-1 0,1 0,1 0,42 0,-22-1,11 7,0 2,-1 1,1 1,-2 2,47 24,-1-2,65 30,62 24,-173-77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1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0,'16'9,"2"-1,0 1,-1 1,0 1,0 0,-1 2,16 15,146 161,-78-78,143 121,-231-224,0 0,1-1,-1 0,1 0,1-2,-1 0,1 0,0-1,0-1,0 0,1-1,-1-1,1 0,27-2,13-5,-1-1,82-23,-114 24,14-4,-10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3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74,'1'-3,"-1"0,1 0,0 0,0 1,0-1,0 0,0 1,0-1,1 0,0 1,-1 0,1-1,0 1,0 0,0 0,0 0,1 0,-1 0,0 1,1-1,-1 1,1-1,0 1,-1 0,5-1,2-1,1-1,-1 2,1-1,0 2,-1-1,13 1,1 2,0 1,-1 1,1 1,-1 1,36 12,-6 3,55 30,-65-30,-6-3,63 41,-70-31,-19-17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5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0 199,'59'-75,"-47"65,0 0,1 1,1 0,0 1,0 0,0 1,1 1,0 1,0 0,21-4,19-1,89-4,-116 12,20-2,115-3,-145 7,-1 1,0 1,1 1,-1 1,0 0,0 1,17 7,-29-9,1 0,-1-1,0 2,0-1,0 1,0-1,0 1,-1 0,0 1,0-1,0 1,0 0,-1 0,0 0,5 10,-6-7,1 0,-1 0,-1 0,1 0,-2 1,1-1,-1 0,0 0,0 1,-3 9,-4 13,-2 0,-1-1,-1 0,-26 50,-169 286,201-359,-1-1,0 0,1-1,-2 1,1-1,-1 0,0-1,0 1,-14 5,12-5,0 0,0 0,0 1,-10 9,19-15,0 0,0 0,-1 0,1 0,0 0,0 0,0 0,0 0,-1 0,1 1,0-1,0 0,0 0,0 0,0 0,-1 0,1 1,0-1,0 0,0 0,0 0,0 1,0-1,0 0,0 0,0 0,0 0,0 1,0-1,0 0,0 0,0 1,0-1,0 0,0 0,0 0,0 1,0-1,0 0,0 0,0 0,0 0,0 1,0-1,1 0,-1 0,12 1,20-7,-30 6,131-19,-60 10,112-1,-182 10,0 0,0-1,0 1,0 0,0-1,0 0,0 0,0 0,-1 0,1 0,0 0,0-1,-1 0,1 1,-1-1,1 0,2-4,-4 1,-7 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8.1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1,'-12'159,"1"-54,8-58,-20 797,23-833,0 7,1-1,0 0,1 1,1-1,1 0,0 0,8 19,-10-34,0 1,0-1,0 0,0 0,0 0,0-1,1 1,-1 0,1-1,-1 0,1 1,-1-1,1 0,0 0,-1-1,1 1,0 0,0-1,0 0,3 0,64-2,-57 0,45-7,0-3,-1-3,69-27,-61 20,-34 12,-6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8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0 282,'0'-5,"4"0,6-4,9-5,6-4,10-3,9 2,8 0,5-1,-5-1,-1 3,-2 0,-5 0,-6 2,-5 0,-8-2,-5 3,-4 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09.9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35 148,'-2'0,"1"0,-1 0,1 0,-1-1,1 1,-1 0,1-1,0 1,-1-1,1 0,0 1,0-1,-1 0,1 0,0 0,0 0,0 0,0 0,0 0,0 0,0 0,0 0,0 0,1-1,-1 1,1 0,-1-1,1 1,-1-1,1 1,-1 0,1-1,0 1,0-1,0 1,0-1,0 1,0-1,0 1,1 0,-1-1,0 1,1-1,-1 1,1 0,0-1,-1 1,1 0,0 0,0-1,0 1,0 0,0 0,0 0,0 0,0 0,0 0,0 1,1-1,-1 0,0 0,0 1,2-1,58-16,1 3,0 3,0 2,69 0,-47 3,-55 4,93-9,209 8,-329 2,0 1,0 1,-1-1,1 0,0 0,0 0,-1 1,1-1,0 1,-1 0,1-1,0 1,-1 0,1 0,-1 0,1 0,-1 0,0 0,1 1,-1-1,0 0,0 1,0-1,0 0,0 1,0 0,0-1,0 1,-1-1,1 1,-1 0,1 0,-1-1,0 1,1 0,-1 0,0-1,0 1,0 0,-1 3,-2 8,0 0,0 0,-2-1,-9 22,1-3,-17 52,3 1,-26 149,31-88,19-130,0 1,-2-1,-10 27,11-31,-4 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12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1 370,'2'-20,"1"1,1 0,1 0,1 1,1-1,16-32,-16 38,12-36,-15 36,0 1,1-1,0 1,1 1,0-1,1 1,1 0,13-17,-17 26,-1 0,1-1,-1 1,1 1,0-1,0 0,0 1,0 0,0 0,0 0,0 0,0 1,0-1,0 1,0 0,0 1,0-1,1 1,-1-1,0 1,0 1,0-1,-1 0,1 1,0 0,4 2,5 4,0 0,0 0,-1 1,0 1,20 20,16 24,-3 2,-2 2,51 92,-84-133,-1 1,-1 1,0-1,-2 2,0-1,5 32,-9-42,-2 1,1-1,-1 0,-1 1,1-1,-2 0,1 1,-1-1,-1 0,0 0,0 0,0-1,-1 1,-1-1,1 0,-9 10,-61 68,50-61,0 2,-23 36,46-62,0 0,0 1,0-1,0 0,0 1,0-1,1 1,-1-1,0 1,1-1,-1 1,1-1,0 1,-1 0,1-1,0 1,0-1,0 1,0 0,0-1,1 1,-1-1,0 1,1 0,0 2,1-3,-1 0,1 1,0-1,-1 0,1 0,0 0,0 0,0 0,0-1,0 1,0 0,0-1,0 0,0 1,0-1,0 0,2 0,15 0,0-2,0 0,23-5,-36 5,260-38,-231 34,52-13,19-4,-83 20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1.7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1155,'8'-7,"0"0,1 1,0 0,11-5,26-19,-7-5,-2-2,-1-1,-2-2,39-60,-18 13,53-114,-93 171,-2 0,-1 0,-1-1,-2-1,-2 0,0 0,-2 0,-2-1,-1 1,-1-1,-2 0,-5-34,5 59,-1-1,-1 0,0 1,0-1,0 1,-8-13,10 19,0 0,-1 0,1 0,0 0,-1 0,1 1,-1-1,0 0,1 1,-1-1,0 1,0 0,0-1,0 1,0 0,-1 0,1 0,0 1,0-1,-1 0,1 1,0 0,-1-1,1 1,0 0,-1 0,1 0,0 1,-4 0,4 0,0 0,0 0,0 0,0 0,0 1,0-1,1 1,-1-1,1 1,-1 0,1 0,-1-1,1 1,0 0,0 0,0 0,0 0,0 1,1-1,-1 0,1 0,-1 5,-3 53,4-58,1 27,2 1,1-1,1 0,16 50,50 112,-51-142,288 636,34 88,-339-765,206 514,-198-497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2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1 211,'0'-4,"4"-2,1-3,5-1,0-2,2 0,4-1,7-3,8 1,7 3,2 0,-3-3,1 2,3-1,-2 1,-3-1,-4 2,-7 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2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0,'14'18,"-1"0,-1 1,-1 0,-1 1,0 0,-1 0,7 27,2 2,11 22,65 177,-89-232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44,'0'-4,"-4"-6,-2-5,1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1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76,'9'0,"6"0,5-4,8-2,2-3,6-1,4 2,-1-3,-2 2,-3 1,-4 3,-2 1,-7 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3.9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1 334,'6'1,"-1"0,1 0,-1 0,1 1,-1 0,1 0,-1 0,0 1,0 0,7 4,51 41,-43-31,35 32,-3 2,91 113,-117-132,-7-16,-19-16,0 0,1 0,-1 0,0 0,0-1,1 1,-1 0,0 0,0 0,1-1,-1 1,0 0,0-1,0 1,0 0,1 0,-1-1,0 1,0 0,0-1,0 1,0 0,0-1,0 1,0 0,0-1,0 1,0 0,0-1,0 1,0 0,0-1,0 1,0 0,0 0,-1-1,-12-50,9 41,-39-136,6-1,-19-159,56 303,-1 1,1 0,0-1,-1 1,1-1,0 1,1-1,-1 1,0-1,1 1,-1-1,1 1,0-1,0 1,0 0,0 0,0-1,0 1,1 0,-1 0,1 0,0 0,-1 0,3-1,-1 2,0-1,0 2,0-1,0 0,0 0,0 1,0 0,0 0,0 0,0 0,0 0,0 0,0 1,0-1,0 1,0 0,-1 0,1 0,0 0,3 3,12 5,-1 1,0 1,0 1,-1 0,24 25,68 82,-65-69,-5-9,-2 2,-2 1,-2 2,-2 1,41 86,-65-119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4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331 732,'-8'1,"1"1,0-1,-1 1,1 0,0 1,0 0,0 0,0 0,1 1,-1 0,1 0,0 1,0-1,1 2,-1-1,1 0,0 1,1 0,-1 0,-3 7,-11 18,1 0,-24 60,38-83,1 1,0 0,0 0,1 0,0 0,0 0,1 1,0 9,1-17,0 0,1 0,-1-1,0 1,1 0,-1-1,1 1,-1 0,1-1,0 1,0-1,0 1,0-1,0 1,0-1,0 0,0 1,1-1,1 1,0 0,-1-1,1 0,0 0,0-1,0 1,-1 0,1-1,0 0,0 0,0 0,0 0,0 0,0 0,0-1,4-1,8-2,0 0,0-1,-1-1,0-1,0 0,0-1,-1 0,0-1,-1 0,0-1,0-1,11-13,-15 16,-1-1,0 0,0 0,-1-1,0 1,-1-1,0 0,-1-1,0 1,-1-1,0 0,0 0,-1 0,0 0,-1 0,-1-1,-1-16,-4-2,-1 0,-2 1,-1 0,-2 1,-16-33,-80-131,86 157,-110-164,53 84,61 84,15 23,13 22,128 207,-67-102,99 125,-87-136,-67-82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6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1 542,'0'-3,"1"0,-1 1,1-1,0 0,1 1,-1-1,0 1,1-1,-1 1,1 0,0-1,-1 1,1 0,0 0,0 0,3-1,39-26,-27 23,0 0,1 0,0 2,0 1,0 0,25-1,111 7,-132-1,0 0,0 2,0 0,-1 1,1 2,-1 0,-1 1,1 1,19 12,-32-16,0 0,-1 0,0 1,0 0,0 0,-1 1,0 0,0 0,0 0,-1 1,-1 0,1 0,-1 0,0 0,-1 1,0 0,0-1,-1 1,0 0,-1 0,0 1,0-1,-1 0,-1 13,-1-1,-2 0,0 0,-2-1,0 1,-1-1,-13 26,-69 109,38-70,50-78,13-15,16-17,16-37,-2-2,59-127,36-152,-78 143,-54 173,-1 0,0-1,-2 0,-2 1,-3-42,3 67,0 0,-1 0,1 0,0 0,-1 0,1-1,-1 1,0 1,0-1,0 0,0 0,0 0,0 0,0 1,-2-3,-5 8,3 18,0 26,3 0,1-1,3 1,2 0,2-1,2 0,26 84,-26-106,2 0,1-1,0 0,2-1,1-1,1 0,0 0,2-2,0 0,2-1,0 0,1-2,0 0,2-2,37 22,-34-25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7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1,'0'71,"14"345,-9-365,3-1,2 1,2-2,2 0,3 0,23 48,-33-83,1 1,0-1,1-1,0 0,1 0,1-1,0 0,0-1,1 0,1-1,0 0,0-1,1-1,0 0,0-1,1 0,0-1,16 4,-17-8,-3-4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8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1,'71'91,"13"11,74 119,-114-150,-4 1,59 146,-96-208,1 0,0 0,0-1,1 0,1 0,-1 0,13 13,-16-20,0 1,1-1,-1-1,1 1,0 0,-1-1,1 1,0-1,0 0,0 0,0 0,0 0,1-1,-1 1,0-1,0 0,0 1,0-2,1 1,-1 0,0-1,0 1,0-1,0 0,0 0,0 0,0 0,5-4,68-27,1 3,1 3,108-21,-162 42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29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0 165,'4'-4,"6"-2,5 1,4-3,-1-5,5 1,2-3,2-2,4 1,0-1,1 3,-3 4,-5-1,-3 2,-5 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30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1 191,'44'-1,"0"-2,0-3,0-1,-1-2,0-2,-1-1,66-30,-98 38,1 1,0 0,0 1,0 0,0 1,20 0,32-5,-38 0,-1-2,0 0,25-13,14-6,-41 20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31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1,'3'0,"1"0,-1 1,0-1,0 1,0 0,0 0,0 0,0 0,0 1,0-1,0 1,0 0,-1 0,1 0,-1 0,1 0,-1 0,0 1,0-1,0 1,0 0,0-1,1 4,4 9,0 0,-1 1,6 22,-1-2,7 20,-3 2,-3-1,7 76,-15-110,1-2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33.5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0 173,'1'-7,"0"0,0 0,0 0,1 0,0 0,1 0,0 0,0 1,0 0,0-1,1 1,0 1,1-1,-1 0,1 1,0 0,10-8,-8 8,1-1,-1 1,1 0,0 0,0 1,0 0,1 1,-1 0,1 0,0 0,0 2,0-1,14 0,-14 2,0 1,-1 1,1 0,0 0,0 1,-1-1,0 2,1 0,-1 0,-1 0,1 1,0 0,-1 0,0 1,-1 0,1 0,9 12,-4-3,-1 1,0-1,-1 2,-1-1,-1 2,0-1,7 24,1 9,-7-24,-1 0,-1 0,-1 1,5 50,-11-74,-1 0,1-1,0 1,-1 0,1 0,-1 0,0 0,0 0,0 0,0-1,-1 1,1-1,-1 1,0-1,0 1,1-1,-1 0,-1 0,1 0,-4 3,-5 2,1-1,-1 0,-23 8,-21 12,4 4,40-26,1 1,1 1,-1 0,1 0,0 1,0 0,-10 11,19-18,0 0,0 0,-1 1,1-1,0 0,0 0,0 0,0 1,0-1,0 0,-1 0,1 1,0-1,0 0,0 0,0 0,0 1,0-1,0 0,0 0,0 1,0-1,0 0,0 0,0 1,0-1,0 0,0 0,1 1,-1-1,0 0,0 0,0 0,0 1,0-1,1 0,-1 0,0 0,0 1,1-1,12 4,16-2,214-28,-78 6,-136 17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34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24,'0'-1,"1"0,-1 0,1 0,-1 0,1 0,-1 0,1 0,0 0,-1 0,1 1,0-1,0 0,0 1,0-1,-1 0,1 1,0-1,0 1,0-1,0 1,0 0,0-1,0 1,1 0,-1 0,0 0,1 0,37-5,-34 5,34-2,-1 2,0 2,0 1,0 3,0 0,-1 3,0 1,0 1,-1 2,-1 2,0 1,-1 2,-1 1,50 39,-54-37,-2 1,0 1,-1 2,-2 0,-1 2,-1 0,-1 2,-1 0,-2 1,-1 1,-1 1,-2 0,-1 1,-2 1,-1 0,-2 0,-1 1,3 42,-10 403,-7-217,7 10,0-248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1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2 164,'-1'-42,"0"20,1 0,4-28,-5 49,1 0,0 0,0 0,0 0,1 0,-1 0,0 0,0 0,0 0,1 0,-1 0,0 0,1 0,-1 0,1 0,0 0,-1 0,1 0,0 1,-1-1,1 0,0 0,0 1,-1-1,1 1,0-1,0 0,0 1,0 0,0-1,0 1,0 0,0-1,0 1,0 0,0 0,0 0,0 0,0 0,0 0,0 0,0 0,0 0,0 0,0 1,0-1,0 0,2 2,3 1,0 0,-1 1,1-1,-1 2,0-1,8 8,321 357,161 160,-328-370,-137-129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2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2196,'1'-4,"0"0,0 0,0 1,1-1,-1 0,1 0,0 0,0 1,0-1,0 1,5-5,4-7,500-843,-424 687,-7-4,-9-3,59-219,-124 372,5-9,-3 0,-1-1,-1 0,-2 0,0-44,-4 76,0 0,0 0,-1 0,1 0,0 0,-1 0,0 0,0 0,0 0,0 0,0 1,-1-1,1 0,-1 1,1-1,-1 1,0-1,0 1,0 0,0 0,-1 0,1 0,-1 0,1 1,-1-1,1 1,-1-1,0 1,-5-2,0 2,-1 0,0 1,0-1,1 2,-1-1,0 1,0 0,1 1,-10 3,9-2,0 1,0 0,1 1,0-1,0 2,0-1,0 1,1 0,0 1,0-1,1 2,-1-1,2 1,-1-1,1 2,0-1,1 0,-5 12,2-3,1 0,0 0,1 0,1 1,1 0,0 0,1 0,2 34,2-37,1-1,0 1,1-1,1 0,0 0,1 0,1 0,0-1,0-1,2 1,-1-1,2 0,-1-1,2 0,17 14,15 10,1-2,86 49,73 32,-63-38,231 166,-360-233,0 1,0 0,-1 0,0 1,0 0,-1 1,-1 0,8 15,-12-18,0 1,0-1,-1 1,-1 0,0 0,0 0,0 0,-2 1,1-1,-1 0,-1 0,-2 15,-3 6,-1 0,-2-1,-1 1,-2-2,-1 1,-1-2,-1 0,-29 39,5-14,-4-2,-1-2,-54 47,-42 42,123-118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3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1419,'-11'13,"0"1,2 0,-1 0,2 1,0 0,1 1,0-1,1 1,1 1,-4 23,-1 14,-4 104,13-142,0 1,2-1,0 1,1-1,1 1,0-1,1 0,10 25,-11-35,0 0,0 0,1 0,-1-1,1 1,0-1,1 0,-1 0,1-1,0 1,0-1,1 0,-1-1,1 1,-1-1,1 0,0 0,1-1,-1 0,0 0,1-1,-1 1,1-1,8 0,10-1,0-1,-1-1,1-1,-1-1,0-1,33-12,6-6,66-34,-108 47,84-45,-96 50,-1-1,1 0,-1 0,0-1,0 0,-1-1,0 0,9-12,-15 18,0 1,0 0,-1 0,1-1,0 1,-1-1,1 1,-1 0,0-1,1 1,-1-1,0 1,0-1,0 1,0-1,0 1,0-1,0 1,-1-1,1 1,0-1,-1 1,1 0,-1-1,0 1,1 0,-1-1,0 1,0 0,0 0,0 0,0-1,0 1,0 0,-2-1,-4-2,1 0,-1 1,1-1,-1 2,0-1,-8-2,-36-8,-1 3,-95-8,-113 9,206 8,-78 2,-73-3,203 2,1 0,-1 0,1 0,-1 0,1-1,-1 1,1 0,0-1,-1 1,1-1,-1 1,1-1,0 0,0 0,-1 0,1 0,0 0,-2-1,3 1,-1 0,1 0,0 0,-1 0,1 0,0 0,0 0,0 0,0 0,0 0,0 0,0 0,0 0,0 0,0 0,0 0,1-1,-1 1,0 0,1 0,4-8,-1 1,1 0,1 0,11-12,246-263,-67 78,341-442,-525 631,72-109,-75 110,-1 0,-1-1,-1 0,0 0,-1 0,5-26,-10 37,1 1,-1-1,0 0,0 0,0 1,-1-1,0 0,0 1,0-1,0 1,-1-1,1 1,-1-1,0 1,-1 0,1 0,-1 0,0 0,0 0,0 1,0 0,-1-1,1 1,-1 0,0 0,0 1,0-1,-5-1,-11-5,0 0,-1 1,0 2,-35-7,48 11,-84-16,0 5,-1 4,-128 3,219 5,1 1,0 0,-1 0,1 0,0 0,-1 1,1-1,0 0,-1 0,1 1,0-1,0 1,0-1,-1 1,1 0,0-1,0 1,0 0,0 0,-2 1,3-1,0 0,-1 1,1-1,0 0,0 0,0 0,-1 0,1 0,0 0,0 0,1 0,-1 1,0-1,0 0,1 0,-1 0,0 0,1 0,0 2,6 8,0 0,0-1,16 18,-6-9,315 410,272 360,-443-569,222 234,-364-435,-5-8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4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1589,'28'-16,"-1"-1,36-30,6-4,1278-748,-364 329,-786 380,11-8,-264 125,1 4,1 1,-94 77,61-42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4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1350,'3'-1,"-1"0,1 0,-1 0,1 0,-1-1,1 1,-1-1,0 1,0-1,3-3,6-3,736-506,262-105,-859 532,-114 67,104-57,-126 70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8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818 358,'-2'26,"0"0,-2 0,-2 0,0 0,-17 44,-67 134,67-154,-248 517,-40-18,290-519,-33 38,54-68,0 0,0 0,0 0,0 0,0 0,0 0,0 0,-1 0,1 0,0 0,0 0,0 0,0 0,0 0,0 0,0-1,0 1,-1 0,1 0,0 0,0 0,0 0,0 0,0 0,0 0,0 1,-1-1,1 0,0 0,0 0,0 0,0 0,0 0,0 0,0 0,0 0,0 0,-1 0,1 0,0 0,0 0,0 0,0 1,0-1,0 0,0 0,0 0,0 0,6-17,14-27,409-670,10-21,-419 696,78-164,-86 173,-1-1,-1-1,-2 0,7-55,-15 83,0 1,1 0,-1 0,1 0,0 0,-1 0,1 0,1 0,-1 0,0 0,1 0,-1 0,1 1,0-1,0 1,0-1,0 1,0 0,4-3,-4 5,0-1,0 0,0 1,0-1,1 1,-1 0,0 0,0 0,1 0,-1 0,0 0,0 0,1 1,-1-1,0 1,0 0,0 0,0 0,0 0,0 0,0 0,0 0,0 1,0-1,-1 1,1-1,2 4,39 38,-1 3,55 79,-15-17,-44-61,170 199,-158-193,3-1,79 60,-102-92,64 32,-61-36,52 36,-83-52,-1 1,1 1,-1-1,0 0,1 0,-1 0,0 1,0-1,1 1,-1-1,0 1,0-1,-1 1,1-1,0 1,-1 0,1 0,-1-1,1 1,-1 0,0 0,1 0,-1-1,0 1,-1 3,0-2,0 0,0 1,-1-1,1 0,-1 1,0-1,0 0,0 0,-1 0,1-1,-1 1,-3 2,-11 9,-1-1,0 0,-28 13,41-23,-447 195,355-160,-443 165,-14-40,281-112,256-49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49.4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1,'2'80,"4"1,19 88,47 156,-48-227,98 397,79 352,32 192,52-11,-183-704,294 873,-393-1188,44 122,107 205,-148-325,1-1,1 0,0-1,0 1,1-2,0 1,0-1,1-1,0 0,0 0,1-1,0 0,0-1,1 0,-1-1,22 5,-10-2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3:50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1835,'0'-1,"1"0,-1 0,1 0,-1 0,1 0,-1 0,1 0,-1 0,1 0,0 1,0-1,-1 0,1 0,0 1,0-1,0 0,0 1,0-1,0 1,0-1,2 0,29-10,-23 8,71-21,2 5,144-18,-91 18,296-48,1281-214,1490-211,-2061 386,3 79,648-24,-396 48,-639 9,-568-14,-1-8,187-42,-312 42,-1-2,-1-3,0-3,-2-2,-1-3,101-67,-53 28,212-100,-230 126,57-22,-127 57,0 2,1 0,0 1,0 1,0 1,24 0,418 5,-439-3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02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5654 151,'-473'23,"22"51,345-54,69-15,1 2,0 2,0 1,-59 25,30-7,-115 34,97-37,17-5,0-3,-128 16,69-10,91-15,1-1,-60 4,49-11,21-1,0 1,0 2,1 0,-1 1,0 1,1 1,-26 10,30-10,-1 0,1-1,-1-1,0 0,0-2,0 0,-33-4,27 2,0 1,1 1,-45 7,-274 51,275-48,25-4,0-1,-45 0,69-7,-1 1,1 1,-1 1,1 1,0 1,0 0,-33 13,31-10,0-1,0-1,0-1,-33 2,-36 8,-8 3,-144 9,194-23,-37 3,28-3,-83 14,69-5,-138 6,-76-20,102-1,163 3,-4 0,1 0,-1 1,0 1,0 1,-36 11,33-7,-46 7,54-12,1 1,-1 1,0 0,1 2,-27 11,45-17,-1 1,0-1,0 1,0-1,1 1,-1 0,0-1,1 1,-1 0,0-1,1 1,-1 0,1 0,-1-1,1 1,0 0,-1 0,1 0,0 0,-1 0,1-1,0 1,0 0,0 0,0 0,0 0,0 0,0 0,0 0,0 0,0 0,1 0,-1-1,0 1,1 0,-1 0,0 0,1 0,-1-1,1 1,0 0,-1 0,1-1,-1 1,1 0,0-1,0 1,-1-1,1 1,0-1,1 1,41 28,-30-23,1-1,0 0,1-1,-1-1,1 0,-1-1,17 1,109-5,-57-1,-38 1,0-3,56-13,-52 9,79-6,-90 12,-1-2,55-14,-19 4,-26 7,-13 2,54-15,104-40,371-67,-516 119,89-31,-88 24,76-15,48-2,99-14,290-50,-355 50,-184 42,0-2,-1 0,39-19,-38 15,1 1,-1 2,30-8,-3 3,71-28,-73 23,78-19,27 5,-10 0,257-24,209-23,-574 73,7 0,0 1,1 3,-1 1,47 5,-86-4,0 0,-1 0,1 0,-1 0,1 0,-1 0,1 1,-1-1,1 1,-1-1,1 1,-1-1,0 1,1 0,-1 0,0 0,1 0,-1 0,0 0,0 0,0 0,0 0,0 0,0 0,0 1,0-1,0 2,-1 0,0-1,0 0,0 1,0-1,-1 0,1 1,-1-1,0 0,1 0,-1 0,0 1,0-1,-1 0,1 0,-3 3,-5 7,-1-1,0 0,-1 0,-16 12,14-14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06.9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470 191,'-2'-1,"-1"0,0-1,1 1,-1 0,1-1,0 0,-1 1,1-1,0 0,0 0,0 0,0-1,-2-3,-5-5,-1 2,-21-21,-2 1,-57-41,87 69,1-1,-1 0,0 1,1 0,-1-1,0 1,0 0,0 0,0 1,0-1,0 1,0-1,0 1,0 0,-1 0,1 0,0 1,0-1,0 1,0 0,0 0,0 0,0 0,1 0,-1 0,0 1,0 0,1-1,-1 1,1 0,0 0,-1 0,1 1,0-1,-2 4,-7 9,1 1,1 0,0 1,-12 33,5-11,5-16,-4 4,3 1,0 1,1-1,-7 38,16-58,1 0,0 0,0 0,1 0,0 1,0-1,1 0,0 0,1 0,0 0,0-1,0 1,1 0,0-1,1 0,0 0,0 0,0 0,1 0,0-1,8 8,6 3,2-2,0 0,0-1,1-1,39 17,-16-8,-40-20,-1 0,1 0,-1-1,1 0,0 1,0-2,0 1,-1 0,1-1,0 0,0 0,0-1,0 1,0-1,-1 0,1 0,0-1,-1 1,1-1,-1 0,1-1,-1 1,7-6,-3 3,-1-1,0 0,0-1,-1 0,0 0,0 0,-1-1,0 0,0 0,0 0,5-16,-9 20,1-1,-1 1,0-1,-1 1,1-1,-1 1,0-1,0 0,0 1,-1-1,1 1,-1-1,0 1,-1-1,-1-4,-3-4,-1 1,0 0,-14-18,14 20,0 0,0-1,1 1,-9-23,10 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09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35,'0'-4,"0"-6,4-1,2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2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1,'1'10,"1"1,0-1,1 1,0-1,0 0,1 0,10 18,2 7,571 1202,-577-1217,173 307,-182-325,0 0,0 0,0-1,0 1,0 0,1-1,-1 1,1-1,-1 1,1-1,-1 0,1 0,3 2,-5-3,1 0,-1 0,1-1,-1 1,1 0,-1 0,0-1,1 1,-1 0,1-1,-1 1,0-1,1 1,-1 0,0-1,0 1,1-1,-1 1,0-1,0 1,0-1,0 1,1-1,-1 1,0-1,0 1,0-1,0 1,0-1,0 1,0-1,-1 0,-4-65,4 56,-38-220,-3-30,37 212,3 0,1-1,8-68,-4 101,0 0,0 1,11-27,-12 37,0 0,0 0,0 0,1 1,0-1,0 1,0-1,1 1,-1 0,1 0,0 1,0-1,0 1,9-6,-11 9,1-1,-1 1,0-1,0 1,1 0,-1-1,0 1,1 1,-1-1,0 0,1 0,-1 1,0-1,0 1,1 0,-1 0,0 0,0 0,0 0,3 2,38 31,-41-32,63 65,-3 2,-4 3,87 138,-130-186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10.7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5,6 0,1 6,2 7,0 4,1-4,3 1,-2 1,-3-2,0-4,-1-4,-4 1,-1-5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12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72,'0'-4,"0"-6,0-5,0-4,0 5,0 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14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42 202,'-1'-4,"0"0,0 0,-1-1,1 1,-1 1,0-1,0 0,-1 0,-2-3,-12-23,16 26,0-1,0 0,0 0,0 0,1 0,0 0,0 0,0 0,1 0,0 0,0 0,0 0,0 0,1 1,0-1,0 1,0-1,4-5,-5 8,1-1,0 1,0-1,0 1,1 0,-1 0,0 0,1 0,-1 1,1-1,0 1,0-1,-1 1,1 0,0 0,0 0,0 1,0-1,0 1,0-1,0 1,0 0,1 0,-1 0,0 1,0-1,0 1,0 0,0-1,5 4,-3-2,0 1,-1 0,1 0,-1 0,1 1,-1 0,0-1,0 1,0 1,5 8,32 56,-24-39,1 2,10 12,-2 2,-2 0,-2 2,17 54,-38-98,0 1,0-1,0 1,0-1,-1 1,0-1,0 1,0 0,0-1,-1 1,0-1,0 1,0-1,0 1,-4 6,2-6,0 0,-1-1,0 1,0-1,0 0,0 0,0 0,-1 0,0-1,1 0,-1 0,-7 3,-24 15,-67 52,46-31,44-33,1 0,-1 0,1 1,1 1,0 0,-10 14,21-25,0 0,0 1,0-1,0 0,-1 0,1 0,0 0,0 0,0 0,0 0,0 1,0-1,0 0,0 0,0 0,0 0,0 0,0 1,0-1,0 0,0 0,0 0,0 0,0 0,0 0,0 1,0-1,0 0,1 0,-1 0,0 0,0 0,0 0,0 0,0 1,0-1,0 0,0 0,0 0,1 0,-1 0,0 0,0 0,0 0,0 0,0 0,0 0,1 0,-1 0,0 0,0 0,0 0,0 0,0 0,0 0,1 0,-1 0,0 0,0 0,0 0,16-2,19-8,-35 9,66-22,-39 12,0 1,1 1,0 2,0 0,1 2,50-2,-63 7,22 1,0-1,-1-2,52-10,-68 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21.6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3842,'-1'-25,"0"1,-2 0,-1 0,-1 1,-13-39,-3 8,-32-61,-10-23,-61-197,78 226,29 72,-16-49,-12-58,-45-175,37-14,43 252,6 59,-2-1,-9-28,-6-20,-7-76,26 132,-2 0,0 1,-11-28,-6-19,1-13,12 50,2-1,0 0,2 0,-3-46,9 7,-1 40,0-1,-1 1,-1 0,-2 0,-5-27,7 48,0 1,0-1,1 0,-1 1,1-1,0 0,0 0,0 1,0-1,0 0,1 1,-1-1,1 0,0 1,0-1,0 0,0 1,0-1,0 1,1 0,-1-1,1 1,-1 0,1 0,0 0,0 0,0 0,0 1,1-1,3-2,6-2,0 0,1 1,0 1,0 0,15-3,-12 3,46-12,7-3,117-15,-165 31,1-2,32-10,9-3,256-72,-67 39,-112 25,77 1,-189 20,492-72,-93 11,-339 51,189-19,-54 9,-153 11,119-40,-62 15,-78 25,64-17,175-72,-251 86,1 2,57-14,-75 25,0 0,0 1,1 1,-1 1,0 1,38 4,-55-4,-1 1,1-1,-1 1,0-1,0 1,0 0,1 0,-1 0,0 1,0-1,0 0,0 1,1 1,7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24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2107 3977,'-2'-10,"0"1,-1 0,-1 0,0 0,0 0,0 1,-1-1,0 1,-12-13,5 3,-7-15,1-1,2 0,-13-37,1-1,-30-84,7-2,-40-219,62 156,20 129,-22-308,27 366,-1 0,-19-61,8 34,-73-341,53 209,27 161,-1 0,-14-33,13 42,2-1,1 0,1-1,-7-49,12 57,2-1,-1 1,-1-1,-1 0,0 0,-2 1,0 0,-1 0,-12-25,5 14,0 1,2-1,0-1,-6-33,-21-56,-68-183,81 227,-15-35,30 85,6 14,0 0,0 1,-1-1,-1 1,-10-15,15 22,-1 0,0 1,0-1,0 0,0 1,0-1,-1 1,1 0,0 0,-1-1,1 2,-1-1,1 0,-1 0,1 1,-1 0,1-1,-1 1,1 0,-1 0,0 0,1 1,-1-1,1 0,-1 1,1 0,-1 0,-3 1,-70 24,-91 17,11-4,119-29,23-7,0 1,0 0,0 0,1 2,-1 0,1 0,1 1,-1 1,-16 13,16-11,-1-1,0 0,0 0,-1-1,0-1,0-1,-17 5,8-2,-43 22,-67 36,118-58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27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1 261,'0'-4,"0"-1,1 1,-1 0,1 0,0 0,0-1,1 1,-1 0,1 0,0 1,0-1,0 0,1 1,-1-1,6-5,-2 3,0 1,1 0,0-1,0 2,0-1,0 1,13-5,3 1,1 1,0 0,0 2,41-4,123-25,-13 1,-160 31,-2 0,0 1,0 0,0 1,20 2,-32-2,1 0,0 0,0 0,0 1,-1-1,1 0,0 1,-1 0,1-1,-1 1,1 0,-1 0,1 0,-1 0,1 0,-1 0,0 1,1-1,-1 0,0 1,0-1,0 0,0 1,0 0,-1-1,1 1,0-1,-1 1,1 0,-1 0,1-1,-1 1,0 0,0 0,0-1,0 1,0 0,0 0,-1-1,0 4,-2 9,-1 1,-1 0,-1-1,0 0,-13 21,-47 65,56-85,-116 147,44-59,68-87,0 0,-29 25,134-132,-11 30,91-52,-78 54,-25 16,92-41,-106 62,-41 18,0-1,0 0,0-1,-1-1,17-12,113-103,-126 110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35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0 615,'1'-1,"-1"0,1 0,-1-1,1 1,-1 0,1 0,0 0,-1 1,1-1,0 0,0 0,-1 0,1 0,0 1,0-1,0 0,0 1,0-1,0 1,0-1,1 1,-1-1,0 1,0 0,0 0,0 0,2-1,38-3,-37 3,370-37,-44 3,-217 22,113-29,-52 7,-111 28,1 2,66 4,53-3,-38-11,-58 4,2 4,152 8,-30 15,256-16,-397-5,130-28,66-36,-174 43,116-20,-15 5,83-35,-225 62,1 2,103-9,-121 16,57-14,-61 12,1 0,44-3,-56 9,-1 0,0 0,37 4,-55-3,0 0,1 0,-1 0,1 0,-1 0,0 0,1 0,-1 0,1 0,-1 0,0 0,1 1,-1-1,1 0,-1 0,0 0,1 0,-1 1,0-1,1 0,-1 0,0 1,1-1,-1 0,0 1,0-1,1 0,-1 1,0-1,0 0,0 1,0-1,1 0,-1 1,0-1,0 1,-11 11,-24 6,-45 7,-2-4,0-3,-136 11,47-7,46-3,-575 75,649-87,0 2,1 2,0 2,-52 22,-105 25,-2 1,-129 73,293-120,-1-1,0-2,-1-2,-49 2,-192-3,2 4,1 0,48-32,201 17,-47 2,-27-1,110 1,1 1,-1 0,1 0,-1-1,0 1,1 0,-1 0,0-1,1 1,-1 0,0-1,0 1,1-1,-1 1,0 0,0-1,1 1,-1-1,0 1,0 0,0-1,0 1,0-1,0 1,0-1,0 1,0-1,0 1,0-1,0 1,0 0,0-1,0 1,-1-1,1 1,0-1,0 1,0 0,-1-1,1 1,0 0,0-1,-1 1,1 0,0-1,-1 1,1 0,0-1,-1 1,1 0,-1 0,1 0,0-1,-1 1,1 0,-1 0,1 0,-1 0,1 0,-1 0,1 0,-1 0,1 0,0 0,-2 0,34-21,-32 21,54-27,70-26,-90 41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1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97 297,'-11'-14,"1"0,0-1,0 0,2-1,0 1,0-2,2 1,0-1,1 0,0 0,2-1,-3-27,6 41,-1-1,1 1,0-1,0 1,1 0,-1-1,1 1,0-1,0 1,1 0,3-9,-4 14,-1-1,1 0,0 0,-1 0,1 1,0-1,-1 0,1 0,-1 1,1-1,0 1,-1-1,1 0,-1 1,1-1,-1 1,1-1,-1 1,0 0,1-1,-1 1,0-1,1 1,-1 0,0-1,0 1,0 0,1-1,-1 1,0 1,11 25,2 25,-1 1,6 78,7 43,-6-82,-4-17,45 137,-58-206,1 1,0-2,0 1,0 0,1 0,0-1,0 0,0 0,1 0,0-1,0 1,0-1,0 0,1 0,-1-1,1 0,0 0,0 0,0 0,0-1,11 2,6 0,1-1,0-2,0 0,39-4,-54 2,57-5,66-17,-47 7,-65 12,0-1,-1 0,1-2,30-15,-19 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2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1 214,'0'-4,"4"-2,5 1,10-3,10-5,9 1,1-3,6-2,5-3,2 2,0 0,-5 3,-5 0,-7 3,-4 3,-8-1,-4 1,-5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2.7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1 157,'8'0,"7"0,6 0,6-4,12-1,8-1,3-2,7 0,1-3,3 0,0-2,-2-3,-7 1,-8 0,-4 1,-4 4,-8-1,-9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7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0 336,'0'-4,"5"-2,0-3,5-5,4 0,4 3,7-2,12-2,8-2,4-4,3-1,0-2,4-4,-3 1,-7-2,-2 0,-10 0,-10 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3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1 731,'6'-1,"1"0,-1-1,0 0,0 0,0-1,0 0,0 0,0 0,-1 0,0-1,7-6,6-2,76-51,-2-5,-4-3,-3-4,102-116,-126 112,-56 71,0 1,-1-1,0 1,-1-1,1 0,-2 0,1-1,-1 1,1-11,-2 17,-1 1,0-1,0 1,0-1,0 1,0-1,0 0,0 1,-1-1,1 1,0-1,-1 1,0-1,1 1,-1-1,0 1,1 0,-1-1,0 1,0 0,0 0,0-1,-1 1,1 0,0 0,0 0,-1 0,1 1,0-1,-1 0,1 0,-1 1,1-1,-1 1,1 0,-1-1,1 1,-1 0,0 0,1 0,-1 0,1 0,-1 0,0 0,1 1,-1-1,-2 1,-9 2,1 1,-1-1,1 2,-17 8,-11 8,1 2,1 2,1 1,-40 37,-122 135,189-188,1 0,-1 0,1 1,1 0,-12 19,19-28,0-1,0 1,0 0,0 0,1 0,-1 0,0 0,1 0,0 0,-1 0,1 0,0 0,0 0,0 0,0 0,0 1,1-1,-1 0,1 0,-1 0,1 0,0 0,-1-1,1 1,0 0,1 0,-1 0,0-1,0 1,1-1,-1 1,1-1,-1 1,1-1,-1 0,1 0,3 2,7 3,1 0,0-1,0 0,1-1,-1-1,27 4,88 1,-102-7,27 1,188 2,-187-6,0-2,76-15,-113 15,-1 0,0-1,0-1,0 0,-1-1,0-1,0 0,-1-1,0 0,-1-1,1-1,-2 0,0-1,0 0,-1-1,-1-1,0 1,-1-1,11-22,-7 9,-3 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3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15,'2'-2,"-1"1,0 0,0 0,0 0,1 0,-1 0,1 0,-1 0,1 0,-1 0,1 1,-1-1,1 1,0-1,-1 1,1-1,0 1,-1 0,1 0,0 0,-1 0,4 1,-2 0,0 0,0 0,0 0,0 1,0 0,0-1,-1 1,1 0,-1 0,1 0,2 4,5 7,0 0,-1 0,14 26,-21-35,84 184,0-1,-55-143,-17-29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4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1 364,'0'-13,"2"0,0 1,1-1,0 1,0 0,2 0,-1 0,1 0,1 1,0 0,11-15,2 0,2 0,0 2,32-29,-44 45,0 0,0 1,0 0,1 0,0 1,0 0,1 1,-1 1,1-1,0 2,16-4,-17 6,-1 0,0 1,1 0,-1 0,0 1,1 0,-1 1,0 0,0 1,0 0,0 0,-1 1,1 0,14 10,-1 1,-1 1,0 1,-2 1,0 1,-1 1,0 0,-2 1,17 28,-15-19,-2 1,-1 0,-1 1,-1 0,15 64,-25-77,0 0,-1 0,-1 0,-1 1,-1-1,0 0,-1 0,-2 0,0-1,0 1,-2-1,0 0,-1 0,-1 0,-1-1,0-1,-2 1,1-2,-2 1,0-2,-1 1,0-2,-1 0,-30 22,84-54,1 2,1 1,73-17,10-3,321-93,-424 124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4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0 415,'0'-4,"4"-1,6-5,5 0,8-6,9-6,11-6,20-7,10-2,15-3,4-3,-1 6,-3 5,-5 4,-3 2,-12 6,-8 6,-16 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5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10 378,'-1'0,"1"0,0 0,-1 0,1 0,0 0,-1 0,1 0,0 0,0 0,-1 0,1 0,0 0,-1 0,1 0,0 1,0-1,-1 0,1 0,0 0,-1 0,1 0,0 1,0-1,-1 0,1 0,0 1,0-1,0 0,0 0,-1 1,1-1,0 0,0 0,0 1,0-1,0 0,0 0,-1 1,1-1,0 0,0 1,0-1,0 0,0 1,0-1,0 0,1 1,-1-1,0 1,1-1,-1 1,1-1,-1 1,1-1,-1 1,1-1,-1 0,1 1,-1-1,1 0,0 1,-1-1,1 0,-1 0,1 0,0 0,-1 0,1 1,0-1,-1 0,1 0,0-1,-1 1,1 0,0 0,0 0,36-9,-1-2,-1-1,0-2,34-18,-4 2,460-228,-500 243,-8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6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1,'-2'0,"0"0,1 1,-1-1,1 1,-1 0,1 0,0-1,-1 1,1 0,0 0,0 0,-1 0,1 1,0-1,0 0,0 0,0 1,1-1,-1 1,0-1,0 0,0 3,-13 38,13-38,-9 30,3 1,1 1,1-1,2 1,1 0,2 0,2 0,1-1,2 1,1-1,2 0,2 0,21 53,-25-77,0-1,1 0,0 0,1 0,0-1,0 0,1-1,0 0,0 0,1-1,0 0,1-1,11 6,-9-6,1 0,0 0,1-1,0-1,-1 0,1-1,0-1,1 0,28-1,-41-2,-1 1,1-1,-1 1,1-1,-1 0,0 0,1 0,-1 0,0 0,0-1,0 1,1-1,-1 1,-1-1,1 0,0 0,0 0,-1 0,1 0,-1 0,1 0,-1 0,0-1,0 1,0 0,0-1,-1 1,1-1,-1 1,1-1,-1 1,0-1,0 1,0-4,0-11,-1-1,0 1,-7-32,7 41,-12-51,-2-1,-3 2,-35-78,45 119,0 0,0 0,-2 1,0 0,-1 0,-1 1,0 1,-20-19,29 31,-1 0,1 0,0 0,-1 1,0-1,1 1,-8-2,-6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7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89,'-1'-15,"1"11,-1 0,1 0,0-1,0 1,0 0,1 0,-1-1,1 1,0 0,0 0,1 0,-1 0,1 0,0 0,2-3,-3 6,-1 1,0 0,1-1,-1 1,0 0,1 0,-1-1,0 1,1 0,-1 0,0 0,1-1,-1 1,1 0,-1 0,0 0,1 0,-1 0,1 0,-1 0,1 0,-1 0,0 0,1 0,-1 0,1 0,-1 0,0 0,1 0,-1 1,1-1,-1 0,0 0,1 0,-1 1,1-1,12 18,5 31,-17-45,41 157,23 174,31 125,-94-452,0-1,1 1,0-1,0 1,1-1,-1 0,1 0,6 7,-7-12,-1 0,1 1,0-1,-1 0,1 0,0-1,0 1,1-1,-1 1,0-1,0 0,1 0,-1-1,1 1,-1-1,1 1,-1-1,0 0,1 0,-1-1,5 0,32-7,0-1,-1-2,61-25,-27 9,135-51,-155 59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8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1 188,'0'-4,"8"-6,7-9,5-2,4-1,1 3,1 1,0 3,-5 0,-1 3,0-1,1 2,-4 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8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0 177,'5'0,"4"0,10 0,6 0,3-5,9-4,2-6,3 0,3-2,1-1,-2 1,-5 0,-4-1,-5 2,-3 0,-6 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4:59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0 136,'4'0,"6"0,5 0,0-4,1-1,-1-5,0 1,3-4,1 2,-2-3,0 2,2 3,1 3,-2-2,-1 0,2-2,1 1,-2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1 171,'4'0,"6"-4,5-2,-1-3,7-1,4 2,1-3,4-2,7 0,4-2,4 2,-2 3,1-1,-4-3,-4 2,-4 2,-4 3,-6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4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739 1,'-8'0,"-12"0,-10 0,-12 4,-12 2,-9 3,-7 1,-3 2,2 0,5-3,5-3,9-2,10-2,7-1,5-1,9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1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1 176,'14'-12,"1"1,0 1,1 0,0 1,1 1,21-8,15-9,-19 8,1 2,37-12,-60 23,0 1,0 0,0 1,0 0,1 1,-1 0,0 1,1 0,-1 1,17 4,-27-4,1 0,0 0,-1 1,1-1,-1 1,1-1,-1 1,1 0,-1 0,0 0,0 0,0 1,-1-1,1 0,0 1,-1 0,1-1,-1 1,0 0,0-1,0 1,0 0,-1 0,1 0,-1 0,0 0,0 3,1 12,-1 0,0 1,-5 22,2-19,0 1,-2 1,-1-1,-1 0,-1 0,0-1,-2 0,-20 34,0-8,-3-1,-40 45,-85 79,157-171,1 0,0 0,0 0,-1 0,1 0,0 0,0 0,0 0,-1 0,1 0,0 0,0 1,0-1,-1 0,1 0,0 0,0 0,0 1,0-1,0 0,-1 0,1 0,0 1,0-1,0 0,0 0,0 0,0 1,0-1,0 0,0 0,0 1,0-1,0 0,0 0,0 0,0 1,0-1,0 0,0 0,0 1,0-1,0 0,0 0,0 0,1 1,-1-1,0 0,0 0,0 0,0 1,0-1,1 0,-1 0,0 0,0 0,0 0,1 0,-1 1,0-1,1 0,21-4,26-14,-15 4,1 0,0 3,1 1,52-8,144-5,-213 21,0-1,0-1,-1 0,1-2,-1 0,0-1,-1 0,0-1,0-1,-1-1,0 0,0-1,-1-1,-1 0,13-15,-14 13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6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541 80,'-16'-1,"1"0,-29-7,31 5,1 0,-1 1,0 1,0 0,-17 1,12 3,0 1,0 0,0 1,1 1,-1 1,1 1,1 0,0 1,0 0,0 2,1 0,1 0,0 1,1 1,-15 18,17-19,1 2,0 0,1 0,0 0,1 1,1 0,0 1,1 0,1 0,0 0,1 1,1-1,1 1,0 0,1 0,2 30,2-35,-1-1,2-1,0 1,0 0,0-1,2 0,-1 0,1 0,1-1,-1 0,2 0,-1-1,1 1,17 12,-3-4,0 0,2-2,0-1,49 22,-11-10,2-4,0-2,1-3,1-3,0-3,107 5,-168-16,0 0,-1 0,1 0,0-1,0 0,-1 0,1 0,0 0,-1-1,1 0,-1 0,0 0,0 0,0-1,0 1,0-1,0 0,5-6,-4 3,-1 0,0-1,0 0,-1 0,1 0,-2 0,1 0,-1-1,0 1,2-15,3-41,-3-2,-2 1,-3 0,-3 0,-3 0,-15-64,17 104,-1-1,-2 1,0 0,-1 0,-2 1,0 1,-25-38,20 44,1 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6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1 108,'2'-3,"0"0,1 0,-1 0,1 0,0 0,0 1,0-1,1 1,-1 0,0 0,1 0,-1 0,8-2,1-2,2-1,0 0,1 1,-1 1,1 0,0 1,20-3,95-5,-75 8,-35 1,-5-2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7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0 106,'4'-1,"-1"-1,0 1,-1-1,1 0,0 0,0 0,-1 0,1 0,-1-1,0 1,1-1,2-5,6-4,-4 6,1 0,0 0,0 0,0 1,1 0,0 0,0 1,0 1,0-1,1 1,-1 1,1 0,0 0,-1 1,1 0,0 1,0 0,0 1,0 0,11 2,17 6,-1 1,-1 2,66 32,-51-22,-45-20,0 1,0 0,-1 0,1 0,-1 1,1-1,-1 1,0 1,0-1,-1 1,0 0,1 0,-2 0,1 1,0-1,4 11,-6-8,0 0,0 0,-1 0,0 0,0 1,-1-1,0 0,0 0,-1 0,0 0,-1 0,1 0,-5 12,-12 29,-1-1,-2-1,-32 51,-94 132,92-148,26-44,8-10,51-49,72-59,4 4,3 6,162-80,-232 131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8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0 262,'4'0,"2"-4,3-2,5 1,0-4,1-3,7-1,4-2,6-2,5-3,9-2,6-1,1-1,1-1,-6 4,-6 2,-6 4,-9 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8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1 270,'8'0,"12"-8,9-3,14-8,11-9,5 1,9-5,-3 1,-4 0,-9 6,-4 3,-6 5,-7 6,-9 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09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34,'4'0,"6"0,5 0,4-4,3-5,2-2,-3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0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174 153,'-5'2,"0"0,1 0,-1 0,0 1,1-1,0 1,-1 0,1 0,0 1,-4 4,-16 11,3-6,-55 39,143-73,120-78,-169 86,0 0,23-22,13-10,-15 12,-29 22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2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0 438,'1'-3,"-1"0,1-1,-1 1,1 0,0 0,0 0,0 0,1 0,-1 0,1 0,0 1,0-1,-1 0,2 1,3-5,45-33,-22 19,109-104,67-52,-202 174,0 1,1-1,-1 1,0 0,1 0,0 1,-1-1,1 1,0-1,0 1,0 0,0 0,0 1,0-1,0 1,0 0,0 0,0 1,0-1,0 1,6 1,-4 1,-1 0,1 1,-1-1,0 1,0 0,0 0,-1 1,1-1,-1 1,0 0,0 1,5 9,3 4,-2-4,0 1,-1 0,-1 1,10 29,-16-41,-1 0,0 0,-1 0,1 1,-1-1,0 0,0 1,0-1,-1 0,0 0,0 1,0-1,-1 0,1 0,-1 0,0 0,-1-1,1 1,-1 0,-7 7,-255 305,261-312,0 0,-1 0,1-1,-1 1,-1-1,1 0,0-1,-1 1,0-1,0 0,0-1,0 1,-6 1,69-33,-45 21,1 1,-1 1,1 0,15-5,107-33,-71 21,-33 15,55-9,5-1,-32 4,-36 10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4.8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0,'0'4,"0"6,5 9,4 10,2 8,-1 11,1 9,4 7,3 10,-2 0,-3 1,0-5,-2-10,-3-11,2-5,-2-7,-2-9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6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1851,'0'-3,"1"-1,-1 1,1 0,0-1,0 1,0 0,1 0,-1 0,1 0,0 0,-1 0,1 0,4-4,38-35,-23 23,147-153,206-271,-304 346,-3-3,-5-3,-5-2,79-203,-84 137,-49 154,0 1,0 0,-2-1,0 1,-1-1,0 0,-2 1,-4-24,5 37,0-1,0 1,-1-1,1 1,-1 0,0 0,0-1,0 1,0 0,0 1,-1-1,1 0,-1 1,0-1,0 1,0 0,-3-2,0 1,0 0,-1 1,1 0,-1 0,1 0,-1 1,1 0,-13 0,-4 2,-1 0,1 2,0 1,-28 8,12-3,20-5,0 1,0 0,1 1,-28 14,41-16,0 0,0 0,1 0,0 1,-1 0,2 0,-1 0,0 0,1 1,0 0,1-1,-1 1,1 0,0 0,-2 10,1-2,0 1,1 0,0 0,1 0,2 21,1-23,0 0,1 0,1 0,0 0,1-1,0 0,1 0,0 0,1 0,0-1,1-1,0 1,10 9,15 13,2 0,48 33,-69-55,256 171,-178-126,-2 5,91 81,-169-132,-1 1,0 1,-1 0,0 0,-1 1,-1 0,0 0,-1 1,0 0,-1 0,0 1,-1 0,-1 0,-1 0,0 0,-1 1,0-1,-1 1,-1 0,-1-1,0 1,-1-1,0 1,-1-1,-1 0,-1 0,-11 27,-12 17,-68 106,94-161,-1 0,1 0,-1-1,0 1,0-1,-1 0,1 1,0-2,-1 1,0 0,0-1,0 1,0-1,0 0,0-1,-1 1,1-1,0 0,-7 1,-7-1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5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1 217,'103'-62,"-1"0,-55 39,1 2,78-24,-110 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6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1 298,'2'-11,"0"0,1 0,1 0,0 1,0-1,1 1,0 0,1 0,10-13,0-3,-11 17,1-1,0 1,1 1,0-1,1 1,0 0,0 1,1 0,-1 0,16-8,-9 8,0 0,1 1,1 0,-1 2,0-1,20-1,-31 5,30-4,0 0,51 1,-79 4,0 0,1 0,-1 1,0 0,0 0,0 1,1 0,-2 0,1 0,0 1,0 0,-1 1,0-1,1 1,-1 0,-1 1,1 0,8 8,-10-5,1 0,-2 0,1 0,-1 1,0-1,-1 1,0 0,-1 0,1-1,-2 1,1 0,-1 0,-1 0,1 0,-4 11,-1 12,-3-1,-19 56,0-19,-38 68,64-136,1 1,0-1,0 0,0 0,0 0,0 0,-1 0,1 1,0-1,0 0,0 0,0 0,0 1,0-1,0 0,0 0,0 0,0 1,0-1,0 0,0 0,0 0,0 1,0-1,0 0,0 0,0 1,0-1,0 0,0 0,0 0,0 0,0 1,0-1,1 0,-1 0,0 0,0 0,0 1,0-1,0 0,1 0,-1 0,0 0,14-2,28-15,-25 9,88-30,115-46,-194 73,-5 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6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1 267,'8'-2,"-1"1,1-1,-1-1,0 0,0 0,0 0,0-1,7-4,8-4,370-149,-281 119,-76 29,-7 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7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0 249,'4'0,"10"0,6-4,5-6,5-1,11-7,11-4,4 1,6-4,4-2,0 4,-8-3,-5 3,-7 6,-8 5,-6 6,-8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7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1 219,'0'-4,"8"-2,7 1,6-3,2-5,10-4,8-7,2 0,4 0,0 4,-4 2,-2 3,-3 5,-8-1,-5 2,-3 3,-5 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18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0,'4'8,"6"7,1 6,2 10,4 10,3 9,2 5,2 6,5 8,-3 2,-2-8,0-10,-4-6,-2-7,-4-6,-4-8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0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1 466,'0'-6,"1"0,0 0,0 0,1-1,0 1,0 0,0 1,0-1,1 0,0 1,1-1,-1 1,1 0,7-8,7-5,1 0,27-19,-23 19,33-27,2 3,1 2,89-44,-124 72,0 1,1 2,0 0,0 2,1 0,0 2,0 1,0 1,1 1,-1 2,0 0,41 7,-54-5,-1 2,1-1,-1 2,0-1,0 2,0 0,-1 0,0 1,0 0,0 1,-1 0,0 1,-1 0,0 0,0 1,13 21,-17-22,0 0,-1 0,0 0,0 1,-1-1,0 1,-1 0,0 0,-1 0,0 0,0 1,-1-1,0 0,-1 0,0 0,-1 0,0 0,0 0,-1 0,-1 0,1-1,-7 10,-6 10,-2-1,-1 0,-37 41,-79 66,71-91,99-61,0 1,1 2,70-18,16-6,34-8,-136 41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1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0 110,'4'0,"6"-4,5-2,8 1,5-4,5 1,2-4,-1 2,-2 1,1 3,-4-2,-8-3,-2-1,-5 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0 103,'4'-4,"1"-1,-1 1,1 0,0 0,0 0,0 1,1 0,-1 0,1 0,0 0,0 1,0 0,0 1,0-1,10 0,71-19,-58 13,0 1,44-4,-45 9,-7-1,-1 2,1 0,0 1,0 1,37 7,-55-7,-1 1,1-1,-1 1,1-1,-1 1,0 0,0-1,0 1,0 0,0 1,0-1,0 0,-1 0,1 1,-1-1,0 1,0-1,0 1,0 0,0-1,0 1,-1 0,1 0,-1 0,0-1,0 1,0 0,0 0,0 0,-2 4,0 13,-1-1,-2 1,-7 22,9-34,-57 152,6-19,53-139,0 1,0-1,0 0,0 1,1-1,-1 1,1 0,-1-1,1 1,0-1,0 1,0-1,1 1,-1-1,1 1,-1-1,1 1,0-1,0 1,0-1,0 0,0 1,2 1,-1-2,1-1,-1 0,0 0,1 0,-1 0,0 0,1 0,-1-1,1 1,0-1,-1 0,1 0,-1 0,1 0,-1 0,1-1,-1 1,1-1,-1 1,1-1,-1 0,1 0,2-2,28-12,-1-2,0 0,41-33,9-4,-80 52,31-17,36-30,-49 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2.3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0 401,'5'0,"4"-4,6-6,5-5,2 0,6-1,7-3,5-2,9-10,4-3,6-5,0 4,0 0,1 2,-5 7,-7-1,-9 4,-10 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7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1,'5'0,"8"0,8 4,3 1,3 9,0 5,4 9,1 7,3 10,0 6,3 3,-6 0,-4-5,2-6,-5-3,-2-3,-5-9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2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0 253,'8'0,"7"0,6-4,10-5,10-6,9-4,5-4,1-1,4-1,4 0,-4 3,-9 2,-5 5,-5 0,-7 3,1-1,-7 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3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91,'-5'0,"0"1,0 0,1 0,-1 1,0 0,0-1,1 2,-1-1,1 0,0 1,0 0,0 0,0 0,0 1,0-1,-5 8,-1 1,1 0,0 1,1 0,-8 18,3-3,1 0,2 1,1 1,-7 37,14-56,0-1,0 1,2 0,-1 0,1-1,1 1,0 0,0 0,1-1,1 1,0-1,0 0,1 1,0-1,9 15,-7-19,-1 0,1-1,0 0,0 0,0 0,0-1,1 0,0 0,0-1,0 0,0 0,1-1,-1 1,1-2,9 2,13 1,-1-1,47-1,-46-4,0-1,-1-1,0-2,0-1,0-1,-1-2,-1 0,48-27,-70 34,1-1,-1 1,0-2,-1 1,1 0,-1-1,0 0,0 0,0 0,-1 0,1-1,-1 0,2-6,-1 0,0 1,-1-1,0 0,-1 0,-1 0,1-18,-3 3,-1 0,-1 0,-1 1,-2 0,-13-41,19 65,-8-21,-20-40,25 56,-1 2,0-1,0 0,0 1,0 0,-1 0,0 0,0 0,0 1,0 0,-10-6,0 2,6 3,0 0,1 1,-2 0,1 1,0 0,-15-3,20 6,-1 0,1 0,0 0,0 1,0-1,0 1,-1 0,1 1,0-1,1 1,-1-1,0 1,0 1,1-1,-1 0,1 1,0-1,0 1,-4 4,-7 8,1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28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2563,'64'-2,"0"-3,121-26,123-51,-137 34,1831-533,-958 270,-641 201,509-68,358 28,-729 92,-303 34,179-23,-314 30,-2-4,100-34,-113 20,150-81,-59 24,-23 15,136-58,268-57,-409 152,279-36,201-2,-609 77,-17 2,-13 4,-9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0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11,'0'0,"0"-1,0 1,0-1,0 1,1-1,-1 0,0 1,1-1,-1 1,0-1,1 1,-1-1,0 1,1 0,-1-1,1 1,-1-1,1 1,-1 0,1 0,-1-1,1 1,0 0,-1 0,1-1,-1 1,1 0,-1 0,1 0,0 0,-1 0,1 0,-1 0,1 0,0 0,-1 0,1 1,-1-1,1 0,0 0,-1 0,2 1,25 10,-8 5,-1 0,-1 2,-1 0,0 0,-2 2,22 36,-13-22,86 141,-8 5,101 247,115 406,-125-307,169 343,-234-585,-4 30,-111-279,-8-21,1 0,0-1,1 1,12 20,-10-22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2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192 208,'-2'19,"0"1,-1-1,-10 34,-4 26,-14 257,24-252,7-80,0 5,-1 0,0 0,-1-1,1 1,-1-1,-6 14,10-69,23-158,12-134,-10 62,-27 276,0-1,0 1,1 0,-1 0,0 0,0 0,1-1,-1 1,1 0,-1 0,1 0,-1 0,1 0,0 0,-1 0,1 0,0 0,0 0,0 1,-1-1,1 0,0 1,0-1,0 0,0 1,2-1,0 0,-1 1,1 0,-1-1,1 1,0 1,-1-1,1 0,-1 1,1-1,-1 1,1 0,2 0,11 7,-1-1,1 2,14 10,-18-11,296 188,-285-183,-17-11,-1 1,0-1,0 1,0 0,-1 0,1 1,4 4,-8-7,0 1,0-1,-1 0,1 0,-1 1,1-1,-1 0,0 1,1-1,-1 0,0 1,0-1,0 0,0 1,0-1,0 0,0 1,0-1,-1 1,1-1,-1 0,1 0,-1 1,1-1,-1 0,0 0,1 1,-1-1,0 0,0 0,0 0,0 0,0 0,0-1,-2 3,-16 12,0 0,0-2,-2 0,0-1,-40 17,-14 9,-66 42,-153 116,276-181,5-2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5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1 559,'2'-4,"1"0,-1 0,1 0,0 1,0-1,0 1,1-1,-1 1,1 0,0 0,0 1,6-4,-5 3,21-12,0 1,2 2,-1 0,1 2,38-8,29-11,144-44,-16 5,-197 62,1 0,-1 2,1 0,0 2,44 2,-35 0,0-1,46-8,-25-2,-23 3,0 2,67-4,-84 9,-1-1,0-1,0 0,0-2,0 1,26-13,-24 9,-1 2,1 0,1 1,33-5,-16 7,-1-1,1-2,-1-2,-1-1,1-1,-2-2,1-1,34-20,-34 16,-19 11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6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6,'0'-4,"4"2,5 7,6 6,0 5,2 0,-3 2,2 5,1 0,-2-1,-3 1,0-4,-2-5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7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6 133,'-5'0,"4"0,6-5,10 0,11-1,5-2,5 0,10-4,5-3,-2 1,-6 3,4-1,-4-3,-4 1,-8 8,-11 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38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1 430,'0'-13,"-1"0,2 0,0 0,0 0,1 0,1 0,0 0,0 1,2 0,-1-1,2 1,-1 1,2-1,0 1,0 0,1 1,0 0,18-17,-3 6,1 1,1 2,1 0,1 2,0 1,1 1,0 1,1 2,1 1,58-12,-77 20,-1 0,1 1,-1 0,1 1,-1 0,1 0,-1 1,18 4,-24-3,0-1,0 1,0 0,0 0,-1 0,1 0,-1 0,1 1,-1 0,0-1,0 1,0 1,0-1,0 0,-1 1,0-1,1 1,-2 0,1 0,0-1,-1 1,1 0,0 8,2 9,-2-1,0 1,-1 0,-2 0,0 0,-1-1,-1 1,-1-1,0 1,-2-1,-1-1,0 1,-1-1,-1 0,-13 19,-3 1,-1-1,-2-1,-1-1,-2-2,-62 53,287-146,-169 50,0 1,1 2,-1 0,53-4,-57 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0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5,0 4,0 3,0 2,0-3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7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1 202,'0'-4,"0"-10,0-10,0-6,0-2,0 1,4 5,6 3,0 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0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11 177,'-4'0,"-2"-4,5-6,3-5,4 0,6-1,5 1,0 0,0 1,3 1,1-3,1 1,2 0,-4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1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11,'0'-4,"4"-1,2 4,7 6,2 7,3 9,-2 6,0-2,3-6,-3-1,0 0,-3-3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3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0,'-4'1,"1"-1,-1 1,1 0,-1 0,1 1,0-1,0 1,0-1,0 1,0 0,0 0,-4 4,-35 33,31-27,-26 25,-42 57,78-93,0 0,0 0,1 0,-1 0,0 0,0 0,1 0,-1 0,1 0,-1 1,1-1,-1 0,1 0,0 0,0 1,-1-1,1 0,0 0,0 0,0 1,1-1,-1 0,0 0,0 1,1 1,0-2,0 0,1 0,-1 0,0 0,1 0,-1 0,0 0,1 0,-1 0,1-1,0 1,-1-1,1 1,-1-1,1 1,2-1,13 2,0-2,0 0,18-2,-18 1,11 0,-18 2,-1-1,1 0,-1-1,1 0,-1-1,14-4,-20 5,-1 0,0 0,1-1,-1 1,0-1,1 0,-1 0,0 0,0 0,-1 0,1 0,0 0,-1-1,1 1,-1-1,0 1,0-1,0 1,0-1,0 0,0 1,-1-1,1 0,-1 0,0 0,0-4,0 2,0 0,0 0,0 0,-1-1,0 1,0 0,0 0,-1 0,1 0,-1 1,-5-10,-5-3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3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5,1 4,5-1,0 5,-2 6,2-1,0 3,1 4,0 0,-2-1,-3-3,-3-2,-1-2,-1-5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4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75,'0'-5,"4"-8,2-8,3 1,1 7,2 11,0 9,1 12,4 7,-2 3,-4 1,-3-1,-3 0,2-6,-1-3,-1 0,-1 0,-2-3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5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0,'-4'4,"-2"6,1 5,1 4,5 3,3 6,4 7,6 6,-1 3,-1 0,0 4,-1-2,2-9,-2-2,-3-3,-2-3,2-6,-1-7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46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1 243,'0'-22,"-1"3,1 1,1 0,1 0,7-34,-7 46,0 1,0 0,0 1,0-1,1 0,0 1,0-1,0 1,1 0,-1 0,1 0,0 0,0 1,0-1,1 1,-1 0,1 1,0-1,-1 1,1 0,7-2,0 1,-1 0,1 1,0 1,0 0,0 0,0 1,1 1,-1 0,0 0,-1 2,1-1,0 1,-1 1,1 0,-1 1,20 11,10 9,-1 2,70 60,-79-60,-16-15,-1 0,0 1,-1 1,0 0,-1 1,13 21,-23-33,0 1,0 0,0-1,-1 1,1 0,-1 0,0 0,0 0,-1 0,1 0,-1 1,0-1,0 0,0 0,0 0,-1 0,0 0,1 0,-2 0,1 0,0 0,-1 0,0 0,0-1,0 1,0-1,0 1,-1-1,0 0,1 0,-1 0,0 0,-1 0,-4 3,-19 12,-49 26,-5 2,53-27,-17 10,2 1,-51 47,94-77,0 0,1 0,-1 0,0 0,0 0,0 0,0 0,0 0,0 0,0 0,0 0,0 0,0 0,1 0,-1 0,0 0,0 0,0 0,0 0,0 0,0 0,0 0,0 0,0 1,0-1,1 0,-1 0,0 0,0 0,0 0,0 0,0 0,0 0,0 0,0 0,0 0,0 0,0 1,0-1,0 0,0 0,0 0,0 0,0 0,0 0,0 0,0 0,0 0,0 1,0-1,0 0,0 0,0 0,0 0,0 0,0 0,17-4,21-9,32-11,100-23,3 0,-61 10,-97 31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5:56.9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1462 2382,'-1'-12,"0"0,-1 0,0 0,-1 1,-1-1,1 1,-2 0,1 0,-11-16,-9-11,-33-43,19 30,-241-332,248 338,1-1,-38-84,57 108,-1 0,-24-30,-10-20,-170-287,212 352,-36-64,-80-109,46 77,46 60,-38-43,37 53,2-2,1-1,1-1,3 0,1-2,-27-71,11 4,31 79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6:04.1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5919 2799,'0'-25,"-1"0,-2 0,0 0,-2 1,0 0,-2-1,-1 2,-1-1,-17-33,-333-527,156 275,140 212,-53-94,69 82,35 77,-32-61,-52-48,-46-42,118 152,2-1,1-1,2-1,1-1,1 0,-21-70,-8-7,30 77,1-1,-14-54,7 24,16 53,1 1,1-1,0 0,1 0,-3-26,6 37,-1 1,1 0,0-1,0 1,0-1,0 1,0 0,1-1,-1 1,0 0,1-1,-1 1,0 0,1-1,0 1,-1 0,1 0,0 0,0-1,-1 1,1 0,0 0,0 0,0 0,0 1,2-2,-1 1,0 1,0 0,0-1,0 1,0 0,0 1,1-1,-1 0,0 1,-1-1,1 1,0-1,0 1,0 0,3 1,9 6,-1 1,0 0,16 14,-29-22,34 27,-1 1,-1 1,-2 2,-1 1,-2 1,42 69,-46-64,39 52,-39-60,-1 1,28 55,-31-46,-1 1,-3 0,12 50,-21-72,2 7,-9-26,-6-16,-30-57,-82-121,110 180,-144-191,89 123,-62-101,125 180,0-1,-1 1,1-1,-1 1,1 0,-1 0,0 0,0 0,0 0,0 0,0 1,0-1,-1 1,1-1,-1 1,1 0,-1 0,1 0,-1 0,1 1,-1-1,0 1,1-1,-1 1,0 0,0 0,-5 1,-2 1,0 1,0 1,0 0,1 0,-1 1,-8 6,-22 10,-211 75,43-19,-93 45,-385 166,-364 152,693-283,6-2,-86 39,274-116,140-68,-52 24,-101 64,113-53,43-29,-1 0,-1-2,0-1,-42 18,29-14,28-13,1 0,-1-1,-1 0,1-1,0 1,-15 2,23-5,-1-1,1 1,-1 0,0-1,1 1,-1 0,0-1,1 1,-1 0,0-1,0 1,1-1,-1 1,0-1,0 1,0 0,0-1,1 1,-1-1,0 1,0-1,0 1,0-1,0 1,0-1,0 1,0-1,0 1,0-1,-1 1,1 0,0-1,0 1,0-1,-1 1,1-1,0 1,0 0,-1-1,1 1,0 0,-1-1,1 1,0 0,-1-1,1 1,-1 0,1 0,0-1,-1 1,1 0,-1 0,1 0,-1 0,1-1,-1 1,1 0,-1 0,1 0,-1 0,1 0,0 0,-1 0,1 1,-1-1,1 0,-1 0,1 0,-1 1,30-29,8 9,1 1,1 2,54-14,-7 2,466-151,-513 163,-2-2,69-44,-64 36,71-33,-58 38,70-14,21-8,-29-2,-34 12,141-36,-2 19,350-127,-508 147,0-3,-3-3,98-74,61-38,598-241,-667 324,-134 57,138-53,-139 56,2 0,-1 1,0 1,1 1,0 0,0 1,18 2,-30 1,-1-1,1 1,-1 1,1-1,-1 1,0 0,0 0,-1 0,1 1,0-1,-1 1,0 0,0 1,0-1,5 9,33 30,154 108,-134-101,-16-10,-2 2,-2 3,-2 1,-2 1,-2 3,-2 1,-3 1,-1 1,38 101,-48-97,-11-30,1 0,22 39,-7-18,-1 1,-2 1,-3 1,-2 0,16 82,-27-114,0 0,1-1,1 0,1-1,1 0,0 0,17 20,-11-13,0 0,16 36,-29-54,-1-1,1 0,-1 0,0 0,-1 1,1-1,-1 0,0 1,0-1,0 8,-1-13,0 0,0 1,0-1,0 0,-1 0,1 1,0-1,0 0,0 0,0 1,0-1,0 0,0 0,0 1,-1-1,1 0,0 0,0 0,0 1,0-1,-1 0,1 0,0 0,0 0,-1 1,1-1,0 0,0 0,-1 0,1 0,0 0,0 0,-1 0,1 0,0 0,0 0,-1 0,1 0,0 0,0 0,-1 0,1 0,0 0,-1 0,1 0,0 0,0 0,-1 0,1 0,0-1,0 1,0 0,-1 0,1 0,0 0,0-1,0 1,-1-1,-12-10,-64-94,-11-14,-86-60,-55-65,219 231,0 0,1-1,0 0,1-1,1 0,0 0,1-1,1 0,1 0,0 0,1 0,0-1,1 1,1-29,5 56,0 0,0 0,1 0,10 14,7 20,75 150,7 17,-35-34,-34-83,3-2,99 172,-102-203,-25-44,0 0,1 0,15 18,-12-20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6:08.8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15889 4496,'-34'-753,"17"615,-7 0,-5 1,-66-185,31 160,-7 3,-6 3,-8 4,-138-191,77 152,-7 7,-282-262,312 334,-6 5,-4 6,-5 6,-3 6,-207-95,118 85,-5 11,-3 10,-4 10,-318-47,265 76,-2 13,0 12,-402 33,221 33,3 21,-907 262,-845 514,443 42,70 117,1179-662,79-33,82-38,81-45,275-215,-268 229,239-198,2 1,2 2,-55 83,87-114,0 2,2 0,0 0,2 1,0 0,1 0,1 0,1 1,1 0,0 26,2-17,2 1,2-1,1 0,1 0,1 0,15 42,32 131,-52-199,1-1,-1 1,1-1,-1 1,1-1,1 0,-1 0,1 0,-1 0,1 0,5 4,-7-8,0 0,0-1,-1 1,1-1,0 0,-1 1,1-1,0 0,-1 1,1-1,-1 0,1 1,-1-1,0 0,1 0,-1 0,0 0,1 1,-1-1,0 0,0 0,0 0,1 0,-1 0,0 0,-1 1,1-1,0-2,0 2,9-103,-4 36,17-84,-1 68,4 1,50-113,97-148,-115 235,-30 69,38-77,-58 101,0 0,-1-1,-1 0,-1 0,0 0,-2-1,0 1,0-22,1-49,18-114,3-73,-23 212,-4-92,3 153,0 0,-1-1,1 1,-1 0,1 0,-1 0,0 0,1 0,-1 0,0 0,-2-3,2 5,1-1,-1 0,1 1,-1-1,0 1,1 0,-1-1,0 1,1-1,-1 1,0 0,1 0,-1-1,0 1,0 0,1 0,-1 0,0 0,0 0,1 0,-1 0,-1 0,-1 1,0 0,0 1,1-1,-1 0,1 1,-1 0,1 0,-1 0,1 0,0 0,0 0,0 0,0 1,0-1,-1 4,-22 36,2 1,-28 72,-24 100,44-118,-172 589,167-502,34-176,1-3,1 0,-1-1,1 1,-1 0,1-1,1 1,0 4,-1-8,1 0,-1 0,1 0,-1 0,1 0,-1 0,1 0,0 0,-1-1,1 1,0 0,0-1,0 1,-1 0,1-1,0 1,0-1,0 1,0-1,0 0,0 1,0-1,0 0,0 0,0 1,0-1,0 0,0 0,1 0,-1-1,0 1,0 0,0 0,0 0,0-1,1 0,59-8,0 2,1 3,-1 3,117 12,-57 7,171 48,90 28,-225-58,-156-35,1-1,-1 0,0 1,1-1,-1 0,0 0,1 0,-1 0,0 0,1 0,-1 0,0 0,1-1,-1 1,0 0,0-1,1 1,-1-1,0 0,0 1,0-1,0 0,0 0,0 0,0 1,0-1,0 0,0 0,0 0,0-1,-1 1,1 0,0 0,-1 0,1-1,-1 1,1 0,-1 0,0-1,0 1,1 0,-1-1,0 1,0 0,0-1,-1-1,1-10,-1 0,0 0,-7-24,5 25,-3-15,-2 1,-1-1,-1 1,-21-38,-66-94,71 118,22 34,-320-474,324 479,-2-2,-1 0,1 0,0 0,-1 0,1 1,-1-1,0 1,0 0,-4-3,-3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8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596 169,'-48'17,"1"3,1 1,1 2,1 2,1 3,2 1,0 1,2 3,2 1,-55 65,81-85,0 0,1 1,1 0,-15 33,23-44,-1 0,1 0,0 0,0 0,0 0,1 0,0 0,-1 0,2 0,-1 1,0-1,2 4,-2-6,1 1,0-1,0 0,1 0,-1 0,0 0,1 0,-1 0,1 0,0-1,-1 1,1 0,0-1,0 0,0 1,0-1,0 0,1 0,-1 0,0 0,0 0,4 0,8 2,1 0,0-1,0 0,0-2,0 1,21-4,94-18,-85 13,45-11,-1-3,-1-5,-1-3,-2-3,-1-5,134-82,-197 107,0-2,0 0,-2-2,27-27,-40 37,0 0,0 0,-1-1,0 0,0 0,-1 0,0 0,-1-1,0 1,0-1,0 0,-1 0,-1 0,0-1,1-15,-1-7,-1 32,0 0,0 0,0-1,0 1,0 0,0 0,1 0,-1 0,0-1,0 1,0 0,0 0,0 0,0-1,0 1,0 0,1 0,-1 0,0 0,0 0,0-1,0 1,1 0,-1 0,0 0,0 0,0 0,0 0,1 0,-1 0,0 0,0 0,0 0,1 0,-1 0,0 0,0 0,0 0,1 0,-1 0,0 0,0 0,0 0,1 0,-1 0,0 0,0 0,0 0,1 0,-1 1,0-1,0 0,0 0,0 0,30 45,-24-35,775 1252,-678-1109,277 444,-361-563,-1 1,-2 0,-1 2,17 66,-29-90,-1-1,0 1,-1-1,0 1,-1-1,-1 1,0-1,0 1,-1-1,-1 1,0-1,-1 0,0 0,-1-1,0 1,-1-1,0 0,-13 17,2-8,-1-2,-1-1,-1 0,0-1,-1-1,-1-1,0-1,-1-1,-43 16,16-10,0-2,-2-2,-91 11,102-20,-1-3,0-1,0-2,0-2,0-2,0-2,1-1,0-2,1-2,-54-24,50 15,0-2,2-2,1-2,1-1,1-2,2-2,1-2,-54-63,39 29,2-2,3-2,4-1,2-3,4-1,-40-126,39 75,4-1,7-1,-15-199,37 265,3 1,2-1,4 1,11-64,-5 77,1 1,3 1,2 0,1 1,38-65,-36 76,1 2,2 0,1 2,46-48,-56 66,1 1,1 0,0 1,1 1,0 0,0 1,1 1,1 1,-1 1,1 0,25-5,-18 8,0 0,0 2,0 1,1 0,-1 3,0 0,51 11,-42-4,-1 2,0 1,-1 2,-1 1,39 24,-13 1,-2 2,-1 2,-3 2,-1 3,65 82,-32-19,-5 5,67 131,-45-73,-98-170,-1 0,1-1,-1 1,1-1,0 0,1 0,-1 0,8 6,-11-9,1-1,0 0,-1 1,1-1,0 0,-1 0,1 0,0 1,-1-1,1 0,0 0,-1 0,1 0,0 0,-1 0,1 0,0-1,-1 1,1 0,0 0,-1 0,1-1,-1 1,2-1,17-22,-9-2,-1 0,-1-1,0 0,-3-1,0 1,2-43,-4 40,25-877,-28 903,-1-8,1-27,0 37,0-1,0 1,0-1,0 1,0-1,1 1,-1 0,1-1,-1 1,1-1,-1 1,1 0,-1 0,1-1,0 1,0 0,0 0,1-1,-1 2,0 0,0 0,0 0,0 0,-1 0,1 0,0 0,0 1,0-1,0 0,0 1,0-1,-1 1,1-1,0 1,0-1,-1 1,1-1,0 1,-1 0,1-1,0 2,18 21,-16-20,78 96,4-5,5-3,3-4,105 75,-114-93,-68-56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6:12.1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1 399,'1'-10,"0"1,1-1,0 1,1 0,0 0,0 0,1 0,0 1,1-1,0 1,0 0,1 0,0 1,0 0,1 0,-1 0,11-7,13-10,2 1,62-35,-54 36,2 2,0 2,2 2,-1 2,2 1,0 3,0 1,1 3,0 1,0 2,0 3,52 6,-86-5,0 1,0 0,0 1,0 1,0 0,0 0,-1 1,0 1,0 0,18 13,-22-13,0 1,0 0,-1 0,1 0,-2 1,1 0,-1 0,-1 0,1 0,-1 1,-1 0,0 0,0 0,3 15,-2-1,-1-1,-1 1,-1 0,0 0,-5 27,3-37,-1-1,-1 0,0 0,-1 0,0-1,-1 1,0-1,-1 0,0-1,-1 1,-10 12,-27 27,-3-2,-2-2,-1-3,-80 54,200-140,3 3,113-44,-80 44,-1-4,165-97,-251 130,-2 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6:58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150 101,'-29'1223,"26"-1166,-16 436,-12-989,2 95,15 140,-10-372,24 629,0 1,0 0,0-1,0 1,1 0,-1-1,1 1,0 0,0 0,0 0,0 0,1 0,-1 0,1 0,0 0,0 0,0 1,0-1,0 1,0-1,1 1,3-3,-2 3,1 0,-1 0,1 1,0 0,0 0,-1 0,1 0,0 1,0 0,0 0,0 0,0 1,-1-1,10 3,5 3,1 0,-1 1,-1 1,0 1,0 0,0 1,-1 1,-1 1,0 1,23 22,10 15,70 94,135 240,-218-325,32 62,82 203,-129-275,-10-23,1 0,2-1,0-1,23 29,-22-35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6:59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1 308,'8'-8,"8"-4,8-2,9-8,7-5,5-1,4 0,1 0,4 1,-2 1,-6 0,-7 6,-1 1,-4 4,-6 8,-14 7,-8 6,-5 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0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0 367,'14'0,"0"0,0 1,0 1,0 0,-1 1,17 6,-21-6,-1 1,0 0,0 1,0 0,0 0,-1 0,0 1,0 1,-1-1,10 12,-1 2,0 1,-2 1,0 0,14 37,-20-44,-1 2,-1-1,-1 1,0-1,-1 1,-1 0,0 29,-2-45,1 0,-1 0,0 1,0-1,0 0,0 0,0 1,0-1,0 0,-1 0,1 0,0 1,-1-1,1 0,-1 0,1 0,-1 0,1 0,-1 0,0 0,0 0,0 0,1 0,-1 0,0 0,0 0,0-1,0 1,0 0,0-1,0 1,-1-1,1 1,-1-1,0 0,1-1,-1 1,1-1,-1 0,1 0,-1 0,1 0,0 0,0 0,-1 0,1-1,0 1,0 0,0-1,0 1,1 0,-1-1,0 1,0-1,1 1,-1-1,1 0,0 1,-1-1,1-2,-5-30,1 0,2 0,1 0,1 0,3 0,0 1,16-63,-15 79,1 1,1 0,0 0,1 0,1 1,0 0,1 1,1 0,1 0,14-15,-21 25,0 0,0 0,1 0,-1 1,1 0,0 0,0 0,1 1,-1-1,0 1,1 0,-1 1,1-1,0 1,0 0,-1 1,1-1,0 1,0 0,0 1,-1 0,1-1,0 2,-1-1,1 1,-1 0,1 0,-1 0,0 1,0-1,0 1,0 1,5 3,19 16,0 2,-2 0,-1 2,-1 0,-1 2,-2 1,-1 1,-1 0,27 61,-38-81,-8-24,-8-38,5 39,-6-56,1-81,7 114,2 0,1 1,2-1,12-42,-16 73,0 0,0 0,0 1,1-1,-1 0,1 1,0-1,0 1,0-1,1 1,-1 0,1 0,0 0,0 0,0 1,0-1,0 1,1 0,-1 0,0 0,1 0,4-1,-3 2,0 0,0 1,0 0,0 0,0 0,0 0,0 1,0 0,0 0,0 1,0-1,-1 1,1 0,0 0,-1 0,9 6,139 105,-49-32,-93-74,-1 0,0 1,0 0,-1 1,0 0,0 1,-1-1,0 1,-1 0,5 13,1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1.8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1 413,'4'1,"0"0,-1 0,1 1,0-1,0 1,-1 0,1 0,-1 1,0-1,0 1,1 0,-2-1,6 7,3 1,74 70,-4 4,-4 2,-3 5,-5 2,104 184,-168-269,-1-2,-1 0,1 1,-1-1,0 1,0 0,-1 0,0 0,0 0,-1 0,0 1,0 7,-1-15,0 1,0-1,0 1,0 0,0-1,0 1,0-1,0 1,0-1,0 1,0-1,-1 1,1-1,0 0,0 1,-1-1,1 1,0-1,-1 1,1-1,0 0,-1 1,1-1,-1 0,1 1,0-1,-1 0,1 0,-1 1,1-1,-1 0,0 0,-16-7,-15-27,31 32,-300-385,230 280,-106-207,168 297,2 0,0 0,1 0,0-1,2 0,0 0,1-1,-1-20,5 30,-1 0,1-1,1 1,0 1,0-1,0 0,1 0,1 1,-1 0,1-1,1 1,0 1,0-1,0 1,1 0,0 0,0 0,9-6,-4 3,1 1,0 1,0 0,1 0,0 1,0 1,0 0,1 1,0 0,0 1,1 1,-1 0,16-1,-18 4,0 0,0 0,0 1,0 1,-1 0,1 0,0 1,-1 1,0 0,0 0,0 1,-1 1,1 0,-1 0,0 1,12 11,-9-7,-1 2,0-1,-1 2,-1-1,0 1,0 1,-2 0,0 0,0 1,-2 0,0 0,0 1,-2-1,5 32,-9-42,0 1,-1-1,0 1,0 0,0-1,-1 1,0-1,0 0,-1 0,0 0,0 0,0 0,-1 0,0-1,0 1,0-1,0 0,-10 7,-9 8,-1-1,-47 29,46-33,-28 17,-72 33,105-56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4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1585,'2'-4,"1"0,-1 0,0 1,1-1,0 0,0 1,6-6,0 0,21-29,-1-2,-2-1,-2-1,-2-1,-1-1,-3-1,-1-1,-3 0,-1-1,-3-1,-2 0,-1 0,-3-1,-2 0,-3 0,-1 0,-2 0,-3 0,-2 1,-2 0,-2 1,-1 0,-3 0,-3 2,-28-54,32 71,7 11,-1 1,0 0,-1 0,-1 1,0 1,-24-25,34 38,0 1,1-1,-1 0,0 1,0-1,0 0,0 1,0-1,1 1,-1 0,0-1,0 1,0 0,0-1,0 1,0 0,0 0,0 0,0 0,-1 0,1 0,0 0,0 0,0 0,0 1,0-1,0 0,-1 1,0 1,1-1,-1 1,1-1,0 1,-1 0,1 0,0-1,0 1,0 0,1 0,-1 0,0 0,0 3,-2 9,1 0,0 0,1 16,1-29,-3 85,5 1,3-1,4 0,4 0,3-1,45 137,94 162,-118-307,3-3,94 131,-125-192,2-1,0 1,0-2,1 0,1 0,-1-1,2 0,-1-1,22 10,-30-17,1 0,0 0,0 0,-1-1,1 0,0 0,0 0,0 0,0-1,0 0,0-1,0 1,0-1,0-1,0 1,0-1,0 0,-1 0,1 0,-1-1,0 0,1 0,-1 0,0-1,-1 1,1-1,-1-1,5-4,7-10,-1-1,-1 0,-1-1,-1 0,-1-1,-1-1,0 1,-2-2,-1 1,5-26,-1-11,-2 0,1-118,-18 26,6 132,-1-1,-2 1,0 0,-1 1,-11-27,4 31,5 24,4 30,7-10,1-1,2 0,1 0,1 0,1-1,1 0,2-1,1 0,26 40,-15-31,1-2,1-1,2-1,1-1,2-1,34 24,-51-43,1 0,-1-1,2 0,-1-2,1 0,0 0,1-2,26 6,-32-9,0 0,-1-1,1-1,0 0,0-1,-1 0,1 0,0-1,-1 0,1-1,-1 0,0-1,0 0,18-11,-20 9,-1 0,0-1,0 1,0-1,-1-1,0 1,-1-1,0 0,0 0,0-1,-1 1,-1-1,1 0,-2 0,4-12,2-19,-1-1,2-47,-8 75,7-100,-5 0,-4 0,-20-136,14 199,-3 1,-1 0,-3 0,-2 1,-2 1,-2 1,-2 1,-2 0,-49-68,72 111,-9-11,0-1,-1 2,0-1,-1 1,0 1,-26-18,37 28,1 1,-1 0,1-1,-1 1,0 0,1-1,-1 1,1 0,-1 0,1 0,-1 0,0-1,1 1,-1 0,0 0,1 0,-1 0,1 0,-1 1,0-1,1 0,-1 0,1 0,-1 0,1 1,-1-1,0 0,1 1,-1-1,1 0,-1 1,1-1,-1 1,-5 23,10 30,7-7,2-1,1 0,3-1,27 52,-1-16,68 96,-58-100,3-3,4-2,2-3,4-3,99 78,-150-133,0 0,1-2,0 0,0 0,1-2,0 0,23 6,-35-12,0 0,0 0,0 0,0 0,0-1,0 0,0 0,0-1,0 1,0-1,0 0,-1 0,1-1,0 1,0-1,-1 0,1 0,-1-1,0 1,0-1,0 0,0 0,0-1,0 1,-1-1,0 1,1-1,-2 0,1-1,0 1,3-7,9-25,-1 0,-2 0,-2-2,-1 1,4-44,-4 0,-2-112,-9 162,0 1,-3 0,0 0,-18-56,19 60,5 26,-1 0,0 0,1 0,-1-1,0 1,1 0,-1 0,1 0,-1 0,0 0,1 0,-1-1,1 1,-1 0,0 0,1 0,-1 1,1-1,-1 0,0 0,1 0,-1 0,0 0,1 0,-1 0,0 1,1-1,-1 0,0 0,1 1,-1-1,0 0,1 1,38 33,-39-33,88 94,-50-51,3-2,70 58,-87-81,-6-4,38 23,-51-35,-1-1,0 0,1 0,0 0,-1 0,1-1,0 1,0-1,0-1,-1 1,1-1,0 1,0-1,10-2,-12 1,-1 0,1-1,0 1,-1-1,1 0,-1 1,1-1,-1 0,0-1,0 1,0 0,0-1,0 1,-1-1,1 1,-1-1,0 0,1 0,-1 1,0-1,-1 0,1 0,0 0,-1 0,0-4,3-14,-2 0,-2-33,1 30,0-59,0-69,-24-185,92 500,-36-92,9 27,79 164,-95-226,-14-26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5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349 247,'0'-1,"0"-1,-1 1,0 0,1 0,-1 0,0 0,1 0,-1 0,0 0,0 0,0 0,0 0,0 0,0 1,0-1,0 0,0 1,-1-1,1 1,0-1,0 1,-1-1,1 1,0 0,0 0,-1 0,-1 0,-39-4,34 5,-1 1,1 0,-1 0,1 1,0 0,0 0,0 1,0 0,1 1,-1 0,1 0,0 0,1 1,-1 0,1 0,0 0,1 1,-9 13,-2 4,1 1,1 0,1 1,-13 39,15-32,1 0,2 1,2 0,1 1,1-1,2 1,2 0,7 64,-7-92,2-1,-1 0,1 0,0 0,0 0,0 0,1-1,0 1,0-1,1 1,-1-1,1 0,0 0,1-1,-1 1,11 7,-7-7,0-1,1 0,0 0,0 0,0-1,0 0,0-1,1 0,-1-1,12 1,13-2,-1-1,1-1,-1-3,1 0,42-14,-59 15,1-1,-1-1,0-1,0 0,0-1,29-20,-41 24,-1 1,1-1,-1-1,0 1,0-1,-1 1,1-1,-1 0,0 0,0-1,-1 1,0-1,0 1,0-1,0 0,-1 1,0-1,0 0,-1 0,1 0,-1 0,-1 0,1 0,-1 0,-2-7,-2-8,-1 1,-1 0,-1 1,0-1,-23-34,-69-87,68 98,-267-367,495 641,-110-133,-76-87,284 311,-259-282,-24-24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6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153 522,'1'-3,"0"0,0 0,0 0,0 1,0-1,0 0,1 1,-1-1,1 1,0-1,0 1,0 0,0 0,0 0,0 0,1 0,-1 0,0 1,1-1,0 1,2-2,68-28,-58 25,26-9,-16 6,0-1,0 0,-1-2,30-20,-49 28,1 0,-1 0,0 0,-1-1,1 1,-1-1,0 0,0-1,0 1,-1-1,0 0,0 1,-1-1,1-1,-1 1,0 0,-1 0,0-1,0 1,0-1,-1 1,0-1,0-7,-1 5,0 0,-1-1,0 1,0 0,-1 0,0 0,-1 1,1-1,-2 1,1 0,-1 0,-1 0,1 1,-1 0,0 0,-10-8,7 8,0 1,-1 0,1 1,-1 0,0 0,-1 1,1 0,-1 1,0 0,0 1,0 0,0 1,-15-1,10 2,1 0,-1 0,1 2,-1 0,1 0,-29 10,36-8,-1-1,1 2,0-1,0 1,1 1,-1-1,1 1,0 0,1 1,0 0,0 0,-10 15,6-5,1 1,0 0,2 0,0 1,1 0,1 0,-5 29,5-10,2 1,3 72,0-104,1 1,-1-1,1 0,1 1,-1-1,1 0,1 0,-1 0,1 0,1-1,-1 1,1-1,0 0,8 9,-6-9,1 0,-1-1,2 0,-1-1,0 1,1-2,0 1,0-1,0 0,0 0,1-1,8 1,16 3,1-3,-1 0,0-2,1-1,-1-2,1-2,-1-1,0-1,-1-1,54-21,-57 19,0 1,0 2,1 1,54-2,32-6,186-13,-327 26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7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391 546,'-94'-83,"56"44,1-2,1-1,3-1,2-2,1-2,3 0,-22-52,34 48,16 42,12 32,94 239,-22-48,-68-174,-9-18,1-1,1 0,0-1,2 0,0-1,1 0,29 31,-32-39,-1-2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09.3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1 243,'23'-2,"0"-2,0-1,0 0,-1-2,0 0,0-2,-1 0,25-15,17-6,32-15,112-43,-184 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19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638 924,'-33'2,"0"1,-1 2,1 1,1 1,0 2,0 2,0 0,1 2,1 2,1 0,0 2,1 1,0 2,2 0,0 2,2 1,-43 51,60-64,0 0,0 1,1 0,0 0,1 1,0 0,1 0,1 0,-4 19,6-26,1 1,0-1,0 0,0 0,1 1,0-1,0 0,0 0,0 0,1 0,0 0,0 0,1 0,-1-1,1 1,0-1,0 1,0-1,1 0,-1 0,1-1,0 1,0-1,8 5,2 0,0-1,0-1,1 0,-1-1,1-1,0 0,1-1,-1 0,1-1,21-1,-8-1,0-1,0-1,0-2,47-12,-65 13,0-1,-1-1,1 0,-1 0,0-1,0 0,0-1,-1 0,0 0,0-1,-1 0,0-1,-1 0,1 0,-2 0,1-1,-1 0,-1-1,8-21,-5 11,-2-1,-1 0,0 0,-2 0,0-1,-2 1,0-1,-2 0,-4-31,-6 29,7 20,7 14,8 11,1-1,1-1,0 0,1-1,24 23,89 69,-101-89,2-1,0-1,2-1,0-2,0-1,53 17,-69-27,-1 0,1-1,0-1,0 0,0 0,0-2,1 0,-1 0,0-1,0-1,0 0,0-1,-1-1,1 0,-1-1,0 0,0-1,15-9,-13 4,-1-1,0-1,-1 0,0-1,-1 0,-1-1,0 0,-1 0,0-2,-1 1,-1-1,-1 0,5-19,-1 1,-3 0,0 0,-3-1,-1 0,-1-68,-5 70,-2 0,-2 0,-1 1,-1 0,-2 1,-2 0,0 0,-2 1,-2 1,0 0,-40-51,16 30,-2 1,-3 3,-2 1,-1 3,-70-48,92 72,-1 1,-1 1,-1 2,0 1,-1 1,-33-9,60 21,0 0,0 0,0 1,0-1,-1 1,1 0,0 0,0 0,0 0,0 0,-1 1,1-1,0 1,0 0,-3 2,4-2,1 0,0 0,0 0,-1 0,1 1,0-1,0 1,0-1,1 1,-1-1,0 1,1-1,-1 1,0 0,1-1,0 1,-1 0,1-1,0 1,0 0,0-1,0 1,0 0,1 0,-1-1,0 1,1 0,0 2,9 28,0 0,2 0,30 56,63 85,-85-142,74 110,7-4,5-5,163 157,-267-288,5 8,1-1,1 0,-1 0,1 0,1-2,-1 1,1-1,0 0,1-1,-1 0,1-1,16 5,-5-8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0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90,'0'-3,"0"-1,0 1,-1 0,1-1,0 1,-1-1,0 1,0 0,0 0,0-1,-1 1,1 0,-1 0,0 0,0 1,0-1,0 0,0 1,-1-1,1 1,-6-4,3 3,-1 0,0 1,0-1,0 1,0 0,0 1,0 0,-1 0,1 0,-13 0,-10 3,0 1,0 1,-53 15,24-4,2 3,0 2,1 2,-62 35,100-47,-1 0,2 1,-1 1,2 1,0 0,0 1,1 1,1 0,0 1,1 0,1 1,1 0,0 1,1 0,1 0,-6 21,12-30,0 0,0 0,1 0,0 0,1 0,0 0,1 0,0 0,0 0,1 0,0-1,0 1,6 12,-2-7,2 0,-1-1,2 0,0 0,0-1,1 0,15 13,15 9,1-2,2-2,73 40,338 154,46 27,-497-249,34 20,49 38,-77-53,-1 0,0 0,-1 1,1 0,-2 0,1 1,-1 0,0 0,-1 0,0 1,5 13,-9-17,0 0,0 0,-1 0,0 0,0 0,-1 0,1 0,-1-1,0 1,-1 0,1 0,-1-1,-1 1,1-1,-1 1,1-1,-2 0,1 0,-5 6,-9 10,-1-1,-38 33,50-48,-23 20,-1 0,-38 22,54-38,1-1,-2-1,1-1,-1 0,0 0,-1-2,1 0,-17 2,28-6,-1 0,1 0,-1 0,1-1,0 1,-1-1,1 0,0-1,0 1,-1-1,1 1,0-1,-7-5,-4-3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1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10,'-1'0,"-1"0,1 0,0-1,-1 1,1 0,-1-1,1 1,0-1,-1 1,1-1,0 1,0-1,-1 0,-1-1,4 2,-1 0,0 0,0 0,0 0,0 0,0 0,0 0,0 0,1 0,-1-1,0 1,0 0,0 0,0 0,0 0,0 0,0 0,0 0,0 0,1 0,42 38,-2 2,-1 2,-3 1,48 72,110 205,-189-310,105 206,-111-215,0-1,0 1,0 0,0-1,1 1,-1-1,0 1,0-1,1 0,-1 1,0-1,1 1,-1-1,1 1,-1-1,0 0,1 1,-1-1,1 0,-1 1,1-1,-1 0,1 0,-1 0,1 1,-1-1,1 0,-1 0,1 0,0 0,-1 0,1 0,-1 0,1 0,-1 0,1 0,-1 0,1-1,0 1,-1 0,1 0,14-27,3-59,-15 73,5-35,-1 1,2 1,2 1,20-50,-29 90,0 0,1 0,0 0,0 0,0 1,1-1,-1 1,1 0,0 0,1 0,-1 1,1-1,-1 1,1 0,0 1,0-1,0 1,0 0,1 0,-1 0,1 1,-1 0,1 0,-1 0,1 1,-1 0,1 0,0 0,8 2,8 2,-1 0,1 2,-1 0,-1 1,1 1,25 15,3 3,0 3,-2 2,42 38,-59-44,-2 1,0 2,-2 1,-1 1,26 42,-49-70,0 1,-1-1,1 1,-1-1,0 1,0 0,1-1,-2 1,1 0,0 0,-1 0,1 0,-1 0,0 0,0 0,0-1,0 1,0 0,-1 0,0 0,1 0,-1 0,0 0,0-1,0 1,-1 0,1-1,-1 1,1-1,-1 0,-3 4,-5 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2.4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0,'4'5,"6"4,5 6,0 4,2-1,2 5,2 2,1 6,2 1,0 0,1 2,0-4,-5-3,-4-2,-3-2,-2-4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2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1,'-4'0,"-1"0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3.8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57,'0'-3,"1"-1,-2 1,1-1,0 1,-1-1,1 1,-1-1,0 1,0 0,-1-1,1 1,-3-5,3 7,0 1,-1-1,1 0,0 1,0-1,0 0,-1 1,1-1,0 1,0 0,-1-1,1 1,0 0,-1 0,1 0,0 0,-1 0,1 0,0 0,-1 0,1 1,0-1,-1 1,1-1,0 1,0-1,-1 1,1-1,0 1,0 0,0 0,0 0,0 0,0-1,-1 3,-15 10,1 2,1-1,0 2,1 0,1 0,0 2,1-1,-14 31,13-22,1 1,2 0,0 0,2 1,-8 53,14-59,1 0,2 0,0 0,1 0,1-1,1 1,1-1,0 0,2 0,17 36,10 9,78 114,-70-117,128 172,-8-10,-125-168,-2 2,27 64,-56-111,-1 1,0 0,-1-1,-1 1,4 22,-7-31,0 1,0-1,0 1,0-1,-1 0,0 1,0-1,0 0,0 1,-1-1,0 0,0 0,0 0,0 0,-1-1,1 1,-1-1,0 1,0-1,-5 5,-15 12,-1-1,-1-1,0-1,-1-2,-1 0,-45 17,55-27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4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1 269,'0'-4,"8"-6,12 0,5 0,8-1,10-4,15-3,10-2,5-7,4-2,-4 3,-2 2,-4 5,-9 6,-11 1,-9 3,-7 2,-9 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5.0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0,'1'8,"1"-1,-1 1,2 0,-1-1,1 0,0 0,0 0,9 13,3 10,78 169,8-4,152 218,-247-405,0 1,1-1,0 0,0 0,1 0,0-1,15 9,-17-12,0-1,1-1,0 1,-1-1,1 0,0 0,0-1,0 0,1 0,-1-1,0 0,9-1,-13 1,25-1,-1 0,0-2,1-1,-1-1,-1-2,1 0,43-20,-53 18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5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0 142,'8'0,"8"0,4 0,3-4,7-1,1-4,5-1,4-3,7 2,1-3,-1 2,-3 3,-1-2,-4 2,-8-2,-6 1,-2 2,-6 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6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20,'0'-4,"4"-1,6-1,5 2,4 9,3 8,7 7,1 7,5 8,0 6,3 5,-1-2,1 0,-5-3,-9-5,-4-8,-6-4,-4-7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6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1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104 400,'495'480,"580"493,-762-700,-307-269,8 8,0 0,-1 1,0 1,-1-1,11 18,-22-29,0-1,0 0,0 0,0 0,0 0,-1 1,1-1,0 0,-1 0,1 1,-1-1,0 1,1-1,-1 0,0 1,0-1,0 1,0-1,0 1,0-1,0 0,0 1,-1-1,1 1,-1-1,1 0,-1 1,1-1,-1 0,0 1,0-1,1 0,-1 0,0 0,0 0,0 0,0 0,0 0,-1 0,1 0,0-1,0 1,-1 0,1-1,0 1,-1-1,1 1,0-1,-1 0,-2 1,-7 1,0 0,-1-1,1-1,-1 0,-11-1,-37-6,-1-3,2-2,-78-26,-164-75,191 65,2-4,3-4,2-6,-140-110,166 109,3-3,3-3,3-4,3-2,-97-149,136 182,1-2,3 0,2-2,1 0,3-1,2-1,-11-67,21 87,1 1,1-1,1 0,2 1,1-1,1 0,1 1,2 0,0 0,2 0,1 1,1 0,2 1,22-39,-14 33,1 1,2 1,38-39,-50 57,1 1,0 0,1 1,-1 0,2 1,-1 1,1 0,0 1,1 0,-1 1,16-3,9 2,0 1,0 1,0 3,0 1,0 2,0 1,-1 2,1 2,-1 2,-1 1,1 2,-2 1,0 2,0 2,-2 1,0 2,-1 1,-1 1,-1 2,-1 1,-2 2,0 1,33 43,-52-59,0 1,-1 0,0 0,-1 1,-1 0,0 0,-1 1,-1 0,0 0,0 0,-2 0,0 0,-1 1,0-1,-1 0,-1 1,-1-1,0 1,0-1,-2 0,0 0,-1-1,-8 20,-14 24,-2-2,-3-1,-2-1,-49 59,-181 179,224-252,-1-1,-1-3,-50 33,50-44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7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1 127,'36'31,"13"15,15 26,-26-30,37 53,-67-78,-11-10,2-7,0 0,-1-1,1 1,0-1,0 1,0-1,0 1,0-1,0 1,0-1,0 0,0 0,0 0,0 0,0 1,0-1,0 0,1-1,-1 1,0 0,0-1,-16-28,0 1,-24-65,35 77,1-1,0 1,1-1,1-1,1 1,1 0,0-22,1 36,1 1,-1-1,1 1,0-1,0 1,0-1,1 1,-1 0,1 0,-1-1,1 1,0 0,0 1,1-1,-1 0,5-3,-2 1,1 2,-1-1,1 0,0 1,0 0,0 1,1-1,8-1,4 0,1 0,-1 2,1 0,0 2,20 1,-23 1,0 1,-1 1,0 0,0 1,0 1,0 1,-1 0,0 1,-1 0,0 1,26 21,-3 3,-2 1,57 69,-40-35,-3 3,-4 1,66 141,-99-184,-4-6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19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738 374,'-1'-16,"0"0,-2 1,0-1,0 1,-2 0,0 0,0 0,-2 0,1 1,-17-24,13 22,-1 1,-1 0,0 1,-1 0,-1 1,0 1,-1 0,-25-17,27 23,0-1,-1 1,1 1,-1 0,0 1,0 1,0 0,-1 1,1 1,-1 0,1 0,-1 2,0 0,1 0,0 2,-1 0,1 0,0 1,0 1,1 0,0 1,0 1,0 0,0 0,1 2,1-1,-1 1,1 1,1 0,0 1,0 0,-8 13,4-3,1 1,0 0,-17 47,25-54,0 0,1 0,1 0,0 0,1 1,1 0,0 25,2-36,0-1,0 0,0 0,0-1,0 1,1 0,0 0,0-1,0 1,0-1,0 1,1-1,0 0,-1 0,1 0,0 0,1 0,-1-1,0 0,1 1,-1-1,1-1,0 1,0 0,-1-1,1 0,0 0,5 1,13 2,0 0,0-2,43 0,-54-2,21 0,-1-1,0-2,52-11,-68 10,1 0,-1-1,-1-1,1 0,-1-2,-1 1,1-1,-1-1,16-14,-13 8,0 0,0-1,-2-1,0-1,-1 0,15-27,-28 44,0 0,1 0,-1 0,0 0,0 0,1 1,-1-1,1 0,-1 0,1 0,-1 0,1 1,-1-1,1 0,0 0,0 1,-1-1,1 1,0-1,0 0,0 1,-1 0,1-1,0 1,0-1,0 1,0 0,0 0,0-1,0 1,0 0,0 0,0 0,0 0,0 0,0 1,0-1,0 0,1 1,2 1,-1 1,1 1,-1-1,0 1,1-1,-1 1,2 5,-2-5,58 86,53 109,-41-68,699 1238,-735-1308,-15-27,-3 0,30 70,-49-103,1 0,0 1,0-1,-1 1,1-1,-1 1,0-1,1 1,-1 0,0-1,0 1,0-1,0 1,0 0,0-1,0 1,-1-1,1 1,-1 0,1-1,-1 1,0-1,1 0,-1 1,0-1,0 0,0 1,0-1,0 0,0 0,0 0,0 0,-1 0,1 0,0 0,-1 0,1 0,-1 0,1-1,-2 1,-7 2,1-2,-1 1,1-1,-1-1,-15 0,9 0,-6 0,-264-5,218 0,1-2,-89-22,124 20,1 0,0-2,0-1,1-2,1-1,-43-29,53 30,1-1,0 0,1-2,1 0,1-1,0 0,2-1,0-1,1 0,-13-28,14 20,1 0,1-1,1 1,2-1,1-1,1 1,2-1,0 0,2 0,2 0,0 1,2-1,2 1,0 0,14-36,-9 33,2 1,2 0,0 1,2 1,2 0,0 2,2 0,0 1,2 1,1 1,1 1,1 2,35-24,-13 13,-20 13,0 1,0 1,43-18,-56 31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20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22499 0,'-1337'52,"429"50,341-37,-977 121,174-20,-4-30,-3111 322,4094-407,-549 62,526-72,-1217 121,4 32,576 8,126-18,-356-58,814-91,200-14,-317 29,245-18,-139 15,411-39,-1-2,0-4,0-2,-108-15,113 8,54 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22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2487,'8'-1,"1"0,-1 0,0-1,0 0,14-5,13-4,561-103,-331 67,-161 28,1186-210,5 35,-573 137,3 41,-566 13,725-1,686-20,-1335 7,-2-10,362-88,332-168,-221 59,-506 175,328-38,355 17,-110 11,194-71,-21-100,-876 210,-20 5,70-29,-103 38,0 1,1 1,0 1,-1 0,1 1,0 1,32 2,-7-1,1504-1,-1315 3,458 10,551-4,-1049-15,-1-9,0-8,268-70,-250 21,-154 51,0 2,2 2,108-18,610 9,-356 25,-5-22,-271 9,-112 10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2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911 769,'-1'-9,"-1"1,1 0,-2 0,1 0,-1 0,0 1,0-1,-5-7,-2-4,-29-66,-4 2,-3 3,-4 1,-4 3,-84-94,127 158,0 0,-1 1,-1 0,0 1,-26-16,34 24,-1-1,1 1,-1 0,0 0,1 1,-1 0,0 0,0 0,0 0,0 1,0 0,0 1,0-1,0 1,0 0,1 1,-1-1,0 1,-5 3,-1 1,1 0,0 1,0 1,1 0,0 0,1 1,-1 0,2 0,-1 1,1 1,1-1,0 1,-8 18,-3 8,2 0,2 1,-10 44,0 21,5 1,4 1,5 0,4 1,6-1,3 1,5-1,31 148,-24-185,2 0,4-1,2-1,3-2,3 0,68 109,-77-144,2 0,0-1,2-2,1 0,1-1,1-2,1-1,1-1,1-1,1-2,0-1,1-1,1-2,0-2,43 11,-25-13,0-2,1-2,0-3,0-2,0-2,0-3,0-1,88-23,-65 8,-1-3,-1-3,-1-4,-2-3,81-50,-103 53,-1-1,-2-3,-1-2,-2-1,49-57,-74 74,-1-1,-1 0,-1-1,-1-1,0-1,-2 1,-1-2,-1 1,-1-2,-1 1,-1-1,-1 0,1-41,-7 25,-2 0,-2 0,-1 1,-3 0,-1 0,-2 1,-2 0,-1 1,-2 1,-32-52,6 20,-3 2,-3 3,-2 1,-84-78,85 95,-1 2,-103-66,124 92,-1 1,-1 2,-1 1,0 2,-1 1,0 2,-38-7,61 15,0 1,-1 0,1 0,0 1,0 1,0 0,0 1,0 0,0 0,0 1,0 1,1 0,-1 0,1 1,0 0,1 1,-1 0,1 0,0 1,1 1,0-1,0 1,0 1,-6 9,-35 42,29-38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3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1 439,'0'-17,"1"-1,1 1,0 0,2 0,0 0,1 0,0 1,2 0,0 0,0 0,1 1,1 0,1 1,0 0,1 0,1 1,15-15,-8 13,0 0,0 0,2 2,0 1,0 0,1 2,0 0,1 1,0 2,0 0,44-6,-53 12,0-1,1 2,0 0,-1 1,1 0,-1 1,0 1,0 0,0 1,0 0,0 1,-1 1,0 0,0 1,0 0,-1 1,0 1,-1-1,0 2,0 0,-1 0,0 1,15 21,-12-12,0 1,-1 1,-1 0,-1 1,-1 0,-1 0,-1 1,-1 0,-1 0,-1 0,-1 1,-1 0,-2 32,-7-2,-3 0,-2 0,-2-1,-38 93,26-77,-32 136,51-167,2 0,2 1,1 0,2-1,1 1,3 0,1-1,16 60,-14-73,2 0,1-1,2 0,0-1,1-1,1 1,2-2,0 0,1-1,1-1,1-1,1 0,30 21,-24-22,0-2,2-1,0-1,0-2,55 16,-17-10,106 12,-139-26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3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3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6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1 292,'0'-1,"1"0,-1 0,1 0,-1 0,1 0,-1 0,1 0,0 0,-1 0,1 0,0 0,0 1,0-1,0 0,0 0,0 1,0-1,0 1,0-1,0 1,0-1,0 1,0 0,0-1,1 1,-1 0,2 0,38-5,-37 5,19 0,1 1,-1 1,0 1,0 0,-1 2,1 1,-1 1,-1 1,1 1,-1 0,0 2,-1 0,31 25,-23-15,-2 0,-1 3,-1 0,-1 1,-1 1,-1 1,-1 1,25 49,-28-40,-1 0,-2 1,-2 0,-2 1,-1 0,6 59,-13-69,0 1,-2-1,-1 1,-2-1,0 0,-2 0,-1 0,-2 0,-16 40,21-60,0-1,-1 1,-1-1,1 0,-1 0,-1-1,1 1,-1-1,-1 0,-6 6,12-13,1 0,-1 1,1-1,-1 0,1 0,-1 0,0 1,1-1,-1 0,1 0,-1 0,1 0,-1 0,0 0,1 0,-1 0,1 0,-1-1,0 1,1 0,-1 0,1 0,-1-1,1 1,-1 0,1 0,-1-1,1 1,-1-1,1 1,0 0,-1-1,1 1,-1-1,1 1,0-1,0 1,-1-1,1 1,0-1,0 1,-1-1,1 0,0 1,0-1,0 1,0-1,0 1,0-1,0 0,0 1,0-1,-3-39,3 36,2-47,2 1,2-1,21-83,56-142,-81 272,107-289,39-131,-141 379,-11 30,4 15,-1 0,0 0,1 0,-1 0,0 0,0 0,1 0,-1 0,0 0,1 1,-1-1,0 0,1 1,-1-1,1 0,-1 1,0-1,1 0,-1 1,1-1,-1 1,1-1,-1 1,1 0,0-1,-1 2,-9 9,1 1,1 0,-1 0,2 1,0 0,-6 18,-29 90,34-97,-12 42,3 1,-15 123,29-159,1 0,2 0,1 0,1 0,2 0,1-1,1 0,18 51,-20-71,0-1,1 1,0-1,0 0,1 0,0-1,1 1,0-1,0-1,1 0,0 0,0 0,0-1,1 0,0 0,0-1,1 0,-1-1,1 0,0-1,0 0,20 3,9 4,0-2,0-1,0-2,79-1,-113-5,-1 1,1-1,-1 0,1 0,-1 0,0-1,0 0,8-3,3-7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7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0,'4'122,"5"0,39 183,92 238,-111-446,72 159,-99-251,1 1,0-1,0 1,0-1,1 0,0 0,0 0,0-1,0 0,1 1,0-1,0-1,10 7,-9-8,1 0,0 0,0 0,0-1,0 0,1-1,-1 1,0-1,0-1,0 1,10-3,4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2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489 0,'-65'49,"19"-2,3 2,2 1,2 3,2 1,3 2,2 1,3 1,2 2,3 1,2 0,-18 89,39-145,-1 6,-1 0,2 1,-1-1,1 22,2-30,-1 0,0-1,1 1,0 0,-1-1,1 1,0-1,0 1,1-1,-1 1,0-1,1 0,-1 0,1 1,0-1,0 0,0-1,0 1,0 0,0 0,0-1,1 0,-1 1,1-1,4 2,11 2,-1-1,2 0,-1-1,0-1,1-1,34-2,119-18,-153 16,135-22,-2-6,-1-7,-1-7,177-78,-309 115,0-1,-1 0,0-2,0 0,-1-1,-1 0,18-20,-28 28,-1-1,0-1,0 1,0 0,-1-1,0 0,0 0,-1 0,1 0,-1 0,0 0,-1-1,0 1,0-1,0 1,-1-1,0 0,0 1,0-1,-1 1,0-1,0 1,-1 0,0-1,-4-7,-2-3,-1 0,-1 1,-1 1,0 0,-1 0,-1 1,0 1,-1 0,0 0,-23-14,-23-12,-86-42,136 76,-17-9,-1 1,0 1,-1 2,0 1,-1 1,1 1,-2 2,1 1,-43 1,68 3,1 0,-1 0,0 1,1 0,-1 0,1 0,-1 1,1-1,-1 1,1 0,-8 5,1 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7.7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0,'2'26,"1"0,2-1,0 1,2-1,13 34,-3-7,343 884,-343-895,8 21,-13-28,2 0,19 31,-31-62,0 0,1 0,-1 0,1-1,-1 1,1 0,0-1,0 0,1 0,-1 0,0 0,1 0,-1-1,1 1,-1-1,1 0,0 0,-1 0,8 0,5 0,0-1,0-1,23-3,-7 1,-10 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8.2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0 110,'4'0,"10"-4,7-1,7-5,4 0,1-2,2 0,0-1,-2 1,2 2,-1 4,-3 2,-1-2,-7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8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1,'23'1,"0"1,1 2,-2 0,1 2,0 0,-1 1,0 2,-1 0,0 1,0 1,-1 1,-1 1,27 23,-6-2,-3 1,0 3,-3 0,-1 3,28 45,-14-8,-3 1,-3 3,-4 2,-4 1,31 120,-23-30,32 314,-71-469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49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1 515,'1'-2,"0"0,0 0,1 0,-1 0,1 1,-1-1,1 0,0 0,-1 1,1-1,0 1,0 0,0 0,0-1,0 1,1 0,3-1,4-3,195-101,225-81,-246 111,-100 41,120-35,-176 64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50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0 239,'25'-2,"0"-2,0-1,0 0,-1-2,0-1,43-21,28-8,135-29,-121 36,58-10,-144 34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54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589 200,'0'-18,"0"-1,-1 1,-1 0,-1 0,-5-19,7 33,-1 0,1 0,-1 0,1 0,-1 1,0-1,0 1,-1 0,1-1,-1 1,0 0,0 0,0 0,0 1,0-1,0 1,-1 0,1 0,-1 0,0 0,0 1,1-1,-1 1,0 0,0 0,0 0,0 1,-8-1,-2 2,-1 0,0 1,1 1,0 0,0 1,0 0,0 1,-22 11,-1 4,-60 43,77-50,1 2,1 0,0 2,1 0,1 0,-24 34,33-40,1 0,0 1,0 0,2 0,-1 1,1-1,1 1,0 0,1 0,0 0,1 0,1 0,2 23,2-9,1 0,2 0,0-1,2 0,1 0,1-1,1 0,1-1,1-1,26 33,22 19,112 108,-115-125,138 154,-172-181,-1 0,-1 2,-2 1,-2 0,20 48,-34-67,0 0,-1 0,-1 1,0-1,-1 1,-1 0,0 0,-1-1,-3 22,-1-14,-1 0,0-1,-2 1,-1-2,-17 37,-2-10,-2-2,-2-1,-2-1,-59 61,76-88,9-8,0 0,-1-1,0 0,-1-1,0 0,0 0,0-1,-15 8,22-14,1 1,-1-1,1 0,-1 0,1 0,-1 0,0 0,1 0,-1 0,1 0,-1-1,1 1,-1-1,1 1,-1-1,1 1,0-1,-1 0,1 0,0 0,0 0,-1 0,1 0,0 0,0 0,0 0,0 0,0-1,1 1,-1 0,0-1,0 1,1-1,-1 1,1 0,-1-1,1 0,0-2,-4-9,2 1,-1-1,1-19,1 25,-2-28,1 0,2-1,1 1,2 0,1 0,2 0,2 0,1 1,1 0,18-39,-26 70,-1-1,1 1,0-1,0 1,0 0,0 0,0 0,1 0,0 0,-1 0,1 1,0-1,0 1,0 0,1 0,-1 0,1 0,-1 1,1-1,-1 1,1 0,0 0,5-1,-4 3,-1-1,0 1,1 0,-1 0,0 0,0 1,1 0,-1 0,0 0,-1 0,1 0,0 1,-1 0,1-1,-1 1,0 1,0-1,0 0,4 8,8 11,-1 0,-2 1,0 1,16 46,22 110,-24-78,107 487,-97-386,44 280,-48-239,46 307,-73-517,2-1,1 1,2-2,1 1,1-1,2-1,20 35,-29-60,0 0,1-1,-1 0,1 0,0 0,0 0,1-1,-1 0,1-1,0 1,0-1,0-1,0 1,1-1,-1 0,1-1,-1 0,1 0,-1-1,14 0,8-1,0-2,0 0,-1-2,33-10,67-29,-68 20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55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7,'-19'-3,"18"2,0 1,0-1,0 1,0-1,0 1,0 0,0 0,0-1,0 1,-1 0,1 0,0 0,0 0,0 0,0 0,0 1,0-1,0 0,0 0,0 1,0-1,0 1,0-1,0 1,0-1,0 1,1 0,-1-1,0 1,0 0,1 0,-1-1,0 1,1 0,-1 0,1 0,-1 0,1 0,-1 0,0 2,-3 7,1 1,-1 0,2 0,0 1,0-1,1 0,0 19,10 83,1-43,3-1,35 107,-37-144,2 1,1-2,2 0,1 0,1-2,2 0,29 33,-45-57,1 0,0-1,-1 1,2-1,-1 0,0 0,1-1,-1 0,1 0,0 0,0 0,0-1,1 0,-1-1,0 1,1-1,-1 0,1-1,-1 1,1-1,0-1,-1 1,1-1,-1 0,0-1,1 0,-1 0,0 0,0-1,0 1,0-1,0-1,-1 1,0-1,1 0,-1 0,-1-1,8-7,-2 0,0-1,0 0,-1-1,-1 0,0 0,-1-1,0 0,-2 0,1-1,-2 1,0-1,-1 0,1-20,-3 24,0 0,-1-1,-1 1,0 0,-1 0,0 0,0 0,-2 0,1 0,-1 1,-1 0,0-1,-1 2,0-1,-1 1,0 0,0 0,-10-9,-5 1,0 0,-2 2,0 0,-1 2,-1 1,0 0,0 2,-1 2,-1 0,-28-5,26 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56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0 248,'2'-6,"0"0,0 0,0 0,1 0,0 1,0-1,0 1,1 0,-1 0,1 0,0 1,9-8,-8 7,14-15,1 2,1 0,1 2,0 0,36-18,-46 27,2 0,-1 2,0 0,1 0,0 1,0 1,0 0,1 1,-1 1,0 0,1 1,14 1,-21 1,-1 0,1 1,-1 0,0 0,0 0,0 1,0 0,-1 1,1-1,-1 1,0 0,0 1,-1 0,0-1,0 2,8 12,-4-6,-1 1,-1 1,0 0,-1 0,0 0,-1 1,3 21,-6-18,-1 1,-1-1,-1 0,-1 0,0 1,-2-1,0-1,-1 1,-1-1,0 1,-2-2,0 1,-15 23,-12 15,-2-3,-70 80,-19 15,125-148,1 0,0 0,0 0,0 0,-1 0,1 0,0 0,0 0,0 0,-1 1,1-1,0 0,0 0,0 0,-1 0,1 0,0 1,0-1,0 0,0 0,0 0,-1 1,1-1,0 0,0 0,0 0,0 1,0-1,0 0,0 0,0 0,0 1,0-1,0 0,0 0,0 1,0-1,0 0,0 0,0 1,0-1,0 0,0 0,0 0,0 1,1-1,-1 0,0 0,0 0,0 1,0-1,0 0,1 0,-1 0,0 0,0 0,0 1,1-1,18-5,23-14,-14 2,1 2,0 1,1 1,0 2,1 0,0 3,48-8,-72 15,28-4,53-15,-66 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7:59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96 129,'-3'0,"0"1,0 0,-1 0,1 0,0 0,0 1,0-1,0 1,0 0,1 0,-1 0,1 0,-1 0,1 0,-1 1,1-1,0 1,0 0,1 0,-1 0,0 0,1 0,0 0,-2 4,-4 11,1 0,-7 34,11-39,-1-1,2 0,0 1,0-1,1 1,1-1,0 1,0-1,7 23,-6-29,0 0,1 0,0 0,0-1,1 0,-1 1,1-1,0-1,0 1,1 0,-1-1,1 0,0 0,0 0,1-1,-1 0,1 0,-1 0,1-1,0 1,9 1,23 6,1-2,0-1,1-3,56 1,-75-5,1-1,0-1,0 0,-1-2,0-1,0 0,0-2,0 0,31-17,-47 22,0-1,-1 0,1 0,-1 0,1 0,-1-1,0 0,-1 1,1-2,-1 1,1 0,-1-1,-1 1,1-1,-1 0,1 0,-1 0,-1 0,1 0,-1 0,0-1,0 1,0 0,-1-1,0 1,0 0,0-1,-1 1,0-1,0 1,0 0,0 0,-1-1,0 1,0 0,-1 1,1-1,-1 0,-4-4,-21-27,-3 1,0 2,-2 2,-2 0,-66-43,91 66,-1 0,0 2,0-1,-1 1,0 1,0 0,0 1,-1 0,1 1,-1 0,0 1,0 1,-17-1,10 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2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3,'0'0,"0"0,0 0,0 0,0 0,0 0,0-1,0 1,0 0,0 0,0 0,0 0,0 0,0 0,0 0,0 0,0-1,1 1,-1 0,0 0,0 0,0 0,0 0,0 0,0 0,0 0,0 0,0 0,0 0,0 0,1-1,-1 1,0 0,0 0,0 0,0 0,0 0,0 0,0 0,0 0,1 0,-1 0,0 0,0 0,0 0,0 0,0 0,0 0,0 0,0 0,1 0,-1 1,0-1,0 0,0 0,0 0,0 0,0 0,0 0,0 0,0 0,0 0,1 0,-1 0,10 10,8 12,18 46,-4 1,32 97,-39-97,94 312,-28-79,-89-293,1-1,0 1,1-1,0 0,1 0,-1-1,1 1,1-1,10 12,-10-15,0 1,0-1,1 0,-1 0,1-1,0 0,0 0,0-1,0 0,1 0,13 1,12 1,1-2,-1-2,1-1,-1-1,0-2,0-2,51-14,-54 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2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467 2,'-40'0,"11"-1,-1 1,0 2,-40 7,59-7,1 1,0 1,0-1,1 1,-1 1,1 0,0 1,0-1,1 2,-1-1,1 1,1 0,-10 12,1-1,2 2,0 0,1 0,1 1,1 1,1 0,1 1,1-1,1 2,1-1,-5 43,11-62,-1 1,2-1,-1 0,0 1,1-1,0 1,0-1,0 0,1 0,-1 1,1-1,0 0,0-1,1 1,-1 0,1 0,-1-1,1 0,0 1,1-1,-1-1,0 1,1 0,0-1,0 1,-1-1,8 2,6 3,1-1,0 0,0-2,1 0,23 2,414 15,-49-6,-136 18,-220-23,1 1,-1 3,54 22,-97-33,0 0,0 1,-1 0,0 0,1 1,-2 0,1 0,-1 1,1 0,-2 0,1 0,-1 1,0 0,7 11,-9-12,-1 1,0-1,0 1,0-1,-1 1,0 0,-1 0,1-1,-1 1,0 0,-1 0,0 0,0-1,0 1,-1 0,0-1,0 1,-5 9,-8 12,0-1,-1-1,-2 0,0-1,-23 23,-6 1,-66 55,83-81,-1 0,0-2,-2-1,0-2,-2-1,0-2,0-1,-48 12,52-19,-1-1,1-1,-1-2,0-1,0-2,0-1,0-1,1-2,-1-1,-38-11,55 10,-1 0,1-1,1 0,-1-1,1-1,0-1,1 1,0-2,1 0,0-1,-16-19,3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2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0 119,'5'0,"8"0,12-4,5-1,10-5,2 1,7-4,7 1,-1 3,-7-1,-2 0,-10-2,-6 2,-5 2,-6 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3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0,'-2'13,"0"-1,0 0,-2 0,1 0,-2 0,1-1,-2 0,1 0,-11 14,-11 26,-192 407,218-456,0-1,1 0,-1 0,0 0,1 0,-1 1,1-1,0 0,-1 1,1-1,0 0,0 1,-1-1,1 0,0 1,0-1,1 0,-1 1,0-1,0 0,1 1,-1-1,1 0,-1 0,1 1,-1-1,1 0,0 0,0 0,-1 0,1 0,0 0,0 0,0 0,0 0,0 0,0-1,1 1,-1 0,0-1,0 1,0 0,1-1,-1 0,0 1,2-1,10 2,-1 0,0-1,0-1,19-1,2 1,43 6,-1 4,-1 4,0 2,-1 4,119 49,-114-36,-48-22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3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79,'-2'1,"0"-1,0 1,0 0,0-1,0 1,0 0,0 0,0 1,0-1,1 0,-1 1,0-1,1 0,-1 1,1 0,0-1,0 1,-1 0,1 0,0 0,0 0,1 0,-1 0,0 0,1 0,-1 0,1 0,-1 3,-8 66,9-65,-1 4,1 0,0 0,0 1,1-1,1 0,0 0,0-1,1 1,0 0,1-1,8 17,-8-20,0 0,0 0,1 0,0-1,0 0,1 0,-1 0,1-1,0 0,1 0,-1 0,0-1,1 0,0 0,0 0,13 2,-3-1,1-1,-1 0,0-1,1-1,-1-1,34-4,-46 4,0-1,-1 0,1 0,0 0,-1-1,1 1,-1-1,0 0,1-1,-1 1,0-1,0 0,-1 0,1 0,-1 0,1-1,-1 1,0-1,0 0,-1 0,1 0,-1 0,0 0,0-1,0 1,-1-1,1 1,-1-1,1-7,0-1,-1 1,-1-1,0 0,0 1,-1-1,-1 0,0 1,-1 0,0-1,-1 1,0 0,-1 1,-1-1,1 1,-2 0,0 0,0 1,0 0,-2 0,1 1,-1 0,0 0,-1 1,0 1,-1-1,-14-7,17 11,0 1,0-1,0 1,-1 1,1-1,-1 1,0 1,0 0,0 0,0 1,0 0,0 0,1 1,-18 3,6 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6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44,'0'-1,"0"-1,0 0,0 0,-1 0,1 0,0 1,-1-1,0 0,1 0,-1 1,0-1,0 0,0 1,0-1,0 1,0-1,0 1,-1 0,1-1,0 1,-1 0,1 0,-1 0,0 0,1 0,-1 0,0 1,1-1,-1 0,0 1,0 0,1-1,-1 1,0 0,0 0,0 0,0 0,0 0,1 0,-1 0,-3 2,-6-1,1 1,0 0,0 1,0 0,1 1,-15 7,9-2,1 1,0 0,1 1,0 1,0 0,2 1,-1 0,2 1,-1 0,2 0,-10 20,6-7,0 1,2 0,2 0,0 1,-7 49,13-66,2-1,0 1,0 0,1 0,1-1,-1 1,2 0,0-1,0 1,8 18,-7-24,0 0,0 0,1-1,0 1,0-1,0 0,1 0,0-1,0 1,0-1,0 0,1 0,-1-1,1 0,0 0,0 0,0-1,1 1,-1-1,9 1,4 1,1-1,0 0,-1-1,1-2,0 0,0-1,0-1,-1 0,23-7,-14 1,0-2,-1 0,1-2,-2-1,38-26,-49 29,0 0,-1-2,0 0,-1-1,-1 0,0 0,14-23,-21 30,-1-1,1 0,-2 0,1-1,-1 1,0-1,-1 0,0 1,0-1,-1 0,0 0,0 0,-1-1,0 1,0 0,-1 0,0 0,-4-15,4 20,0-1,-1 1,1 0,-1-1,0 1,0 0,0 0,-1 0,1 0,-1 1,1-1,-1 1,0-1,0 1,0 0,0 0,0 1,-6-4,-3 2,0-1,0 1,-1 1,-14-1,-14-3,24 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7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1,'-3'53,"-2"-1,-21 100,-44 186,69-336,0 0,1 0,-1 1,1-1,0 0,0 0,0 1,0-1,0 0,0 1,0-1,1 0,-1 0,1 1,0-1,0 0,0 0,0 0,0 0,0 0,0 0,0 0,1 0,-1 0,1-1,0 1,-1-1,1 1,0-1,0 1,0-1,0 0,0 0,0 0,0 0,1-1,-1 1,3 0,9 1,0 0,0-1,0-1,1 0,17-3,-4 1,45 1,99 10,-134-5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7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24,'0'-4,"4"-1,6-1,9 2,6 1,6 1,3 6,8 1,5 8,-2 7,0-1,1 1,-3 1,-5-3,-5-4,-7-1,-5-2,-6-4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8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0,'1'11,"2"0,-1 0,1 0,1 0,0-1,1 1,0-1,0 0,8 9,3 10,100 209,13 24,-93-195,82 110,-114-173,0 1,1-1,-1 0,1 0,0-1,0 1,0-1,0 0,1 0,-1-1,1 1,-1-1,1-1,0 1,0-1,0 0,10 1,1-2,-1 0,0-1,1-1,-1 0,22-7,-17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8.7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1 258,'0'-4,"4"-1,6-1,4-2,10-5,4-4,5 1,10-1,6-6,3 1,-3 0,-2 0,-5 3,-5 1,-5-1,-3 4,-7 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09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0,'-1'22,"-1"0,-1 0,-1 0,0-1,-12 31,-48 102,44-110,-92 180,111-223,1 0,-1 0,0 1,0-1,1 0,-1 0,0 1,1-1,0 0,-1 1,1-1,0 0,-1 1,1-1,0 1,0-1,0 0,0 1,1-1,-1 1,0-1,0 0,1 1,-1-1,1 0,-1 1,1-1,0 0,0 0,-1 0,1 1,1 0,3 1,0 1,0-1,0-1,0 1,0-1,11 3,-10-3,264 105,-218-83,-1 3,-2 2,49 38,-84-56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2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1,'0'4,"4"1,6 5,5 4,8-1,1 7,4-1,2 1,-1 1,4 1,0 6,-1-3,-3-1,-1-1,-2 1,-4-1,-7-3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8.2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0,'4'2,"-1"-1,0 1,0 0,0 0,0 0,0 1,0-1,0 1,-1-1,0 1,1 0,-1 0,2 4,4 3,178 234,-47-59,-120-160,303 371,25-25,-322-348,88 78,-99-89,1-2,1 1,-1-2,2 0,32 12,-45-20,0 0,1 0,-1 0,1-1,-1 1,1-1,-1 0,0-1,1 1,-1-1,1 0,-1 0,0 0,0-1,0 0,1 1,-1-1,-1-1,1 1,0 0,3-4,5-5,0 0,0-1,-1 0,12-18,-4 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3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0,'4'9,"6"6,5 5,4 8,12 7,8 2,7 7,7 0,3 1,-4-3,-2 0,-10-4,-7-3,-10-4,-8-8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3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1 125,'51'-19,"-20"9,54-27,-67 27,0 2,0 0,0 1,1 0,0 2,1 1,-1 0,29-2,-34 6,0 1,0 0,0 1,0 0,0 1,0 0,-1 2,0-1,1 2,-2-1,24 16,-30-17,-1 0,0 0,0 0,0 1,-1 0,0 0,0 0,0 1,0-1,-1 1,0 0,0 0,0 0,-1 0,0 0,0 1,-1-1,0 1,0-1,0 1,-1-1,0 1,0 0,-1-1,0 1,0-1,-3 10,-3 3,0 0,-2-1,0 0,-1 0,-1-1,-23 28,-24 40,54-78,1-2,0 0,0 0,1 0,0 0,0 0,0 1,-2 8,4-13,0 0,0 0,0 0,0 0,1 0,-1-1,0 1,0 0,1 0,-1 0,0 0,1-1,-1 1,1 0,-1-1,1 1,-1 0,1-1,-1 1,1 0,1 0,0 0,0 0,0 0,1 0,-1 0,1 0,-1-1,0 1,1-1,-1 1,6-1,25-1,0-1,63-12,-16 1,-43 9,-1-2,63-19,-83 20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5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1,'2'0,"0"0,0 1,0 0,0-1,0 1,0 0,0 0,0 0,0 0,-1 0,1 1,0-1,-1 0,1 1,-1-1,1 1,-1 0,0-1,2 4,21 40,-22-40,38 91,54 195,-4 113,14 50,-103-452,2 10,0 1,1-1,1 0,0 0,9 15,-12-24,1 0,-1 0,1-1,-1 1,1 0,0-1,0 0,0 1,0-1,0-1,1 1,-1 0,1-1,-1 0,1 1,-1-1,1-1,0 1,-1 0,1-1,0 0,6 0,8-3,-1 0,1-2,-1 0,0 0,0-2,-1 0,0-1,21-14,-11 8,-1 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6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0 282,'1'-1,"0"0,-1 0,1 0,-1 0,1 0,0 0,0 0,0 0,0 0,0 0,0 0,0 1,0-1,0 0,0 1,0-1,0 1,0-1,2 0,32-13,-21 9,355-121,-104 42,-180 55,-70 22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7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52,'4'-4,"1"2,0-1,0 0,0 1,0 0,0 0,0 1,0-1,1 1,-1 0,0 0,8 1,8-3,90-11,-1 6,136 6,-165 2,-57 0,66 3,-82-2,1 0,-1 0,1 1,-1 0,0 1,1 0,12 6,-19-7,0-1,0 1,-1-1,1 1,0 0,-1 0,0 0,1 0,-1 0,0 0,0 0,0 0,0 0,0 0,-1 1,1-1,-1 0,1 1,-1-1,0 0,0 1,0-1,0 0,0 1,-1-1,0 3,-2 10,-1-1,0 0,-7 16,2-7,-158 535,141-471,17-68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18.1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1 129,'20'-17,"1"0,1 2,0 1,1 0,44-17,-55 26,1 1,-1 1,1 0,0 1,0 0,0 1,0 0,0 1,0 1,0 0,0 1,21 5,-32-6,0 0,0 1,0-1,0 0,-1 1,1-1,-1 1,1 0,-1 0,1-1,-1 1,0 0,0 0,0 0,0 0,0 1,0-1,0 0,-1 0,1 0,-1 1,0-1,0 0,0 1,0-1,0 0,0 0,0 1,-1-1,1 0,-1 0,0 0,-1 3,-3 12,-1-1,-1 0,-12 20,12-22,-130 220,47-86,89-147,0 1,0-1,0 1,0-1,0 1,0 0,1-1,-1 1,1 0,-1 0,1 0,-1-1,1 1,0 0,0 0,0 0,0 0,0-1,0 1,1 0,-1 0,2 3,-1-4,0 0,0 0,1 0,-1 0,0 0,1 0,-1 0,1 0,-1-1,1 1,0-1,-1 1,1-1,-1 0,1 1,0-1,-1 0,1 0,2 0,10-1,0-1,-1 0,1-1,23-8,244-86,-85 15,-180 74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3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1715,'12'-12,"2"1,25-18,4-2,512-376,-116 90,-29-29,-396 332,116-120,-118 119,0 1,-2-2,0 0,0 0,-1 0,-1-1,8-28,-14 41,-1-1,0 1,-1-1,1 0,-1 1,0-1,0 0,0 1,-1-1,0 0,0 1,0-1,0 1,-1-1,1 1,-1 0,0 0,-1 0,1 0,-1 0,0 0,0 0,0 1,0-1,0 1,-1 0,-7-5,-8-4,-1 1,0 0,0 2,-36-12,22 9,-9-4,-62-15,85 26,0 2,-1 0,1 1,-1 1,-31 3,49-2,0 1,1-1,-1 1,0 0,0 0,0 0,1 0,-1 0,0 1,1-1,-1 1,1 0,0-1,-1 1,1 0,0 1,0-1,-2 4,1-1,0 0,0 1,1-1,0 1,0 0,0 0,1-1,-2 11,2 8,0 0,1 0,6 35,-6-58,13 89,5-1,55 168,93 166,-113-296,-27-64,462 1215,-477-1251,-3-10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3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0 568,'89'-80,"105"-74,107-53,-279 192,124-66,-131 73,3-3,-5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4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1,'4'8,"6"7,1 5,-2 8,3 7,2 1,0 4,1 3,2-2,-1-3,0-1,2-1,-3-8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4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44,'0'-4,"0"-5,0-6,0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5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0 298,'121'116,"-27"-15,157 162,-248-260,19 21,-21-23,-1-1,1 1,0 0,-1-1,1 1,0 0,-1 0,1 0,-1 0,0-1,1 1,-1 0,0 0,1 0,-1 0,0 0,0 0,0 0,0 0,0 0,0 0,0 0,0 0,-1 1,0-2,1 0,-1 0,0 0,0 0,1 0,-1 0,0-1,1 1,-1 0,0 0,1-1,-1 1,0-1,1 1,-1 0,1-1,-1 1,1-1,-1 0,1 1,-1-1,1 1,-1-1,1 0,0 1,-1-1,1 0,-1-1,-12-21,5 3,0 0,2-1,1 1,-5-36,-2-88,11 113,-2-184,5 188,1 0,1 1,1-1,2 1,17-48,-23 71,1 0,-1 0,0 0,1 0,-1 0,1 0,0 0,0 0,0 0,1 1,-1-1,0 1,1 0,0 0,-1 0,1 0,0 0,0 0,0 1,0 0,1-1,-1 1,0 0,0 1,1-1,-1 0,1 1,-1 0,0 0,1 0,-1 0,1 1,-1-1,0 1,1 0,-1 0,0 0,4 2,6 3,0 1,-1 0,0 1,0 0,-1 1,0 1,18 19,12 16,-3 1,-1 3,-3 0,-2 3,-2 1,45 109,-67-138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3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6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1016,'-8'0,"0"-1,0-1,0 0,0 0,-13-5,-33-8,47 14,0 1,0 0,0 0,0 0,0 1,1 0,-1 1,0-1,0 1,1 1,-1-1,1 1,0 0,0 1,0-1,0 1,1 0,-1 1,1-1,0 1,-5 6,2-1,1 1,1 0,0 0,0 1,1-1,0 1,1 0,1 1,0-1,-3 24,0 10,3 1,1-1,3 1,1 0,13 68,-14-110,0 1,1-1,-1 0,1 0,0 1,1-1,-1-1,1 1,0 0,0 0,0-1,1 0,-1 0,1 0,0 0,1 0,-1-1,0 0,1 0,7 4,-1-3,1-1,0 1,0-2,0 0,1 0,-1-1,25-1,-11 0,0-2,0 0,-1-1,1-2,-1 0,25-10,-39 11,-1 0,-1-1,1 0,-1-1,1 0,-1 0,-1-1,0-1,0 1,0-1,-1 0,0-1,0 0,-1 0,-1 0,9-18,-6 5,0 1,-2-1,-1 0,0 0,1-31,-2-116,-4 159,-1-58,-4 0,-2 1,-3 0,-4 1,-2 0,-3 1,-3 1,-2 1,-4 1,-2 1,-2 2,-3 1,-66-81,78 112,-2 2,0 2,-2 0,0 1,-34-19,59 39,1 1,-1 0,1 0,-1 0,0 0,0 0,1 0,-1 0,0 1,0-1,0 0,0 1,0 0,0-1,0 1,0 0,0 0,0 0,-2 1,3 0,1-1,-1 1,0 0,1 0,-1 0,1 0,-1-1,1 1,-1 0,1 0,0 0,-1 0,1 0,0 0,0 0,0 0,0 0,0 0,0 0,0 0,0 0,0 1,1-1,-1-1,1 3,3 11,0 1,1-1,12 23,291 495,39-27,-330-480,64 90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7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1 618,'3'-7,"1"1,0 0,0 0,1 0,-1 1,1 0,1 0,-1 0,1 0,0 1,0 0,0 0,11-5,-14 8,0 0,-1 0,1 1,0-1,0 0,0 1,0 0,-1 0,1 0,0 0,0 0,0 0,0 1,0-1,-1 1,1 0,0 0,0 0,-1 0,1 0,-1 1,1-1,-1 1,0 0,1 0,-1 0,0 0,0 0,0 0,-1 0,1 1,0-1,-1 0,1 1,-1 0,1 3,6 16,-1-1,-1 1,-1 0,-1 0,1 26,2 5,2 10,-2 0,-3 0,-5 76,-1-112,-1 0,-1-1,-2 0,0 1,-2-2,-1 1,-1-1,-1-1,-1 0,-19 28,8-19,-35 39,58-71,0-1,0 0,0 0,0 1,-1-1,1 0,0 1,0-1,0 0,0 0,0 1,0-1,-1 0,1 0,0 0,0 1,0-1,-1 0,1 0,0 0,0 1,-1-1,1 0,0 0,0 0,-1 0,1 0,0 0,-1 0,1 0,0 0,0 1,-1-1,1 0,0 0,-1-1,1 1,0 0,0 0,-1 0,1 0,0 0,0 0,-1 0,1 0,0 0,0-1,-1 1,3-18,15-29,317-959,-328 984,45-193,-42 170,-2 0,0-82,-7 115,-2 30,2 37,8 28,4-1,23 84,-25-129,2 0,2 0,1-2,1 0,3 0,36 52,-42-72,0 0,1-1,1-1,0 0,1-1,0 0,1-2,1 0,-1 0,1-2,1 0,0-1,0-1,0-1,32 4,-44-8,-1-1,1 0,-1 0,1-1,-1 0,0 0,1 0,-1-1,0 0,11-4,-1-3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8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0,'2'66,"2"-1,2-1,4 1,3-1,23 73,-21-87,4 14,51 115,-63-163,2 0,0 0,0-1,2 0,0-1,0 0,2-1,-1 0,2-1,-1 0,2-1,15 9,5-8,-18-10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8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0,'1'12,"1"0,0 0,1 0,1 0,0-1,0 1,1-1,10 17,4 9,60 137,139 293,-218-467,7 16,0-1,2-1,0 1,0-1,17 18,-23-30,-1 1,1-1,0 1,0-1,0 0,1 0,-1 0,0-1,1 1,-1-1,1 0,0 0,-1 0,1 0,0 0,0-1,-1 0,1 0,0 0,0 0,-1-1,1 1,0-1,0 0,-1 0,1 0,-1-1,1 1,5-4,17-11,-1-1,0-1,-1-1,-1-1,34-38,-27 24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29.7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168 198,'1'-3,"-1"1,1-1,0 0,0 0,0 0,0 1,0-1,0 1,1-1,-1 1,1-1,0 1,3-3,31-30,-26 26,115-97,-126 100,-11 4,-13 1,4 4,0 0,1 2,0 0,0 1,0 1,-20 10,-1 0,-56 26,76-34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30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0,'7'2,"-1"0,1 0,-1 1,0 0,0 0,0 0,0 0,0 1,-1 0,1 1,6 6,5 3,86 65,-4 5,-4 4,-3 4,-5 4,96 137,-153-187,-2 1,-2 1,-2 1,32 96,-49-119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33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1 522,'1'-4,"0"0,1 1,-1-1,1 1,0-1,0 1,1 0,-1 0,0 0,1 0,0 0,0 1,0-1,0 1,0 0,1-1,6-2,2-3,64-41,2 3,101-44,33-17,83-54,-289 158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33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0,'3'1,"0"-1,-1 1,1 0,0 0,-1 0,1 0,-1 0,1 1,-1-1,1 1,-1 0,0-1,0 1,3 3,30 36,-26-30,272 389,-152-203,-89-138,-35-45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34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0 437,'1'-7,"0"-1,0 1,0 0,1-1,0 1,1 0,0 0,0 0,0 1,1-1,6-8,8-9,31-33,-32 39,17-18,1 1,44-33,-58 52,0 1,1 1,1 1,0 1,44-15,-57 24,0 1,0 1,0 0,1 0,-1 1,0 0,1 1,-1 0,0 1,0 0,0 0,0 1,0 0,-1 1,12 6,-5-2,0 1,0 0,-1 2,-1 0,0 0,0 1,20 24,-23-20,0 0,-2 0,0 1,-1 0,0 1,-2-1,0 1,-1 1,-1-1,0 1,-2-1,1 37,-3-17,-1 0,-3 0,-1 0,-1-1,-18 55,11-53,-1-1,-3 0,-1-1,-1-1,-3-1,0-1,-3 0,0-2,-2-1,-1-1,-48 38,74-67,1 0,0 0,0 0,0 0,-1 0,1 0,0 0,0 0,0 0,1 0,-1 1,0-1,0 0,1 1,-1-1,0 2,1-2,0-1,1 1,-1-1,0 1,0-1,1 1,-1-1,0 0,1 1,-1-1,0 1,1-1,-1 0,1 0,-1 1,0-1,1 0,-1 1,1-1,-1 0,1 0,-1 0,1 0,-1 0,1 1,-1-1,1 0,-1 0,2 0,4 0,0 0,0-1,0 1,0-1,0 0,9-3,45-21,-46 17,1 2,0 0,29-7,34-4,113-18,-181 34,-1 0,1-1,-1 0,0 0,0-1,0 0,0-1,0 0,0 0,-1-1,0 0,12-10,-12 7,0-1,-1 1,1-2,-2 1,1-1,-2 0,1-1,-1 1,6-22,6-13,-8 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5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440 905,'-21'23,"1"1,-26 42,-7 9,52-74,1-1,0 1,0 0,-1-1,1 1,-1 0,1-1,0 1,-1-1,1 1,-1-1,0 1,1-1,-1 1,1-1,-1 0,0 1,1-1,-1 0,0 1,1-1,-1 0,0 0,1 0,-1 0,0 1,0-1,1 0,-1 0,-1-1,-2-20,12-44,-7 61,13-80,-4 0,-3-1,-4 0,-4-1,-17-129,12 179,-2-1,-2 1,-22-55,26 77,0 1,-1 0,-1 0,1 0,-2 1,0 1,0-1,-1 1,-1 1,0 0,0 0,-13-7,22 15,-1 0,0 1,1-1,-1 0,0 1,0 0,0 0,0 0,0 0,0 0,0 1,0-1,0 1,-1 0,1 0,0 0,0 0,0 1,0-1,0 1,0 0,0 0,0 0,0 0,0 0,0 1,-4 2,4-1,0 0,1 1,-1-1,1 1,-1 0,1 0,0-1,1 1,-1 1,1-1,-1 0,1 0,0 0,1 1,-1-1,1 0,0 1,0-1,1 8,1 2,1 0,0 0,1 0,1-1,0 1,1-1,0 0,1-1,1 1,0-2,0 1,12 11,17 18,74 61,-111-102,135 103,3-6,159 83,-131-82,-149-88,0 0,-1 1,-1 1,19 17,-30-24,0 0,0 0,0 0,-1 0,0 1,0 0,0-1,-1 1,0 0,0 0,0 0,-1 0,0 1,0-1,0 0,-1 0,0 7,-6 53,-3-1,-3 0,-2 0,-3-2,-3 0,-55 117,60-148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4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1,'-3'0,"0"0,0 0,0 0,0 0,0 0,0 1,0-1,0 1,0 0,-4 2,4 9,16 11,48 50,4-3,99 84,-108-103,-22-20,511 441,-530-460,2-1,-1 0,1-2,1 0,-1 0,2-2,-1 0,24 4,-36-9,0-1,0 0,0 0,0-1,0 1,0-1,0-1,0 1,-1-1,1 0,0-1,0 1,0-1,-1 0,1 0,-1-1,1 0,-1 0,0 0,0-1,-1 1,1-1,-1 0,0 0,0-1,0 0,0 1,-1-1,0 0,3-6,13-27,-12 22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6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357 1469,'-8'10,"-1"1,1 0,1 0,0 1,1 0,0 0,-6 21,0-3,-10 24,2 1,3 0,2 1,3 0,2 2,3-1,2 1,3 0,8 97,-2-130,0 0,2 0,0-1,2 0,1-1,0 1,25 40,-27-54,0 1,1-1,0 0,0-1,1 0,0-1,1 1,0-2,0 1,1-2,0 1,0-1,1-1,-1 0,1-1,0 0,19 3,-8-4,-1-2,1 0,0-1,0-2,-1 0,1-2,-1 0,0-1,0-2,0 0,-1-1,0-1,-1-1,0-1,27-19,-27 16,0-1,-1 0,-1-2,0 0,-1-1,-1 0,-1-1,-1-1,-1-1,0 0,-1-1,-2 0,0 0,7-28,-14 39,-1 0,0 0,-1 0,0-1,-1 1,0 0,-1-1,0 1,0 0,-2 0,1-1,-7-14,3 12,-1-1,0 2,-1-1,-1 1,0 0,-1 1,0 0,-14-12,-6-1,0 1,-2 2,-1 1,0 2,-1 1,-57-22,16 14,-2 2,0 4,-2 3,1 4,-2 3,-96 0,174 10,-1 0,1 0,0 0,0 0,0 0,0 0,0-1,0 1,0-1,0 0,0 0,0 0,0 0,0 0,-3-2,5 2,-1 0,1 1,-1-1,1 0,0 0,-1 0,1 0,0 0,0 0,-1 0,1 0,0 1,0-1,0 0,0 0,0 0,0 0,1 0,-1 0,0 0,0 0,1 0,-1 0,1-1,5-7,0-1,1 1,0 0,15-15,-6 7,59-75,-5-2,-4-4,-4-2,-4-3,-5-2,63-180,-101 240,-1 0,-3-1,-2-1,4-50,-12 82,0 0,-1 0,-1 0,0 0,-1 1,-1-1,0 0,-1 1,0 0,-1 0,-1 0,-1 1,1-1,-2 1,0 1,-19-23,11 18,-2 1,0 0,-25-16,35 26,-2 1,1-1,0 2,-1-1,0 1,0 1,0 0,-1 0,-15-2,24 5,0 0,0 0,0 0,1 0,-1 0,0 0,0 0,0 0,1 1,-1-1,0 1,0-1,1 1,-1 0,0 0,1 0,-1 0,1 0,-1 0,1 0,0 0,-1 0,1 1,0-1,0 1,0-1,0 1,0-1,0 1,0 0,0-1,1 1,-1 0,1-1,-1 1,1 0,0 0,0 0,0-1,0 1,0 0,0 0,1 3,0 7,1 0,0 0,1-1,1 1,6 14,32 72,80 134,75 73,-17-58,10-9,367 357,-520-560,-1 3,-3 1,-1 1,-2 2,28 51,-42-62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6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1081,'4'0,"10"-12,19-13,20-19,27-22,28-21,21-20,14-13,6-3,0 11,-9 9,-16 12,-26 23,-24 18,-25 14,-17 13,-14 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7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1012,'10'-2,"0"0,0 0,0-1,0 0,0 0,-1-1,1-1,-1 1,10-8,8-3,525-320,-299 173,406-244,-611 375,-15 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9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1420,'2'-17,"1"0,0 1,1 0,1 0,0 0,1 0,1 1,1 0,14-23,-7 12,24-43,3 2,3 2,3 2,75-77,-76 94,1 2,2 2,2 3,2 1,99-51,-130 78,1 1,0 0,0 2,1 1,0 1,1 1,-1 1,1 1,43 2,-53 2,0 0,-1 2,1 0,-1 1,0 0,0 1,0 1,-1 0,0 1,0 1,0 0,-1 1,-1 0,1 1,-2 1,22 22,-17-11,0 0,-2 1,0 1,-2 0,0 1,-2 0,-1 1,-1 0,-1 0,5 38,0 33,-1 152,-10-161,1-26,3 75,-23 227,16-332,10-43,13-53,-19 59,249-767,-18 84,-211 629,-6 21,-1 0,-3-1,-1 0,8-54,-19 90,0 0,1 0,-1 0,0 0,-1 0,1 0,0 1,-1-1,0 0,0 0,0 0,0 1,0-1,0 0,-2-2,2 4,0 0,0 0,-1-1,1 1,0 0,-1 0,1 0,0 1,-1-1,1 0,-1 0,1 1,-1-1,0 1,1-1,-1 1,0 0,1 0,-4 0,1 0,1 1,-1-1,1 1,-1 0,1 0,-1 1,1-1,0 1,-1 0,1 0,0 0,0 0,0 0,1 1,-1-1,0 1,1 0,0 0,0 0,0 0,0 0,-3 5,-3 12,1 0,1 0,1 1,1 0,0 0,2 0,0 25,2 19,10 68,2-29,6-1,3 0,5-1,4-2,5-1,4-1,66 117,-90-189,0-1,2 0,1-1,1-1,24 23,-35-38,0-1,0-1,1 1,0-1,0-1,0 0,1 0,0-1,0 0,0-1,0 0,0 0,1-1,-1 0,1-1,0-1,13 0,-2-2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49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1,'0'4,"4"10,5 19,6 20,5 39,10 37,9 30,7 20,3 18,1 13,6-5,0-8,0-16,-1-28,-11-38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0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0,'2'13,"0"0,0 0,1-1,1 1,0-1,1 0,0 0,1 0,11 17,1 4,616 1117,-614-1117,-2-2,1 0,1-1,2-1,1-1,31 29,-52-55,1 0,0 0,1 0,-1 0,0 0,1-1,-1 0,0 1,1-1,0-1,-1 1,1 0,-1-1,1 0,0 0,-1 0,1 0,0-1,-1 1,1-1,0 0,-1 0,0 0,1 0,-1-1,1 1,-1-1,4-3,9-6,-1 0,-1-1,0-1,16-17,-17 16,23-22,-3-1,56-80,-71 86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0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0 418,'0'-4,"0"-6,4 0,6-8,18-5,11-6,9-3,4-4,5 0,6-2,1 1,-7-2,-5 7,-7 3,-7 4,-9 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1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1 363,'4'0,"6"-4,9-6,10-5,8-4,10-8,10-7,8-6,0 0,-1 2,-5 3,-7 4,-4 7,-11 4,-7 5,-9 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1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1,'4'1,"0"2,-1-1,1 0,-1 1,1-1,-1 1,0 0,0 0,-1 0,1 1,-1-1,1 1,1 3,3 3,341 421,-334-417,-2-3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2.7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92,'0'10,"0"0,-1 1,0-1,-1 0,0 1,-5 13,5-19,0-1,-1 1,1 0,-1-1,0 1,0-1,-1 0,1 0,-1 0,0 0,0-1,0 0,0 0,0 0,-1 0,-9 4,4-3,-1-1,1 0,-1-1,0 0,0-1,0 0,0 0,0-1,0-1,0 0,0 0,0-1,0-1,0 0,1 0,-1-1,1 0,0-1,0 0,1-1,-1 0,1 0,0-1,1 0,0 0,0-1,0 0,1-1,1 0,-8-12,12 18,1 1,0 0,0 0,0 0,0-1,0 1,1 0,-1-1,1 1,0-1,0 1,-1-1,1 1,1-1,-1 1,0-1,1 1,-1 0,1-1,0 1,0 0,0-1,0 1,0 0,0 0,0 0,1 0,-1 0,1 0,0 0,-1 1,1-1,0 0,0 1,0-1,0 1,0 0,5-2,6-4,0 1,1 1,0 0,0 0,16-2,3 0,0 2,0 1,1 2,-1 1,1 1,-1 2,0 2,1 0,-1 3,-1 0,0 3,0 0,-1 2,0 1,-1 2,0 1,-1 1,-2 2,1 0,36 36,-30-23,-2 2,-1 1,-1 2,-2 1,-2 1,-1 1,-3 2,-1 0,-2 1,-2 1,-2 0,-1 2,-3-1,-2 2,-2-1,-2 1,-1 0,-3 0,-2 0,-2 0,-2 0,-3-1,-14 54,16-78,-2-1,0 0,-13 24,17-39,1 1,-1-1,0 0,0 0,-1-1,0 1,0-1,0 0,0 0,-1 0,0-1,0 0,-11 6,11-9,1 0,-1 0,0-1,1 0,-1 0,0 0,1 0,-1-1,0 0,1 0,-1-1,1 0,0 0,-1 0,-7-5,-13-7,-42-30,48 30,0 1,1-2,-26-24,39 33,1 0,-1-1,1 1,0-1,0 0,1 0,0-1,0 1,1-1,-4-13,6 19,1-1,0 1,-1-1,1 1,0-1,0 0,1 1,-1-1,0 1,1-1,0 1,-1-1,1 1,0 0,0-1,1 1,-1 0,0 0,3-3,0 0,0 1,0 0,1 0,0 0,-1 1,1 0,1 0,5-3,9-3,1 2,0 0,30-6,4 3,0 1,0 3,1 3,0 2,0 2,87 14,-27 13,-87-21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4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1 217,'4'-4,"6"-5,9-2,6-7,2 0,1-2,1 3,-6 0,-2 3,3 0,3 2,-4-1,-2 1,-4 0,-1 0,1 4,-3 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3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22,'3'-3,"0"1,0 0,0 0,0 1,0-1,0 0,1 1,-1 0,1 0,-1 0,1 0,5 0,50-1,-41 3,31 1,0 2,0 2,0 2,-1 3,0 1,-1 3,80 36,-51-14,-3 3,0 4,118 93,-93-52,-4 4,-3 3,121 162,-103-102,163 306,-204-322,-7 2,84 281,-138-389,0 0,-3 0,0 0,-1 51,-4-57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4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0 676,'1'-3,"0"-1,-1 1,1-1,0 1,1 0,-1-1,1 1,-1 0,1 0,0 0,0 0,0 0,1 0,-1 1,1-1,3-2,52-39,-49 38,97-60,151-71,127-33,-111 52,-105 44,-148 69,-8 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4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0 836,'1'-2,"0"0,0-1,0 1,1 0,-1 0,0 1,1-1,0 0,-1 0,1 1,0-1,0 1,0-1,0 1,4-2,0-1,886-549,-618 384,-175 106,-79 52,-5 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5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1,'-20'0,"-1"2,1 0,0 1,0 1,1 1,-1 1,1 1,0 0,1 1,0 1,0 1,-32 24,41-27,-1 1,2 0,-1 0,1 1,1 0,0 0,0 1,1 0,0 0,0 0,1 1,1 0,0 0,0 0,1 0,0 1,1-1,1 1,0 0,0 0,1-1,1 1,2 17,1-12,1-1,0-1,1 1,1-1,0 0,1-1,1 0,0 0,1 0,0-1,1-1,1 0,0 0,0-2,23 16,18 10,2-4,98 44,-141-70,112 49,136 68,-223-102,-2 0,0 3,-2 1,54 51,-76-65,-1 1,0 0,0 0,-1 1,-1 1,-1-1,1 1,-2 1,0-1,-1 1,0 0,3 25,-6-22,-1-1,-1 1,0 0,-1 0,-1 0,-1 0,-1-1,0 1,-2-1,-10 26,-7 9,-3-2,-1-1,-2-2,-3 0,-1-2,-3-2,-64 63,99-106,-8 8,1 0,-1-1,-1 0,-18 11,26-17,0 0,-1 0,1-1,0 1,0 0,-1-1,1 1,0-1,-1 0,1 0,0 0,-1 0,1 0,0 0,-1-1,1 1,0-1,-1 1,1-1,0 0,0 0,0 0,0 0,0 0,0-1,0 1,0-1,0 1,-2-4,-1 0,1-1,0 1,1 0,-1-1,1 0,0 0,1 0,-1 0,1 0,0-1,1 1,-2-12,3 16,0 0,0-1,0 1,0 0,1 0,-1-1,1 1,-1 0,1 0,0 0,0 0,-1 0,2 0,-1 0,0 0,0 0,1 0,-1 0,1 1,-1-1,1 1,0-1,-1 1,1 0,0-1,0 1,0 0,0 0,0 1,0-1,1 0,-1 1,0-1,0 1,0-1,1 1,-1 0,0 0,4 1,4-1,0 1,0 1,-1-1,1 2,-1-1,1 1,-1 1,0-1,0 2,-1-1,1 1,-1 1,0-1,0 1,-1 1,0-1,0 1,0 1,5 8,8 10,-2 1,0 0,-2 1,18 45,11 45,-4 1,-6 2,23 147,29 387,-55-375,-21-192,70 452,-63-459,3-1,4 0,3-2,58 113,-84-188,12 23,0 0,2-2,32 40,-44-59,1 0,0 0,0 0,0-1,1 1,-1-1,1-1,0 1,0-1,0 0,1 0,-1-1,1 0,0 0,-1 0,1-1,0 0,0-1,0 1,0-1,10-2,21-7,0-2,-1-1,0-2,44-24,-17 9,-15 7,80-49,-98 51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8:59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1 609,'1'-33,"2"1,1 0,2 0,1 1,15-45,0 19,54-103,-68 146,0 0,1 0,0 1,1 1,1 0,0 0,0 1,17-12,-23 19,0 1,1-1,-1 1,1 0,0 1,-1 0,2 0,-1 0,0 0,0 1,0 0,1 0,-1 1,0 0,1 0,-1 0,0 1,1 0,-1 0,0 1,0 0,0 0,7 3,5 5,0 1,-1 0,0 1,-1 1,-1 0,28 31,-13-9,-2 1,24 41,-46-65,0 0,-1 0,0 0,-1 1,0 0,-1 0,0 0,-1 0,-1 0,0 0,-1 0,0 1,-1-1,-1 0,-3 15,-7 23,-2-1,-33 76,9-27,20-47,6-22,1 1,-10 54,21-84,-1-1,1 1,0 0,0-1,0 1,0 0,0-1,0 1,0 0,0-1,0 1,0 0,0-1,0 1,0 0,1-1,-1 1,0-1,0 1,1 0,-1-1,0 1,1-1,-1 1,1-1,-1 1,1-1,-1 1,1-1,-1 1,1-1,-1 0,1 1,-1-1,1 0,0 0,-1 1,1-1,-1 0,1 0,0 0,-1 0,1 0,0 0,-1 0,1 0,0 0,-1 0,1 0,0 0,-1 0,1 0,0-1,-1 1,2-1,46-21,-30 13,21-5,0 2,0 2,1 1,0 3,72-4,-100 8,-1 0,0 0,0-2,0 1,0-1,0-1,-1 0,14-8,76-58,-81 56,-5 3,-2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2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58,'0'-3,"0"0,0 1,0-1,0 0,0 0,1 0,0 0,-1 0,1 1,0-1,1 0,-1 1,0-1,1 0,-1 1,1 0,0-1,2-2,-3 5,0-1,0 1,-1 0,1-1,0 1,0 0,0-1,0 1,0 0,-1 0,1 0,0 0,0 0,0 0,0 0,0 0,0 0,0 0,-1 0,1 1,0-1,1 1,1 0,-1 1,1 0,-1-1,0 1,0 0,0 0,0 0,0 1,0-1,2 4,13 22,-1 0,-1 1,16 48,24 100,-42-130,86 342,-32-119,-66-263,1 0,0 0,1 0,0 0,0 0,0-1,1 0,0 1,6 6,-8-11,0 0,0-1,0 1,0 0,1-1,-1 0,1 0,-1 1,1-2,-1 1,1 0,0 0,-1-1,1 1,0-1,0 0,-1 0,1 0,0 0,-1 0,1-1,0 1,0-1,-1 0,1 0,-1 0,4-1,8-4,0 0,-1-1,0 0,0-1,0-1,-1 0,14-13,-20 17,-1-1,0 0,0 0,0 0,-1-1,0 1,-1-1,1 0,-1 0,0-1,-1 1,0 0,0-1,-1 0,2-14,-3 1,0 0,-1 1,-1-1,-7-31,51 106,161 252,-133-204,-59-86,-2-1,1 1,-2 1,9 22,-13-24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5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1 693,'-1'-27,"2"-1,1 1,1 0,1 0,1 0,1 1,2-1,1 1,1 1,1 0,1 0,1 1,29-40,-21 38,0 2,2 1,0 1,2 1,0 1,1 1,1 1,1 1,0 2,1 1,1 1,0 1,1 2,0 1,0 1,1 2,0 1,0 2,0 1,0 2,1 0,39 8,-57-6,0 1,0 0,0 2,-1-1,0 2,0 0,0 1,-1 0,0 1,0 0,-1 1,0 1,-1 0,0 0,-1 1,1 0,11 19,-9-9,-2 0,0 0,-1 1,-1 1,-1 0,-1 0,-1 1,-1-1,-1 1,0 30,-3-25,-2 0,-1 0,-1 0,-2 0,-1 0,-1-1,-1 0,-2 0,-25 50,-12 9,-93 128,63-102,62-91,-6 8,2 2,-31 65,50-97,-1 1,1-1,0 0,-1 1,1-1,0 0,-1 1,1-1,0 1,0-1,0 0,-1 1,1-1,0 1,0-1,0 1,0-1,0 1,0-1,0 0,0 1,0-1,0 1,0-1,0 1,0-1,0 1,0-1,0 0,1 1,-1-1,0 1,0-1,1 1,-1-1,0 0,0 1,1-1,-1 0,0 1,1-1,-1 0,1 0,-1 1,0-1,1 0,-1 0,1 0,-1 1,0-1,1 0,-1 0,1 0,-1 0,1 0,-1 0,1 0,-1 0,1 0,-1 0,0 0,1 0,-1 0,1-1,0 1,35-15,-27 10,89-39,1 4,3 4,0 5,2 5,1 3,1 6,1 4,0 5,110 5,-185 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6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1,'2'11,"0"0,0-1,2 1,-1 0,1-1,1 0,0 0,7 11,2 5,315 513,-209-358,-11-16,160 264,-264-419,1 0,0-1,1 1,9 9,-14-17,-1 0,1 0,0 0,0-1,0 1,1-1,-1 0,0 1,0-1,1 0,-1 0,1-1,-1 1,1 0,-1-1,1 0,-1 1,1-1,0 0,-1 0,1-1,-1 1,6-2,10-4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7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1 284,'0'-4,"8"-1,12 0,5-4,8-3,10-5,15-3,10-3,6-5,-2 2,-5 1,-4-4,-10 4,-10 5,-7 7,-7 5,-7 0,-8 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8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298 1,'-6'7,"1"1,0 0,0 0,0 0,1 1,-4 13,-5 8,0-3,-45 89,-76 225,95-215,39-125,-1 0,1 0,0-1,-1 1,1 0,0 0,0 0,0 0,0 0,0-1,0 1,0 0,0 0,0 0,0 0,0 0,1 0,-1-1,0 1,1 0,-1 0,1 0,-1-1,0 1,1 0,0-1,-1 1,1 0,-1-1,1 1,0-1,0 1,-1-1,1 1,0-1,0 1,-1-1,1 0,0 1,0-1,0 0,0 0,-1 0,1 0,2 0,52 0,-34-1,108 7,134 23,124 40,-331-58,-29-5,-8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5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0,'4'0,"10"4,10 6,6 5,2 4,4-1,-1 5,-1-2,1 4,-1 2,-2-4,-6-1,-4-5,-1-5,-5-1,-4-1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09.4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78,'-1'7,"0"0,-1 0,0 0,0 0,-1 0,-4 9,-4 11,0 6,1 1,2 1,1 0,-3 59,9-82,1 1,1 0,-1-1,2 1,0 0,1-1,0 0,0 1,2-1,-1 0,2-1,-1 1,1-1,1-1,0 1,13 13,-12-17,0-1,0 0,1 0,0-1,0 0,0 0,0-1,1-1,0 1,0-2,0 1,0-1,0-1,17 1,-1-1,-1-2,1 0,0-2,43-9,-7-8,-1-2,-1-2,66-39,-103 51,2 0,-1-2,23-17,-40 26,0-1,0 0,0 0,-1 0,0 0,-1-1,1 0,-1-1,-1 1,7-14,-10 15,0 1,0 0,0-1,-1 1,0-1,0 1,-1-1,1 1,-1 0,0-1,-1 1,1 0,-1 0,0-1,-1 1,1 1,-6-10,-4-5,-1 1,-29-31,24 29,-2 1,0 1,-1 0,-1 2,-40-23,47 30,-1 2,-1 0,0 1,1 0,-2 2,1 0,-1 0,1 2,-31-1,23 4,0 1,0 1,0 1,1 1,0 1,0 1,0 1,1 2,0 0,1 1,-23 15,25-12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2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1,'-7'0,"0"1,-1 1,1-1,0 1,0 0,-1 1,2 0,-1 0,0 0,1 1,-1 0,1 0,0 1,0 0,1 0,0 0,0 0,0 1,0 0,1 0,-7 12,-6 13,1 1,2 0,-13 44,23-67,-49 175,46-154,2 0,2 0,0 1,3 38,0-64,1 0,-1 0,1 0,0 0,1-1,-1 1,1 0,0-1,0 1,0-1,0 0,1 0,0 0,0 0,0 0,0 0,1-1,0 0,-1 1,1-1,0-1,0 1,1-1,-1 1,0-1,1 0,0-1,-1 1,1-1,0 0,6 1,5 0,0-1,0-1,0 0,1-1,-1 0,0-1,0-1,21-7,3-3,-1-2,-1-1,55-32,-71 35,-1-1,0-1,-1 0,-1-2,-1 0,0-1,17-23,-30 34,-1 1,0-1,0 0,-1 0,1 0,-1 0,-1-1,1 1,-2-1,1 1,-1-1,0 0,0 0,-1 0,-1-15,-1 12,-1 1,0-1,0 1,-1 0,-1 0,1 0,-2 0,1 1,-1 0,-10-12,-6-3,-1 1,-1 1,-1 1,-1 1,-1 1,-46-25,52 33,0 1,-35-13,33 17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3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1,'-1'6,"-1"0,0 0,0 0,0-1,-1 1,0 0,0-1,0 0,-1 1,-4 4,-8 14,-39 81,-62 171,19-40,89-206,9-29,0 0,0-1,0 1,0 0,0 0,0 0,1 0,-1-1,0 1,1 0,-1 0,0 0,1-1,-1 1,1 0,-1-1,1 1,-1 0,1-1,0 2,3-1,-1 1,1-1,0 0,-1 0,1 0,0 0,0-1,0 0,0 0,-1 0,8-1,115-2,283 1,-374 6,-9 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3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0,'56'2,"0"3,0 2,0 2,61 19,211 82,-55-15,-182-72,-76-17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4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0,'2'14,"0"0,1 0,0-1,1 1,1-1,0 0,12 22,1 5,75 161,7-5,156 225,-255-421,36 58,3-1,2-3,55 54,-94-105,1 0,-1 0,1 0,0-1,0 1,0-1,1 0,-1 0,0-1,1 1,-1-1,1 0,-1 0,1 0,0-1,-1 0,1 0,0 0,0 0,-1-1,1 0,5-1,3-2,-1-1,0 0,0 0,-1-1,1-1,18-14,-10 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4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0 233,'5'-4,"4"-2,6 1,8 1,9-4,3-3,4-1,8-2,8-2,3-4,0 2,-6 4,-3 1,-5-7,-8 1,-4 0,-4 2,-7 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5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0,'-153'249,"44"-80,85-129,-4 5,-37 85,64-127,-1-1,1 1,0 0,0 0,1 0,-1-1,1 1,-1 0,1 0,0 0,0 0,0 0,1 0,-1 0,1 0,1 4,-1-5,0 0,1 0,-1 0,1-1,0 1,-1 0,1-1,0 1,0-1,0 0,0 0,0 0,1 0,-1 0,0 0,0 0,1-1,-1 1,0-1,5 1,43 4,1-2,97-8,-38 0,-44 4,0 3,0 3,0 2,-1 4,0 2,102 35,-132-33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6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1,'92'2,"-1"4,1 4,157 38,-114-14,220 50,-220-59,-120-20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7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76,'6'-6,"-1"-1,2 1,-1 0,1 1,0-1,0 1,0 1,0-1,1 1,0 1,0-1,0 1,0 1,1 0,-1 0,16-2,7 3,0 1,1 1,-1 1,0 2,-1 1,1 1,-1 2,0 1,-1 2,0 0,31 18,-42-19,-1 0,1 1,-2 1,1 1,-2 0,0 1,0 1,-2 0,1 1,-2 0,0 1,-2 0,1 1,-2 1,0-1,-2 1,10 36,-15-50,-1-1,0 1,-1 0,1 0,-1 0,0 0,0 0,-1 0,1 0,-1 0,0-1,-1 1,1 0,-1 0,0-1,0 1,-4 5,-1-1,0-1,0-1,-1 1,0-1,-1 0,1-1,-11 5,-78 42,71-41,1 1,1 1,-25 19,49-33,0 0,-1 0,1 0,0 0,0 0,-1 0,1 0,0 1,0-1,0 0,-1 0,1 0,0 0,0 1,0-1,0 0,-1 0,1 0,0 1,0-1,0 0,0 0,0 0,0 1,0-1,0 0,-1 0,1 1,0-1,0 0,0 0,0 1,0-1,0 0,0 0,1 1,-1-1,0 0,0 0,0 1,0-1,0 0,13 2,23-6,-34 4,418-89,-397 83,26-3,58-4,-25 3,-66 10,-6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8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5,'2'-5,"2"11,12 28,14 50,9 45,62 189,-70-235,71 137,-98-211,1 0,1-1,-1 1,1-1,1 0,-1-1,1 0,0 0,1 0,16 10,-18-14,0-1,0 1,1-1,-1-1,1 1,-1-1,1 0,0-1,-1 1,1-1,0-1,-1 1,1-1,0 0,-1-1,1 0,7-2,80-31,128-67,-99 42,162-73,-266 124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5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26,'4'0,"6"-4,5-1,4-1,8 2,7 1,10 1,14 1,-2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8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1 271,'0'-1,"1"0,-1-1,1 1,0 0,-1 0,1 0,0 0,0 0,0 0,0 0,0 0,0 1,0-1,0 0,0 0,0 1,0-1,2 0,31-14,-21 10,162-67,-123 55,-1-4,-2-1,0-2,51-36,-77 44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19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25,'3'-2,"1"-1,0 1,0-1,0 1,0 0,0 1,0-1,1 1,-1 0,1 0,-1 0,6 0,60-1,-46 2,506 0,-518 0,-1 0,1 0,-1 1,0 1,1 0,20 7,-29-8,0 1,1 0,-1 0,0 0,0 0,0 0,-1 1,1 0,0-1,-1 1,0 0,0 0,0 0,0 0,0 1,0-1,-1 1,0-1,0 1,0-1,0 1,0-1,-1 1,1 6,1 24,-1 0,-2 0,-1 0,-10 46,-39 128,33-149,3 1,2 1,-7 93,19-126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20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0 318,'2'-3,"0"0,0-1,0 1,0 0,0 0,1 0,-1 1,1-1,0 1,0-1,0 1,0 0,0 0,1 0,5-2,-3 0,292-156,-248 137,1 3,1 2,1 2,63-10,-101 24,-1 0,1 0,0 2,0 0,0 1,0 0,25 6,-32-5,-1 1,0 0,0 0,0 0,0 1,0 0,-1 0,0 1,1 0,-2 0,1 0,-1 1,1 0,-2 0,1 0,5 11,-1 1,-1 0,-1 1,0 0,-2 0,0 1,-2 0,0 0,-1 0,0 0,-2 0,-1 0,0 0,-6 25,-2 5,-3 1,-2-2,-2 0,-22 47,17-52,-2 0,-2-1,-1-2,-46 56,71-96,-1 0,1 0,0 0,0 0,0 0,0 1,0-1,0 1,0-1,1 0,-1 1,0-1,1 1,-1 0,1-1,-1 1,1-1,0 1,0 2,1-3,-1-1,1 1,0-1,0 1,0-1,-1 0,1 1,0-1,0 0,0 0,0 1,0-1,0 0,0 0,0 0,0 0,-1 0,1 0,0-1,0 1,0 0,0 0,1-1,68-25,511-208,-497 212,-53 17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6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5 171,'-2'-37,"1"27,0 0,0 0,1 0,1 0,-1 0,2 0,-1 0,6-13,-7 21,1 1,0 0,0-1,0 1,0 0,0 0,0 0,0 0,0 0,0 0,1 0,-1 0,0 0,1 1,-1-1,1 0,-1 1,0 0,1-1,-1 1,1 0,0-1,-1 1,1 0,-1 0,1 0,-1 0,1 1,-1-1,1 0,-1 1,1-1,-1 1,0-1,1 1,-1 0,1 0,-1-1,0 1,0 0,2 1,8 6,1 1,-1-1,14 16,-19-18,17 16,154 135,-151-137,0-1,2-1,0-1,1-2,36 14,-58-26,0-1,0 0,0 0,0-1,0 0,0 0,0 0,0-1,0 0,1-1,-1 0,0 0,0 0,0-1,0 0,0 0,8-4,-8 2,0-1,-1 1,0-1,0 0,-1-1,1 1,-1-1,0 0,-1 0,1-1,-1 1,0-1,-1 0,0 0,0 0,2-9,-1-1,-1-1,-1 0,-1 0,0 0,-1 0,-1 1,-1-1,-1 0,0 0,-1 1,-1-1,-13-30,184 621,-100-318,36 101,89 369,-186-704,1 3,-1 1,-1 0,-1 0,-1 1,-2-1,-3 42,2-63,0 0,0 0,-1 0,1-1,-1 1,0 0,0-1,0 1,0-1,-1 0,1 0,-1 0,0 0,0 0,0-1,0 1,-1-1,1 0,-1 0,1 0,-1 0,0-1,1 1,-1-1,0 0,0 0,0 0,0-1,0 1,0-1,-5-1,-3 1,1 0,0-1,0-1,0 0,0-1,0 0,0 0,0-1,1-1,-12-6,-5-6,1-2,1-1,1 0,1-2,1-1,1-1,1 0,1-2,1 0,-21-41,29 48,1 0,1-1,0 0,2 0,0 0,1-1,1 0,1 0,1 0,1 0,1-1,0 1,2 0,0 0,2 0,9-32,5 11,1 1,3 1,1 0,2 2,2 1,39-43,-50 64,-3 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0,'-24'85,"-41"286,58-296,4 0,3 0,9 76,-5-121,2 0,0-1,18 50,-19-66,1 0,0 0,1 0,1-1,-1 0,2 0,0-1,0 0,20 17,1-6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7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0,'0'6,"1"0,0-1,0 1,1-1,-1 1,1-1,1 0,-1 0,6 9,6 15,114 342,-31 9,-42-152,-32-127,-16-64,1 0,1 0,3-1,0-1,20 37,-31-70,0 1,1 0,-1-1,1 1,-1-1,1 0,0 0,0 1,0-1,0 0,0-1,1 1,-1 0,0-1,1 1,-1-1,1 0,0 1,0-2,-1 1,1 0,0 0,0-1,0 1,0-1,-1 0,1 0,0 0,0 0,0-1,0 1,0-1,-1 0,1 0,0 0,0 0,-1 0,1 0,-1-1,1 1,-1-1,0 0,1 0,-1 0,0 0,3-4,22-28,-4-4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8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1 249,'4'-1,"1"-1,-1 1,0-1,0 0,0 0,0 0,0 0,6-6,13-6,77-31,118-37,-138 52,-47 17,1 1,0 2,39-7,-49 14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8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0,'5'1,"1"0,-1 0,1 0,-1 1,0-1,0 1,0 1,0-1,0 1,-1-1,1 1,-1 1,8 6,50 55,-56-58,51 65,-3 4,-4 1,-2 2,-5 3,-3 1,-3 2,47 171,-65-173,-3 0,-4 1,-3 1,-4 0,-9 122,2-180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9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0,'8'0,"7"0,14 0,9 0,8 0,12 0,8 0,6 0,3 0,-3 0,-1 0,-5 0,-9 0,-14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39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0 102,'4'0,"10"0,11 0,9-4,7-2,6-4,6-4,7 1,10-3,1 2,-3 4,-9 3,-6 2,-8 3,-7 2,-7 0,-3 1,-8-1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7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3,'-2'3,"0"1,-1-1,1 0,0 1,1-1,-1 1,1-1,-1 1,1 0,0 0,1 0,-1 0,1-1,-1 1,1 0,0 0,1 0,-1 0,2 7,1 2,0 0,1 0,1-1,8 19,8 7,1-2,2 0,2-1,1-2,1-1,2-1,1-1,2-2,0-2,73 45,-88-62,0 0,0-1,1 0,1-2,-1 0,1-2,0 0,0-1,0-1,1 0,35-4,-39 0,-1 0,0-2,1 0,-1 0,-1-2,1 0,-1-1,0 0,0-1,-1-1,0 0,-1-1,0 0,19-21,-19 19,-1-2,0 0,-1 0,-1-1,0 0,-1-1,0 0,-2 0,0-1,0 0,-2 0,0 0,-1-1,3-33,-7 47,-1-1,1 0,-1 0,0 1,-1-1,1 0,-1 1,0 0,0-1,0 1,-1 0,1 0,-1 0,0 0,-1 0,1 1,0 0,-1-1,0 1,0 1,0-1,0 0,0 1,0 0,-1 0,1 0,-7-1,-16-6,0 1,-1 2,-43-5,42 7,-551-36,435 36,103-2,32-2,27-4,-4 7,1 1,0 0,0 1,0 0,28-1,79 4,-61 2,43 0,0 5,-1 4,0 5,183 53,-268-64,0 1,0 1,-1 0,0 1,0 1,14 11,-26-17,0 0,0 0,0 0,-1 1,1 0,-1-1,0 1,0 0,0 0,-1 1,1-1,-1 0,0 1,0 0,-1-1,1 1,-1 0,0 0,0 0,-1 0,0 0,1 0,-2 0,1 0,0 0,-2 5,-4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1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1 263,'0'-3,"1"1,0 0,0 0,0 0,0 0,0 1,1-1,-1 0,1 0,-1 1,1-1,-1 1,1-1,0 1,0 0,0 0,0-1,3 0,41-18,-20 13,0 1,0 1,1 1,-1 2,1 0,35 4,-17 1,0 3,84 22,-114-24,-1 0,1 2,-1 0,0 0,-1 2,1-1,-2 2,1 0,15 14,-21-16,0 1,0 0,-1 0,0 1,-1-1,0 1,0 0,0 1,-2-1,1 1,-1 0,0 0,-1 0,2 19,-4-4,0 1,-1-1,-2 0,0-1,-2 1,-1 0,0-1,-2-1,-1 1,-1-1,-1 0,-26 40,37-62,0-1,0 1,-1-1,1 1,0-1,0 1,-1-1,1 1,0-1,-1 1,1-1,0 1,-1-1,1 1,0-1,-1 0,1 1,-1-1,1 0,-1 1,1-1,-1 0,1 0,-1 1,0-1,1 0,-1 0,1 0,-1 0,1 0,-1 0,0 0,0 0,2-20,14-36,47-128,24-80,-78 237,76-227,-84 253,0 0,0 0,0 0,1 0,-1 0,0 0,1 0,-1 0,1 0,-1 0,1 0,0 1,-1-1,1 0,0 0,0 0,-1 1,1-1,0 1,0-1,0 0,1 0,5 19,-3 43,-4-58,-3 138,2 69,3-177,1-1,2 1,1 0,12 36,-4-32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1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1,'-18'90,"8"155,23 259,-10-455,-2 13,4-1,2 1,17 68,-22-125,-1 1,1-1,0 0,1 0,-1-1,1 1,0 0,0-1,0 1,1-1,-1 0,1 0,0-1,0 1,1-1,-1 0,1 0,-1 0,7 2,9 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2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1,'3'79,"5"1,2-1,4-1,4 0,31 87,-44-150,0 0,1-1,12 21,-16-32,0 1,1-1,-1 1,1-1,0 0,0 0,0 0,0-1,0 1,1-1,-1 0,1 0,0 0,-1 0,1 0,0-1,7 2,6-1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2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26,'9'0,"6"0,9 0,5 0,1 0,5 0,3 0,1 0,1 0,2 0,-1-4,-4-2,-4 1,-4 0,-2 2,-2 1,-1 1,-4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3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1,'5'0,"0"1,0 0,0 0,0 1,0-1,0 1,-1 0,1 1,-1-1,1 1,-1 0,0 0,0 0,0 0,5 7,7 8,-1 0,13 20,-21-29,62 95,-4 2,-5 4,-5 2,-4 2,54 185,-100-281,-1 0,0 1,0 19,-3-18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4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25,'0'-1,"1"0,-1-1,1 1,-1 0,1 0,0 0,-1 0,1 0,0 0,0 0,-1 1,1-1,0 0,0 0,0 1,0-1,0 0,0 1,0-1,0 1,1-1,-1 1,0 0,0-1,0 1,0 0,1 0,0 0,41-4,-38 3,563 12,-132 4,-409-15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5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0,'0'5,"0"4,5 6,4 9,2 12,-1 8,5 10,5 8,3 9,-2 10,-5 4,-1-5,1-7,-2-13,1-7,1-5,-1-6,-3-11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6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0 437,'18'-32,"1"2,2 0,1 1,1 1,1 1,39-34,-13 20,1 1,97-55,-142 91,0 1,0 0,0 1,0-1,1 1,-1 0,0 1,1-1,0 2,-1-1,1 0,0 1,-1 1,1-1,0 1,-1 0,1 0,-1 1,1 0,-1 0,10 5,4 5,0 0,-1 2,0 0,30 31,-43-40,19 19,0 0,-2 2,-1 1,-1 1,-1 1,-1 0,14 33,-25-44,-1-1,0 1,-1 1,-2-1,0 1,0 0,-2 0,0 0,-1 0,-2 0,1 0,-2 0,-1 0,-6 27,-2-15,-1 0,-1 0,-1-1,-2-1,-1 0,-28 36,12-24,-2-1,-1-2,-55 44,74-69,-14 12,30-22,21-13,4 0,-1 2,1 0,1 1,44-6,-9 1,51-8,192-10,-295 30,0-1,0 0,0 0,0-1,0 0,0 0,-1 0,0-1,1-1,9-5,-6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6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50,'252'2,"354"-8,-359-21,-121 11,-101 13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47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1 277,'15'-1,"0"-1,0 0,23-7,3-1,232-54,21-5,-180 48,283-65,-359 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28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1 347,'45'2,"0"2,0 2,0 1,-1 3,59 20,205 97,-228-91,99 52,-177-87,0 0,1 0,-1 0,0 0,-1 1,1-1,0 1,0 0,-1-1,1 1,0 0,-1 0,0 0,2 3,-2-4,-1-1,0 1,0 0,0 0,0-1,0 1,0 0,0-1,0 1,0 0,0-1,0 1,-1 0,1-1,0 1,0 0,-1-1,1 1,0 0,-1-1,1 1,0-1,-1 1,1-1,-1 1,1-1,-1 1,1-1,-1 1,0-1,-2 1,1 0,0 0,-1 0,1-1,0 1,-1-1,1 1,-1-1,1 0,-1 0,1 0,-1 0,1-1,0 1,-1-1,1 1,-1-1,1 0,0 0,0 0,-1 0,1-1,0 1,0 0,-3-3,-3-5,0 0,1 0,0 0,1 0,-1-1,2-1,-1 1,2-1,-1 1,1-1,-4-21,1 0,2 0,-2-64,7 74,1 0,1 1,1 0,1-1,1 1,0 0,13-28,-11 34,0 0,0 0,2 1,0 0,0 0,2 1,-1 0,2 1,-1 1,17-13,-21 19,0 1,1 0,-1 0,1 1,0 0,0 0,0 1,0 0,0 1,1-1,-1 2,0-1,1 1,-1 0,1 1,-1 0,0 0,0 1,16 5,6 4,-1 1,0 2,51 31,38 35,126 111,-178-136,-61-52,-1 0,0 1,0 0,0 0,0 0,-1 0,1 1,-1-1,0 1,-1 0,1 0,-1 0,0 0,0 0,0 1,-1-1,0 0,0 1,0-1,-1 1,0 0,0-1,-1 11,-1 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51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1054 439,'2'-14,"-1"-1,2 1,0 0,9-25,-7 23,0-1,5-32,-10 41,1-1,-1 0,0 0,-1 0,0 0,-1 0,0 1,0-1,-1 1,0-1,0 1,-1 0,0 0,0 0,-7-8,3 7,1 1,-1 0,-1 0,1 1,-1 0,0 1,-1 0,0 0,0 1,0 0,-18-5,8 3,-1 0,1 2,-1 1,0 0,-23 0,37 3,1 1,-1 1,0 0,1 0,-1 0,0 0,1 1,0 0,-1 1,1 0,0-1,0 2,0-1,1 1,-1 0,1 0,0 0,0 1,1 0,-6 6,-2 6,1 1,1 1,0-1,2 2,0-1,1 1,1 0,1 1,-4 29,4-14,2 1,1-1,3 1,7 62,1-58,3 0,1-1,2 0,1-1,36 60,-24-45,38 97,-57-122,-1-1,-2 1,0 0,-2 1,-1-1,-2 1,0 0,-6 42,1-50,0-1,-1 1,-1-1,-2 0,0 0,-1-1,-1 0,0 0,-2-1,0-1,-27 31,27-36,0 0,-1 0,0-1,-1-1,-1 0,0-1,0 0,-1-1,0-1,-1-1,1 0,-1-1,-1-1,1-1,-1 0,0-1,0-1,0-1,0 0,0-1,0-1,0-1,1-1,-1 0,0-1,1-1,-19-8,21 5,1 0,-1-1,2 0,-1-1,1-1,1 0,0-1,1 0,0-1,0 0,2 0,0-1,-12-25,16 29,1 0,0 0,1-1,0 1,0-1,1 0,1 0,0 0,1-18,0 22,1-1,1 1,-1-1,1 1,1-1,-1 1,1 0,0 0,1 0,0 1,0-1,0 1,1 0,10-10,-7 7,2 0,-1 0,1 1,1 0,-1 1,1 0,1 1,-1 0,1 1,0 0,0 1,1 0,-1 1,1 0,0 1,-1 1,1 0,0 0,0 2,0-1,13 4,-20-2,0 0,-1 0,1 1,-1 0,0 0,1 0,-2 0,1 1,0 0,-1 0,1 1,-1-1,-1 1,1 0,-1 0,1 0,-1 0,-1 0,1 1,2 8,5 14,-2 0,10 56,-14-62,13 89,8 39,36 176,-25-117,47 305,-29 58,-54-560,28 252,-21-226,2-1,1 0,1-1,33 68,-42-100,1-1,-1 1,1 0,0-1,0 1,1-1,-1 0,1 0,0 0,-1-1,1 1,0-1,1 0,-1 0,0 0,0-1,1 1,-1-1,1 0,5 0,10 1,1-1,0 0,27-4,-9 1,139-2,-155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53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0 140,'1'-4,"0"1,0 0,0 0,1 0,-1 0,1 0,-1 0,1 0,0 1,0-1,0 1,1-1,-1 1,3-3,38-29,-26 24,1 2,0-1,0 2,1 1,0 0,0 1,38-4,-55 8,0 1,0 0,0 0,0 1,0-1,0 0,0 1,0-1,0 1,0 0,-1-1,1 1,0 0,0 0,-1 0,1 0,-1 0,1 1,-1-1,3 3,0 0,-1 1,0 0,0 0,0 0,0 0,-1 0,2 7,2 8,-2 0,0 0,2 25,-4-15,-1 1,-2 0,0-1,-3 1,0-1,-2 0,-1 0,-2 0,0-1,-2-1,-1 1,-2-2,0 0,-21 28,25-38,-1-1,0-1,-1 0,-1 0,0-1,-1-1,0 0,-32 21,38-29,-20 14,28-19,0 0,0 0,0 0,-1 0,1 0,0 0,0 0,0 0,0 0,0 0,0 0,0 0,0 1,0-1,0 0,-1 0,1 0,0 0,0 0,0 0,0 0,0 1,0-1,0 0,0 0,0 0,0 0,0 0,0 0,0 0,0 1,0-1,0 0,0 0,0 0,0 0,0 0,0 0,0 0,0 1,0-1,1 0,-1 0,0 0,0 0,0 0,0 0,0 0,0 0,0 0,0 0,0 1,0-1,1 0,-1 0,0 0,0 0,0 0,0 0,0 0,21-2,134-18,-84 12,88-21,-134 21,-3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55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1,'-2'159,"5"171,-3-329,0 1,0 0,0 0,1 0,-1-1,0 1,1 0,0 0,-1-1,1 1,0-1,0 1,0 0,0-1,0 1,0-1,0 0,1 1,-1-1,0 0,1 0,-1 0,1 0,-1 0,1 0,2 0,0 1,1-1,-1-1,1 1,-1-1,1 0,-1 0,1 0,-1 0,1-1,6-1,10-4,1-1,-1-1,25-14,14-6,95-51,-153 77,0 0,1 0,-1 0,-1 0,1 0,0 0,0-1,-1 1,1-1,-1 1,0-1,0 1,0-1,1-3,-2 5,1 0,-1 0,0 0,1 0,-1 0,0 0,0 0,0 0,0 0,0 0,0 0,0 0,-1 0,1 0,0 0,0 0,-1 0,1 1,0-1,-1 0,1 0,-1 0,0 0,1 0,-1 1,0-1,1 0,-1 1,0-1,0 0,1 1,-1-1,0 1,0-1,0 1,0-1,0 1,0 0,0-1,0 1,-2 0,3 0,-1 0,1 0,-1 0,0 1,1-1,-1 0,1 0,-1 1,1-1,-1 0,1 1,-1-1,1 0,-1 1,1-1,-1 1,1-1,-1 1,1-1,0 1,-1-1,1 1,0-1,0 1,-1-1,1 1,0 0,0-1,0 1,0-1,-1 1,1 0,0-1,0 1,0 0,1-1,-1 1,0-1,0 2,4 30,-4-30,79 395,-68-338,-5-30,-1 0,2 49,-7-58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56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0 321,'1'-6,"0"1,0-1,0 0,1 0,0 1,0-1,0 1,0-1,1 1,0 0,4-5,46-56,-38 49,0 1,1 0,1 1,0 1,1 1,1 0,0 1,0 1,1 1,39-14,-46 19,1 1,0 0,0 1,0 0,0 1,0 1,1 1,-1 0,0 0,1 1,-1 1,0 1,0 0,0 1,-1 0,20 9,-28-10,0 0,-1 1,1 0,-1 0,1 0,-1 0,0 1,-1 0,1 0,-1 0,0 0,0 0,-1 1,0-1,1 1,-2-1,1 1,-1 0,0 0,0 0,0 0,-1 6,0 3,0-1,-1 0,0 0,-2 0,1 0,-2 0,0 0,-6 15,-39 88,16-34,-3-1,-68 110,100-186,-45 61,45-62,0 0,-1-1,0 1,0-1,0 0,0-1,0 1,-1-1,-11 5,45-16,0 2,1 0,0 2,36-1,129 6,-84 2,-89-3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29:59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0,'3'3,"-1"0,0 0,1 0,-1 0,0 0,-1 1,1-1,-1 1,1-1,-1 1,0-1,1 7,1 0,49 142,37 191,-6-17,-80-316,0-1,1 1,0-1,0 1,1-1,0-1,1 1,0-1,0 0,1 0,0 0,1-1,-1 0,12 7,-4-6,-1 0,1-1,0 0,1-2,0 1,0-2,0 0,19 1,38 2,145-4,-140-5,-66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0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0 140,'6'-1,"0"0,-1-1,1 1,0-1,-1 0,9-5,20-6,132-21,287-22,-419 55,-27 2,1-1,-1 0,1 0,-1-1,1 0,-1-1,0 1,1-1,12-6,-15 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2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405 0,'-1'5,"-1"0,0 0,0-1,0 1,-1-1,1 1,-1-1,0 0,-1 0,1 0,0 0,-7 4,1 2,-118 123,55-61,-85 111,157-182,0-1,1 1,-1-1,0 1,0-1,0 1,0-1,1 1,-1-1,0 1,1-1,-1 0,0 1,1-1,-1 1,0-1,1 0,-1 1,1-1,-1 0,1 0,-1 1,1-1,-1 0,1 0,-1 0,1 1,-1-1,1 0,31 13,1 2,-9 4,0 2,-1 1,-1 1,-1 0,26 40,37 41,-60-78,-7-7,1 0,1-1,40 30,-40-37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3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 17,'-1'-1,"0"-1,0 1,0 0,-1-1,1 1,0 0,-1 0,1 0,-1 0,1 0,-1 1,0-1,1 0,-1 1,1-1,-1 1,0 0,0-1,1 1,-1 0,0 0,0 0,1 0,-1 0,-2 1,2 0,0 1,0-1,0 1,0-1,0 1,0-1,0 1,0 0,1 0,-1 0,1 0,-1 1,1-1,-2 5,-3 6,2 0,-1 1,2-1,-4 27,5-25,1 1,0 0,1 0,1 0,1 0,0-1,1 1,0-1,2 1,0-1,7 16,-6-21,-1 0,2 0,-1 0,2-1,-1 0,1 0,0 0,1-1,0-1,0 0,1 0,0 0,0-2,1 1,17 6,-12-6,1-1,-1-1,1 0,0-2,0 0,0 0,0-2,0 0,0-1,0 0,22-6,-36 6,-1-1,1 1,0-1,-1 1,0-1,1 0,-1 0,0 0,0 0,0 0,0 0,-1-1,1 1,-1-1,1 1,-1-1,0 1,0-1,0 0,0 0,0 0,-1 1,1-1,-1 0,0 0,0 0,0 0,0 0,0 0,-1-2,-1-12,-1 0,-1 0,-9-27,12 42,-6-21,-2 0,0 1,-2 0,0 0,-21-29,27 44,0 1,0 0,-1 0,1 0,-2 1,1-1,0 1,-1 1,0-1,0 1,0 1,-1-1,1 1,-1 0,0 1,0 0,1 0,-2 1,-13-1,2 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6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 0,'-4'3,"0"-1,0 1,0 0,0 0,0 0,0 0,1 1,0-1,-1 1,1 0,-3 6,3-5,-11 15,2 1,0 0,2 1,0 1,1-1,2 2,0-1,2 1,0 0,2 0,0 0,2 0,1 30,0-49,0 0,1 0,-1 0,1 0,0-1,0 1,0 0,1-1,0 1,-1-1,2 1,-1-1,0 0,1 0,0 0,0 0,0 0,0-1,1 1,7 5,-4-5,1-1,0 0,-1 0,1 0,0-1,0 0,1-1,-1 0,0 0,0-1,13 0,31-1,86-4,-123 4,0-2,0 1,0-2,-1 0,0-1,24-10,-34 13,-1-1,1 1,-1 0,0-1,0 0,0 1,0-1,0 0,-1-1,1 1,-1 0,0-1,0 1,3-8,-4 9,-1 0,1 0,-1 0,0 0,1 0,-1 0,0 0,0 0,-1 0,1 0,0 0,-1 0,1 0,-1 0,1 0,-1 0,0 0,0 1,0-1,0 0,0 0,0 1,-1-1,1 1,0-1,-1 1,1 0,-1-1,1 1,-1 0,-2-1,-33-17,-1 1,0 2,-72-19,36 12,50 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0,'0'4,"5"6,0 5,5 4,4 3,4 2,3 2,-2-1,0-4,1-1,1-4,-3-1,-5 1,1-2,-4-3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0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1,'1'12,"2"0,-1 0,2 0,-1-1,2 1,-1-1,2 0,7 12,-2-1,169 324,47 95,-226-439,4 10,1 1,0-1,1-1,15 20,-19-27,0-1,0 0,1 0,0-1,-1 1,1-1,0 1,0-1,0-1,1 1,-1 0,0-1,1 0,-1 0,1 0,-1-1,9 1,27-3,-1-1,41-9,23-3,101 6,-189 11,-32 5,-34 4,-112-4,143-7,-55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8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788 1,'-6'0,"-1"1,1 0,-1 1,1 0,0 0,-1 0,1 0,1 1,-1 0,-11 8,-55 46,50-37,-73 60,-21 19,-254 166,347-253,12-5,33-6,-9 1,1 0,-1 1,1 0,-1 1,0 0,0 2,-1-1,1 1,-1 1,-1 0,13 11,59 29,-52-36,0-1,0-1,1-2,0-1,62 3,-92-9,0 0,1 1,-1-1,0 0,0 1,0-1,0 1,0-1,0 1,0 0,0 0,0 0,0 0,0 0,0 1,-1-1,1 0,0 1,-1-1,1 1,-1 0,0-1,3 5,1 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09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0,'109'1,"167"22,-233-16,10-1,1 3,-2 2,0 3,58 22,-105-34,0 1,0-1,-1 1,1 0,0 1,-1-1,0 1,7 7,-3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0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1,'3'44,"3"1,1-1,3 0,1-1,20 49,1 10,6 27,86 199,-123-326,0 0,0 1,1-1,0 0,-1 0,1 0,0 0,0 0,0-1,0 1,0-1,0 1,0-1,1 0,-1 1,1-1,-1-1,1 1,-1 0,1 0,-1-1,1 0,0 1,-1-1,1 0,-1 0,1-1,0 1,-1 0,5-2,9-2,0 0,-1-2,29-13,-17 7,-17 8,19-7,0-2,-1 0,-1-2,29-20,-39 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0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1 217,'0'-4,"4"-2,10 1,7-3,3-5,11-4,7 1,9-1,5-2,4-2,1 3,-1 5,0-1,-4-1,-9 2,-8 3,-10 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1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463 1,'-1'20,"-1"0,-1 1,0-1,-2 0,0 0,-10 23,-56 111,58-129,-268 431,255-422,-9 16,35-49,-1 0,1-1,-1 1,1 0,0 0,0 0,-1-1,1 1,0 0,0 0,0 0,0 0,0-1,0 1,0 0,0 0,0 0,1 0,-1-1,0 1,1 0,-1 0,0 0,1-1,-1 1,1 0,-1-1,1 1,-1 0,1-1,-1 1,1-1,0 1,-1-1,1 1,0-1,0 1,1 0,36 10,-28-8,121 38,217 101,-300-121,-15-7,18 7,-2 2,0 2,84 59,-108-61,-7-2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2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1,'11'2,"0"0,0 1,0 1,-1-1,1 2,-1-1,0 2,0-1,13 11,13 5,34 17,358 179,-335-177,0-3,177 42,-154-54,-91-21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4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23 419,'-3'-7,"-1"1,2-1,-1 1,1-1,0 0,0 0,0 0,1-1,0 1,1 0,0 0,0 0,0-1,1 1,0 0,1 0,-1 0,6-12,-2 8,1 1,0 0,1 1,0-1,0 1,1 1,0-1,1 1,-1 1,19-12,12-7,0 1,2 3,65-27,-83 40,1 1,-1 2,1 0,0 1,1 1,-1 2,1 0,34 3,-51 0,-1 1,1 0,0 1,-1 0,0 0,0 0,0 1,0 0,0 1,-1-1,1 1,-1 0,-1 1,1 0,-1 0,0 0,0 0,-1 1,0 0,0-1,5 13,1 4,-1 0,0 1,-2 0,-1 1,5 38,-9-41,-1 0,-1 0,-1 0,-1 0,-1 0,-1 0,-1 0,0-1,-2 0,-1 0,-11 22,-15 21,-3-1,-47 60,10-15,31-45,16-24,1 1,2 1,-26 61,50-101,0-1,0 0,0 0,0 1,0-1,0 0,0 0,0 0,0 1,0-1,0 0,0 0,0 1,0-1,0 0,0 0,0 0,0 1,0-1,1 0,-1 0,0 0,0 0,0 1,0-1,1 0,-1 0,0 0,0 0,0 0,1 0,-1 1,0-1,0 0,0 0,1 0,-1 0,0 0,0 0,0 0,1 0,-1 0,0 0,0 0,1 0,-1 0,0 0,0 0,0 0,1-1,-1 1,0 0,0 0,0 0,1 0,-1 0,0 0,0 0,0-1,0 1,1 0,-1 0,0 0,0-1,0 1,0 0,0 0,18-10,54-27,1 3,1 3,112-31,-167 57,82-25,165-25,-224 49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7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0,'8'9,"0"0,-1 0,0 1,-1-1,0 1,0 1,-1-1,4 14,4 14,7 41,-13-49,56 352,-43-230,15 29,-34-177,1 1,0-1,0 0,1 0,-1 0,1 0,0 0,0 0,0-1,1 1,-1-1,1 0,-1 0,1 0,0-1,0 1,1-1,-1 0,0 0,1-1,-1 1,1-1,0 0,4 1,19 3,0-1,51 1,-62-5,59 0,-35 0,50 5,-61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7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1 144,'4'-4,"6"-1,9-5,6 0,6 2,11-2,11-4,4 1,6-2,4 3,-6 2,-4 3,-8 3,-8-2,-7 0,-5 1,-7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8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25,'0'-1,"1"0,0 0,-1 0,1 0,0 0,0 0,0 0,0 0,0 0,0 0,0 0,0 1,0-1,0 0,0 1,1-1,-1 1,0-1,0 1,1 0,-1-1,0 1,0 0,3 0,37-5,-38 5,446-2,-180 24,-267-22,1 0,-1 0,1 0,-1 1,1-1,-1 1,1-1,-1 1,0 0,1 0,-1 0,0 0,0 0,1 0,-1 1,0-1,0 1,0 0,-1-1,1 1,0 0,-1 0,1 0,-1 0,2 3,-3-1,0 0,0 0,0-1,0 1,-1-1,0 1,0 0,0-1,0 1,0-1,-1 0,1 1,-1-1,0 0,0 0,0 0,-3 3,-349 514,277-403,46-73,11-16,-21 39,34-52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1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76,'14'-1,"0"-1,-1 0,0-1,24-8,18-5,50-1,0 5,131 0,214 26,-156-2,-270-11,1-1,0-1,-1-1,34-8,-22-1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19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1 247,'1'-5,"1"0,0-1,1 1,-1 0,1 1,0-1,0 0,0 1,1-1,-1 1,8-6,-6 5,13-13,0 1,1 1,1 1,1 0,0 2,1 0,0 1,1 2,0 0,1 1,0 2,0 0,0 1,1 2,0 1,0 0,37 3,-53 0,0 1,0 0,0 0,0 1,0 0,-1 1,1 0,-1 1,0-1,0 1,0 1,0 0,-1 0,1 0,-1 1,-1 0,1 1,-1-1,0 1,-1 0,1 1,-2-1,1 1,-1 0,0 0,0 1,-1-1,0 1,-1-1,0 1,0 0,-1 0,0 0,-1 0,0 0,0 0,-1 0,-2 10,-4 20,-3 0,0 0,-3-1,-23 48,-82 139,106-202,-171 278,182-300,0 0,1 0,-1 0,0 0,1 0,-1 0,1 0,-1 0,1 0,0 0,-1 0,1 0,0 1,0-1,0 0,0 0,0 0,0 0,0 1,0-1,1 0,-1 0,1 2,0-2,0-1,0 1,0-1,0 1,0-1,0 1,0-1,0 0,0 0,0 1,0-1,0 0,0 0,0 0,0 0,0 0,0 0,0-1,0 1,1 0,60-21,-59 19,309-142,-232 106,-50 23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31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1,'-1'0,"0"1,0-1,0 1,0 0,0-1,1 1,-1 0,0-1,0 1,1 0,-1 0,1-1,-1 1,0 0,1 0,0 0,-1 0,1 0,0 0,-1 0,1 0,0 1,-8 30,7-24,-12 71,3 0,4 0,9 151,-3-219,0 1,1-1,1 1,0-1,1 1,6 16,-8-26,0 1,0-1,1 1,-1-1,1 0,0 0,0 0,0 0,0 0,0 0,0 0,0-1,1 1,-1-1,0 1,1-1,0 0,-1 0,1 0,0-1,-1 1,1 0,0-1,0 0,-1 0,1 0,0 0,0 0,-1 0,1-1,0 1,3-2,25-8,0 0,0-3,-1 0,-1-2,0-1,39-29,-49 31,0-1,-2-1,1 0,-2-1,0-1,-1 0,-1-2,17-28,-23 32,0 1,0-1,-1-1,-2 0,1 0,-2 0,0 0,-1 0,-1-1,0 0,-3-33,1 48,0 0,0 0,0 0,-1-1,1 1,-1 1,0-1,0 0,0 0,0 0,-1 0,1 1,-1-1,0 0,0 1,1 0,-2-1,1 1,0 0,0 0,-1 0,1 0,-1 1,1-1,-1 1,0-1,0 1,0 0,1 0,-1 0,0 0,0 1,0-1,-1 1,1 0,0 0,-5 1,-9 1,0 0,1 2,-1 0,1 1,-22 10,34-13,-23 6,22-7,0 0,0 1,0-1,0 1,1 0,-1 1,1-1,-1 1,-5 5,0 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26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1688,'4'-3,"1"1,0-1,0 0,0 1,0 0,0 1,1-1,-1 1,0 0,1 0,-1 0,1 1,10 1,6-3,1132-128,-230 22,-289 36,449-41,821 44,-1763 69,439-4,-4-39,734-194,22-36,-442 98,565-53,12 99,-513 70,0 34,-863 25,480 9,-5 46,-143 21,-9 36,-314-79,-66-24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27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0,'1'7,"0"0,1 0,0 0,0-1,1 1,0-1,0 0,6 10,3 7,295 733,-269-652,490 1557,-394-1107,67 601,-164-844,46 337,49-8,101 159,9 91,-235-859,1 8,-1 0,1 47,-8-71,1 1,0-1,1 0,1 0,0 0,1 0,1 0,7 16,-5-17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2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0,'0'4,"0"6,4 5,1 4,0 3,4 2,-1 5,0 2,-3 0,3-1,-1-2,-1-2,-2 0,-1-1,3-5,0-6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5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3110 1,'-39'3,"0"1,0 2,-57 18,42-11,-300 80,41-26,280-63,-60 0,64-4,-1 2,-50 7,-97 15,103-17,-69 1,91-7,-93 14,-54 9,136-17,0-4,-65-5,-73 4,162 3,0 2,-51 16,53-12,0-2,-66 7,28-11,-116-9,152-5,24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6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0,'-4'0,"-6"0,-5 0,0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6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1,'-4'0,"-6"0,-5 0,-4 0,-3 0,-6 0,1 4,2 1,1 1,0-2,0-1,0-1,4-1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7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1,'-4'0,"-5"0,-6 0,-5 0,2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0:49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0 475,'1'-7,"0"1,1 0,-1 0,1 0,0 0,0 0,1 0,0 0,0 1,0 0,1-1,7-7,3-4,2 1,21-19,22-11,3 2,1 3,2 2,106-44,-140 70,0 1,0 1,1 2,1 2,-1 0,1 2,40 0,-58 5,1 0,-1 1,0 0,0 1,0 1,0 1,0 0,-1 1,0 0,0 1,0 1,0 0,-1 1,-1 0,1 1,-1 1,18 18,-18-14,0 0,-1 1,-1 0,-1 1,0-1,-1 2,0 0,-2 0,0 0,5 22,-9-27,0 1,-1 0,0 0,-1 0,-1 0,0 0,0-1,-1 1,-1 0,0-1,-1 1,0-1,-1 0,0 0,-10 14,-25 36,-3-2,-3-2,-93 91,37-55,-123 85,86-93,59-39,75-43,8-2,16-4,25-7,27-11,222-53,6 14,-201 32,-68 18,-1 1,1 1,51-5,-43 12,0 1,58 11,-61-6,0-2,-1-1,44-3,-73-1,1 0,-1 0,1-1,-1 0,0 0,0 0,0-1,9-5,-11 6,13-8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8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1 460,'8'-7,"0"1,1-1,0 1,0 1,19-9,-16 8,-1 0,1 0,15-14,396-327,-401 330,-4 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2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31,'-6'9,"1"0,0 0,0 0,1 1,0 0,1 0,0 0,0 0,1 0,-1 14,3-20,0 0,0 1,0-1,0 0,1 0,-1 0,1 0,0 0,1 1,-1-2,1 1,-1 0,1 0,0 0,0-1,1 1,-1-1,1 0,0 0,0 0,0 0,0 0,0 0,1-1,-1 0,1 0,0 0,-1 0,1 0,0-1,6 2,10 3,1-1,1-1,-1-1,37 1,-16-3,0-1,0-3,-1-1,52-13,-65 10,0 0,0-3,-1 0,0-1,-1-2,49-31,-72 42,-1 0,1 0,0 0,-1 0,1-1,-1 1,1-1,-1 0,0 0,0 0,-1 0,1 0,-1 0,1 0,-1 0,1-5,-1 5,-1 1,0-1,0 0,-1 1,1-1,0 1,-1-1,0 1,1-1,-1 1,0-1,0 1,-1 0,1-1,0 1,-1 0,-1-3,-2 0,0 0,-1 0,1 1,-1 0,0 0,0 0,0 1,-1-1,1 1,-1 1,1 0,-1 0,0 0,-11-1,-51-1,-108 8,125-1,13 1,1 2,-1 2,1 2,-61 23,48-15,18-7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2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0,'2'1,"0"-1,0 1,0-1,-1 1,1 0,0 0,0 0,-1 0,1 0,-1 0,1 0,-1 1,0-1,1 0,-1 1,0-1,0 1,1 2,20 35,-19-33,137 297,-118-252,-3 2,22 88,-36-121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3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0,'0'4,"4"2,2 3,-1 5,3 4,1 3,-2 2,2-3,0 0,-1-4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4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1,'4'0,"5"4,6 6,4 4,8 10,-2 8,4 3,1 3,0 1,-6-4,-7-2,-2-8,1-3,-2-2,0-4,-2-5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19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1804 7961,'3'0,"0"0,0 0,0-1,0 1,-1 0,1-1,0 0,0 0,-1 0,1 0,0 0,-1 0,1-1,-1 1,0-1,1 0,-1 1,0-1,0 0,3-5,-2 3,0-1,-1 0,0 1,0-1,-1 0,1 0,-1 0,0 0,0 0,0-10,-2-10,-1 1,-1-1,-10-44,11 62,-152-565,87 338,25 89,-85-370,96 354,-14-104,15 58,-90-328,2 147,41 144,36 110,-80-320,23 17,33 110,-36-277,81 457,-35-183,3-32,37 243,-29-124,39 219,-41-178,-26-49,34 127,19 59,-4-18,-43-98,1 46,20 37,27 62,-14-41,25 55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25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878 5690,'4'0,"0"-1,0 1,0 0,0-1,0 0,0 0,-1-1,1 1,0-1,0 1,-1-1,1 0,-1 0,0-1,0 1,4-4,-2 0,1 0,-2-1,1 1,-1-1,0 0,0 0,4-13,1-7,-2 0,0-1,3-41,42-250,-49 303,0 0,-1 0,-1 0,-1-1,0 1,-1-1,0 1,-2 0,0 0,-1 0,0 0,-13-30,-23-45,32 71,0 0,0 1,-2 0,-1 0,-16-22,21 31,1 1,0 0,0-1,1 0,1 0,-1-1,2 1,0 0,-2-14,-8-32,-22-33,21 61,-14-49,8 9,-31-68,20 87,24 41,0-1,1 1,0-1,-4-10,8 16,0 0,0 0,0 0,1 1,-1-1,1 0,0 0,0 0,0 0,0 0,1 0,-1 0,1 0,0 1,-1-1,1 0,1 0,1-3,2-5,0 1,-1-1,-1 0,0 0,0-1,-1 1,0-1,-1 1,0-15,-2 4,0 0,-2 0,-9-42,6 37,-3-48,-3-12,-6 11,-3 1,-55-128,-49-164,91 256,-24-41,16 50,31 70,1 1,1-2,2 0,1 0,2 0,0-54,6 60,8-50,-6 60,-1 0,-1 0,0 0,-2 0,0-1,0 1,-5-23,-24-124,-3-14,17 120,-2 1,-29-67,39 102,0 0,1 0,1 0,1-1,-1-29,2 18,-11-44,9 56,-1-1,-1 1,-1 1,-1 0,-16-27,24 47,0 0,1 0,-1 0,0 0,0-1,1 1,-1 0,1 0,-1 0,1-1,0 1,-1 0,1-1,0 1,0 0,0-1,0 1,0 0,0-1,0 1,0 0,1-1,-1 1,0 0,1 0,-1-1,2 0,0 0,0 0,0 0,1 1,-1-1,1 1,0 0,-1 0,1 0,0 0,-1 0,1 0,0 1,3-1,512-110,-288 85,-91 14,71-22,-52 1,114-30,-192 44,1 4,119-8,-41 6,327-36,94-14,-476 51,-26 2,0 4,96 1,-63 11,194-3,-270-4,58-14,-62 11,1 2,51-5,-29 5,-1-2,0-2,0-3,87-33,16-4,125-22,-254 65,-2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27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1,'-5'0,"-5"2,17 16,31 57,29 52,-65-123,0 0,1-1,0 1,-1-1,1 0,1 0,-1 0,0 0,1-1,-1 1,1-1,0 0,0 0,0 0,0 0,6 1,-2-2,-1 0,0 0,1 0,-1-1,1-1,-1 1,1-1,-1 0,8-3,6-2,-1-1,0-1,0-2,0 1,29-22,-45 28,0 0,0 0,-1 0,0 0,1-1,-1 0,-1 1,1-1,0 0,-1 0,0-1,0 1,0 0,-1-1,1 1,-1-1,1-8,9-26,-10 38,-1 0,0 0,0 0,1 0,-1 0,1 0,-1 0,1 0,-1 0,1 0,-1 1,1-1,0 0,-1 0,1 1,0-1,0 0,-1 1,1-1,0 1,0-1,0 1,0-1,0 1,0 0,0-1,0 1,2 0,-1 0,-1 1,1-1,0 1,0 0,0 0,-1 0,1 0,0 0,-1 0,1 0,-1 0,0 1,1-1,1 3,7 9,0 1,14 27,-18-31,137 220,-137-217,-1 0,1 0,-2 0,0 1,3 16,-3-12,-1-2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30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1479 3156,'-3'-82,"-3"1,-4 0,-33-132,-99-226,-184-402,279 715,13 33,-88-171,10 25,86 174,-2 2,-69-110,92 163,0 0,0 0,1-1,1 1,-1-1,2 0,0 0,0 0,1-1,0 1,1 0,0 0,3-18,-2-46,-1 73,0 0,0 1,0-1,0 0,0 1,-1-1,1 0,0 1,-1-1,1 0,-1 1,0-1,1 1,-1-1,0 1,0-1,0 1,0 0,0-1,0 1,0 0,-1 0,-1-1,2 2,-1-1,1 1,-1 0,1 1,-1-1,1 0,0 0,-1 1,1-1,-1 0,1 1,-1 0,1-1,0 1,-1 0,1 0,0 0,0-1,0 1,-2 2,-9 8,0 2,1 0,-12 18,19-26,-53 82,3 2,-56 130,42-79,65-134,-17 31,19-36,1 0,-1 0,1 0,-1 0,0 0,1 0,-1 0,0 0,0 0,1 0,-1-1,0 1,0 0,0 0,0-1,0 1,0-1,0 1,0-1,-1 1,1-1,0 0,0 1,-2-1,2-1,0 0,0 0,1 0,-1 0,1 0,-1 0,1 0,-1 0,1 0,-1 0,1 0,0 0,0-1,0 1,0 0,-1 0,2 0,-1 0,0-1,0 0,3-31,-2 29,4-26,1 0,2 0,22-54,49-83,-32 71,-37 75,1 0,1 0,19-25,-23 36,1 1,-1 0,1 1,1 0,-1 0,1 1,1 1,15-9,42-27,-58 35,0-1,0 2,1-1,-1 2,1-1,1 1,-1 1,1 0,-1 1,22-4,125 3,247 25,-372-18,48 4,86 19,-164-25,-1-1,1 1,0-1,0 1,-1 0,1 0,-1 0,1 0,-1 0,1 1,-1-1,0 1,0 0,0 0,0-1,0 1,0 0,3 4,-5-5,0 0,0 0,0 0,0-1,0 1,0 0,0 0,0 0,0 0,0 0,0 0,0-1,-1 1,1 0,0 0,-1 0,1 0,0-1,-1 1,1 0,-2 0,-25 21,-3-8,-1-1,0-2,-59 14,-22 8,-119 40,95-31,117-35,0 2,0 0,1 1,-24 19,-43 22,-127 71,88-45,110-69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6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5,4 4,1 4,1 1,-2 1,3-4,1-1,-2 0,-2 1,-1 5,3 2,5 5,0-3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8.1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83,'0'-1,"1"0,-1 0,1 0,-1 0,1-1,0 1,-1 0,1 0,0 0,0 0,0 0,0 0,0 1,0-1,0 0,0 0,0 1,0-1,2 0,31-15,-16 7,-7 2,-4 3,0-1,0 1,1 0,-1 0,1 1,14-4,-19 7,1-1,0 1,-1 1,1-1,0 0,-1 1,1 0,0 0,-1 0,1 0,-1 0,0 1,1-1,-1 1,0 0,0 0,0 1,5 3,-1 2,1-1,-1 1,-1 0,1 1,-1 0,-1-1,0 2,0-1,-1 1,0 0,0-1,-1 2,-1-1,0 0,1 16,0 8,-2 1,-1 0,-7 47,-2-29,-3 0,-2-2,-2 1,-2-2,-3 0,-52 92,84-148,0 2,0-1,1 2,-1-1,19-1,-13 1,1 2,0 1,0 0,0 1,25 4,-38-4,-1 1,0-1,1 1,-1 0,0 1,0-1,0 1,0-1,0 1,0 1,-1-1,1 0,-1 1,1 0,-1 0,0 0,0 0,0 0,0 1,-1-1,0 1,1 0,-1-1,0 1,-1 0,1 0,1 9,0 9,-1 0,-1 0,-1 0,-1 0,-1 0,-1 0,-1 0,0-1,-2 1,-1-1,0-1,-18 34,0-7,-3-2,-2 0,-1-2,-42 43,56-68,2-4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9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63,'55'0,"1581"34,-1458-25,0-7,0-8,190-32,-330 30,39-14,-49 13,1 1,54-8,-59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3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14,'120'-14,"-94"16,1 2,-1 0,0 2,0 1,0 1,-1 1,0 1,-1 1,-1 2,1 0,32 26,17 18,124 126,-193-179,158 167,164 226,-324-393,1 0,-1-1,1 0,0 0,1 1,-1-2,0 1,1 0,0-1,-1 1,1-1,0 0,0-1,0 1,1-1,5 2,-5-3,1 0,-1 0,1 0,-1-1,1 0,-1 0,1 0,-1-1,0 0,0 0,0 0,8-5,139-91,-79 47,-54 40,-3 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9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5,0 4,0 3,4 2,6 6,1 5,3 13,2 8,4 6,-2-3,0-4,1 2,2-5,-3-7,-5-7,-4-10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11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1,'0'0,"0"0,0 0,1 0,-1 0,0 0,0 0,0 0,0 0,0 0,0 0,0 0,0 0,0 0,0 0,0 0,0 1,0-1,0 0,0 0,0 0,0 0,1 0,-1 0,0 0,0 0,0 0,0 0,0 0,0 0,0 0,0 0,0 0,0 0,0 0,1 0,-1 0,0 0,0 0,0 0,0 0,0 0,0-1,0 1,0 0,0 0,0 0,0 0,0 0,0 0,0 0,0 0,0 0,1 0,-1 0,7 12,7 18,2 20,-2 1,10 62,1 11,91 409,-114-525,0 1,1-1,-1 0,2 0,-1 0,6 9,-7-14,0-1,0 0,0 1,1-1,-1 0,1 0,-1 0,1 0,0-1,0 1,-1-1,1 1,0-1,1 0,-1 0,0-1,0 1,0-1,0 1,4-1,11 0,-1-1,1-1,-1 0,1-2,-1 0,0-1,-1 0,1-1,17-10,143-85,-149 83,24-15,-2-2,60-53,-95 74,0-1,-1 0,0-1,-1 0,-1-1,-1-1,0 0,-1 0,-1-1,10-29,-17 42,-1-1,1 1,-1 0,0 0,-1-1,0 1,0 0,0-1,-1 1,0 0,0-1,0 1,-1 0,0 0,0 0,-5-8,3 7,-1 1,1 0,-1 0,-1 0,1 1,-1 0,0 0,0 0,-1 1,1-1,-1 2,-13-7,19 10,0-1,0 0,0 1,-1 0,1-1,0 1,0-1,0 1,0 0,0 0,0 0,-1 0,1 0,0 0,0 0,0 0,0 0,0 0,-1 1,0-1,2 1,-1 0,1-1,-1 1,1-1,0 1,-1 0,1-1,0 1,-1 0,1 0,0-1,0 1,0 0,0-1,0 1,0 0,0 0,0-1,0 1,0 0,0 0,0 1,20 50,-16-43,197 426,-84-152,85 319,-177-523,-15-53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05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0 242,'1'-11,"0"0,1 1,0-1,1 0,0 1,1-1,0 1,0 0,1 1,1-1,-1 1,1 0,1 0,0 0,0 1,11-9,-11 10,0 1,0 0,1 0,0 1,0-1,1 2,0-1,0 1,0 1,0 0,0 0,0 0,1 2,0-1,-1 1,1 0,0 1,16 1,-17 1,-1 1,1 0,-1 0,1 1,-1 0,-1 1,1-1,0 1,-1 1,0-1,0 1,-1 1,0-1,0 1,0 0,-1 0,0 1,-1 0,1 0,-1 0,3 10,3 8,-1 1,-1-1,-1 1,-2 0,4 48,-7-37,-1 0,-2 0,-1 0,-8 38,6-57,-1 1,0-1,-2 0,0-1,-2 1,1-1,-2-1,-1 0,-17 23,11-14,21-17,15-9,114-32,245-93,-328 105,-28 10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0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1003 3442,'0'-14,"-1"0,-1 0,0 0,0 0,-2 0,0 1,0-1,-7-12,0 4,-1 0,-2 1,-25-33,10 17,1-1,3-1,1-2,1 0,3-1,2-2,1 0,3 0,1-2,-13-90,-47-238,45 270,-3 1,-69-148,-43-124,63 148,66 189,3 0,0 0,3-1,-6-51,8 46,-24-78,20 87,1 0,2-1,-5-70,10 75,-2-1,-14-58,10 59,2-1,-4-57,7 29,-12-60,9 48,5 51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2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0 421,'17'-2,"0"0,-1-1,0-1,1 0,-2-1,27-13,19-4,236-80,-230 75,-53 20,0 1,0 1,0 0,1 1,16-2,79-7,123 3,-160 7,0-4,88-19,12-2,2 3,92-9,-36 12,120-4,-307 24,-28 0,1 2,0 0,-1 0,1 1,-1 1,0 1,20 6,-33-8,0 1,0-1,0 1,0 0,0 0,-1 0,1 1,0-1,2 5,-3-6,-1 1,1 0,-1 0,1-1,0 1,0-1,-1 1,1-1,0 0,1 0,-1 0,0 0,0 0,0 0,0 0,1-1,-1 1,0-1,1 0,-1 0,0 0,3 0,38-3,-23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3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0,'5'0,"4"0,6 0,4 0,3 0,7 0,1 0,1 0,-1 0,2 0,5 0,-1 0,-1 0,1 0,-6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3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70,'4'0,"5"0,6 0,0-4,2-2,-2-3,0-1,2 2,3 2,1 2,2 1,0 2,2-3,-1-1,1 0,-4 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58,'146'-12,"-97"6,52-1,-54 8,-11 1,0-2,0-2,0-1,-1-1,56-15,-70 11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1:45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1 616,'0'-23,"0"0,2-1,8-37,-7 49,1 0,0 0,1 1,1-1,0 1,0 0,1 1,12-15,14-13,2 1,1 2,2 1,1 3,1 1,66-37,-80 52,1 1,0 2,1 1,1 1,-1 1,1 2,1 0,-1 2,1 2,0 1,0 0,35 5,-55-2,-1 1,1 0,-1 1,0 0,1 0,-1 1,-1 0,1 1,-1 0,0 0,15 13,-12-7,0 0,-1 1,0 0,-1 1,0 0,13 27,-9-10,-1 0,-2 1,-1 0,-2 1,0 0,2 52,-7-65,-2-1,0 1,-2-1,-5 35,4-42,-1 0,0 0,0 0,-1-1,0 1,-1-1,0 0,-14 16,-160 168,150-167,-2-1,0-1,-2-2,-53 28,28-24,34-16,0 1,0 1,-37 27,56-35,9-6,18-11,34-22,-2 0,1 3,102-42,124-26,-134 50,-66 18,-64 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24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32 558,'-16'-30,"14"15,116 204,-8 5,110 282,84 439,-298-908,41 182,-43-163,0-26,-1 1,1-1,0 0,-1 0,1 0,-1 0,1 0,0 0,-1 0,1 0,0-1,-1 1,1 0,0 0,-1 0,1 0,0 0,0 0,-1-1,1 1,0 0,-1 0,1-1,0 1,0 0,-1 0,1-1,0 1,0 0,0 0,0-1,-1 1,1 0,0-1,0 0,-26-44,23 40,-200-381,-166-331,329 634,3-2,-41-141,69 195,3-1,0 1,2-1,1 0,2 0,1 0,2 0,1 0,1 0,1 1,13-38,-8 41,2 0,1 0,1 1,1 1,2 0,0 2,30-33,-14 23,1 1,2 1,1 3,45-28,-58 42,2 2,-1 1,2 1,0 1,0 1,54-10,-21 10,1 3,75 2,-111 4,0 1,0 1,0 2,-1 1,1 0,-1 2,45 18,-54-17,-1-1,1 2,-1 0,-1 1,0 0,0 1,-1 0,0 1,-1 1,-1 0,0 0,16 29,-12-14,-1 1,-1 1,-2 1,-1-1,-1 1,-2 1,-1-1,-2 1,-1 0,-1 0,-1 0,-3 0,0 0,-16 61,4-37,-4-1,-1-1,-4-1,-1 0,-2-2,-3-2,-49 63,37-56,-3-3,-1-1,-3-3,-99 77,146-124,-17 10,1 1,0 1,1 1,0 0,1 2,-18 24,33-40,0 0,1-1,-1 1,1 0,-1 0,1-1,-1 1,1 0,0 0,-1 0,1-1,0 1,0 0,-1 0,1 0,0 0,0 0,0 0,0-1,0 1,0 0,1 0,-1 0,0 0,0 0,1 1,0-1,0-1,0 1,0-1,0 1,0-1,0 0,0 1,0-1,1 0,-1 0,0 0,0 0,0 0,0 0,0 0,0 0,2-1,58-16,-54 14,60-19,1 2,1 3,118-13,-156 28,-1 1,1 2,0 1,46 9,-58-7,0 2,0 0,0 0,-1 2,0 0,-1 2,32 21,-37-21,0 0,-1 1,-1 0,1 1,-2 0,0 0,0 1,-1 1,-1-1,6 16,5 19,21 86,4 13,-35-126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3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300 707,'-1'0,"0"0,1 0,-1 0,0-1,1 1,-1 0,1 0,-1 0,0-1,1 1,-1 0,1-1,-1 1,1-1,-1 1,1 0,-1-1,1 1,-1-1,1 1,-1-1,1 0,0 1,0-1,-1 1,1-1,0 0,0 1,-1-1,1 1,0-1,0 0,0 1,0-1,0 0,0 1,0-1,0 0,0 1,0-1,1 0,-1 1,0-1,0 1,1-1,-1 0,1 0,13-33,105-154,-10 18,-92 140,-2-1,-1 0,19-63,-32 89,1 1,-1-1,0 0,-1 0,1 0,-1 0,0 0,0 0,-1 0,1 0,-1 0,0 0,-1 0,-3-9,4 13,0-1,0 1,0-1,0 1,0-1,-1 1,1 0,0 0,-1 0,1 0,-1 0,1 0,-1 0,0 0,0 0,1 1,-3-1,0 0,1 1,-1 0,0-1,0 2,1-1,-1 0,0 1,1 0,-1-1,0 1,-3 2,-14 6,2 0,-1 1,1 1,1 1,-32 26,-79 84,95-88,6-5,0 1,2 2,-39 61,54-75,1 1,1 0,1 1,0-1,2 2,0-1,1 1,-3 41,7-57,1-1,0 1,0 0,1-1,-1 1,1 0,0-1,0 1,0-1,1 1,0-1,0 0,0 0,0 1,1-1,0-1,-1 1,1 0,1-1,-1 1,0-1,1 0,0 0,-1-1,1 1,0-1,1 0,-1 0,8 3,9 1,1 0,0-1,0-2,45 2,-45-3,79 2,163-14,98-35,-296 36,-46 6,1-1,-1-1,0 0,21-10,-19 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25.8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1440,'1'-5,"0"0,-1 1,2-1,-1 1,0-1,1 1,0 0,0 0,0 0,1 0,-1 0,1 0,5-6,52-47,-32 32,84-87,-6-5,134-189,-216 271,37-73,-55 97,-1 0,-1 0,0 0,-1-1,0 0,0 1,-2-1,1 0,-1 0,-1 0,-2-21,0 28,1-1,-2 1,1-1,-1 1,1 0,-1 0,-1 0,1 0,-1 1,0 0,0-1,0 1,0 0,-1 1,0-1,0 1,0 0,0 0,0 1,0-1,-1 1,1 0,-11-2,-6-1,-1 0,1 1,-1 2,-41 0,35 4,-1 1,0 1,1 2,0 1,0 2,1 0,0 2,1 1,0 1,-34 23,17-7,1 2,2 2,1 2,-70 79,93-93,0 0,2 1,0 0,1 2,2-1,1 2,0-1,-11 45,17-49,2 0,0 0,1 0,1 0,1 0,1 0,1 0,0-1,2 1,0 0,1-1,10 23,-6-18,2-2,0 1,2-2,0 0,1 0,2-1,0-1,0-1,2 0,38 29,-40-35,1-1,0-1,1 0,0-2,1 0,0-1,0-1,0 0,1-2,-1 0,1-1,0-1,0-1,24-2,-4-3,0-2,-1-1,1-3,-2-1,1-1,-2-3,0-1,44-25,-32 11,-2-1,-1-2,-2-3,-1-1,49-57,-38 35,62-89,-101 126,-1-1,-2 0,0-1,-1 0,-2-1,0 0,-2 0,5-29,-9 28,-2-1,0 1,-1-1,-2 0,-10-51,26 89,6 15,266 365,-215-304,5-4,110 97,-174-170,0-1,0 0,1 0,0-1,0-1,19 8,-29-14,0 0,0 0,-1 0,1 0,0-1,0 1,0-1,0 0,0 0,0 0,0 0,0-1,0 1,0-1,0 0,0 0,0 0,0 0,0 0,-1 0,1-1,-1 1,1-1,-1 0,1 0,-1 0,0 0,0 0,0-1,0 1,0 0,-1-1,1 0,-1 1,0-1,1 0,-1 0,1-4,6-24,0 0,-3-1,0 0,-2 0,-2-54,0 44,-44-844,38 846,-12-49,13 70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27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1425,'13'-1,"1"-1,-1 0,0-1,0 0,-1-1,1-1,-1 0,0-1,0 0,0 0,-1-1,0-1,-1 0,15-14,13-14,-2-3,39-51,-71 85,40-52,58-99,-87 130,-2-1,-1 0,-1 0,-1-2,-1 1,8-49,-16 70,-1 0,1 0,-1 0,0 0,-1 0,0 0,0 0,0 0,-1 0,0 0,0 1,-1-1,1 1,-2 0,1 0,-1 0,0 0,0 0,-9-9,7 10,0 0,-1 0,1 1,-1 0,0 0,0 1,0 0,0 0,-1 0,1 1,-1 0,0 1,0 0,1 0,-1 1,0-1,-12 3,3-1,1 2,-1 0,0 1,1 0,-1 2,1 0,1 1,-1 0,1 1,-22 16,18-9,1 0,1 1,1 0,0 2,1-1,1 2,-14 24,10-10,0 2,3 0,1 0,1 2,2 0,2 0,1 0,2 1,-1 50,6-64,1-1,1 0,1 1,1-1,1 0,1 0,16 42,-16-53,0-1,2 1,-1-1,1-1,1 1,0-1,0-1,1 1,0-1,1-1,0 0,0 0,1-1,0 0,0-1,13 5,10 2,0-2,1-1,0-1,1-3,0 0,0-3,0-1,0-1,0-2,57-9,-19-4,-2-2,0-4,-1-2,78-38,-121 48,-1-2,0-2,-1 0,0-2,-2 0,0-2,-1 0,-1-2,-1-1,-1 0,20-32,-20 23,-1-2,-1 0,-3-1,0-1,-2 0,-2-1,-2 0,9-64,-10 40,-3 0,-3 0,-2-1,-3 1,-17-95,15 130,-2 1,-1 1,-1 0,-1 0,-1 1,-26-41,27 49,-2 1,1 0,-2 1,0 0,0 1,-1 0,-1 1,0 1,0 1,-30-14,38 19,0 1,0 1,0-1,0 1,0 1,-1-1,1 1,-1 0,-13 1,17 0,1 1,-1 0,1 0,0 0,-1 0,1 0,0 1,0 0,0-1,0 1,0 0,1 0,-1 1,1-1,-1 1,1-1,0 1,0 0,0-1,0 1,0 0,0 0,0 4,-4 9,0 1,2 0,0 0,1 0,0 0,1 0,2 0,-1 1,2-1,0 1,2-1,-1 0,2 0,0 0,10 22,0-2,1-2,2 0,1-1,2 0,46 56,-13-30,4-2,1-4,3-1,3-4,129 78,-188-124,12 6,-1 2,0 0,-1 0,19 19,-30-27,-1 1,0 0,0 0,0 0,0 0,-1 1,1-1,-1 1,0-1,-1 1,1 0,-1 0,0 0,0-1,0 1,-1 0,0 0,0 1,0-1,0 0,-1 0,-1 4,-7 19,-1 0,-25 49,1-3,-42 134,69-183,1 0,1 0,1 1,1-1,1 1,3 41,0-57,0-1,1 1,0-1,1 0,-1 1,2-1,-1 0,1-1,1 1,0-1,0 0,0 0,1 0,0-1,1 1,0-2,11 10,-8-9,0-1,0-1,1 0,0 0,0-1,0 0,0-1,1 0,-1-1,1 0,0-1,0 0,-1-1,14-2,5 0,1-3,-1 0,0-2,-1-1,0-1,0-2,54-28,-38 13,-1-3,-1-1,70-66,-85 71,-5 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28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1225,'2'-6,"0"0,0 0,0 0,1 1,0-1,0 1,1 0,-1 0,1 0,0 1,5-6,9-12,36-52,184-287,-215 319,-1 0,-3-1,-2-1,-1-1,-3 0,-1-1,5-48,-15 82,-2 1,1-1,-1 1,-1-1,0 0,0 1,-1-1,-1 1,0 0,0 0,-2 0,1 0,-1 0,0 1,-1 0,-1 0,1 1,-1 0,-1 0,0 0,0 1,-1 0,0 1,0-1,0 2,-1 0,0 0,-1 0,-16-5,25 10,0 0,-1 0,1 0,0 1,-1-1,1 1,0-1,-1 1,1 0,-1 0,1 0,-1 0,1 0,0 1,-1-1,1 1,0 0,-1-1,-2 3,3-2,1 0,0 1,0-1,0 0,0 1,0-1,0 1,0-1,1 1,-1 0,0-1,1 1,0 0,-1-1,1 1,0 0,0 0,0-1,0 1,0 2,1 7,1-1,0 1,1-1,0 0,1 0,0 0,7 12,31 45,3-2,91 100,-92-115,-1 1,-3 2,-2 2,44 85,-76-126,-1 1,0 0,-1 1,-1-1,0 1,-1-1,-1 1,-1 0,0 0,-1-1,0 1,-2 0,1-1,-2 1,0-1,-13 28,4-13,-2-1,0-1,-2 0,-2-1,0-1,-2-1,-29 29,36-41,-1-1,0-1,-27 17,27-20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29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1050,'-35'39,"3"1,-44 68,45-61,22-35,-126 205,122-193,1 1,1 0,1 0,2 1,0 1,2-1,-4 34,10-54,-1 0,1 1,1-1,-1 0,1 0,0 0,0 0,1 0,-1 0,1-1,1 1,-1 0,1-1,0 0,0 1,7 7,-4-7,0 0,1 0,0-1,0 0,0 0,0-1,1 0,0 0,0-1,14 4,4 0,1-2,0-1,0-2,0 0,0-2,42-4,-37 0,0-1,0-2,0-1,34-13,-51 15,1-1,-1 0,0-1,0 0,-1-2,-1 1,1-2,-2 0,22-23,-29 27,-1 0,0 0,0 0,0-1,-1 0,-1 1,1-1,-1 0,-1 0,1 0,-1-1,-1 1,1 0,-1 0,-1 0,0-1,0 1,0 0,-1 0,0 0,-7-14,-5-12,-1 1,-2 0,-31-44,44 71,-165-225,153 207,14 16,11 16,51 53,-3 4,48 71,83 151,-131-189,61 92,-114-184,1 0,-1 0,1 0,1-1,-1 0,1 0,0 0,0-1,0 1,0-1,1-1,0 0,0 0,0 0,12 3,-8-5,0 0,0 0,0-1,0-1,-1 1,1-2,0 0,0 0,-1-1,13-5,16-7,0-2,-1-1,-1-2,-1-2,-1-1,-1-1,-2-3,0 0,-1-2,-2-1,-1-2,-2 0,33-54,-28 34,-2-1,-3-2,-2-1,-2-1,-3-1,-2 0,-3-1,10-104,-19 112,-3 0,-2 0,-2 0,-3 0,-1 1,-3-1,-2 1,-2 1,-3 0,-1 1,-3 1,-1 1,-3 1,-1 0,-3 2,-1 2,-2 0,-63-62,76 84,12 12,-1 0,0 0,0 1,0 0,-16-9,22 15,1 0,-1-1,1 1,-1 0,1 0,-1 0,0 0,1 0,-1 0,1 0,-1 0,1 0,-1 0,1 0,-1 0,1 1,-1-1,0 0,1 0,-1 0,1 1,-1-1,1 0,0 1,-1-1,1 0,-1 1,1-1,0 1,-1-1,1 0,0 1,-1-1,1 1,0-1,0 1,-1-1,1 1,0 0,0-1,0 1,0-1,0 1,0-1,0 1,0-1,0 1,0-1,0 1,0 0,1 33,17 51,2 0,42 105,-37-118,50 142,10-4,8-4,186 299,-25-140,-247-357,-1 0,-1 1,0-1,7 16,-6-9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0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700 655,'-191'211,"157"-166,1 2,-50 101,58-95,2 1,3 1,-15 67,29-94,1 1,1 0,1 0,1 0,2 0,1 0,2 0,7 39,-8-60,0 0,0-1,0 1,1-1,0 0,1 1,0-2,0 1,0 0,1-1,0 0,0 0,1 0,-1 0,1-1,0 0,1 0,6 3,-3-3,0-2,0 1,0-1,0-1,0 0,0 0,1-1,-1 0,1-1,-1 0,0-1,1 0,12-3,14-4,0-1,0-2,-1-2,-1-1,0-1,-1-2,-1-2,-1-1,0-1,-2-2,-1-1,0-1,-2-2,38-47,-57 64,-1-1,0-1,-1 1,0-1,-1 0,0 0,-1-1,5-25,-8 30,0 0,-1 0,0 0,0 1,-1-1,0 0,0 0,-1 0,0 1,0-1,-1 1,0-1,0 1,-1 0,0 0,-6-8,-3-1,-1 1,-1 0,0 1,-1 1,0 0,-1 1,-1 1,0 0,-19-7,-15-5,-1 2,-60-14,39 16,-1 3,-1 3,0 4,-153 2,222 7,-4 0,0 0,0 1,0 0,1 1,-1 0,1 0,-1 1,-10 5,17-2,13-2,15-2,16-6,0-2,0-2,-1-2,57-21,147-75,92-66,-246 121,135-105,-208 144,0-1,-1-1,-1 0,23-29,-35 40,1 0,-1-1,0 1,0-1,-1 1,1-1,-1 0,1 1,-1-1,0 0,-1 0,1 0,-1 0,1 0,-1 0,0 0,-1 0,1 0,-1 1,0-1,0 0,0 0,0 0,0 1,-1-1,0 0,0 1,0 0,0-1,0 1,-4-4,-32-32,-1 2,-3 1,-89-59,126 92,0-1,0 1,-1 0,1 1,-1-1,0 1,0 0,0 1,-7-2,11 3,-1 0,1 0,0 1,0-1,0 0,0 1,0-1,0 1,0 0,0 0,1 0,-1 0,0 0,0 0,1 0,-1 0,1 1,-1-1,1 1,-1-1,1 1,0 0,0-1,0 1,0 0,0 0,0 0,0 0,0 0,0 2,-2 9,0 0,0-1,1 1,1 0,0 0,1 0,0 1,1-1,1 0,5 24,6 11,29 69,-36-101,96 227,151 260,186 203,-299-499,-8 7,106 240,-231-440,0 1,-1 0,-1 0,-1 1,5 27,-9-38,0 1,0-1,0 0,-1 0,0 1,0-1,0 0,-1 0,1 0,-1 0,-1 0,1-1,-1 1,1-1,-1 1,-1-1,1 0,0 0,-1 0,-8 6,-32 23,0-2,-3-2,0-2,-83 34,105-50,-1-2,-1 0,1-2,-1-1,0-1,-1-2,1 0,-51-2,65-2,0 0,0-1,1-1,-1 0,1 0,-1-1,1-1,1 0,-1 0,1-1,0-1,0 0,0 0,1-1,0-1,1 0,0 0,0 0,1-1,-13-21,8 4,1 0,1-1,2-1,0 0,2 0,1 0,-2-32,1-6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1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0 175,'4'0,"14"-9,12-6,14-1,7-6,4-4,-4 3,-2 6,-1 5,-9 0,-3 3,-3 3,-3 2,-2 1,-3 3,0 0,-1 0,-4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3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19,'-155'-18,"135"19,-1 0,1 2,-1 0,1 2,0 0,0 1,1 1,0 1,0 0,1 2,0 0,0 1,1 1,-17 16,11-9,1 1,1 1,2 1,0 1,1 0,1 2,1 0,1 0,-15 40,17-26,1 0,3 1,1 1,1-1,3 1,2 0,1 0,2 1,2-1,1 0,3-1,1 1,2-1,1-1,18 39,-10-30,3-2,1-1,2 0,2-2,3-1,0-2,3 0,1-2,2-2,2-1,72 51,-78-66,0-1,2-2,0-2,0-1,1-1,1-2,0-2,1-1,0-1,0-3,0-1,0-1,1-3,62-7,-69 3,1-1,-1-2,0-1,-1-1,0-2,0-1,-1-1,-1-2,-1 0,0-2,-1-1,-1-1,-1-1,-1-2,0 0,-2-1,23-34,-31 39,-1-1,-1 0,-1-1,-1 0,0 0,-2-1,0 0,3-26,-8 38,-1-1,0 1,-1-1,0 1,-1-1,0 1,-1-1,0 1,0 0,-1 0,0 0,-1 0,0 0,-1 1,0-1,0 1,-1 1,-1-1,-10-12,1 6,-1 0,-1 1,0 1,0 1,-21-11,-104-42,107 50,29 11,0 1,0 1,0-1,-1 1,1 1,-1-1,-11 0,17 2,0 1,-1-1,1 0,0 1,0-1,0 1,-1 0,1 0,0 0,0 0,0 0,0 0,1 0,-1 1,0-1,0 1,1-1,-1 1,1 0,-1 0,1 0,0-1,0 1,0 0,0 0,0 1,0-1,0 4,-4 7,2 0,0 1,0 0,2-1,-1 1,2 0,0 0,0 0,2 0,-1-1,7 25,-2-21,0 0,1 0,1-1,1 0,0 0,0-1,2 0,15 17,-5-10,1-2,0 0,1-1,2-1,0-2,0 0,1-1,1-2,1-1,48 15,-22-14,0-2,1-2,0-2,101-2,-135-7,-1 0,0-2,0 0,0-1,0-1,34-15,-43 16,0 0,0-1,-1-1,0 0,0 0,-1-1,1 0,-2 0,1-1,-1 0,-1-1,11-17,-16 25,-1 0,0-1,0 1,0 0,0-1,0 1,-1 0,1-1,-1 1,0-1,1 1,-1-1,0 0,0 1,-1-1,1 1,-1-1,1 1,-1-1,0 1,0 0,0-1,0 1,0 0,0 0,-1 0,1 0,-1 0,1 0,-1 0,0 0,0 0,-2-1,-7-4,0-1,-1 2,0 0,0 0,-15-4,6 2,-383-149,331 119,70 36,0 1,0-1,0 0,0 0,1-1,-1 1,0-1,1 1,0-1,0 0,0 0,0 0,0 0,0 0,1 0,-1 0,1-1,0 1,0 0,0-5,1 4,1 1,0 0,0 0,1 0,-1 1,0-1,1 0,0 0,0 1,0-1,0 1,0 0,0-1,0 1,1 0,-1 0,1 0,0 1,0-1,-1 1,5-2,68-26,-72 28,52-16,0 3,1 2,0 2,1 4,86-1,-107 8,-1 2,1 1,-1 2,0 1,0 2,-1 2,0 0,0 3,59 33,-55-23,-2 1,0 2,-2 1,-1 2,-1 2,46 59,-58-66,-2 2,-2 0,0 0,-2 2,-1 0,-1 0,-1 1,-2 1,-1 0,4 32,-44-328,8-366,24 615,1 0,0 0,1 0,1 1,1-1,0 1,9-24,-10 33,0 0,1 0,0 1,0-1,0 1,0 0,1 0,0 0,0 1,0-1,1 1,-1 1,1-1,0 1,0 0,0 0,1 1,-1-1,0 2,8-3,-3 2,0 1,0 0,0 0,0 1,1 1,-1 0,0 0,-1 1,1 0,0 1,0 0,-1 1,0 0,0 1,0 0,0 0,-1 1,0 0,0 1,15 15,6 9,-1 2,-2 1,45 73,-52-76,267 479,-226-393,-6-18,-45-82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4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0,'5'1,"-1"0,1 0,-1 0,0 0,1 0,-1 1,0 0,0 0,0 0,0 0,-1 1,1-1,-1 1,1 0,3 5,47 57,-51-60,459 736,-322-501,-68-113,-29-47,3-2,87 110,-125-180,0-1,0 0,1 0,0-1,1 0,-1 0,1-1,0-1,1 1,-1-2,1 1,-1-2,1 1,0-1,0-1,0 0,0-1,0 0,16-2,14-2,0-2,-1-2,74-25,4-16,-97 40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4.9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1 191,'4'-4,"14"-6,12-5,13 0,9-2,2-6,1 1,4 0,-4 4,-8 4,-7 1,-6 3,-10 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5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1,'4'0,"14"4,8 6,4 13,9 7,2 7,6 9,0 2,5 4,4 2,-5-3,-5-4,-5-4,-5-10,-10-7,-4-7,-6-7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4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637 0,'-157'7,"136"-4,1 1,0 0,0 2,1 0,-33 15,9 0,2-2,0 2,-50 35,81-50,1 1,1 0,-1 0,1 1,0 1,1-1,0 1,0 0,1 1,0-1,1 1,0 0,1 1,-7 19,11-23,-1 0,1 1,0-1,0 1,1-1,0 1,0-1,1 0,0 1,0-1,1 0,-1 0,2-1,-1 1,1 0,0-1,0 0,1 0,0 0,0-1,0 0,10 8,6 5,1-2,1 0,0-2,49 23,75 26,135 67,-184-71,-2 3,-4 4,-2 5,-3 3,-3 4,-5 4,-2 3,94 138,-147-189,19 27,-2 2,43 91,-83-152,1 0,-1 1,0-1,0 0,0 0,-1 1,1-1,0 0,-1 1,0-1,0 0,1 1,-1-1,0 1,-1-1,1 0,0 1,-1-1,1 0,-1 1,0-1,0 0,-1 3,-1-3,1 0,-1 0,0 0,0-1,0 1,0-1,0 0,0 0,0 0,0 0,0 0,0-1,-1 1,1-1,0 0,0 0,-6-1,-36-2,0-1,0-3,-44-12,-132-46,172 50,-86-28,15 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5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6.8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1 494,'20'12,"-1"0,0 1,-1 1,0 1,-1 0,28 34,-15-10,-1 0,28 51,-30-42,-1 0,-3 2,-1 1,23 88,-42-116,-3-23,0 0,0 0,0 0,0 0,0 0,-1 0,1 0,0 1,0-1,0 0,0 0,0 0,0 0,0 0,0 0,-1 0,1 0,0 0,0 0,0 0,0 0,0 0,0 0,-1 0,1 0,0 0,0 0,0 0,0 0,0 0,0 0,-1 0,1 0,0 0,0 0,0 0,0 0,0 0,0 0,0 0,0-1,-1 1,1 0,0 0,0 0,0 0,0 0,0 0,0 0,0 0,0-1,0 1,0 0,0 0,0 0,0 0,0 0,0 0,0-1,0 1,0 0,0 0,0 0,0 0,-19-38,0-19,1-2,4 0,-12-96,3-183,21 4,2 327,0-1,1 1,0-1,1 1,0 0,0 0,0 0,1 0,0 0,5-8,-7 13,0 1,1-1,0 0,-1 1,1-1,0 1,0 0,0-1,0 1,0 0,0 0,0 0,0 1,0-1,0 0,1 1,-1 0,0-1,1 1,-1 0,0 0,0 0,1 0,-1 1,0-1,0 1,1-1,-1 1,0 0,0 0,0 0,0 0,0 0,0 0,0 0,2 3,18 10,0 1,-2 2,0 0,-1 1,24 29,79 114,-72-90,56 75,163 210,-210-300,-53-50,8 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7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0,'2'22,"0"0,1 0,1-1,1 0,1 0,14 32,61 114,-76-159,21 43,3-1,1-1,3-2,46 50,-68-84,2 0,0-1,0 0,1-2,0 1,1-2,0 0,1 0,0-2,0 0,0-1,1 0,0-1,0-1,1-1,-1-1,34 1,-43-3,0-1,-1 1,1-2,0 1,-1-1,1 0,-1-1,0 0,1 0,-1-1,-1 1,1-1,-1-1,1 1,8-10,-7 6,-1-1,0 0,0-1,-1 1,-1-1,1 0,-2-1,1 1,4-21,-3 8,-2 0,-1 0,-1 0,0 0,-2 0,-1 0,-1 0,-1-1,0 2,-8-25,-3 8,-1 0,-2 1,-1 1,-36-53,70 109,0-1,1-1,1-1,26 19,118 84,-86-64,-8-5,26 20,2-3,132 66,-211-124,1-2,25 7,-16-8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38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1,'-4'0,"1"1,-1 0,1 0,-1 0,1 0,0 1,0-1,0 1,0 0,0 0,0 0,0 0,0 1,1-1,-5 6,-31 43,30-38,1 1,0-1,1 1,1 1,0-1,1 1,1 0,0 0,1 0,0 0,2 0,0 0,0 1,1-1,1 0,1 0,0 0,1 0,0-1,1 1,1-1,0 0,1-1,1 0,0 0,0 0,1-1,1 0,0-1,1 0,0-1,1 0,12 9,40 24,2-3,112 51,-150-79,0-2,1 0,0-2,1-2,-1 0,1-2,1-2,-1 0,50-5,-77 3,1 0,-1 0,0-1,0 1,0-1,0 0,0 0,0 0,0 0,0-1,-1 1,1-1,0 0,-1 1,1-1,-1 0,0-1,1 1,-1 0,0-1,0 1,-1-1,1 1,-1-1,1 0,-1 0,0 0,0 0,0 0,0 0,0 0,-1 0,1 0,-1 0,0 0,0-4,-2-11,0 1,-1-1,-1 1,0 0,-9-20,11 29,-13-34,-2 1,-2 0,-1 2,-2 0,-32-42,39 60,-2 0,0 2,-1 0,-2 0,1 2,-2 0,0 2,-1 0,-1 1,-27-12,35 22,-1 0,1 1,-1 1,0 0,0 1,1 1,-1 0,0 1,0 1,-26 6,-37 2,43-8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0.0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0 678,'1'6,"0"-1,0 1,1 0,-1 0,1 0,1-1,-1 1,1-1,0 0,5 8,42 51,-41-54,9 11,0-1,2-2,0 0,1 0,1-2,0-1,36 18,-42-25,0-1,0-1,0 0,1-1,0-1,0-1,0 0,0-1,0-1,1-1,-1 0,30-5,-40 4,0-1,0 0,0 0,0-1,-1 0,1 0,-1 0,0-1,0 0,0 0,-1-1,0 1,1-1,6-9,-5 5,-1-1,0 1,-1-1,0 0,0-1,-1 1,-1-1,5-18,-5 9,0 0,-1 0,-1 0,-1-1,-1 1,0 0,-2-1,0 1,-12-36,20 64,0-1,1 0,-1 0,1 0,1-1,-1 0,10 7,-6-4,20 16,1 0,1-2,1-1,65 32,-80-46,0-1,0 0,1-2,-1 0,1-1,0 0,0-2,1 0,-1-2,0 0,39-5,-49 2,0 0,0 0,0-1,0 0,-1 0,0-1,0 0,0-1,0 0,-1 0,0-1,0 1,-1-1,0-1,0 1,-1-1,0 0,0-1,6-14,1-6,-1 0,-1 0,-2-1,9-56,2-128,-18 179,-2 0,-1 0,-2 0,-10-37,11 61,0-1,-1 1,0 1,-7-11,10 18,-1-1,0 1,0 0,0 0,-1 0,1 1,-1-1,1 0,-1 1,0 0,0 0,0 0,0 0,-1 0,1 0,-5-1,7 3,0-1,0 1,1 0,-1 0,0 0,0 0,1-1,-1 1,0 0,0 0,0 0,1 1,-1-1,0 0,0 0,0 0,1 1,-1-1,0 0,0 1,1-1,-1 0,0 1,1-1,-1 1,1-1,-1 1,-1 1,2-1,-1 1,1-1,-1 1,1 0,-1-1,1 1,0 0,0-1,0 1,0 0,0-1,0 1,1 1,0 4,0 0,1 0,0 0,1-1,4 11,9 4,0-1,1 0,1-1,1-1,33 25,16 16,12 17,-3 3,105 141,-166-198,-2 2,0 0,-2 0,0 1,-2 1,-1-1,-1 2,-1-1,-1 1,2 33,-8-55,0-1,0 1,-1-1,0 1,0-1,0 0,0 1,0-1,-1 0,0 0,0 0,0 0,0 0,-1-1,1 1,-1-1,0 1,0-1,0 0,-1 0,1 0,-6 3,-10 5,0 0,0-1,-32 11,2-1,-140 63,165-73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1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37,'0'-10,"3"-13,-2 22,0 1,0-1,0 1,0-1,0 1,0 0,0 0,0 0,0-1,0 1,1 0,-1 0,0 0,0 1,0-1,0 0,0 0,0 1,0-1,0 0,0 1,0-1,0 1,0-1,0 1,1 1,11 6,0 0,-1 1,-1 1,1 0,-1 1,-1 0,0 0,-1 1,10 17,-4-9,60 86,117 226,23 136,-183-395,385 818,-398-852,-7-12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1.9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2767,'1'-3,"0"0,1-1,-1 1,1 0,0 0,0 0,0 0,0 0,0 1,1-1,-1 1,5-4,1-2,57-55,3 4,3 3,83-51,-92 64,185-121,1035-603,22 51,-1272 699,357-190,315-146,-386 196,-295 149,-23 8,0 0,0 0,0 0,0 0,1-1,-1 1,0 0,0 0,0 0,0 1,0-1,1 0,-1 0,0 0,0 0,0 0,0 0,0 0,1 0,-1 0,0 0,0 0,0 0,0 0,0 0,0 1,0-1,1 0,-1 0,0 0,0 0,0 0,0 0,0 1,0-1,0 0,0 0,0 0,0 0,0 0,0 1,0-1,0 0,0 0,0 0,0 0,0 0,0 1,0-1,0 0,0 0,0 0,0 0,0 0,0 1,-22 30,9-15,0 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2.6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1,'5'4,"4"10,10 11,6 9,6 7,7 5,5 7,4 8,1 1,2-2,-4-2,-1-8,-9-7,-5-11,-10-8,-2-2,-6-3,-4-3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3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44,'0'-4,"0"-6,0-5,0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4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0 483,'14'1,"-1"0,0 2,0-1,0 2,0 0,18 8,73 38,147 97,-205-117,-2 2,-1 3,49 50,-89-82,1 1,-1 0,-1 0,1 0,0 1,2 7,-5-12,0 0,1 1,-1-1,0 0,0 0,0 1,0-1,0 0,0 0,0 1,0-1,0 0,0 1,0-1,0 0,0 1,0-1,0 0,0 0,0 1,0-1,0 0,0 1,0-1,0 0,-1 0,1 1,0-1,0 0,0 0,0 1,-1-1,1 0,0 0,0 0,-1 1,-19-9,-5-10,0 0,2-2,0-1,2-1,0 0,1-2,2 0,0-2,2 0,-20-42,30 56,1-1,0 1,1-1,1 0,-3-19,5 28,1 0,0 1,0-1,0 0,0 1,1-1,-1 0,1 0,0 1,0-1,1 1,-1-1,1 1,-1 0,1-1,0 1,0 0,1 0,-1 0,1 1,-1-1,1 0,0 1,3-3,8-3,0 1,1 0,0 1,0 1,0 0,27-5,96-8,-132 18,8-2,29-2,-1 1,66 5,-96-1,1 0,-1 2,1-1,-1 2,0 0,0 0,0 1,-1 0,0 1,0 0,0 1,-1 1,10 8,-5-2,-1 1,-1 1,0 0,-1 1,19 34,-27-43,0 0,0 1,-1-1,0 1,0-1,-1 1,0 0,0 0,-1 0,-1 0,1 1,-2-1,1 0,-1 0,-3 14,1-69,0 24,-5-76,-5-109,14 181,0 1,2 0,1 0,1 1,1-1,10-27,-12 44,1-1,-1 1,2 0,-1 0,1 0,0 1,1 0,-1 0,1 1,1 0,-1 0,1 1,0 0,1 0,-1 0,1 1,9-3,11-3,1 2,0 0,59-6,-41 10,0 2,0 2,0 2,-1 2,1 3,-1 1,0 3,-1 1,0 3,63 28,-79-28,1 2,-2 1,0 1,-2 1,0 1,40 42,-50-44,0 1,-2 0,-1 1,0 0,-2 2,0-1,-2 1,0 1,10 42,-14-37,-2 1,0 0,-3 0,-1 37,-2-31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6 174,'-4'0,"3"0,5-4,15-2,9-3,7-9,6-1,9-2,4-1,-3 2,-2 6,-9 1,-8 2,-4 3,-4 3,0 3,-2 1,-3 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4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155 584,'7'-1,"-1"-1,1 0,-1 0,0 0,1-1,-1 0,0 0,9-7,10-5,79-35,-3-5,-2-4,138-109,-235 167,8-8,0 0,0 0,0-1,13-18,-22 26,1 0,-1 0,0 0,1 0,-1 0,0-1,-1 1,1 0,0-1,-1 1,1 0,-1-1,0 1,1-1,-1 1,-1-1,1 1,0 0,0-1,-1 1,0-1,1 1,-1 0,0-1,0 1,0 0,0 0,-1 0,1 0,0 0,-1 0,0 0,-2-2,-4-3,-2 0,1 1,-1 0,0 0,0 1,-1 0,1 1,-1 0,0 1,0 0,0 1,-1 0,-11 0,-3 0,0 1,0 2,0 1,-43 8,40-4,2 1,-1 2,1 0,0 2,1 1,0 1,1 2,1 0,0 1,1 2,1 0,-28 30,33-28,1 0,1 1,0 0,2 1,0 1,2 0,0 1,2 0,1 1,0 0,2 0,1 0,1 1,0 28,3-20,1 0,2 0,2-1,1 1,1-1,2 0,1 0,24 54,-27-72,2 0,-1 0,2-1,0-1,0 1,1-1,1-1,0 0,1 0,0-1,1-1,0 0,1-1,0 0,0-1,1-1,0 0,0-1,0-1,18 5,9-4,1-1,-1-2,1-2,44-5,168-33,-204 26,-1-3,0-2,-1-3,-1-1,-1-2,-1-3,67-46,-78 44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5.9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738 126,'-16'-13,"-1"1,0 1,0 1,-1 0,0 1,-32-11,33 13,-4 0,1 0,-1 1,0 2,0 0,0 1,-1 1,1 1,-1 1,1 1,-40 6,44-3,0-1,0 2,1 0,0 1,0 1,0 1,1 0,0 0,0 2,1 0,0 0,1 2,-24 24,30-26,0 1,1-1,0 1,1 0,0 0,0 1,1-1,1 1,0 0,1 0,0 0,0 1,2-1,-1 0,2 1,0-1,4 21,0-5,2 0,1 0,2-1,0-1,2 1,24 38,-5-17,1-2,3-1,2-2,2-2,1-1,66 49,-12-21,3-4,118 57,-158-92,-22-13,0 2,-1 1,-2 1,0 2,53 48,-83-68,0 1,0 0,0 0,0 0,0 0,-1 0,1 0,-1 0,0 0,0 1,0-1,0 1,-1-1,1 1,-1-1,0 1,0-1,0 0,-1 1,1-1,-1 1,0-1,0 1,0-1,0 0,0 0,-1 0,0 1,1-1,-1-1,-3 5,-7 8,0 0,-1 0,-1-2,-19 16,28-25,-34 30,-66 43,92-69,0 0,-1-1,0 0,-1-1,1 0,-1-2,0 0,-1 0,-22 2,18-6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6.8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0,5 8,2 7,-2 5,3 8,3 7,1 6,-1 4,-4 3,-2 2,0-4,-3-6,-5-9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7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90,'0'-4,"0"-6,0-4,0-5,0-4,0 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8.3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34,'-63'25,"1"2,2 3,1 2,1 3,2 2,2 3,2 2,1 2,2 3,-79 99,110-121,1 0,-24 49,36-63,1 0,0 0,0 0,1 1,0-1,1 1,1 0,0-1,1 24,1-30,0 0,0 0,1 0,0 0,0-1,0 1,1 0,-1-1,1 0,0 1,1-1,-1-1,1 1,-1 0,1-1,0 0,0 1,1-2,-1 1,1 0,-1-1,1 0,0 0,9 2,0 0,0 0,0-1,0-1,1 0,-1-1,0-1,28-2,-21-2,1 0,-1-2,-1-1,1 0,-1-2,-1 0,27-17,8-10,59-50,-66 47,-1-3,-1-2,-3-2,-2-2,-2-1,-2-2,44-84,-71 116,-1-2,-1 1,5-24,-8 27,1 15,2 10,9 21,-14-23,49 81,3-2,3-3,77 84,-77-97,555 656,-145-178,-465-544,97 126,-91-116,-1 0,0 0,0 0,-2 1,1 0,-2 0,0 0,3 22,-7-30,0-1,-1 1,1 0,-1 0,0-1,-1 1,1-1,-1 1,0-1,0 1,-1-1,0 0,0 0,0 0,0-1,-1 1,0-1,0 1,0-1,0-1,-1 1,0-1,-7 5,-13 7,-1-1,0-1,-38 13,51-21,-7 3,-1-1,1 0,-1-2,-1 0,1-2,-32 2,39-5,1-1,-1 0,1-2,0 1,-1-1,1-1,0-1,1 1,-1-2,1 0,-20-13,6 0,0-2,1 0,2-2,0-1,1 0,2-2,0 0,2-1,-17-34,6 3,2 0,3-2,-28-106,26 57,5-1,-11-169,29 214,2-1,4 1,2 0,4 0,27-109,-25 143,0 1,2 0,1 1,2 0,0 2,2-1,1 2,1 1,1 0,2 1,0 2,1 0,2 2,0 0,34-18,-57 35,0 1,1 0,-1 0,1 0,0 1,0-1,-1 1,1 0,0 0,0 0,0 0,1 1,-1 0,0 0,0 0,0 0,0 0,0 1,0 0,0 0,0 0,0 0,0 1,-1-1,1 1,0 0,-1 0,1 1,-1-1,0 1,6 5,56 50,-1 3,-4 2,88 120,16 18,-161-198,48 48,-49-49,1 0,0 1,0-1,0 0,-1-1,2 1,-1 0,0-1,0 0,0 0,1 0,-1 0,0 0,1-1,-1 1,1-1,3 0,-6 0,-1-1,1 1,0-1,0 1,-1-1,1 1,0-1,-1 1,1-1,-1 1,1-1,0 0,-1 1,0-1,1 0,-1 1,1-1,-1 0,0 0,1 0,-1 1,0-1,0 0,0 0,0 0,0 0,0 1,0-1,0 0,0 0,0 0,0 0,0 1,-1-1,1 0,-1-1,-11-34,11 34,-69-157,25 61,4-2,-39-144,70 204,1 0,1-1,3 0,1 0,3-59,1 98,0 0,1 0,-1 0,0 0,1 0,0 0,-1 0,1 0,0 0,0 1,0-1,0 0,1 0,-1 1,0-1,1 1,-1-1,1 1,-1-1,1 1,0 0,0 0,-1 0,1 0,0 0,0 0,0 1,0-1,0 1,0-1,0 1,0 0,0-1,4 2,5-1,1 1,-1 0,-1 1,1 0,14 6,23 9,0 2,-1 2,-1 2,-1 2,-2 2,0 2,40 37,28 33,113 131,-95-84,205 302,-311-413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49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1026,'-5'5,"1"1,0 0,0 0,0 0,1 1,0-1,0 1,0 0,1 0,0 0,-2 14,0 8,1 47,2-52,0 20,3 0,1 0,2-1,1 1,3-1,26 76,-27-99,0-2,2 1,0-1,0 0,2-1,0-1,20 20,-23-26,2-1,-1 0,1-1,0 0,1-1,0 0,0-1,1 0,0-1,-1-1,2 0,12 3,-22-6,-1-1,0 1,1 0,-1-1,1 0,-1 0,1 0,-1 0,1 0,-1-1,0 0,1 1,-1-1,0-1,0 1,1 0,-1-1,0 1,0-1,0 0,-1 0,1 0,0-1,-1 1,1 0,-1-1,0 0,0 0,2-4,-1 2,-1 0,-1-1,1 1,-1-1,0 0,0 0,0 1,-1-1,0 0,0 0,-1 0,1 1,-1-1,0 0,-1 0,-3-8,-8-17,-2 0,-1 2,-36-52,-71-75,120 152,-138-153,151 176,16 22,16 6,3-2,1-2,2-2,1-2,3-3,96 53,-83-56,1-4,1-2,1-3,1-3,119 20,-161-36,0-2,0-1,0-2,1 0,-1-2,0 0,0-2,-1-2,1 0,-1-1,0-2,-1-1,0 0,-1-2,0-1,0-1,-2-1,0-1,0-1,-2-1,35-38,-45 44,1-1,-2-1,0 0,0 0,-1-1,-1 0,-1 0,6-18,-9 21,-1 0,0 1,-1-1,0 0,0 0,-1 0,-1 0,0 0,-1 0,0 0,-8-21,-2 0,-3 0,0 1,-40-59,-76-83,67 92,48 61,-303-382,242 317,-3 3,-131-106,194 177,0 1,0 1,-33-14,19 9,18 8,13 7,0 0,0 0,0 0,0 0,0 0,0 0,0 0,0 0,0 1,0-1,0 0,-1 0,1 0,0 0,0 0,0 0,0 0,0 0,12 16,282 362,28-24,-295-326,48 50,145 117,-166-156,1-1,1-4,2-1,68 26,-109-51,1-1,0-1,0 0,1-1,0-1,-1-1,1-1,21 0,-20-2,-9 0,0 0,0 0,0-1,19-4,-14-1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2:52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4534,'11'-9,"1"0,0 1,1 0,0 1,0 0,1 1,18-6,-3 0,65-23,2 4,149-28,206-12,-413 66,2207-255,-426-35,-25-164,461-249,20-5,-1464 515,2 39,-492 90,394-140,-468 127,869-305,-512 176,-451 166,314-50,-287 83,32-5,-197 13,0 0,0-1,-1 0,1-2,-2 1,1-2,-1 0,0 0,0-1,14-15,-5 4,0-2,-2 0,0-2,19-29,-30 38,-1 1,-1-1,7-17,-4 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3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1 302,'0'-2,"0"0,0 1,0-1,0 1,0-1,0 1,0-1,1 0,-1 1,0-1,1 1,-1-1,1 1,0-1,-1 1,1 0,2-3,-3 4,1 0,-1 0,1 0,0 0,-1 0,1 0,0 0,-1 0,1 0,-1 0,1 0,0 1,-1-1,1 0,0 0,-1 1,1-1,-1 0,1 1,-1-1,1 0,-1 1,1-1,-1 1,1-1,-1 1,1 0,4 6,0-1,-1 1,1-1,-1 1,5 13,5 24,-1 0,-3 0,-1 1,2 48,0 187,-5-62,8-94,-32-377,20 162,3 0,4 0,5 1,3 0,4 1,54-142,-70 221,7-22,24-41,-33 66,1 0,1 1,-1-1,1 1,0 0,1 0,-1 1,1 0,0 0,0 0,14-8,-16 12,0 0,-1 0,1 1,0-1,0 1,-1-1,1 1,0 0,0 1,0-1,-1 1,1 0,0-1,-1 2,1-1,-1 0,1 1,-1-1,1 1,-1 0,0 0,5 5,7 5,-1 1,0 1,14 17,-17-18,68 85,102 169,-11-15,-135-205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3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0 532,'0'-9,"5"-6,4-5,10-4,14-5,14-2,20-5,10-8,14 0,7-2,4-1,-3-1,-10 8,-12 6,-6 5,-12 8,-15 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4.2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78,'6'-4,"1"1,-1 0,1 0,0 1,0 0,0 0,0 1,1 0,-1 0,0 1,0 0,9 0,4 0,7-2,1 2,-1 0,0 2,0 1,0 1,29 9,-45-9,1 0,-1 0,0 1,-1 1,1 0,-1 0,0 1,-1 1,0-1,0 1,0 1,-1 0,-1 0,1 0,-1 1,7 14,-6-9,-1 1,-1 0,7 25,-11-34,-1 0,1-1,-1 1,0 0,-1 0,0 0,0 0,-1 0,1 0,-1-1,-3 11,4-16,-1-1,1 1,0 0,0 0,-1 0,1 0,0-1,-1 1,1 0,-1 0,1-1,-1 1,1 0,-1-1,0 1,1-1,-1 1,0-1,1 1,-1-1,0 1,0-1,0 0,1 1,-1-1,0 0,0 1,0-1,0 0,0 0,1 0,-1 0,0 0,0 0,0 0,0 0,0-1,1 1,-1 0,0 0,0-1,0 1,0 0,1-1,-1 1,0-1,1 1,-1-1,0 1,1-1,-1 0,0 1,1-1,-1 0,1 0,-1 0,-3-4,0 0,0 0,0 0,1-1,0 1,-4-10,-2-16,1-1,1 1,2-1,2 0,0-1,4-50,-1 80,0 0,1-1,-1 1,1 0,0 0,0-1,0 1,0 0,1 0,-1 0,1 0,0 1,0-1,0 0,0 1,0-1,1 1,-1-1,1 1,-1 0,1 0,0 1,0-1,0 0,0 1,0 0,0 0,0 0,0 0,1 0,-1 0,4 1,11-2,0 1,1 1,-1 1,31 6,-37-6,23 5,-1 1,0 1,0 2,-1 2,55 27,-67-29,-1 2,-1 0,0 1,-1 1,0 1,-1 0,-1 1,0 1,24 36,-24-27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5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0,'0'7,"1"0,0 0,1 0,0 0,0 0,0-1,1 1,0-1,0 1,7 8,48 61,-39-54,328 355,41 50,-369-399,-16-22,0-1,1 1,0-1,0 0,0 0,7 6,-9-10,-1 0,1 0,0 0,0-1,-1 1,1 0,0-1,0 1,0-1,0 0,0 1,0-1,0 0,0 0,0 0,0-1,0 1,-1 0,1-1,0 1,0-1,0 0,0 1,-1-1,4-2,84-47,-51 27,0 2,63-24,-74 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5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0 257,'14'13,"1"-2,0 1,1-2,0 0,1-1,-1-1,2 0,-1-1,35 8,8-1,100 8,-148-20,0-1,0-1,0 0,0 0,0-2,0 1,0-1,0-1,0 0,-1-1,12-5,-17 6,1-1,-1 0,-1 0,1-1,0 0,-1 0,0 0,0 0,-1-1,1 0,-1 0,-1 0,1-1,-1 1,0-1,0 1,-1-1,0 0,2-11,-1 3,-1 0,0 0,-1 0,-1 0,0 0,-1 0,0 0,-2 0,1 0,-2 0,0 1,-1-1,-12-25,16 39,1-1,-1 1,0 0,0 0,0 0,1-1,-1 1,0 0,0 0,0 0,-1 0,1 0,0 1,0-1,0 0,-3 0,3 1,1 0,-1 0,1 0,-1 0,1 0,-1 0,1 1,-1-1,1 0,-1 0,1 1,-1-1,1 0,-1 1,1-1,0 0,-1 1,1-1,-1 1,1-1,0 1,0-1,-1 1,1-1,0 1,0-1,-1 1,1 0,-1 4,-1 0,1 0,0 1,0-1,1 1,0-1,0 10,6 29,3 1,1-2,2 1,20 46,82 166,-102-230,141 276,124 292,-264-560,-2 1,-1 0,10 67,-19-88,0 0,-1 1,0-1,-1 1,-1-1,0 0,-1 0,-1 0,0 0,-1 0,0-1,-11 21,3-14,0-1,-1 0,-1 0,-1-2,0 0,-1-1,-1 0,0-2,-2 0,1-1,-30 14,38-21,0-1,-1-1,1 0,-1 0,0-1,0 0,0-1,0-1,0 0,0-1,0 0,0 0,-1-1,1-1,0 0,1-1,-1 0,0-1,1-1,0 1,0-2,0 1,-15-12,4-1,1-1,0-1,2 0,1-2,0 0,2-1,0-1,2 0,-22-51,17 29,2-2,3 0,1-1,-10-88,18 98,3 0,1-1,2 1,1 0,2 0,2 0,2 1,1 0,2 0,2 1,27-57,-2 28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5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28,'0'-2,"0"1,-1 0,1 0,0 0,1-1,-1 1,0 0,0 0,0-1,1 1,-1 0,0 0,1 0,-1 0,1 0,0 0,-1 0,1 0,0 0,-1 0,2-1,-1 2,0-1,0 1,0 0,0 0,0 0,0 0,-1 0,1 0,0 0,0 0,0 0,0 0,0 1,0-1,0 0,-1 1,1-1,0 0,0 1,-1-1,2 2,5 3,-1 0,0 0,0 1,-1 0,8 9,11 22,-2 0,-1 1,24 61,37 131,-67-182,129 474,-110-389,-28-109,21 69,-25-87,0 0,1-1,0 1,0-1,0 0,1 0,-1 0,1 0,0 0,1-1,-1 0,7 5,-8-8,1 1,-1 0,1-1,-1 0,1 0,0 0,-1 0,1-1,0 1,0-1,-1 0,1 0,0 0,0-1,6-1,57-21,-54 17,314-151,-247 115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6.0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6 201,'-4'0,"2"-4,7-2,5-3,6-1,9-2,8-4,10-3,7-2,4-2,-1-2,-3 4,-4 2,-8 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6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4,5 6,2 5,6 4,3 8,4 6,0 7,-1 1,-3-3,-2 0,-2 3,-6-2,-6-8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7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67,'0'-4,"0"-6,0-5,0-4,0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7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1 435,'96'87,"-33"-32,-63-55,0 0,0 1,1-1,-1 0,0 0,0 0,0 0,1 0,-1 0,0 0,0 0,0 0,1 0,-1 0,0 0,0 0,1 0,-1 0,0 0,0 0,0 0,1 0,-1 0,0 0,0 0,0-1,1 1,-1 0,0 0,0 0,0 0,0 0,1 0,-1-1,0 1,0 0,0 0,0 0,0-1,0 1,1 0,-1 0,0 0,0-1,0 1,0 0,0 0,0 0,0-1,0 1,0 0,0 0,0-1,0 1,0 0,0 0,0 0,0-1,-1 1,1 0,0 0,0 0,0-1,0 1,0 0,0 0,-1 0,-1-35,-12-42,9 57,-1-3,1-1,1 0,1 0,1 0,1-1,5-44,-4 66,1 0,0-1,0 1,0 0,1 0,-1 0,1 0,0 0,0 0,0 0,0 0,0 1,1-1,-1 1,1-1,-1 1,1 0,6-3,-3 2,0 1,0 0,0 0,0 0,1 1,-1 0,1 0,-1 1,11 0,0 1,0 2,0-1,0 2,0 0,0 1,28 14,-31-13,0 2,-1 0,0 0,-1 1,0 1,0 0,-1 1,-1 0,1 1,-2 0,0 0,0 1,-1 0,-1 0,0 1,-1 0,0 1,-1-1,-1 1,0 0,-1 0,-1 0,0 1,-1 27,-3-162,11-1,7-61,-15 173,0-1,1 1,0 0,0 1,1-1,0 0,0 1,8-13,-10 18,0 1,1-1,0 0,-1 1,1-1,0 1,0 0,0-1,0 1,0 0,0 0,0 0,1 1,-1-1,0 0,0 1,1-1,-1 1,0 0,1 0,-1 0,0 0,0 0,1 1,-1-1,0 1,1-1,-1 1,0 0,0 0,0 0,0 0,0 0,3 3,20 10,-2 2,0 1,0 1,29 30,72 90,-119-133,11 14,38 43,-3 2,46 75,-75-100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8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229 643,'2'-3,"-1"1,1-1,-1 0,1 1,0-1,0 1,0-1,1 1,-1 0,0 0,1 0,-1 0,1 0,4-2,6-5,21-20,-2 0,-1-3,-2 0,46-67,-61 79,-2-1,-1-1,0 0,-2 0,0-1,-2 0,0-1,-2 1,-1-1,2-30,-5 49,-1 0,0 0,0 0,-1 0,1 0,-1 0,-1 0,1 0,0 0,-1 0,0 1,0-1,-4-5,4 8,0 0,1 0,-2 0,1 1,0-1,0 0,0 1,-1 0,1-1,-1 1,1 0,-1 0,1 0,-1 1,0-1,0 0,1 1,-1 0,0 0,0 0,1 0,-1 0,0 0,1 1,-5 1,-8 2,0 0,1 2,-1-1,2 2,-1 0,1 1,0 0,-18 15,5-1,0 1,-37 46,36-37,2 1,1 2,2 1,1 0,2 1,1 2,2-1,2 2,2 0,1 1,-9 81,19-115,0 1,1-1,1 0,-1 1,1-1,0 1,1-1,-1 0,2 0,-1 0,1 0,5 9,-5-11,0 0,1-1,0 1,0-1,0 0,1-1,-1 1,1-1,0 1,0-1,0-1,0 1,1-1,-1 0,1 0,7 1,15 3,1-2,-1-1,1-2,0 0,0-2,-1-1,33-7,198-53,-230 54,191-63,-133 39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9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1424,'3'-4,"0"-1,0 1,1-1,0 1,0 0,0 1,1-1,8-5,4-3,328-236,-5 4,-308 219,275-222,-238 186,-2-4,71-88,-113 120,22-35,-41 57,0 1,-1-1,0 1,-1-1,0-1,-1 1,0 0,1-14,-3 21,-1 1,0 0,0-1,0 1,-1-1,1 1,-1 0,0-1,0 1,0 0,0 0,0 0,-1 0,1 0,-1 0,0 0,0 0,-2-2,-1 1,1 0,-1 0,1 1,-1 0,0 0,0 0,0 1,0 0,-12-4,-6 1,-1 1,-1 1,1 0,-25 2,39 1,-19-1,-1 2,1 1,0 1,0 1,-48 15,65-16,1 1,0 1,0 0,0 1,1 0,0 0,0 1,0 0,1 1,0 0,0 1,1 0,1 0,-1 1,1-1,-9 20,8-12,1 0,1 1,0 0,2 0,0 1,1-1,1 1,0 0,2-1,0 1,1 0,1 0,0-1,2 1,0-1,1 0,1 0,1 0,0-1,14 23,-5-13,1 0,2-1,1-1,0-1,2-1,1 0,0-2,2-1,0-1,2-1,35 19,185 66,-176-78,-1 4,69 38,-137-65,1-1,0 1,-1-1,0 1,1 0,-1 0,0 0,0 0,3 5,-5-7,1 1,-1-1,0 1,0 0,1-1,-1 1,0 0,0 0,0-1,0 1,0 0,0-1,0 1,0 0,0 0,0-1,0 1,0 0,-1-1,1 1,0 0,0-1,-1 1,1 0,-1 0,-3 3,-1 0,1 0,-1-1,0 0,0 0,0 0,0 0,-6 1,-237 123,211-106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09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5,8 12,7 7,5 9,8 6,3 11,8 3,3 1,-3-4,-7-11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1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1 471,'19'-17,"1"1,0 1,1 0,1 2,43-20,125-36,-126 48,163-51,383-70,-436 115,1 8,336 8,-493 13,-40 5,-420 115,254-66,96-30,2 5,-94 46,149-60,1 1,1 2,1 1,1 2,1 1,1 2,1 0,-25 31,45-46,0-1,1 2,0-1,0 1,1 0,1 0,0 0,-3 15,6-21,1-1,0 0,1 0,-1 1,1-1,0 0,1 0,-1 1,1-1,0 0,0 0,1 0,-1 0,1 0,0 0,0 0,1 0,0-1,0 1,0-1,0 0,0 0,6 4,3 2,1-1,0 0,1-1,0-1,0 0,1-1,-1 0,1-1,1-1,28 4,7-1,103 0,-98-8,1-4,-1-2,0-2,0-3,-1-2,-1-2,78-36,-112 43,0-2,0 0,-2 0,1-2,-1-1,27-27,-36 32,-1-1,0 0,-1 0,0-1,0 0,-1 0,-1-1,0 0,0 0,-1 0,-1 0,0-1,1-13,-2 3,0 0,-1 0,-2 0,0 0,-2 0,0 1,-14-45,41 114,53 79,-11-22,278 569,-293-565,394 978,-437-1063,33 111,-36-115,-2 0,0 0,-1 0,0 38,-2-54,-1 0,1 0,-1 0,1 0,-1 1,0-1,0 0,0 0,0-1,-1 1,1 0,-1 0,0-1,0 1,0-1,0 1,0-1,0 0,-1 0,-2 2,0-1,0-1,0 0,0 1,0-2,0 1,-1-1,1 0,0 0,-1 0,-10-1,1 0,0-2,-1 0,1 0,1-2,-1 1,0-2,-23-11,7-1,2-1,0-2,1-1,1-2,1 0,2-1,-29-37,9 5,2-2,-53-100,56 83,4-1,3-2,-33-122,52 150,3-1,2 1,2-1,3-1,1 1,3 0,8-52,-2 54,2 0,3 1,1 0,3 1,1 0,3 2,1 0,3 1,52-74,-71 112,0-1,0 1,1 0,0 0,0 1,0 0,1 0,0 0,0 1,0 0,0 0,1 1,-1 0,1 0,0 1,0 0,0 0,0 1,0 0,0 0,1 1,10 1,-11-2,0 1,-1-1,1-1,-1 1,1-1,-1 0,0-1,0 0,14-7,57-45,-1 2,-63 46,1 0,0 2,1 0,-1 0,1 2,0 0,0 0,0 2,0 0,0 1,0 0,0 2,0 0,0 0,0 2,0 0,27 11,-27-9,0 2,0 0,0 1,-1 0,0 1,-1 1,-1 0,1 1,-2 0,1 1,-2 1,0 0,-1 0,0 1,-1 0,8 19,-15-28,-1 0,0-1,0 1,0 0,-1 0,0 0,0 6,0-11,0 0,0 0,0 0,0 0,-1 0,1 0,0 0,-1 0,1 0,0 0,-1 0,1-1,-1 1,1 0,-1 0,1 0,-1-1,0 1,-1 1,1-2,0 0,0 0,1 0,-1 0,0 0,0 0,0-1,0 1,0 0,0 0,0-1,0 1,0 0,0-1,1 1,-1-1,0 1,0-1,0 0,1 1,-1-1,0 0,1 1,-1-1,0-1,-7-10,1 0,0 0,0-1,2 0,-1-1,2 1,0-1,-5-26,4 18,-1-3,1 1,1-1,1 0,1 0,1-1,2 1,6-50,-5 65,0 0,1 1,0-1,1 1,0 0,0 0,1 0,0 0,0 1,1 0,0 0,0 0,1 1,0 0,1 0,-1 1,1 0,1 0,-1 1,1 0,0 0,17-5,-2 2,0 1,0 2,1 0,0 2,0 0,0 2,0 1,-1 1,1 1,0 1,0 1,-1 1,0 2,0 0,0 2,-1 0,29 16,-24-8,-1 0,0 2,-1 0,-2 2,0 1,-1 1,-1 1,-1 1,-1 1,-1 0,-2 2,27 55,63 171,-90-218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6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1 398,'0'-3,"1"0,0 0,0 1,0-1,1 0,-1 0,1 1,-1-1,1 0,0 1,0 0,0-1,0 1,0 0,4-3,39-26,10 6,1 1,2 4,61-14,-7 1,298-107,-285 94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2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217 963,'-6'1,"0"0,0 0,0 1,1-1,-1 1,0 0,1 1,-1 0,1-1,0 2,0-1,0 0,0 1,1 0,0 0,-1 1,1-1,1 1,-1 0,1 0,-5 8,-5 11,1 0,1 1,-10 33,10-27,1 2,2-1,2 1,0 0,3 0,0 1,2-1,4 39,-2-65,0-1,1 1,0-1,0 1,0-1,0 0,1 0,0 0,1 0,-1 0,1-1,0 1,0-1,1 0,0-1,-1 1,2-1,-1 0,0 0,1 0,0-1,0 0,0 0,0 0,0-1,1 0,-1 0,1-1,-1 0,1 0,7 0,-4 0,0-1,0 0,1-1,-1 0,0 0,0-1,0-1,0 0,-1 0,1-1,-1 0,0 0,0-1,0-1,-1 1,0-1,0-1,0 0,-1 0,8-8,-11 8,0-1,0 1,-1-1,0 1,0-1,-1 0,0 0,0 0,0-1,-1 1,-1 0,0 0,0-1,-2-12,-1-6,-1 0,-2 1,-10-30,1 11,-3 0,-1 1,-2 1,-33-49,37 72,17 20,0 0,0 0,0 0,0 0,0 0,0 0,0-1,0 1,-1 0,1 0,0 0,0 0,0 0,0 0,0 0,0 0,0 0,-1 0,1 0,0 0,0 0,0-1,0 1,0 0,-1 0,1 0,0 0,0 0,0 0,0 0,0 1,0-1,-1 0,1 0,0 0,0 0,0 0,0 0,0 0,0 0,-1 0,1 0,0 0,0 0,0 0,0 1,0-1,0 0,0 0,0 0,0 0,0 0,0 0,-1 1,1-1,0 0,0 0,0 0,0 0,0 0,0 0,0 1,1 3,0-1,0 1,0 0,0 0,0-1,1 1,0-1,0 1,2 3,18 25,2 0,1-2,1-1,1-1,59 46,-40-40,2-2,0-2,77 35,-87-49,1-2,0-1,65 13,-84-22,0-2,1 0,-1-1,1-1,-1 0,1-2,-1-1,0 0,23-7,-34 6,1 0,-1-1,0 0,0 0,0-1,0-1,-1 1,0-1,-1 0,0-1,0 0,0 0,-1 0,0-1,-1 0,0 0,0-1,-1 1,0-1,4-20,0-4,-2 1,-1-1,-1 0,-3-1,-2-39,-2 23,-3 0,-2 0,-2 1,-3 0,-1 1,-3 0,-2 2,-2 0,-28-47,17 41,-2 2,-2 2,-2 1,-3 2,-1 2,-2 2,-64-48,63 54,33 24,-1 1,-1 1,1 0,-2 1,-21-11,35 20,1 0,0 0,-1-1,1 1,0 0,-1 0,1 0,0 0,-1 0,1 0,0-1,-1 1,1 0,0 0,-1 0,1 0,-1 0,1 0,0 1,-1-1,1 0,0 0,-1 0,1 0,0 0,-1 0,1 1,0-1,-1 0,1 0,0 0,-1 1,1-1,0 0,0 0,-1 1,1-1,0 0,0 1,0-1,-1 0,1 1,0-1,0 0,0 1,0-1,0 1,0-1,0 0,0 1,0-1,0 0,0 1,0-1,0 1,0-1,0 0,0 1,0-1,0 0,0 1,1-1,-1 0,0 1,1-1,10 29,-11-28,484 865,-430-775,0 6,-12-18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5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0 862,'1'12,"0"-1,1 1,0-1,1 0,0 0,1 0,0 0,1-1,0 0,1 1,9 12,11 12,50 53,-55-65,-3-4,0-1,1 0,1-2,1 0,0-1,1-1,39 18,-54-28,0-1,1 0,-1-1,1 0,0 0,0 0,0-1,0 0,0-1,0 0,0 0,0-1,0 0,0 0,-1 0,1-1,0-1,0 1,-1-1,0-1,0 1,1-1,-2 0,1-1,-1 0,1 0,-1 0,8-10,0-2,-2-1,0 0,-1 0,-1-1,-1 0,0-1,11-40,23-151,-43 210,10-55,-3 0,-2-1,-5-98,-1 138,-1 0,-1 0,0 0,-1 1,-1-1,-1 1,0 0,-1 0,0 1,-2 0,0 0,0 1,-1 0,-1 1,0 0,-21-18,11 16,16 12,1 0,-1 0,1 0,0 0,0-1,0 1,0-1,1 0,-1 0,1-1,0 1,0-1,-4-8,7 12,0 1,0 0,0-1,0 1,0 0,0-1,0 1,1 0,-1-1,0 1,0 0,0-1,0 1,0 0,1 0,-1-1,0 1,0 0,0 0,1-1,-1 1,0 0,0 0,1 0,-1-1,0 1,1 0,-1 0,0 0,1 0,-1 0,0 0,1-1,-1 1,0 0,1 0,-1 0,0 0,1 0,-1 0,0 1,0-1,1 0,-1 0,0 0,1 0,-1 0,0 0,1 0,-1 1,0-1,0 0,1 0,-1 0,0 1,0-1,1 0,-1 1,20 10,-13-3,1 0,-1 0,0 1,-1 0,0 0,9 18,24 67,-28-65,144 427,-129-373,-23-75,0 0,-1 0,0 0,-1 0,1 0,-1 1,-1-1,0 0,0 1,-1-1,0 0,0 0,-1 1,0-1,0 0,-1 0,-4 9,2-29,2-11,2-69,0 2,-21-151,-10 91,-93-258,120 390,4 14,0 0,0 0,0 0,-1 0,1 0,-1 1,-3-7,4 10,0-1,0 0,0 1,0-1,0 1,0-1,0 1,1-1,-1 1,-1 0,1-1,0 1,0 0,0 0,0 0,0 0,0 0,0 0,0 0,0 0,0 0,0 0,0 1,0-1,0 0,0 1,0-1,0 1,0-1,0 1,0-1,0 1,1 0,-1-1,-1 2,-13 10,0 1,0 0,2 1,-1 1,2 0,0 0,-12 22,-6 14,-25 60,48-95,0-1,2 1,0 0,0 0,1 0,1 0,1 1,0 17,2-26,1 0,0 0,0 0,1 0,0 0,0-1,1 1,0-1,0 1,0-1,1 0,1 0,-1-1,1 1,0-1,0 0,1 0,10 8,3 0,1-1,0 0,0-2,1 0,26 8,118 34,-140-45,186 45,-101-27,127 47,-223-67,0 0,0 0,-1 1,0 1,-1 0,0 1,0 0,12 13,-20-18,0 1,0-1,-1 1,0 0,0 0,0 0,0 0,-1 0,0 1,0-1,0 1,-1 0,0-1,0 1,-1 0,1 0,-1 0,0-1,-1 1,1 0,-1 0,0-1,-4 10,-3 6,-1 0,-1-1,-1 0,-1 0,-1-1,0-1,-2 0,0-1,-1-1,-22 18,-8 4,-2-3,-92 51,119-74,-1-1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5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6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1 296,'0'-3,"1"0,-1 0,1 0,0 0,0 1,0-1,1 0,-1 1,0-1,1 1,0-1,0 1,-1 0,1 0,0 0,1 0,-1 0,0 0,1 0,-1 1,1-1,-1 1,1 0,0 0,4-1,10-4,0 1,33-6,-44 10,27-5,-1 1,1 2,0 2,0 1,48 5,-66-2,0-1,0 2,0 0,0 1,-1 1,0 0,0 1,0 0,-1 1,0 0,-1 1,0 1,22 22,-14-7,-1 0,-2 2,0 0,-2 1,-1 1,-1 0,-2 1,0 1,-2-1,-2 1,-1 1,-1-1,-2 1,-1 0,-3 53,-6-56,7-29,-1 0,1 1,0-1,0 0,-1 1,1-1,0 0,0 1,-1-1,1 0,0 1,-1-1,1 0,-1 0,1 1,0-1,-1 0,1 0,0 0,-1 0,1 0,-1 0,1 1,-1-1,1 0,0 0,-1 0,1 0,-1-1,1 1,-1 0,-1-1,0-1,0 0,0 0,0 0,1 1,-1-2,1 1,-1 0,1 0,0 0,0-1,0 1,0 0,0-1,1 1,-1-1,0-2,-8-48,3 1,1-1,3-1,9-96,-5 131,0-1,2 1,0-1,1 1,1 1,0-1,16-30,-16 39,0 1,1 0,0 0,0 0,1 1,0 0,0 1,1 0,0 0,0 1,1 0,0 1,0 0,20-7,-11 6,-1 1,1 1,1 1,-1 0,0 2,1 0,-1 1,1 1,-1 1,0 1,0 1,0 0,0 1,0 1,-1 1,0 1,-1 0,1 1,17 13,-13-7,0 1,-1 1,-1 1,-1 1,0 1,-1 0,-2 2,0-1,-1 2,-1 0,-1 1,-1 0,10 34,-11-28,-3 0,0 0,-2 1,2 31,-9-49,-3-20,-3-22,-1-46,3 0,4-1,3 1,3 0,3 0,22-88,-27 153,-1 0,1 1,1-1,0 1,0 0,7-11,-10 19,-1 0,1 0,0 0,0-1,0 1,0 0,0 0,1 1,-1-1,0 0,0 0,1 0,-1 1,0-1,1 1,-1-1,0 1,1 0,-1-1,3 1,-2 0,0 1,0-1,0 1,0 0,0 0,0 0,0 0,-1 0,1 0,0 1,-1-1,1 0,0 1,-1-1,0 1,1 0,-1-1,2 4,13 20,-1 1,0 1,-2 0,-2 0,12 39,29 151,-45-184,33 194,-33-187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8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1386,'0'36,"2"1,1-1,2 0,2 0,21 67,-20-80,2 0,1-1,0 0,2-1,0-1,1 0,1-1,1 0,32 28,-41-40,0-1,1 0,-1-1,1 1,0-2,1 1,-1-1,1 0,0-1,0 0,0 0,0-1,0 0,0-1,1 0,-1 0,1-1,-1 0,0-1,1 0,-1 0,0-1,0-1,0 1,0-1,0-1,0 0,-1 0,0 0,1-1,-2 0,1-1,-1 0,0 0,9-11,6-8,-2-1,0 0,-2-2,-1 0,-2-1,-1-1,-1 0,-1-1,-2-1,-1 1,-1-1,-2-1,-1 1,-2-1,-1 0,-2 0,-1 0,-1 0,-2 0,-14-53,16 76,-1 0,0 1,-1-1,0 1,0 0,-1 0,0 0,-1 1,-7-8,13 15,0 1,0 0,0 0,0 0,0 0,0-1,0 1,0 0,0 0,0 0,0 0,-1 0,1-1,0 1,0 0,0 0,0 0,0 0,0 0,0 0,-1 0,1 0,0-1,0 1,0 0,0 0,0 0,-1 0,1 0,0 0,0 0,0 0,0 0,-1 0,1 0,0 0,0 0,0 0,0 0,0 0,-1 0,1 0,0 0,0 1,0-1,0 0,0 0,-1 0,1 0,0 0,0 0,0 0,0 0,0 1,0-1,0 0,-1 0,1 0,2 14,8 19,10 11,2-1,1-2,2 0,2-1,2-2,1-1,2-1,57 49,-64-64,0-1,0-2,2 0,0-2,2-1,-1-1,2-2,-1 0,2-2,-1-2,1-1,1-1,60 4,-75-10,-1-1,1-1,-1 0,0-1,0 0,0-2,0 0,0 0,-1-2,0 0,-1 0,1-2,-1 0,-1 0,16-15,-13 9,-1-1,-1 0,-1-2,0 1,-1-2,-1 1,0-2,-2 1,0-1,-2-1,7-24,-5 9,-2 0,-1-1,-2 0,-1 0,-2 0,-8-69,0 58,-2 2,-2-1,-2 1,-33-74,12 47,-4 1,-48-68,-106-122,159 227,19 22,14 13,0 0,0 0,0 0,0 1,0-1,1 0,-1 0,0 0,0 0,0 0,0 0,0 0,0 1,0-1,0 0,0 0,0 0,0 0,0 0,0 0,0 1,0-1,0 0,0 0,0 0,0 0,0 0,0 0,0 1,0-1,0 0,0 0,0 0,0 0,0 0,0 0,0 1,0-1,0 0,-1 0,1 0,0 0,0 0,0 0,0 0,0 0,0 0,0 1,0-1,-1 0,1 0,0 0,0 0,0 0,0 0,0 0,-1 0,18 33,2-1,0-1,45 54,-25-34,66 84,5-5,5-4,6-6,228 175,-307-264,2-2,1-1,1-2,1-3,2-2,0-1,0-3,101 21,-135-36,0 0,0-1,1-1,-1 0,0-1,0-1,27-6,-35 6,0 0,0-1,-1 0,1 0,-1 0,1-1,-1 0,-1-1,1 1,0-1,-1 0,0 0,0-1,-1 1,0-1,1 0,5-13,-4 3,-1 0,0 0,-1-1,-1 1,0-1,-1 0,-1 0,-1 0,0 0,-2 0,0 0,0 1,-6-20,-8-22,-3 0,-31-68,9 39,-3 1,-3 3,-5 2,-2 2,-5 3,-2 2,-141-130,159 171,32 25,0 0,1 0,-16-17,80 59,203 181,55 44,-223-193,159 91,-207-135,1-1,0-2,1-2,2-2,52 11,-70-22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8.7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1 255,'4'0,"9"0,12-4,5-6,18-9,14-2,9-5,8-3,8 0,-3 0,-11 6,-10 2,-7 5,-14 0,-13 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9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0,'0'4,"4"6,1 9,0 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19.3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365 515,'-8'-12,"-16"-17,-11-12,-5-11,-7-5,0-2,3 2,6 2,9 5,5 9,7 5,6 11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0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244 228,'-1'0,"1"0,0 0,-1 0,1 0,-1 0,1 0,0 0,-1 0,1 0,-1 0,1 1,0-1,-1 0,1 0,0 0,-1 1,1-1,0 0,-1 0,1 1,0-1,0 0,-1 1,1-1,0 0,0 1,-1-1,1 0,0 1,0-1,0 0,0 1,0-1,0 1,-1-1,1 0,0 1,0 0,6 21,16 20,97 127,155 170,-51-70,-212-256,25 37,-34-48,-1 0,1 1,-1-1,0 1,0 0,0-1,0 1,0 0,-1-1,1 1,-1 0,0 0,0 0,0 0,0-1,0 1,-1 3,0-5,1 0,-1 1,0-1,0 0,0 0,0 0,0 0,0 0,0 0,0 0,0 0,0 0,0-1,-1 1,1 0,0-1,-1 1,1-1,0 0,-1 1,1-1,-1 0,1 0,0 0,-1 0,1 0,-1 0,1 0,-3-1,-45-11,44 11,-42-16,0-3,2-1,0-3,1-1,-41-32,23 10,3-3,-86-90,105 96,3-3,-40-62,59 80,1-2,1 0,2 0,1-2,-10-40,21 63,-1 0,2 1,0-1,0 0,0-1,1 1,1 0,0 0,0 0,1 0,0 1,1-1,0 0,0 1,6-11,-2 9,1-1,0 1,0 1,1-1,1 2,0-1,0 1,1 1,0 0,18-11,-7 6,1 1,0 1,0 2,1 0,0 1,34-6,-50 12,0 0,1 1,-1 1,1-1,-1 1,0 1,1-1,-1 1,0 1,1 0,-1 0,0 0,0 1,0 1,-1-1,1 1,-1 0,0 1,0 0,0 0,-1 0,10 11,-5-2,0-1,-1 2,-1-1,0 1,-1 1,0-1,-2 1,0 1,-1-1,0 1,-1 0,-1 0,-1 0,0 1,-2-1,0 1,0-1,-2 0,0 0,-1 1,-11 32,-7 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0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71,'-4'-4,"-6"-6,-5-1,-4 2,-3-3,6 2,10 1,7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267 591,'-7'1,"-1"0,2 0,-1 0,0 1,0 0,0 1,1 0,-1 0,1 0,0 1,0 0,0 0,-6 6,-11 10,-34 40,44-46,12-14,-12 15,0 1,-15 21,26-33,-1 0,1 0,0 0,0 0,0 1,0-1,1 1,0-1,0 1,0-1,0 1,1 0,0 0,0-1,0 1,1 5,0-8,0 0,0 0,0 0,1 0,-1 0,0 0,1-1,0 1,-1 0,1-1,0 0,0 1,-1-1,1 0,0 0,0 0,0 0,1 0,-1 0,0-1,0 1,0-1,1 1,1-1,66 4,-53-4,78-1,-1-5,1-4,-2-4,0-4,0-5,-2-3,101-44,-187 68,9-3,0-1,0-1,0 0,19-15,-30 21,-1-1,0 0,0 1,0-1,0-1,0 1,0 0,0 0,-1-1,1 1,-1 0,0-1,0 0,0 1,0-1,0 0,0 1,-1-1,1 0,-1 0,0 0,0 0,0 1,0-1,0 0,-1 0,1 0,-1 1,0-1,0 0,-2-4,-2-1,0-1,-1 1,0 0,0 0,-1 1,0 0,-1 0,1 1,-1 0,0 0,-12-6,-15-7,-53-21,71 33,-63-25,-157-41,237 73,-46-15,45 15,1-1,-1 1,0 0,1-1,-1 1,1 0,-1-1,1 1,-1-1,1 1,0-1,-1 1,1-1,-1 1,1-1,0 0,0 1,-1-1,1 1,0-1,0 0,0 1,-1-2,2 1,-1 0,1-1,-1 1,1 0,0 0,-1 0,1 0,0 0,0 0,0 0,0 1,0-1,0 0,0 0,0 1,0-1,0 0,1 0,14-6,1 1,-1 1,1 0,0 1,0 0,35-1,-2-1,147-21,240-1,-327 28,0 5,-1 4,192 43,-229-33,133 53,-178-60,0 1,-1 2,-1 0,0 1,-1 2,-1 0,34 36,-47-43,-1 1,-1 0,0 0,0 1,-2 0,0 0,0 1,-1 0,0 0,-2 0,0 0,0 1,-1 0,-1-1,0 1,-1 0,-1-1,0 1,-1 0,-1-1,0 1,-7 19,9-31,0 0,-1-1,1 1,0 0,-1-1,1 1,-1-1,0 0,0 0,0 1,0-1,0-1,0 1,0 0,-1 0,1-1,-1 1,0-1,1 0,-1 0,-3 1,2-1,0-1,0 0,1-1,-1 1,0 0,0-1,0 0,1 0,-1 0,0 0,1-1,-1 0,1 1,-4-4,-11-7,0-2,1 0,1-1,-20-24,30 32,-25-28,1-2,2-1,1-2,3 0,-31-68,41 75,2 0,1 0,1-1,2-1,2 1,1-1,2 0,0-42,4 68,0 0,0 1,0-1,1 0,0 1,1-1,4-10,-5 15,1-1,-1 1,1 1,-1-1,1 0,0 1,0-1,1 1,-1 0,1 0,0 0,-1 0,1 1,0 0,7-3,10-2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1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5,'-10'-5,"9"16,9 20,30 41,94 135,-73-121,24 32,6-4,4-4,5-5,204 170,-294-267,0-2,1 1,0-1,0 0,0-1,1 0,0-1,0 0,0 0,0-1,1 0,-1-1,1 0,-1-1,1 0,0-1,0 0,-1 0,15-3,23-6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1.4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0,4 0,3 4,11 10,11 6,11 9,14 7,6 2,-1 6,-4 1,-7-3,-9-10,-14-9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1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159 136,'-5'0,"-4"-8,-6-3,-5-8,-2-1,-2 4,3-1,5-1,2 3,2 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2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1503,'8'-7,"1"1,0-1,1 2,-1-1,1 1,1 1,15-6,24-10,24-22,-2-3,-1-2,101-91,-166 133,0 0,-1-1,0 1,0-1,0 0,-1-1,0 1,0-1,3-8,-7 14,1-1,-1 1,1-1,-1 1,0-1,0 1,0-1,0 1,0-1,0 1,0-1,0 1,-1-1,1 1,-1-1,1 1,-1 0,1-1,-2-1,0 1,0 0,0 0,0 0,0 0,-1 1,1-1,0 1,-1 0,1 0,-1 0,1 0,-1 0,1 0,-6 0,-11-3,1 1,-1 1,0 1,1 1,-1 0,0 2,0 0,1 1,-1 0,1 2,0 0,-27 12,32-10,0-1,0 2,1 0,0 1,0 0,1 0,0 1,0 1,1 0,1 0,0 1,0 0,1 1,1 0,0 0,-6 18,8-16,0 0,0 1,2-1,0 1,-1 20,4-31,-1 0,1 0,1 0,-1 0,1-1,0 1,0 0,0 0,0 0,1 0,0-1,0 1,1-1,-1 1,1-1,0 0,0 0,0 0,0-1,8 7,5 0,-1-1,2-1,-1 0,1-1,0-1,0-1,1-1,0 0,27 2,14-1,96-4,0-14,0-6,239-63,-212 32,-2-8,-3-7,-3-9,318-186,-469 246,-9 7,-1 0,0-2,0 1,-1-2,0 1,-1-2,0 1,18-25,-27 34,-1-1,0 0,0 1,0-1,0 0,0 0,-1 1,1-1,0 0,-1 0,0 0,1 0,-1 0,0 0,0 0,0 0,0 0,0 0,0 0,-1 0,1 0,-1 0,1 1,-1-1,-2-3,1 2,0 0,-1 1,0 0,1-1,-1 1,0 0,0 1,0-1,0 0,-1 1,1 0,0-1,-5 0,-11-2,1 1,0 1,-1 0,-25 2,12 3,0 1,1 1,-1 2,2 1,-1 2,-46 21,16-2,1 3,-58 41,72-42,2 3,-66 62,95-81,1 1,0 0,2 1,-1 0,2 0,0 2,2-1,0 1,1 1,-7 22,14-38,0-1,0 0,1 1,-1-1,1 1,0-1,0 1,0 0,0-1,1 1,-1-1,1 1,0-1,0 0,0 1,3 3,-2-4,0-1,0 0,0 1,0-1,1 0,-1 0,1-1,-1 1,1-1,0 1,0-1,-1 0,1 0,0 0,0 0,0 0,0-1,6 1,25 1,0-1,-1-2,1-1,0-1,-1-3,1 0,-2-2,1-1,46-21,-9-1,-1-3,-2-4,65-47,-107 68,-1-1,-1-1,-1-1,-1-1,34-41,-48 53,-1-1,0 1,0-1,-1 0,-1-1,1 1,-2-1,1 1,-2-1,1 0,-1-1,-1 1,0 0,-1 0,0-1,0 1,-1 0,-4-16,-1 7,-2-1,0 1,-1 0,-1 1,0 0,-2 1,0 0,-21-23,-19-15,-59-51,85 83,-51-49,-4 4,-168-110,236 171,8 6,1 0,-1 0,1-1,0 1,0-1,0 0,0 0,1 0,-1-1,1 1,0-1,0 0,-3-5,8 5,8 8,9 8,7 11,-1 1,-2 2,0 0,26 40,68 127,-89-146,594 940,-614-976,1 0,0 0,0-1,19 16,-6-12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36 108,'-1'-6,"0"1,0-1,-1 1,1-1,-1 1,0-1,-1 1,-3-6,-10-33,16 44,0-1,0 1,0 0,0-1,0 1,0 0,0 0,0-1,0 1,1 0,-1-1,0 1,0 0,0-1,0 1,1 0,-1 0,0-1,0 1,0 0,1 0,-1-1,0 1,1 0,-1 0,0 0,0 0,1-1,-1 1,0 0,1 0,-1 0,0 0,1 0,-1 0,0 0,1 0,-1 0,0 0,1 0,-1 0,0 0,1 0,-1 0,0 0,1 1,-1-1,0 0,0 0,1 0,-1 0,0 1,1-1,-1 0,0 0,0 0,0 1,1-1,-1 0,0 1,0-1,1 1,25 17,-22-15,131 101,150 149,93 148,-55 11,-275-340,-4 3,-3 1,-3 2,28 84,-59-144,-6-38,-5-67,4 1,4-1,25-143,-22 192,3 0,0 0,3 2,1-1,1 2,2 0,2 1,1 0,1 2,43-50,-55 72,1 1,0-1,0 2,0-1,1 2,0-1,1 1,0 1,0 0,0 1,1 0,-1 1,1 0,0 1,0 1,1 0,-1 1,0 0,1 1,-1 0,1 1,-1 1,0 0,0 1,0 0,0 1,0 0,-1 1,0 1,0 0,19 13,-15-6,-1 0,0 1,-1 0,0 1,-1 1,-1 0,-1 1,0 0,-1 1,-1 0,-1 1,-1 0,0 0,4 22,0 10,-2 1,-2-1,-3 2,-3 66,-1-97,-1 0,-1 0,-1 0,-1-1,-1 1,-1-1,-11 28,10-35,0-1,-1 1,-1-2,0 0,0 0,-1 0,-1-1,0-1,0 0,-1 0,-20 12,-3 0,0-2,-2-1,0-2,0-1,-2-2,-56 12,78-22,0-1,0-1,-1 0,1-1,-1-1,1-1,-1-1,1 0,-1-1,1-1,0-1,1 0,-1-1,1-1,0 0,1-1,-22-15,-10-16,31 23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6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0 240,'27'2,"0"2,-1 0,1 1,-1 2,-1 1,49 21,-12-5,279 86,-275-93,1-3,0-3,88 3,-151-14,0 0,0 0,0 0,0 0,0-1,0 0,0 1,0-2,0 1,-1 0,1-1,6-3,-9 4,0 0,0-1,0 1,0 0,0-1,0 1,0-1,0 1,-1-1,1 0,0 1,-1-1,0 1,1-1,-1 0,0 0,0 1,0-1,0 0,0 1,0-1,-1 0,1 1,0-1,-1 0,1 1,-1-1,0 0,0 1,-1-3,-8-17,-1 0,-1 1,-1 0,-1 1,-20-22,-89-81,51 65,53 44,2-1,-1 0,1-1,-26-32,84 78,126 142,157 215,-220-247,112 197,-157-229,-5 3,67 196,-98-231,27 160,-44-189,-3 1,-1-1,-2 1,-11 78,9-110,-1 0,-1 0,-1 0,0 0,-1-1,-1 0,0 0,-1-1,-1 1,0-2,-1 0,-1 0,0 0,-1-2,0 1,-1-2,0 1,-1-2,0 0,-1 0,0-2,0 0,-1 0,-30 9,18-10,-1 0,1-2,-1-1,0-1,0-1,0-2,0-1,0-1,0-2,0 0,0-2,1-2,0 0,1-2,-28-13,15 3,2-2,0-1,1-2,2-1,0-2,2-1,1-2,2-1,-34-46,40 45,2 0,2-1,1-2,2 0,1 0,2-2,1 0,2 0,2-1,-7-62,12 31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7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0 429,'5'-4,"0"1,0-1,0 1,0 0,1 0,5-1,16-10,100-54,184-72,-92 46,-202 87,1 1,0 1,25-5,-6 2,-31 6,1-1,0 0,-1 0,1 0,-1-1,8-6,9-5,-7 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8.9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1,'-2'-1,"4"8,13 21,31 54,-27-50,176 299,312 401,-488-709,-9-11,1 0,-2 1,0 0,0 1,-1 0,-1 0,0 0,7 24,-14-37,0 1,1-1,-1 0,0 1,0-1,0 1,0-1,0 0,0 1,0-1,0 1,-1-1,1 0,-1 1,1-1,-1 0,1 1,-1-1,0 0,1 0,-1 0,0 1,0-1,-2 1,-30 12,30-14,1 0,-1 1,1-1,-1 1,1 0,0 0,-1 0,1 0,0 0,0 0,0 1,-1-1,1 1,1-1,-1 1,0 0,-3 4,5-6,0 0,0 0,0 0,0 0,0 1,0-1,0 0,0 0,0 0,0 1,0-1,0 0,0 0,0 0,0 0,0 1,0-1,0 0,1 0,-1 0,0 0,0 1,0-1,0 0,0 0,0 0,0 0,1 0,-1 0,0 1,0-1,0 0,0 0,1 0,-1 0,0 0,0 0,0 0,0 0,1 0,-1 0,0 0,0 0,0 0,0 0,1 0,-1 0,17 0,15-5,201-60,-19 3,-165 47,-46 12,-30 12,-73 30,3 5,-174 106,189-108,52-27,-49 31,70-39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29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1,'0'4,"0"6,-5 5,0 12,-5 7,-4 5,-4 4,-3 8,2 3,4 0,1-4,2-2,0-2,1-4,3-5,3-5,2-7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0.5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8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1430 0,'-1'1,"-1"-1,0 0,0 1,1-1,-1 1,0 0,1-1,-1 1,1 0,-1 0,1 0,-1 0,1 0,0 1,-1-1,1 0,0 1,0-1,-2 3,-18 35,17-30,-14 32,2 0,3 1,0 1,3 0,-5 48,-10 226,24-295,-3 63,11 114,-4-166,2 0,1 0,2 0,1-1,1-1,22 47,-25-66,1 1,0-1,0 0,1-1,1 0,0 0,1-1,0 0,0-1,1 0,19 11,-20-18,-10-8,-11-15,-3 1,-1 0,-1 1,-1 1,-34-31,-89-62,85 69,-762-519,794 547,-76-48,-114-53,185 103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2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54 195,'-11'-23,"2"1,0-1,2 0,0-1,-3-25,10 48,0 0,0 0,-1 0,1 0,0 0,0 0,0 0,0 0,0 0,0-1,1 1,-1 0,0 0,0 0,1 0,-1 0,1 0,-1 0,1 0,-1 0,1 0,-1 1,1-1,0 0,0 0,-1 0,1 1,2-2,-1 1,0 1,-1 0,1 0,0 0,0 0,0 0,0 0,0 0,0 1,0-1,0 1,-1-1,1 1,3 1,7 5,1 0,-2 0,18 14,12 16,-1 1,-2 2,-1 2,39 59,106 198,-135-213,-4 3,50 147,-86-215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3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0,'10'17,"0"0,24 29,7 8,0 15,-2 2,36 92,44 160,-92-239,-3 1,-4 1,11 105,-30-180,5 35,-6-44,0-1,0 1,1 0,-1 0,0-1,1 1,0 0,-1-1,1 1,0-1,0 1,0-1,0 1,0-1,0 1,1-1,-1 0,2 2,-1-4,-1 1,0-1,0 0,0 0,0 0,0 0,0 0,0 0,0 0,0 0,0 0,-1-1,1 1,0 0,-1 0,1-1,-1 1,0 0,1-1,-1-2,2 1,40-140,7-20,-25 104,2 1,3 1,2 2,61-81,-89 132,0-1,0 1,1 0,0 1,0-1,0 1,0-1,0 1,1 1,-1-1,1 1,0-1,0 1,0 1,0-1,0 1,9-2,-8 3,0 1,1-1,-1 1,0 0,0 1,-1 0,1 0,0 0,0 0,-1 1,0 0,1 0,-1 1,0-1,5 6,13 11,-1 2,-1 0,36 48,45 87,-80-122,61 100,-48-82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5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569 454,'1'-8,"1"-1,-1 0,2 0,-1 1,1-1,0 1,1 0,0 0,7-10,-5 7,0-1,-1 1,8-23,-12 29,0 1,-1 0,1-1,-1 1,0-1,0 1,0 0,-1-1,0 1,1-1,-2 1,1 0,0 0,-1 0,-2-6,0 5,0-1,0 0,0 1,0 0,-1 0,0 0,0 1,-1-1,1 1,-1 0,0 1,0-1,0 1,0 1,-1-1,1 1,-1 0,1 0,-1 1,0 0,0 0,0 1,1 0,-1 0,-13 2,0 0,1 1,0 1,0 1,1 0,-1 2,1 0,1 1,-20 11,10-1,0 1,2 2,0 0,1 2,1 0,1 1,1 2,1 0,-16 30,32-49,1 0,-1-1,2 2,-1-1,1 0,0 1,-1 7,2-13,1 0,0 0,0 0,0 0,0 0,0-1,0 1,0 0,1 0,-1 0,1 0,-1-1,1 1,0 0,0 0,-1-1,1 1,0 0,1-1,-1 1,0-1,0 0,1 1,-1-1,1 0,-1 0,1 0,-1 0,1 0,0 0,-1 0,1-1,2 2,44 8,-1-2,1-2,0-3,85-3,-60-1,24 2,157-3,-251 2,1 0,0 0,-1-1,1 1,0-1,-1 0,1 0,-1 0,0 0,1 0,-1-1,0 0,0 1,1-1,-1 0,-1-1,1 1,0 0,-1-1,1 0,-1 1,2-4,-2 1,0 0,-1 1,1-1,-1 0,-1 0,1 0,-1 0,1 1,-1-1,-1 0,1 0,-1 0,0 0,0 0,-3-8,-5-12,-2 1,0 1,-1 0,-17-24,12 19,12 16,20 24,19 27,25 36,-28-33,63 66,-93-107,-1-1,1 1,-1 0,1 0,0-1,0 1,-1 0,1-1,0 1,0-1,0 1,0-1,0 1,0-1,0 0,-1 1,1-1,0 0,0 0,0 0,0 0,0 0,0 0,0 0,0 0,0 0,2-1,-2 0,0 0,0 0,0 0,0 0,0 0,0-1,0 1,0 0,-1-1,1 1,0-1,-1 1,1-1,-1 1,0-1,1-1,1-12,-1 0,-1-29,0 36,0-81,5 1,20-118,-24 200,0-1,1 1,-1 0,1 0,0 0,1 0,-1 0,1 1,1-1,-1 1,7-8,-9 12,1-1,-1 1,1 0,-1 0,1 0,-1 0,1 1,0-1,-1 0,1 1,0-1,0 1,0-1,-1 1,1 0,3 0,-1 0,0 1,-1 0,1 0,-1 0,1 0,-1 1,1-1,-1 1,0 0,6 4,10 9,-1 2,-1-1,-1 2,0 0,24 38,-26-34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5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6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1224,'2'-4,"-1"0,1 0,0 0,0 0,0 1,0-1,1 0,0 1,0 0,0-1,0 1,7-5,12-16,-9 3,-1-1,-1 0,-1 0,10-32,21-100,-37 136,12-69,-12 59,1-1,1 1,17-47,-20 67,0 1,1-1,1 1,-1 0,1 0,0 0,0 0,1 1,0 0,0 1,1-1,-1 1,1 0,0 1,1-1,-1 1,11-3,32-9,0 2,66-8,44-12,91-41,246-112,-296 111,-193 71,1 0,-1 0,0 0,12-11,-10 7,0 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8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274 103,'1'-3,"-1"-1,1 1,0-1,0 1,1-1,-1 1,1 0,-1-1,1 1,0 0,4-3,-4 3,0 1,-1 0,1-1,0 0,-1 1,1-1,-1 0,0 1,0-1,0 0,0 0,0 0,-1 0,0 0,1 0,-1-5,0 8,0-1,0 1,0 0,0-1,0 1,-1 0,1-1,0 1,0 0,0 0,0-1,0 1,0 0,-1-1,1 1,0 0,0 0,0-1,-1 1,1 0,0 0,0 0,-1-1,1 1,0 0,-1 0,1 0,0 0,-1 0,1 0,0 0,0-1,-1 1,1 0,0 0,-1 0,-13 8,-11 20,23-26,-33 46,3 2,2 1,2 1,2 2,-30 90,44-113,2 1,1 0,2 0,-5 45,11-69,0-1,1 1,0 0,1 0,-1 0,1 0,1 0,0 0,0-1,1 1,-1-1,2 1,-1-1,1 0,0 0,0-1,1 1,0-1,0 0,1 0,-1 0,1-1,11 7,-4-4,1-2,1 1,-1-2,1 0,0-1,1 0,-1-1,27 1,20 5,-59-9,0 1,-1-1,1 1,0-1,0 1,-1 0,1 0,0 0,-1 0,1 0,-1 0,1 1,-1 0,0-1,0 1,0 0,0 0,0 0,0 0,0 0,0 1,-1-1,1 1,1 3,-3-2,0 0,0-1,0 1,-1 0,1 0,-1 0,0-1,0 1,0-1,0 1,-1-1,0 1,1-1,-1 0,-1 1,1-1,-5 5,-27 32,-1-2,-1-1,-2-2,-2-2,-1-1,-50 28,66-45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39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1,'3'45,"3"1,1-1,2 0,3 0,20 53,16 63,-47-155,1 0,0 0,0 0,1 0,-1 0,1 0,1-1,-1 0,8 10,-10-14,0 0,0 0,0 0,0-1,0 1,1 0,-1 0,0-1,0 1,0-1,1 1,-1-1,0 0,1 1,-1-1,0 0,1 0,-1 0,0 0,2 0,-1-1,1 0,-1 0,0 0,0 0,0 0,0 0,0-1,0 1,0-1,-1 1,1-1,0 0,-1 0,1 1,1-5,3-3,-1 0,0-1,-1 0,0-1,-1 1,0 0,0-1,-1 0,1-17,0-16,-4-46,0 47,-2-2,1 30,1 1,1 0,0 0,0-1,2 1,4-21,-6 34,0 0,0 0,0 0,0 0,1 0,-1 0,0 0,1 1,-1-1,0 0,1 0,-1 0,1 0,-1 1,1-1,-1 0,1 1,0-1,0 0,-1 1,1-1,0 1,0-1,-1 1,1-1,0 1,0 0,0-1,0 1,0 0,0 0,-1 0,1-1,0 1,0 0,0 0,0 0,0 1,0-1,0 0,0 0,0 0,-1 1,1-1,0 0,0 1,0-1,0 1,-1-1,1 1,0-1,0 1,-1 0,1-1,0 1,-1 0,1 0,-1-1,1 2,6 6,-1 0,-1 0,1 0,4 11,86 189,-76-152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0.2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102 602,'-3'2,"1"0,-1 0,1 1,-1-1,1 1,0-1,-1 1,1-1,1 1,-1 0,0 0,1 0,-1 0,1 0,-1 5,-1-1,-10 25,2 0,1 1,2 0,1 0,-4 51,6-8,6 104,0-172,-1 0,1 0,0 0,1 0,0-1,0 1,0 0,1-1,0 0,7 11,-8-15,1 0,0 0,0 0,0 0,0 0,0 0,1-1,-1 0,1 0,-1 0,1 0,0 0,0-1,0 1,0-1,0 0,0-1,0 1,1-1,-1 1,6-2,6 0,0-1,1 0,-1-2,0 0,0-1,-1 0,1-1,-1-1,-1-1,1 0,-1 0,15-13,-6 3,-1-1,0-1,-1 0,-2-2,0 0,18-29,-21 24,-1-1,-2-1,-1 0,-1-1,-1 0,-2 0,-1-1,-1-1,-2 1,-1 0,-1-43,-8-35,-37-210,16 159,26 114,1 45,0 1,0 0,0 0,0 0,0 0,0 0,0-1,0 1,0 0,0 0,0 0,1 0,-1 0,0 0,0 0,0-1,0 1,0 0,0 0,0 0,0 0,0 0,1 0,-1 0,0 0,0 0,0 0,0 0,0-1,0 1,0 0,1 0,-1 0,0 0,0 0,0 0,0 0,0 0,1 0,-1 0,0 0,0 0,0 0,0 1,0-1,0 0,1 0,-1 0,0 0,0 0,0 0,0 0,0 0,0 0,0 0,0 0,1 0,-1 1,0-1,0 0,0 0,0 0,0 0,0 0,0 0,0 1,0-1,12 26,79 224,35 103,-100-265,-3 1,11 100,-25-156,-9-33,1 0,-1 0,0 0,1-1,-1 1,1 0,-1 0,1 0,-1 0,0 0,1 0,-1-1,0 1,1 0,-1 0,0-1,1 1,-1 0,0-1,1 1,-1 0,0-1,0 1,1 0,-1-1,0 1,0 0,0-1,0 1,0-1,1 1,-1 0,0-1,0 1,0-1,0 1,0-1,17-71,-13 54,21-85,4 1,71-161,-98 260,-1-1,0 1,1 0,0-1,-1 1,1 0,1 0,-1 1,0-1,1 0,-1 1,1-1,0 1,0 0,0 0,0 0,0 0,0 1,1-1,-1 1,7-2,-4 3,0 0,1 0,-1 1,0 0,1 0,-1 1,0 0,0 0,0 0,-1 1,12 6,50 30,-3 3,-1 3,61 57,-79-63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0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0,'-2'0,"1"0,0 1,0-1,0 0,-1 0,1 1,0-1,0 0,0 1,0 0,0-1,0 1,0-1,0 1,0 0,0 0,0 0,0-1,0 1,1 0,-1 0,0 0,1 0,-1 0,1 0,-1 1,1-1,-1 0,1 0,0 0,-1 0,1 1,0-1,0 0,0 0,0 0,0 1,0-1,0 0,1 0,-1 0,0 1,1-1,0 1,2 11,0-1,1 1,6 14,-7-21,97 232,213 370,-295-577,1-2,2 0,1-1,30 31,-42-50,1 0,0 0,0-1,1 0,0-1,0 0,1-1,0-1,0 0,0 0,1-2,-1 1,24 1,-21-3,1-1,0 0,0-1,0-1,0-1,0 0,0-1,0-1,-1-1,0 0,0-1,0-1,-1 0,0-1,0-1,-1 0,25-22,-10 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1.0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0 484,'4'0,"10"0,11-4,9-6,20-5,17-4,26-7,21-8,20-6,19-13,8-2,-7 5,-6 2,-20 1,-25 9,-26 11,-26 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8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1,'4'0,"1"4,0 6,4 5,-1 4,4 3,-2 2,-1 2,1-1,0 1,-3-1,-10-4,-9-6,-3-5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2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1 199,'0'0,"0"1,1-1,-1 0,0 0,1 0,-1 0,0 0,1 0,-1 0,1 0,-1 0,0 0,1 0,-1 0,1 0,-1 0,0 0,1-1,-1 1,0 0,1 0,-1 0,0-1,1 1,-1 0,0 0,0 0,1-1,-1 1,0 0,0-1,1 1,-1 0,0-1,0 1,0 0,0-1,1 1,-1 0,0-1,0 1,0 0,0-1,0 1,0-1,0 1,0 0,0-1,0 1,0-1,0 1,0 0,-1-1,1 1,0 0,0-1,0 1,0 0,-1-1,1 1,0 0,0-1,-1 1,1 0,0 0,0-1,-1 1,34 2,129 42,-106-27,1-2,1-2,112 9,-166-21,0-1,0 0,0 0,0 0,0-1,0 1,0-1,0 0,0 0,0-1,0 1,0-1,-1 0,1 1,-1-2,1 1,-1 0,0-1,5-4,-5 2,-1 1,1-1,-1 0,0 0,0 1,-1-1,1-1,-1 1,0 0,-1 0,1 0,-1 0,0-1,-2-9,-10-80,11 86,-1 0,-1 0,1 1,-2-1,1 0,-1 1,0 0,-7-10,7 16,5 9,6 11,144 211,-53-88,-31-41,103 166,-123-185,49 115,-85-170,-1 1,-1 1,-2 0,9 56,-15-76,0 0,-1 0,0 0,0 0,-1 0,0 0,0 0,-1 0,0 0,0-1,-1 1,0 0,0-1,-1 0,0 0,0 0,-1 0,0-1,0 0,0 0,-13 11,3-8,0 0,-1 0,0-2,0 0,-1 0,0-2,0 0,0-1,-1-1,-27 2,16-3,0-2,1 0,-1-2,1-1,-52-13,56 8,1 0,0-2,1-1,0 0,1-2,0 0,1-2,1 0,0-1,1-1,0-1,2 0,0-1,1-1,1 0,1-1,1-1,1 0,1-1,0 0,-6-27,0-15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2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237 592,'0'4,"1"0,-1-1,1 1,0-1,1 1,-1-1,1 1,-1-1,1 1,0-1,0 0,0 0,4 4,41 39,-29-29,174 151,224 150,-213-169,-176-129,-18-15,0 1,0-1,-1 2,0-1,0 1,-1 0,0 1,0 0,-1 0,9 15,-15-22,1-1,-1 1,0-1,0 1,0 0,0-1,0 1,0-1,0 1,0 0,0-1,0 1,0-1,0 1,0 0,0-1,-1 1,1-1,0 1,0-1,-1 1,1-1,0 1,-1-1,1 1,0-1,-1 1,1-1,-1 1,0-1,-22 7,-25-8,17-5,-1-2,1 0,1-3,0 0,0-2,-39-23,-157-116,151 94,2-3,3-3,3-4,3-2,3-3,3-3,-75-130,114 170,1-1,-23-69,36 89,0 0,1 0,1 0,1 0,0-1,2 1,0-1,0 1,5-20,-3 28,1 0,0 1,0-1,1 1,0-1,1 1,0 0,0 1,0-1,1 1,0 0,1 0,0 1,0 0,0 0,1 1,-1 0,1 0,1 1,-1-1,0 2,11-4,0 1,1 1,0 0,0 1,0 1,0 1,1 1,-1 1,0 1,22 3,-32-3,0 1,0 1,0 0,0 0,0 1,-1 1,1-1,-1 1,0 1,0 0,-1 0,0 0,0 1,-1 1,1-1,-2 1,1 0,-1 1,0 0,-1 0,0 0,0 0,-1 1,0 0,-1 0,4 18,-4-10,0-1,-1 1,-1 0,0 0,-2 0,0 0,-1 0,0 0,-2 0,0-1,-1 0,-1 0,0 0,-2 0,-9 15,-1-3,-1-1,-2-1,-27 28,21-29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3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271 488,'10'-1,"0"0,0-1,0 0,0-1,-1 0,1-1,-1 0,0 0,0-1,0 0,-1 0,12-10,-2 0,0-1,-1 0,-1-1,17-23,-25 29,-1-1,0 0,-1 0,0 0,-1-1,0 0,-1 0,-1 0,0-1,-1 1,0-1,-1 1,-1-15,0 22,0 0,0 0,-1 0,0 0,-1 1,1-1,-1 0,0 1,0 0,-1-1,0 1,0 0,0 0,0 0,-1 1,0-1,0 1,0 0,0 0,-1 0,0 1,0-1,0 1,0 0,0 1,0-1,-1 1,1 0,-1 0,0 1,1 0,-10-1,5 1,-1 1,1 1,-1 0,1 0,0 1,0 0,-1 1,1 0,1 1,-1 0,0 0,1 1,0 0,0 1,1 0,-11 9,-8 8,1 2,0 1,-29 39,33-37,0 2,3 0,-19 37,33-59,1 1,0 0,1 0,-1 0,2 1,-1-1,2 1,-1-1,1 1,1 0,-1-1,2 1,-1 0,1 0,1-1,4 18,-1-19,-1 0,1-1,0 1,1-1,0 0,0-1,1 1,-1-1,1 0,1-1,-1 0,1 0,0 0,0-1,13 5,9 2,1 0,0-2,33 5,21-1,1-3,0-5,0-3,1-4,-1-4,102-19,501-149,-643 160,-11 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4.8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749 608,'-128'-18,"104"19,0 1,0 1,0 1,1 1,0 1,0 1,0 1,1 1,0 1,-33 21,19-9,1 3,0 1,2 1,1 2,-30 36,58-61,-58 73,58-71,-1 1,1-1,1 1,-1 0,1 0,0 0,1 1,0-1,0 1,-1 8,3-14,1 1,-1-1,0 0,1 0,-1 1,1-1,0 0,-1 0,1 0,0 0,1 0,-1 0,0 0,0 0,1 0,-1-1,1 1,0 0,-1-1,1 0,0 1,0-1,0 0,0 0,0 0,0 0,0 0,0 0,1-1,2 2,8 1,1-1,-1 1,28-1,15-2,0-4,0-1,103-24,162-63,-302 86,8-2,9-3,46-20,-81 30,1 1,0-1,-1 0,1 1,0-1,-1 0,1 0,-1 0,1 0,-1 0,0 0,1-1,-1 1,0 0,0-1,0 1,0-1,0 1,0-1,1-3,-2 4,-1 0,1 0,-1 0,1 0,-1 0,0 0,1 0,-1 0,0 1,0-1,1 0,-1 0,0 1,0-1,0 0,0 1,0-1,0 1,0-1,0 1,0 0,-1-1,0 1,-14-5,0 2,0 0,-19-1,-120 2,105 3,-97-9,127-1,20 9,0 0,0-1,-1 1,1-1,0 1,0 0,0-1,0 1,0-1,0 1,0-1,0 1,0-1,0 1,0 0,0-1,0 1,0-1,0 1,0-1,0 1,1 0,-1-1,0 1,0 0,1-1,-1 1,0-1,33-25,265-125,-118 63,-133 64,135-75,-155 83,-2-1,0-2,-1 0,33-36,-52 50,0-1,-1 0,1 0,-1 0,0 0,-1-1,1 1,-1-1,-1 0,1 0,-1 0,-1 0,1 0,-1-1,0-9,-1 11,-1 1,0-1,0 1,-1-1,0 1,0 0,0-1,0 1,-1 0,0 0,0 1,0-1,-1 1,1-1,-1 1,0 0,0 1,-1-1,1 1,-9-5,-11-7,-1 2,-1 1,0 1,-1 2,0 0,0 2,-50-7,77 13,-1 1,0 0,0 0,0 0,-1-1,1 1,0 0,0 0,0 0,0 1,0-1,0 0,0 0,0 0,0 1,0-1,1 1,-1-1,0 0,0 1,0 0,0-1,0 1,1 0,-1-1,-1 3,2-2,-1 0,1 1,0-1,0 1,0-1,0 1,0-1,0 1,0-1,1 1,-1-1,0 0,1 1,-1-1,1 1,1 1,4 9,2 0,17 22,-23-31,104 119,196 177,-163-169,231 237,-34 30,-322-378,35 51,-47-66,1 0,-1 0,0 0,0 1,-1-1,1 0,-1 1,0 0,0-1,0 1,-1 0,0-1,0 10,-1-12,0 0,0 1,0-1,0 0,-1 0,1 1,0-1,-1 0,0-1,1 1,-1 0,0 0,0-1,0 1,0-1,0 1,-3 0,-46 20,30-14,-122 53,-296 81,385-130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5.4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1 336,'4'0,"6"-4,5-2,8-3,9-10,11 0,11-6,17-7,9-2,11-3,-1-5,-8 6,-13 9,-11 4,-23 7,-21 10,-18 5,-8 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6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1,'-6'0,"1"1,-1 0,0 0,0 0,1 1,-1 0,1 0,-1 1,1-1,0 1,0 1,0-1,-7 7,-7 7,-31 36,32-31,-37 39,-83 121,122-158,2 1,0 1,2 0,0 0,2 1,1 0,1 1,-7 52,14-75,1-1,-1 1,1 0,0-1,0 1,1 0,-1-1,1 1,0-1,1 1,-1-1,1 1,-1-1,1 0,1 0,-1 0,0 0,1 0,0 0,0-1,0 1,0-1,1 0,-1 0,1 0,0 0,0-1,0 0,0 1,0-1,1-1,6 3,18 4,1-1,-1-1,1-2,0-1,0-1,0-1,0-2,39-6,7-5,-1-4,77-26,-139 38,8-1,-1-2,0 0,0-1,0-1,-1-1,25-16,-43 25,0 0,0 0,1 1,-1-1,0 0,0 0,0 0,0 0,0 0,0 0,0-1,-1 1,1 0,0 0,-1 0,1-1,-1 1,1 0,-1-1,1 1,-1-1,0 1,0 0,0-1,0 1,0-1,0 1,0-1,0 1,0 0,-1-1,1 1,-1-1,1 1,-1 0,1 0,-1-1,0 1,0 0,0 0,0 0,1 0,-1 0,0 0,-1 0,1 0,0 0,0 0,0 0,-2 0,-10-7,0 1,0 0,-1 1,-14-5,15 6,-29-12,-283-105,248 98,0 3,-107-14,169 34,11 1,0 0,0 0,0 0,0-1,-1 0,1 0,0 0,0 0,0 0,0-1,1 0,-1 1,0-2,-5-3,7-2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9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0,'-3'42,"-2"-1,-2-1,-2 1,-26 76,10-35,-28 109,-76 246,-13-47,134-367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49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143 594,'2'9,"0"0,1 0,0 0,0 0,1 0,0-1,0 1,1-1,9 11,1 6,60 102,6-3,130 152,-46-96,21 26,-181-200,0 0,-1 0,0 0,-1 0,6 13,-8-18,-1-1,1 2,-1-1,0 0,1 0,-1 0,0 0,0 0,0 0,1 0,-1 0,0 0,-1 0,1 1,0-1,0 0,0 0,-1 0,1 0,0 0,-1 0,1 0,-1 0,1 0,-1 0,0 0,1 0,-1-1,0 1,0 0,1 0,-1 0,0-1,0 1,0-1,0 1,0-1,0 1,0-1,0 1,0-1,0 0,0 0,-1 1,1-1,0 0,-1 0,-5 0,-1 0,1 0,0 0,-1-1,1 0,0-1,0 1,0-2,0 1,-11-6,-69-41,76 41,-63-44,2-4,2-3,4-3,2-2,-80-105,109 124,2-2,2-2,2 0,-30-74,46 93,2-1,1-1,2 0,1 0,1 0,2-1,1 0,4-65,2 77,1 0,1 1,0-1,2 1,0 1,2-1,0 1,1 1,0 0,2 0,0 1,1 0,1 1,30-27,-6 11,1 1,2 2,1 1,1 3,53-23,-93 46,-1 1,0-1,1 1,-1 0,1 0,-1 0,1 0,-1 0,1 1,0-1,0 1,-1 0,1-1,0 1,-1 1,1-1,0 0,0 1,-1-1,1 1,0 0,-1 0,1 0,-1 0,1 0,-1 0,0 1,1-1,-1 1,0 0,0 0,0-1,0 1,-1 1,1-1,0 0,-1 0,1 1,-1-1,0 1,0-1,0 1,1 3,11 30,-1 0,-2 0,10 70,-4 116,-16-213,1 1,-2-1,1 0,-2 0,1 0,-1 0,0 0,-1 0,-4 11,4-15,0 0,-1-1,1 1,-1-1,0 1,0-1,-1 0,1-1,-1 1,0-1,0 0,0 0,0 0,0-1,-11 4,-30 8,0-1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1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1459,'-67'78,"49"-53,-2-2,-45 41,52-56,11-12,18-24,244-286,-100 127,-47 50,206-255,-34-20,-272 391,-6 11,-1 1,0-1,0 0,-1 0,-1 0,0-1,0 0,-1 0,0 0,1-15,-4 24,0 1,0-1,-1 1,1-1,-1 1,1-1,-1 1,0-1,1 1,-1 0,0-1,0 1,0 0,0 0,0-1,0 1,0 0,-1 0,1 0,0 1,-1-1,1 0,0 0,-1 1,1-1,-1 1,1-1,-1 1,1 0,-1-1,0 1,1 0,-1 0,1 0,-1 0,1 0,-1 1,0-1,-1 1,-2-1,0 1,0 0,0 0,0 0,1 1,-1 0,1 0,-1 0,1 0,-1 0,-5 6,8-7,1 1,0 0,0-1,0 1,0 0,0 0,0-1,1 1,-1 0,0 0,1 0,0 0,-1 0,1 0,0 0,0 0,0 0,0 0,0 0,1 0,-1 0,1 0,-1 0,1 0,0-1,0 1,-1 0,1 0,2 2,4 7,1-1,0 0,14 15,-8-10,51 59,91 134,-138-178,-1-1,-2 2,0 0,-3 1,0 0,-2 1,-2 1,7 48,-12-60,-1 1,-1 0,0 0,-2 0,-1 0,-1-1,-1 1,0-1,-2 0,-1 0,0 0,-2-1,-14 26,12-28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1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1,'5'0,"4"8,6 7,1 6,5 6,-1 8,0 6,2 4,-4-6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08:59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0,'4'0,"1"9,5 6,4 5,-1 8,7 7,3 6,3 4,0 3,1 2,-1-4,0-2,-1-3,-4-9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39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3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0 246,'83'-25,"-2"-4,82-40,-142 59,-20 10,29-11,-20 12,-14 12,-92 112,56-77,-37 60,1 26,67-115,0 1,2 1,0-1,1 1,-3 22,8-41,1 0,-1 1,1-1,0 1,0-1,0 1,0-1,0 1,0-1,1 0,-1 1,1-1,0 1,-1-1,1 0,0 0,0 1,1-1,-1 0,0 0,3 2,-2-3,0 0,0 0,0 0,0 0,0 0,0 0,0-1,1 1,-1-1,0 1,0-1,1 0,-1 0,0 0,1 0,-1-1,0 1,3-1,7-3,0 0,0 0,-1-1,1 0,-1-1,-1 0,11-9,4-4,-2-1,0-1,-1-1,-1-1,-1-1,-1-1,-2 0,0-1,-2-1,0-1,-2 0,16-52,-29 80,0 0,0 1,1-1,-1 1,0-1,0 0,1 1,-1-1,0 0,1 1,-1-1,0 0,1 1,-1-1,0 0,1 0,-1 1,0-1,1 0,-1 0,1 0,-1 0,1 0,-1 1,0-1,1 0,-1 0,1 0,-1 0,1 0,-1 0,1-1,-1 1,0 0,1 0,-1 0,1 0,-1 0,1-1,-1 1,0 0,1 0,-1-1,0 1,1 0,-1 0,0-1,1 1,-1 0,0-1,0 1,1-1,-1 1,0 0,0-1,0 1,1-1,-1 1,0-1,0 1,0 0,0-1,0 1,0-1,0 1,0-1,25 49,-13-24,178 302,75 143,-221-381,57 171,-90-226,-3 1,0-1,-2 1,-2 0,-1 1,-2-1,-1 0,-9 66,8-92,-1 0,0-1,0 1,-1 0,0-1,0 0,-1 1,0-1,-6 7,9-12,-1 0,0 0,0-1,1 1,-1 0,0-1,0 0,-1 1,1-1,0 0,0 0,-1 0,1 0,0-1,-1 1,1-1,-1 1,1-1,-1 0,1 0,0 0,-1 0,1-1,-1 1,1-1,-1 1,1-1,0 0,-1 0,1 0,0 0,0 0,-3-2,-4-3,1 0,-1-1,1 0,0 0,1 0,0-1,0-1,1 1,0-1,-6-11,-4-11,-23-62,16 22,3-1,3 0,-15-148,26 110,4-1,12-115,-4 173,1 0,29-102,-30 136,0 1,2-1,0 1,0 1,2-1,0 2,1-1,1 2,0-1,1 1,20-17,-22 25,0 1,0-1,0 2,1 0,0 0,0 1,0 1,1 0,-1 1,1 0,0 1,-1 0,1 1,0 0,-1 1,1 0,0 1,-1 1,15 5,-8-3,-1 1,0 1,0 0,-1 1,0 1,-1 1,0 1,0 0,-1 0,0 2,-1 0,14 17,-19-17,-1 0,-1 0,0 0,0 1,-1 0,-1 0,-1 1,0 0,-1-1,2 21,-2-4,-1 1,-2 0,-8 59,8-89,0 0,0 0,-1 0,1 1,0-1,-1 0,0 0,1 0,-1 0,0 0,0 0,0 0,0 0,-1 0,1-1,0 1,-1 0,1-1,-4 3,3-3,1-1,-1 1,1-1,-1 0,1 0,-1 0,1 0,-1 0,1 0,-1 0,1-1,-1 1,1 0,-1-1,1 1,-1-1,1 0,0 1,-1-1,1 0,-2-1,-5-4,0-1,1 0,-1 0,1-1,1 0,-11-15,-7-20,1-2,3 0,1-1,2-2,3 1,1-2,3 0,2 0,-3-79,10 117,2-1,-1 1,1 0,1-1,0 1,0 0,1 0,1 0,0 1,0-1,1 1,0 0,1 0,0 0,1 1,0 0,12-12,-8 12,0-1,1 2,1-1,-1 2,1-1,1 2,-1 0,1 1,0 0,0 1,1 0,-1 1,17-1,15 1,1 1,-1 3,1 1,-1 3,0 2,63 17,-68-13,0 2,-1 2,-1 2,0 2,-1 1,-1 1,39 32,-58-37,0 1,-2 0,0 1,-1 1,-1 0,0 1,-2 0,15 33,-7-7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4.1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249 955,'-32'0,"18"-1,-1 1,0 0,1 1,-26 6,35-6,0 1,0 0,0 0,1 1,-1-1,0 1,1 0,0 0,0 1,0-1,0 1,0 0,1 0,-1 0,1 0,-5 10,1 3,0 0,0 1,2-1,0 1,1 1,1-1,1 1,1-1,0 1,1-1,1 1,1 0,0-1,2 0,0 1,1-1,1-1,0 1,15 26,-16-36,0 0,1-1,0 1,1-1,-1-1,1 1,0-1,1-1,-1 1,1-1,1-1,-1 1,0-1,17 5,-19-8,1 1,0-1,0 0,0 0,0-1,0 0,0-1,0 1,0-1,0 0,0-1,0 0,-1 0,1 0,-1-1,1 0,-1 0,0-1,0 0,7-5,4-7,0 0,-2 0,0-1,0-1,-2-1,0 0,-2-1,0 0,11-27,-12 20,0 0,-2 0,-1-1,-1 0,-2-1,3-56,-7 76,-1 0,0 0,-1 1,1-1,-2 0,-5-16,7 23,0-1,0 0,-1 0,1 1,-1-1,1 1,-1-1,0 1,0 0,0 0,0 0,0 0,-1 0,1 0,0 0,-1 1,0 0,1-1,-1 1,0 0,0 0,1 0,-5 0,6 1,1 0,0 0,-1 0,1 0,-1 0,1 1,-1-1,1 0,-1 0,1 0,0 1,-1-1,1 0,-1 1,1-1,0 0,-1 1,1-1,0 0,0 1,-1-1,1 1,0-1,0 1,0-1,-1 0,1 1,0-1,0 1,0-1,0 1,0-1,0 1,0-1,0 1,0-1,0 1,0-1,0 1,0-1,1 1,-1-1,0 0,0 1,0-1,1 1,-1-1,0 0,0 1,1-1,-1 1,1-1,14 29,-15-29,28 44,2-2,2-1,2-2,1-1,78 64,-80-76,2-1,0-2,1-2,1-1,1-2,1-1,71 20,-94-33,1-1,-1 0,0-1,1-1,-1 0,1-1,-1-1,19-4,-28 4,-1 0,0-1,0 0,-1-1,1 1,0-1,-1 0,1 0,-1-1,0 1,0-1,0 0,-1-1,1 1,-1-1,0 0,-1 0,1 0,-1-1,0 1,0-1,-1 0,1 1,1-10,-1 3,-1-1,0 0,-1 1,-1-1,0 0,0 0,-2 1,1-1,-5-17,-7-15,-22-53,26 74,-29-75,-6 1,-3 2,-4 3,-5 2,-3 2,-105-119,125 162,-3 1,-2 2,-86-66,130 109,-1-1,1 0,-1 1,0-1,1 1,-1-1,0 1,1 0,-1-1,0 1,1 0,-1-1,0 1,0 0,0 0,1 0,-1-1,0 1,0 0,0 0,1 0,-1 0,-1 1,7 14,21 24,-26-39,215 251,-73-90,154 191,-215-261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5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0 570,'7'1,"0"1,0 0,0 0,-1 1,0 0,1 0,-1 0,0 1,0 0,-1 0,8 7,9 5,23 14,1-2,2-2,0-2,2-3,0-1,68 16,-86-29,0-1,1-2,-1-1,1-2,0-1,0-1,-1-2,1-2,-1-1,0-1,52-18,-56 14,0-1,-1-1,0-2,-1 0,-1-2,-1-1,0 0,40-43,-55 52,0-1,-1-1,-1 1,0-1,0-1,-1 1,0-1,-1 0,-1 0,0-1,0 1,-1-1,-1 0,0 0,-1 0,0 0,-1 0,-1 0,0 0,0 0,-2 1,1-1,-6-13,3 13,-1 0,0 1,-1 0,-1 0,0 1,0 0,-1 0,0 1,-1 1,0-1,-1 1,0 1,0 0,-1 0,-17-8,-14-4,0 2,-1 1,-55-12,57 17,1 2,-1 1,-1 2,1 3,-48 0,89 3,0 1,-1 0,1 0,0 0,-1 1,1-1,0 0,-1 0,1 1,0-1,0 0,0 1,-1 0,1-1,0 1,0 0,0-1,0 1,0 0,0 0,-1 2,1-2,1 0,0 0,0 0,0 0,0 0,0 0,1 0,-1 0,0-1,0 1,1 0,-1 0,1 0,-1 0,0 0,1 0,0 0,-1-1,1 1,-1 0,2 1,8 8,1-1,0 0,13 9,-16-13,53 34,2-3,1-3,83 31,-10-5,-24-8,-9-6,189 115,-279-151,-2 1,1 0,-1 0,-1 1,0 1,11 14,-20-23,1 0,-1 1,0-1,0 0,0 1,-1-1,1 1,-1 0,0-1,0 1,0 0,0 0,-1 0,0 0,1-1,-1 1,-1 0,1 0,-1 0,1 0,-1 0,0-1,0 1,-1 0,1-1,-1 1,0-1,0 1,0-1,-4 5,-10 7,0 1,-2-2,0 0,0-2,-29 16,14-10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5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1,'8'0,"7"0,9 0,9 0,-1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6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0,'-4'1,"0"0,0 0,0 0,1 0,-1 1,1-1,-1 1,1 0,-1 0,1 0,0 0,0 1,0-1,0 1,-3 4,-39 50,43-54,-13 19,1 1,0 0,2 1,0 1,2 0,1 0,1 1,-5 29,11-46,1 0,0 0,0 0,1 1,0-1,1 0,0 0,0 0,1 1,0-1,0-1,1 1,1 0,-1-1,2 1,-1-1,1 0,0 0,0-1,1 0,0 0,1 0,-1-1,1 1,1-2,13 10,-1-5,-1 0,1-2,1 0,0-1,0-1,0-1,41 4,2-4,91-5,-12-11,0-5,-1-7,-1-6,-1-6,229-90,-350 117,7-1,-1-2,0 0,0-2,-2 0,38-28,-58 39,-1 0,0 0,1-1,-1 1,0 0,0-1,0 1,0-1,0 0,-1 1,1-1,-1 0,0 0,0 0,0 0,0 0,0-1,-1 1,0 0,1 0,-1-6,-1 4,-1 1,1-1,-1 1,0 0,0 0,0-1,0 1,-1 1,0-1,1 0,-1 1,-1-1,-4-3,-7-6,-1 2,0-1,-1 2,0 0,-35-13,-6 3,5 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8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26,'0'9,"1"0,1 0,-1 0,2 0,-1 0,1 0,0 0,1-1,0 0,1 1,0-1,0-1,7 10,11 9,1 0,32 25,-33-30,8 9,1-1,44 34,-75-62,0 0,0 0,0-1,0 1,0 0,0 0,1-1,-1 1,0-1,0 1,1-1,-1 1,1-1,-1 0,0 0,1 0,-1 1,0-1,1 0,-1-1,1 1,-1 0,0 0,1-1,1 0,-2 0,1 0,-1-1,0 1,0 0,0-1,0 1,0-1,0 0,0 1,-1-1,1 0,0 1,-1-1,0 0,1 0,-1-2,1-6,-1 0,0 0,0 1,-1-1,0 1,-4-14,-1 8,-1 1,0 0,-1 1,0-1,-2 1,1 1,-1 0,-1 0,0 1,-19-14,-9-12,30 26,12 6,22 9,37 19,52 38,-39-19,-58-33,1-1,0-1,0-1,1 0,0-1,0-1,25 1,-37-4,1 0,-1-1,1 0,0 0,-1-1,1 0,-1-1,1 1,-1-1,0-1,1 1,-1-1,-1 0,1-1,0 0,-1 0,0 0,0-1,0 0,0 0,5-7,-10 10,1 0,-1 1,0-1,0 0,0 0,0 0,0-1,0 1,0 0,-1 0,1 0,-1-1,1 1,-1 0,0-1,0 1,0 0,0-1,-1 1,1 0,-1 0,-1-5,0 3,0 0,-1 0,1 0,-1 0,0 0,0 1,-1-1,1 1,-1 0,-6-4,-5-3,-1 1,0 1,0 0,-34-10,-10 4,-1 3,-1 2,-94 0,75 5,13-1,-33-2,-197 10,293-2,-1-1,1 1,0 0,0 0,0 0,0 1,0-1,1 1,-1 0,0 1,1-1,0 1,-1 0,1 0,0 0,0 1,-3 4,4-4,1 0,0 0,1 0,-1 0,1 1,0-1,0 0,0 1,0-1,1 1,0-1,0 1,0-1,1 1,-1-1,1 1,0-1,0 1,4 7,-1-2,1 0,0-1,1 0,0 0,0 0,1 0,0-1,0 0,1-1,0 0,1 0,-1-1,1 0,1 0,9 4,17 8,0-2,66 20,-18-12,117 19,-155-36,0-3,-1-1,1-2,65-8,-90 3,-1-1,1-1,-1 0,0-2,-1 0,1-2,-2 0,1-1,-2 0,1-2,-2 0,1-1,-2 0,0-2,-1 0,0 0,-2-1,0-1,-1 0,9-19,-20 36,0 0,1 1,-1-1,0 1,0-1,0 0,0 1,1-1,-1 1,0-1,1 1,-1-1,0 1,1-1,-1 1,0-1,1 1,-1 0,1-1,-1 1,1 0,-1-1,1 1,-1 0,1 0,-1-1,1 1,0 0,-1 0,1 0,-1 0,1 0,0 0,-1 0,1 0,-1 0,1 0,0 0,-1 0,1 0,-1 0,1 0,-1 1,2-1,0 2,0 1,-1-1,1 1,0-1,-1 1,1 0,-1-1,0 1,2 5,16 71,-15-20,-4-49,-1 0,2 0,-1 0,1-1,1 1,0 0,0-1,1 1,0-1,1 0,0 0,0 0,8 11,0-8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3:59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0,'8'0,"12"4,10 6,16 13,14 12,17 11,15 16,10 12,4 12,4-1,-8 1,-4-5,-12-4,-11-11,-14-13,-14-10,-14-14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0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20,'0'-1,"0"0,-1 0,1 0,0 0,-1-1,1 1,-1 0,0 0,1 0,-1 0,0 0,0 0,1 1,-1-1,0 0,0 0,0 0,0 1,-2-2,-4 3,13 16,18 21,2-2,1-1,2-1,1-2,44 38,-37-35,95 85,228 159,178 60,-501-315,-24-17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1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1635,'22'-18,"1"1,0 1,1 2,1 0,31-12,5-3,378-219,-362 197,-1-3,-4-3,96-97,-158 144,43-51,-51 59,0-1,0 0,0 1,-1-1,1 0,-1 0,1 0,-1 0,0 0,0 0,0-1,-1 1,1 0,-1 0,0-1,0 1,0 0,0-1,-1-2,0 3,-1 1,1 0,-1 0,0 0,0 0,0 0,0 0,0 1,0-1,-1 1,1-1,0 1,-1 0,1 0,-1 0,1 0,-1 1,0-1,1 1,-1-1,0 1,-5 0,-68 1,65 0,-10 1,0 1,1 0,-1 2,1 0,0 1,0 1,1 1,0 1,0 0,1 2,0 0,1 1,0 1,-19 19,19-15,2 1,0 0,1 1,1 1,0 0,2 1,1 0,0 1,2 0,0 0,1 1,-5 34,8-30,0 1,2-1,1 0,1 1,7 52,-6-70,2 0,-1 0,1 0,0-1,1 1,0-1,1 0,0 0,0 0,1-1,0 0,0 0,1-1,0 1,1-1,-1-1,1 1,0-2,13 8,1-3,-1-2,2 0,-1-2,1 0,0-2,1 0,-1-1,46-2,9-4,101-17,-54-2,-2-5,-1-6,-1-5,-2-5,191-100,-271 122,0-1,-2-3,-1 0,-1-3,-2-1,-1-1,37-45,-55 58,-1-1,0-1,-2 0,0-1,-1 0,-1-1,-1 0,0 0,-2-1,-1 0,0 0,-2 0,0 0,-2-1,-1 0,-2-24,2 44,0 1,-1-1,0 0,1 0,-1 0,0 0,0 0,-1 1,1-1,-1 1,1-1,-1 1,0-1,0 1,0 0,0 0,0 0,0 0,-1 0,1 0,-1 1,1-1,-1 1,0 0,1 0,-1 0,0 0,0 0,0 0,0 1,-4-1,-9 0,0 0,0 2,0 0,-25 4,38-5,-23 6,1 0,-1 2,2 0,-1 2,1 1,1 1,0 1,0 0,-39 34,14-6,2 2,-79 95,107-117,-54 72,64-81,1 0,-1 0,2 1,0 0,-8 24,14-34,-1-1,1 0,-1 0,1 0,0 0,-1 1,1-1,0 0,1 0,-1 1,0-1,1 0,-1 0,1 0,-1 0,1 0,0 0,0 0,0 0,0 0,1 0,-1 0,2 1,0 0,0-1,1 1,-1-1,1 0,-1 0,1-1,0 1,-1-1,1 0,0 0,7 1,10 0,-1 0,1-2,37-4,-58 4,290-45,-234 32,-1-2,-1-2,60-29,-98 39,-1-1,0-1,0 0,-1-1,0 0,-1-1,0-1,12-14,-20 20,0-2,0 1,0 0,-1-1,0 0,-1 0,1 0,-2-1,1 1,-1-1,0 0,-1 1,0-1,-1 0,1 0,-2 0,-1-13,-3-6,-2 0,-1 1,-1 0,-1 0,-1 1,-1 1,-2 0,-1 1,-34-44,8 18,-3 3,-2 1,-67-52,72 68,-1 2,0 1,-2 3,-66-27,-194-55,291 102,1 0,-6-1,1-1,0 0,1-1,0 0,-20-13,145 92,18 32,145 151,88 138,-333-363,172 209,-127-144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3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225 726,'-9'0,"0"0,1 1,-1 0,0 0,1 1,-1 0,1 1,0 0,0 0,0 1,0 0,0 0,1 1,0 0,0 0,-10 10,9-6,1 0,0 0,1 0,0 1,0 0,1 0,0 0,1 1,0 0,1 0,0 0,-2 16,2-4,0 0,1 1,2-1,0 0,1 1,5 25,-4-41,0 1,1-1,-1 0,2 1,-1-1,1-1,0 1,1 0,-1-1,2 0,-1 0,1-1,0 1,0-1,1-1,0 1,0-1,0 0,11 5,-5-4,0-1,0 0,0-1,0 0,1-1,-1-1,1 0,0-1,21-1,-29 0,1 0,-1-1,1 0,0 0,-1 0,0-1,1 0,-1-1,0 1,0-1,0 0,0-1,-1 1,1-1,-1-1,0 1,0 0,-1-1,1 0,-1 0,5-8,2-8,-1-1,0 0,-2-1,0 0,-2 0,0 0,-2-1,-1 0,0 0,-2 0,-1 0,-1 0,-7-45,8 67,0-1,0 1,0 0,0-1,0 1,0 0,1-1,-1 1,1 0,0 0,0-1,0 1,0 0,0 0,0 0,0 0,1 0,-1 0,1 1,-1-1,1 0,0 1,-1-1,1 1,0 0,0-1,0 1,0 0,1 0,-1 0,0 1,0-1,0 0,1 1,-1 0,0-1,4 1,13-2,1 0,0 2,31 2,-28-1,402 26,31 1,-448-27,-1-1,1 0,-1-1,1 1,-1-1,1-1,-1 1,0-2,9-2,-13 3,1 0,-1-1,1 0,-1 1,0-1,0 0,0-1,0 1,-1 0,1-1,-1 0,0 1,0-1,0 0,-1 0,1 0,0-5,13-40,-3 0,-2-1,3-52,-11 73,-1 1,-1-1,-2 0,0 1,-2-1,-14-50,11 61,-1 0,0 0,-1 1,-1 0,0 1,-1 0,-1 1,0 0,-2 1,1 1,-2 0,0 0,0 2,-1 0,0 0,-1 2,-27-12,43 20,0 1,0-1,-1 0,1 1,0 0,-1-1,1 1,0 0,-1-1,1 1,-1 0,1 0,0 0,-1 0,1 1,0-1,-1 0,1 1,0-1,-1 0,-1 2,2-1,0 0,1 0,-1 0,1 0,-1 0,1 0,-1 0,1 0,0 0,0 0,-1 0,1 0,0 0,0 0,0 0,0 0,0 1,0-1,0 0,1 2,1 3,-1 0,1-1,0 1,1 0,0-1,0 0,0 1,6 6,4 1,0 0,1-2,1 1,-1-2,2 0,23 11,107 40,-94-42,146 52,86 35,-239-86,-1 2,-1 1,-1 3,41 33,-76-54,-1 0,-1 1,1-1,-1 1,0 0,0 1,0-1,-1 1,0 0,-1 0,1 0,-1 1,3 14,-5-16,0 0,0 0,-1 0,0 0,0 0,-1 0,0 0,0 0,0 0,-1 0,0 0,0 0,0 0,-1-1,0 1,0-1,0 0,-6 6,-37 41,-2-3,-92 75,131-117,-30 25,-67 42,79-59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1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1107 607,'-44'2,"-1"2,1 2,0 1,1 3,-83 29,43-6,-151 86,179-87,2 2,-85 72,116-86,0 2,1 0,1 2,1 0,1 1,1 1,-22 46,35-64,1-1,0 1,1-1,0 1,0 0,-1 9,3-15,0 0,0 0,0-1,0 1,0 0,0-1,1 1,-1 0,1 0,-1-1,1 1,-1-1,1 1,0 0,0-1,0 0,0 1,0-1,0 1,0-1,1 0,-1 0,0 0,1 0,-1 0,1 0,-1 0,1 0,-1 0,1-1,-1 1,1-1,0 1,2-1,32 5,-1-3,1-1,0-1,71-11,-91 10,70-11,0-3,153-48,-177 41,-1-2,-1-3,-1-3,78-53,-123 74,0-1,-1-1,-1 0,0 0,0-1,-1-1,-1 0,0-1,15-27,-22 34,0 0,0-1,-1 0,0 1,0-1,-1 0,0 0,0 0,-1 0,0 0,-1 0,1 0,-1 1,-1-1,0 0,0 0,0 1,-1-1,0 1,-1 0,1 0,-8-10,-4-2,0 0,-2 1,0 1,-1 0,-1 1,0 1,-1 1,-31-16,59 40,0 1,-1 0,0 0,-1 0,0 1,5 14,8 15,276 492,79 258,-31 17,-135-313,-204-487,0 0,-1 0,0 0,0 0,-1 1,3 16,-5-23,0 1,0-1,0 0,0 1,-1-1,1 0,-1 1,0-1,0 0,0 0,0 0,0 1,0-1,0 0,-1 0,1-1,-1 1,1 0,-1 0,0-1,0 1,0-1,0 0,0 1,0-1,-3 1,-27 13,0-2,-2-2,1 0,-47 7,43-10,-180 33,-1-9,-2-10,-272-7,475-15,-129-8,129 6,1-1,0 0,1-1,-1-1,1-1,-26-12,36 15,0 0,0 0,0-1,1 0,-1 0,1 0,0 0,0-1,1 0,-1 1,1-1,0-1,0 1,-2-7,2 3,0 0,1-1,0 1,0-1,1 0,0 0,2-18,4-7,1 0,1 1,22-58,9-12,5 1,69-116,134-188,-194 324,392-585,-36 58,-210 261,-178 315,-17 31,-1-1,1 1,-1-1,0 0,1 0,-2 0,1 0,0 0,-1 0,0-1,0 1,0 0,-1-1,1 1,-1-1,0 1,0-1,0 1,-1-1,0 1,0 0,0-1,-2-3,-21-52,-3 2,-2 1,-39-55,-94-148,213 389,380 1085,-227-513,-187-626,-17-205,12-232,-1 79,-12 180,3-72,-2 172,0 0,0 0,1-1,-1 1,1 0,-1 0,1 0,0 0,1 0,-1 0,0 0,1 0,0 1,-1-1,1 0,0 1,0 0,1-1,-1 1,0 0,1 0,0 0,3-2,-3 3,0 0,0 0,1 1,-1-1,0 1,0 0,1 0,-1 0,0 0,1 0,-1 1,0-1,0 1,1 0,-1 0,0 0,0 1,0-1,0 1,0-1,-1 1,4 3,-2-2,-1 0,0 0,0 1,0-1,0 1,-1 0,1 0,-1 0,0 0,0 0,-1 0,1 1,-1-1,0 0,1 7,4 79,-4-45,29 241,-27-232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7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37 138,'-1'-6,"0"0,0 0,0 1,-1-1,1 1,-2-1,1 1,-5-9,4 9,1 1,0-1,0 0,0 0,0 0,1 0,0 0,0 0,-1-9,2 13,0 0,0 1,0-1,0 0,1 0,-1 1,0-1,0 0,0 0,1 0,-1 1,0-1,1 0,-1 1,1-1,-1 0,0 1,1-1,0 1,-1-1,1 0,-1 1,1-1,0 1,-1 0,1-1,0 1,-1-1,1 1,0 0,0 0,-1-1,1 1,0 0,0 0,0 0,-1 0,1 0,0 0,0 0,-1 0,1 0,0 1,0-1,0 0,-1 0,1 1,0-1,-1 0,2 1,39 22,-41-23,475 344,-352-253,26 21,-130-96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8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0 494,'0'-10,"1"0,-1 0,2 1,0-1,0 0,0 0,1 1,1 0,7-16,-2 11,1 0,0 0,0 1,24-23,-24 26,40-39,2 1,73-51,-110 89,1-1,0 2,0 0,1 1,0 1,0 1,0 0,1 1,0 1,0 0,1 2,-1 0,1 1,18 1,-32 1,-1 0,1-1,0 2,-1-1,1 0,0 1,-1 0,0 0,1 0,-1 1,0 0,0-1,0 1,-1 1,1-1,4 6,-3-2,-1-1,0 1,0 0,-1 0,0 0,0 1,0-1,-1 1,2 11,-2-1,-1-1,0 0,-1 1,-1-1,-1 0,0 0,-1 0,-9 28,0-16,-1 0,-1-2,-1 0,-2-1,-1 0,-1-1,-31 31,-167 143,215-197,-42 33,21-17,0 1,-32 34,90-56,192-62,-66 15,-105 36,-1 3,103-8,-125 18,0 1,0 2,0 1,0 2,0 1,37 12,22 15,-66-22,0-1,1-2,1 0,-1-2,1 0,43 1,-10-8,-36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9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66,'0'-4,"0"-5,0-6,0-4,0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09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1,'2'13,"0"1,1-1,1 0,0 0,1-1,0 1,1-1,8 13,5 14,356 644,-229-436,-119-203,16 32,-37-61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11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1 963,'20'-19,"1"0,1 1,0 2,44-24,106-43,-111 55,560-208,-368 148,-215 72,-1-2,-1-1,45-32,28-15,58-18,108-64,-254 134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3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764 564,'2'-11,"0"0,1 0,0 0,1 0,0 1,1 0,7-14,-4 8,11-21,29-64,-43 89,-1 0,0 0,-1-1,0 1,-1-1,1-14,-2 25,-1 1,0-1,0 1,0-1,0 1,-1 0,1-1,0 1,0-1,-1 1,1 0,-1-1,1 1,-1 0,0 0,0-1,1 1,-1 0,0 0,0 0,0 0,0 0,0 0,0 0,-1 0,1 1,0-1,0 0,0 1,-1-1,1 1,0-1,-1 1,1-1,-1 1,1 0,0 0,-1 0,1 0,-1 0,1 0,-1 0,1 0,0 1,-1-1,-1 1,-8 2,1 0,-1 0,1 1,-17 9,-23 16,1 2,1 2,2 2,-49 48,28-17,-104 135,133-150,2 3,3 1,-36 78,53-96,2 1,1 0,2 1,2 0,1 1,-3 58,10-81,1-1,1 1,0-1,1 1,1-1,1 0,0 0,1 0,0 0,1-1,13 22,-12-26,1 0,0 0,1-1,0 0,1 0,0-1,0 0,1-1,0 0,1-1,-1-1,2 1,-1-2,19 7,16 2,1-2,0-3,62 5,153-1,-74-14,-1-9,0-7,-1-9,-2-7,289-92,-371 89,177-87,-234 99,-1-3,-1-1,-2-2,-1-2,70-72,-92 82,-1-2,0 0,-2-1,-1-1,-1 0,-1-1,15-47,-23 57,0 1,-1-1,0 0,-2-1,0 1,-1 0,-1-1,0 1,-1-1,-1 1,-1 0,-1 0,0 0,-8-22,6 29,0-1,0 1,-1 1,0-1,0 1,-1 0,0 1,-1 0,0 0,0 1,-1 0,0 0,0 1,-1 1,1-1,-1 2,-16-5,19 6,0 1,0 0,0 1,0 0,0 0,0 0,0 1,0 1,-1-1,1 1,0 1,0-1,0 1,1 1,-1 0,0 0,1 0,0 1,0 0,0 0,0 1,1 0,-1 0,1 0,-9 11,6-3,0 1,1 0,0 0,1 0,1 1,0 0,1 1,1-1,0 1,-1 20,-1 20,3 88,3-111,-1-5,2 0,1-1,2 1,11 46,-12-63,1 0,0-1,1 0,0 0,0 0,1 0,1-1,-1 0,2-1,-1 1,1-1,0-1,1 1,12 8,-14-12,1 1,-1-1,0 0,1 0,0-1,0 0,0-1,0 0,0 0,1 0,-1-1,0-1,1 1,-1-1,10-2,-12 1,0 0,0-1,-1 0,1-1,-1 1,1-1,-1 0,0 0,0-1,0 1,-1-1,1 0,-1-1,0 1,0-1,0 0,-1 0,0 0,0 0,0 0,4-10,1-8,-1 1,-1-1,-1 0,-1 0,-1-1,1-45,-5 19,-3 0,-11-59,9 76,-2 1,-1-1,-1 2,-2-1,-2 2,0-1,-33-47,23 35,39 50,7 10,50 55,71 91,8 9,-118-138,1-2,68 50,-88-73,1 0,-1-1,1-1,1 0,-1-1,1-1,0 0,0-1,1-1,26 2,-29-4,-1-1,0-1,1-1,-1 0,0 0,0-1,0-1,0 0,-1-1,0 0,0-1,0 0,18-14,-14 9,-1-1,-1-1,0 0,0-1,-2-1,0 0,0 0,17-33,-19 27,-2 0,0-1,-1 0,-1 0,-1-1,-1 0,1-25,-3 17,-1 1,-2-1,-1 1,-1-1,-2 1,-1 0,-1 1,-2 0,-1 0,-1 0,-1 1,-2 1,0 0,-2 1,-1 1,-1 1,-1 0,-2 1,0 1,-43-34,61 52,-1 1,1 0,-1 0,0 1,0-1,0 1,-1 0,1 0,0 0,-1 1,1-1,-1 1,0 0,0 0,-8 0,12 2,0-1,0 1,0-1,1 1,-1-1,0 1,0-1,1 1,-1-1,1 1,-1 0,0 0,1-1,-1 1,1 0,0 0,-1 0,1-1,0 1,-1 0,1 0,0 0,0 0,0 0,0 0,0-1,0 1,0 0,0 0,0 0,0 0,0 0,0 0,1 0,0 1,12 33,7-4,2 0,0-2,3-1,0-1,54 44,-61-55,433 327,-342-266,-89-63,0 1,0 0,-2 2,25 28,-38-40,-1 1,0 0,0 0,-1 0,1 0,-1 0,-1 1,1-1,-1 1,0 0,-1 0,0 0,0 0,0 0,-1 0,0 0,0 0,-1 0,0 0,-2 10,-2-1,0 0,-1 0,-1-1,0 0,-1 0,-1 0,-1-1,1 0,-2-1,-23 23,17-23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4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0 869,'12'-9,"0"1,1 0,0 1,0 0,1 1,-1 1,1 0,1 1,17-3,25-10,367-138,-335 117,-2-4,136-88,-208 121,-1-2,-1 0,1 0,-2-1,0-1,0 0,-2 0,13-20,-20 28,-1 0,1 1,-1-1,0 0,-1 0,1 0,-1 0,0 0,0 0,-1-1,0 1,1 0,-2 0,1 0,-1-1,1 1,-2 0,1 0,0 0,-1 0,0 0,0 1,0-1,-1 0,0 1,0 0,0-1,0 1,-1 0,1 1,-7-6,-5-3,-1 0,0 1,0 1,-1 0,-1 2,0 0,0 0,-25-5,-8-1,-97-11,119 22,0 1,0 2,-1 0,1 2,0 1,1 2,-1 1,-39 12,49-11,-1 1,2 1,-1 1,1 0,0 1,1 1,1 1,-1 1,2 0,0 0,1 2,-18 25,12-10,1 1,2 0,2 1,0 1,3 0,0 1,3 0,1 1,1 0,2 0,2 1,1-1,2 1,1-1,7 41,-4-61,1 0,0 0,1 0,0-1,2 0,0 0,0-1,1 0,1 0,1-1,0-1,0 1,1-2,1 0,-1 0,2-1,0-1,0 0,1-1,-1 0,2-1,-1-1,1-1,0 0,0-1,1 0,-1-2,1 0,23 0,15-4,0-2,-1-3,1-2,-2-2,1-3,-2-2,81-36,-36 0,-69 35,1 1,58-22,-57 29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5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1,'-4'0,"-2"4,5 10,2 10,6 10,9 12,11 18,4 16,6 14,5 8,7 7,4 11,1 1,-4-4,-3-8,-4-16,-11-14,-10-21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5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23,'150'2,"160"-5,-224-15,-69 15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6.4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1,'0'4,"-4"6,-2 5,1 12,-4 11,-3 2,-1 7,-2 4,2 2,-1-5,-3-1,2-1,0-9,1-5,4-5,3-2,3-7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2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0,'-7'23,"6"-22,0 1,0 0,0 0,1 0,-1 0,1 0,-1 0,1 0,-1 1,1-1,0 0,0 0,0 0,1 3,3 12,1-1,0 0,2-1,-1 0,13 19,52 74,-29-47,114 173,261 440,-415-671,-1 1,1-1,-1 0,1 0,0 0,0 0,1 0,-1 0,0-1,1 1,0-1,0 0,-1 0,1 0,1 0,-1 0,0 0,0-1,0 0,6 2,-2-3,1 0,-1 0,0-1,0 0,0 0,1-1,-1 0,-1 0,9-4,366-115,-350 113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6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7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8.5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1314,'1'-7,"0"0,0 0,0 0,1 0,1 1,-1-1,1 1,0-1,0 1,1 0,0 0,6-7,0 1,0 0,1 1,0 0,20-14,-9 12,2 1,0 1,0 1,1 1,1 1,36-7,-1-1,697-138,-540 127,0 10,1 9,282 25,-281 1,1003 59,-919-73,1-14,310-50,300-111,-708 129,907-196,-506 105,-349 71,51-11,-221 57,137-8,44 3,-222 13,0-2,0-1,67-27,-16 0,-64 26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4:59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9294 0,'-1'3,"0"-1,-1 1,1-1,-1 1,1-1,-1 0,0 0,0 0,0 0,0 0,0 0,-1 0,1-1,-1 1,1-1,-4 2,2 0,-59 33,-2-2,-113 41,-148 31,294-96,-299 79,-3-14,-475 45,-696-60,437-114,204 4,766 49,1 4,0 5,0 3,0 5,2 4,0 5,-124 48,207-68,-683 249,593-227,-187 26,-18 2,-113 34,311-69,0 6,-173 63,215-66,-1-4,-93 14,146-30,-1 0,0-2,-1 0,1-1,0 0,0-1,-20-5,21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1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9,'3'-9,"4"19,13 33,-11-23,343 843,-221-522,-27-80,118 313,-213-547,-4-9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2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1218,'-184'79,"174"-75,18-9,28-14,256-132,245-117,276-73,-537 244,292-63,-501 146,58-14,-113 24,-1 0,1 0,-1-1,0-1,0 0,0-1,16-13,-22 14,0 0,0-1,0 1,-1-1,0 0,0-1,-1 1,0-1,0 1,2-12,15-32,-8 29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2.9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73,'-4'-30,"3"27,1 0,-1 0,1 0,-1-1,1 1,0 0,0 0,1 0,-1-1,1-2,0 6,-1-1,0 1,0 0,1-1,-1 1,0 0,1-1,-1 1,0 0,1 0,-1-1,1 1,-1 0,0 0,1 0,-1-1,1 1,-1 0,1 0,-1 0,1 0,-1 0,0 0,1 0,-1 0,1 0,-1 0,1 0,26 12,-14-2,1-1,-2 2,1 0,-1 0,18 25,48 74,-54-72,108 173,-117-190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3.2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32 103,'0'-5,"-4"-8,-1-8,-1-3,-2 2,-1 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4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1 107,'9'2,"0"0,0 1,0 0,-1 0,0 1,1 0,-1 1,0 0,11 9,-10-7,338 267,-332-261,68 64,-77-71,-1 1,1-1,-1 1,0 0,-1 0,0 1,0-1,0 1,-1 0,3 12,-6-19,1 0,-1 0,0 0,0 0,0 0,0 0,0 0,0-1,0 1,0 0,0 0,0 0,0 0,-1 0,1 0,0 0,-1 0,1 0,-2 1,-12-2,-18-23,19 8,2-1,0 0,1 0,0-1,-13-34,8 12,-16-70,27 94,1-1,1 0,1 0,0 0,1-22,1 34,-1 0,0 0,1 0,0 0,0 0,0 1,0-1,1 0,0 1,-1-1,1 1,0-1,1 1,-1 0,1 0,-1 0,1 0,0 0,0 1,0-1,0 1,1 0,-1 0,1 0,-1 0,8-2,1 2,1-1,-1 2,1 0,0 1,-1 0,1 1,-1 0,1 1,-1 0,1 1,-1 0,0 1,0 1,-1 0,18 10,2 3,0 2,-2 1,-1 1,33 32,-35-25,-1 1,-2 1,-1 1,-1 1,20 44,-38-71,-3-6,0 1,0-1,0 0,0 1,0-1,0 1,1-1,-1 0,0 1,0-1,0 0,0 1,0-1,1 0,-1 1,0-1,0 0,1 0,-1 1,0-1,0 0,1 0,-1 1,0-1,1 0,-1 0,0 0,0 0,1 1,-1-1,1 0,-1 0,0 0,1 0,-1 0,0 0,1 0,-1 0,0 0,1 0,-1 0,0 0,1 0,4-20,-5-46,-1 54,-1-52,-1 22,2 0,2 1,2-1,1 0,11-41,-14 78,0 0,1 0,-1 1,1-1,0 1,1-1,-1 1,1 0,0 0,0 0,0 0,0 1,0-1,1 1,0 0,0 0,0 0,0 0,0 1,0 0,1 0,-1 0,1 0,0 1,-1-1,1 1,0 0,0 1,0-1,0 1,0 0,0 0,-1 1,1-1,0 1,0 0,0 1,8 2,17 7,0 1,0 1,40 25,78 58,-134-86,408 320,-399-310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0 571,'4'-1,"0"0,-1 0,1-1,-1 1,1-1,-1 1,0-1,4-3,11-5,91-38,-3-5,-1-4,181-134,-284 190,80-70,-76 65,0-1,0 0,0 0,0 0,-1-1,-1 1,1-1,-1 0,4-12,-8 19,0 0,1 0,-1 0,0 0,0 0,0 0,0-1,0 1,0 0,0 0,-1 0,1 0,0 0,0 0,-1 0,1 0,-1 0,1 0,-1 0,1 0,-1 0,0 0,0 0,1 0,-1 0,0 1,0-1,0 0,0 1,0-1,0 0,0 1,0-1,0 1,0 0,0-1,0 1,-2-1,-49-4,46 5,-24 2,0 0,1 2,-1 1,1 1,0 2,-54 21,40-10,0 2,2 2,-66 47,89-56,0 2,1 0,1 0,0 2,1 0,1 0,1 1,1 1,0 1,2-1,0 2,1-1,2 1,0 0,1 1,1 0,1 0,2 0,0 0,1 0,1 1,2-1,0 0,8 36,-6-46,-1 0,2 0,-1-1,2 1,0-1,0-1,1 1,1-1,-1 0,16 16,-9-14,1-1,-1 0,2 0,0-2,0 0,30 14,2-6,0-2,0-3,2-1,86 9,-57-11,238 22,-265-31,1-1,-1-3,0-2,55-13,-48 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2.9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1 211,'38'-34,"2"1,1 2,1 2,82-41,-120 67,0 2,0-1,0 0,1 1,-1 0,1 0,-1 0,6 0,8 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5.7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0,'15'1,"0"0,-1 1,1 1,-1 0,0 1,0 0,0 1,-1 1,1 0,-1 1,-1 0,15 11,8 9,-2 1,55 62,29 44,138 207,71 173,-38-57,-232-378,-13-24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6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1 434,'1'-9,"0"0,1 0,0 0,0 0,1 0,0 0,1 1,-1-1,7-7,47-69,-39 63,1 1,2 0,0 2,1 1,1 0,0 2,1 0,1 2,1 1,0 0,0 2,1 2,1 0,-1 2,1 0,34-2,-11 4,0 2,0 2,0 2,0 3,0 2,-1 2,0 2,60 20,-82-20,0 1,-1 1,0 1,-1 1,-1 2,0 1,-1 0,-1 2,0 1,-2 0,35 44,-41-45,-2 1,-1 1,0 0,-2 1,0 0,-1 0,-1 1,-2 0,0 1,-1-1,-2 1,0 0,-2 0,0 0,-4 29,-2-18,-2-1,-1-1,-2 1,-1-1,-1-1,-2 0,-1-1,-2 0,-1-1,-1-2,-29 35,-7 1,-3-2,-3-3,-100 75,-233 142,349-246,10-2,33-21,22-16,90-52,66-33,-132 75,1 2,1 2,1 2,0 2,0 2,68-4,-85 12,1 1,-1 2,0 1,0 1,-1 2,1 1,-1 1,-1 1,1 2,-2 1,43 24,-7 5,-1 3,71 67,100 115,-82-75,-106-108,123 110,-140-132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7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0 912,'18'-2,"1"0,-1-1,0-1,-1-1,26-10,11-2,32-7,6 0,-2-3,0-5,89-45,-162 68,-1-1,0 0,-1-1,0-1,-1-1,0 0,16-19,-27 29,0-1,-1 1,1-1,-1 0,0 0,0 0,0 0,0 0,-1 0,1 0,-1 0,0-1,0 1,-1-1,0 1,1 0,-1-1,-1 1,1-1,-1 1,0 0,1-1,-2 1,1 0,-1 0,1 0,-1 0,0 0,-1 0,1 0,0 0,-1 1,0 0,0-1,0 1,-5-4,-3-1,0 0,-1 0,1 1,-2 1,1 0,-1 1,1 0,-1 1,-1 0,1 1,-25-3,25 5,1 0,-1 0,1 1,0 1,-1 0,1 1,0 0,0 1,0 0,0 1,0 1,1-1,-14 9,9-1,0 1,1 1,1 0,0 1,1 1,0 0,2 0,0 1,0 1,2 0,0 0,1 1,1 0,1 0,-7 39,7-30,2 1,1 0,1 0,2 0,0 0,3 0,0 0,1-1,2 1,15 44,-15-57,1 0,1-1,0 0,1 0,1-1,0 0,1 0,0-1,1-1,0 0,1 0,21 13,-17-14,1-2,0 0,1 0,0-2,0-1,0 0,1-1,0-1,0-1,29 1,4-4,1-1,-1-3,85-18,-53 3,119-45,-161 48,-2-1,0-2,-2-2,0-2,-1-1,39-34,-62 44,0 0,-1-1,0 0,-2-1,0-1,18-31,-24 35,0-1,-1 1,-1-1,0 0,0 0,-1 0,-1-1,-1 1,0-1,-2-21,-1 5,-3 0,0 1,-11-34,12 50,0 1,-1 0,-1 0,0 0,-1 1,0-1,-1 2,-18-22,21 30,10 13,12 17,31 29,86 78,-82-84,10 8,3-3,83 55,-99-78,1-3,2-2,0-2,65 21,-113-45,0 1,0-1,0 0,0 0,0-1,0 1,0-1,0 0,0 0,0 0,8-2,-10 2,0-1,-1 0,1-1,-1 1,1 0,-1 0,1-1,-1 1,0 0,1-1,-1 0,0 1,0-1,0 0,0 1,-1-1,1 0,0 0,-1 0,1 0,-1 1,0-1,0 0,1 0,-1 0,0 0,-1-2,2-91,-4 0,-4 0,-4 0,-4 1,-5 1,-3 1,-68-170,49 177,24 57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09.2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1074,'4'-1,"0"0,0-1,0 0,0 0,0 0,0 0,-1-1,1 1,-1-1,1 0,-1 0,0 0,5-7,5-4,13-12,34-44,-14 14,-44 54,0 0,0 0,0-1,-1 1,1 0,-1-1,1 1,-1-1,0 1,0-1,0 1,0-1,-1 0,1-4,-1 6,0 1,0-1,0 1,0-1,0 0,-1 1,1-1,0 1,-1-1,1 1,0-1,-1 1,1-1,0 1,-1-1,1 1,-1 0,1-1,-1 1,1 0,-1-1,1 1,-1 0,1 0,-2-1,-27 1,12 4,0 2,0-1,0 2,1 0,0 1,0 1,-24 17,-1 6,-50 47,49-38,-43 53,69-74,1 1,1 0,1 0,1 1,-12 31,22-49,1 0,-1 0,1 0,0 0,0 0,0 0,1 0,0 1,-1-1,1 0,1 0,-1 0,1 0,-1 1,1-1,0 0,1 0,-1 0,1-1,0 1,0 0,0 0,0-1,0 1,4 3,0-3,-1 1,1-1,0 0,0-1,0 1,1-1,-1-1,1 1,0-1,0 0,0 0,0-1,0 0,9 0,18 0,0-2,1-1,61-12,102-35,-174 43,68-21,-1-4,95-46,-125 47,-2-2,-2-3,99-78,-131 90,-2-1,0 0,-2-2,0-1,-2 0,-1-2,-1 0,-2-1,-1 0,20-64,-21 48,-1-2,-3 1,-2-1,-3-1,-1 1,-7-97,2 126,-1-1,-1 1,0 0,-1 0,-2 0,1 1,-12-20,17 34,-1 1,0-1,0 0,-1 1,1 0,-1 0,1 0,-1 0,0 0,0 0,0 0,-1 1,1 0,0 0,-1 0,0 0,1 0,-1 1,0-1,0 1,0 0,0 0,0 1,0-1,0 1,0 0,0 0,0 0,0 1,0-1,0 1,0 0,0 0,0 1,0-1,0 1,1-1,-1 1,0 1,-4 3,-1 0,1 1,0 0,0 1,1-1,0 1,0 1,1 0,0 0,0 0,1 0,0 1,1 0,0 0,1 0,-4 15,1 3,1 0,2 0,0 1,3 47,1-55,1-1,1 1,1-1,1 0,0 0,2 0,0-1,2 0,0 0,1-1,18 26,-19-32,1 0,0-1,0 0,1-1,1 0,-1-1,2 0,-1-1,1 0,0-1,1-1,0 0,0-1,0 0,0-1,25 3,-34-6,3 0,-1 0,1 0,0 1,-1 0,1 0,8 4,-14-4,0-1,0 0,-1 0,1 1,0-1,-1 1,1-1,-1 1,0 0,0 0,1-1,-1 1,0 0,-1 0,1 0,0 0,0 0,-1 0,1 0,-1 1,0-1,0 0,0 0,0 0,0 0,0 0,-1 4,-7 41,-20 72,18-85,1 1,2 0,1 1,-1 51,7-84,0 0,0 0,0 0,0 0,1 0,0 0,-1 0,1 0,0 0,0-1,1 1,-1 0,1-1,-1 1,1-1,0 1,0-1,0 1,0-1,0 0,0 0,1 0,-1-1,1 1,-1 0,1-1,0 0,-1 0,1 0,0 0,0 0,0 0,0-1,0 1,6-1,0 1,1-2,0 1,0-1,0-1,-1 0,1 0,-1-1,1 0,17-9,-8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0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78 985,'0'-2,"1"0,0 0,0 0,0 0,0 0,1 0,-1 1,1-1,-1 0,1 0,-1 1,1-1,3-1,3-4,58-57,114-142,-163 184,-2-1,0-1,-2 0,0-1,-2-1,-1 1,-1-2,-1 1,-1-1,-1-1,1-31,-6 44,-2 0,0 0,-1 0,-1 0,0 0,-1 0,0 1,-1 0,-1 0,0 0,-1 1,-1-1,0 2,0-1,-1 1,-1 0,-20-18,21 22,1 0,-1 1,-1 0,0 1,1 0,-2 0,1 1,-1 0,0 1,0 0,0 1,0 0,-1 1,1 0,-1 1,1 0,-1 1,1 1,-1-1,0 2,1-1,0 2,-20 6,25-7,0 1,1 0,-1 0,1 0,0 1,0 0,0 0,0 0,1 0,0 1,-1 0,2 0,-1 0,1 0,-1 1,1-1,1 1,-1 0,1 0,0 0,1 0,-1 0,1 0,0 1,1-1,0 10,0 1,1 0,0 1,2-1,0 0,1 0,0 0,2 0,11 24,-2-13,2 0,0-2,2 0,1-1,1-1,1 0,27 21,19 10,99 64,287 141,-437-251,-8-5,-1 0,0 1,0 0,-1 1,1-1,-1 1,-1 1,8 7,-13-12,1 0,-1 1,0-1,0 1,0-1,-1 1,1 0,0-1,-1 1,0 0,1-1,-1 1,0 0,-1-1,1 1,0 0,-1-1,1 1,-1-1,0 1,0-1,0 1,0-1,0 1,-1-1,1 0,-1 0,1 1,-1-1,0-1,-3 4,-93 98,-28 35,110-116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1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1201,'-31'85,"16"-50,3 1,0 0,-10 63,18-74,1 0,2 0,0 0,5 48,-3-67,0 0,1 0,-1-1,1 1,0-1,1 1,-1-1,1 0,0 0,0 0,1 0,-1 0,1-1,0 0,0 0,1 0,-1 0,1 0,0-1,0 0,0 0,0-1,1 1,-1-1,1 0,9 2,-5-2,0 1,0-2,0 1,0-2,1 1,-1-1,0-1,0 0,1 0,-1-1,0 0,0-1,-1 0,14-6,-13 3,1-1,-2 1,1-1,-1-1,0 0,0 0,-1-1,0 0,0 0,11-20,-5 3,-2-1,0 0,-2-1,0 0,-2-1,-2 0,0 0,-2-1,0-30,-2 2,-11-103,6 134,-2 0,-1 0,-1 1,-1 0,-1 0,-12-24,20 49,0-1,1 0,-1 1,0-1,0 0,0 1,0-1,0 1,-1 0,1-1,0 1,-1 0,1 0,-3-2,3 3,1 0,-1 0,1 0,-1 1,1-1,-1 0,1 0,0 1,-1-1,1 0,-1 0,1 1,0-1,-1 0,1 1,0-1,-1 1,1-1,0 0,0 1,-1-1,1 1,0-1,0 1,0-1,0 1,0-1,-1 1,1-1,0 1,0-1,0 1,-1 7,1 0,0 0,0 0,0 0,2 10,5 13,2 0,1 0,1-1,2-1,1 0,19 31,-18-37,0-1,1 0,1-2,1 0,1 0,1-2,37 27,-44-37,0 0,1-1,0 0,0-2,1 1,0-2,18 4,-29-7,0 0,1 0,-1 0,0-1,0 0,0 0,0 0,1 0,-1-1,0 0,0 0,0 0,0 0,0 0,0-1,0 0,-1 0,1 0,-1 0,1 0,-1-1,0 0,0 0,0 1,0-2,0 1,-1 0,1-1,-1 1,0-1,2-3,4-16,-1 1,-1-1,-1 0,-1 0,1-31,-3-126,-3 100,-15-313,5 291,-44-185,25 192,26 86,0 0,-1 0,0 0,0 0,0 1,-1 0,-12-12,18 19,-1 0,0 0,0 0,0 0,1 1,-1-1,0 0,0 0,0 1,0-1,0 1,-1-1,1 1,0-1,0 1,0-1,0 1,-1 0,1 0,0 0,0 0,-1 0,1 0,0 0,0 0,0 0,-1 0,1 1,-2 0,1 0,1 1,-1 0,1-1,-1 1,1 0,-1 0,1 0,0 0,0 0,0 1,0-1,0 0,1 0,-1 3,-2 11,0-1,1 0,1 26,6 22,3-1,29 111,-22-108,39 152,141 356,-186-551,6 12,-1 1,-2 1,-1 0,-2 0,5 42,-13-57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4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647 229,'-13'5,"1"0,-1 1,1 0,0 0,1 2,0-1,0 1,-16 17,12-13,-36 34,1 1,3 3,3 1,1 3,-59 97,76-105,1 0,3 2,2 0,2 2,2 0,2 1,-14 104,26-139,1 1,1 0,0-1,1 1,1 0,1-1,0 1,9 25,-9-34,1 0,0 0,1 0,0 0,0-1,1 0,-1 0,2 0,-1-1,1 0,0 0,0 0,0-1,1 0,0-1,0 1,14 4,13 3,2-2,-1-1,2-2,-1-1,1-2,58-2,-16-4,0-5,84-17,-43-1,-1-5,160-64,-195 59,-3-3,-1-4,146-101,-198 121,-1-1,-1-2,-2 0,0-2,-1 0,-2-2,-1 0,-1-2,15-32,-28 49,-1 0,0-1,-1 1,0-1,-1 0,-1-1,-1 1,0 0,-1-1,0 1,-1-1,-1 1,-1-1,0 1,-1 0,-1 0,0 0,-1 0,0 0,-1 1,-1 0,0 1,-12-17,0 6,-1 0,-1 2,-1 0,-1 1,-49-33,16 18,-104-50,94 57,-1 4,-1 2,-1 3,-1 3,-74-8,81 18,-1 2,0 3,0 3,0 3,-119 22,152-19,0 1,0 1,1 1,1 2,0 1,0 2,-37 24,63-36,-1-1,1 1,0 0,0 0,0 0,0 0,0 0,0 1,1-1,0 1,0 0,0-1,0 1,0 0,1 0,0 0,0 1,0-1,0 0,1 0,-1 1,1 5,2 10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5.4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1 347,'2'-22,"1"1,1 0,1 0,1 0,1 1,0 0,2 0,0 1,2 0,0 1,0 0,18-19,-24 31,0 0,0 0,0 1,1 0,0 0,0 0,0 1,1 0,0 0,-1 1,1-1,1 2,-1-1,0 1,8-2,-5 3,0 0,-1 1,1 0,0 1,-1 0,1 0,0 1,-1 1,0-1,14 7,7 5,-1 2,-1 1,0 1,-2 2,44 39,-10-3,-2 2,85 112,-121-140,-1 0,-2 2,-1 0,-2 2,-1-1,-2 2,-1 0,11 52,-20-65,-1 0,-1 0,-1-1,-1 1,-8 43,-35 104,20-83,10-35,-8 24,4 1,3 1,-8 109,22-161,2 0,1 0,1-1,0 1,2-1,10 29,-9-37,1 1,0-1,1-1,1 1,1-2,0 1,1-1,0-1,24 22,-6-10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5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16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1,'0'4,"0"5,0 6,0 4,0-1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5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1 266,'0'-6,"0"0,0 0,1 1,0-1,0 1,0-1,1 0,0 1,0 0,0 0,0-1,1 1,0 0,0 1,1-1,6-7,-7 10,0-1,0 1,1 0,-1 0,1 0,-1 0,1 1,0-1,0 1,0 0,0 0,0 1,0-1,0 1,0 0,0 0,0 0,0 0,0 1,0-1,0 1,0 0,0 1,4 1,50 23,0 2,-2 3,-1 2,63 51,101 59,-165-114,1-3,1-2,1-2,1-4,105 21,-128-34,0-1,1-2,-1-2,60-6,-71 2,-1 0,1-2,-2 0,1-2,-1 0,0-2,36-21,-48 25,-1 0,1-1,-1-1,-1 0,1 0,-1 0,-1-1,1 0,-2-1,1 0,-1 0,-1 0,8-18,-11 19,1 0,-1 0,-1-1,1 1,-2 0,1-1,-1 1,-1-1,1 1,-2 0,1-1,-1 1,-1 0,0 0,0 0,-1 1,-5-10,-1 0,-1 1,0 1,-1 0,-1 0,-1 1,0 1,-1 0,0 1,-1 1,-31-18,23 17,-2 0,1 2,-2 1,1 1,-1 1,-1 1,-30-3,27 2,29 5,18 5,0 3,-1 0,1 1,-1 0,0 1,24 16,69 54,-79-56,36 29,117 116,-156-137,0 1,-2 1,-1 1,-2 1,-1 0,21 51,-36-72,-1 0,0 0,-1 0,0 1,-1 0,0-1,-1 15,-1-24,0 0,0 1,0-1,0 0,-1 0,1 0,-1 0,0 0,0 0,0 0,-1 0,1 0,-1 0,1-1,-1 1,0 0,0-1,0 0,-1 1,1-1,0 0,-1 0,1 0,-1 0,0-1,0 1,0-1,0 0,0 0,0 0,0 0,-4 1,-57 9,-23 4,-160 51,215-55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1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70,'4'-2,"3"11,7 15,-2 27,-1 0,-3 1,2 89,-17 158,-2-173,-6-1,-5 0,-5-1,-6-2,-5 0,-6-3,-56 114,77-190,-30 56,43-93,6-17,5-21,94-377,-48 228,33-167,125-431,-197 748,-4 12,0-1,19-36,-24 53,1-1,0 1,0 0,1 0,-1 0,0 0,1 0,0 0,0 0,0 1,0 0,0-1,0 1,1 0,-1 1,1-1,-1 1,1-1,0 1,-1 0,7-1,7 1,0 1,0 1,1 0,-1 2,-1-1,1 2,0 0,-1 1,0 1,0 1,28 15,-23-9,-1 2,-1 0,0 1,-1 0,-1 2,-1 0,21 30,-8-4,-1 1,34 79,24 93,129 573,-209-763,32 123,-32-121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1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0 371,'27'-15,"-2"-1,46-37,6-5,-17 17,-37 23,0 2,1 1,1 0,1 2,28-11,-10 10,6-3,1 2,0 2,74-8,-62 17,-6 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2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21 155,'-19'115,"17"-9,4-1,5 0,5-1,4 0,44 150,16-6,113 243,-74-231,-141-329,-29-120,-1-88,-15-322,65 459,7-1,24-181,-24 310,22-123,-19 120,0 1,1-1,1 1,0 0,1 0,13-20,-19 31,1 0,0 0,0 1,0-1,0 0,1 1,-1 0,1-1,-1 1,1 0,0 0,0 0,0 1,0-1,0 1,0 0,0 0,1 0,-1 0,0 0,1 1,-1-1,0 1,1 0,-1 0,1 0,-1 1,0-1,1 1,-1 0,0 0,1 0,-1 0,0 0,0 1,5 3,2 2,0 0,-1 1,0 1,0-1,-1 2,0-1,0 1,-1 0,6 12,0 1,-2 1,0 1,-1-1,-2 2,0-1,-2 1,-1 0,-1 0,-1 1,-1 44,-3-48,-1-1,-2 0,0 0,-1 0,-1 0,-1-1,-1 0,-1 0,0-1,-2 0,0-1,-2 0,-15 18,-1-5,-2 0,-50 38,44-41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3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124 492,'3'129,"7"-1,27 134,78 243,98 178,-206-667,-1-1,-1 0,6 30,-11-45,0 0,0 0,0 0,0 0,0 0,0-1,0 1,0 0,-1 0,1 0,0 0,0 0,0 0,0 0,0 0,-1 0,1-1,0 1,0 0,0 0,0 0,-1 0,1 0,0 0,0 0,0 0,0 0,-1 0,1 0,0 0,0 1,0-1,0 0,-1 0,1 0,0 0,0 0,0 0,0 0,0 0,-1 0,1 0,0 1,0-1,0 0,0 0,0 0,0 0,0 0,0 1,0-1,-1 0,1 0,0 0,0 1,-13-18,-49-70,5-4,3-1,5-3,-73-199,81 165,5-1,7-1,-21-210,43 263,4-1,3 1,12-93,-9 139,3 2,0-1,2 0,1 1,2 1,1 0,1 0,1 1,2 1,34-46,-41 63,1 0,0 0,0 1,1 1,0 0,0 0,1 1,0 0,1 1,-1 1,1 0,25-6,-32 9,1 1,-1 0,0 0,0 1,1 0,-1 0,0 1,1-1,-1 1,0 1,0-1,0 1,0 0,0 0,0 1,-1 0,1 0,-1 0,1 1,-1-1,0 1,-1 1,1-1,-1 1,0-1,0 1,0 0,0 1,3 8,1 3,0 1,-2 1,0 0,-1-1,-1 2,-1-1,1 22,-3 141,-2-141,-19 179,3-121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4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1700,'19'-7,"1"-1,-2-1,1-1,-1-1,-1 0,20-17,-8 3,-1-1,36-44,-38 36,-1-1,-2-2,-1 0,-2-2,-2 0,-1-1,-2 0,-2-2,-2 0,-2 0,-1 0,-3-1,1-85,-8 64,-2 1,-3-1,-3 1,-3 0,-3 1,-2 0,-3 2,-52-106,62 143,-2 0,0 0,-1 2,-1 0,-36-38,50 58,-1-1,1 1,-1-1,1 1,-1 0,0-1,0 1,0 0,1 0,-1 0,0 1,0-1,0 0,0 1,-4-1,5 1,0 0,0 1,0-1,1 0,-1 0,0 1,0-1,1 1,-1-1,0 1,0-1,1 1,-1-1,1 1,-1 0,0-1,1 1,-1 0,1 0,0-1,-1 1,1 0,0 0,-1-1,1 3,-2 5,1-1,0 1,1 0,-1-1,1 1,1 0,2 11,25 114,6-2,96 238,-96-284,4-1,4-1,95 141,-110-188,2-2,1-1,2-1,35 28,-42-41,1-1,0-1,2-1,-1-1,2-2,46 15,-64-24,0-1,1 0,-1-1,1-1,0 0,0 0,0-1,-1 0,1-1,0-1,0 0,-1 0,1-1,-1-1,14-5,-13 2,0 0,-1 0,0-1,0 0,0-1,-1-1,-1 1,1-2,-2 1,1-1,-2 0,13-23,-9 9,-1 1,0-2,-2 1,-1-1,-2 0,0 0,2-47,-6 29,-1 0,-3 1,-15-85,13 107,0 0,-16-36,19 52,0 0,0 0,-1 0,0 0,1 1,-1 0,-1-1,1 1,-1 0,0 1,1-1,-2 1,1-1,0 1,-1 0,-6-3,11 6,-1 0,1 0,-1-1,1 1,-1 0,1 0,0 0,-1-1,1 1,-1 0,1 0,-1 0,1 0,-1 0,1 0,-1 0,1 0,-1 0,1 1,-1-1,1 0,-1 0,1 0,-1 0,1 1,-1-1,1 0,-1 1,1-1,0 0,-1 1,1-1,0 0,-1 1,1 0,3 18,20 20,-17-34,1 1,0-1,1-1,-1 0,1 0,0 0,0-1,0 0,0 0,0-1,1 0,-1-1,1 0,0 0,-1-1,1 0,-1 0,1-1,0 0,-1-1,1 0,-1 0,0-1,0 0,0 0,0-1,0 0,-1 0,0-1,0 0,0 0,0-1,-1 0,0 0,10-13,-6 2,-1-1,0 1,-1-2,-1 1,-1-1,-1 0,4-22,9-138,-16 148,2 7,-4 24,0 0,0-1,0 1,0 0,0 0,0-1,0 1,0 0,1 0,-1 0,0-1,0 1,0 0,0 0,0 0,1-1,-1 1,0 0,0 0,0 0,1 0,-1 0,0 0,0-1,1 1,-1 0,0 0,0 0,1 0,-1 0,0 0,0 0,1 0,-1 0,0 0,0 0,1 0,-1 0,3 3,-1-1,0 0,1 1,-1 0,0-1,-1 1,1 0,0 0,-1 0,2 4,108 268,-67-159,245 726,-272-781,-2 0,-3 1,4 86,-15-139,-1 0,-1 0,1 0,-1 0,-1 0,0-1,0 1,-1 0,0-1,0 0,-1 1,0-1,-1-1,-6 11,3-9,-1-1,1 1,-1-1,-1-1,1 0,-1 0,-1-1,1 0,-1-1,-12 4,-15 6,-2-2,-78 15,97-24,-1-2,0 0,0-1,0-1,0-1,0-1,-27-6,33 3,1-1,0-1,0 0,1 0,0-2,1 1,-1-2,2 0,-1-1,2 0,-1 0,1-1,1-1,0 0,1 0,1-1,-11-22,0-6,1 0,3-1,1-1,-16-89,16 35,4 0,4-1,5 0,3 0,5 1,21-99,-28 197,2-18,1 1,1-1,0 1,1 1,1-1,1 1,0 0,17-27,-3 20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4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11,'0'-4,"4"-1,6 4,9 10,10 13,12 22,12 30,9 26,7 22,4 15,-3 8,-4 10,-9 2,-6 1,-13-16,-11-30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5.5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0,'5'4,"0"0,-1 1,1-1,-1 1,1 0,-2 0,1 0,0 0,-1 1,0-1,0 1,3 12,3 0,50 124,67 242,-99-292,78 271,56 182,-100-369,-60-174,-1 0,1 0,0 0,-1-1,1 1,0 0,0-1,0 1,0 0,0-1,1 1,-1-1,0 0,1 1,-1-1,1 0,-1 0,1 0,-1 0,1 0,2 0,-3-1,1 0,-1 0,1 0,-1 0,1-1,-1 1,1-1,-1 1,1-1,-1 1,1-1,-1 0,0 0,0 0,1 0,-1 0,0 0,0 0,2-2,7-10,-1 0,0 0,13-29,-18 33,235-562,-191 445,-14 28,-21 57,1 1,2 1,22-39,-37 77,-1-1,1 0,0 1,0 0,-1-1,1 1,0-1,1 1,-1 0,0 0,0 0,0-1,1 1,-1 0,1 1,-1-1,1 0,-1 0,1 1,-1-1,1 1,0-1,-1 1,1-1,0 1,-1 0,1 0,0 0,-1 0,1 0,0 0,-1 1,1-1,0 1,-1-1,1 1,-1-1,1 1,-1 0,3 1,5 5,-1 0,0 0,0 1,-1 0,9 12,-8-10,38 51,72 128,19 81,-85-165,235 464,-258-511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6.4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1051,'5'-1,"0"0,0-1,0 1,0-1,0 0,0 0,-1-1,1 1,-1-1,1 0,6-6,8-5,229-145,356-300,-600 455,102-96,-95 88,0-1,-1-1,0 0,-1 0,-1-1,9-19,-15 30,-1 0,1 1,-1-1,0 0,0 0,0 0,-1 1,1-1,-1 0,0 0,0 0,-1 0,1 0,-1 0,1 0,-1 0,-1 1,1-1,0 0,-1 1,0-1,0 1,0-1,0 1,0 0,-1 0,1 0,-1 0,0 0,0 1,0-1,0 1,-1 0,1 0,-1 0,-6-3,-9-2,0 0,0 1,0 1,0 1,-40-3,16 4,0 1,1 3,-1 2,1 1,-1 2,1 2,1 2,0 2,0 2,-49 23,55-20,2 2,0 1,1 2,1 0,1 3,1 0,2 2,0 1,2 1,1 1,-33 54,32-38,3 1,2 0,1 1,3 1,2 1,3 0,1 1,3 0,2 1,2-1,2 1,7 52,-4-84,1-1,0 1,2-1,0 0,1 0,1 0,1-1,19 32,-18-37,1 0,0 0,0-1,2-1,-1 0,1 0,1-1,0-1,0 0,1-1,20 9,2-3,0-1,1-2,0-2,1-1,72 5,194-11,-195-8,0-5,-1-4,-1-5,-1-5,170-63,-167 43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6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1236 0,'-16'0,"-36"4,-45 14,-35 17,-29 14,-8 7,9-6,18-2,26-6,28-10,25-11,23-8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7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61,'0'-5,"-1"0,1 0,-1-1,0 1,0 0,-1 0,1 0,-1 0,-4-8,5 13,1 0,0-1,0 1,0 0,0 0,0 0,0 0,0 0,0 0,-1 0,1 0,0 0,0 0,0 0,0 0,0 0,0 0,0-1,-1 1,1 0,0 0,0 0,0 0,0 0,0 1,0-1,-1 0,1 0,0 0,0 0,0 0,0 0,0 0,0 0,-1 0,1 0,0 0,0 0,0 0,0 0,0 0,0 1,0-1,0 0,0 0,0 0,0 0,-1 0,1 0,0 0,0 1,0-1,0 0,0 0,0 0,0 0,0 0,0 0,0 1,0-1,0 0,0 0,0 0,0 0,0 1,-2 12,-2 59,10 136,27 77,-22-200,57 365,-41-322,62 183,-71-263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5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1,'-4'0,"-6"0,3 0,3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8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1084,'-21'1,"15"0,1 0,0-1,0 0,0 0,-1 0,1 0,0-1,0 0,0 0,0 0,0-1,0 0,-8-3,13 4,-1 1,1-1,0 1,-1-1,1 1,0-1,0 1,0-1,-1 1,1-1,0 1,0-1,0 0,0 1,0-1,0 1,0-1,0 1,0-1,0 0,0 1,0-1,0 1,1-1,-1 1,0-1,0 1,1-1,-1 1,0-1,1 1,-1-1,0 1,1-1,-1 1,1 0,-1-1,1 1,-1 0,1-1,0 1,26-17,388-149,-241 101,936-402,-1020 424,325-169,-399 203,-1-1,0-1,24-21,-20 11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8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4,0 7,0 12,0 12,0 10,0 6,0 6,0-2,0 0,0-4,0-4,0-14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29.0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89,'0'-8,"0"-7,0-6,0-2,0 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0.0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1 164,'2'4,"0"1,0 0,1-1,0 1,0-1,0 0,0 0,1 0,-1 0,1 0,7 4,4 7,14 17,154 182,-151-173,-2 3,-2 0,29 62,-53-97,0 1,-1-1,0 1,-1 0,2 15,-3-24,-1 0,0 1,0-1,1 0,-1 0,0 1,0-1,0 0,-1 1,1-1,0 0,0 0,-1 1,1-1,-1 0,1 0,-1 0,1 0,-1 0,0 1,0-1,1 0,-1 0,0-1,0 1,0 0,0 0,0 0,0-1,0 1,0 0,-1-1,1 1,0-1,0 1,0-1,-1 0,1 0,0 1,0-1,-1 0,1 0,0 0,-1 0,1 0,0-1,0 1,-1 0,1-1,0 1,0 0,0-1,-2 0,-7-3,1 0,0-1,0 0,0 0,0-1,1 0,0-1,1 0,-1 0,1 0,0-1,1 0,0 0,-7-13,-1-3,1-1,1 0,1 0,-8-32,13 34,2 1,0-1,2 0,0 0,1 0,2 0,0-1,2 1,0 1,1-1,2 0,0 1,18-40,-17 47,0 1,1 0,1 1,0 0,1 0,0 1,1 0,1 1,15-12,-17 15,0 1,1 1,0 0,1 1,-1 0,1 0,0 1,0 1,1 0,-1 1,0 0,22 0,-17 3,0 1,-1 1,1 1,-1 0,0 1,0 0,-1 1,1 1,-1 1,-1 0,1 1,-2 1,1 0,-1 0,-1 2,0-1,0 2,-2-1,1 2,-1-1,-1 1,-1 1,10 21,-9-12,-2 1,-1-1,0 1,-2 0,-1 1,-1 47,-5-23,-1-1,-19 77,20-115,-5 30,8-40,-1 1,1-1,0 1,0-1,0 1,0-1,0 1,0-1,0 1,1-1,-1 1,1-1,-1 1,1-1,-1 1,1-1,0 0,0 1,1 1,-1-3,0 1,0-1,0 0,0 0,0 0,0 0,0 0,0 0,0 0,0 0,0 0,0 0,0 0,0-1,0 1,0 0,0-1,0 1,-1-1,1 1,0-1,0 0,0 1,-1-1,1 0,0 1,-1-1,1 0,0 0,0 0,22-29,-21 27,47-76,-3-3,43-108,-38 78,-36 78,-9 18,1 1,0 0,1 0,1 1,0 0,11-13,-19 26,1-1,-1 1,1 0,-1 0,1 0,0 0,-1 0,1 0,0 1,0-1,-1 0,1 1,0-1,0 1,0 0,0 0,0 0,0-1,0 2,-1-1,4 0,-1 2,1-1,-1 1,0-1,0 1,0 1,0-1,0 0,7 6,4 7,-1-1,0 1,14 20,-23-28,52 76,-4 2,76 165,-50-90,-58-120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0.9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0 615,'1'-2,"0"1,0-1,0 0,0 1,0-1,1 1,-1-1,0 1,1 0,-1 0,1-1,0 1,-1 0,1 0,0 0,-1 1,1-1,2 0,3-3,344-152,-167 80,-124 50,453-220,-506 243,37-27,-44 29,1 1,-1-1,1 1,-1-1,1 1,-1-1,1 0,-1 1,0-1,1 0,-1 1,0-1,0 0,1 1,-1-1,0 0,0 0,0 1,0-1,0 0,0 0,0 0,-1 0,1 0,-1 0,0 0,0 0,1 0,-1 1,0-1,0 0,0 0,0 1,0-1,0 1,0-1,0 1,0-1,0 1,0-1,0 1,-2 0,-21-6,0 1,0 1,-1 1,0 1,1 1,-44 5,3 4,-88 21,98-14,-1 3,2 1,1 3,-87 49,102-48,2 1,0 2,1 1,2 2,1 1,-50 61,70-74,1 1,0 0,1 0,1 1,1 0,1 0,-10 41,14-49,1-1,1 1,0 0,0 0,1 0,0 0,1 0,0 0,1 0,0 0,1-1,0 1,1-1,0 0,0 0,11 17,0-9,0 0,1-1,1-1,1-1,0-1,1 0,0-1,1-1,0-1,1-1,1-1,-1 0,37 8,1-3,2-3,-1-2,121 1,-123-10,-1-3,0-3,0-1,-1-4,72-22,-62 10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2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1 672,'6'0,"1"1,-1 0,1 0,0 0,-1 1,0 0,1 0,-1 1,0-1,0 1,-1 1,1-1,7 7,5 5,0 2,22 27,-20-22,125 148,244 369,-349-473,-2 1,-3 2,37 104,-69-166,-1 0,-1-1,1 1,-1 0,0 0,0 0,-1 0,0 8,-1-14,1-1,0 1,0 0,0-1,0 1,-1 0,1-1,0 1,-1 0,1-1,0 1,-1-1,1 1,-1 0,1-1,-1 1,1-1,-1 1,1-1,-1 0,0 1,1-1,-1 0,1 1,-1-1,0 0,1 0,-1 1,-1-1,-1 0,1-1,-1 1,0-1,1 1,-1-1,0 0,1 0,-1 0,1-1,0 1,-1-1,-2-1,-24-18,1-2,2 0,-25-28,-71-88,116 133,-36-47,2-2,3-2,2-1,2-1,3-2,3-1,3-2,2 0,-17-86,29 101,3 0,1-1,3 1,2-1,2 0,2 0,2 1,3 0,1 0,3 0,2 1,2 1,30-62,-35 88,1 0,1 1,1 0,0 1,2 1,0 0,1 1,29-23,-33 31,-1 0,2 1,-1 1,1 0,0 1,0 1,1 0,0 0,0 2,0 0,0 1,0 0,1 1,21 1,-30 1,-1 0,0 0,0 0,0 0,0 1,0 0,0 0,0 1,-1 0,1 0,-1 0,0 0,0 1,0 0,7 7,-6-3,0-1,0 2,-1-1,0 0,0 1,-1 0,0 0,-1 0,3 11,-1 5,0-1,-2 0,-1 1,-1 0,-1 0,-1-1,-5 27,-3-7,-1-1,-2-1,-3 0,-1-1,-1 0,-36 57,-12 5,-82 99,146-201,-58 78,-4-4,-73 69,109-124,21-17,16-13,12-8,2 1,0 1,1 1,1 2,34-14,2 3,79-18,-101 31,1 2,0 1,0 3,0 1,1 2,-1 1,1 3,-1 1,1 3,-1 1,58 17,-59-9,-1 1,0 1,-1 3,-1 1,54 41,-71-47,-1 1,-1 0,0 2,-2 0,0 1,-1 0,-1 2,0 0,-2 0,-1 1,10 24,-17-32,0 1,-1 0,0 0,-1 0,-1 0,-1 0,0 1,-3 18,0-8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3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119 481,'0'-1,"0"0,1 0,-1 1,1-1,-1 0,1 0,0 0,-1 0,1 0,0 1,0-1,-1 0,1 1,0-1,0 1,0-1,0 1,0-1,0 1,0-1,0 1,0 0,0-1,0 1,0 0,1 0,35-5,-32 5,75-7,-9 3,1-4,105-25,-135 21,-1-1,45-22,-74 30,-1 0,-1-1,1-1,-1 0,0 0,0-1,-1 0,0-1,-1 0,0 0,0-1,8-14,-14 21,0-1,-1 0,0 0,1 0,-2 0,1 0,0-1,-1 1,0 0,0 0,0 0,0 0,-1-1,0 1,0 0,0 0,0 0,0 0,-1 0,0 1,0-1,0 0,0 1,-1-1,1 1,-1 0,0 0,0 0,0 0,-4-3,-6-4,0 0,0 0,-1 2,0-1,-1 2,-20-8,8 5,0 2,-1 0,0 2,0 1,0 1,-1 2,1 1,-1 1,-54 7,66-4,0 0,-1 2,2 0,-1 1,1 0,0 1,0 1,0 1,1 0,1 1,0 1,0 0,1 1,0 0,1 1,1 0,-14 22,7-4,1 1,1 0,3 2,0-1,2 2,2 0,1 0,2 0,1 1,2 0,1 0,2 0,1 0,2 0,15 67,-14-88,1 0,1 0,0 0,1-1,0 0,1-1,1 1,0-1,1-1,0 0,1 0,17 13,-10-11,0-1,1-1,1-1,0-1,0 0,1-2,42 12,-14-10,1-1,1-3,-1-3,1-1,-1-3,1-1,50-11,-63 7,-1-2,0-1,0-2,-1-2,0-1,-1-2,49-29,-59 28,0-1,-1-1,-1-2,0 0,-2-1,0-1,-2 0,-1-2,27-47,-29 38,19-52,6-16,-41 101,1 0,0 0,-1 0,1 0,-1 0,1 0,0 0,0 0,-1 0,1 1,0-1,0 0,0 1,0-1,0 0,0 1,0-1,0 1,0 0,0-1,1 1,-1 0,0 0,2-1,0 1,0 1,0-1,-1 1,1 0,0-1,-1 1,1 0,0 0,-1 1,3 1,7 5,0 0,-1 1,12 12,-20-18,149 155,-83-84,90 76,-153-145,0 0,1 0,-1 0,1-1,1 0,-1-1,0 1,1-1,8 1,-14-3,1-1,0 0,0 1,-1-1,1-1,0 1,0 0,-1-1,1 1,0-1,-1 0,1 0,-1 0,1 0,-1-1,1 1,-1-1,0 1,0-1,0 0,0 0,0 0,0 0,0 0,0 0,-1 0,1-1,-1 1,2-4,9-19,-1-1,0 0,11-52,10-87,-30 150,38-320,-35 297,0 11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4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331 638,'-1'0,"1"-1,0 0,-1 1,1-1,0 0,-1 1,1-1,-1 0,1 1,-1-1,1 1,-1-1,1 1,-1-1,0 1,1-1,-1 1,0 0,1-1,-1 1,0 0,0 0,1-1,-1 1,0 0,0 0,1 0,-1 0,0 0,0 0,0 0,1 0,-1 0,0 1,0-1,1 0,-1 0,0 1,1-1,-2 1,-34 11,10 1,1 1,1 1,1 1,0 2,0 0,2 1,1 1,0 1,-22 32,39-50,1 0,0 0,0 0,0 0,1 0,-1 1,1-1,0 0,0 1,0-1,0 1,0 0,1-1,0 1,0 0,0 4,1-5,0-1,0 0,0 1,0-1,0 0,1 0,-1 0,1 0,0 0,-1 0,1 0,0-1,0 1,0-1,0 1,1-1,-1 0,0 0,0 0,1 0,-1 0,1 0,-1-1,5 1,34 6,0-2,0-2,1-2,66-6,-39 2,0 0,0-3,-1-3,0-3,67-22,-106 26,0-2,0-1,-1-2,-1-1,0 0,-1-2,0-2,-2 0,0-1,-1-1,29-34,-44 45,-1-1,0 0,-1 0,0 0,-1-1,0 0,0 0,-1 0,-1 0,0-1,-1 0,0 1,0-1,-1-15,-2 11,0 1,-2-1,0 1,0 0,-1 0,-1 0,-1 0,0 1,-14-24,-3 4,-1 1,-1 1,-2 1,-2 2,0 0,-2 2,-44-31,64 50,0 1,-1 0,0 0,0 1,0 1,-14-5,24 9,0 1,-1-1,1 1,0-1,-1 1,1 0,-1 0,1 0,-1 0,1 0,-1 0,1 1,0-1,-1 1,1 0,0 0,0 0,-1 0,1 0,0 0,0 0,0 1,0-1,0 1,1 0,-1-1,0 1,1 0,-1 0,1 0,0 0,-1 0,1 0,0 1,0-1,1 0,-1 1,0-1,0 5,0 0,0 0,0-1,1 1,0 0,0 0,1 0,-1 0,2 0,-1 0,1 0,0-1,0 1,1-1,0 1,0-1,0 0,1 0,0-1,0 1,0-1,1 1,0-2,0 1,8 6,13 9,0-2,1 0,53 25,-38-23,89 51,-119-64,-2 0,1 1,-1 1,0 0,-1 0,0 1,0 0,12 21,-17-25,-1 1,-1 0,0 0,0 1,0-1,-1 0,0 1,0-1,-1 1,0-1,0 1,-3 13,-2 7,-18 54,18-64,-88 341,83-299,2 1,2 0,4 0,4 64,-1-115,0 0,0 0,1-1,0 1,1 0,0-1,7 16,-8-22,0 0,0 0,0 0,1 0,-1-1,1 1,-1-1,1 1,0-1,0 0,0 0,1 0,-1-1,0 1,1-1,-1 0,1 0,-1 0,1 0,-1 0,1-1,0 0,5 0,4 0,1-1,0 0,0-1,-1-1,1 0,-1-1,0-1,0 0,0 0,-1-1,0-1,0 0,0-1,-1 0,0-1,-1 0,0-1,0 0,9-12,-4 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1265,'-1'-134,"3"-148,4 216,4 2,2-1,3 1,29-76,17-73,-52 173,-2 0,-2 0,0-59,-7 81,-4 26,-4 31,9-23,0 1,0-1,2 0,0 0,1 0,0 0,1-1,1 1,1-1,7 19,-2-13,1 0,1-1,0 0,2-1,0-1,24 25,-3-10,1-3,2 0,1-3,1-1,1-2,63 28,34 1,173 44,-53-19,-250-75,1-1,0 2,1-1,-1 1,10 7,-18-11,0 1,0-1,0 1,0 0,0-1,0 1,0 0,-1 0,1-1,0 1,0 0,-1 0,1 0,0 0,-1 0,1 0,-1 0,1 1,-1-1,0 0,1 0,-1 0,0 0,0 0,0 1,0-1,0 0,0 0,0 0,0 0,-1 1,1-1,0 0,-1 0,1 0,-1 0,1 0,-1 0,1 0,-1 0,0 0,-1 2,-24 25,-2-1,-61 46,26-23,-269 255,307-285,5-8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6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566 920,'-22'12,"0"2,0 0,2 1,0 1,-25 26,-79 101,71-74,3 3,4 2,-61 128,104-195,-3 6,1 1,0-1,0 1,-4 25,9-37,-1 0,1 0,0 0,0 0,0 0,0 0,0 0,0-1,1 1,-1 0,1 0,-1 0,1 0,0-1,-1 1,1 0,0 0,0-1,0 1,0-1,1 1,-1-1,0 0,1 1,-1-1,1 0,-1 0,1 0,-1 0,1 0,0 0,0 0,-1-1,1 1,0 0,0-1,0 0,0 1,0-1,0 0,-1 0,1 0,0 0,3-1,10-1,1 0,-1-1,1 0,-1-2,0 0,-1 0,25-13,93-61,-110 64,-1-2,-1 0,0-1,-1-1,-1-1,-1-1,-1 0,-1-1,-1-1,-1 0,11-27,-16 33,-2 0,0 0,0-1,-2 0,0 0,-1 0,-1 0,-1 0,0 0,-2 0,0-1,-1 1,0 0,-2 0,0 0,-13-32,6 29,4 19,7 4,0 1,0-1,0 0,0 1,0-1,1 0,-1 0,1 1,-1-1,1 0,0 0,0 0,1 3,8 13,1 1,1-2,0 0,1 0,1-1,0-1,1 0,1-1,0 0,1-2,27 17,-18-14,0-2,1 0,1-2,-1 0,2-2,-1-1,49 6,-58-12,0-1,1-1,-1-1,0 0,0-1,0-1,0-1,0-1,-1-1,1 0,28-15,-35 14,0 0,0-1,-1 0,0-1,0 0,-1-1,0 0,-1 0,0-1,-1 0,0-1,0 0,-2 0,1-1,-2 0,8-21,-6 2,0 0,-3 0,0 0,-2-1,-1 0,-2 1,-1-1,-2 1,-15-62,-3 16,-4 1,-63-131,68 166,-1 1,-2 1,-2 0,-2 2,-1 2,-47-46,75 80,-1 1,1-1,-1 0,0 1,1-1,-1 1,0 0,0-1,0 1,0 0,0 0,0 0,0 0,0 1,-1-1,1 1,0-1,0 1,-4 0,4 0,1 1,0 0,0 0,0-1,0 1,0 0,0 0,1 0,-1 0,0 0,0 0,1 0,-1 1,1-1,-1 0,1 0,-1 0,1 1,0-1,-1 0,1 1,0-1,0 3,0 10,0-1,1 1,0 0,6 26,12 29,3-2,3 0,3-1,3-2,2-1,44 61,-26-52,3-3,3-2,3-2,104 87,-90-103,-3 0,-59-38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7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655 12,'0'0,"0"-1,0 0,-1 1,1-1,0 0,0 1,-1-1,1 1,-1-1,1 1,0-1,-1 1,1-1,-1 1,1-1,-1 1,1 0,-1-1,1 1,-1 0,0-1,1 1,-1 0,1 0,-1 0,0-1,1 1,-1 0,0 0,1 0,-1 0,1 0,-1 0,0 0,1 0,-1 1,0-1,1 0,-1 0,0 0,1 1,-1-1,1 0,-1 1,0-1,-31 14,-20 16,2 2,1 3,2 2,1 2,2 1,2 3,2 1,2 2,1 2,-30 54,54-81,1 1,1 1,1-1,0 2,2-1,1 1,-6 39,11-51,2-1,-1 0,1 0,1 0,0 0,1 0,0 0,1 0,0 0,0-1,1 1,1-1,0 0,0 0,1-1,0 1,0-1,1-1,10 10,3 1,1-1,1-1,0-1,2-1,0-1,0-1,1-2,38 14,-11-9,1-1,1-3,69 6,-46-12,-1-4,0-3,0-4,0-3,0-3,-1-4,110-36,-86 17,-1-5,-2-5,-2-3,165-113,-215 129,-2-1,-1-2,-2-2,63-74,-91 95,1 0,-2-1,0 0,-1-1,0 0,-1 0,-1-1,-1 1,-1-2,0 1,-2 0,0-1,0 0,-2 0,-1 0,-2-32,1 44,-1-1,1 1,-1 1,-1-1,1 0,-1 0,0 1,-1-1,1 1,-1 0,-1 0,1 1,-1-1,-10-8,7 7,-1 1,-1 0,1 0,-1 1,0 1,0-1,0 2,-21-6,0 4,0 1,0 2,0 1,0 1,-60 9,51-3,0 1,-77 27,100-28,1 1,-1 0,1 2,1 0,0 0,0 2,0 0,2 0,-15 17,25-26,0 1,1-1,-1 1,1 0,0 0,0 1,0-1,1 0,-1 0,1 1,0-1,-1 1,2-1,-1 1,0 0,1-1,-1 1,1 0,0 0,1-1,-1 1,0 0,1-1,0 1,0-1,0 1,0-1,1 1,-1-1,1 0,0 1,0-1,0 0,1 0,-1-1,0 1,1 0,4 2,5 6,1-2,1 1,-1-2,2 0,-1 0,1-2,23 8,332 76,-250-66,186 61,-287-78,-1 0,0 2,0 0,-1 0,24 19,-35-23,0 0,-1 0,1 1,-1 0,-1 0,1 0,-1 1,0-1,0 1,-1 0,0 0,0 0,-1 1,1-1,-2 1,2 11,7 40,-8-42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8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13 661,'-8'-27,"4"15,9 21,188 428,-37 14,129 477,-279-907,-7-29,-10-37,-98-311,-92-339,160 522,8-1,-11-193,42 330,1-1,1 1,3 0,7-41,-7 61,2 1,-1 0,2 0,0 1,1-1,1 1,0 1,1-1,0 2,1-1,17-17,10-5,2 1,0 3,3 1,55-32,-90 59,0 0,0 1,1 0,0 0,-1 0,1 1,0 0,0 1,0 0,12-1,-17 3,1-1,0 1,-1-1,1 1,0 0,-1 0,1 1,-1-1,0 1,1 0,-1 0,0 0,0 0,0 0,0 1,-1-1,1 1,-1 0,1 0,-1 0,0 0,0 0,0 0,-1 1,2 3,3 8,-1 2,0-1,-1 1,-1-1,-1 1,0 0,-1 0,-2 30,-3-4,-2 0,-13 52,1-34,-1-1,-4-1,-2 0,-2-2,-3-2,-3 0,-1-2,-3-2,-2-1,-69 66,107-115,0 0,0-1,0 1,0 0,0 0,0 0,0 0,0 0,0 0,0 0,0 0,1 1,-1-1,0 0,1 0,-1 1,1-1,-1 2,27-10,-8 0,97-29,1 5,2 5,0 4,2 7,179-2,-272 16,-1 2,1 1,0 1,-1 1,0 2,0 0,41 17,-57-19,-1 1,0 0,0 0,-1 1,1 0,-1 0,-1 1,1 0,-1 0,0 1,-1 0,0 0,0 1,0-1,-1 1,-1 1,0-1,0 1,-1-1,0 1,0 0,1 16,-2-6,-2 1,-1 0,0 0,-1-1,-1 1,-1-1,-1 1,-1-1,-1-1,-1 1,0-1,-13 21,-5 4,-2-1,-2-1,-61 66,88-104,-1 0,1-1,-1 0,0 1,0-1,0-1,0 1,-1-1,1 1,-1-1,1 0,-8 1,9-2,1-1,-1 0,1 0,-1 0,1-1,0 1,-1-1,1 1,0-1,-1 0,1 1,0-1,0 0,0-1,-1 1,1 0,1-1,-1 1,0-1,0 1,0-1,1 0,-1 0,1 0,0 0,-1 0,-1-4,-4-8,1-1,0 0,0 0,2 0,0-1,1 1,0-1,0-19,1-10,7-74,2 67,2 0,2 1,3 0,1 1,3 1,31-60,-4 22,5 3,84-113,-79 126,3 3,95-87,-118 124,2 1,1 1,2 3,0 1,2 2,58-24,-86 42,0 1,0 0,1 0,-1 2,1 0,25 0,-37 1,0 1,-1 0,1 0,-1 0,1 1,0-1,-1 1,1-1,-1 1,1 0,-1 0,1 0,-1 0,0 1,0-1,1 0,-1 1,0 0,0-1,0 1,-1 0,1 0,0 0,-1 0,1 1,-1-1,0 0,0 0,0 1,0-1,0 1,0-1,-1 1,1-1,-1 1,0 0,1-1,-1 1,0 0,-1-1,1 1,0-1,-1 1,-1 4,-4 11,-1 0,0 0,-1-1,-1 0,-1-1,0 0,-1 0,-22 22,-5 12,0 2,-39 73,67-105,0 2,1-1,1 1,1 0,1 1,1 0,-2 23,4-15,1 0,1 1,2-1,1 0,2 0,1-1,1 1,2-1,0 0,16 34,-22-60,0 0,0 0,1-1,-1 1,1 0,-1-1,1 0,0 0,0 0,1 0,-1 0,1 0,-1-1,1 0,0 0,0 0,0 0,0 0,8 1,-5-2,0-1,1 1,-1-1,1-1,-1 1,0-1,0-1,1 1,-1-1,12-6,11-6,-1-1,0-2,-2-1,29-23,12-12,-3-2,-2-3,-2-3,-4-3,81-113,-133 170,-1 1,0-1,0 0,-1 0,0 0,0-1,-1 1,0-1,0 1,1-14,-3 18,0 0,-1-1,0 1,1 0,-1 0,0 0,0 0,-1 0,1 0,-1 0,1 0,-1 0,0 0,0 1,0-1,-1 1,1 0,0-1,-1 1,0 0,1 1,-1-1,0 0,0 1,0-1,0 1,-3-1,-16-6,0 1,-1 1,0 1,1 1,-40-1,-120 5,157 1,-184 11,-75 1,242-15,15-3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39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323 713,'0'-1,"0"1,-1 0,1 0,0-1,-1 1,1 0,0 0,0 0,-1-1,1 1,0 0,-1 0,1 0,0 0,-1 0,1 0,0 0,-1 0,1 0,0 0,-1 0,1 0,0 0,-1 0,1 0,-1 0,1 0,0 0,0 0,-1 0,1 1,0-1,-1 0,1 0,0 0,-1 1,1-1,0 0,0 0,-1 1,1-1,0 0,0 0,0 1,-1-1,1 0,0 1,0-1,0 0,0 1,0-1,0 0,0 1,0-1,0 0,0 1,0-1,-5 27,5-24,-3 50,3 0,3 0,12 76,0 1,18 275,-32-398,0 1,-1 0,-1 0,1 0,-1 0,-2 8,3-14,-1-1,1 0,0 0,-1 0,1 0,-1 0,1 1,-1-1,0 0,1 0,-1 0,0 0,0 0,0-1,0 1,0 0,0 0,0-1,0 1,0 0,0-1,0 1,0-1,0 1,0-1,-1 0,1 1,0-1,0 0,0 0,-1 0,1 0,0 0,0 0,-1 0,1 0,0-1,0 1,0 0,-1-1,1 1,0-1,0 1,0-1,0 0,0 1,-1-2,-9-5,1 0,0-1,0 0,1 0,0-1,0 0,-10-15,-48-77,63 94,-19-33,3-2,1 0,2-1,2-1,2-1,-12-72,12 25,4-1,5-120,5 178,2 0,1 0,2 0,1 1,2 0,1 0,2 1,1 1,32-56,-33 67,2 1,0 1,1 0,1 0,0 2,1 0,2 1,-1 1,2 1,0 0,0 1,1 2,1 0,0 1,27-8,-4 6,1 2,0 2,0 2,1 2,51 2,-93 2,-1 0,1 0,0 1,0-1,0 1,-1 0,1 1,0-1,-1 1,1 0,-1 0,1 0,-1 1,0-1,0 1,0 0,-1 0,7 7,-7-5,0 0,0 0,-1 1,1-1,-2 1,1-1,0 1,-1 0,0 0,0-1,-1 1,0 0,0 0,0 0,-2 9,-2 12,-2 1,-1-1,-1 0,-2-1,0 0,-2 0,-16 27,-118 164,-319 344,441-536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0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538 648,'2'-24,"1"0,0 0,13-41,-10 41,0 0,-1 0,1-36,-6 58,1 0,-1 1,0-1,0 0,0 1,-1-1,1 1,0-1,0 0,-1 1,1-1,-1 1,0-1,1 1,-1-1,0 1,0-1,0 1,0 0,0 0,0-1,0 1,0 0,-3-1,2 1,0 0,0 1,0-1,-1 1,1 0,0 0,0 0,-1 0,1 0,0 0,0 1,-1-1,1 1,0-1,-3 2,-11 5,1 0,1 1,-25 17,33-21,-37 28,1 1,3 3,0 1,3 1,1 2,1 2,3 1,-45 83,64-105,1 2,1-1,2 1,-11 43,17-61,1 0,0 0,0 1,1-1,-1 0,1 1,0-1,1 0,0 1,-1-1,2 0,-1 1,0-1,1 0,0 0,0 0,1-1,-1 1,1 0,0-1,1 0,-1 1,1-1,-1-1,1 1,0 0,1-1,4 4,5-1,1 0,-1 0,1-2,0 0,0 0,0-1,1-1,-1-1,0 0,1-1,15-2,20-3,0-2,56-15,11-11,-2-4,133-63,204-140,-227 89,-196 127,0-2,-2 0,-1-2,43-56,-66 79,0-1,0 0,0 0,-1 0,0 0,0 0,-1-1,0 1,0-1,0 0,-1 0,0 0,0 0,-1 1,0-1,-1-9,-1 10,0 0,0-1,0 1,-1 0,0 0,0 1,-1-1,0 1,0-1,0 1,0 0,-1 1,0-1,0 1,0 0,-12-7,-33-18,-1 1,-2 3,-1 2,-76-21,129 43,-1 1,1-1,0 1,-1-1,1 1,0 0,-1-1,1 1,-1 0,1 0,-1 0,1 0,0 0,-1 1,1-1,-1 0,1 1,-2 0,3-1,-1 1,1-1,0 1,0 0,-1-1,1 1,0-1,0 1,0 0,0-1,0 1,-1 0,1-1,0 1,0-1,1 1,-1 0,0-1,0 1,0 0,0-1,1 1,-1 0,0-1,0 1,1 0,32 46,67 64,-38-45,87 122,-134-165,-1 0,-1 0,-1 1,-1 1,-1 0,-1 0,-2 1,0 0,-2 1,3 27,-8-40,-1-1,1 0,-2 0,0 0,-1 0,0 0,-1 0,0-1,-10 20,-7 8,-39 56,6-12,36-53,-42 80,55-98,0 0,0 0,1 0,0 0,2 1,-3 24,5-34,0 0,0-1,0 1,1 0,0-1,0 1,0-1,0 1,0-1,1 0,0 1,-1-1,1 0,0 0,1 0,-1 0,0 0,1-1,0 1,-1-1,1 1,0-1,0 0,1 0,-1-1,0 1,1-1,-1 1,0-1,1 0,6 1,10 2,0-1,1-1,-1-1,29-2,18-3,1-4,-1-2,-1-3,85-29,-76 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1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12,'-14'-12,"15"24,4 11,89 610,12 40,-106-667,1 0,1 0,-1 0,1-1,0 1,0 0,1-1,-1 1,7 8,-7-13,-1 1,1-1,0 1,0-1,0 0,0 1,0-1,0 0,1-1,-1 1,0 0,0-1,1 1,-1-1,0 1,1-1,-1 0,0 0,1 0,-1-1,0 1,1 0,-1-1,0 1,0-1,1 0,1-1,41-17,-2-1,0-2,-2-3,42-30,-24 16,54-41,-71 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2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0 917,'14'-8,"-1"0,1 1,18-6,6-3,1061-392,-1028 384,-66 23,1-1,-1 0,1 0,-1-1,0 0,0 0,0 0,0-1,-1 1,0-1,1 0,6-9,-6 4,0 0,-1 0,0 0,0 0,-1-1,3-13,-3 17,1 13,3 32,4 13,-9-47,0 0,1 0,-1 0,1 0,1-1,-1 0,0 1,1-1,0 0,0-1,0 1,1-1,-1 1,1-1,-1-1,1 1,0-1,0 1,1-2,-1 1,0 0,1-1,-1 0,0 0,1-1,0 0,-1 0,1 0,-1 0,1-1,10-2,2-2,0 0,1 0,-2-2,1 0,-1-1,0-1,-1-1,18-12,-20 11,1-1,-2 0,0 0,0-2,-1 1,-1-2,0 0,-1 0,-1 0,0-2,-1 1,-1-1,0 0,-2 0,0-1,0 1,-2-1,0 0,-1-1,-2-35,-8 24,4 23,4 22,6 16,2-1,0 0,3-1,13 30,-1-4,251 576,7 16,-272-623,56 159,-58-157,0 1,-2 0,-1 1,1 52,-5-69,-1 0,-1 0,0-1,0 1,-1 0,0-1,-1 1,0-1,-1 0,0 0,-1-1,0 0,0 0,-1 0,0-1,0 1,-1-2,0 1,-1-1,1 0,-1-1,-1 0,1-1,-1 0,0 0,0-1,-11 3,3-1,0-1,0-1,-1 0,1-2,-1 0,1-1,-1-1,1-1,-1 0,1-1,-1-2,1 1,0-2,0-1,-24-10,22 6,0-2,1 0,1-1,0 0,1-2,0 0,1-1,-21-27,17 15,2 0,0-1,2-1,1 0,-11-36,4-3,3-1,4 0,2-2,-4-117,17 187,-5-88,7-93,0 157,1 0,1 0,1 1,1-1,2 1,0 0,2 1,16-30,-24 49,1 1,0-1,0 1,0-1,1 1,0 0,0 0,0 1,0-1,0 1,1 0,-1 0,1 0,0 1,0 0,0 0,0 0,0 0,1 1,-1 0,0 0,1 0,-1 1,6 0,15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5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1542,'23'-301,"-8"162,18-175,21-381,-56 622,1 54,1 52,-20 289,3-93,15-186,-6 101,15 187,-3-289,1 0,2 0,2-1,2 0,1-1,3 0,1-1,1 0,28 42,-35-66,0-1,2 0,-1-1,2 0,0-1,0 0,1-1,1 0,-1-2,31 16,-22-16,1 0,0-1,0-2,1 0,0-2,0 0,26-1,-3-1,0-2,0-2,0-2,0-2,-1-2,0-3,87-31,-101 27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6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0 702,'2'-3,"-1"0,1 0,0 1,-1-1,1 1,0-1,1 1,-1 0,0-1,1 1,-1 0,1 1,0-1,0 0,5-2,1-1,131-79,179-79,157-39,-135 60,-187 75,-153 67,-1 0,1 0,0 0,-1 0,1 0,-1 0,1 0,0 0,-1 0,1 0,0 1,-1-1,1 0,-1 0,1 1,-1-1,1 0,0 1,-1-1,1 0,-1 1,1-1,-1 1,0-1,1 0,-1 1,1-1,-1 1,0 0,0-1,1 1,-1-1,0 1,0-1,1 1,-1 0,0-1,0 1,0 0,0-1,0 1,0-1,0 1,0 1,0 37,-1-32,0 32,-2 5,2 1,2 0,13 77,-12-111,0 0,1 0,0 0,1-1,0 1,1-1,0 0,1-1,0 1,0-1,1 0,0 0,1-1,0 0,0 0,0-1,1 0,0-1,1 0,13 7,0-5,1 0,0-2,0-1,0-1,1-1,0 0,-1-2,1-2,0 0,-1-1,1-1,-1-2,45-13,-63 16,0 0,0-1,0 1,-1-1,1-1,-1 1,0-1,0 0,0 0,0 0,0-1,-1 1,0-1,7-10,-10 12,0-1,0 1,0 0,0 0,0 0,0-1,-1 1,1 0,-1-1,0 1,0-1,-1 1,1 0,-1-1,1 1,-1 0,0 0,0 0,-1-1,1 1,0 0,-1 0,0 1,0-1,0 0,0 0,0 1,-1 0,-3-4,-9-6,1 1,-2 0,0 1,0 0,0 2,-1 0,-1 1,1 1,-1 0,0 1,-29-3,-12 0,-1 2,-76 4,-19 14,23 0,107-13,10-2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7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1052,'-34'3,"0"1,1 1,-1 2,-48 17,2-1,-99 27,162-48,24-8,31-13,247-102,295-138,-178 42,-276 140,125-102,-241 171,16-11,38-40,-60 54,1 0,-1 0,0 0,0 0,-1-1,1 1,-1-1,0 0,-1 0,0 0,0 0,0-1,0 1,0-12,-2 15,-1-1,1 0,-1 1,0-1,0 1,-1-1,1 1,-1-1,1 1,-1 0,0 0,0 0,-1 0,1 0,-1 0,1 1,-1-1,0 1,0-1,0 1,0 0,0 1,-1-1,1 0,0 1,-7-2,-10-4,-1 2,1 0,-32-3,37 6,9 2,-7-3,1 2,0 0,-1 0,-24 3,33-2,1 1,-1 0,0 0,1 1,-1-1,1 1,-1 0,1 0,0 0,-1 0,1 0,0 1,0 0,1-1,-1 1,1 0,-1 0,1 0,0 1,-2 3,-5 11,1 1,1 0,1 1,1 0,0 0,-2 21,-5 126,11-132,-3 153,8 1,9-2,65 333,-64-454,43 254,-56-307,-1 0,-1 1,0-1,-1 0,0 0,-1 0,-1 0,0 0,0-1,-2 0,1 0,-1 0,-1 0,0-1,-1 0,0-1,-1 0,0 0,-18 15,-15 9,-2-1,-1-3,-73 38,63-37,-54 31,69-37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7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0 765,'18'-2,"0"0,-1-1,0-1,0-1,0 0,22-11,-11 5,727-322,-504 215,-33 10,80-35,-262 129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8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58,'0'-4,"0"-6,0-5,0-4,0 10,0 10,0 13,0 13,0 10,4 6,2 10,-1 3,-1 1,-1-2,-1-5,-1-7,-1-8,0-8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1,'2'6,"-1"1,1-1,0 0,1 1,0-1,0 0,0 0,0-1,1 1,6 6,-1 1,232 320,428 456,-623-742,-13-14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8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9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1 234,'449'782,"-434"-754,-7-16,-1 0,0 0,-1 1,-1 0,0 0,-1 0,0 1,-1-1,3 25,-6-37,0 1,0-1,0 0,0 0,0 0,0 0,0 0,0 0,0 1,0-1,-1 0,1 0,0 0,-1 0,1 0,-1 0,0 0,1 0,-1 0,1 0,-1 0,0-1,0 1,0 0,0 0,1-1,-1 1,0 0,0-1,0 1,0-1,0 1,0-1,-1 0,1 1,0-1,0 0,0 0,0 0,0 0,0 0,-1 0,1 0,-2 0,-1-2,0 1,0 0,0-1,0 0,0 0,0 0,1 0,-1-1,1 0,0 1,-4-5,-6-9,0-1,1-1,1 0,0 0,1-1,2-1,0 1,1-1,-9-40,3-9,-7-116,16 124,3-1,3 1,9-63,-6 92,1 1,2-1,1 1,1 1,2 0,1 0,26-43,-32 63,0 0,1 1,1 0,-1 0,1 1,1 0,-1 1,2 0,-1 1,0 0,1 0,0 1,1 0,-1 1,1 1,0-1,0 2,0 0,0 0,0 1,0 1,0 0,0 0,1 2,-1-1,0 1,0 1,-1 0,1 1,-1 0,1 1,-1 0,0 1,-1 0,0 1,0 0,0 0,14 15,2 6,-1 0,-2 2,-1 0,-1 1,-2 2,20 46,74 218,-85-216,-9-22,-5-8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49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1048,'-47'46,"-82"90,110-114,2 1,0 1,1 0,-16 38,29-58,1 1,0 0,1 0,-1 0,1 0,0 0,0 0,0 0,1 0,0 0,0 1,0-1,2 6,-1-8,0 0,0-1,0 1,1 0,-1-1,1 1,0-1,0 1,0-1,0 0,0 0,0 0,1 0,-1 0,1-1,-1 1,1-1,0 1,-1-1,1 0,0 0,0 0,0-1,3 2,15 1,0 0,1-1,-1-1,0-2,0 0,1 0,36-10,147-48,-163 46,-5 1,0 0,-2-2,1-2,55-35,-82 46,-1-1,0 0,0-1,-1 0,0 0,0-1,0 0,-1 0,0 0,-1-1,0 0,0 0,-1 0,0 0,-1-1,0 0,0 0,-1 0,-1 0,1 0,-2 0,0-20,-3 5,-1 1,-1 0,-1 0,-1 1,-20-45,-67-110,69 134,-202-314,102 169,112 171,2 0,0 0,1-1,1 0,1-1,-6-22,47 81,192 442,-182-381,40 100,-7-12,124 219,-168-361,-20-36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2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78,'-21'-23,"18"19,0 0,-1 0,1 0,-1 1,1 0,-1-1,0 1,-1 1,1-1,0 1,-1-1,0 1,1 0,-1 1,-10-3,-2 1,-1 2,0-1,1 2,-1 0,0 2,0-1,1 2,-1 1,1 0,0 1,0 1,0 0,1 1,0 1,-25 17,27-16,1 1,1 0,0 0,0 2,1-1,1 1,0 1,0 0,1 1,1-1,0 2,1-1,1 1,0 0,1 0,1 1,-4 23,6-17,1 0,1 0,1 0,0 0,2-1,1 1,1-1,0 1,16 36,9 8,64 102,-20-39,-21-19,-5 2,60 207,25 246,-117-487,72 412,-86-479,-1-1,0 0,-1 0,0 0,-1 0,0 1,-1-1,-3 14,3-19,0 0,-1-1,0 0,1 0,-1 0,-1 0,1 0,0 0,-1-1,0 1,0-1,0 0,0-1,0 1,-1-1,1 1,-1-1,-9 2,-29 11,0-1,0-3,-1-2,-1-1,-89 2,108-10,0-1,1-2,-1 0,1-2,-1-1,1-1,1-1,0-1,0-1,1-2,-41-25,-28-35,59 41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3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0 216,'5'0,"8"0,8-4,8-2,11-3,12-5,17 0,18-1,15-3,7-3,-3-1,-7-1,-12 3,-12 5,-15 5,-14 0,-10 2,-11 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3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1,'-10'6,"1"0,-1 1,1 1,0-1,0 1,-10 14,-43 60,57-76,-30 50,3 1,2 2,2 2,3 0,3 1,-19 91,22-70,3 2,5 0,2 0,5 103,5-138,3 0,2 0,2 0,2-1,2 0,2-1,3 0,33 67,-13-51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4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1 189,'0'-4,"4"-1,9-5,8 1,12 1,8-3,11-2,8-5,2 2,0-1,-3-1,-4 1,-6 5,-8 4,-6-1,-6 1,-7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5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0,'5'76,"3"0,4-1,41 142,-17-75,11 76,60 216,-99-406,-6-19,1 0,0-1,0 1,7 12,-9-19,1 1,-1-1,1-1,-1 1,1 0,0 0,0-1,0 1,-1-1,2 1,-1-1,0 0,0 0,0 0,1 0,-1 0,0 0,1-1,-1 1,0-1,5 1,69-2,0-4,146-27,-136 17,-23 1,-42 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6.0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0 336,'29'-2,"1"-1,-1-1,-1-1,1-2,-1-1,0-1,50-24,16-3,42-19,-83 31,98-30,-131 47,10-4,-1-2,-1-2,38-24,-50 28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6.8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0,'14'1,"0"0,0 1,0 1,0 0,0 1,16 7,80 40,-77-34,380 205,-363-191,-2 2,-1 3,-2 1,-2 3,-1 1,36 47,-57-56,-1 0,-1 1,-2 2,-1-1,-2 2,-1 0,-2 1,-1 0,7 63,-4 29,-4 187,-9-312,0 45,5 167,0-173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8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1,'2'7,"0"-1,1 1,0 0,0-1,0 0,1 0,0 0,1 0,-1 0,9 7,-5-4,222 254,409 430,-471-519,-149-154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5:59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645 799,'-9'2,"-1"0,1 1,0 0,0 0,0 1,1 0,-1 1,-15 10,-6 3,-22 9,2 3,1 2,-87 74,115-87,2 0,0 2,1 0,1 1,0 1,2 1,1 0,1 0,2 2,-14 37,23-56,0 1,0-1,1 0,0 1,0-1,1 1,0-1,0 1,2 9,-1-14,0 0,0 0,0 0,0 0,1 0,-1 0,1-1,0 1,0 0,0-1,0 1,0-1,0 0,1 0,-1 0,1 0,-1 0,1 0,0-1,0 1,0-1,0 0,0 0,3 1,12 2,-1-1,1-1,0 0,-1-1,1-1,0-1,0-1,34-7,-10-1,0-2,58-26,-92 35,-1 0,0 0,0-1,-1 0,1-1,8-6,-14 10,0-1,0 1,0 0,0 0,0-1,0 1,0 0,0-1,-1 1,1-1,-1 1,1-1,-1 1,1-1,-1 0,0 1,0-1,0 1,0-1,0 0,0 1,0-1,0 1,-1-1,1 0,-1 1,1-1,-1 1,0-1,1 1,-1 0,0-1,0 1,0 0,0-1,-2 0,-7-10,-1 2,-1-1,0 1,0 1,-1 0,0 1,-21-10,-106-39,123 51,-194-57,208 62,0 0,-1 1,1-1,0 0,0-1,0 1,0-1,0 1,0-1,-4-3,6 4,1 1,0-1,-1 1,1-1,0 1,0-1,-1 1,1-1,0 1,0-1,0 1,-1-1,1 1,0-1,0 0,0 1,0-1,0 1,0-1,0 1,0-1,1 0,-1 0,16-17,34-16,1 3,103-47,-36 21,145-90,-204 110,-3-3,70-61,-113 88,0 1,-1-1,-1-1,0 0,-1-1,0 0,-1 0,-1-1,0 0,9-32,-14 37,-1 1,0-1,-1 1,0-1,-1 0,0 1,-1-1,0 0,0 1,-1-1,-1 1,0-1,0 1,-1 0,0 0,-1 1,0-1,-12-16,5 11,0 0,-2 2,1-1,-2 2,0 0,0 1,-1 0,0 1,-24-10,38 19,1 0,-1 0,1 1,-1-1,1 0,-1 1,1-1,-1 1,0 0,1 0,-1-1,0 1,1 0,-1 1,0-1,1 0,-1 0,1 1,-1-1,0 1,1-1,-1 1,1-1,-1 1,1 0,-1 0,1 0,0 0,0 0,-1 0,1 0,0 1,0-1,0 0,0 1,0-1,0 0,1 1,-1-1,0 1,1 0,-1-1,1 1,-1 3,-2 8,1 1,0 0,1-1,0 20,1-30,2 72,4 0,2 0,4-1,22 73,6-9,68 152,-47-153,107 173,108 108,-254-388,-1-1,34 59,-51-81,-1 1,1 0,-1 0,0 1,-1-1,0 1,0-1,-1 1,0 0,-1-1,1 1,-3 17,0-21,1 0,-1-1,1 0,-1 1,-1-1,1 0,-1 0,1 0,-1 0,0-1,0 1,-1-1,1 1,-1-1,0 0,1-1,-6 4,-10 4,1-1,-35 12,11-5,8-1,-1 0,-1-3,-1-1,-65 11,70-19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0.3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1 260,'10'-1,"1"0,-1-2,1 1,-1-1,0 0,11-6,12-4,120-33,69-23,-30-11,-150 59,-26 12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3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 0,'-61'2,"0"3,0 2,1 3,0 3,-98 34,59-9,3 4,-132 78,193-99,0 1,1 2,-47 43,73-59,-1 1,1-1,0 2,1-1,0 1,0 0,1 0,0 1,1 0,1 0,-1 0,2 1,0-1,0 1,1 0,-2 20,4-27,1 0,-1 0,1 0,0 0,0 0,0 0,1-1,-1 1,1-1,0 1,1-1,-1 1,1-1,0 0,5 6,-3-5,1 0,0 0,0-1,1 0,-1 0,1 0,0-1,0 0,9 3,11 1,2-1,-1-1,1-2,33 1,-56-4,56 2,0-2,0-3,0-3,-1-2,67-18,-119 24,-1 0,0-1,0 0,0 0,-1-1,1 0,-1 0,0-1,0 0,0 0,-1 0,0-1,0 0,0 0,-1-1,0 0,0 0,0 0,-1 0,0-1,-1 1,0-1,0 0,0 0,-1-1,0 1,-1 0,0-1,0 1,-1-1,-1-12,-6-51,4 55,1 0,0-31,2 47,0 0,0 1,0-1,0 0,1 1,-1-1,0 0,1 1,-1-1,0 0,1 1,-1-1,0 1,1-1,-1 1,1-1,-1 1,1-1,0 1,-1-1,1 1,-1 0,1-1,0 1,-1 0,1 0,0-1,-1 1,1 0,0 0,0 0,-1 0,1 0,0 0,-1 0,1 0,0 0,-1 0,1 1,0-1,-1 0,1 0,0 0,-1 1,1-1,0 1,0 0,35 17,0 7,-1 1,60 61,57 77,-142-152,81 94,-4 5,-5 3,-5 4,72 148,-112-187,-2 1,-5 2,-3 1,-3 1,-5 1,-3 0,9 173,-26-197,-3 0,-2 0,-4 0,-1-1,-4-1,-2 0,-3-1,-2-1,-2-1,-3-1,-41 62,21-46,-3-3,-3-2,-3-2,-2-3,-3-2,-3-3,-108 74,123-98,0-3,-2-1,-90 34,116-53,1-1,-1-2,-1 0,1-1,-1-2,0 0,0-2,1-1,-1-1,-40-7,52 5,1-1,0 0,0-1,0-1,0 0,1 0,0-1,0-1,0 0,-13-13,11 7,0-1,2 0,0 0,0-1,2-1,-15-28,5-3,3 0,1-2,3 0,-12-86,9 18,6 0,5-1,4 0,7 0,4 0,5 1,6 1,4 1,60-165,-50 191,4 2,3 2,5 1,3 2,62-77,-60 97,2 1,3 3,2 3,3 2,2 3,95-58,-91 68,3 4,137-52,-160 73,-1 2,2 2,0 3,0 1,86-1,-131 9,-1 0,1 0,-1 0,0 0,1 1,-1-1,1 1,-1 0,0 0,1 0,-1 0,0 1,0-1,0 1,0 0,4 3,-4-2,-1 1,0-1,-1 0,1 1,-1-1,1 1,-1-1,0 1,0 0,0-1,-1 1,1 0,-1 0,0-1,-1 6,3 24,1-1,2 1,0-1,3 0,0 0,3-1,16 37,6 0,2-1,45 64,-70-117,-8-9,0-1,0 0,1 0,0 0,0 0,0-1,0 1,1-1,-1 0,1 0,7 5,-10-8,-1 1,1-1,-1 0,1 0,-1 0,0 0,1 0,-1 0,1 0,-1 0,1 0,-1 0,1 0,-1 0,1-1,-1 1,1 0,-1 0,0 0,1-1,-1 1,1 0,-1 0,0-1,1 1,-1 0,0-1,1 1,-1 0,0-1,1 1,-1-1,0 1,0-1,0 1,1 0,-1-1,0 0,4-19,-4 18,1-17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4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1 302,'19'21,"-1"2,-1 0,20 37,-6-9,79 124,-24-35,125 154,-209-291,0-1,0 1,0-1,0 0,1 0,-1 0,0 0,1 0,0 0,-1 0,1-1,0 0,3 2,-4-3,-1 0,0-1,1 1,-1 0,0-1,0 1,0-1,1 0,-1 1,0-1,0 0,0 1,0-1,0 0,0 0,0 0,0 0,0 0,-1 0,1 0,0 0,-1-1,1 1,-1 0,1 0,-1 0,1-1,-1 1,0 0,0-1,0 1,1-2,11-57,-2 0,-3 0,-1-89,-4 93,3-530,-6 497,1 63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6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169 870,'13'-2,"-1"0,1-1,-1-1,0 0,0 0,-1-1,1-1,-1 0,0-1,11-9,1 2,77-55,-3-4,119-117,-87 64,-111 106,0-2,-1 0,-1 0,18-37,-32 56,0-1,0 0,0 0,0-1,-1 1,1 0,-1-1,0 1,-1 0,1-1,-1 1,0-1,0 1,0-1,0 1,-1-1,0 1,0-1,0 1,-1 0,1 0,-1-1,0 1,0 0,0 1,-1-1,0 0,1 1,-1-1,0 1,-1 0,1 0,0 0,-1 0,0 1,0-1,-4-1,-9-4,0 1,-1 0,0 2,-1 0,1 1,-1 0,0 2,-22-1,-3 3,0 2,-59 10,74-7,1 1,0 2,1 0,-1 2,2 1,0 2,0 0,1 2,1 0,0 2,1 0,1 2,0 1,2 0,1 2,0 0,1 1,2 0,0 2,2 0,1 1,0 0,2 1,2 0,0 0,-9 56,16-74,1 0,0 0,1 0,0 0,0 0,1 0,0 0,1 0,0 0,0-1,1 1,0-1,1 1,-1-1,2 0,7 12,-6-13,1 1,0-1,1 0,0 0,0-1,0 0,1-1,-1 1,1-2,1 1,-1-1,1-1,-1 0,16 3,48 5,1-3,0-3,124-9,-80 0,15 4,137-5,-211 0,0-2,90-22,-136 25,0 0,0-1,0-1,0 0,-1 0,0-1,0-1,-1 0,0-1,0 0,-1 0,0-1,9-13,-9 10,-1-2,0 1,-1-1,-1 0,0-1,-2 0,1 0,-2 0,0-1,2-25,-3-56,-3 31,0 66,0 0,0 0,0 0,0 0,0 0,0 0,0 0,0-1,1 1,-1 0,0 0,1 0,-1 0,0 0,1 0,-1 1,1-1,0 0,-1 0,1 0,0 0,0 1,-1-1,1 0,0 1,0-1,2-1,-2 2,1 0,0 0,0 0,-1 0,1 1,0-1,0 0,-1 1,1-1,0 1,-1 0,1 0,-1-1,1 1,1 2,8 5,0 0,0 1,12 14,24 33,-1 2,-4 2,-1 1,55 118,-87-157,0 0,8 33,-14-43,-10-47,2 0,1 0,2-71,1 48,1 48,-2-71,10-94,-6 150,2 1,1 0,1 0,0 0,2 1,1 0,1 0,18-29,-27 50,0-1,1 0,-1 1,1-1,0 1,0 0,-1 0,2-1,-1 1,0 0,0 1,1-1,-1 0,1 1,-1-1,1 1,0 0,0 0,-1 0,1 0,0 1,0-1,0 1,0-1,0 1,0 0,0 0,3 1,0 1,0 1,1-1,-1 1,-1 0,1 1,0 0,-1 0,0 0,0 0,0 1,6 7,42 50,-2 1,54 92,67 148,-110-189,-36-71,-7-13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6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1427,'5'-1,"0"0,0 0,0 0,0-1,0 0,0 0,-1 0,1-1,-1 1,5-4,3-1,387-272,-275 186,254-197,-25-28,-253 207,-88 95,-1 0,-1-1,0 0,-1-1,9-24,-16 38,-1-1,1 1,-1 0,0 0,0-1,-1 1,1-1,-1 1,0 0,0-1,0 1,-1-1,1 1,-1 0,0-1,-1 1,1 0,-1 0,1 0,-1 0,-1 0,1 0,0 0,-1 1,0-1,0 1,0 0,0 0,0 0,-1 0,1 0,-1 1,0 0,0-1,-8-2,-8-2,0 0,0 1,-1 1,1 1,-1 0,-26 1,14 0,0 1,-1 2,1 2,0 1,-35 7,58-7,-1 0,1 0,-1 1,1 0,0 1,1 0,-1 0,1 1,0 1,0-1,1 2,0-1,0 1,1 0,0 0,0 1,1 0,0 0,-5 12,4-6,1 0,1 1,0 0,1 0,0 0,2 1,0-1,0 1,2-1,2 23,1-14,1-1,1 0,1 0,1-1,1 0,16 30,1-7,2-1,3-1,1-1,2-2,69 67,-60-70,-14-14,46 53,-68-70,-1-1,0 1,-1 0,1 0,-1 1,-1-1,0 1,0-1,0 1,-1 0,0 1,0-1,0 16,-2-19,-1 1,0-1,0 0,0 0,-1 1,0-1,0 0,0-1,-1 1,0 0,1-1,-2 1,1-1,0 0,-7 6,-7 5,0-1,-29 19,21-16,-86 56,88-57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7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5,4 8,6 5,5 1,8 9,1 10,4 5,1-2,1 2,-1-7,-6-3,-3-6,-4-4,-1-7,-2-5,-5-6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7.6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48,'0'-4,"4"-1,1-5,4 0,5 2,4 2,-1 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09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817 1,'-27'1,"0"2,1 0,-1 2,1 1,0 1,0 1,1 1,0 2,-24 14,0 3,1 2,2 2,-53 48,67-51,0 1,3 2,0 1,2 1,-29 49,44-62,0 0,1 1,2 1,0-1,1 1,2 1,0-1,2 1,0 0,0 48,4-69,0 0,0 0,0 0,0-1,1 1,-1 0,1 0,0-1,0 1,0 0,0-1,0 1,0-1,1 1,-1-1,1 0,0 0,-1 0,1 1,0-2,1 1,-1 0,0 0,0-1,1 1,-1-1,1 0,-1 1,1-1,-1-1,1 1,0 0,0-1,4 1,6 0,0-1,0-1,0 0,1-1,-2 0,17-6,52-15,0-4,126-61,135-108,-276 153,70-61,-114 84,0 0,-1-1,-1-2,-2 0,0 0,20-37,-33 48,0 0,0 0,-1 0,2-14,6-17,-11 42,-1 1,0-1,0 1,0-1,1 1,-1 0,0-1,0 1,1-1,-1 1,0 0,1-1,-1 1,1 0,-1 0,0-1,1 1,-1 0,1 0,-1 0,1-1,-1 1,0 0,1 0,-1 0,1 0,-1 0,1 0,-1 0,1 0,-1 0,1 0,-1 0,1 0,-1 0,1 1,-1-1,0 0,1 0,-1 0,1 1,-1-1,0 0,1 0,-1 1,1-1,-1 0,0 1,0-1,1 1,-1-1,0 0,0 1,1 0,21 26,-20-23,80 123,87 187,-105-189,-44-87,313 622,-48 22,-218-459,-61-196,-2-1,0 1,-2 0,0 0,-2 0,-5 38,3-56,1 0,-2 0,1 0,-1 0,-1-1,1 1,-2-1,1 0,-1 0,0 0,-1-1,-11 13,8-12,-1 1,-1-1,1-1,-1 0,0 0,-1-1,0-1,-15 5,-12 1,0-1,-1-3,0-1,-75 1,70-6,0-2,-1-1,-46-10,68 7,-1-1,1-1,1-1,-1-1,1-1,1-2,-28-17,15 3,1-1,2-1,1-2,1-2,1 0,2-2,2-1,1-1,1-1,-20-46,18 26,2-1,2-1,3 0,3-2,2 0,-6-94,16 115,2 1,2-1,2 1,2 0,1 0,2 0,1 1,2 0,2 1,1 0,3 1,0 1,2 0,2 2,1 0,1 1,2 2,1 0,1 2,2 1,1 1,1 1,54-33,-33 28,0 3,1 2,2 2,0 2,2 3,0 3,0 1,1 4,1 2,0 2,99 4,-136 5,0 0,-1 1,0 1,0 1,0 1,0 1,-1 1,-1 0,1 2,-2 0,1 1,-2 1,27 24,-13-6,-1 2,-1 1,-2 1,-2 1,36 68,-56-95,14 27,-18-35,0 1,-1-1,1 0,0 1,0-1,0 0,0 0,0 0,0 0,0 0,0 0,0 0,1 0,-1 0,0 0,1-1,-1 1,3 0,-3-1,0-1,-1 0,1 0,0 0,0 0,-1 0,1 1,0-1,-1-1,1 1,-1 0,0 0,1 0,-1 0,0 0,1 0,-1 0,0-1,0 1,0 0,0 0,0-2,1-35,-2 30,-1-267,1-95,1 356,0-11,7-46,-6 66,0 0,0 0,0 0,1 1,-1-1,1 0,0 1,0-1,1 1,-1 0,1 0,0 0,0 0,1 0,6-6,-8 9,1 0,-1 0,1 0,-1 0,1 0,-1 1,1-1,-1 1,1-1,0 1,-1 0,1 0,0 1,-1-1,1 0,0 1,-1-1,1 1,2 1,49 25,-47-23,41 27,-1 1,72 67,74 92,-108-95,-5 5,-3 2,-6 4,-4 3,79 177,-130-253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10:49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0 921,'0'-2,"1"1,0-1,-1 1,1-1,0 1,-1-1,1 1,0 0,0-1,0 1,1 0,-1 0,0 0,0 0,0 0,1 0,-1 0,1 0,-1 0,1 1,2-2,39-14,-34 13,86-30,175-85,-241 102,0-1,-1-2,0 0,-2-2,0-1,-2-1,0-1,-2-1,34-49,-50 64,0 0,-1 0,0 0,-1 0,0-1,-1 0,0 0,-1 0,0 0,0 0,-2-1,1 1,-1 0,-1 0,0-1,0 1,-5-16,1 14,1 0,-2 1,0-1,0 1,-1 0,-1 1,0 0,0 0,-1 1,0 0,-1 0,0 1,-1 0,-13-7,9 5,-1 1,0 0,-1 2,0 0,-1 1,1 0,-1 2,0 0,-23-3,33 7,-1 1,1 0,0 0,-1 1,1 0,-1 1,1-1,0 2,0-1,0 1,0 0,0 1,1 0,-1 0,1 0,0 1,0 0,1 1,0 0,-1 0,2 0,-9 12,0 3,0 0,2 1,1 1,1 0,0 0,2 1,-5 25,-2 20,-8 89,18-111,3 0,1 0,2 1,3-1,1 0,13 48,-11-69,0 1,2-1,2-1,0 0,1 0,2-1,0-1,1 0,2-1,0-1,38 35,-42-43,2 0,0-2,1 0,0 0,0-2,19 8,-28-14,0 0,0-1,0 0,1-1,-1 0,1 0,-1-1,1 1,-1-2,1 1,-1-1,1 0,-1 0,1-1,-1 0,0-1,0 0,9-4,33-22,1-3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13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1017,'-2'-4,"-1"-1,1 1,-1 0,1-1,-1 1,0 1,-1-1,1 0,-1 1,1 0,-1-1,0 2,-6-4,3 0,-4-2,-14-13,-41-24,61 42,-1-1,1 1,-1 0,0 1,0-1,0 1,-1 0,1 1,0 0,-1 0,1 0,-1 1,1-1,-8 2,11 0,0 0,0 1,0-1,0 1,1 0,-1-1,0 1,1 1,-1-1,1 0,0 0,0 1,0 0,0-1,0 1,0 0,1 0,-1 0,1 0,0 0,0 0,0 0,-1 5,-1 8,0 0,1 1,-1 19,1 7,1-1,2 1,8 47,-7-79,0 0,0 0,2 0,-1 0,1 0,1-1,0 1,0-1,1-1,0 1,1-1,0 0,0 0,1-1,0 0,18 14,-23-20,-1-1,1 1,0 0,0-1,0 1,-1-1,1 0,0 0,1 0,-1-1,0 1,0-1,5 1,-5-2,-1 1,0-1,0 0,0 0,0 0,1 0,-1 0,-1-1,1 1,0-1,0 1,0-1,-1 1,1-1,-1 0,0 0,1 0,-1 0,2-4,10-21,-1-1,-2 0,-1-1,-1 0,6-37,14-53,-15 94,-12 24,-1 1,0 0,1-1,-1 1,1 0,-1 0,0-1,1 1,-1 0,1 0,-1 0,1 0,-1-1,1 1,-1 0,1 0,-1 0,0 0,1 0,-1 0,1 0,-1 0,1 1,-1-1,1 0,-1 0,1 0,-1 0,1 1,3 2,0 1,0 0,-1 0,0 0,0 0,0 0,4 9,20 33,3 0,58 68,-71-96,0-1,1-1,0-1,2 0,-1-2,2 0,0-1,34 14,-39-19,1-1,-1-1,1-1,0 0,1-1,-1-1,0 0,1-2,-1 0,23-3,-30 2,1-2,-1 0,0 0,1-1,-1 0,-1 0,1-1,-1-1,0 0,0 0,0 0,-1-1,0-1,-1 1,1-1,-1-1,9-14,-6 5,0 0,-1-1,-1 0,0-1,-2 0,0 0,-2-1,0 1,1-22,-1-29,-6-90,-2 98,-2 0,-3 0,-3 1,-26-79,21 93,-1 1,-3 1,-1 0,-3 2,-56-78,63 100,0 1,-28-23,39 37,-1 0,0 1,0 1,0-1,-1 1,0 1,0-1,0 2,-16-6,24 9,0 0,0-1,0 1,0 0,-1 0,1 0,0 0,0 0,0 0,0 0,0 0,0 0,0 0,-1 1,1-1,0 0,0 1,0-1,0 1,0-1,0 1,0 0,1-1,-1 1,0 0,-1 1,1 0,1-1,-1 1,0 0,1 0,0-1,-1 1,1 0,0 0,0 0,0-1,0 1,0 0,1 0,0 3,2 7,1 0,1-1,9 19,103 175,198 264,-102-189,-151-208,119 109,-171-173,0 1,0-1,1-1,0 0,0 0,0-1,1-1,19 7,-26-11,0 0,0 0,0-1,0 0,0 1,0-2,0 1,0-1,0 1,0-1,0-1,-1 1,1-1,0 1,-1-1,1-1,-1 1,0-1,0 0,0 0,0 0,0 0,0 0,4-7,27-30,-21 23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162,'-5'1,"0"1,0-1,0 1,0 0,1 0,-1 1,0-1,1 1,0 0,0 0,0 1,0-1,-3 5,-8 4,-206 201,139-130,-687 737,675-699,454-564,64-89,-373 452,69-146,-66 116,-52 106,0 0,0 0,0 0,1 0,-1 0,1 1,0-1,0 1,0 0,1 0,-1 0,1 0,0 1,-1-1,8-2,-7 4,0 0,0 1,0-1,1 1,-1 0,0 0,0 1,0-1,0 1,1 0,-1 0,0 0,0 1,0-1,-1 1,1 0,4 3,60 37,-3 3,81 72,-57-44,-47-40,472 360,-381-302,3-5,150 68,-165-105,-120-49,0 0,-1 0,1 1,0-1,-1 0,1 0,0 1,-1-1,1 1,-1-1,1 0,0 1,-1-1,1 1,-1-1,0 1,1-1,-1 1,1-1,-1 1,0 0,1-1,-1 1,0 0,0-1,1 1,-1 0,0 0,-14 11,-37 2,47-13,-902 263,762-217,-99 34,-250 78,-7-40,196-83,303-36,1 0,-1 1,1-1,-1 0,0 0,1 0,-1 0,1 0,-1 0,0 0,1 0,-1 0,1 0,-1 0,1-1,-1 1,0 0,1 0,-1-1,1 1,-1 0,1 0,-1-1,1 1,0-1,-1 1,0-1,9-11,28-15,-32 24,33-22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17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1,'4'66,"3"-1,3 0,3-1,28 82,-16-56,296 1225,-82 19,-207-1092,68 462,36-5,-21-224,174 763,-269-1152,-6-27,13 106,-25-138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18.9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2097,'9'-2,"0"1,0-1,0-1,0 1,0-1,-1-1,13-6,14-6,81-25,128-27,128-10,954-109,12 81,-1044 78,505-114,645-102,19 128,-10-10,-18-124,-1198 199,169-42,-173 14,-177 56,2 2,0 3,1 2,107-13,341 25,-262 8,-157-2,104-5,-74-20,-96 19,0-2,0 0,-1-1,0-1,27-15,98-64,-39 21,-38 22,15-9,-62 43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0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1,'-35'37,"1"1,3 2,-54 86,68-96,1 1,2 1,1 0,1 0,2 1,-10 61,18-81,1 0,1 0,0 0,1-1,0 1,1 0,1 0,0-1,0 1,1-1,1 0,0 0,1 0,0-1,0 0,1 0,1-1,0 0,15 15,13 8,2-2,1-2,84 49,32 23,-148-96,-1-1,0 1,0 0,-1 0,1 0,-1 1,0 0,-1 0,0 0,0 0,0 1,0 0,-1 0,0 0,-1 0,1 0,-2 1,1-1,-1 1,0-1,0 1,-1-1,0 10,0-7,-1 1,0-1,0 1,-1-1,0 1,-1-1,-7 18,8-25,0 1,0 0,-1-1,0 1,1-1,-1 0,0 0,0 0,-1 0,1-1,-1 1,1-1,-1 0,0 0,0 0,0-1,0 1,0-1,0 0,0 0,0 0,-5 0,-55 3,-115-6,59-2,85 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1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23,'8'0,"7"0,10 0,4 0,1 0,4 0,9 0,1 0,2 0,-4-5,1 0,-4 0,-4 1,-9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2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1,'-22'-1,"-1"2,1 1,0 0,0 2,0 1,0 0,1 1,-1 2,2 0,-1 1,-31 20,-10 12,47-31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1,'-2'1,"0"0,0 0,1 0,-1 1,0-1,1 0,-1 1,1 0,-1-1,1 1,0 0,-1 0,1-1,0 1,0 0,1 0,-1 0,0 0,1 0,-1 1,1 1,-2 1,-19 56,3 0,3 1,2 1,-7 106,18-140,1-1,2 1,1 0,1-1,2 1,0-1,2 0,1-1,2 1,0-2,2 1,26 42,-26-54,0 0,1-1,1-1,0 0,0-1,2-1,-1 0,1-1,1-1,0 0,29 10,-30-13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3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0,'2'54,"2"1,3-1,14 56,51 154,-70-258,7 21,59 171,-60-180,0 0,1-1,1 0,1-1,0 0,1-1,0 0,22 19,-29-30,1-1,-1 0,0 0,1-1,0 0,-1 1,1-2,0 1,0-1,0 0,0 0,0-1,0 1,0-1,0-1,0 1,1-1,-1 0,-1-1,13-3,8-5,1 0,-1-2,28-18,-39 22,14-8,-2-1,0-1,0-1,-2-2,36-36,-44 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2T02:36:24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0 173,'6'-1,"-1"-1,0 1,-1-1,1 0,0 0,0-1,-1 0,1 0,6-5,6-4,13-6,11-8,72-32,-100 52,1 1,-1 0,1 1,0 1,0 0,1 1,23-1,-17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B73B-8D51-4C3C-BB1F-EBB116C0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F272-BCF1-490A-8D9E-5EED466A7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D993-FE16-441E-9995-E9CB3BB7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F88F-A824-432A-9D2E-F6E4AEDA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7552-D77C-46EE-986A-B7CF763C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7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6FB6-1556-4E65-B2F1-E353A944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C69DF-ADAC-4E1D-BFC2-B454ED03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4F64-BAFA-42BF-A2DE-B430820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5005-D6FD-4819-80E1-06F4B9EF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E2DF-1BDB-4ED3-AB82-EFD3A619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76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4EBAD-D125-42CB-B6B7-6ABC2FF6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919FC-F38E-48C2-827E-E029CA49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CE28-45E4-4EE6-A6F8-588DEB7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F101-9490-4E8F-A796-FBBBAF8E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B7CD-78A9-4BC2-809E-2207E86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17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5F71-8D6F-4793-B7A9-A82B3272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787E-8C40-4BFC-B8C7-CFCE28F0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11D8-E1ED-4EE7-8FAD-62FFF29D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21EC-B446-4277-BB47-A1CE5CD7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DCFD-78FD-4569-8F27-B3C2DA37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87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D90F-AE45-4563-BDD3-5A51C5FD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E89E5-3A63-4F3E-97EF-3DFB8F8F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5B7E-316E-47AA-B7F8-F3AB1028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252E-CEFA-4388-BC33-43E8178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0BB6-2A7F-4060-845A-B4A105C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44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311B-920F-4BBB-9F94-9A4169A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944D-E20D-4DDE-ABC6-D513DD23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4940A-CC95-4351-B7F2-E9DCBACE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2E2C-E387-4712-8B55-4E813F77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49F9-8E9C-40A8-966B-327E4CA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7D433-9517-44AA-BA93-C52701A1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73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2005-19FD-494E-9978-8081406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5795-3AC6-4EF4-A5AC-78735778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865B-257C-4250-8FC4-7DF89831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F5A9-92ED-46F9-AD77-1B2A73253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886A4-74D1-43CF-BE5B-F24D15970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A8AF8-982B-435E-8347-26023877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F4AFA-506B-4E39-8B4C-CE951164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63F5A-5E8D-49BF-9D14-498CA8FC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86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EF6-C8B1-46C8-8713-8FFF0609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648B6-154F-4351-895A-9CCFBD21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3C7B-D815-41EA-B172-28B082FD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3059F-3501-498B-875D-2807246C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5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448A1-97F7-4622-A719-2B0261E7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D9F12-A37B-444A-88ED-5D459AA2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D12E1-1C5C-4653-AF4E-92A7E17B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14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0434-4A1E-4A56-BFD3-ECF451A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657E-5F1E-4595-BAF5-B33B6420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A555-83EB-4F1A-92AD-C0934D27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2FE1-CE13-4CDF-BF06-178A9A2E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A77E-DD87-4142-B587-53736A2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F7F2E-0FFA-4946-A20B-6105CADF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74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CC92-DC82-4943-B582-17B9D744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43921-F18A-4EB0-B59A-F8437D24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5C43-E7FE-48AB-A950-337B79C4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B5AE-1FA9-430F-9B0B-EAED3BB7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F61F-B655-42EE-B86D-C6ECAF8D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C5744-6EE7-45A8-B9EC-3BA9C15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30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D1D3F-13F3-4E92-9E11-02931C85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6ADF-FAD6-40A0-80B2-C0E8F04A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777F-4E20-4CD6-A2B9-37A98143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2090-7106-4424-9C0F-485FE0279034}" type="datetimeFigureOut">
              <a:rPr lang="th-TH" smtClean="0"/>
              <a:t>02/01/64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5F3E-FFC4-4FB8-84D4-9D69CDF0A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7C6B-A951-49E9-8DCD-C9DC25EF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361C-0F91-4C0A-AB2C-BFF03C8A81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589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5.png"/><Relationship Id="rId21" Type="http://schemas.openxmlformats.org/officeDocument/2006/relationships/customXml" Target="../ink/ink925.xml"/><Relationship Id="rId42" Type="http://schemas.openxmlformats.org/officeDocument/2006/relationships/image" Target="../media/image911.png"/><Relationship Id="rId47" Type="http://schemas.openxmlformats.org/officeDocument/2006/relationships/customXml" Target="../ink/ink938.xml"/><Relationship Id="rId63" Type="http://schemas.openxmlformats.org/officeDocument/2006/relationships/image" Target="../media/image920.png"/><Relationship Id="rId68" Type="http://schemas.openxmlformats.org/officeDocument/2006/relationships/customXml" Target="../ink/ink949.xml"/><Relationship Id="rId84" Type="http://schemas.openxmlformats.org/officeDocument/2006/relationships/customXml" Target="../ink/ink957.xml"/><Relationship Id="rId89" Type="http://schemas.openxmlformats.org/officeDocument/2006/relationships/image" Target="../media/image932.png"/><Relationship Id="rId112" Type="http://schemas.openxmlformats.org/officeDocument/2006/relationships/customXml" Target="../ink/ink971.xml"/><Relationship Id="rId133" Type="http://schemas.openxmlformats.org/officeDocument/2006/relationships/image" Target="../media/image953.png"/><Relationship Id="rId138" Type="http://schemas.openxmlformats.org/officeDocument/2006/relationships/image" Target="../media/image955.png"/><Relationship Id="rId154" Type="http://schemas.openxmlformats.org/officeDocument/2006/relationships/image" Target="../media/image963.png"/><Relationship Id="rId159" Type="http://schemas.openxmlformats.org/officeDocument/2006/relationships/customXml" Target="../ink/ink995.xml"/><Relationship Id="rId175" Type="http://schemas.openxmlformats.org/officeDocument/2006/relationships/customXml" Target="../ink/ink1003.xml"/><Relationship Id="rId170" Type="http://schemas.openxmlformats.org/officeDocument/2006/relationships/image" Target="../media/image971.png"/><Relationship Id="rId191" Type="http://schemas.openxmlformats.org/officeDocument/2006/relationships/customXml" Target="../ink/ink1011.xml"/><Relationship Id="rId16" Type="http://schemas.openxmlformats.org/officeDocument/2006/relationships/image" Target="../media/image898.png"/><Relationship Id="rId107" Type="http://schemas.openxmlformats.org/officeDocument/2006/relationships/image" Target="../media/image941.png"/><Relationship Id="rId11" Type="http://schemas.openxmlformats.org/officeDocument/2006/relationships/image" Target="../media/image897.png"/><Relationship Id="rId32" Type="http://schemas.openxmlformats.org/officeDocument/2006/relationships/image" Target="../media/image906.png"/><Relationship Id="rId37" Type="http://schemas.openxmlformats.org/officeDocument/2006/relationships/customXml" Target="../ink/ink933.xml"/><Relationship Id="rId53" Type="http://schemas.openxmlformats.org/officeDocument/2006/relationships/image" Target="../media/image915.png"/><Relationship Id="rId58" Type="http://schemas.openxmlformats.org/officeDocument/2006/relationships/customXml" Target="../ink/ink944.xml"/><Relationship Id="rId74" Type="http://schemas.openxmlformats.org/officeDocument/2006/relationships/customXml" Target="../ink/ink952.xml"/><Relationship Id="rId79" Type="http://schemas.openxmlformats.org/officeDocument/2006/relationships/image" Target="../media/image927.png"/><Relationship Id="rId102" Type="http://schemas.openxmlformats.org/officeDocument/2006/relationships/customXml" Target="../ink/ink966.xml"/><Relationship Id="rId123" Type="http://schemas.openxmlformats.org/officeDocument/2006/relationships/image" Target="../media/image948.png"/><Relationship Id="rId128" Type="http://schemas.openxmlformats.org/officeDocument/2006/relationships/customXml" Target="../ink/ink979.xml"/><Relationship Id="rId144" Type="http://schemas.openxmlformats.org/officeDocument/2006/relationships/image" Target="../media/image958.png"/><Relationship Id="rId149" Type="http://schemas.openxmlformats.org/officeDocument/2006/relationships/customXml" Target="../ink/ink990.xml"/><Relationship Id="rId5" Type="http://schemas.openxmlformats.org/officeDocument/2006/relationships/image" Target="../media/image894.png"/><Relationship Id="rId90" Type="http://schemas.openxmlformats.org/officeDocument/2006/relationships/customXml" Target="../ink/ink960.xml"/><Relationship Id="rId95" Type="http://schemas.openxmlformats.org/officeDocument/2006/relationships/image" Target="../media/image935.png"/><Relationship Id="rId160" Type="http://schemas.openxmlformats.org/officeDocument/2006/relationships/image" Target="../media/image966.png"/><Relationship Id="rId165" Type="http://schemas.openxmlformats.org/officeDocument/2006/relationships/customXml" Target="../ink/ink998.xml"/><Relationship Id="rId181" Type="http://schemas.openxmlformats.org/officeDocument/2006/relationships/customXml" Target="../ink/ink1006.xml"/><Relationship Id="rId186" Type="http://schemas.openxmlformats.org/officeDocument/2006/relationships/image" Target="../media/image979.png"/><Relationship Id="rId22" Type="http://schemas.openxmlformats.org/officeDocument/2006/relationships/image" Target="../media/image901.png"/><Relationship Id="rId27" Type="http://schemas.openxmlformats.org/officeDocument/2006/relationships/customXml" Target="../ink/ink928.xml"/><Relationship Id="rId43" Type="http://schemas.openxmlformats.org/officeDocument/2006/relationships/customXml" Target="../ink/ink936.xml"/><Relationship Id="rId48" Type="http://schemas.openxmlformats.org/officeDocument/2006/relationships/customXml" Target="../ink/ink939.xml"/><Relationship Id="rId64" Type="http://schemas.openxmlformats.org/officeDocument/2006/relationships/customXml" Target="../ink/ink947.xml"/><Relationship Id="rId69" Type="http://schemas.openxmlformats.org/officeDocument/2006/relationships/image" Target="../media/image923.png"/><Relationship Id="rId113" Type="http://schemas.openxmlformats.org/officeDocument/2006/relationships/image" Target="../media/image943.png"/><Relationship Id="rId118" Type="http://schemas.openxmlformats.org/officeDocument/2006/relationships/customXml" Target="../ink/ink974.xml"/><Relationship Id="rId134" Type="http://schemas.openxmlformats.org/officeDocument/2006/relationships/customXml" Target="../ink/ink982.xml"/><Relationship Id="rId139" Type="http://schemas.openxmlformats.org/officeDocument/2006/relationships/customXml" Target="../ink/ink985.xml"/><Relationship Id="rId80" Type="http://schemas.openxmlformats.org/officeDocument/2006/relationships/customXml" Target="../ink/ink955.xml"/><Relationship Id="rId85" Type="http://schemas.openxmlformats.org/officeDocument/2006/relationships/image" Target="../media/image930.png"/><Relationship Id="rId150" Type="http://schemas.openxmlformats.org/officeDocument/2006/relationships/image" Target="../media/image961.png"/><Relationship Id="rId155" Type="http://schemas.openxmlformats.org/officeDocument/2006/relationships/customXml" Target="../ink/ink993.xml"/><Relationship Id="rId171" Type="http://schemas.openxmlformats.org/officeDocument/2006/relationships/customXml" Target="../ink/ink1001.xml"/><Relationship Id="rId176" Type="http://schemas.openxmlformats.org/officeDocument/2006/relationships/image" Target="../media/image974.png"/><Relationship Id="rId192" Type="http://schemas.openxmlformats.org/officeDocument/2006/relationships/image" Target="../media/image982.png"/><Relationship Id="rId12" Type="http://schemas.openxmlformats.org/officeDocument/2006/relationships/customXml" Target="../ink/ink920.xml"/><Relationship Id="rId17" Type="http://schemas.openxmlformats.org/officeDocument/2006/relationships/customXml" Target="../ink/ink923.xml"/><Relationship Id="rId33" Type="http://schemas.openxmlformats.org/officeDocument/2006/relationships/customXml" Target="../ink/ink931.xml"/><Relationship Id="rId38" Type="http://schemas.openxmlformats.org/officeDocument/2006/relationships/image" Target="../media/image909.png"/><Relationship Id="rId59" Type="http://schemas.openxmlformats.org/officeDocument/2006/relationships/image" Target="../media/image918.png"/><Relationship Id="rId103" Type="http://schemas.openxmlformats.org/officeDocument/2006/relationships/image" Target="../media/image939.png"/><Relationship Id="rId108" Type="http://schemas.openxmlformats.org/officeDocument/2006/relationships/customXml" Target="../ink/ink969.xml"/><Relationship Id="rId124" Type="http://schemas.openxmlformats.org/officeDocument/2006/relationships/customXml" Target="../ink/ink977.xml"/><Relationship Id="rId129" Type="http://schemas.openxmlformats.org/officeDocument/2006/relationships/image" Target="../media/image951.png"/><Relationship Id="rId54" Type="http://schemas.openxmlformats.org/officeDocument/2006/relationships/customXml" Target="../ink/ink942.xml"/><Relationship Id="rId70" Type="http://schemas.openxmlformats.org/officeDocument/2006/relationships/customXml" Target="../ink/ink950.xml"/><Relationship Id="rId75" Type="http://schemas.openxmlformats.org/officeDocument/2006/relationships/image" Target="../media/image825.png"/><Relationship Id="rId91" Type="http://schemas.openxmlformats.org/officeDocument/2006/relationships/image" Target="../media/image933.png"/><Relationship Id="rId96" Type="http://schemas.openxmlformats.org/officeDocument/2006/relationships/customXml" Target="../ink/ink963.xml"/><Relationship Id="rId140" Type="http://schemas.openxmlformats.org/officeDocument/2006/relationships/image" Target="../media/image956.png"/><Relationship Id="rId145" Type="http://schemas.openxmlformats.org/officeDocument/2006/relationships/customXml" Target="../ink/ink988.xml"/><Relationship Id="rId161" Type="http://schemas.openxmlformats.org/officeDocument/2006/relationships/customXml" Target="../ink/ink996.xml"/><Relationship Id="rId166" Type="http://schemas.openxmlformats.org/officeDocument/2006/relationships/image" Target="../media/image969.png"/><Relationship Id="rId182" Type="http://schemas.openxmlformats.org/officeDocument/2006/relationships/image" Target="../media/image977.png"/><Relationship Id="rId187" Type="http://schemas.openxmlformats.org/officeDocument/2006/relationships/customXml" Target="../ink/ink10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7.xml"/><Relationship Id="rId23" Type="http://schemas.openxmlformats.org/officeDocument/2006/relationships/customXml" Target="../ink/ink926.xml"/><Relationship Id="rId28" Type="http://schemas.openxmlformats.org/officeDocument/2006/relationships/image" Target="../media/image904.png"/><Relationship Id="rId49" Type="http://schemas.openxmlformats.org/officeDocument/2006/relationships/image" Target="../media/image836.png"/><Relationship Id="rId114" Type="http://schemas.openxmlformats.org/officeDocument/2006/relationships/customXml" Target="../ink/ink972.xml"/><Relationship Id="rId119" Type="http://schemas.openxmlformats.org/officeDocument/2006/relationships/image" Target="../media/image946.png"/><Relationship Id="rId44" Type="http://schemas.openxmlformats.org/officeDocument/2006/relationships/image" Target="../media/image912.png"/><Relationship Id="rId60" Type="http://schemas.openxmlformats.org/officeDocument/2006/relationships/customXml" Target="../ink/ink945.xml"/><Relationship Id="rId65" Type="http://schemas.openxmlformats.org/officeDocument/2006/relationships/image" Target="../media/image921.png"/><Relationship Id="rId81" Type="http://schemas.openxmlformats.org/officeDocument/2006/relationships/image" Target="../media/image928.png"/><Relationship Id="rId86" Type="http://schemas.openxmlformats.org/officeDocument/2006/relationships/customXml" Target="../ink/ink958.xml"/><Relationship Id="rId130" Type="http://schemas.openxmlformats.org/officeDocument/2006/relationships/customXml" Target="../ink/ink980.xml"/><Relationship Id="rId135" Type="http://schemas.openxmlformats.org/officeDocument/2006/relationships/image" Target="../media/image954.png"/><Relationship Id="rId151" Type="http://schemas.openxmlformats.org/officeDocument/2006/relationships/customXml" Target="../ink/ink991.xml"/><Relationship Id="rId156" Type="http://schemas.openxmlformats.org/officeDocument/2006/relationships/image" Target="../media/image964.png"/><Relationship Id="rId177" Type="http://schemas.openxmlformats.org/officeDocument/2006/relationships/customXml" Target="../ink/ink1004.xml"/><Relationship Id="rId172" Type="http://schemas.openxmlformats.org/officeDocument/2006/relationships/image" Target="../media/image972.png"/><Relationship Id="rId193" Type="http://schemas.openxmlformats.org/officeDocument/2006/relationships/customXml" Target="../ink/ink1012.xml"/><Relationship Id="rId13" Type="http://schemas.openxmlformats.org/officeDocument/2006/relationships/image" Target="../media/image171.png"/><Relationship Id="rId18" Type="http://schemas.openxmlformats.org/officeDocument/2006/relationships/image" Target="../media/image899.png"/><Relationship Id="rId39" Type="http://schemas.openxmlformats.org/officeDocument/2006/relationships/customXml" Target="../ink/ink934.xml"/><Relationship Id="rId109" Type="http://schemas.openxmlformats.org/officeDocument/2006/relationships/image" Target="../media/image942.png"/><Relationship Id="rId34" Type="http://schemas.openxmlformats.org/officeDocument/2006/relationships/image" Target="../media/image907.png"/><Relationship Id="rId50" Type="http://schemas.openxmlformats.org/officeDocument/2006/relationships/customXml" Target="../ink/ink940.xml"/><Relationship Id="rId55" Type="http://schemas.openxmlformats.org/officeDocument/2006/relationships/image" Target="../media/image916.png"/><Relationship Id="rId76" Type="http://schemas.openxmlformats.org/officeDocument/2006/relationships/customXml" Target="../ink/ink953.xml"/><Relationship Id="rId97" Type="http://schemas.openxmlformats.org/officeDocument/2006/relationships/image" Target="../media/image936.png"/><Relationship Id="rId104" Type="http://schemas.openxmlformats.org/officeDocument/2006/relationships/customXml" Target="../ink/ink967.xml"/><Relationship Id="rId120" Type="http://schemas.openxmlformats.org/officeDocument/2006/relationships/customXml" Target="../ink/ink975.xml"/><Relationship Id="rId125" Type="http://schemas.openxmlformats.org/officeDocument/2006/relationships/image" Target="../media/image949.png"/><Relationship Id="rId141" Type="http://schemas.openxmlformats.org/officeDocument/2006/relationships/customXml" Target="../ink/ink986.xml"/><Relationship Id="rId146" Type="http://schemas.openxmlformats.org/officeDocument/2006/relationships/image" Target="../media/image959.png"/><Relationship Id="rId167" Type="http://schemas.openxmlformats.org/officeDocument/2006/relationships/customXml" Target="../ink/ink999.xml"/><Relationship Id="rId188" Type="http://schemas.openxmlformats.org/officeDocument/2006/relationships/image" Target="../media/image980.png"/><Relationship Id="rId7" Type="http://schemas.openxmlformats.org/officeDocument/2006/relationships/image" Target="../media/image895.png"/><Relationship Id="rId71" Type="http://schemas.openxmlformats.org/officeDocument/2006/relationships/image" Target="../media/image924.png"/><Relationship Id="rId92" Type="http://schemas.openxmlformats.org/officeDocument/2006/relationships/customXml" Target="../ink/ink961.xml"/><Relationship Id="rId162" Type="http://schemas.openxmlformats.org/officeDocument/2006/relationships/image" Target="../media/image967.png"/><Relationship Id="rId183" Type="http://schemas.openxmlformats.org/officeDocument/2006/relationships/customXml" Target="../ink/ink1007.xml"/><Relationship Id="rId2" Type="http://schemas.openxmlformats.org/officeDocument/2006/relationships/customXml" Target="../ink/ink915.xml"/><Relationship Id="rId29" Type="http://schemas.openxmlformats.org/officeDocument/2006/relationships/customXml" Target="../ink/ink929.xml"/><Relationship Id="rId24" Type="http://schemas.openxmlformats.org/officeDocument/2006/relationships/image" Target="../media/image902.png"/><Relationship Id="rId40" Type="http://schemas.openxmlformats.org/officeDocument/2006/relationships/image" Target="../media/image910.png"/><Relationship Id="rId45" Type="http://schemas.openxmlformats.org/officeDocument/2006/relationships/customXml" Target="../ink/ink937.xml"/><Relationship Id="rId66" Type="http://schemas.openxmlformats.org/officeDocument/2006/relationships/customXml" Target="../ink/ink948.xml"/><Relationship Id="rId87" Type="http://schemas.openxmlformats.org/officeDocument/2006/relationships/image" Target="../media/image931.png"/><Relationship Id="rId110" Type="http://schemas.openxmlformats.org/officeDocument/2006/relationships/customXml" Target="../ink/ink970.xml"/><Relationship Id="rId115" Type="http://schemas.openxmlformats.org/officeDocument/2006/relationships/image" Target="../media/image944.png"/><Relationship Id="rId131" Type="http://schemas.openxmlformats.org/officeDocument/2006/relationships/image" Target="../media/image952.png"/><Relationship Id="rId136" Type="http://schemas.openxmlformats.org/officeDocument/2006/relationships/customXml" Target="../ink/ink983.xml"/><Relationship Id="rId157" Type="http://schemas.openxmlformats.org/officeDocument/2006/relationships/customXml" Target="../ink/ink994.xml"/><Relationship Id="rId178" Type="http://schemas.openxmlformats.org/officeDocument/2006/relationships/image" Target="../media/image975.png"/><Relationship Id="rId61" Type="http://schemas.openxmlformats.org/officeDocument/2006/relationships/image" Target="../media/image919.png"/><Relationship Id="rId82" Type="http://schemas.openxmlformats.org/officeDocument/2006/relationships/customXml" Target="../ink/ink956.xml"/><Relationship Id="rId152" Type="http://schemas.openxmlformats.org/officeDocument/2006/relationships/image" Target="../media/image962.png"/><Relationship Id="rId173" Type="http://schemas.openxmlformats.org/officeDocument/2006/relationships/customXml" Target="../ink/ink1002.xml"/><Relationship Id="rId194" Type="http://schemas.openxmlformats.org/officeDocument/2006/relationships/image" Target="../media/image983.png"/><Relationship Id="rId19" Type="http://schemas.openxmlformats.org/officeDocument/2006/relationships/customXml" Target="../ink/ink924.xml"/><Relationship Id="rId14" Type="http://schemas.openxmlformats.org/officeDocument/2006/relationships/customXml" Target="../ink/ink921.xml"/><Relationship Id="rId30" Type="http://schemas.openxmlformats.org/officeDocument/2006/relationships/image" Target="../media/image905.png"/><Relationship Id="rId35" Type="http://schemas.openxmlformats.org/officeDocument/2006/relationships/customXml" Target="../ink/ink932.xml"/><Relationship Id="rId56" Type="http://schemas.openxmlformats.org/officeDocument/2006/relationships/customXml" Target="../ink/ink943.xml"/><Relationship Id="rId77" Type="http://schemas.openxmlformats.org/officeDocument/2006/relationships/image" Target="../media/image926.png"/><Relationship Id="rId100" Type="http://schemas.openxmlformats.org/officeDocument/2006/relationships/customXml" Target="../ink/ink965.xml"/><Relationship Id="rId105" Type="http://schemas.openxmlformats.org/officeDocument/2006/relationships/image" Target="../media/image940.png"/><Relationship Id="rId126" Type="http://schemas.openxmlformats.org/officeDocument/2006/relationships/customXml" Target="../ink/ink978.xml"/><Relationship Id="rId147" Type="http://schemas.openxmlformats.org/officeDocument/2006/relationships/customXml" Target="../ink/ink989.xml"/><Relationship Id="rId168" Type="http://schemas.openxmlformats.org/officeDocument/2006/relationships/image" Target="../media/image970.png"/><Relationship Id="rId8" Type="http://schemas.openxmlformats.org/officeDocument/2006/relationships/customXml" Target="../ink/ink918.xml"/><Relationship Id="rId51" Type="http://schemas.openxmlformats.org/officeDocument/2006/relationships/image" Target="../media/image914.png"/><Relationship Id="rId72" Type="http://schemas.openxmlformats.org/officeDocument/2006/relationships/customXml" Target="../ink/ink951.xml"/><Relationship Id="rId93" Type="http://schemas.openxmlformats.org/officeDocument/2006/relationships/image" Target="../media/image934.png"/><Relationship Id="rId98" Type="http://schemas.openxmlformats.org/officeDocument/2006/relationships/customXml" Target="../ink/ink964.xml"/><Relationship Id="rId121" Type="http://schemas.openxmlformats.org/officeDocument/2006/relationships/image" Target="../media/image947.png"/><Relationship Id="rId142" Type="http://schemas.openxmlformats.org/officeDocument/2006/relationships/image" Target="../media/image957.png"/><Relationship Id="rId163" Type="http://schemas.openxmlformats.org/officeDocument/2006/relationships/customXml" Target="../ink/ink997.xml"/><Relationship Id="rId184" Type="http://schemas.openxmlformats.org/officeDocument/2006/relationships/image" Target="../media/image978.png"/><Relationship Id="rId189" Type="http://schemas.openxmlformats.org/officeDocument/2006/relationships/customXml" Target="../ink/ink1010.xml"/><Relationship Id="rId3" Type="http://schemas.openxmlformats.org/officeDocument/2006/relationships/image" Target="../media/image893.png"/><Relationship Id="rId25" Type="http://schemas.openxmlformats.org/officeDocument/2006/relationships/customXml" Target="../ink/ink927.xml"/><Relationship Id="rId46" Type="http://schemas.openxmlformats.org/officeDocument/2006/relationships/image" Target="../media/image913.png"/><Relationship Id="rId67" Type="http://schemas.openxmlformats.org/officeDocument/2006/relationships/image" Target="../media/image922.png"/><Relationship Id="rId116" Type="http://schemas.openxmlformats.org/officeDocument/2006/relationships/customXml" Target="../ink/ink973.xml"/><Relationship Id="rId137" Type="http://schemas.openxmlformats.org/officeDocument/2006/relationships/customXml" Target="../ink/ink984.xml"/><Relationship Id="rId158" Type="http://schemas.openxmlformats.org/officeDocument/2006/relationships/image" Target="../media/image965.png"/><Relationship Id="rId20" Type="http://schemas.openxmlformats.org/officeDocument/2006/relationships/image" Target="../media/image900.png"/><Relationship Id="rId41" Type="http://schemas.openxmlformats.org/officeDocument/2006/relationships/customXml" Target="../ink/ink935.xml"/><Relationship Id="rId62" Type="http://schemas.openxmlformats.org/officeDocument/2006/relationships/customXml" Target="../ink/ink946.xml"/><Relationship Id="rId83" Type="http://schemas.openxmlformats.org/officeDocument/2006/relationships/image" Target="../media/image929.png"/><Relationship Id="rId88" Type="http://schemas.openxmlformats.org/officeDocument/2006/relationships/customXml" Target="../ink/ink959.xml"/><Relationship Id="rId111" Type="http://schemas.openxmlformats.org/officeDocument/2006/relationships/image" Target="../media/image165.png"/><Relationship Id="rId132" Type="http://schemas.openxmlformats.org/officeDocument/2006/relationships/customXml" Target="../ink/ink981.xml"/><Relationship Id="rId153" Type="http://schemas.openxmlformats.org/officeDocument/2006/relationships/customXml" Target="../ink/ink992.xml"/><Relationship Id="rId174" Type="http://schemas.openxmlformats.org/officeDocument/2006/relationships/image" Target="../media/image973.png"/><Relationship Id="rId179" Type="http://schemas.openxmlformats.org/officeDocument/2006/relationships/customXml" Target="../ink/ink1005.xml"/><Relationship Id="rId190" Type="http://schemas.openxmlformats.org/officeDocument/2006/relationships/image" Target="../media/image981.png"/><Relationship Id="rId15" Type="http://schemas.openxmlformats.org/officeDocument/2006/relationships/customXml" Target="../ink/ink922.xml"/><Relationship Id="rId36" Type="http://schemas.openxmlformats.org/officeDocument/2006/relationships/image" Target="../media/image908.png"/><Relationship Id="rId57" Type="http://schemas.openxmlformats.org/officeDocument/2006/relationships/image" Target="../media/image917.png"/><Relationship Id="rId106" Type="http://schemas.openxmlformats.org/officeDocument/2006/relationships/customXml" Target="../ink/ink968.xml"/><Relationship Id="rId127" Type="http://schemas.openxmlformats.org/officeDocument/2006/relationships/image" Target="../media/image950.png"/><Relationship Id="rId10" Type="http://schemas.openxmlformats.org/officeDocument/2006/relationships/customXml" Target="../ink/ink919.xml"/><Relationship Id="rId31" Type="http://schemas.openxmlformats.org/officeDocument/2006/relationships/customXml" Target="../ink/ink930.xml"/><Relationship Id="rId52" Type="http://schemas.openxmlformats.org/officeDocument/2006/relationships/customXml" Target="../ink/ink941.xml"/><Relationship Id="rId73" Type="http://schemas.openxmlformats.org/officeDocument/2006/relationships/image" Target="../media/image925.png"/><Relationship Id="rId78" Type="http://schemas.openxmlformats.org/officeDocument/2006/relationships/customXml" Target="../ink/ink954.xml"/><Relationship Id="rId94" Type="http://schemas.openxmlformats.org/officeDocument/2006/relationships/customXml" Target="../ink/ink962.xml"/><Relationship Id="rId99" Type="http://schemas.openxmlformats.org/officeDocument/2006/relationships/image" Target="../media/image937.png"/><Relationship Id="rId101" Type="http://schemas.openxmlformats.org/officeDocument/2006/relationships/image" Target="../media/image938.png"/><Relationship Id="rId122" Type="http://schemas.openxmlformats.org/officeDocument/2006/relationships/customXml" Target="../ink/ink976.xml"/><Relationship Id="rId143" Type="http://schemas.openxmlformats.org/officeDocument/2006/relationships/customXml" Target="../ink/ink987.xml"/><Relationship Id="rId148" Type="http://schemas.openxmlformats.org/officeDocument/2006/relationships/image" Target="../media/image960.png"/><Relationship Id="rId164" Type="http://schemas.openxmlformats.org/officeDocument/2006/relationships/image" Target="../media/image968.png"/><Relationship Id="rId169" Type="http://schemas.openxmlformats.org/officeDocument/2006/relationships/customXml" Target="../ink/ink1000.xml"/><Relationship Id="rId185" Type="http://schemas.openxmlformats.org/officeDocument/2006/relationships/customXml" Target="../ink/ink1008.xml"/><Relationship Id="rId4" Type="http://schemas.openxmlformats.org/officeDocument/2006/relationships/customXml" Target="../ink/ink916.xml"/><Relationship Id="rId9" Type="http://schemas.openxmlformats.org/officeDocument/2006/relationships/image" Target="../media/image896.png"/><Relationship Id="rId180" Type="http://schemas.openxmlformats.org/officeDocument/2006/relationships/image" Target="../media/image976.png"/><Relationship Id="rId26" Type="http://schemas.openxmlformats.org/officeDocument/2006/relationships/image" Target="../media/image903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5.xml"/><Relationship Id="rId21" Type="http://schemas.openxmlformats.org/officeDocument/2006/relationships/image" Target="../media/image993.png"/><Relationship Id="rId42" Type="http://schemas.openxmlformats.org/officeDocument/2006/relationships/customXml" Target="../ink/ink1033.xml"/><Relationship Id="rId47" Type="http://schemas.openxmlformats.org/officeDocument/2006/relationships/image" Target="../media/image1006.png"/><Relationship Id="rId63" Type="http://schemas.openxmlformats.org/officeDocument/2006/relationships/image" Target="../media/image1014.png"/><Relationship Id="rId68" Type="http://schemas.openxmlformats.org/officeDocument/2006/relationships/customXml" Target="../ink/ink1046.xml"/><Relationship Id="rId84" Type="http://schemas.openxmlformats.org/officeDocument/2006/relationships/customXml" Target="../ink/ink1054.xml"/><Relationship Id="rId89" Type="http://schemas.openxmlformats.org/officeDocument/2006/relationships/image" Target="../media/image1027.png"/><Relationship Id="rId2" Type="http://schemas.openxmlformats.org/officeDocument/2006/relationships/customXml" Target="../ink/ink1013.xml"/><Relationship Id="rId16" Type="http://schemas.openxmlformats.org/officeDocument/2006/relationships/customXml" Target="../ink/ink1020.xml"/><Relationship Id="rId29" Type="http://schemas.openxmlformats.org/officeDocument/2006/relationships/image" Target="../media/image997.png"/><Relationship Id="rId107" Type="http://schemas.openxmlformats.org/officeDocument/2006/relationships/image" Target="../media/image1036.png"/><Relationship Id="rId11" Type="http://schemas.openxmlformats.org/officeDocument/2006/relationships/image" Target="../media/image988.png"/><Relationship Id="rId24" Type="http://schemas.openxmlformats.org/officeDocument/2006/relationships/customXml" Target="../ink/ink1024.xml"/><Relationship Id="rId32" Type="http://schemas.openxmlformats.org/officeDocument/2006/relationships/customXml" Target="../ink/ink1028.xml"/><Relationship Id="rId37" Type="http://schemas.openxmlformats.org/officeDocument/2006/relationships/image" Target="../media/image1001.png"/><Relationship Id="rId40" Type="http://schemas.openxmlformats.org/officeDocument/2006/relationships/customXml" Target="../ink/ink1032.xml"/><Relationship Id="rId45" Type="http://schemas.openxmlformats.org/officeDocument/2006/relationships/image" Target="../media/image1005.png"/><Relationship Id="rId53" Type="http://schemas.openxmlformats.org/officeDocument/2006/relationships/image" Target="../media/image1009.png"/><Relationship Id="rId58" Type="http://schemas.openxmlformats.org/officeDocument/2006/relationships/customXml" Target="../ink/ink1041.xml"/><Relationship Id="rId66" Type="http://schemas.openxmlformats.org/officeDocument/2006/relationships/customXml" Target="../ink/ink1045.xml"/><Relationship Id="rId74" Type="http://schemas.openxmlformats.org/officeDocument/2006/relationships/customXml" Target="../ink/ink1049.xml"/><Relationship Id="rId79" Type="http://schemas.openxmlformats.org/officeDocument/2006/relationships/image" Target="../media/image1022.png"/><Relationship Id="rId87" Type="http://schemas.openxmlformats.org/officeDocument/2006/relationships/image" Target="../media/image1026.png"/><Relationship Id="rId102" Type="http://schemas.openxmlformats.org/officeDocument/2006/relationships/customXml" Target="../ink/ink1063.xml"/><Relationship Id="rId110" Type="http://schemas.openxmlformats.org/officeDocument/2006/relationships/customXml" Target="../ink/ink1067.xml"/><Relationship Id="rId5" Type="http://schemas.openxmlformats.org/officeDocument/2006/relationships/image" Target="../media/image985.png"/><Relationship Id="rId61" Type="http://schemas.openxmlformats.org/officeDocument/2006/relationships/image" Target="../media/image1013.png"/><Relationship Id="rId82" Type="http://schemas.openxmlformats.org/officeDocument/2006/relationships/customXml" Target="../ink/ink1053.xml"/><Relationship Id="rId90" Type="http://schemas.openxmlformats.org/officeDocument/2006/relationships/customXml" Target="../ink/ink1057.xml"/><Relationship Id="rId95" Type="http://schemas.openxmlformats.org/officeDocument/2006/relationships/image" Target="../media/image1030.png"/><Relationship Id="rId19" Type="http://schemas.openxmlformats.org/officeDocument/2006/relationships/image" Target="../media/image992.png"/><Relationship Id="rId14" Type="http://schemas.openxmlformats.org/officeDocument/2006/relationships/customXml" Target="../ink/ink1019.xml"/><Relationship Id="rId22" Type="http://schemas.openxmlformats.org/officeDocument/2006/relationships/customXml" Target="../ink/ink1023.xml"/><Relationship Id="rId27" Type="http://schemas.openxmlformats.org/officeDocument/2006/relationships/image" Target="../media/image996.png"/><Relationship Id="rId30" Type="http://schemas.openxmlformats.org/officeDocument/2006/relationships/customXml" Target="../ink/ink1027.xml"/><Relationship Id="rId35" Type="http://schemas.openxmlformats.org/officeDocument/2006/relationships/image" Target="../media/image1000.png"/><Relationship Id="rId43" Type="http://schemas.openxmlformats.org/officeDocument/2006/relationships/image" Target="../media/image1004.png"/><Relationship Id="rId48" Type="http://schemas.openxmlformats.org/officeDocument/2006/relationships/customXml" Target="../ink/ink1036.xml"/><Relationship Id="rId56" Type="http://schemas.openxmlformats.org/officeDocument/2006/relationships/customXml" Target="../ink/ink1040.xml"/><Relationship Id="rId64" Type="http://schemas.openxmlformats.org/officeDocument/2006/relationships/customXml" Target="../ink/ink1044.xml"/><Relationship Id="rId69" Type="http://schemas.openxmlformats.org/officeDocument/2006/relationships/image" Target="../media/image1017.png"/><Relationship Id="rId77" Type="http://schemas.openxmlformats.org/officeDocument/2006/relationships/image" Target="../media/image1021.png"/><Relationship Id="rId100" Type="http://schemas.openxmlformats.org/officeDocument/2006/relationships/customXml" Target="../ink/ink1062.xml"/><Relationship Id="rId105" Type="http://schemas.openxmlformats.org/officeDocument/2006/relationships/image" Target="../media/image1035.png"/><Relationship Id="rId8" Type="http://schemas.openxmlformats.org/officeDocument/2006/relationships/customXml" Target="../ink/ink1016.xml"/><Relationship Id="rId51" Type="http://schemas.openxmlformats.org/officeDocument/2006/relationships/image" Target="../media/image1008.png"/><Relationship Id="rId72" Type="http://schemas.openxmlformats.org/officeDocument/2006/relationships/customXml" Target="../ink/ink1048.xml"/><Relationship Id="rId80" Type="http://schemas.openxmlformats.org/officeDocument/2006/relationships/customXml" Target="../ink/ink1052.xml"/><Relationship Id="rId85" Type="http://schemas.openxmlformats.org/officeDocument/2006/relationships/image" Target="../media/image1025.png"/><Relationship Id="rId93" Type="http://schemas.openxmlformats.org/officeDocument/2006/relationships/image" Target="../media/image1029.png"/><Relationship Id="rId98" Type="http://schemas.openxmlformats.org/officeDocument/2006/relationships/customXml" Target="../ink/ink1061.xml"/><Relationship Id="rId3" Type="http://schemas.openxmlformats.org/officeDocument/2006/relationships/image" Target="../media/image984.png"/><Relationship Id="rId12" Type="http://schemas.openxmlformats.org/officeDocument/2006/relationships/customXml" Target="../ink/ink1018.xml"/><Relationship Id="rId17" Type="http://schemas.openxmlformats.org/officeDocument/2006/relationships/image" Target="../media/image991.png"/><Relationship Id="rId25" Type="http://schemas.openxmlformats.org/officeDocument/2006/relationships/image" Target="../media/image995.png"/><Relationship Id="rId33" Type="http://schemas.openxmlformats.org/officeDocument/2006/relationships/image" Target="../media/image999.png"/><Relationship Id="rId38" Type="http://schemas.openxmlformats.org/officeDocument/2006/relationships/customXml" Target="../ink/ink1031.xml"/><Relationship Id="rId46" Type="http://schemas.openxmlformats.org/officeDocument/2006/relationships/customXml" Target="../ink/ink1035.xml"/><Relationship Id="rId59" Type="http://schemas.openxmlformats.org/officeDocument/2006/relationships/image" Target="../media/image1012.png"/><Relationship Id="rId67" Type="http://schemas.openxmlformats.org/officeDocument/2006/relationships/image" Target="../media/image1016.png"/><Relationship Id="rId103" Type="http://schemas.openxmlformats.org/officeDocument/2006/relationships/image" Target="../media/image1034.png"/><Relationship Id="rId108" Type="http://schemas.openxmlformats.org/officeDocument/2006/relationships/customXml" Target="../ink/ink1066.xml"/><Relationship Id="rId20" Type="http://schemas.openxmlformats.org/officeDocument/2006/relationships/customXml" Target="../ink/ink1022.xml"/><Relationship Id="rId41" Type="http://schemas.openxmlformats.org/officeDocument/2006/relationships/image" Target="../media/image1003.png"/><Relationship Id="rId54" Type="http://schemas.openxmlformats.org/officeDocument/2006/relationships/customXml" Target="../ink/ink1039.xml"/><Relationship Id="rId62" Type="http://schemas.openxmlformats.org/officeDocument/2006/relationships/customXml" Target="../ink/ink1043.xml"/><Relationship Id="rId70" Type="http://schemas.openxmlformats.org/officeDocument/2006/relationships/customXml" Target="../ink/ink1047.xml"/><Relationship Id="rId75" Type="http://schemas.openxmlformats.org/officeDocument/2006/relationships/image" Target="../media/image1020.png"/><Relationship Id="rId83" Type="http://schemas.openxmlformats.org/officeDocument/2006/relationships/image" Target="../media/image1024.png"/><Relationship Id="rId88" Type="http://schemas.openxmlformats.org/officeDocument/2006/relationships/customXml" Target="../ink/ink1056.xml"/><Relationship Id="rId91" Type="http://schemas.openxmlformats.org/officeDocument/2006/relationships/image" Target="../media/image1028.png"/><Relationship Id="rId96" Type="http://schemas.openxmlformats.org/officeDocument/2006/relationships/customXml" Target="../ink/ink1060.xml"/><Relationship Id="rId111" Type="http://schemas.openxmlformats.org/officeDocument/2006/relationships/image" Target="../media/image10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5.xml"/><Relationship Id="rId15" Type="http://schemas.openxmlformats.org/officeDocument/2006/relationships/image" Target="../media/image990.png"/><Relationship Id="rId23" Type="http://schemas.openxmlformats.org/officeDocument/2006/relationships/image" Target="../media/image994.png"/><Relationship Id="rId28" Type="http://schemas.openxmlformats.org/officeDocument/2006/relationships/customXml" Target="../ink/ink1026.xml"/><Relationship Id="rId36" Type="http://schemas.openxmlformats.org/officeDocument/2006/relationships/customXml" Target="../ink/ink1030.xml"/><Relationship Id="rId49" Type="http://schemas.openxmlformats.org/officeDocument/2006/relationships/image" Target="../media/image1007.png"/><Relationship Id="rId57" Type="http://schemas.openxmlformats.org/officeDocument/2006/relationships/image" Target="../media/image1011.png"/><Relationship Id="rId106" Type="http://schemas.openxmlformats.org/officeDocument/2006/relationships/customXml" Target="../ink/ink1065.xml"/><Relationship Id="rId10" Type="http://schemas.openxmlformats.org/officeDocument/2006/relationships/customXml" Target="../ink/ink1017.xml"/><Relationship Id="rId31" Type="http://schemas.openxmlformats.org/officeDocument/2006/relationships/image" Target="../media/image998.png"/><Relationship Id="rId44" Type="http://schemas.openxmlformats.org/officeDocument/2006/relationships/customXml" Target="../ink/ink1034.xml"/><Relationship Id="rId52" Type="http://schemas.openxmlformats.org/officeDocument/2006/relationships/customXml" Target="../ink/ink1038.xml"/><Relationship Id="rId60" Type="http://schemas.openxmlformats.org/officeDocument/2006/relationships/customXml" Target="../ink/ink1042.xml"/><Relationship Id="rId65" Type="http://schemas.openxmlformats.org/officeDocument/2006/relationships/image" Target="../media/image1015.png"/><Relationship Id="rId73" Type="http://schemas.openxmlformats.org/officeDocument/2006/relationships/image" Target="../media/image1019.png"/><Relationship Id="rId78" Type="http://schemas.openxmlformats.org/officeDocument/2006/relationships/customXml" Target="../ink/ink1051.xml"/><Relationship Id="rId81" Type="http://schemas.openxmlformats.org/officeDocument/2006/relationships/image" Target="../media/image1023.png"/><Relationship Id="rId86" Type="http://schemas.openxmlformats.org/officeDocument/2006/relationships/customXml" Target="../ink/ink1055.xml"/><Relationship Id="rId94" Type="http://schemas.openxmlformats.org/officeDocument/2006/relationships/customXml" Target="../ink/ink1059.xml"/><Relationship Id="rId99" Type="http://schemas.openxmlformats.org/officeDocument/2006/relationships/image" Target="../media/image1032.png"/><Relationship Id="rId101" Type="http://schemas.openxmlformats.org/officeDocument/2006/relationships/image" Target="../media/image1033.png"/><Relationship Id="rId4" Type="http://schemas.openxmlformats.org/officeDocument/2006/relationships/customXml" Target="../ink/ink1014.xml"/><Relationship Id="rId9" Type="http://schemas.openxmlformats.org/officeDocument/2006/relationships/image" Target="../media/image987.png"/><Relationship Id="rId13" Type="http://schemas.openxmlformats.org/officeDocument/2006/relationships/image" Target="../media/image989.png"/><Relationship Id="rId18" Type="http://schemas.openxmlformats.org/officeDocument/2006/relationships/customXml" Target="../ink/ink1021.xml"/><Relationship Id="rId39" Type="http://schemas.openxmlformats.org/officeDocument/2006/relationships/image" Target="../media/image1002.png"/><Relationship Id="rId109" Type="http://schemas.openxmlformats.org/officeDocument/2006/relationships/image" Target="../media/image1037.png"/><Relationship Id="rId34" Type="http://schemas.openxmlformats.org/officeDocument/2006/relationships/customXml" Target="../ink/ink1029.xml"/><Relationship Id="rId50" Type="http://schemas.openxmlformats.org/officeDocument/2006/relationships/customXml" Target="../ink/ink1037.xml"/><Relationship Id="rId55" Type="http://schemas.openxmlformats.org/officeDocument/2006/relationships/image" Target="../media/image1010.png"/><Relationship Id="rId76" Type="http://schemas.openxmlformats.org/officeDocument/2006/relationships/customXml" Target="../ink/ink1050.xml"/><Relationship Id="rId97" Type="http://schemas.openxmlformats.org/officeDocument/2006/relationships/image" Target="../media/image1031.png"/><Relationship Id="rId104" Type="http://schemas.openxmlformats.org/officeDocument/2006/relationships/customXml" Target="../ink/ink1064.xml"/><Relationship Id="rId7" Type="http://schemas.openxmlformats.org/officeDocument/2006/relationships/image" Target="../media/image986.png"/><Relationship Id="rId71" Type="http://schemas.openxmlformats.org/officeDocument/2006/relationships/image" Target="../media/image1018.png"/><Relationship Id="rId92" Type="http://schemas.openxmlformats.org/officeDocument/2006/relationships/customXml" Target="../ink/ink105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0.xml"/><Relationship Id="rId117" Type="http://schemas.openxmlformats.org/officeDocument/2006/relationships/image" Target="../media/image1094.png"/><Relationship Id="rId21" Type="http://schemas.openxmlformats.org/officeDocument/2006/relationships/image" Target="../media/image1047.png"/><Relationship Id="rId42" Type="http://schemas.openxmlformats.org/officeDocument/2006/relationships/customXml" Target="../ink/ink1088.xml"/><Relationship Id="rId47" Type="http://schemas.openxmlformats.org/officeDocument/2006/relationships/image" Target="../media/image1060.png"/><Relationship Id="rId63" Type="http://schemas.openxmlformats.org/officeDocument/2006/relationships/image" Target="../media/image1067.png"/><Relationship Id="rId68" Type="http://schemas.openxmlformats.org/officeDocument/2006/relationships/customXml" Target="../ink/ink1101.xml"/><Relationship Id="rId84" Type="http://schemas.openxmlformats.org/officeDocument/2006/relationships/customXml" Target="../ink/ink1109.xml"/><Relationship Id="rId89" Type="http://schemas.openxmlformats.org/officeDocument/2006/relationships/image" Target="../media/image1080.png"/><Relationship Id="rId112" Type="http://schemas.openxmlformats.org/officeDocument/2006/relationships/customXml" Target="../ink/ink1123.xml"/><Relationship Id="rId16" Type="http://schemas.openxmlformats.org/officeDocument/2006/relationships/customXml" Target="../ink/ink1075.xml"/><Relationship Id="rId107" Type="http://schemas.openxmlformats.org/officeDocument/2006/relationships/image" Target="../media/image1089.png"/><Relationship Id="rId11" Type="http://schemas.openxmlformats.org/officeDocument/2006/relationships/image" Target="../media/image1042.png"/><Relationship Id="rId32" Type="http://schemas.openxmlformats.org/officeDocument/2006/relationships/customXml" Target="../ink/ink1083.xml"/><Relationship Id="rId37" Type="http://schemas.openxmlformats.org/officeDocument/2006/relationships/image" Target="../media/image1055.png"/><Relationship Id="rId53" Type="http://schemas.openxmlformats.org/officeDocument/2006/relationships/image" Target="../media/image1063.png"/><Relationship Id="rId58" Type="http://schemas.openxmlformats.org/officeDocument/2006/relationships/customXml" Target="../ink/ink1096.xml"/><Relationship Id="rId74" Type="http://schemas.openxmlformats.org/officeDocument/2006/relationships/customXml" Target="../ink/ink1104.xml"/><Relationship Id="rId79" Type="http://schemas.openxmlformats.org/officeDocument/2006/relationships/image" Target="../media/image1075.png"/><Relationship Id="rId102" Type="http://schemas.openxmlformats.org/officeDocument/2006/relationships/customXml" Target="../ink/ink1118.xml"/><Relationship Id="rId123" Type="http://schemas.openxmlformats.org/officeDocument/2006/relationships/image" Target="../media/image1097.png"/><Relationship Id="rId5" Type="http://schemas.openxmlformats.org/officeDocument/2006/relationships/image" Target="../media/image1040.png"/><Relationship Id="rId61" Type="http://schemas.openxmlformats.org/officeDocument/2006/relationships/image" Target="../media/image1066.png"/><Relationship Id="rId82" Type="http://schemas.openxmlformats.org/officeDocument/2006/relationships/customXml" Target="../ink/ink1108.xml"/><Relationship Id="rId90" Type="http://schemas.openxmlformats.org/officeDocument/2006/relationships/customXml" Target="../ink/ink1112.xml"/><Relationship Id="rId95" Type="http://schemas.openxmlformats.org/officeDocument/2006/relationships/image" Target="../media/image1083.png"/><Relationship Id="rId19" Type="http://schemas.openxmlformats.org/officeDocument/2006/relationships/image" Target="../media/image1046.png"/><Relationship Id="rId14" Type="http://schemas.openxmlformats.org/officeDocument/2006/relationships/customXml" Target="../ink/ink1074.xml"/><Relationship Id="rId22" Type="http://schemas.openxmlformats.org/officeDocument/2006/relationships/customXml" Target="../ink/ink1078.xml"/><Relationship Id="rId27" Type="http://schemas.openxmlformats.org/officeDocument/2006/relationships/image" Target="../media/image1050.png"/><Relationship Id="rId30" Type="http://schemas.openxmlformats.org/officeDocument/2006/relationships/customXml" Target="../ink/ink1082.xml"/><Relationship Id="rId35" Type="http://schemas.openxmlformats.org/officeDocument/2006/relationships/image" Target="../media/image1054.png"/><Relationship Id="rId43" Type="http://schemas.openxmlformats.org/officeDocument/2006/relationships/image" Target="../media/image1058.png"/><Relationship Id="rId48" Type="http://schemas.openxmlformats.org/officeDocument/2006/relationships/customXml" Target="../ink/ink1091.xml"/><Relationship Id="rId56" Type="http://schemas.openxmlformats.org/officeDocument/2006/relationships/customXml" Target="../ink/ink1095.xml"/><Relationship Id="rId64" Type="http://schemas.openxmlformats.org/officeDocument/2006/relationships/customXml" Target="../ink/ink1099.xml"/><Relationship Id="rId69" Type="http://schemas.openxmlformats.org/officeDocument/2006/relationships/image" Target="../media/image1070.png"/><Relationship Id="rId77" Type="http://schemas.openxmlformats.org/officeDocument/2006/relationships/image" Target="../media/image1074.png"/><Relationship Id="rId100" Type="http://schemas.openxmlformats.org/officeDocument/2006/relationships/customXml" Target="../ink/ink1117.xml"/><Relationship Id="rId105" Type="http://schemas.openxmlformats.org/officeDocument/2006/relationships/image" Target="../media/image1088.png"/><Relationship Id="rId113" Type="http://schemas.openxmlformats.org/officeDocument/2006/relationships/image" Target="../media/image1092.png"/><Relationship Id="rId118" Type="http://schemas.openxmlformats.org/officeDocument/2006/relationships/customXml" Target="../ink/ink1126.xml"/><Relationship Id="rId8" Type="http://schemas.openxmlformats.org/officeDocument/2006/relationships/customXml" Target="../ink/ink1071.xml"/><Relationship Id="rId51" Type="http://schemas.openxmlformats.org/officeDocument/2006/relationships/image" Target="../media/image1062.png"/><Relationship Id="rId72" Type="http://schemas.openxmlformats.org/officeDocument/2006/relationships/customXml" Target="../ink/ink1103.xml"/><Relationship Id="rId80" Type="http://schemas.openxmlformats.org/officeDocument/2006/relationships/customXml" Target="../ink/ink1107.xml"/><Relationship Id="rId85" Type="http://schemas.openxmlformats.org/officeDocument/2006/relationships/image" Target="../media/image1078.png"/><Relationship Id="rId93" Type="http://schemas.openxmlformats.org/officeDocument/2006/relationships/image" Target="../media/image1082.png"/><Relationship Id="rId98" Type="http://schemas.openxmlformats.org/officeDocument/2006/relationships/customXml" Target="../ink/ink1116.xml"/><Relationship Id="rId121" Type="http://schemas.openxmlformats.org/officeDocument/2006/relationships/image" Target="../media/image1096.png"/><Relationship Id="rId3" Type="http://schemas.openxmlformats.org/officeDocument/2006/relationships/image" Target="../media/image1039.png"/><Relationship Id="rId12" Type="http://schemas.openxmlformats.org/officeDocument/2006/relationships/customXml" Target="../ink/ink1073.xml"/><Relationship Id="rId17" Type="http://schemas.openxmlformats.org/officeDocument/2006/relationships/image" Target="../media/image1045.png"/><Relationship Id="rId25" Type="http://schemas.openxmlformats.org/officeDocument/2006/relationships/image" Target="../media/image1049.png"/><Relationship Id="rId33" Type="http://schemas.openxmlformats.org/officeDocument/2006/relationships/image" Target="../media/image1053.png"/><Relationship Id="rId38" Type="http://schemas.openxmlformats.org/officeDocument/2006/relationships/customXml" Target="../ink/ink1086.xml"/><Relationship Id="rId46" Type="http://schemas.openxmlformats.org/officeDocument/2006/relationships/customXml" Target="../ink/ink1090.xml"/><Relationship Id="rId59" Type="http://schemas.openxmlformats.org/officeDocument/2006/relationships/image" Target="../media/image1065.png"/><Relationship Id="rId67" Type="http://schemas.openxmlformats.org/officeDocument/2006/relationships/image" Target="../media/image1069.png"/><Relationship Id="rId103" Type="http://schemas.openxmlformats.org/officeDocument/2006/relationships/image" Target="../media/image1087.png"/><Relationship Id="rId108" Type="http://schemas.openxmlformats.org/officeDocument/2006/relationships/customXml" Target="../ink/ink1121.xml"/><Relationship Id="rId116" Type="http://schemas.openxmlformats.org/officeDocument/2006/relationships/customXml" Target="../ink/ink1125.xml"/><Relationship Id="rId124" Type="http://schemas.openxmlformats.org/officeDocument/2006/relationships/customXml" Target="../ink/ink1129.xml"/><Relationship Id="rId20" Type="http://schemas.openxmlformats.org/officeDocument/2006/relationships/customXml" Target="../ink/ink1077.xml"/><Relationship Id="rId41" Type="http://schemas.openxmlformats.org/officeDocument/2006/relationships/image" Target="../media/image1057.png"/><Relationship Id="rId54" Type="http://schemas.openxmlformats.org/officeDocument/2006/relationships/customXml" Target="../ink/ink1094.xml"/><Relationship Id="rId62" Type="http://schemas.openxmlformats.org/officeDocument/2006/relationships/customXml" Target="../ink/ink1098.xml"/><Relationship Id="rId70" Type="http://schemas.openxmlformats.org/officeDocument/2006/relationships/customXml" Target="../ink/ink1102.xml"/><Relationship Id="rId75" Type="http://schemas.openxmlformats.org/officeDocument/2006/relationships/image" Target="../media/image1073.png"/><Relationship Id="rId83" Type="http://schemas.openxmlformats.org/officeDocument/2006/relationships/image" Target="../media/image1077.png"/><Relationship Id="rId88" Type="http://schemas.openxmlformats.org/officeDocument/2006/relationships/customXml" Target="../ink/ink1111.xml"/><Relationship Id="rId91" Type="http://schemas.openxmlformats.org/officeDocument/2006/relationships/image" Target="../media/image1081.png"/><Relationship Id="rId96" Type="http://schemas.openxmlformats.org/officeDocument/2006/relationships/customXml" Target="../ink/ink1115.xml"/><Relationship Id="rId111" Type="http://schemas.openxmlformats.org/officeDocument/2006/relationships/image" Target="../media/image10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0.xml"/><Relationship Id="rId15" Type="http://schemas.openxmlformats.org/officeDocument/2006/relationships/image" Target="../media/image1044.png"/><Relationship Id="rId23" Type="http://schemas.openxmlformats.org/officeDocument/2006/relationships/image" Target="../media/image1048.png"/><Relationship Id="rId28" Type="http://schemas.openxmlformats.org/officeDocument/2006/relationships/customXml" Target="../ink/ink1081.xml"/><Relationship Id="rId36" Type="http://schemas.openxmlformats.org/officeDocument/2006/relationships/customXml" Target="../ink/ink1085.xml"/><Relationship Id="rId49" Type="http://schemas.openxmlformats.org/officeDocument/2006/relationships/image" Target="../media/image1061.png"/><Relationship Id="rId57" Type="http://schemas.openxmlformats.org/officeDocument/2006/relationships/image" Target="../media/image71.png"/><Relationship Id="rId106" Type="http://schemas.openxmlformats.org/officeDocument/2006/relationships/customXml" Target="../ink/ink1120.xml"/><Relationship Id="rId114" Type="http://schemas.openxmlformats.org/officeDocument/2006/relationships/customXml" Target="../ink/ink1124.xml"/><Relationship Id="rId119" Type="http://schemas.openxmlformats.org/officeDocument/2006/relationships/image" Target="../media/image1095.png"/><Relationship Id="rId10" Type="http://schemas.openxmlformats.org/officeDocument/2006/relationships/customXml" Target="../ink/ink1072.xml"/><Relationship Id="rId31" Type="http://schemas.openxmlformats.org/officeDocument/2006/relationships/image" Target="../media/image1052.png"/><Relationship Id="rId44" Type="http://schemas.openxmlformats.org/officeDocument/2006/relationships/customXml" Target="../ink/ink1089.xml"/><Relationship Id="rId52" Type="http://schemas.openxmlformats.org/officeDocument/2006/relationships/customXml" Target="../ink/ink1093.xml"/><Relationship Id="rId60" Type="http://schemas.openxmlformats.org/officeDocument/2006/relationships/customXml" Target="../ink/ink1097.xml"/><Relationship Id="rId65" Type="http://schemas.openxmlformats.org/officeDocument/2006/relationships/image" Target="../media/image1068.png"/><Relationship Id="rId73" Type="http://schemas.openxmlformats.org/officeDocument/2006/relationships/image" Target="../media/image1072.png"/><Relationship Id="rId78" Type="http://schemas.openxmlformats.org/officeDocument/2006/relationships/customXml" Target="../ink/ink1106.xml"/><Relationship Id="rId81" Type="http://schemas.openxmlformats.org/officeDocument/2006/relationships/image" Target="../media/image1076.png"/><Relationship Id="rId86" Type="http://schemas.openxmlformats.org/officeDocument/2006/relationships/customXml" Target="../ink/ink1110.xml"/><Relationship Id="rId94" Type="http://schemas.openxmlformats.org/officeDocument/2006/relationships/customXml" Target="../ink/ink1114.xml"/><Relationship Id="rId99" Type="http://schemas.openxmlformats.org/officeDocument/2006/relationships/image" Target="../media/image1085.png"/><Relationship Id="rId101" Type="http://schemas.openxmlformats.org/officeDocument/2006/relationships/image" Target="../media/image1086.png"/><Relationship Id="rId122" Type="http://schemas.openxmlformats.org/officeDocument/2006/relationships/customXml" Target="../ink/ink1128.xml"/><Relationship Id="rId4" Type="http://schemas.openxmlformats.org/officeDocument/2006/relationships/customXml" Target="../ink/ink1069.xml"/><Relationship Id="rId9" Type="http://schemas.openxmlformats.org/officeDocument/2006/relationships/image" Target="../media/image477.png"/><Relationship Id="rId13" Type="http://schemas.openxmlformats.org/officeDocument/2006/relationships/image" Target="../media/image1043.png"/><Relationship Id="rId18" Type="http://schemas.openxmlformats.org/officeDocument/2006/relationships/customXml" Target="../ink/ink1076.xml"/><Relationship Id="rId39" Type="http://schemas.openxmlformats.org/officeDocument/2006/relationships/image" Target="../media/image1056.png"/><Relationship Id="rId109" Type="http://schemas.openxmlformats.org/officeDocument/2006/relationships/image" Target="../media/image1090.png"/><Relationship Id="rId34" Type="http://schemas.openxmlformats.org/officeDocument/2006/relationships/customXml" Target="../ink/ink1084.xml"/><Relationship Id="rId50" Type="http://schemas.openxmlformats.org/officeDocument/2006/relationships/customXml" Target="../ink/ink1092.xml"/><Relationship Id="rId55" Type="http://schemas.openxmlformats.org/officeDocument/2006/relationships/image" Target="../media/image1064.png"/><Relationship Id="rId76" Type="http://schemas.openxmlformats.org/officeDocument/2006/relationships/customXml" Target="../ink/ink1105.xml"/><Relationship Id="rId97" Type="http://schemas.openxmlformats.org/officeDocument/2006/relationships/image" Target="../media/image1084.png"/><Relationship Id="rId104" Type="http://schemas.openxmlformats.org/officeDocument/2006/relationships/customXml" Target="../ink/ink1119.xml"/><Relationship Id="rId120" Type="http://schemas.openxmlformats.org/officeDocument/2006/relationships/customXml" Target="../ink/ink1127.xml"/><Relationship Id="rId125" Type="http://schemas.openxmlformats.org/officeDocument/2006/relationships/image" Target="../media/image1098.png"/><Relationship Id="rId7" Type="http://schemas.openxmlformats.org/officeDocument/2006/relationships/image" Target="../media/image1041.png"/><Relationship Id="rId71" Type="http://schemas.openxmlformats.org/officeDocument/2006/relationships/image" Target="../media/image1071.png"/><Relationship Id="rId92" Type="http://schemas.openxmlformats.org/officeDocument/2006/relationships/customXml" Target="../ink/ink1113.xml"/><Relationship Id="rId2" Type="http://schemas.openxmlformats.org/officeDocument/2006/relationships/customXml" Target="../ink/ink1068.xml"/><Relationship Id="rId29" Type="http://schemas.openxmlformats.org/officeDocument/2006/relationships/image" Target="../media/image1051.png"/><Relationship Id="rId24" Type="http://schemas.openxmlformats.org/officeDocument/2006/relationships/customXml" Target="../ink/ink1079.xml"/><Relationship Id="rId40" Type="http://schemas.openxmlformats.org/officeDocument/2006/relationships/customXml" Target="../ink/ink1087.xml"/><Relationship Id="rId45" Type="http://schemas.openxmlformats.org/officeDocument/2006/relationships/image" Target="../media/image1059.png"/><Relationship Id="rId66" Type="http://schemas.openxmlformats.org/officeDocument/2006/relationships/customXml" Target="../ink/ink1100.xml"/><Relationship Id="rId87" Type="http://schemas.openxmlformats.org/officeDocument/2006/relationships/image" Target="../media/image1079.png"/><Relationship Id="rId110" Type="http://schemas.openxmlformats.org/officeDocument/2006/relationships/customXml" Target="../ink/ink1122.xml"/><Relationship Id="rId115" Type="http://schemas.openxmlformats.org/officeDocument/2006/relationships/image" Target="../media/image109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4.png"/><Relationship Id="rId18" Type="http://schemas.openxmlformats.org/officeDocument/2006/relationships/customXml" Target="../ink/ink1138.xml"/><Relationship Id="rId26" Type="http://schemas.openxmlformats.org/officeDocument/2006/relationships/customXml" Target="../ink/ink1142.xml"/><Relationship Id="rId39" Type="http://schemas.openxmlformats.org/officeDocument/2006/relationships/image" Target="../media/image1117.png"/><Relationship Id="rId21" Type="http://schemas.openxmlformats.org/officeDocument/2006/relationships/image" Target="../media/image1108.png"/><Relationship Id="rId34" Type="http://schemas.openxmlformats.org/officeDocument/2006/relationships/customXml" Target="../ink/ink1146.xml"/><Relationship Id="rId42" Type="http://schemas.openxmlformats.org/officeDocument/2006/relationships/customXml" Target="../ink/ink1150.xml"/><Relationship Id="rId47" Type="http://schemas.openxmlformats.org/officeDocument/2006/relationships/image" Target="../media/image1121.png"/><Relationship Id="rId50" Type="http://schemas.openxmlformats.org/officeDocument/2006/relationships/customXml" Target="../ink/ink1154.xml"/><Relationship Id="rId55" Type="http://schemas.openxmlformats.org/officeDocument/2006/relationships/image" Target="../media/image1125.png"/><Relationship Id="rId7" Type="http://schemas.openxmlformats.org/officeDocument/2006/relationships/image" Target="../media/image1101.png"/><Relationship Id="rId2" Type="http://schemas.openxmlformats.org/officeDocument/2006/relationships/customXml" Target="../ink/ink1130.xml"/><Relationship Id="rId16" Type="http://schemas.openxmlformats.org/officeDocument/2006/relationships/customXml" Target="../ink/ink1137.xml"/><Relationship Id="rId20" Type="http://schemas.openxmlformats.org/officeDocument/2006/relationships/customXml" Target="../ink/ink1139.xml"/><Relationship Id="rId29" Type="http://schemas.openxmlformats.org/officeDocument/2006/relationships/image" Target="../media/image1112.png"/><Relationship Id="rId41" Type="http://schemas.openxmlformats.org/officeDocument/2006/relationships/image" Target="../media/image1118.png"/><Relationship Id="rId54" Type="http://schemas.openxmlformats.org/officeDocument/2006/relationships/customXml" Target="../ink/ink1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2.xml"/><Relationship Id="rId11" Type="http://schemas.openxmlformats.org/officeDocument/2006/relationships/image" Target="../media/image1103.png"/><Relationship Id="rId24" Type="http://schemas.openxmlformats.org/officeDocument/2006/relationships/customXml" Target="../ink/ink1141.xml"/><Relationship Id="rId32" Type="http://schemas.openxmlformats.org/officeDocument/2006/relationships/customXml" Target="../ink/ink1145.xml"/><Relationship Id="rId37" Type="http://schemas.openxmlformats.org/officeDocument/2006/relationships/image" Target="../media/image1116.png"/><Relationship Id="rId40" Type="http://schemas.openxmlformats.org/officeDocument/2006/relationships/customXml" Target="../ink/ink1149.xml"/><Relationship Id="rId45" Type="http://schemas.openxmlformats.org/officeDocument/2006/relationships/image" Target="../media/image1120.png"/><Relationship Id="rId53" Type="http://schemas.openxmlformats.org/officeDocument/2006/relationships/image" Target="../media/image1124.png"/><Relationship Id="rId58" Type="http://schemas.openxmlformats.org/officeDocument/2006/relationships/customXml" Target="../ink/ink1158.xml"/><Relationship Id="rId5" Type="http://schemas.openxmlformats.org/officeDocument/2006/relationships/image" Target="../media/image1100.png"/><Relationship Id="rId15" Type="http://schemas.openxmlformats.org/officeDocument/2006/relationships/image" Target="../media/image1105.png"/><Relationship Id="rId23" Type="http://schemas.openxmlformats.org/officeDocument/2006/relationships/image" Target="../media/image1109.png"/><Relationship Id="rId28" Type="http://schemas.openxmlformats.org/officeDocument/2006/relationships/customXml" Target="../ink/ink1143.xml"/><Relationship Id="rId36" Type="http://schemas.openxmlformats.org/officeDocument/2006/relationships/customXml" Target="../ink/ink1147.xml"/><Relationship Id="rId49" Type="http://schemas.openxmlformats.org/officeDocument/2006/relationships/image" Target="../media/image1122.png"/><Relationship Id="rId57" Type="http://schemas.openxmlformats.org/officeDocument/2006/relationships/image" Target="../media/image1126.png"/><Relationship Id="rId61" Type="http://schemas.openxmlformats.org/officeDocument/2006/relationships/image" Target="../media/image1128.png"/><Relationship Id="rId10" Type="http://schemas.openxmlformats.org/officeDocument/2006/relationships/customXml" Target="../ink/ink1134.xml"/><Relationship Id="rId19" Type="http://schemas.openxmlformats.org/officeDocument/2006/relationships/image" Target="../media/image1107.png"/><Relationship Id="rId31" Type="http://schemas.openxmlformats.org/officeDocument/2006/relationships/image" Target="../media/image1113.png"/><Relationship Id="rId44" Type="http://schemas.openxmlformats.org/officeDocument/2006/relationships/customXml" Target="../ink/ink1151.xml"/><Relationship Id="rId52" Type="http://schemas.openxmlformats.org/officeDocument/2006/relationships/customXml" Target="../ink/ink1155.xml"/><Relationship Id="rId60" Type="http://schemas.openxmlformats.org/officeDocument/2006/relationships/customXml" Target="../ink/ink1159.xml"/><Relationship Id="rId4" Type="http://schemas.openxmlformats.org/officeDocument/2006/relationships/customXml" Target="../ink/ink1131.xml"/><Relationship Id="rId9" Type="http://schemas.openxmlformats.org/officeDocument/2006/relationships/image" Target="../media/image1102.png"/><Relationship Id="rId14" Type="http://schemas.openxmlformats.org/officeDocument/2006/relationships/customXml" Target="../ink/ink1136.xml"/><Relationship Id="rId22" Type="http://schemas.openxmlformats.org/officeDocument/2006/relationships/customXml" Target="../ink/ink1140.xml"/><Relationship Id="rId27" Type="http://schemas.openxmlformats.org/officeDocument/2006/relationships/image" Target="../media/image1111.png"/><Relationship Id="rId30" Type="http://schemas.openxmlformats.org/officeDocument/2006/relationships/customXml" Target="../ink/ink1144.xml"/><Relationship Id="rId35" Type="http://schemas.openxmlformats.org/officeDocument/2006/relationships/image" Target="../media/image1115.png"/><Relationship Id="rId43" Type="http://schemas.openxmlformats.org/officeDocument/2006/relationships/image" Target="../media/image1119.png"/><Relationship Id="rId48" Type="http://schemas.openxmlformats.org/officeDocument/2006/relationships/customXml" Target="../ink/ink1153.xml"/><Relationship Id="rId56" Type="http://schemas.openxmlformats.org/officeDocument/2006/relationships/customXml" Target="../ink/ink1157.xml"/><Relationship Id="rId8" Type="http://schemas.openxmlformats.org/officeDocument/2006/relationships/customXml" Target="../ink/ink1133.xml"/><Relationship Id="rId51" Type="http://schemas.openxmlformats.org/officeDocument/2006/relationships/image" Target="../media/image1123.png"/><Relationship Id="rId3" Type="http://schemas.openxmlformats.org/officeDocument/2006/relationships/image" Target="../media/image1099.png"/><Relationship Id="rId12" Type="http://schemas.openxmlformats.org/officeDocument/2006/relationships/customXml" Target="../ink/ink1135.xml"/><Relationship Id="rId17" Type="http://schemas.openxmlformats.org/officeDocument/2006/relationships/image" Target="../media/image1106.png"/><Relationship Id="rId25" Type="http://schemas.openxmlformats.org/officeDocument/2006/relationships/image" Target="../media/image1110.png"/><Relationship Id="rId33" Type="http://schemas.openxmlformats.org/officeDocument/2006/relationships/image" Target="../media/image1114.png"/><Relationship Id="rId38" Type="http://schemas.openxmlformats.org/officeDocument/2006/relationships/customXml" Target="../ink/ink1148.xml"/><Relationship Id="rId46" Type="http://schemas.openxmlformats.org/officeDocument/2006/relationships/customXml" Target="../ink/ink1152.xml"/><Relationship Id="rId59" Type="http://schemas.openxmlformats.org/officeDocument/2006/relationships/image" Target="../media/image112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4.png"/><Relationship Id="rId18" Type="http://schemas.openxmlformats.org/officeDocument/2006/relationships/customXml" Target="../ink/ink1168.xml"/><Relationship Id="rId26" Type="http://schemas.openxmlformats.org/officeDocument/2006/relationships/customXml" Target="../ink/ink1172.xml"/><Relationship Id="rId39" Type="http://schemas.openxmlformats.org/officeDocument/2006/relationships/image" Target="../media/image1145.png"/><Relationship Id="rId21" Type="http://schemas.openxmlformats.org/officeDocument/2006/relationships/image" Target="../media/image165.png"/><Relationship Id="rId34" Type="http://schemas.openxmlformats.org/officeDocument/2006/relationships/customXml" Target="../ink/ink1176.xml"/><Relationship Id="rId42" Type="http://schemas.openxmlformats.org/officeDocument/2006/relationships/customXml" Target="../ink/ink1180.xml"/><Relationship Id="rId47" Type="http://schemas.openxmlformats.org/officeDocument/2006/relationships/image" Target="../media/image1148.png"/><Relationship Id="rId50" Type="http://schemas.openxmlformats.org/officeDocument/2006/relationships/customXml" Target="../ink/ink1184.xml"/><Relationship Id="rId55" Type="http://schemas.openxmlformats.org/officeDocument/2006/relationships/image" Target="../media/image1152.png"/><Relationship Id="rId63" Type="http://schemas.openxmlformats.org/officeDocument/2006/relationships/image" Target="../media/image1156.png"/><Relationship Id="rId7" Type="http://schemas.openxmlformats.org/officeDocument/2006/relationships/image" Target="../media/image1131.png"/><Relationship Id="rId2" Type="http://schemas.openxmlformats.org/officeDocument/2006/relationships/customXml" Target="../ink/ink1160.xml"/><Relationship Id="rId16" Type="http://schemas.openxmlformats.org/officeDocument/2006/relationships/customXml" Target="../ink/ink1167.xml"/><Relationship Id="rId29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2.xml"/><Relationship Id="rId11" Type="http://schemas.openxmlformats.org/officeDocument/2006/relationships/image" Target="../media/image1133.png"/><Relationship Id="rId24" Type="http://schemas.openxmlformats.org/officeDocument/2006/relationships/customXml" Target="../ink/ink1171.xml"/><Relationship Id="rId32" Type="http://schemas.openxmlformats.org/officeDocument/2006/relationships/customXml" Target="../ink/ink1175.xml"/><Relationship Id="rId37" Type="http://schemas.openxmlformats.org/officeDocument/2006/relationships/image" Target="../media/image1144.png"/><Relationship Id="rId40" Type="http://schemas.openxmlformats.org/officeDocument/2006/relationships/customXml" Target="../ink/ink1179.xml"/><Relationship Id="rId45" Type="http://schemas.openxmlformats.org/officeDocument/2006/relationships/image" Target="../media/image1147.png"/><Relationship Id="rId53" Type="http://schemas.openxmlformats.org/officeDocument/2006/relationships/image" Target="../media/image1151.png"/><Relationship Id="rId58" Type="http://schemas.openxmlformats.org/officeDocument/2006/relationships/customXml" Target="../ink/ink1188.xml"/><Relationship Id="rId66" Type="http://schemas.openxmlformats.org/officeDocument/2006/relationships/customXml" Target="../ink/ink1192.xml"/><Relationship Id="rId5" Type="http://schemas.openxmlformats.org/officeDocument/2006/relationships/image" Target="../media/image1130.png"/><Relationship Id="rId15" Type="http://schemas.openxmlformats.org/officeDocument/2006/relationships/image" Target="../media/image1135.png"/><Relationship Id="rId23" Type="http://schemas.openxmlformats.org/officeDocument/2006/relationships/image" Target="../media/image171.png"/><Relationship Id="rId28" Type="http://schemas.openxmlformats.org/officeDocument/2006/relationships/customXml" Target="../ink/ink1173.xml"/><Relationship Id="rId36" Type="http://schemas.openxmlformats.org/officeDocument/2006/relationships/customXml" Target="../ink/ink1177.xml"/><Relationship Id="rId49" Type="http://schemas.openxmlformats.org/officeDocument/2006/relationships/image" Target="../media/image1149.png"/><Relationship Id="rId57" Type="http://schemas.openxmlformats.org/officeDocument/2006/relationships/image" Target="../media/image1153.png"/><Relationship Id="rId61" Type="http://schemas.openxmlformats.org/officeDocument/2006/relationships/image" Target="../media/image1155.png"/><Relationship Id="rId10" Type="http://schemas.openxmlformats.org/officeDocument/2006/relationships/customXml" Target="../ink/ink1164.xml"/><Relationship Id="rId19" Type="http://schemas.openxmlformats.org/officeDocument/2006/relationships/image" Target="../media/image1137.png"/><Relationship Id="rId31" Type="http://schemas.openxmlformats.org/officeDocument/2006/relationships/image" Target="../media/image1141.png"/><Relationship Id="rId44" Type="http://schemas.openxmlformats.org/officeDocument/2006/relationships/customXml" Target="../ink/ink1181.xml"/><Relationship Id="rId52" Type="http://schemas.openxmlformats.org/officeDocument/2006/relationships/customXml" Target="../ink/ink1185.xml"/><Relationship Id="rId60" Type="http://schemas.openxmlformats.org/officeDocument/2006/relationships/customXml" Target="../ink/ink1189.xml"/><Relationship Id="rId65" Type="http://schemas.openxmlformats.org/officeDocument/2006/relationships/image" Target="../media/image1157.png"/><Relationship Id="rId4" Type="http://schemas.openxmlformats.org/officeDocument/2006/relationships/customXml" Target="../ink/ink1161.xml"/><Relationship Id="rId9" Type="http://schemas.openxmlformats.org/officeDocument/2006/relationships/image" Target="../media/image1132.png"/><Relationship Id="rId14" Type="http://schemas.openxmlformats.org/officeDocument/2006/relationships/customXml" Target="../ink/ink1166.xml"/><Relationship Id="rId22" Type="http://schemas.openxmlformats.org/officeDocument/2006/relationships/customXml" Target="../ink/ink1170.xml"/><Relationship Id="rId27" Type="http://schemas.openxmlformats.org/officeDocument/2006/relationships/image" Target="../media/image1139.png"/><Relationship Id="rId30" Type="http://schemas.openxmlformats.org/officeDocument/2006/relationships/customXml" Target="../ink/ink1174.xml"/><Relationship Id="rId35" Type="http://schemas.openxmlformats.org/officeDocument/2006/relationships/image" Target="../media/image1143.png"/><Relationship Id="rId43" Type="http://schemas.openxmlformats.org/officeDocument/2006/relationships/image" Target="../media/image1146.png"/><Relationship Id="rId48" Type="http://schemas.openxmlformats.org/officeDocument/2006/relationships/customXml" Target="../ink/ink1183.xml"/><Relationship Id="rId56" Type="http://schemas.openxmlformats.org/officeDocument/2006/relationships/customXml" Target="../ink/ink1187.xml"/><Relationship Id="rId64" Type="http://schemas.openxmlformats.org/officeDocument/2006/relationships/customXml" Target="../ink/ink1191.xml"/><Relationship Id="rId8" Type="http://schemas.openxmlformats.org/officeDocument/2006/relationships/customXml" Target="../ink/ink1163.xml"/><Relationship Id="rId51" Type="http://schemas.openxmlformats.org/officeDocument/2006/relationships/image" Target="../media/image1150.png"/><Relationship Id="rId3" Type="http://schemas.openxmlformats.org/officeDocument/2006/relationships/image" Target="../media/image1129.png"/><Relationship Id="rId12" Type="http://schemas.openxmlformats.org/officeDocument/2006/relationships/customXml" Target="../ink/ink1165.xml"/><Relationship Id="rId17" Type="http://schemas.openxmlformats.org/officeDocument/2006/relationships/image" Target="../media/image1136.png"/><Relationship Id="rId25" Type="http://schemas.openxmlformats.org/officeDocument/2006/relationships/image" Target="../media/image1138.png"/><Relationship Id="rId33" Type="http://schemas.openxmlformats.org/officeDocument/2006/relationships/image" Target="../media/image1142.png"/><Relationship Id="rId38" Type="http://schemas.openxmlformats.org/officeDocument/2006/relationships/customXml" Target="../ink/ink1178.xml"/><Relationship Id="rId46" Type="http://schemas.openxmlformats.org/officeDocument/2006/relationships/customXml" Target="../ink/ink1182.xml"/><Relationship Id="rId59" Type="http://schemas.openxmlformats.org/officeDocument/2006/relationships/image" Target="../media/image1154.png"/><Relationship Id="rId67" Type="http://schemas.openxmlformats.org/officeDocument/2006/relationships/image" Target="../media/image1158.png"/><Relationship Id="rId20" Type="http://schemas.openxmlformats.org/officeDocument/2006/relationships/customXml" Target="../ink/ink1169.xml"/><Relationship Id="rId41" Type="http://schemas.openxmlformats.org/officeDocument/2006/relationships/image" Target="../media/image662.png"/><Relationship Id="rId54" Type="http://schemas.openxmlformats.org/officeDocument/2006/relationships/customXml" Target="../ink/ink1186.xml"/><Relationship Id="rId62" Type="http://schemas.openxmlformats.org/officeDocument/2006/relationships/customXml" Target="../ink/ink11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4.png"/><Relationship Id="rId18" Type="http://schemas.openxmlformats.org/officeDocument/2006/relationships/customXml" Target="../ink/ink1201.xml"/><Relationship Id="rId26" Type="http://schemas.openxmlformats.org/officeDocument/2006/relationships/customXml" Target="../ink/ink1205.xml"/><Relationship Id="rId39" Type="http://schemas.openxmlformats.org/officeDocument/2006/relationships/image" Target="../media/image1177.png"/><Relationship Id="rId21" Type="http://schemas.openxmlformats.org/officeDocument/2006/relationships/image" Target="../media/image1168.png"/><Relationship Id="rId34" Type="http://schemas.openxmlformats.org/officeDocument/2006/relationships/customXml" Target="../ink/ink1209.xml"/><Relationship Id="rId42" Type="http://schemas.openxmlformats.org/officeDocument/2006/relationships/customXml" Target="../ink/ink1213.xml"/><Relationship Id="rId47" Type="http://schemas.openxmlformats.org/officeDocument/2006/relationships/image" Target="../media/image1181.png"/><Relationship Id="rId50" Type="http://schemas.openxmlformats.org/officeDocument/2006/relationships/customXml" Target="../ink/ink1217.xml"/><Relationship Id="rId55" Type="http://schemas.openxmlformats.org/officeDocument/2006/relationships/image" Target="../media/image1185.png"/><Relationship Id="rId63" Type="http://schemas.openxmlformats.org/officeDocument/2006/relationships/image" Target="../media/image662.png"/><Relationship Id="rId68" Type="http://schemas.openxmlformats.org/officeDocument/2006/relationships/customXml" Target="../ink/ink1226.xml"/><Relationship Id="rId7" Type="http://schemas.openxmlformats.org/officeDocument/2006/relationships/image" Target="../media/image1161.png"/><Relationship Id="rId71" Type="http://schemas.openxmlformats.org/officeDocument/2006/relationships/image" Target="../media/image1192.png"/><Relationship Id="rId2" Type="http://schemas.openxmlformats.org/officeDocument/2006/relationships/customXml" Target="../ink/ink1193.xml"/><Relationship Id="rId16" Type="http://schemas.openxmlformats.org/officeDocument/2006/relationships/customXml" Target="../ink/ink1200.xml"/><Relationship Id="rId29" Type="http://schemas.openxmlformats.org/officeDocument/2006/relationships/image" Target="../media/image1172.png"/><Relationship Id="rId11" Type="http://schemas.openxmlformats.org/officeDocument/2006/relationships/image" Target="../media/image1163.png"/><Relationship Id="rId24" Type="http://schemas.openxmlformats.org/officeDocument/2006/relationships/customXml" Target="../ink/ink1204.xml"/><Relationship Id="rId32" Type="http://schemas.openxmlformats.org/officeDocument/2006/relationships/customXml" Target="../ink/ink1208.xml"/><Relationship Id="rId37" Type="http://schemas.openxmlformats.org/officeDocument/2006/relationships/image" Target="../media/image1176.png"/><Relationship Id="rId40" Type="http://schemas.openxmlformats.org/officeDocument/2006/relationships/customXml" Target="../ink/ink1212.xml"/><Relationship Id="rId45" Type="http://schemas.openxmlformats.org/officeDocument/2006/relationships/image" Target="../media/image1180.png"/><Relationship Id="rId53" Type="http://schemas.openxmlformats.org/officeDocument/2006/relationships/image" Target="../media/image1184.png"/><Relationship Id="rId58" Type="http://schemas.openxmlformats.org/officeDocument/2006/relationships/customXml" Target="../ink/ink1221.xml"/><Relationship Id="rId66" Type="http://schemas.openxmlformats.org/officeDocument/2006/relationships/customXml" Target="../ink/ink1225.xml"/><Relationship Id="rId74" Type="http://schemas.openxmlformats.org/officeDocument/2006/relationships/customXml" Target="../ink/ink1229.xml"/><Relationship Id="rId5" Type="http://schemas.openxmlformats.org/officeDocument/2006/relationships/image" Target="../media/image1160.png"/><Relationship Id="rId15" Type="http://schemas.openxmlformats.org/officeDocument/2006/relationships/image" Target="../media/image1165.png"/><Relationship Id="rId23" Type="http://schemas.openxmlformats.org/officeDocument/2006/relationships/image" Target="../media/image1169.png"/><Relationship Id="rId28" Type="http://schemas.openxmlformats.org/officeDocument/2006/relationships/customXml" Target="../ink/ink1206.xml"/><Relationship Id="rId36" Type="http://schemas.openxmlformats.org/officeDocument/2006/relationships/customXml" Target="../ink/ink1210.xml"/><Relationship Id="rId49" Type="http://schemas.openxmlformats.org/officeDocument/2006/relationships/image" Target="../media/image1182.png"/><Relationship Id="rId57" Type="http://schemas.openxmlformats.org/officeDocument/2006/relationships/image" Target="../media/image1186.png"/><Relationship Id="rId61" Type="http://schemas.openxmlformats.org/officeDocument/2006/relationships/image" Target="../media/image1188.png"/><Relationship Id="rId10" Type="http://schemas.openxmlformats.org/officeDocument/2006/relationships/customXml" Target="../ink/ink1197.xml"/><Relationship Id="rId19" Type="http://schemas.openxmlformats.org/officeDocument/2006/relationships/image" Target="../media/image1167.png"/><Relationship Id="rId31" Type="http://schemas.openxmlformats.org/officeDocument/2006/relationships/image" Target="../media/image1173.png"/><Relationship Id="rId44" Type="http://schemas.openxmlformats.org/officeDocument/2006/relationships/customXml" Target="../ink/ink1214.xml"/><Relationship Id="rId52" Type="http://schemas.openxmlformats.org/officeDocument/2006/relationships/customXml" Target="../ink/ink1218.xml"/><Relationship Id="rId60" Type="http://schemas.openxmlformats.org/officeDocument/2006/relationships/customXml" Target="../ink/ink1222.xml"/><Relationship Id="rId65" Type="http://schemas.openxmlformats.org/officeDocument/2006/relationships/image" Target="../media/image1189.png"/><Relationship Id="rId73" Type="http://schemas.openxmlformats.org/officeDocument/2006/relationships/image" Target="../media/image1193.png"/><Relationship Id="rId4" Type="http://schemas.openxmlformats.org/officeDocument/2006/relationships/customXml" Target="../ink/ink1194.xml"/><Relationship Id="rId9" Type="http://schemas.openxmlformats.org/officeDocument/2006/relationships/image" Target="../media/image1162.png"/><Relationship Id="rId14" Type="http://schemas.openxmlformats.org/officeDocument/2006/relationships/customXml" Target="../ink/ink1199.xml"/><Relationship Id="rId22" Type="http://schemas.openxmlformats.org/officeDocument/2006/relationships/customXml" Target="../ink/ink1203.xml"/><Relationship Id="rId27" Type="http://schemas.openxmlformats.org/officeDocument/2006/relationships/image" Target="../media/image1171.png"/><Relationship Id="rId30" Type="http://schemas.openxmlformats.org/officeDocument/2006/relationships/customXml" Target="../ink/ink1207.xml"/><Relationship Id="rId35" Type="http://schemas.openxmlformats.org/officeDocument/2006/relationships/image" Target="../media/image1175.png"/><Relationship Id="rId43" Type="http://schemas.openxmlformats.org/officeDocument/2006/relationships/image" Target="../media/image1179.png"/><Relationship Id="rId48" Type="http://schemas.openxmlformats.org/officeDocument/2006/relationships/customXml" Target="../ink/ink1216.xml"/><Relationship Id="rId56" Type="http://schemas.openxmlformats.org/officeDocument/2006/relationships/customXml" Target="../ink/ink1220.xml"/><Relationship Id="rId64" Type="http://schemas.openxmlformats.org/officeDocument/2006/relationships/customXml" Target="../ink/ink1224.xml"/><Relationship Id="rId69" Type="http://schemas.openxmlformats.org/officeDocument/2006/relationships/image" Target="../media/image1191.png"/><Relationship Id="rId8" Type="http://schemas.openxmlformats.org/officeDocument/2006/relationships/customXml" Target="../ink/ink1196.xml"/><Relationship Id="rId51" Type="http://schemas.openxmlformats.org/officeDocument/2006/relationships/image" Target="../media/image1183.png"/><Relationship Id="rId72" Type="http://schemas.openxmlformats.org/officeDocument/2006/relationships/customXml" Target="../ink/ink1228.xml"/><Relationship Id="rId3" Type="http://schemas.openxmlformats.org/officeDocument/2006/relationships/image" Target="../media/image1159.png"/><Relationship Id="rId12" Type="http://schemas.openxmlformats.org/officeDocument/2006/relationships/customXml" Target="../ink/ink1198.xml"/><Relationship Id="rId17" Type="http://schemas.openxmlformats.org/officeDocument/2006/relationships/image" Target="../media/image1166.png"/><Relationship Id="rId25" Type="http://schemas.openxmlformats.org/officeDocument/2006/relationships/image" Target="../media/image1170.png"/><Relationship Id="rId33" Type="http://schemas.openxmlformats.org/officeDocument/2006/relationships/image" Target="../media/image1174.png"/><Relationship Id="rId38" Type="http://schemas.openxmlformats.org/officeDocument/2006/relationships/customXml" Target="../ink/ink1211.xml"/><Relationship Id="rId46" Type="http://schemas.openxmlformats.org/officeDocument/2006/relationships/customXml" Target="../ink/ink1215.xml"/><Relationship Id="rId59" Type="http://schemas.openxmlformats.org/officeDocument/2006/relationships/image" Target="../media/image1187.png"/><Relationship Id="rId67" Type="http://schemas.openxmlformats.org/officeDocument/2006/relationships/image" Target="../media/image1190.png"/><Relationship Id="rId20" Type="http://schemas.openxmlformats.org/officeDocument/2006/relationships/customXml" Target="../ink/ink1202.xml"/><Relationship Id="rId41" Type="http://schemas.openxmlformats.org/officeDocument/2006/relationships/image" Target="../media/image1178.png"/><Relationship Id="rId54" Type="http://schemas.openxmlformats.org/officeDocument/2006/relationships/customXml" Target="../ink/ink1219.xml"/><Relationship Id="rId62" Type="http://schemas.openxmlformats.org/officeDocument/2006/relationships/customXml" Target="../ink/ink1223.xml"/><Relationship Id="rId70" Type="http://schemas.openxmlformats.org/officeDocument/2006/relationships/customXml" Target="../ink/ink1227.xml"/><Relationship Id="rId75" Type="http://schemas.openxmlformats.org/officeDocument/2006/relationships/image" Target="../media/image11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5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2.xml"/><Relationship Id="rId117" Type="http://schemas.openxmlformats.org/officeDocument/2006/relationships/customXml" Target="../ink/ink1288.xml"/><Relationship Id="rId21" Type="http://schemas.openxmlformats.org/officeDocument/2006/relationships/image" Target="../media/image1204.png"/><Relationship Id="rId42" Type="http://schemas.openxmlformats.org/officeDocument/2006/relationships/customXml" Target="../ink/ink1250.xml"/><Relationship Id="rId47" Type="http://schemas.openxmlformats.org/officeDocument/2006/relationships/image" Target="../media/image1217.png"/><Relationship Id="rId63" Type="http://schemas.openxmlformats.org/officeDocument/2006/relationships/image" Target="../media/image1224.png"/><Relationship Id="rId68" Type="http://schemas.openxmlformats.org/officeDocument/2006/relationships/customXml" Target="../ink/ink1263.xml"/><Relationship Id="rId84" Type="http://schemas.openxmlformats.org/officeDocument/2006/relationships/customXml" Target="../ink/ink1271.xml"/><Relationship Id="rId89" Type="http://schemas.openxmlformats.org/officeDocument/2006/relationships/customXml" Target="../ink/ink1274.xml"/><Relationship Id="rId112" Type="http://schemas.openxmlformats.org/officeDocument/2006/relationships/image" Target="../media/image1248.png"/><Relationship Id="rId133" Type="http://schemas.openxmlformats.org/officeDocument/2006/relationships/customXml" Target="../ink/ink1296.xml"/><Relationship Id="rId138" Type="http://schemas.openxmlformats.org/officeDocument/2006/relationships/image" Target="../media/image1261.png"/><Relationship Id="rId16" Type="http://schemas.openxmlformats.org/officeDocument/2006/relationships/customXml" Target="../ink/ink1237.xml"/><Relationship Id="rId107" Type="http://schemas.openxmlformats.org/officeDocument/2006/relationships/customXml" Target="../ink/ink1283.xml"/><Relationship Id="rId11" Type="http://schemas.openxmlformats.org/officeDocument/2006/relationships/image" Target="../media/image1199.png"/><Relationship Id="rId32" Type="http://schemas.openxmlformats.org/officeDocument/2006/relationships/customXml" Target="../ink/ink1245.xml"/><Relationship Id="rId37" Type="http://schemas.openxmlformats.org/officeDocument/2006/relationships/image" Target="../media/image1212.png"/><Relationship Id="rId53" Type="http://schemas.openxmlformats.org/officeDocument/2006/relationships/image" Target="../media/image1220.png"/><Relationship Id="rId58" Type="http://schemas.openxmlformats.org/officeDocument/2006/relationships/customXml" Target="../ink/ink1258.xml"/><Relationship Id="rId74" Type="http://schemas.openxmlformats.org/officeDocument/2006/relationships/customXml" Target="../ink/ink1266.xml"/><Relationship Id="rId79" Type="http://schemas.openxmlformats.org/officeDocument/2006/relationships/image" Target="../media/image1232.png"/><Relationship Id="rId102" Type="http://schemas.openxmlformats.org/officeDocument/2006/relationships/image" Target="../media/image1243.png"/><Relationship Id="rId123" Type="http://schemas.openxmlformats.org/officeDocument/2006/relationships/customXml" Target="../ink/ink1291.xml"/><Relationship Id="rId128" Type="http://schemas.openxmlformats.org/officeDocument/2006/relationships/image" Target="../media/image1256.png"/><Relationship Id="rId5" Type="http://schemas.openxmlformats.org/officeDocument/2006/relationships/image" Target="../media/image1196.png"/><Relationship Id="rId90" Type="http://schemas.openxmlformats.org/officeDocument/2006/relationships/image" Target="../media/image1237.png"/><Relationship Id="rId95" Type="http://schemas.openxmlformats.org/officeDocument/2006/relationships/customXml" Target="../ink/ink1277.xml"/><Relationship Id="rId22" Type="http://schemas.openxmlformats.org/officeDocument/2006/relationships/customXml" Target="../ink/ink1240.xml"/><Relationship Id="rId27" Type="http://schemas.openxmlformats.org/officeDocument/2006/relationships/image" Target="../media/image1207.png"/><Relationship Id="rId43" Type="http://schemas.openxmlformats.org/officeDocument/2006/relationships/image" Target="../media/image1215.png"/><Relationship Id="rId48" Type="http://schemas.openxmlformats.org/officeDocument/2006/relationships/customXml" Target="../ink/ink1253.xml"/><Relationship Id="rId64" Type="http://schemas.openxmlformats.org/officeDocument/2006/relationships/customXml" Target="../ink/ink1261.xml"/><Relationship Id="rId69" Type="http://schemas.openxmlformats.org/officeDocument/2006/relationships/image" Target="../media/image1227.png"/><Relationship Id="rId113" Type="http://schemas.openxmlformats.org/officeDocument/2006/relationships/customXml" Target="../ink/ink1286.xml"/><Relationship Id="rId118" Type="http://schemas.openxmlformats.org/officeDocument/2006/relationships/image" Target="../media/image1251.png"/><Relationship Id="rId134" Type="http://schemas.openxmlformats.org/officeDocument/2006/relationships/image" Target="../media/image1259.png"/><Relationship Id="rId139" Type="http://schemas.openxmlformats.org/officeDocument/2006/relationships/customXml" Target="../ink/ink1299.xml"/><Relationship Id="rId8" Type="http://schemas.openxmlformats.org/officeDocument/2006/relationships/customXml" Target="../ink/ink1233.xml"/><Relationship Id="rId51" Type="http://schemas.openxmlformats.org/officeDocument/2006/relationships/image" Target="../media/image1219.png"/><Relationship Id="rId72" Type="http://schemas.openxmlformats.org/officeDocument/2006/relationships/customXml" Target="../ink/ink1265.xml"/><Relationship Id="rId80" Type="http://schemas.openxmlformats.org/officeDocument/2006/relationships/customXml" Target="../ink/ink1269.xml"/><Relationship Id="rId85" Type="http://schemas.openxmlformats.org/officeDocument/2006/relationships/customXml" Target="../ink/ink1272.xml"/><Relationship Id="rId93" Type="http://schemas.openxmlformats.org/officeDocument/2006/relationships/customXml" Target="../ink/ink1276.xml"/><Relationship Id="rId98" Type="http://schemas.openxmlformats.org/officeDocument/2006/relationships/image" Target="../media/image1241.png"/><Relationship Id="rId121" Type="http://schemas.openxmlformats.org/officeDocument/2006/relationships/customXml" Target="../ink/ink1290.xml"/><Relationship Id="rId3" Type="http://schemas.openxmlformats.org/officeDocument/2006/relationships/image" Target="../media/image1195.png"/><Relationship Id="rId12" Type="http://schemas.openxmlformats.org/officeDocument/2006/relationships/customXml" Target="../ink/ink1235.xml"/><Relationship Id="rId17" Type="http://schemas.openxmlformats.org/officeDocument/2006/relationships/image" Target="../media/image1202.png"/><Relationship Id="rId25" Type="http://schemas.openxmlformats.org/officeDocument/2006/relationships/image" Target="../media/image1206.png"/><Relationship Id="rId33" Type="http://schemas.openxmlformats.org/officeDocument/2006/relationships/image" Target="../media/image1210.png"/><Relationship Id="rId38" Type="http://schemas.openxmlformats.org/officeDocument/2006/relationships/customXml" Target="../ink/ink1248.xml"/><Relationship Id="rId46" Type="http://schemas.openxmlformats.org/officeDocument/2006/relationships/customXml" Target="../ink/ink1252.xml"/><Relationship Id="rId59" Type="http://schemas.openxmlformats.org/officeDocument/2006/relationships/image" Target="../media/image1222.png"/><Relationship Id="rId67" Type="http://schemas.openxmlformats.org/officeDocument/2006/relationships/image" Target="../media/image1226.png"/><Relationship Id="rId103" Type="http://schemas.openxmlformats.org/officeDocument/2006/relationships/customXml" Target="../ink/ink1281.xml"/><Relationship Id="rId108" Type="http://schemas.openxmlformats.org/officeDocument/2006/relationships/image" Target="../media/image1246.png"/><Relationship Id="rId116" Type="http://schemas.openxmlformats.org/officeDocument/2006/relationships/image" Target="../media/image1250.png"/><Relationship Id="rId124" Type="http://schemas.openxmlformats.org/officeDocument/2006/relationships/image" Target="../media/image1254.png"/><Relationship Id="rId129" Type="http://schemas.openxmlformats.org/officeDocument/2006/relationships/customXml" Target="../ink/ink1294.xml"/><Relationship Id="rId137" Type="http://schemas.openxmlformats.org/officeDocument/2006/relationships/customXml" Target="../ink/ink1298.xml"/><Relationship Id="rId20" Type="http://schemas.openxmlformats.org/officeDocument/2006/relationships/customXml" Target="../ink/ink1239.xml"/><Relationship Id="rId41" Type="http://schemas.openxmlformats.org/officeDocument/2006/relationships/image" Target="../media/image1214.png"/><Relationship Id="rId54" Type="http://schemas.openxmlformats.org/officeDocument/2006/relationships/customXml" Target="../ink/ink1256.xml"/><Relationship Id="rId62" Type="http://schemas.openxmlformats.org/officeDocument/2006/relationships/customXml" Target="../ink/ink1260.xml"/><Relationship Id="rId70" Type="http://schemas.openxmlformats.org/officeDocument/2006/relationships/customXml" Target="../ink/ink1264.xml"/><Relationship Id="rId75" Type="http://schemas.openxmlformats.org/officeDocument/2006/relationships/image" Target="../media/image1230.png"/><Relationship Id="rId83" Type="http://schemas.openxmlformats.org/officeDocument/2006/relationships/image" Target="../media/image1234.png"/><Relationship Id="rId88" Type="http://schemas.openxmlformats.org/officeDocument/2006/relationships/image" Target="../media/image1236.png"/><Relationship Id="rId91" Type="http://schemas.openxmlformats.org/officeDocument/2006/relationships/customXml" Target="../ink/ink1275.xml"/><Relationship Id="rId96" Type="http://schemas.openxmlformats.org/officeDocument/2006/relationships/image" Target="../media/image1240.png"/><Relationship Id="rId111" Type="http://schemas.openxmlformats.org/officeDocument/2006/relationships/customXml" Target="../ink/ink1285.xml"/><Relationship Id="rId132" Type="http://schemas.openxmlformats.org/officeDocument/2006/relationships/image" Target="../media/image1258.png"/><Relationship Id="rId140" Type="http://schemas.openxmlformats.org/officeDocument/2006/relationships/image" Target="../media/image12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2.xml"/><Relationship Id="rId15" Type="http://schemas.openxmlformats.org/officeDocument/2006/relationships/image" Target="../media/image1201.png"/><Relationship Id="rId23" Type="http://schemas.openxmlformats.org/officeDocument/2006/relationships/image" Target="../media/image1205.png"/><Relationship Id="rId28" Type="http://schemas.openxmlformats.org/officeDocument/2006/relationships/customXml" Target="../ink/ink1243.xml"/><Relationship Id="rId36" Type="http://schemas.openxmlformats.org/officeDocument/2006/relationships/customXml" Target="../ink/ink1247.xml"/><Relationship Id="rId49" Type="http://schemas.openxmlformats.org/officeDocument/2006/relationships/image" Target="../media/image1218.png"/><Relationship Id="rId57" Type="http://schemas.openxmlformats.org/officeDocument/2006/relationships/image" Target="../media/image477.png"/><Relationship Id="rId106" Type="http://schemas.openxmlformats.org/officeDocument/2006/relationships/image" Target="../media/image1245.png"/><Relationship Id="rId114" Type="http://schemas.openxmlformats.org/officeDocument/2006/relationships/image" Target="../media/image1249.png"/><Relationship Id="rId119" Type="http://schemas.openxmlformats.org/officeDocument/2006/relationships/customXml" Target="../ink/ink1289.xml"/><Relationship Id="rId127" Type="http://schemas.openxmlformats.org/officeDocument/2006/relationships/customXml" Target="../ink/ink1293.xml"/><Relationship Id="rId10" Type="http://schemas.openxmlformats.org/officeDocument/2006/relationships/customXml" Target="../ink/ink1234.xml"/><Relationship Id="rId31" Type="http://schemas.openxmlformats.org/officeDocument/2006/relationships/image" Target="../media/image1209.png"/><Relationship Id="rId44" Type="http://schemas.openxmlformats.org/officeDocument/2006/relationships/customXml" Target="../ink/ink1251.xml"/><Relationship Id="rId52" Type="http://schemas.openxmlformats.org/officeDocument/2006/relationships/customXml" Target="../ink/ink1255.xml"/><Relationship Id="rId60" Type="http://schemas.openxmlformats.org/officeDocument/2006/relationships/customXml" Target="../ink/ink1259.xml"/><Relationship Id="rId65" Type="http://schemas.openxmlformats.org/officeDocument/2006/relationships/image" Target="../media/image1225.png"/><Relationship Id="rId73" Type="http://schemas.openxmlformats.org/officeDocument/2006/relationships/image" Target="../media/image1229.png"/><Relationship Id="rId78" Type="http://schemas.openxmlformats.org/officeDocument/2006/relationships/customXml" Target="../ink/ink1268.xml"/><Relationship Id="rId81" Type="http://schemas.openxmlformats.org/officeDocument/2006/relationships/image" Target="../media/image1233.png"/><Relationship Id="rId86" Type="http://schemas.openxmlformats.org/officeDocument/2006/relationships/image" Target="../media/image1235.png"/><Relationship Id="rId94" Type="http://schemas.openxmlformats.org/officeDocument/2006/relationships/image" Target="../media/image1239.png"/><Relationship Id="rId99" Type="http://schemas.openxmlformats.org/officeDocument/2006/relationships/customXml" Target="../ink/ink1279.xml"/><Relationship Id="rId101" Type="http://schemas.openxmlformats.org/officeDocument/2006/relationships/customXml" Target="../ink/ink1280.xml"/><Relationship Id="rId122" Type="http://schemas.openxmlformats.org/officeDocument/2006/relationships/image" Target="../media/image1253.png"/><Relationship Id="rId130" Type="http://schemas.openxmlformats.org/officeDocument/2006/relationships/image" Target="../media/image1257.png"/><Relationship Id="rId135" Type="http://schemas.openxmlformats.org/officeDocument/2006/relationships/customXml" Target="../ink/ink1297.xml"/><Relationship Id="rId4" Type="http://schemas.openxmlformats.org/officeDocument/2006/relationships/customXml" Target="../ink/ink1231.xml"/><Relationship Id="rId9" Type="http://schemas.openxmlformats.org/officeDocument/2006/relationships/image" Target="../media/image1198.png"/><Relationship Id="rId13" Type="http://schemas.openxmlformats.org/officeDocument/2006/relationships/image" Target="../media/image1200.png"/><Relationship Id="rId18" Type="http://schemas.openxmlformats.org/officeDocument/2006/relationships/customXml" Target="../ink/ink1238.xml"/><Relationship Id="rId39" Type="http://schemas.openxmlformats.org/officeDocument/2006/relationships/image" Target="../media/image1213.png"/><Relationship Id="rId109" Type="http://schemas.openxmlformats.org/officeDocument/2006/relationships/customXml" Target="../ink/ink1284.xml"/><Relationship Id="rId34" Type="http://schemas.openxmlformats.org/officeDocument/2006/relationships/customXml" Target="../ink/ink1246.xml"/><Relationship Id="rId50" Type="http://schemas.openxmlformats.org/officeDocument/2006/relationships/customXml" Target="../ink/ink1254.xml"/><Relationship Id="rId55" Type="http://schemas.openxmlformats.org/officeDocument/2006/relationships/image" Target="../media/image1221.png"/><Relationship Id="rId76" Type="http://schemas.openxmlformats.org/officeDocument/2006/relationships/customXml" Target="../ink/ink1267.xml"/><Relationship Id="rId97" Type="http://schemas.openxmlformats.org/officeDocument/2006/relationships/customXml" Target="../ink/ink1278.xml"/><Relationship Id="rId104" Type="http://schemas.openxmlformats.org/officeDocument/2006/relationships/image" Target="../media/image1244.png"/><Relationship Id="rId120" Type="http://schemas.openxmlformats.org/officeDocument/2006/relationships/image" Target="../media/image1252.png"/><Relationship Id="rId125" Type="http://schemas.openxmlformats.org/officeDocument/2006/relationships/customXml" Target="../ink/ink1292.xml"/><Relationship Id="rId7" Type="http://schemas.openxmlformats.org/officeDocument/2006/relationships/image" Target="../media/image1197.png"/><Relationship Id="rId71" Type="http://schemas.openxmlformats.org/officeDocument/2006/relationships/image" Target="../media/image1228.png"/><Relationship Id="rId92" Type="http://schemas.openxmlformats.org/officeDocument/2006/relationships/image" Target="../media/image1238.png"/><Relationship Id="rId2" Type="http://schemas.openxmlformats.org/officeDocument/2006/relationships/customXml" Target="../ink/ink1230.xml"/><Relationship Id="rId29" Type="http://schemas.openxmlformats.org/officeDocument/2006/relationships/image" Target="../media/image1208.png"/><Relationship Id="rId24" Type="http://schemas.openxmlformats.org/officeDocument/2006/relationships/customXml" Target="../ink/ink1241.xml"/><Relationship Id="rId40" Type="http://schemas.openxmlformats.org/officeDocument/2006/relationships/customXml" Target="../ink/ink1249.xml"/><Relationship Id="rId45" Type="http://schemas.openxmlformats.org/officeDocument/2006/relationships/image" Target="../media/image1216.png"/><Relationship Id="rId66" Type="http://schemas.openxmlformats.org/officeDocument/2006/relationships/customXml" Target="../ink/ink1262.xml"/><Relationship Id="rId87" Type="http://schemas.openxmlformats.org/officeDocument/2006/relationships/customXml" Target="../ink/ink1273.xml"/><Relationship Id="rId110" Type="http://schemas.openxmlformats.org/officeDocument/2006/relationships/image" Target="../media/image1247.png"/><Relationship Id="rId115" Type="http://schemas.openxmlformats.org/officeDocument/2006/relationships/customXml" Target="../ink/ink1287.xml"/><Relationship Id="rId131" Type="http://schemas.openxmlformats.org/officeDocument/2006/relationships/customXml" Target="../ink/ink1295.xml"/><Relationship Id="rId136" Type="http://schemas.openxmlformats.org/officeDocument/2006/relationships/image" Target="../media/image1260.png"/><Relationship Id="rId61" Type="http://schemas.openxmlformats.org/officeDocument/2006/relationships/image" Target="../media/image1223.png"/><Relationship Id="rId82" Type="http://schemas.openxmlformats.org/officeDocument/2006/relationships/customXml" Target="../ink/ink1270.xml"/><Relationship Id="rId19" Type="http://schemas.openxmlformats.org/officeDocument/2006/relationships/image" Target="../media/image1203.png"/><Relationship Id="rId14" Type="http://schemas.openxmlformats.org/officeDocument/2006/relationships/customXml" Target="../ink/ink1236.xml"/><Relationship Id="rId30" Type="http://schemas.openxmlformats.org/officeDocument/2006/relationships/customXml" Target="../ink/ink1244.xml"/><Relationship Id="rId35" Type="http://schemas.openxmlformats.org/officeDocument/2006/relationships/image" Target="../media/image1211.png"/><Relationship Id="rId56" Type="http://schemas.openxmlformats.org/officeDocument/2006/relationships/customXml" Target="../ink/ink1257.xml"/><Relationship Id="rId77" Type="http://schemas.openxmlformats.org/officeDocument/2006/relationships/image" Target="../media/image1231.png"/><Relationship Id="rId100" Type="http://schemas.openxmlformats.org/officeDocument/2006/relationships/image" Target="../media/image1242.png"/><Relationship Id="rId105" Type="http://schemas.openxmlformats.org/officeDocument/2006/relationships/customXml" Target="../ink/ink1282.xml"/><Relationship Id="rId126" Type="http://schemas.openxmlformats.org/officeDocument/2006/relationships/image" Target="../media/image1255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2.xml"/><Relationship Id="rId117" Type="http://schemas.openxmlformats.org/officeDocument/2006/relationships/customXml" Target="../ink/ink1358.xml"/><Relationship Id="rId21" Type="http://schemas.openxmlformats.org/officeDocument/2006/relationships/image" Target="../media/image1272.png"/><Relationship Id="rId42" Type="http://schemas.openxmlformats.org/officeDocument/2006/relationships/image" Target="../media/image1281.png"/><Relationship Id="rId47" Type="http://schemas.openxmlformats.org/officeDocument/2006/relationships/customXml" Target="../ink/ink1323.xml"/><Relationship Id="rId63" Type="http://schemas.openxmlformats.org/officeDocument/2006/relationships/customXml" Target="../ink/ink1331.xml"/><Relationship Id="rId68" Type="http://schemas.openxmlformats.org/officeDocument/2006/relationships/image" Target="../media/image1293.png"/><Relationship Id="rId84" Type="http://schemas.openxmlformats.org/officeDocument/2006/relationships/image" Target="../media/image1301.png"/><Relationship Id="rId89" Type="http://schemas.openxmlformats.org/officeDocument/2006/relationships/customXml" Target="../ink/ink1344.xml"/><Relationship Id="rId112" Type="http://schemas.openxmlformats.org/officeDocument/2006/relationships/image" Target="../media/image1315.png"/><Relationship Id="rId133" Type="http://schemas.openxmlformats.org/officeDocument/2006/relationships/customXml" Target="../ink/ink1366.xml"/><Relationship Id="rId138" Type="http://schemas.openxmlformats.org/officeDocument/2006/relationships/image" Target="../media/image1328.png"/><Relationship Id="rId154" Type="http://schemas.openxmlformats.org/officeDocument/2006/relationships/image" Target="../media/image1336.png"/><Relationship Id="rId159" Type="http://schemas.openxmlformats.org/officeDocument/2006/relationships/customXml" Target="../ink/ink1379.xml"/><Relationship Id="rId16" Type="http://schemas.openxmlformats.org/officeDocument/2006/relationships/customXml" Target="../ink/ink1307.xml"/><Relationship Id="rId107" Type="http://schemas.openxmlformats.org/officeDocument/2006/relationships/customXml" Target="../ink/ink1353.xml"/><Relationship Id="rId11" Type="http://schemas.openxmlformats.org/officeDocument/2006/relationships/image" Target="../media/image1267.png"/><Relationship Id="rId32" Type="http://schemas.openxmlformats.org/officeDocument/2006/relationships/image" Target="../media/image1276.png"/><Relationship Id="rId37" Type="http://schemas.openxmlformats.org/officeDocument/2006/relationships/customXml" Target="../ink/ink1318.xml"/><Relationship Id="rId53" Type="http://schemas.openxmlformats.org/officeDocument/2006/relationships/customXml" Target="../ink/ink1326.xml"/><Relationship Id="rId58" Type="http://schemas.openxmlformats.org/officeDocument/2006/relationships/image" Target="../media/image1288.png"/><Relationship Id="rId74" Type="http://schemas.openxmlformats.org/officeDocument/2006/relationships/image" Target="../media/image1296.png"/><Relationship Id="rId79" Type="http://schemas.openxmlformats.org/officeDocument/2006/relationships/customXml" Target="../ink/ink1339.xml"/><Relationship Id="rId102" Type="http://schemas.openxmlformats.org/officeDocument/2006/relationships/image" Target="../media/image1310.png"/><Relationship Id="rId123" Type="http://schemas.openxmlformats.org/officeDocument/2006/relationships/customXml" Target="../ink/ink1361.xml"/><Relationship Id="rId128" Type="http://schemas.openxmlformats.org/officeDocument/2006/relationships/image" Target="../media/image1323.png"/><Relationship Id="rId144" Type="http://schemas.openxmlformats.org/officeDocument/2006/relationships/image" Target="../media/image1331.png"/><Relationship Id="rId149" Type="http://schemas.openxmlformats.org/officeDocument/2006/relationships/customXml" Target="../ink/ink1374.xml"/><Relationship Id="rId5" Type="http://schemas.openxmlformats.org/officeDocument/2006/relationships/image" Target="../media/image1264.png"/><Relationship Id="rId90" Type="http://schemas.openxmlformats.org/officeDocument/2006/relationships/image" Target="../media/image1304.png"/><Relationship Id="rId95" Type="http://schemas.openxmlformats.org/officeDocument/2006/relationships/customXml" Target="../ink/ink1347.xml"/><Relationship Id="rId160" Type="http://schemas.openxmlformats.org/officeDocument/2006/relationships/image" Target="../media/image1339.png"/><Relationship Id="rId22" Type="http://schemas.openxmlformats.org/officeDocument/2006/relationships/customXml" Target="../ink/ink1310.xml"/><Relationship Id="rId27" Type="http://schemas.openxmlformats.org/officeDocument/2006/relationships/customXml" Target="../ink/ink1313.xml"/><Relationship Id="rId43" Type="http://schemas.openxmlformats.org/officeDocument/2006/relationships/customXml" Target="../ink/ink1321.xml"/><Relationship Id="rId48" Type="http://schemas.openxmlformats.org/officeDocument/2006/relationships/image" Target="../media/image44.png"/><Relationship Id="rId64" Type="http://schemas.openxmlformats.org/officeDocument/2006/relationships/image" Target="../media/image1291.png"/><Relationship Id="rId69" Type="http://schemas.openxmlformats.org/officeDocument/2006/relationships/customXml" Target="../ink/ink1334.xml"/><Relationship Id="rId113" Type="http://schemas.openxmlformats.org/officeDocument/2006/relationships/customXml" Target="../ink/ink1356.xml"/><Relationship Id="rId118" Type="http://schemas.openxmlformats.org/officeDocument/2006/relationships/image" Target="../media/image1318.png"/><Relationship Id="rId134" Type="http://schemas.openxmlformats.org/officeDocument/2006/relationships/image" Target="../media/image1326.png"/><Relationship Id="rId139" Type="http://schemas.openxmlformats.org/officeDocument/2006/relationships/customXml" Target="../ink/ink1369.xml"/><Relationship Id="rId80" Type="http://schemas.openxmlformats.org/officeDocument/2006/relationships/image" Target="../media/image1299.png"/><Relationship Id="rId85" Type="http://schemas.openxmlformats.org/officeDocument/2006/relationships/customXml" Target="../ink/ink1342.xml"/><Relationship Id="rId150" Type="http://schemas.openxmlformats.org/officeDocument/2006/relationships/image" Target="../media/image1334.png"/><Relationship Id="rId155" Type="http://schemas.openxmlformats.org/officeDocument/2006/relationships/customXml" Target="../ink/ink1377.xml"/><Relationship Id="rId12" Type="http://schemas.openxmlformats.org/officeDocument/2006/relationships/customXml" Target="../ink/ink1305.xml"/><Relationship Id="rId17" Type="http://schemas.openxmlformats.org/officeDocument/2006/relationships/image" Target="../media/image1270.png"/><Relationship Id="rId33" Type="http://schemas.openxmlformats.org/officeDocument/2006/relationships/customXml" Target="../ink/ink1316.xml"/><Relationship Id="rId38" Type="http://schemas.openxmlformats.org/officeDocument/2006/relationships/image" Target="../media/image1279.png"/><Relationship Id="rId59" Type="http://schemas.openxmlformats.org/officeDocument/2006/relationships/customXml" Target="../ink/ink1329.xml"/><Relationship Id="rId103" Type="http://schemas.openxmlformats.org/officeDocument/2006/relationships/customXml" Target="../ink/ink1351.xml"/><Relationship Id="rId108" Type="http://schemas.openxmlformats.org/officeDocument/2006/relationships/image" Target="../media/image1313.png"/><Relationship Id="rId124" Type="http://schemas.openxmlformats.org/officeDocument/2006/relationships/image" Target="../media/image1321.png"/><Relationship Id="rId129" Type="http://schemas.openxmlformats.org/officeDocument/2006/relationships/customXml" Target="../ink/ink1364.xml"/><Relationship Id="rId20" Type="http://schemas.openxmlformats.org/officeDocument/2006/relationships/customXml" Target="../ink/ink1309.xml"/><Relationship Id="rId41" Type="http://schemas.openxmlformats.org/officeDocument/2006/relationships/customXml" Target="../ink/ink1320.xml"/><Relationship Id="rId54" Type="http://schemas.openxmlformats.org/officeDocument/2006/relationships/image" Target="../media/image1286.png"/><Relationship Id="rId62" Type="http://schemas.openxmlformats.org/officeDocument/2006/relationships/image" Target="../media/image1290.png"/><Relationship Id="rId70" Type="http://schemas.openxmlformats.org/officeDocument/2006/relationships/image" Target="../media/image1294.png"/><Relationship Id="rId75" Type="http://schemas.openxmlformats.org/officeDocument/2006/relationships/customXml" Target="../ink/ink1337.xml"/><Relationship Id="rId83" Type="http://schemas.openxmlformats.org/officeDocument/2006/relationships/customXml" Target="../ink/ink1341.xml"/><Relationship Id="rId88" Type="http://schemas.openxmlformats.org/officeDocument/2006/relationships/image" Target="../media/image1303.png"/><Relationship Id="rId91" Type="http://schemas.openxmlformats.org/officeDocument/2006/relationships/customXml" Target="../ink/ink1345.xml"/><Relationship Id="rId96" Type="http://schemas.openxmlformats.org/officeDocument/2006/relationships/image" Target="../media/image1307.png"/><Relationship Id="rId111" Type="http://schemas.openxmlformats.org/officeDocument/2006/relationships/customXml" Target="../ink/ink1355.xml"/><Relationship Id="rId132" Type="http://schemas.openxmlformats.org/officeDocument/2006/relationships/image" Target="../media/image1325.png"/><Relationship Id="rId140" Type="http://schemas.openxmlformats.org/officeDocument/2006/relationships/image" Target="../media/image1329.png"/><Relationship Id="rId145" Type="http://schemas.openxmlformats.org/officeDocument/2006/relationships/customXml" Target="../ink/ink1372.xml"/><Relationship Id="rId153" Type="http://schemas.openxmlformats.org/officeDocument/2006/relationships/customXml" Target="../ink/ink1376.xml"/><Relationship Id="rId161" Type="http://schemas.openxmlformats.org/officeDocument/2006/relationships/customXml" Target="../ink/ink13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2.xml"/><Relationship Id="rId15" Type="http://schemas.openxmlformats.org/officeDocument/2006/relationships/image" Target="../media/image1269.png"/><Relationship Id="rId23" Type="http://schemas.openxmlformats.org/officeDocument/2006/relationships/image" Target="../media/image71.png"/><Relationship Id="rId28" Type="http://schemas.openxmlformats.org/officeDocument/2006/relationships/image" Target="../media/image1274.png"/><Relationship Id="rId36" Type="http://schemas.openxmlformats.org/officeDocument/2006/relationships/image" Target="../media/image1278.png"/><Relationship Id="rId49" Type="http://schemas.openxmlformats.org/officeDocument/2006/relationships/customXml" Target="../ink/ink1324.xml"/><Relationship Id="rId57" Type="http://schemas.openxmlformats.org/officeDocument/2006/relationships/customXml" Target="../ink/ink1328.xml"/><Relationship Id="rId106" Type="http://schemas.openxmlformats.org/officeDocument/2006/relationships/image" Target="../media/image1312.png"/><Relationship Id="rId114" Type="http://schemas.openxmlformats.org/officeDocument/2006/relationships/image" Target="../media/image1316.png"/><Relationship Id="rId119" Type="http://schemas.openxmlformats.org/officeDocument/2006/relationships/customXml" Target="../ink/ink1359.xml"/><Relationship Id="rId127" Type="http://schemas.openxmlformats.org/officeDocument/2006/relationships/customXml" Target="../ink/ink1363.xml"/><Relationship Id="rId10" Type="http://schemas.openxmlformats.org/officeDocument/2006/relationships/customXml" Target="../ink/ink1304.xml"/><Relationship Id="rId31" Type="http://schemas.openxmlformats.org/officeDocument/2006/relationships/customXml" Target="../ink/ink1315.xml"/><Relationship Id="rId44" Type="http://schemas.openxmlformats.org/officeDocument/2006/relationships/image" Target="../media/image1282.png"/><Relationship Id="rId52" Type="http://schemas.openxmlformats.org/officeDocument/2006/relationships/image" Target="../media/image1285.png"/><Relationship Id="rId60" Type="http://schemas.openxmlformats.org/officeDocument/2006/relationships/image" Target="../media/image1289.png"/><Relationship Id="rId65" Type="http://schemas.openxmlformats.org/officeDocument/2006/relationships/customXml" Target="../ink/ink1332.xml"/><Relationship Id="rId73" Type="http://schemas.openxmlformats.org/officeDocument/2006/relationships/customXml" Target="../ink/ink1336.xml"/><Relationship Id="rId78" Type="http://schemas.openxmlformats.org/officeDocument/2006/relationships/image" Target="../media/image1298.png"/><Relationship Id="rId81" Type="http://schemas.openxmlformats.org/officeDocument/2006/relationships/customXml" Target="../ink/ink1340.xml"/><Relationship Id="rId86" Type="http://schemas.openxmlformats.org/officeDocument/2006/relationships/image" Target="../media/image1302.png"/><Relationship Id="rId94" Type="http://schemas.openxmlformats.org/officeDocument/2006/relationships/image" Target="../media/image1306.png"/><Relationship Id="rId99" Type="http://schemas.openxmlformats.org/officeDocument/2006/relationships/customXml" Target="../ink/ink1349.xml"/><Relationship Id="rId101" Type="http://schemas.openxmlformats.org/officeDocument/2006/relationships/customXml" Target="../ink/ink1350.xml"/><Relationship Id="rId122" Type="http://schemas.openxmlformats.org/officeDocument/2006/relationships/image" Target="../media/image1320.png"/><Relationship Id="rId130" Type="http://schemas.openxmlformats.org/officeDocument/2006/relationships/image" Target="../media/image1324.png"/><Relationship Id="rId135" Type="http://schemas.openxmlformats.org/officeDocument/2006/relationships/customXml" Target="../ink/ink1367.xml"/><Relationship Id="rId143" Type="http://schemas.openxmlformats.org/officeDocument/2006/relationships/customXml" Target="../ink/ink1371.xml"/><Relationship Id="rId148" Type="http://schemas.openxmlformats.org/officeDocument/2006/relationships/image" Target="../media/image1333.png"/><Relationship Id="rId151" Type="http://schemas.openxmlformats.org/officeDocument/2006/relationships/customXml" Target="../ink/ink1375.xml"/><Relationship Id="rId156" Type="http://schemas.openxmlformats.org/officeDocument/2006/relationships/image" Target="../media/image1337.png"/><Relationship Id="rId4" Type="http://schemas.openxmlformats.org/officeDocument/2006/relationships/customXml" Target="../ink/ink1301.xml"/><Relationship Id="rId9" Type="http://schemas.openxmlformats.org/officeDocument/2006/relationships/image" Target="../media/image1266.png"/><Relationship Id="rId13" Type="http://schemas.openxmlformats.org/officeDocument/2006/relationships/image" Target="../media/image1268.png"/><Relationship Id="rId18" Type="http://schemas.openxmlformats.org/officeDocument/2006/relationships/customXml" Target="../ink/ink1308.xml"/><Relationship Id="rId39" Type="http://schemas.openxmlformats.org/officeDocument/2006/relationships/customXml" Target="../ink/ink1319.xml"/><Relationship Id="rId109" Type="http://schemas.openxmlformats.org/officeDocument/2006/relationships/customXml" Target="../ink/ink1354.xml"/><Relationship Id="rId34" Type="http://schemas.openxmlformats.org/officeDocument/2006/relationships/image" Target="../media/image1277.png"/><Relationship Id="rId50" Type="http://schemas.openxmlformats.org/officeDocument/2006/relationships/image" Target="../media/image1284.png"/><Relationship Id="rId55" Type="http://schemas.openxmlformats.org/officeDocument/2006/relationships/customXml" Target="../ink/ink1327.xml"/><Relationship Id="rId76" Type="http://schemas.openxmlformats.org/officeDocument/2006/relationships/image" Target="../media/image1297.png"/><Relationship Id="rId97" Type="http://schemas.openxmlformats.org/officeDocument/2006/relationships/customXml" Target="../ink/ink1348.xml"/><Relationship Id="rId104" Type="http://schemas.openxmlformats.org/officeDocument/2006/relationships/image" Target="../media/image1311.png"/><Relationship Id="rId120" Type="http://schemas.openxmlformats.org/officeDocument/2006/relationships/image" Target="../media/image1319.png"/><Relationship Id="rId125" Type="http://schemas.openxmlformats.org/officeDocument/2006/relationships/customXml" Target="../ink/ink1362.xml"/><Relationship Id="rId141" Type="http://schemas.openxmlformats.org/officeDocument/2006/relationships/customXml" Target="../ink/ink1370.xml"/><Relationship Id="rId146" Type="http://schemas.openxmlformats.org/officeDocument/2006/relationships/image" Target="../media/image1332.png"/><Relationship Id="rId7" Type="http://schemas.openxmlformats.org/officeDocument/2006/relationships/image" Target="../media/image1265.png"/><Relationship Id="rId71" Type="http://schemas.openxmlformats.org/officeDocument/2006/relationships/customXml" Target="../ink/ink1335.xml"/><Relationship Id="rId92" Type="http://schemas.openxmlformats.org/officeDocument/2006/relationships/image" Target="../media/image1305.png"/><Relationship Id="rId162" Type="http://schemas.openxmlformats.org/officeDocument/2006/relationships/image" Target="../media/image1340.png"/><Relationship Id="rId2" Type="http://schemas.openxmlformats.org/officeDocument/2006/relationships/customXml" Target="../ink/ink1300.xml"/><Relationship Id="rId29" Type="http://schemas.openxmlformats.org/officeDocument/2006/relationships/customXml" Target="../ink/ink1314.xml"/><Relationship Id="rId24" Type="http://schemas.openxmlformats.org/officeDocument/2006/relationships/customXml" Target="../ink/ink1311.xml"/><Relationship Id="rId40" Type="http://schemas.openxmlformats.org/officeDocument/2006/relationships/image" Target="../media/image1280.png"/><Relationship Id="rId45" Type="http://schemas.openxmlformats.org/officeDocument/2006/relationships/customXml" Target="../ink/ink1322.xml"/><Relationship Id="rId66" Type="http://schemas.openxmlformats.org/officeDocument/2006/relationships/image" Target="../media/image1292.png"/><Relationship Id="rId87" Type="http://schemas.openxmlformats.org/officeDocument/2006/relationships/customXml" Target="../ink/ink1343.xml"/><Relationship Id="rId110" Type="http://schemas.openxmlformats.org/officeDocument/2006/relationships/image" Target="../media/image1314.png"/><Relationship Id="rId115" Type="http://schemas.openxmlformats.org/officeDocument/2006/relationships/customXml" Target="../ink/ink1357.xml"/><Relationship Id="rId131" Type="http://schemas.openxmlformats.org/officeDocument/2006/relationships/customXml" Target="../ink/ink1365.xml"/><Relationship Id="rId136" Type="http://schemas.openxmlformats.org/officeDocument/2006/relationships/image" Target="../media/image1327.png"/><Relationship Id="rId157" Type="http://schemas.openxmlformats.org/officeDocument/2006/relationships/customXml" Target="../ink/ink1378.xml"/><Relationship Id="rId61" Type="http://schemas.openxmlformats.org/officeDocument/2006/relationships/customXml" Target="../ink/ink1330.xml"/><Relationship Id="rId82" Type="http://schemas.openxmlformats.org/officeDocument/2006/relationships/image" Target="../media/image1300.png"/><Relationship Id="rId152" Type="http://schemas.openxmlformats.org/officeDocument/2006/relationships/image" Target="../media/image1335.png"/><Relationship Id="rId19" Type="http://schemas.openxmlformats.org/officeDocument/2006/relationships/image" Target="../media/image1271.png"/><Relationship Id="rId14" Type="http://schemas.openxmlformats.org/officeDocument/2006/relationships/customXml" Target="../ink/ink1306.xml"/><Relationship Id="rId30" Type="http://schemas.openxmlformats.org/officeDocument/2006/relationships/image" Target="../media/image1275.png"/><Relationship Id="rId35" Type="http://schemas.openxmlformats.org/officeDocument/2006/relationships/customXml" Target="../ink/ink1317.xml"/><Relationship Id="rId56" Type="http://schemas.openxmlformats.org/officeDocument/2006/relationships/image" Target="../media/image1287.png"/><Relationship Id="rId77" Type="http://schemas.openxmlformats.org/officeDocument/2006/relationships/customXml" Target="../ink/ink1338.xml"/><Relationship Id="rId100" Type="http://schemas.openxmlformats.org/officeDocument/2006/relationships/image" Target="../media/image1309.png"/><Relationship Id="rId105" Type="http://schemas.openxmlformats.org/officeDocument/2006/relationships/customXml" Target="../ink/ink1352.xml"/><Relationship Id="rId126" Type="http://schemas.openxmlformats.org/officeDocument/2006/relationships/image" Target="../media/image1322.png"/><Relationship Id="rId147" Type="http://schemas.openxmlformats.org/officeDocument/2006/relationships/customXml" Target="../ink/ink1373.xml"/><Relationship Id="rId8" Type="http://schemas.openxmlformats.org/officeDocument/2006/relationships/customXml" Target="../ink/ink1303.xml"/><Relationship Id="rId51" Type="http://schemas.openxmlformats.org/officeDocument/2006/relationships/customXml" Target="../ink/ink1325.xml"/><Relationship Id="rId72" Type="http://schemas.openxmlformats.org/officeDocument/2006/relationships/image" Target="../media/image1295.png"/><Relationship Id="rId93" Type="http://schemas.openxmlformats.org/officeDocument/2006/relationships/customXml" Target="../ink/ink1346.xml"/><Relationship Id="rId98" Type="http://schemas.openxmlformats.org/officeDocument/2006/relationships/image" Target="../media/image1308.png"/><Relationship Id="rId121" Type="http://schemas.openxmlformats.org/officeDocument/2006/relationships/customXml" Target="../ink/ink1360.xml"/><Relationship Id="rId142" Type="http://schemas.openxmlformats.org/officeDocument/2006/relationships/image" Target="../media/image1330.png"/><Relationship Id="rId3" Type="http://schemas.openxmlformats.org/officeDocument/2006/relationships/image" Target="../media/image1263.png"/><Relationship Id="rId25" Type="http://schemas.openxmlformats.org/officeDocument/2006/relationships/image" Target="../media/image1273.png"/><Relationship Id="rId46" Type="http://schemas.openxmlformats.org/officeDocument/2006/relationships/image" Target="../media/image1283.png"/><Relationship Id="rId67" Type="http://schemas.openxmlformats.org/officeDocument/2006/relationships/customXml" Target="../ink/ink1333.xml"/><Relationship Id="rId116" Type="http://schemas.openxmlformats.org/officeDocument/2006/relationships/image" Target="../media/image1317.png"/><Relationship Id="rId137" Type="http://schemas.openxmlformats.org/officeDocument/2006/relationships/customXml" Target="../ink/ink1368.xml"/><Relationship Id="rId158" Type="http://schemas.openxmlformats.org/officeDocument/2006/relationships/image" Target="../media/image1338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93.xml"/><Relationship Id="rId117" Type="http://schemas.openxmlformats.org/officeDocument/2006/relationships/image" Target="../media/image1397.png"/><Relationship Id="rId21" Type="http://schemas.openxmlformats.org/officeDocument/2006/relationships/image" Target="../media/image1350.png"/><Relationship Id="rId42" Type="http://schemas.openxmlformats.org/officeDocument/2006/relationships/customXml" Target="../ink/ink1401.xml"/><Relationship Id="rId47" Type="http://schemas.openxmlformats.org/officeDocument/2006/relationships/image" Target="../media/image1363.png"/><Relationship Id="rId63" Type="http://schemas.openxmlformats.org/officeDocument/2006/relationships/image" Target="../media/image1371.png"/><Relationship Id="rId68" Type="http://schemas.openxmlformats.org/officeDocument/2006/relationships/customXml" Target="../ink/ink1414.xml"/><Relationship Id="rId84" Type="http://schemas.openxmlformats.org/officeDocument/2006/relationships/customXml" Target="../ink/ink1422.xml"/><Relationship Id="rId89" Type="http://schemas.openxmlformats.org/officeDocument/2006/relationships/image" Target="../media/image1383.png"/><Relationship Id="rId112" Type="http://schemas.openxmlformats.org/officeDocument/2006/relationships/customXml" Target="../ink/ink1436.xml"/><Relationship Id="rId133" Type="http://schemas.openxmlformats.org/officeDocument/2006/relationships/image" Target="../media/image1405.png"/><Relationship Id="rId138" Type="http://schemas.openxmlformats.org/officeDocument/2006/relationships/customXml" Target="../ink/ink1449.xml"/><Relationship Id="rId154" Type="http://schemas.openxmlformats.org/officeDocument/2006/relationships/customXml" Target="../ink/ink1457.xml"/><Relationship Id="rId16" Type="http://schemas.openxmlformats.org/officeDocument/2006/relationships/customXml" Target="../ink/ink1388.xml"/><Relationship Id="rId107" Type="http://schemas.openxmlformats.org/officeDocument/2006/relationships/image" Target="../media/image1392.png"/><Relationship Id="rId11" Type="http://schemas.openxmlformats.org/officeDocument/2006/relationships/image" Target="../media/image1345.png"/><Relationship Id="rId32" Type="http://schemas.openxmlformats.org/officeDocument/2006/relationships/customXml" Target="../ink/ink1396.xml"/><Relationship Id="rId37" Type="http://schemas.openxmlformats.org/officeDocument/2006/relationships/image" Target="../media/image1358.png"/><Relationship Id="rId53" Type="http://schemas.openxmlformats.org/officeDocument/2006/relationships/image" Target="../media/image1366.png"/><Relationship Id="rId58" Type="http://schemas.openxmlformats.org/officeDocument/2006/relationships/customXml" Target="../ink/ink1409.xml"/><Relationship Id="rId74" Type="http://schemas.openxmlformats.org/officeDocument/2006/relationships/customXml" Target="../ink/ink1417.xml"/><Relationship Id="rId79" Type="http://schemas.openxmlformats.org/officeDocument/2006/relationships/image" Target="../media/image1378.png"/><Relationship Id="rId102" Type="http://schemas.openxmlformats.org/officeDocument/2006/relationships/customXml" Target="../ink/ink1431.xml"/><Relationship Id="rId123" Type="http://schemas.openxmlformats.org/officeDocument/2006/relationships/image" Target="../media/image1400.png"/><Relationship Id="rId128" Type="http://schemas.openxmlformats.org/officeDocument/2006/relationships/customXml" Target="../ink/ink1444.xml"/><Relationship Id="rId144" Type="http://schemas.openxmlformats.org/officeDocument/2006/relationships/customXml" Target="../ink/ink1452.xml"/><Relationship Id="rId149" Type="http://schemas.openxmlformats.org/officeDocument/2006/relationships/image" Target="../media/image1413.png"/><Relationship Id="rId5" Type="http://schemas.openxmlformats.org/officeDocument/2006/relationships/image" Target="../media/image1342.png"/><Relationship Id="rId90" Type="http://schemas.openxmlformats.org/officeDocument/2006/relationships/customXml" Target="../ink/ink1425.xml"/><Relationship Id="rId95" Type="http://schemas.openxmlformats.org/officeDocument/2006/relationships/image" Target="../media/image1386.png"/><Relationship Id="rId22" Type="http://schemas.openxmlformats.org/officeDocument/2006/relationships/customXml" Target="../ink/ink1391.xml"/><Relationship Id="rId27" Type="http://schemas.openxmlformats.org/officeDocument/2006/relationships/image" Target="../media/image1353.png"/><Relationship Id="rId43" Type="http://schemas.openxmlformats.org/officeDocument/2006/relationships/image" Target="../media/image1361.png"/><Relationship Id="rId48" Type="http://schemas.openxmlformats.org/officeDocument/2006/relationships/customXml" Target="../ink/ink1404.xml"/><Relationship Id="rId64" Type="http://schemas.openxmlformats.org/officeDocument/2006/relationships/customXml" Target="../ink/ink1412.xml"/><Relationship Id="rId69" Type="http://schemas.openxmlformats.org/officeDocument/2006/relationships/image" Target="../media/image1374.png"/><Relationship Id="rId113" Type="http://schemas.openxmlformats.org/officeDocument/2006/relationships/image" Target="../media/image1395.png"/><Relationship Id="rId118" Type="http://schemas.openxmlformats.org/officeDocument/2006/relationships/customXml" Target="../ink/ink1439.xml"/><Relationship Id="rId134" Type="http://schemas.openxmlformats.org/officeDocument/2006/relationships/customXml" Target="../ink/ink1447.xml"/><Relationship Id="rId139" Type="http://schemas.openxmlformats.org/officeDocument/2006/relationships/image" Target="../media/image1408.png"/><Relationship Id="rId80" Type="http://schemas.openxmlformats.org/officeDocument/2006/relationships/customXml" Target="../ink/ink1420.xml"/><Relationship Id="rId85" Type="http://schemas.openxmlformats.org/officeDocument/2006/relationships/image" Target="../media/image1381.png"/><Relationship Id="rId150" Type="http://schemas.openxmlformats.org/officeDocument/2006/relationships/customXml" Target="../ink/ink1455.xml"/><Relationship Id="rId155" Type="http://schemas.openxmlformats.org/officeDocument/2006/relationships/image" Target="../media/image1416.png"/><Relationship Id="rId12" Type="http://schemas.openxmlformats.org/officeDocument/2006/relationships/customXml" Target="../ink/ink1386.xml"/><Relationship Id="rId17" Type="http://schemas.openxmlformats.org/officeDocument/2006/relationships/image" Target="../media/image1348.png"/><Relationship Id="rId25" Type="http://schemas.openxmlformats.org/officeDocument/2006/relationships/image" Target="../media/image1352.png"/><Relationship Id="rId33" Type="http://schemas.openxmlformats.org/officeDocument/2006/relationships/image" Target="../media/image1356.png"/><Relationship Id="rId38" Type="http://schemas.openxmlformats.org/officeDocument/2006/relationships/customXml" Target="../ink/ink1399.xml"/><Relationship Id="rId46" Type="http://schemas.openxmlformats.org/officeDocument/2006/relationships/customXml" Target="../ink/ink1403.xml"/><Relationship Id="rId59" Type="http://schemas.openxmlformats.org/officeDocument/2006/relationships/image" Target="../media/image1369.png"/><Relationship Id="rId67" Type="http://schemas.openxmlformats.org/officeDocument/2006/relationships/image" Target="../media/image1373.png"/><Relationship Id="rId103" Type="http://schemas.openxmlformats.org/officeDocument/2006/relationships/image" Target="../media/image1390.png"/><Relationship Id="rId108" Type="http://schemas.openxmlformats.org/officeDocument/2006/relationships/customXml" Target="../ink/ink1434.xml"/><Relationship Id="rId116" Type="http://schemas.openxmlformats.org/officeDocument/2006/relationships/customXml" Target="../ink/ink1438.xml"/><Relationship Id="rId124" Type="http://schemas.openxmlformats.org/officeDocument/2006/relationships/customXml" Target="../ink/ink1442.xml"/><Relationship Id="rId129" Type="http://schemas.openxmlformats.org/officeDocument/2006/relationships/image" Target="../media/image1403.png"/><Relationship Id="rId137" Type="http://schemas.openxmlformats.org/officeDocument/2006/relationships/image" Target="../media/image1407.png"/><Relationship Id="rId20" Type="http://schemas.openxmlformats.org/officeDocument/2006/relationships/customXml" Target="../ink/ink1390.xml"/><Relationship Id="rId41" Type="http://schemas.openxmlformats.org/officeDocument/2006/relationships/image" Target="../media/image1360.png"/><Relationship Id="rId54" Type="http://schemas.openxmlformats.org/officeDocument/2006/relationships/customXml" Target="../ink/ink1407.xml"/><Relationship Id="rId62" Type="http://schemas.openxmlformats.org/officeDocument/2006/relationships/customXml" Target="../ink/ink1411.xml"/><Relationship Id="rId70" Type="http://schemas.openxmlformats.org/officeDocument/2006/relationships/customXml" Target="../ink/ink1415.xml"/><Relationship Id="rId75" Type="http://schemas.openxmlformats.org/officeDocument/2006/relationships/image" Target="../media/image1377.png"/><Relationship Id="rId83" Type="http://schemas.openxmlformats.org/officeDocument/2006/relationships/image" Target="../media/image1380.png"/><Relationship Id="rId88" Type="http://schemas.openxmlformats.org/officeDocument/2006/relationships/customXml" Target="../ink/ink1424.xml"/><Relationship Id="rId91" Type="http://schemas.openxmlformats.org/officeDocument/2006/relationships/image" Target="../media/image1384.png"/><Relationship Id="rId96" Type="http://schemas.openxmlformats.org/officeDocument/2006/relationships/customXml" Target="../ink/ink1428.xml"/><Relationship Id="rId111" Type="http://schemas.openxmlformats.org/officeDocument/2006/relationships/image" Target="../media/image1394.png"/><Relationship Id="rId132" Type="http://schemas.openxmlformats.org/officeDocument/2006/relationships/customXml" Target="../ink/ink1446.xml"/><Relationship Id="rId140" Type="http://schemas.openxmlformats.org/officeDocument/2006/relationships/customXml" Target="../ink/ink1450.xml"/><Relationship Id="rId145" Type="http://schemas.openxmlformats.org/officeDocument/2006/relationships/image" Target="../media/image1411.png"/><Relationship Id="rId153" Type="http://schemas.openxmlformats.org/officeDocument/2006/relationships/image" Target="../media/image14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3.xml"/><Relationship Id="rId15" Type="http://schemas.openxmlformats.org/officeDocument/2006/relationships/image" Target="../media/image1347.png"/><Relationship Id="rId23" Type="http://schemas.openxmlformats.org/officeDocument/2006/relationships/image" Target="../media/image1351.png"/><Relationship Id="rId28" Type="http://schemas.openxmlformats.org/officeDocument/2006/relationships/customXml" Target="../ink/ink1394.xml"/><Relationship Id="rId36" Type="http://schemas.openxmlformats.org/officeDocument/2006/relationships/customXml" Target="../ink/ink1398.xml"/><Relationship Id="rId49" Type="http://schemas.openxmlformats.org/officeDocument/2006/relationships/image" Target="../media/image1364.png"/><Relationship Id="rId57" Type="http://schemas.openxmlformats.org/officeDocument/2006/relationships/image" Target="../media/image1368.png"/><Relationship Id="rId106" Type="http://schemas.openxmlformats.org/officeDocument/2006/relationships/customXml" Target="../ink/ink1433.xml"/><Relationship Id="rId114" Type="http://schemas.openxmlformats.org/officeDocument/2006/relationships/customXml" Target="../ink/ink1437.xml"/><Relationship Id="rId119" Type="http://schemas.openxmlformats.org/officeDocument/2006/relationships/image" Target="../media/image1398.png"/><Relationship Id="rId127" Type="http://schemas.openxmlformats.org/officeDocument/2006/relationships/image" Target="../media/image1402.png"/><Relationship Id="rId10" Type="http://schemas.openxmlformats.org/officeDocument/2006/relationships/customXml" Target="../ink/ink1385.xml"/><Relationship Id="rId31" Type="http://schemas.openxmlformats.org/officeDocument/2006/relationships/image" Target="../media/image1355.png"/><Relationship Id="rId44" Type="http://schemas.openxmlformats.org/officeDocument/2006/relationships/customXml" Target="../ink/ink1402.xml"/><Relationship Id="rId52" Type="http://schemas.openxmlformats.org/officeDocument/2006/relationships/customXml" Target="../ink/ink1406.xml"/><Relationship Id="rId60" Type="http://schemas.openxmlformats.org/officeDocument/2006/relationships/customXml" Target="../ink/ink1410.xml"/><Relationship Id="rId65" Type="http://schemas.openxmlformats.org/officeDocument/2006/relationships/image" Target="../media/image1372.png"/><Relationship Id="rId73" Type="http://schemas.openxmlformats.org/officeDocument/2006/relationships/image" Target="../media/image1376.png"/><Relationship Id="rId78" Type="http://schemas.openxmlformats.org/officeDocument/2006/relationships/customXml" Target="../ink/ink1419.xml"/><Relationship Id="rId81" Type="http://schemas.openxmlformats.org/officeDocument/2006/relationships/image" Target="../media/image1379.png"/><Relationship Id="rId86" Type="http://schemas.openxmlformats.org/officeDocument/2006/relationships/customXml" Target="../ink/ink1423.xml"/><Relationship Id="rId94" Type="http://schemas.openxmlformats.org/officeDocument/2006/relationships/customXml" Target="../ink/ink1427.xml"/><Relationship Id="rId99" Type="http://schemas.openxmlformats.org/officeDocument/2006/relationships/image" Target="../media/image1388.png"/><Relationship Id="rId101" Type="http://schemas.openxmlformats.org/officeDocument/2006/relationships/image" Target="../media/image1389.png"/><Relationship Id="rId122" Type="http://schemas.openxmlformats.org/officeDocument/2006/relationships/customXml" Target="../ink/ink1441.xml"/><Relationship Id="rId130" Type="http://schemas.openxmlformats.org/officeDocument/2006/relationships/customXml" Target="../ink/ink1445.xml"/><Relationship Id="rId135" Type="http://schemas.openxmlformats.org/officeDocument/2006/relationships/image" Target="../media/image1406.png"/><Relationship Id="rId143" Type="http://schemas.openxmlformats.org/officeDocument/2006/relationships/image" Target="../media/image1410.png"/><Relationship Id="rId148" Type="http://schemas.openxmlformats.org/officeDocument/2006/relationships/customXml" Target="../ink/ink1454.xml"/><Relationship Id="rId151" Type="http://schemas.openxmlformats.org/officeDocument/2006/relationships/image" Target="../media/image1414.png"/><Relationship Id="rId4" Type="http://schemas.openxmlformats.org/officeDocument/2006/relationships/customXml" Target="../ink/ink1382.xml"/><Relationship Id="rId9" Type="http://schemas.openxmlformats.org/officeDocument/2006/relationships/image" Target="../media/image1344.png"/><Relationship Id="rId13" Type="http://schemas.openxmlformats.org/officeDocument/2006/relationships/image" Target="../media/image1346.png"/><Relationship Id="rId18" Type="http://schemas.openxmlformats.org/officeDocument/2006/relationships/customXml" Target="../ink/ink1389.xml"/><Relationship Id="rId39" Type="http://schemas.openxmlformats.org/officeDocument/2006/relationships/image" Target="../media/image1359.png"/><Relationship Id="rId109" Type="http://schemas.openxmlformats.org/officeDocument/2006/relationships/image" Target="../media/image1393.png"/><Relationship Id="rId34" Type="http://schemas.openxmlformats.org/officeDocument/2006/relationships/customXml" Target="../ink/ink1397.xml"/><Relationship Id="rId50" Type="http://schemas.openxmlformats.org/officeDocument/2006/relationships/customXml" Target="../ink/ink1405.xml"/><Relationship Id="rId55" Type="http://schemas.openxmlformats.org/officeDocument/2006/relationships/image" Target="../media/image1367.png"/><Relationship Id="rId76" Type="http://schemas.openxmlformats.org/officeDocument/2006/relationships/customXml" Target="../ink/ink1418.xml"/><Relationship Id="rId97" Type="http://schemas.openxmlformats.org/officeDocument/2006/relationships/image" Target="../media/image1387.png"/><Relationship Id="rId104" Type="http://schemas.openxmlformats.org/officeDocument/2006/relationships/customXml" Target="../ink/ink1432.xml"/><Relationship Id="rId120" Type="http://schemas.openxmlformats.org/officeDocument/2006/relationships/customXml" Target="../ink/ink1440.xml"/><Relationship Id="rId125" Type="http://schemas.openxmlformats.org/officeDocument/2006/relationships/image" Target="../media/image1401.png"/><Relationship Id="rId141" Type="http://schemas.openxmlformats.org/officeDocument/2006/relationships/image" Target="../media/image1409.png"/><Relationship Id="rId146" Type="http://schemas.openxmlformats.org/officeDocument/2006/relationships/customXml" Target="../ink/ink1453.xml"/><Relationship Id="rId7" Type="http://schemas.openxmlformats.org/officeDocument/2006/relationships/image" Target="../media/image1343.png"/><Relationship Id="rId71" Type="http://schemas.openxmlformats.org/officeDocument/2006/relationships/image" Target="../media/image1375.png"/><Relationship Id="rId92" Type="http://schemas.openxmlformats.org/officeDocument/2006/relationships/customXml" Target="../ink/ink1426.xml"/><Relationship Id="rId2" Type="http://schemas.openxmlformats.org/officeDocument/2006/relationships/customXml" Target="../ink/ink1381.xml"/><Relationship Id="rId29" Type="http://schemas.openxmlformats.org/officeDocument/2006/relationships/image" Target="../media/image1354.png"/><Relationship Id="rId24" Type="http://schemas.openxmlformats.org/officeDocument/2006/relationships/customXml" Target="../ink/ink1392.xml"/><Relationship Id="rId40" Type="http://schemas.openxmlformats.org/officeDocument/2006/relationships/customXml" Target="../ink/ink1400.xml"/><Relationship Id="rId45" Type="http://schemas.openxmlformats.org/officeDocument/2006/relationships/image" Target="../media/image1362.png"/><Relationship Id="rId66" Type="http://schemas.openxmlformats.org/officeDocument/2006/relationships/customXml" Target="../ink/ink1413.xml"/><Relationship Id="rId87" Type="http://schemas.openxmlformats.org/officeDocument/2006/relationships/image" Target="../media/image1382.png"/><Relationship Id="rId110" Type="http://schemas.openxmlformats.org/officeDocument/2006/relationships/customXml" Target="../ink/ink1435.xml"/><Relationship Id="rId115" Type="http://schemas.openxmlformats.org/officeDocument/2006/relationships/image" Target="../media/image1396.png"/><Relationship Id="rId131" Type="http://schemas.openxmlformats.org/officeDocument/2006/relationships/image" Target="../media/image1404.png"/><Relationship Id="rId136" Type="http://schemas.openxmlformats.org/officeDocument/2006/relationships/customXml" Target="../ink/ink1448.xml"/><Relationship Id="rId61" Type="http://schemas.openxmlformats.org/officeDocument/2006/relationships/image" Target="../media/image1370.png"/><Relationship Id="rId82" Type="http://schemas.openxmlformats.org/officeDocument/2006/relationships/customXml" Target="../ink/ink1421.xml"/><Relationship Id="rId152" Type="http://schemas.openxmlformats.org/officeDocument/2006/relationships/customXml" Target="../ink/ink1456.xml"/><Relationship Id="rId19" Type="http://schemas.openxmlformats.org/officeDocument/2006/relationships/image" Target="../media/image1349.png"/><Relationship Id="rId14" Type="http://schemas.openxmlformats.org/officeDocument/2006/relationships/customXml" Target="../ink/ink1387.xml"/><Relationship Id="rId30" Type="http://schemas.openxmlformats.org/officeDocument/2006/relationships/customXml" Target="../ink/ink1395.xml"/><Relationship Id="rId35" Type="http://schemas.openxmlformats.org/officeDocument/2006/relationships/image" Target="../media/image1357.png"/><Relationship Id="rId56" Type="http://schemas.openxmlformats.org/officeDocument/2006/relationships/customXml" Target="../ink/ink1408.xml"/><Relationship Id="rId77" Type="http://schemas.openxmlformats.org/officeDocument/2006/relationships/image" Target="../media/image71.png"/><Relationship Id="rId100" Type="http://schemas.openxmlformats.org/officeDocument/2006/relationships/customXml" Target="../ink/ink1430.xml"/><Relationship Id="rId105" Type="http://schemas.openxmlformats.org/officeDocument/2006/relationships/image" Target="../media/image1391.png"/><Relationship Id="rId126" Type="http://schemas.openxmlformats.org/officeDocument/2006/relationships/customXml" Target="../ink/ink1443.xml"/><Relationship Id="rId147" Type="http://schemas.openxmlformats.org/officeDocument/2006/relationships/image" Target="../media/image1412.png"/><Relationship Id="rId8" Type="http://schemas.openxmlformats.org/officeDocument/2006/relationships/customXml" Target="../ink/ink1384.xml"/><Relationship Id="rId51" Type="http://schemas.openxmlformats.org/officeDocument/2006/relationships/image" Target="../media/image1365.png"/><Relationship Id="rId72" Type="http://schemas.openxmlformats.org/officeDocument/2006/relationships/customXml" Target="../ink/ink1416.xml"/><Relationship Id="rId93" Type="http://schemas.openxmlformats.org/officeDocument/2006/relationships/image" Target="../media/image1385.png"/><Relationship Id="rId98" Type="http://schemas.openxmlformats.org/officeDocument/2006/relationships/customXml" Target="../ink/ink1429.xml"/><Relationship Id="rId121" Type="http://schemas.openxmlformats.org/officeDocument/2006/relationships/image" Target="../media/image1399.png"/><Relationship Id="rId142" Type="http://schemas.openxmlformats.org/officeDocument/2006/relationships/customXml" Target="../ink/ink1451.xml"/><Relationship Id="rId3" Type="http://schemas.openxmlformats.org/officeDocument/2006/relationships/image" Target="../media/image134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0.xml"/><Relationship Id="rId117" Type="http://schemas.openxmlformats.org/officeDocument/2006/relationships/image" Target="../media/image1472.png"/><Relationship Id="rId21" Type="http://schemas.openxmlformats.org/officeDocument/2006/relationships/image" Target="../media/image1424.png"/><Relationship Id="rId42" Type="http://schemas.openxmlformats.org/officeDocument/2006/relationships/customXml" Target="../ink/ink1478.xml"/><Relationship Id="rId47" Type="http://schemas.openxmlformats.org/officeDocument/2006/relationships/image" Target="../media/image1437.png"/><Relationship Id="rId63" Type="http://schemas.openxmlformats.org/officeDocument/2006/relationships/image" Target="../media/image1445.png"/><Relationship Id="rId68" Type="http://schemas.openxmlformats.org/officeDocument/2006/relationships/customXml" Target="../ink/ink1491.xml"/><Relationship Id="rId84" Type="http://schemas.openxmlformats.org/officeDocument/2006/relationships/customXml" Target="../ink/ink1499.xml"/><Relationship Id="rId89" Type="http://schemas.openxmlformats.org/officeDocument/2006/relationships/image" Target="../media/image1458.png"/><Relationship Id="rId112" Type="http://schemas.openxmlformats.org/officeDocument/2006/relationships/customXml" Target="../ink/ink1513.xml"/><Relationship Id="rId133" Type="http://schemas.openxmlformats.org/officeDocument/2006/relationships/image" Target="../media/image1480.png"/><Relationship Id="rId138" Type="http://schemas.openxmlformats.org/officeDocument/2006/relationships/customXml" Target="../ink/ink1526.xml"/><Relationship Id="rId16" Type="http://schemas.openxmlformats.org/officeDocument/2006/relationships/customXml" Target="../ink/ink1465.xml"/><Relationship Id="rId107" Type="http://schemas.openxmlformats.org/officeDocument/2006/relationships/image" Target="../media/image1467.png"/><Relationship Id="rId11" Type="http://schemas.openxmlformats.org/officeDocument/2006/relationships/image" Target="../media/image1419.png"/><Relationship Id="rId32" Type="http://schemas.openxmlformats.org/officeDocument/2006/relationships/customXml" Target="../ink/ink1473.xml"/><Relationship Id="rId37" Type="http://schemas.openxmlformats.org/officeDocument/2006/relationships/image" Target="../media/image1432.png"/><Relationship Id="rId53" Type="http://schemas.openxmlformats.org/officeDocument/2006/relationships/image" Target="../media/image1440.png"/><Relationship Id="rId58" Type="http://schemas.openxmlformats.org/officeDocument/2006/relationships/customXml" Target="../ink/ink1486.xml"/><Relationship Id="rId74" Type="http://schemas.openxmlformats.org/officeDocument/2006/relationships/customXml" Target="../ink/ink1494.xml"/><Relationship Id="rId79" Type="http://schemas.openxmlformats.org/officeDocument/2006/relationships/image" Target="../media/image1453.png"/><Relationship Id="rId102" Type="http://schemas.openxmlformats.org/officeDocument/2006/relationships/customXml" Target="../ink/ink1508.xml"/><Relationship Id="rId123" Type="http://schemas.openxmlformats.org/officeDocument/2006/relationships/image" Target="../media/image1475.png"/><Relationship Id="rId128" Type="http://schemas.openxmlformats.org/officeDocument/2006/relationships/customXml" Target="../ink/ink1521.xml"/><Relationship Id="rId5" Type="http://schemas.openxmlformats.org/officeDocument/2006/relationships/image" Target="../media/image1418.png"/><Relationship Id="rId90" Type="http://schemas.openxmlformats.org/officeDocument/2006/relationships/customXml" Target="../ink/ink1502.xml"/><Relationship Id="rId95" Type="http://schemas.openxmlformats.org/officeDocument/2006/relationships/image" Target="../media/image1461.png"/><Relationship Id="rId22" Type="http://schemas.openxmlformats.org/officeDocument/2006/relationships/customXml" Target="../ink/ink1468.xml"/><Relationship Id="rId27" Type="http://schemas.openxmlformats.org/officeDocument/2006/relationships/image" Target="../media/image1427.png"/><Relationship Id="rId43" Type="http://schemas.openxmlformats.org/officeDocument/2006/relationships/image" Target="../media/image1435.png"/><Relationship Id="rId48" Type="http://schemas.openxmlformats.org/officeDocument/2006/relationships/customXml" Target="../ink/ink1481.xml"/><Relationship Id="rId64" Type="http://schemas.openxmlformats.org/officeDocument/2006/relationships/customXml" Target="../ink/ink1489.xml"/><Relationship Id="rId69" Type="http://schemas.openxmlformats.org/officeDocument/2006/relationships/image" Target="../media/image1448.png"/><Relationship Id="rId113" Type="http://schemas.openxmlformats.org/officeDocument/2006/relationships/image" Target="../media/image1470.png"/><Relationship Id="rId118" Type="http://schemas.openxmlformats.org/officeDocument/2006/relationships/customXml" Target="../ink/ink1516.xml"/><Relationship Id="rId134" Type="http://schemas.openxmlformats.org/officeDocument/2006/relationships/customXml" Target="../ink/ink1524.xml"/><Relationship Id="rId139" Type="http://schemas.openxmlformats.org/officeDocument/2006/relationships/image" Target="../media/image1482.png"/><Relationship Id="rId8" Type="http://schemas.openxmlformats.org/officeDocument/2006/relationships/customXml" Target="../ink/ink1461.xml"/><Relationship Id="rId51" Type="http://schemas.openxmlformats.org/officeDocument/2006/relationships/image" Target="../media/image1439.png"/><Relationship Id="rId72" Type="http://schemas.openxmlformats.org/officeDocument/2006/relationships/customXml" Target="../ink/ink1493.xml"/><Relationship Id="rId80" Type="http://schemas.openxmlformats.org/officeDocument/2006/relationships/customXml" Target="../ink/ink1497.xml"/><Relationship Id="rId85" Type="http://schemas.openxmlformats.org/officeDocument/2006/relationships/image" Target="../media/image1456.png"/><Relationship Id="rId93" Type="http://schemas.openxmlformats.org/officeDocument/2006/relationships/image" Target="../media/image1460.png"/><Relationship Id="rId98" Type="http://schemas.openxmlformats.org/officeDocument/2006/relationships/customXml" Target="../ink/ink1506.xml"/><Relationship Id="rId121" Type="http://schemas.openxmlformats.org/officeDocument/2006/relationships/image" Target="../media/image1474.png"/><Relationship Id="rId3" Type="http://schemas.openxmlformats.org/officeDocument/2006/relationships/image" Target="../media/image1417.png"/><Relationship Id="rId12" Type="http://schemas.openxmlformats.org/officeDocument/2006/relationships/customXml" Target="../ink/ink1463.xml"/><Relationship Id="rId17" Type="http://schemas.openxmlformats.org/officeDocument/2006/relationships/image" Target="../media/image1422.png"/><Relationship Id="rId25" Type="http://schemas.openxmlformats.org/officeDocument/2006/relationships/image" Target="../media/image1426.png"/><Relationship Id="rId33" Type="http://schemas.openxmlformats.org/officeDocument/2006/relationships/image" Target="../media/image1430.png"/><Relationship Id="rId38" Type="http://schemas.openxmlformats.org/officeDocument/2006/relationships/customXml" Target="../ink/ink1476.xml"/><Relationship Id="rId46" Type="http://schemas.openxmlformats.org/officeDocument/2006/relationships/customXml" Target="../ink/ink1480.xml"/><Relationship Id="rId59" Type="http://schemas.openxmlformats.org/officeDocument/2006/relationships/image" Target="../media/image1443.png"/><Relationship Id="rId67" Type="http://schemas.openxmlformats.org/officeDocument/2006/relationships/image" Target="../media/image1447.png"/><Relationship Id="rId103" Type="http://schemas.openxmlformats.org/officeDocument/2006/relationships/image" Target="../media/image1465.png"/><Relationship Id="rId108" Type="http://schemas.openxmlformats.org/officeDocument/2006/relationships/customXml" Target="../ink/ink1511.xml"/><Relationship Id="rId116" Type="http://schemas.openxmlformats.org/officeDocument/2006/relationships/customXml" Target="../ink/ink1515.xml"/><Relationship Id="rId124" Type="http://schemas.openxmlformats.org/officeDocument/2006/relationships/customXml" Target="../ink/ink1519.xml"/><Relationship Id="rId129" Type="http://schemas.openxmlformats.org/officeDocument/2006/relationships/image" Target="../media/image1478.png"/><Relationship Id="rId137" Type="http://schemas.openxmlformats.org/officeDocument/2006/relationships/image" Target="../media/image1481.png"/><Relationship Id="rId20" Type="http://schemas.openxmlformats.org/officeDocument/2006/relationships/customXml" Target="../ink/ink1467.xml"/><Relationship Id="rId41" Type="http://schemas.openxmlformats.org/officeDocument/2006/relationships/image" Target="../media/image1434.png"/><Relationship Id="rId54" Type="http://schemas.openxmlformats.org/officeDocument/2006/relationships/customXml" Target="../ink/ink1484.xml"/><Relationship Id="rId62" Type="http://schemas.openxmlformats.org/officeDocument/2006/relationships/customXml" Target="../ink/ink1488.xml"/><Relationship Id="rId70" Type="http://schemas.openxmlformats.org/officeDocument/2006/relationships/customXml" Target="../ink/ink1492.xml"/><Relationship Id="rId75" Type="http://schemas.openxmlformats.org/officeDocument/2006/relationships/image" Target="../media/image1451.png"/><Relationship Id="rId83" Type="http://schemas.openxmlformats.org/officeDocument/2006/relationships/image" Target="../media/image1455.png"/><Relationship Id="rId88" Type="http://schemas.openxmlformats.org/officeDocument/2006/relationships/customXml" Target="../ink/ink1501.xml"/><Relationship Id="rId91" Type="http://schemas.openxmlformats.org/officeDocument/2006/relationships/image" Target="../media/image1459.png"/><Relationship Id="rId96" Type="http://schemas.openxmlformats.org/officeDocument/2006/relationships/customXml" Target="../ink/ink1505.xml"/><Relationship Id="rId111" Type="http://schemas.openxmlformats.org/officeDocument/2006/relationships/image" Target="../media/image1469.png"/><Relationship Id="rId132" Type="http://schemas.openxmlformats.org/officeDocument/2006/relationships/customXml" Target="../ink/ink15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0.xml"/><Relationship Id="rId15" Type="http://schemas.openxmlformats.org/officeDocument/2006/relationships/image" Target="../media/image1421.png"/><Relationship Id="rId23" Type="http://schemas.openxmlformats.org/officeDocument/2006/relationships/image" Target="../media/image1425.png"/><Relationship Id="rId28" Type="http://schemas.openxmlformats.org/officeDocument/2006/relationships/customXml" Target="../ink/ink1471.xml"/><Relationship Id="rId36" Type="http://schemas.openxmlformats.org/officeDocument/2006/relationships/customXml" Target="../ink/ink1475.xml"/><Relationship Id="rId49" Type="http://schemas.openxmlformats.org/officeDocument/2006/relationships/image" Target="../media/image1438.png"/><Relationship Id="rId57" Type="http://schemas.openxmlformats.org/officeDocument/2006/relationships/image" Target="../media/image1442.png"/><Relationship Id="rId106" Type="http://schemas.openxmlformats.org/officeDocument/2006/relationships/customXml" Target="../ink/ink1510.xml"/><Relationship Id="rId114" Type="http://schemas.openxmlformats.org/officeDocument/2006/relationships/customXml" Target="../ink/ink1514.xml"/><Relationship Id="rId119" Type="http://schemas.openxmlformats.org/officeDocument/2006/relationships/image" Target="../media/image1473.png"/><Relationship Id="rId127" Type="http://schemas.openxmlformats.org/officeDocument/2006/relationships/image" Target="../media/image1477.png"/><Relationship Id="rId10" Type="http://schemas.openxmlformats.org/officeDocument/2006/relationships/customXml" Target="../ink/ink1462.xml"/><Relationship Id="rId31" Type="http://schemas.openxmlformats.org/officeDocument/2006/relationships/image" Target="../media/image1429.png"/><Relationship Id="rId44" Type="http://schemas.openxmlformats.org/officeDocument/2006/relationships/customXml" Target="../ink/ink1479.xml"/><Relationship Id="rId52" Type="http://schemas.openxmlformats.org/officeDocument/2006/relationships/customXml" Target="../ink/ink1483.xml"/><Relationship Id="rId60" Type="http://schemas.openxmlformats.org/officeDocument/2006/relationships/customXml" Target="../ink/ink1487.xml"/><Relationship Id="rId65" Type="http://schemas.openxmlformats.org/officeDocument/2006/relationships/image" Target="../media/image1446.png"/><Relationship Id="rId73" Type="http://schemas.openxmlformats.org/officeDocument/2006/relationships/image" Target="../media/image1450.png"/><Relationship Id="rId78" Type="http://schemas.openxmlformats.org/officeDocument/2006/relationships/customXml" Target="../ink/ink1496.xml"/><Relationship Id="rId81" Type="http://schemas.openxmlformats.org/officeDocument/2006/relationships/image" Target="../media/image1454.png"/><Relationship Id="rId86" Type="http://schemas.openxmlformats.org/officeDocument/2006/relationships/customXml" Target="../ink/ink1500.xml"/><Relationship Id="rId94" Type="http://schemas.openxmlformats.org/officeDocument/2006/relationships/customXml" Target="../ink/ink1504.xml"/><Relationship Id="rId99" Type="http://schemas.openxmlformats.org/officeDocument/2006/relationships/image" Target="../media/image1463.png"/><Relationship Id="rId101" Type="http://schemas.openxmlformats.org/officeDocument/2006/relationships/image" Target="../media/image1464.png"/><Relationship Id="rId122" Type="http://schemas.openxmlformats.org/officeDocument/2006/relationships/customXml" Target="../ink/ink1518.xml"/><Relationship Id="rId130" Type="http://schemas.openxmlformats.org/officeDocument/2006/relationships/customXml" Target="../ink/ink1522.xml"/><Relationship Id="rId135" Type="http://schemas.openxmlformats.org/officeDocument/2006/relationships/image" Target="../media/image1273.png"/><Relationship Id="rId4" Type="http://schemas.openxmlformats.org/officeDocument/2006/relationships/customXml" Target="../ink/ink1459.xml"/><Relationship Id="rId9" Type="http://schemas.openxmlformats.org/officeDocument/2006/relationships/image" Target="../media/image165.png"/><Relationship Id="rId13" Type="http://schemas.openxmlformats.org/officeDocument/2006/relationships/image" Target="../media/image1420.png"/><Relationship Id="rId18" Type="http://schemas.openxmlformats.org/officeDocument/2006/relationships/customXml" Target="../ink/ink1466.xml"/><Relationship Id="rId39" Type="http://schemas.openxmlformats.org/officeDocument/2006/relationships/image" Target="../media/image1433.png"/><Relationship Id="rId109" Type="http://schemas.openxmlformats.org/officeDocument/2006/relationships/image" Target="../media/image1468.png"/><Relationship Id="rId34" Type="http://schemas.openxmlformats.org/officeDocument/2006/relationships/customXml" Target="../ink/ink1474.xml"/><Relationship Id="rId50" Type="http://schemas.openxmlformats.org/officeDocument/2006/relationships/customXml" Target="../ink/ink1482.xml"/><Relationship Id="rId55" Type="http://schemas.openxmlformats.org/officeDocument/2006/relationships/image" Target="../media/image1441.png"/><Relationship Id="rId76" Type="http://schemas.openxmlformats.org/officeDocument/2006/relationships/customXml" Target="../ink/ink1495.xml"/><Relationship Id="rId97" Type="http://schemas.openxmlformats.org/officeDocument/2006/relationships/image" Target="../media/image1462.png"/><Relationship Id="rId104" Type="http://schemas.openxmlformats.org/officeDocument/2006/relationships/customXml" Target="../ink/ink1509.xml"/><Relationship Id="rId120" Type="http://schemas.openxmlformats.org/officeDocument/2006/relationships/customXml" Target="../ink/ink1517.xml"/><Relationship Id="rId125" Type="http://schemas.openxmlformats.org/officeDocument/2006/relationships/image" Target="../media/image1476.png"/><Relationship Id="rId7" Type="http://schemas.openxmlformats.org/officeDocument/2006/relationships/image" Target="../media/image171.png"/><Relationship Id="rId71" Type="http://schemas.openxmlformats.org/officeDocument/2006/relationships/image" Target="../media/image1449.png"/><Relationship Id="rId92" Type="http://schemas.openxmlformats.org/officeDocument/2006/relationships/customXml" Target="../ink/ink1503.xml"/><Relationship Id="rId2" Type="http://schemas.openxmlformats.org/officeDocument/2006/relationships/customXml" Target="../ink/ink1458.xml"/><Relationship Id="rId29" Type="http://schemas.openxmlformats.org/officeDocument/2006/relationships/image" Target="../media/image1428.png"/><Relationship Id="rId24" Type="http://schemas.openxmlformats.org/officeDocument/2006/relationships/customXml" Target="../ink/ink1469.xml"/><Relationship Id="rId40" Type="http://schemas.openxmlformats.org/officeDocument/2006/relationships/customXml" Target="../ink/ink1477.xml"/><Relationship Id="rId45" Type="http://schemas.openxmlformats.org/officeDocument/2006/relationships/image" Target="../media/image1436.png"/><Relationship Id="rId66" Type="http://schemas.openxmlformats.org/officeDocument/2006/relationships/customXml" Target="../ink/ink1490.xml"/><Relationship Id="rId87" Type="http://schemas.openxmlformats.org/officeDocument/2006/relationships/image" Target="../media/image1457.png"/><Relationship Id="rId110" Type="http://schemas.openxmlformats.org/officeDocument/2006/relationships/customXml" Target="../ink/ink1512.xml"/><Relationship Id="rId115" Type="http://schemas.openxmlformats.org/officeDocument/2006/relationships/image" Target="../media/image1471.png"/><Relationship Id="rId131" Type="http://schemas.openxmlformats.org/officeDocument/2006/relationships/image" Target="../media/image1479.png"/><Relationship Id="rId136" Type="http://schemas.openxmlformats.org/officeDocument/2006/relationships/customXml" Target="../ink/ink1525.xml"/><Relationship Id="rId61" Type="http://schemas.openxmlformats.org/officeDocument/2006/relationships/image" Target="../media/image1444.png"/><Relationship Id="rId82" Type="http://schemas.openxmlformats.org/officeDocument/2006/relationships/customXml" Target="../ink/ink1498.xml"/><Relationship Id="rId19" Type="http://schemas.openxmlformats.org/officeDocument/2006/relationships/image" Target="../media/image1423.png"/><Relationship Id="rId14" Type="http://schemas.openxmlformats.org/officeDocument/2006/relationships/customXml" Target="../ink/ink1464.xml"/><Relationship Id="rId30" Type="http://schemas.openxmlformats.org/officeDocument/2006/relationships/customXml" Target="../ink/ink1472.xml"/><Relationship Id="rId35" Type="http://schemas.openxmlformats.org/officeDocument/2006/relationships/image" Target="../media/image1431.png"/><Relationship Id="rId56" Type="http://schemas.openxmlformats.org/officeDocument/2006/relationships/customXml" Target="../ink/ink1485.xml"/><Relationship Id="rId77" Type="http://schemas.openxmlformats.org/officeDocument/2006/relationships/image" Target="../media/image1452.png"/><Relationship Id="rId100" Type="http://schemas.openxmlformats.org/officeDocument/2006/relationships/customXml" Target="../ink/ink1507.xml"/><Relationship Id="rId105" Type="http://schemas.openxmlformats.org/officeDocument/2006/relationships/image" Target="../media/image1466.png"/><Relationship Id="rId126" Type="http://schemas.openxmlformats.org/officeDocument/2006/relationships/customXml" Target="../ink/ink152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.xml"/><Relationship Id="rId21" Type="http://schemas.openxmlformats.org/officeDocument/2006/relationships/image" Target="../media/image43.png"/><Relationship Id="rId42" Type="http://schemas.openxmlformats.org/officeDocument/2006/relationships/customXml" Target="../ink/ink54.xml"/><Relationship Id="rId63" Type="http://schemas.openxmlformats.org/officeDocument/2006/relationships/image" Target="../media/image64.png"/><Relationship Id="rId84" Type="http://schemas.openxmlformats.org/officeDocument/2006/relationships/customXml" Target="../ink/ink75.xml"/><Relationship Id="rId138" Type="http://schemas.openxmlformats.org/officeDocument/2006/relationships/image" Target="../media/image101.png"/><Relationship Id="rId159" Type="http://schemas.openxmlformats.org/officeDocument/2006/relationships/image" Target="../media/image111.png"/><Relationship Id="rId170" Type="http://schemas.openxmlformats.org/officeDocument/2006/relationships/image" Target="../media/image116.png"/><Relationship Id="rId191" Type="http://schemas.openxmlformats.org/officeDocument/2006/relationships/customXml" Target="../ink/ink130.xml"/><Relationship Id="rId205" Type="http://schemas.openxmlformats.org/officeDocument/2006/relationships/customXml" Target="../ink/ink137.xml"/><Relationship Id="rId226" Type="http://schemas.openxmlformats.org/officeDocument/2006/relationships/image" Target="../media/image144.png"/><Relationship Id="rId247" Type="http://schemas.openxmlformats.org/officeDocument/2006/relationships/image" Target="../media/image154.png"/><Relationship Id="rId107" Type="http://schemas.openxmlformats.org/officeDocument/2006/relationships/image" Target="../media/image86.png"/><Relationship Id="rId11" Type="http://schemas.openxmlformats.org/officeDocument/2006/relationships/image" Target="../media/image38.png"/><Relationship Id="rId32" Type="http://schemas.openxmlformats.org/officeDocument/2006/relationships/customXml" Target="../ink/ink49.xml"/><Relationship Id="rId53" Type="http://schemas.openxmlformats.org/officeDocument/2006/relationships/image" Target="../media/image59.png"/><Relationship Id="rId74" Type="http://schemas.openxmlformats.org/officeDocument/2006/relationships/customXml" Target="../ink/ink70.xml"/><Relationship Id="rId128" Type="http://schemas.openxmlformats.org/officeDocument/2006/relationships/image" Target="../media/image96.png"/><Relationship Id="rId149" Type="http://schemas.openxmlformats.org/officeDocument/2006/relationships/customXml" Target="../ink/ink108.xml"/><Relationship Id="rId5" Type="http://schemas.openxmlformats.org/officeDocument/2006/relationships/image" Target="../media/image35.png"/><Relationship Id="rId95" Type="http://schemas.openxmlformats.org/officeDocument/2006/relationships/image" Target="../media/image80.png"/><Relationship Id="rId160" Type="http://schemas.openxmlformats.org/officeDocument/2006/relationships/customXml" Target="../ink/ink114.xml"/><Relationship Id="rId181" Type="http://schemas.openxmlformats.org/officeDocument/2006/relationships/customXml" Target="../ink/ink125.xml"/><Relationship Id="rId216" Type="http://schemas.openxmlformats.org/officeDocument/2006/relationships/image" Target="../media/image139.png"/><Relationship Id="rId237" Type="http://schemas.openxmlformats.org/officeDocument/2006/relationships/customXml" Target="../ink/ink153.xml"/><Relationship Id="rId258" Type="http://schemas.openxmlformats.org/officeDocument/2006/relationships/customXml" Target="../ink/ink164.xml"/><Relationship Id="rId22" Type="http://schemas.openxmlformats.org/officeDocument/2006/relationships/customXml" Target="../ink/ink44.xml"/><Relationship Id="rId43" Type="http://schemas.openxmlformats.org/officeDocument/2006/relationships/image" Target="../media/image54.png"/><Relationship Id="rId64" Type="http://schemas.openxmlformats.org/officeDocument/2006/relationships/customXml" Target="../ink/ink65.xml"/><Relationship Id="rId118" Type="http://schemas.openxmlformats.org/officeDocument/2006/relationships/image" Target="../media/image91.png"/><Relationship Id="rId139" Type="http://schemas.openxmlformats.org/officeDocument/2006/relationships/customXml" Target="../ink/ink103.xml"/><Relationship Id="rId85" Type="http://schemas.openxmlformats.org/officeDocument/2006/relationships/image" Target="../media/image75.png"/><Relationship Id="rId150" Type="http://schemas.openxmlformats.org/officeDocument/2006/relationships/image" Target="../media/image107.png"/><Relationship Id="rId171" Type="http://schemas.openxmlformats.org/officeDocument/2006/relationships/customXml" Target="../ink/ink120.xml"/><Relationship Id="rId192" Type="http://schemas.openxmlformats.org/officeDocument/2006/relationships/image" Target="../media/image127.png"/><Relationship Id="rId206" Type="http://schemas.openxmlformats.org/officeDocument/2006/relationships/image" Target="../media/image134.png"/><Relationship Id="rId227" Type="http://schemas.openxmlformats.org/officeDocument/2006/relationships/customXml" Target="../ink/ink148.xml"/><Relationship Id="rId248" Type="http://schemas.openxmlformats.org/officeDocument/2006/relationships/customXml" Target="../ink/ink159.xml"/><Relationship Id="rId12" Type="http://schemas.openxmlformats.org/officeDocument/2006/relationships/customXml" Target="../ink/ink39.xml"/><Relationship Id="rId33" Type="http://schemas.openxmlformats.org/officeDocument/2006/relationships/image" Target="../media/image49.png"/><Relationship Id="rId108" Type="http://schemas.openxmlformats.org/officeDocument/2006/relationships/customXml" Target="../ink/ink87.xml"/><Relationship Id="rId129" Type="http://schemas.openxmlformats.org/officeDocument/2006/relationships/customXml" Target="../ink/ink98.xml"/><Relationship Id="rId54" Type="http://schemas.openxmlformats.org/officeDocument/2006/relationships/customXml" Target="../ink/ink60.xml"/><Relationship Id="rId75" Type="http://schemas.openxmlformats.org/officeDocument/2006/relationships/image" Target="../media/image70.png"/><Relationship Id="rId96" Type="http://schemas.openxmlformats.org/officeDocument/2006/relationships/customXml" Target="../ink/ink81.xml"/><Relationship Id="rId140" Type="http://schemas.openxmlformats.org/officeDocument/2006/relationships/image" Target="../media/image102.png"/><Relationship Id="rId161" Type="http://schemas.openxmlformats.org/officeDocument/2006/relationships/image" Target="../media/image112.png"/><Relationship Id="rId182" Type="http://schemas.openxmlformats.org/officeDocument/2006/relationships/image" Target="../media/image122.png"/><Relationship Id="rId217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212" Type="http://schemas.openxmlformats.org/officeDocument/2006/relationships/image" Target="../media/image137.png"/><Relationship Id="rId233" Type="http://schemas.openxmlformats.org/officeDocument/2006/relationships/customXml" Target="../ink/ink151.xml"/><Relationship Id="rId238" Type="http://schemas.openxmlformats.org/officeDocument/2006/relationships/image" Target="../media/image150.png"/><Relationship Id="rId254" Type="http://schemas.openxmlformats.org/officeDocument/2006/relationships/customXml" Target="../ink/ink162.xml"/><Relationship Id="rId259" Type="http://schemas.openxmlformats.org/officeDocument/2006/relationships/image" Target="../media/image160.png"/><Relationship Id="rId23" Type="http://schemas.openxmlformats.org/officeDocument/2006/relationships/image" Target="../media/image44.png"/><Relationship Id="rId28" Type="http://schemas.openxmlformats.org/officeDocument/2006/relationships/customXml" Target="../ink/ink47.xml"/><Relationship Id="rId49" Type="http://schemas.openxmlformats.org/officeDocument/2006/relationships/image" Target="../media/image57.png"/><Relationship Id="rId114" Type="http://schemas.openxmlformats.org/officeDocument/2006/relationships/customXml" Target="../ink/ink90.xml"/><Relationship Id="rId119" Type="http://schemas.openxmlformats.org/officeDocument/2006/relationships/customXml" Target="../ink/ink93.xml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65.png"/><Relationship Id="rId81" Type="http://schemas.openxmlformats.org/officeDocument/2006/relationships/image" Target="../media/image73.png"/><Relationship Id="rId86" Type="http://schemas.openxmlformats.org/officeDocument/2006/relationships/customXml" Target="../ink/ink76.xml"/><Relationship Id="rId130" Type="http://schemas.openxmlformats.org/officeDocument/2006/relationships/image" Target="../media/image97.png"/><Relationship Id="rId135" Type="http://schemas.openxmlformats.org/officeDocument/2006/relationships/customXml" Target="../ink/ink101.xml"/><Relationship Id="rId151" Type="http://schemas.openxmlformats.org/officeDocument/2006/relationships/customXml" Target="../ink/ink109.xml"/><Relationship Id="rId156" Type="http://schemas.openxmlformats.org/officeDocument/2006/relationships/customXml" Target="../ink/ink112.xml"/><Relationship Id="rId177" Type="http://schemas.openxmlformats.org/officeDocument/2006/relationships/customXml" Target="../ink/ink123.xml"/><Relationship Id="rId198" Type="http://schemas.openxmlformats.org/officeDocument/2006/relationships/image" Target="../media/image130.png"/><Relationship Id="rId172" Type="http://schemas.openxmlformats.org/officeDocument/2006/relationships/image" Target="../media/image117.png"/><Relationship Id="rId193" Type="http://schemas.openxmlformats.org/officeDocument/2006/relationships/customXml" Target="../ink/ink131.xml"/><Relationship Id="rId202" Type="http://schemas.openxmlformats.org/officeDocument/2006/relationships/image" Target="../media/image132.png"/><Relationship Id="rId207" Type="http://schemas.openxmlformats.org/officeDocument/2006/relationships/customXml" Target="../ink/ink138.xml"/><Relationship Id="rId223" Type="http://schemas.openxmlformats.org/officeDocument/2006/relationships/customXml" Target="../ink/ink146.xml"/><Relationship Id="rId228" Type="http://schemas.openxmlformats.org/officeDocument/2006/relationships/image" Target="../media/image145.png"/><Relationship Id="rId244" Type="http://schemas.openxmlformats.org/officeDocument/2006/relationships/customXml" Target="../ink/ink157.xml"/><Relationship Id="rId249" Type="http://schemas.openxmlformats.org/officeDocument/2006/relationships/image" Target="../media/image155.png"/><Relationship Id="rId13" Type="http://schemas.openxmlformats.org/officeDocument/2006/relationships/image" Target="../media/image39.png"/><Relationship Id="rId18" Type="http://schemas.openxmlformats.org/officeDocument/2006/relationships/customXml" Target="../ink/ink42.xml"/><Relationship Id="rId39" Type="http://schemas.openxmlformats.org/officeDocument/2006/relationships/image" Target="../media/image52.png"/><Relationship Id="rId109" Type="http://schemas.openxmlformats.org/officeDocument/2006/relationships/image" Target="../media/image87.png"/><Relationship Id="rId260" Type="http://schemas.openxmlformats.org/officeDocument/2006/relationships/customXml" Target="../ink/ink165.xml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60.png"/><Relationship Id="rId76" Type="http://schemas.openxmlformats.org/officeDocument/2006/relationships/customXml" Target="../ink/ink71.xml"/><Relationship Id="rId97" Type="http://schemas.openxmlformats.org/officeDocument/2006/relationships/image" Target="../media/image81.png"/><Relationship Id="rId104" Type="http://schemas.openxmlformats.org/officeDocument/2006/relationships/customXml" Target="../ink/ink85.xml"/><Relationship Id="rId120" Type="http://schemas.openxmlformats.org/officeDocument/2006/relationships/image" Target="../media/image92.png"/><Relationship Id="rId125" Type="http://schemas.openxmlformats.org/officeDocument/2006/relationships/customXml" Target="../ink/ink96.xml"/><Relationship Id="rId141" Type="http://schemas.openxmlformats.org/officeDocument/2006/relationships/customXml" Target="../ink/ink104.xml"/><Relationship Id="rId146" Type="http://schemas.openxmlformats.org/officeDocument/2006/relationships/image" Target="../media/image105.png"/><Relationship Id="rId167" Type="http://schemas.openxmlformats.org/officeDocument/2006/relationships/customXml" Target="../ink/ink118.xml"/><Relationship Id="rId188" Type="http://schemas.openxmlformats.org/officeDocument/2006/relationships/image" Target="../media/image125.png"/><Relationship Id="rId7" Type="http://schemas.openxmlformats.org/officeDocument/2006/relationships/image" Target="../media/image36.png"/><Relationship Id="rId71" Type="http://schemas.openxmlformats.org/officeDocument/2006/relationships/image" Target="../media/image68.png"/><Relationship Id="rId92" Type="http://schemas.openxmlformats.org/officeDocument/2006/relationships/customXml" Target="../ink/ink79.xml"/><Relationship Id="rId162" Type="http://schemas.openxmlformats.org/officeDocument/2006/relationships/customXml" Target="../ink/ink115.xml"/><Relationship Id="rId183" Type="http://schemas.openxmlformats.org/officeDocument/2006/relationships/customXml" Target="../ink/ink126.xml"/><Relationship Id="rId213" Type="http://schemas.openxmlformats.org/officeDocument/2006/relationships/customXml" Target="../ink/ink141.xml"/><Relationship Id="rId218" Type="http://schemas.openxmlformats.org/officeDocument/2006/relationships/image" Target="../media/image140.png"/><Relationship Id="rId234" Type="http://schemas.openxmlformats.org/officeDocument/2006/relationships/image" Target="../media/image148.png"/><Relationship Id="rId239" Type="http://schemas.openxmlformats.org/officeDocument/2006/relationships/customXml" Target="../ink/ink154.xml"/><Relationship Id="rId2" Type="http://schemas.openxmlformats.org/officeDocument/2006/relationships/customXml" Target="../ink/ink34.xml"/><Relationship Id="rId29" Type="http://schemas.openxmlformats.org/officeDocument/2006/relationships/image" Target="../media/image47.png"/><Relationship Id="rId250" Type="http://schemas.openxmlformats.org/officeDocument/2006/relationships/customXml" Target="../ink/ink160.xml"/><Relationship Id="rId255" Type="http://schemas.openxmlformats.org/officeDocument/2006/relationships/image" Target="../media/image158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55.png"/><Relationship Id="rId66" Type="http://schemas.openxmlformats.org/officeDocument/2006/relationships/customXml" Target="../ink/ink66.xml"/><Relationship Id="rId87" Type="http://schemas.openxmlformats.org/officeDocument/2006/relationships/image" Target="../media/image76.png"/><Relationship Id="rId110" Type="http://schemas.openxmlformats.org/officeDocument/2006/relationships/customXml" Target="../ink/ink88.xml"/><Relationship Id="rId115" Type="http://schemas.openxmlformats.org/officeDocument/2006/relationships/customXml" Target="../ink/ink91.xml"/><Relationship Id="rId131" Type="http://schemas.openxmlformats.org/officeDocument/2006/relationships/customXml" Target="../ink/ink99.xml"/><Relationship Id="rId136" Type="http://schemas.openxmlformats.org/officeDocument/2006/relationships/image" Target="../media/image100.png"/><Relationship Id="rId157" Type="http://schemas.openxmlformats.org/officeDocument/2006/relationships/image" Target="../media/image110.png"/><Relationship Id="rId178" Type="http://schemas.openxmlformats.org/officeDocument/2006/relationships/image" Target="../media/image120.png"/><Relationship Id="rId61" Type="http://schemas.openxmlformats.org/officeDocument/2006/relationships/image" Target="../media/image63.png"/><Relationship Id="rId82" Type="http://schemas.openxmlformats.org/officeDocument/2006/relationships/customXml" Target="../ink/ink74.xml"/><Relationship Id="rId152" Type="http://schemas.openxmlformats.org/officeDocument/2006/relationships/image" Target="../media/image108.png"/><Relationship Id="rId173" Type="http://schemas.openxmlformats.org/officeDocument/2006/relationships/customXml" Target="../ink/ink121.xml"/><Relationship Id="rId194" Type="http://schemas.openxmlformats.org/officeDocument/2006/relationships/image" Target="../media/image128.png"/><Relationship Id="rId199" Type="http://schemas.openxmlformats.org/officeDocument/2006/relationships/customXml" Target="../ink/ink134.xml"/><Relationship Id="rId203" Type="http://schemas.openxmlformats.org/officeDocument/2006/relationships/customXml" Target="../ink/ink136.xml"/><Relationship Id="rId208" Type="http://schemas.openxmlformats.org/officeDocument/2006/relationships/image" Target="../media/image135.png"/><Relationship Id="rId229" Type="http://schemas.openxmlformats.org/officeDocument/2006/relationships/customXml" Target="../ink/ink149.xml"/><Relationship Id="rId19" Type="http://schemas.openxmlformats.org/officeDocument/2006/relationships/image" Target="../media/image42.png"/><Relationship Id="rId224" Type="http://schemas.openxmlformats.org/officeDocument/2006/relationships/image" Target="../media/image143.png"/><Relationship Id="rId240" Type="http://schemas.openxmlformats.org/officeDocument/2006/relationships/customXml" Target="../ink/ink155.xml"/><Relationship Id="rId245" Type="http://schemas.openxmlformats.org/officeDocument/2006/relationships/image" Target="../media/image153.png"/><Relationship Id="rId261" Type="http://schemas.openxmlformats.org/officeDocument/2006/relationships/image" Target="../media/image161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50.png"/><Relationship Id="rId56" Type="http://schemas.openxmlformats.org/officeDocument/2006/relationships/customXml" Target="../ink/ink61.xml"/><Relationship Id="rId77" Type="http://schemas.openxmlformats.org/officeDocument/2006/relationships/image" Target="../media/image71.png"/><Relationship Id="rId100" Type="http://schemas.openxmlformats.org/officeDocument/2006/relationships/customXml" Target="../ink/ink83.xml"/><Relationship Id="rId105" Type="http://schemas.openxmlformats.org/officeDocument/2006/relationships/image" Target="../media/image85.png"/><Relationship Id="rId126" Type="http://schemas.openxmlformats.org/officeDocument/2006/relationships/image" Target="../media/image95.png"/><Relationship Id="rId147" Type="http://schemas.openxmlformats.org/officeDocument/2006/relationships/customXml" Target="../ink/ink107.xml"/><Relationship Id="rId168" Type="http://schemas.openxmlformats.org/officeDocument/2006/relationships/image" Target="../media/image115.png"/><Relationship Id="rId8" Type="http://schemas.openxmlformats.org/officeDocument/2006/relationships/customXml" Target="../ink/ink37.xml"/><Relationship Id="rId51" Type="http://schemas.openxmlformats.org/officeDocument/2006/relationships/image" Target="../media/image58.png"/><Relationship Id="rId72" Type="http://schemas.openxmlformats.org/officeDocument/2006/relationships/customXml" Target="../ink/ink69.xml"/><Relationship Id="rId93" Type="http://schemas.openxmlformats.org/officeDocument/2006/relationships/image" Target="../media/image79.png"/><Relationship Id="rId98" Type="http://schemas.openxmlformats.org/officeDocument/2006/relationships/customXml" Target="../ink/ink82.xml"/><Relationship Id="rId121" Type="http://schemas.openxmlformats.org/officeDocument/2006/relationships/customXml" Target="../ink/ink94.xml"/><Relationship Id="rId142" Type="http://schemas.openxmlformats.org/officeDocument/2006/relationships/image" Target="../media/image103.png"/><Relationship Id="rId163" Type="http://schemas.openxmlformats.org/officeDocument/2006/relationships/image" Target="../media/image113.png"/><Relationship Id="rId184" Type="http://schemas.openxmlformats.org/officeDocument/2006/relationships/image" Target="../media/image123.png"/><Relationship Id="rId189" Type="http://schemas.openxmlformats.org/officeDocument/2006/relationships/customXml" Target="../ink/ink129.xml"/><Relationship Id="rId219" Type="http://schemas.openxmlformats.org/officeDocument/2006/relationships/customXml" Target="../ink/ink144.xml"/><Relationship Id="rId3" Type="http://schemas.openxmlformats.org/officeDocument/2006/relationships/image" Target="../media/image34.png"/><Relationship Id="rId214" Type="http://schemas.openxmlformats.org/officeDocument/2006/relationships/image" Target="../media/image138.png"/><Relationship Id="rId230" Type="http://schemas.openxmlformats.org/officeDocument/2006/relationships/image" Target="../media/image146.png"/><Relationship Id="rId235" Type="http://schemas.openxmlformats.org/officeDocument/2006/relationships/customXml" Target="../ink/ink152.xml"/><Relationship Id="rId251" Type="http://schemas.openxmlformats.org/officeDocument/2006/relationships/image" Target="../media/image156.png"/><Relationship Id="rId256" Type="http://schemas.openxmlformats.org/officeDocument/2006/relationships/customXml" Target="../ink/ink163.xml"/><Relationship Id="rId25" Type="http://schemas.openxmlformats.org/officeDocument/2006/relationships/image" Target="../media/image45.png"/><Relationship Id="rId46" Type="http://schemas.openxmlformats.org/officeDocument/2006/relationships/customXml" Target="../ink/ink56.xml"/><Relationship Id="rId67" Type="http://schemas.openxmlformats.org/officeDocument/2006/relationships/image" Target="../media/image66.png"/><Relationship Id="rId116" Type="http://schemas.openxmlformats.org/officeDocument/2006/relationships/image" Target="../media/image90.png"/><Relationship Id="rId137" Type="http://schemas.openxmlformats.org/officeDocument/2006/relationships/customXml" Target="../ink/ink102.xml"/><Relationship Id="rId158" Type="http://schemas.openxmlformats.org/officeDocument/2006/relationships/customXml" Target="../ink/ink113.xml"/><Relationship Id="rId20" Type="http://schemas.openxmlformats.org/officeDocument/2006/relationships/customXml" Target="../ink/ink43.xml"/><Relationship Id="rId41" Type="http://schemas.openxmlformats.org/officeDocument/2006/relationships/image" Target="../media/image53.png"/><Relationship Id="rId62" Type="http://schemas.openxmlformats.org/officeDocument/2006/relationships/customXml" Target="../ink/ink64.xml"/><Relationship Id="rId83" Type="http://schemas.openxmlformats.org/officeDocument/2006/relationships/image" Target="../media/image74.png"/><Relationship Id="rId88" Type="http://schemas.openxmlformats.org/officeDocument/2006/relationships/customXml" Target="../ink/ink77.xml"/><Relationship Id="rId111" Type="http://schemas.openxmlformats.org/officeDocument/2006/relationships/image" Target="../media/image88.png"/><Relationship Id="rId132" Type="http://schemas.openxmlformats.org/officeDocument/2006/relationships/image" Target="../media/image98.png"/><Relationship Id="rId153" Type="http://schemas.openxmlformats.org/officeDocument/2006/relationships/customXml" Target="../ink/ink110.xml"/><Relationship Id="rId174" Type="http://schemas.openxmlformats.org/officeDocument/2006/relationships/image" Target="../media/image118.png"/><Relationship Id="rId179" Type="http://schemas.openxmlformats.org/officeDocument/2006/relationships/customXml" Target="../ink/ink124.xml"/><Relationship Id="rId195" Type="http://schemas.openxmlformats.org/officeDocument/2006/relationships/customXml" Target="../ink/ink132.xml"/><Relationship Id="rId209" Type="http://schemas.openxmlformats.org/officeDocument/2006/relationships/customXml" Target="../ink/ink139.xml"/><Relationship Id="rId190" Type="http://schemas.openxmlformats.org/officeDocument/2006/relationships/image" Target="../media/image126.png"/><Relationship Id="rId204" Type="http://schemas.openxmlformats.org/officeDocument/2006/relationships/image" Target="../media/image133.png"/><Relationship Id="rId220" Type="http://schemas.openxmlformats.org/officeDocument/2006/relationships/image" Target="../media/image141.png"/><Relationship Id="rId225" Type="http://schemas.openxmlformats.org/officeDocument/2006/relationships/customXml" Target="../ink/ink147.xml"/><Relationship Id="rId241" Type="http://schemas.openxmlformats.org/officeDocument/2006/relationships/image" Target="../media/image151.png"/><Relationship Id="rId246" Type="http://schemas.openxmlformats.org/officeDocument/2006/relationships/customXml" Target="../ink/ink158.xml"/><Relationship Id="rId15" Type="http://schemas.openxmlformats.org/officeDocument/2006/relationships/image" Target="../media/image40.png"/><Relationship Id="rId36" Type="http://schemas.openxmlformats.org/officeDocument/2006/relationships/customXml" Target="../ink/ink51.xml"/><Relationship Id="rId57" Type="http://schemas.openxmlformats.org/officeDocument/2006/relationships/image" Target="../media/image61.png"/><Relationship Id="rId106" Type="http://schemas.openxmlformats.org/officeDocument/2006/relationships/customXml" Target="../ink/ink86.xml"/><Relationship Id="rId127" Type="http://schemas.openxmlformats.org/officeDocument/2006/relationships/customXml" Target="../ink/ink97.xml"/><Relationship Id="rId10" Type="http://schemas.openxmlformats.org/officeDocument/2006/relationships/customXml" Target="../ink/ink38.xml"/><Relationship Id="rId31" Type="http://schemas.openxmlformats.org/officeDocument/2006/relationships/image" Target="../media/image48.png"/><Relationship Id="rId52" Type="http://schemas.openxmlformats.org/officeDocument/2006/relationships/customXml" Target="../ink/ink59.xml"/><Relationship Id="rId73" Type="http://schemas.openxmlformats.org/officeDocument/2006/relationships/image" Target="../media/image69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image" Target="../media/image93.png"/><Relationship Id="rId143" Type="http://schemas.openxmlformats.org/officeDocument/2006/relationships/customXml" Target="../ink/ink105.xml"/><Relationship Id="rId148" Type="http://schemas.openxmlformats.org/officeDocument/2006/relationships/image" Target="../media/image106.png"/><Relationship Id="rId164" Type="http://schemas.openxmlformats.org/officeDocument/2006/relationships/customXml" Target="../ink/ink116.xml"/><Relationship Id="rId169" Type="http://schemas.openxmlformats.org/officeDocument/2006/relationships/customXml" Target="../ink/ink119.xml"/><Relationship Id="rId185" Type="http://schemas.openxmlformats.org/officeDocument/2006/relationships/customXml" Target="../ink/ink127.xml"/><Relationship Id="rId4" Type="http://schemas.openxmlformats.org/officeDocument/2006/relationships/customXml" Target="../ink/ink35.xml"/><Relationship Id="rId9" Type="http://schemas.openxmlformats.org/officeDocument/2006/relationships/image" Target="../media/image37.png"/><Relationship Id="rId180" Type="http://schemas.openxmlformats.org/officeDocument/2006/relationships/image" Target="../media/image121.png"/><Relationship Id="rId210" Type="http://schemas.openxmlformats.org/officeDocument/2006/relationships/image" Target="../media/image136.png"/><Relationship Id="rId215" Type="http://schemas.openxmlformats.org/officeDocument/2006/relationships/customXml" Target="../ink/ink142.xml"/><Relationship Id="rId236" Type="http://schemas.openxmlformats.org/officeDocument/2006/relationships/image" Target="../media/image149.png"/><Relationship Id="rId257" Type="http://schemas.openxmlformats.org/officeDocument/2006/relationships/image" Target="../media/image159.png"/><Relationship Id="rId26" Type="http://schemas.openxmlformats.org/officeDocument/2006/relationships/customXml" Target="../ink/ink46.xml"/><Relationship Id="rId231" Type="http://schemas.openxmlformats.org/officeDocument/2006/relationships/customXml" Target="../ink/ink150.xml"/><Relationship Id="rId252" Type="http://schemas.openxmlformats.org/officeDocument/2006/relationships/customXml" Target="../ink/ink161.xml"/><Relationship Id="rId47" Type="http://schemas.openxmlformats.org/officeDocument/2006/relationships/image" Target="../media/image56.png"/><Relationship Id="rId68" Type="http://schemas.openxmlformats.org/officeDocument/2006/relationships/customXml" Target="../ink/ink67.xml"/><Relationship Id="rId89" Type="http://schemas.openxmlformats.org/officeDocument/2006/relationships/image" Target="../media/image77.png"/><Relationship Id="rId112" Type="http://schemas.openxmlformats.org/officeDocument/2006/relationships/customXml" Target="../ink/ink89.xml"/><Relationship Id="rId133" Type="http://schemas.openxmlformats.org/officeDocument/2006/relationships/customXml" Target="../ink/ink100.xml"/><Relationship Id="rId154" Type="http://schemas.openxmlformats.org/officeDocument/2006/relationships/image" Target="../media/image109.png"/><Relationship Id="rId175" Type="http://schemas.openxmlformats.org/officeDocument/2006/relationships/customXml" Target="../ink/ink122.xml"/><Relationship Id="rId196" Type="http://schemas.openxmlformats.org/officeDocument/2006/relationships/image" Target="../media/image129.png"/><Relationship Id="rId200" Type="http://schemas.openxmlformats.org/officeDocument/2006/relationships/image" Target="../media/image131.png"/><Relationship Id="rId16" Type="http://schemas.openxmlformats.org/officeDocument/2006/relationships/customXml" Target="../ink/ink41.xml"/><Relationship Id="rId221" Type="http://schemas.openxmlformats.org/officeDocument/2006/relationships/customXml" Target="../ink/ink145.xml"/><Relationship Id="rId242" Type="http://schemas.openxmlformats.org/officeDocument/2006/relationships/customXml" Target="../ink/ink156.xml"/><Relationship Id="rId37" Type="http://schemas.openxmlformats.org/officeDocument/2006/relationships/image" Target="../media/image51.png"/><Relationship Id="rId58" Type="http://schemas.openxmlformats.org/officeDocument/2006/relationships/customXml" Target="../ink/ink62.xml"/><Relationship Id="rId79" Type="http://schemas.openxmlformats.org/officeDocument/2006/relationships/image" Target="../media/image72.png"/><Relationship Id="rId102" Type="http://schemas.openxmlformats.org/officeDocument/2006/relationships/customXml" Target="../ink/ink84.xml"/><Relationship Id="rId123" Type="http://schemas.openxmlformats.org/officeDocument/2006/relationships/customXml" Target="../ink/ink95.xml"/><Relationship Id="rId144" Type="http://schemas.openxmlformats.org/officeDocument/2006/relationships/image" Target="../media/image104.png"/><Relationship Id="rId90" Type="http://schemas.openxmlformats.org/officeDocument/2006/relationships/customXml" Target="../ink/ink78.xml"/><Relationship Id="rId165" Type="http://schemas.openxmlformats.org/officeDocument/2006/relationships/image" Target="../media/image114.png"/><Relationship Id="rId186" Type="http://schemas.openxmlformats.org/officeDocument/2006/relationships/image" Target="../media/image124.png"/><Relationship Id="rId211" Type="http://schemas.openxmlformats.org/officeDocument/2006/relationships/customXml" Target="../ink/ink140.xml"/><Relationship Id="rId232" Type="http://schemas.openxmlformats.org/officeDocument/2006/relationships/image" Target="../media/image147.png"/><Relationship Id="rId253" Type="http://schemas.openxmlformats.org/officeDocument/2006/relationships/image" Target="../media/image157.png"/><Relationship Id="rId27" Type="http://schemas.openxmlformats.org/officeDocument/2006/relationships/image" Target="../media/image46.png"/><Relationship Id="rId48" Type="http://schemas.openxmlformats.org/officeDocument/2006/relationships/customXml" Target="../ink/ink57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34" Type="http://schemas.openxmlformats.org/officeDocument/2006/relationships/image" Target="../media/image99.png"/><Relationship Id="rId80" Type="http://schemas.openxmlformats.org/officeDocument/2006/relationships/customXml" Target="../ink/ink73.xml"/><Relationship Id="rId155" Type="http://schemas.openxmlformats.org/officeDocument/2006/relationships/customXml" Target="../ink/ink111.xml"/><Relationship Id="rId176" Type="http://schemas.openxmlformats.org/officeDocument/2006/relationships/image" Target="../media/image119.png"/><Relationship Id="rId197" Type="http://schemas.openxmlformats.org/officeDocument/2006/relationships/customXml" Target="../ink/ink133.xml"/><Relationship Id="rId201" Type="http://schemas.openxmlformats.org/officeDocument/2006/relationships/customXml" Target="../ink/ink135.xml"/><Relationship Id="rId222" Type="http://schemas.openxmlformats.org/officeDocument/2006/relationships/image" Target="../media/image142.png"/><Relationship Id="rId243" Type="http://schemas.openxmlformats.org/officeDocument/2006/relationships/image" Target="../media/image152.png"/><Relationship Id="rId17" Type="http://schemas.openxmlformats.org/officeDocument/2006/relationships/image" Target="../media/image41.png"/><Relationship Id="rId38" Type="http://schemas.openxmlformats.org/officeDocument/2006/relationships/customXml" Target="../ink/ink52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24" Type="http://schemas.openxmlformats.org/officeDocument/2006/relationships/image" Target="../media/image94.png"/><Relationship Id="rId70" Type="http://schemas.openxmlformats.org/officeDocument/2006/relationships/customXml" Target="../ink/ink68.xml"/><Relationship Id="rId91" Type="http://schemas.openxmlformats.org/officeDocument/2006/relationships/image" Target="../media/image78.png"/><Relationship Id="rId145" Type="http://schemas.openxmlformats.org/officeDocument/2006/relationships/customXml" Target="../ink/ink106.xml"/><Relationship Id="rId166" Type="http://schemas.openxmlformats.org/officeDocument/2006/relationships/customXml" Target="../ink/ink117.xml"/><Relationship Id="rId187" Type="http://schemas.openxmlformats.org/officeDocument/2006/relationships/customXml" Target="../ink/ink128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39.xml"/><Relationship Id="rId117" Type="http://schemas.openxmlformats.org/officeDocument/2006/relationships/image" Target="../media/image1538.png"/><Relationship Id="rId21" Type="http://schemas.openxmlformats.org/officeDocument/2006/relationships/image" Target="../media/image1491.png"/><Relationship Id="rId42" Type="http://schemas.openxmlformats.org/officeDocument/2006/relationships/customXml" Target="../ink/ink1547.xml"/><Relationship Id="rId47" Type="http://schemas.openxmlformats.org/officeDocument/2006/relationships/image" Target="../media/image27.png"/><Relationship Id="rId63" Type="http://schemas.openxmlformats.org/officeDocument/2006/relationships/image" Target="../media/image1511.png"/><Relationship Id="rId68" Type="http://schemas.openxmlformats.org/officeDocument/2006/relationships/customXml" Target="../ink/ink1560.xml"/><Relationship Id="rId84" Type="http://schemas.openxmlformats.org/officeDocument/2006/relationships/customXml" Target="../ink/ink1568.xml"/><Relationship Id="rId89" Type="http://schemas.openxmlformats.org/officeDocument/2006/relationships/image" Target="../media/image1524.png"/><Relationship Id="rId112" Type="http://schemas.openxmlformats.org/officeDocument/2006/relationships/customXml" Target="../ink/ink1582.xml"/><Relationship Id="rId133" Type="http://schemas.openxmlformats.org/officeDocument/2006/relationships/image" Target="../media/image1546.png"/><Relationship Id="rId16" Type="http://schemas.openxmlformats.org/officeDocument/2006/relationships/customXml" Target="../ink/ink1534.xml"/><Relationship Id="rId107" Type="http://schemas.openxmlformats.org/officeDocument/2006/relationships/image" Target="../media/image1533.png"/><Relationship Id="rId11" Type="http://schemas.openxmlformats.org/officeDocument/2006/relationships/image" Target="../media/image1486.png"/><Relationship Id="rId32" Type="http://schemas.openxmlformats.org/officeDocument/2006/relationships/customXml" Target="../ink/ink1542.xml"/><Relationship Id="rId37" Type="http://schemas.openxmlformats.org/officeDocument/2006/relationships/image" Target="../media/image1499.png"/><Relationship Id="rId53" Type="http://schemas.openxmlformats.org/officeDocument/2006/relationships/image" Target="../media/image1506.png"/><Relationship Id="rId58" Type="http://schemas.openxmlformats.org/officeDocument/2006/relationships/customXml" Target="../ink/ink1555.xml"/><Relationship Id="rId74" Type="http://schemas.openxmlformats.org/officeDocument/2006/relationships/customXml" Target="../ink/ink1563.xml"/><Relationship Id="rId79" Type="http://schemas.openxmlformats.org/officeDocument/2006/relationships/image" Target="../media/image1519.png"/><Relationship Id="rId102" Type="http://schemas.openxmlformats.org/officeDocument/2006/relationships/customXml" Target="../ink/ink1577.xml"/><Relationship Id="rId123" Type="http://schemas.openxmlformats.org/officeDocument/2006/relationships/image" Target="../media/image1541.png"/><Relationship Id="rId128" Type="http://schemas.openxmlformats.org/officeDocument/2006/relationships/customXml" Target="../ink/ink1590.xml"/><Relationship Id="rId5" Type="http://schemas.openxmlformats.org/officeDocument/2006/relationships/image" Target="../media/image171.png"/><Relationship Id="rId90" Type="http://schemas.openxmlformats.org/officeDocument/2006/relationships/customXml" Target="../ink/ink1571.xml"/><Relationship Id="rId95" Type="http://schemas.openxmlformats.org/officeDocument/2006/relationships/image" Target="../media/image1527.png"/><Relationship Id="rId14" Type="http://schemas.openxmlformats.org/officeDocument/2006/relationships/customXml" Target="../ink/ink1533.xml"/><Relationship Id="rId22" Type="http://schemas.openxmlformats.org/officeDocument/2006/relationships/customXml" Target="../ink/ink1537.xml"/><Relationship Id="rId27" Type="http://schemas.openxmlformats.org/officeDocument/2006/relationships/image" Target="../media/image1494.png"/><Relationship Id="rId30" Type="http://schemas.openxmlformats.org/officeDocument/2006/relationships/customXml" Target="../ink/ink1541.xml"/><Relationship Id="rId35" Type="http://schemas.openxmlformats.org/officeDocument/2006/relationships/image" Target="../media/image1498.png"/><Relationship Id="rId43" Type="http://schemas.openxmlformats.org/officeDocument/2006/relationships/image" Target="../media/image1502.png"/><Relationship Id="rId48" Type="http://schemas.openxmlformats.org/officeDocument/2006/relationships/customXml" Target="../ink/ink1550.xml"/><Relationship Id="rId56" Type="http://schemas.openxmlformats.org/officeDocument/2006/relationships/customXml" Target="../ink/ink1554.xml"/><Relationship Id="rId64" Type="http://schemas.openxmlformats.org/officeDocument/2006/relationships/customXml" Target="../ink/ink1558.xml"/><Relationship Id="rId69" Type="http://schemas.openxmlformats.org/officeDocument/2006/relationships/image" Target="../media/image1514.png"/><Relationship Id="rId77" Type="http://schemas.openxmlformats.org/officeDocument/2006/relationships/image" Target="../media/image1518.png"/><Relationship Id="rId100" Type="http://schemas.openxmlformats.org/officeDocument/2006/relationships/customXml" Target="../ink/ink1576.xml"/><Relationship Id="rId105" Type="http://schemas.openxmlformats.org/officeDocument/2006/relationships/image" Target="../media/image1532.png"/><Relationship Id="rId113" Type="http://schemas.openxmlformats.org/officeDocument/2006/relationships/image" Target="../media/image1536.png"/><Relationship Id="rId118" Type="http://schemas.openxmlformats.org/officeDocument/2006/relationships/customXml" Target="../ink/ink1585.xml"/><Relationship Id="rId126" Type="http://schemas.openxmlformats.org/officeDocument/2006/relationships/customXml" Target="../ink/ink1589.xml"/><Relationship Id="rId8" Type="http://schemas.openxmlformats.org/officeDocument/2006/relationships/customXml" Target="../ink/ink1530.xml"/><Relationship Id="rId51" Type="http://schemas.openxmlformats.org/officeDocument/2006/relationships/image" Target="../media/image1505.png"/><Relationship Id="rId72" Type="http://schemas.openxmlformats.org/officeDocument/2006/relationships/customXml" Target="../ink/ink1562.xml"/><Relationship Id="rId80" Type="http://schemas.openxmlformats.org/officeDocument/2006/relationships/customXml" Target="../ink/ink1566.xml"/><Relationship Id="rId85" Type="http://schemas.openxmlformats.org/officeDocument/2006/relationships/image" Target="../media/image1522.png"/><Relationship Id="rId93" Type="http://schemas.openxmlformats.org/officeDocument/2006/relationships/image" Target="../media/image1526.png"/><Relationship Id="rId98" Type="http://schemas.openxmlformats.org/officeDocument/2006/relationships/customXml" Target="../ink/ink1575.xml"/><Relationship Id="rId121" Type="http://schemas.openxmlformats.org/officeDocument/2006/relationships/image" Target="../media/image1540.png"/><Relationship Id="rId3" Type="http://schemas.openxmlformats.org/officeDocument/2006/relationships/image" Target="../media/image1483.png"/><Relationship Id="rId12" Type="http://schemas.openxmlformats.org/officeDocument/2006/relationships/customXml" Target="../ink/ink1532.xml"/><Relationship Id="rId17" Type="http://schemas.openxmlformats.org/officeDocument/2006/relationships/image" Target="../media/image1489.png"/><Relationship Id="rId25" Type="http://schemas.openxmlformats.org/officeDocument/2006/relationships/image" Target="../media/image1493.png"/><Relationship Id="rId33" Type="http://schemas.openxmlformats.org/officeDocument/2006/relationships/image" Target="../media/image1497.png"/><Relationship Id="rId38" Type="http://schemas.openxmlformats.org/officeDocument/2006/relationships/customXml" Target="../ink/ink1545.xml"/><Relationship Id="rId46" Type="http://schemas.openxmlformats.org/officeDocument/2006/relationships/customXml" Target="../ink/ink1549.xml"/><Relationship Id="rId59" Type="http://schemas.openxmlformats.org/officeDocument/2006/relationships/image" Target="../media/image1509.png"/><Relationship Id="rId67" Type="http://schemas.openxmlformats.org/officeDocument/2006/relationships/image" Target="../media/image1513.png"/><Relationship Id="rId103" Type="http://schemas.openxmlformats.org/officeDocument/2006/relationships/image" Target="../media/image1531.png"/><Relationship Id="rId108" Type="http://schemas.openxmlformats.org/officeDocument/2006/relationships/customXml" Target="../ink/ink1580.xml"/><Relationship Id="rId116" Type="http://schemas.openxmlformats.org/officeDocument/2006/relationships/customXml" Target="../ink/ink1584.xml"/><Relationship Id="rId124" Type="http://schemas.openxmlformats.org/officeDocument/2006/relationships/customXml" Target="../ink/ink1588.xml"/><Relationship Id="rId129" Type="http://schemas.openxmlformats.org/officeDocument/2006/relationships/image" Target="../media/image1544.png"/><Relationship Id="rId20" Type="http://schemas.openxmlformats.org/officeDocument/2006/relationships/customXml" Target="../ink/ink1536.xml"/><Relationship Id="rId41" Type="http://schemas.openxmlformats.org/officeDocument/2006/relationships/image" Target="../media/image1501.png"/><Relationship Id="rId54" Type="http://schemas.openxmlformats.org/officeDocument/2006/relationships/customXml" Target="../ink/ink1553.xml"/><Relationship Id="rId62" Type="http://schemas.openxmlformats.org/officeDocument/2006/relationships/customXml" Target="../ink/ink1557.xml"/><Relationship Id="rId70" Type="http://schemas.openxmlformats.org/officeDocument/2006/relationships/customXml" Target="../ink/ink1561.xml"/><Relationship Id="rId75" Type="http://schemas.openxmlformats.org/officeDocument/2006/relationships/image" Target="../media/image1517.png"/><Relationship Id="rId83" Type="http://schemas.openxmlformats.org/officeDocument/2006/relationships/image" Target="../media/image1521.png"/><Relationship Id="rId88" Type="http://schemas.openxmlformats.org/officeDocument/2006/relationships/customXml" Target="../ink/ink1570.xml"/><Relationship Id="rId91" Type="http://schemas.openxmlformats.org/officeDocument/2006/relationships/image" Target="../media/image1525.png"/><Relationship Id="rId96" Type="http://schemas.openxmlformats.org/officeDocument/2006/relationships/customXml" Target="../ink/ink1574.xml"/><Relationship Id="rId111" Type="http://schemas.openxmlformats.org/officeDocument/2006/relationships/image" Target="../media/image1535.png"/><Relationship Id="rId132" Type="http://schemas.openxmlformats.org/officeDocument/2006/relationships/customXml" Target="../ink/ink15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9.xml"/><Relationship Id="rId15" Type="http://schemas.openxmlformats.org/officeDocument/2006/relationships/image" Target="../media/image1488.png"/><Relationship Id="rId23" Type="http://schemas.openxmlformats.org/officeDocument/2006/relationships/image" Target="../media/image1492.png"/><Relationship Id="rId28" Type="http://schemas.openxmlformats.org/officeDocument/2006/relationships/customXml" Target="../ink/ink1540.xml"/><Relationship Id="rId36" Type="http://schemas.openxmlformats.org/officeDocument/2006/relationships/customXml" Target="../ink/ink1544.xml"/><Relationship Id="rId49" Type="http://schemas.openxmlformats.org/officeDocument/2006/relationships/image" Target="../media/image1504.png"/><Relationship Id="rId57" Type="http://schemas.openxmlformats.org/officeDocument/2006/relationships/image" Target="../media/image1508.png"/><Relationship Id="rId106" Type="http://schemas.openxmlformats.org/officeDocument/2006/relationships/customXml" Target="../ink/ink1579.xml"/><Relationship Id="rId114" Type="http://schemas.openxmlformats.org/officeDocument/2006/relationships/customXml" Target="../ink/ink1583.xml"/><Relationship Id="rId119" Type="http://schemas.openxmlformats.org/officeDocument/2006/relationships/image" Target="../media/image1539.png"/><Relationship Id="rId127" Type="http://schemas.openxmlformats.org/officeDocument/2006/relationships/image" Target="../media/image1543.png"/><Relationship Id="rId10" Type="http://schemas.openxmlformats.org/officeDocument/2006/relationships/customXml" Target="../ink/ink1531.xml"/><Relationship Id="rId31" Type="http://schemas.openxmlformats.org/officeDocument/2006/relationships/image" Target="../media/image1496.png"/><Relationship Id="rId44" Type="http://schemas.openxmlformats.org/officeDocument/2006/relationships/customXml" Target="../ink/ink1548.xml"/><Relationship Id="rId52" Type="http://schemas.openxmlformats.org/officeDocument/2006/relationships/customXml" Target="../ink/ink1552.xml"/><Relationship Id="rId60" Type="http://schemas.openxmlformats.org/officeDocument/2006/relationships/customXml" Target="../ink/ink1556.xml"/><Relationship Id="rId65" Type="http://schemas.openxmlformats.org/officeDocument/2006/relationships/image" Target="../media/image1512.png"/><Relationship Id="rId73" Type="http://schemas.openxmlformats.org/officeDocument/2006/relationships/image" Target="../media/image1516.png"/><Relationship Id="rId78" Type="http://schemas.openxmlformats.org/officeDocument/2006/relationships/customXml" Target="../ink/ink1565.xml"/><Relationship Id="rId81" Type="http://schemas.openxmlformats.org/officeDocument/2006/relationships/image" Target="../media/image1520.png"/><Relationship Id="rId86" Type="http://schemas.openxmlformats.org/officeDocument/2006/relationships/customXml" Target="../ink/ink1569.xml"/><Relationship Id="rId94" Type="http://schemas.openxmlformats.org/officeDocument/2006/relationships/customXml" Target="../ink/ink1573.xml"/><Relationship Id="rId99" Type="http://schemas.openxmlformats.org/officeDocument/2006/relationships/image" Target="../media/image1529.png"/><Relationship Id="rId101" Type="http://schemas.openxmlformats.org/officeDocument/2006/relationships/image" Target="../media/image1530.png"/><Relationship Id="rId122" Type="http://schemas.openxmlformats.org/officeDocument/2006/relationships/customXml" Target="../ink/ink1587.xml"/><Relationship Id="rId130" Type="http://schemas.openxmlformats.org/officeDocument/2006/relationships/customXml" Target="../ink/ink1591.xml"/><Relationship Id="rId4" Type="http://schemas.openxmlformats.org/officeDocument/2006/relationships/customXml" Target="../ink/ink1528.xml"/><Relationship Id="rId9" Type="http://schemas.openxmlformats.org/officeDocument/2006/relationships/image" Target="../media/image1485.png"/><Relationship Id="rId13" Type="http://schemas.openxmlformats.org/officeDocument/2006/relationships/image" Target="../media/image1487.png"/><Relationship Id="rId18" Type="http://schemas.openxmlformats.org/officeDocument/2006/relationships/customXml" Target="../ink/ink1535.xml"/><Relationship Id="rId39" Type="http://schemas.openxmlformats.org/officeDocument/2006/relationships/image" Target="../media/image1500.png"/><Relationship Id="rId109" Type="http://schemas.openxmlformats.org/officeDocument/2006/relationships/image" Target="../media/image1534.png"/><Relationship Id="rId34" Type="http://schemas.openxmlformats.org/officeDocument/2006/relationships/customXml" Target="../ink/ink1543.xml"/><Relationship Id="rId50" Type="http://schemas.openxmlformats.org/officeDocument/2006/relationships/customXml" Target="../ink/ink1551.xml"/><Relationship Id="rId55" Type="http://schemas.openxmlformats.org/officeDocument/2006/relationships/image" Target="../media/image1507.png"/><Relationship Id="rId76" Type="http://schemas.openxmlformats.org/officeDocument/2006/relationships/customXml" Target="../ink/ink1564.xml"/><Relationship Id="rId97" Type="http://schemas.openxmlformats.org/officeDocument/2006/relationships/image" Target="../media/image1528.png"/><Relationship Id="rId104" Type="http://schemas.openxmlformats.org/officeDocument/2006/relationships/customXml" Target="../ink/ink1578.xml"/><Relationship Id="rId120" Type="http://schemas.openxmlformats.org/officeDocument/2006/relationships/customXml" Target="../ink/ink1586.xml"/><Relationship Id="rId125" Type="http://schemas.openxmlformats.org/officeDocument/2006/relationships/image" Target="../media/image1542.png"/><Relationship Id="rId7" Type="http://schemas.openxmlformats.org/officeDocument/2006/relationships/image" Target="../media/image1484.png"/><Relationship Id="rId71" Type="http://schemas.openxmlformats.org/officeDocument/2006/relationships/image" Target="../media/image1515.png"/><Relationship Id="rId92" Type="http://schemas.openxmlformats.org/officeDocument/2006/relationships/customXml" Target="../ink/ink1572.xml"/><Relationship Id="rId2" Type="http://schemas.openxmlformats.org/officeDocument/2006/relationships/customXml" Target="../ink/ink1527.xml"/><Relationship Id="rId29" Type="http://schemas.openxmlformats.org/officeDocument/2006/relationships/image" Target="../media/image1495.png"/><Relationship Id="rId24" Type="http://schemas.openxmlformats.org/officeDocument/2006/relationships/customXml" Target="../ink/ink1538.xml"/><Relationship Id="rId40" Type="http://schemas.openxmlformats.org/officeDocument/2006/relationships/customXml" Target="../ink/ink1546.xml"/><Relationship Id="rId45" Type="http://schemas.openxmlformats.org/officeDocument/2006/relationships/image" Target="../media/image1503.png"/><Relationship Id="rId66" Type="http://schemas.openxmlformats.org/officeDocument/2006/relationships/customXml" Target="../ink/ink1559.xml"/><Relationship Id="rId87" Type="http://schemas.openxmlformats.org/officeDocument/2006/relationships/image" Target="../media/image1523.png"/><Relationship Id="rId110" Type="http://schemas.openxmlformats.org/officeDocument/2006/relationships/customXml" Target="../ink/ink1581.xml"/><Relationship Id="rId115" Type="http://schemas.openxmlformats.org/officeDocument/2006/relationships/image" Target="../media/image1537.png"/><Relationship Id="rId131" Type="http://schemas.openxmlformats.org/officeDocument/2006/relationships/image" Target="../media/image1545.png"/><Relationship Id="rId61" Type="http://schemas.openxmlformats.org/officeDocument/2006/relationships/image" Target="../media/image1510.png"/><Relationship Id="rId82" Type="http://schemas.openxmlformats.org/officeDocument/2006/relationships/customXml" Target="../ink/ink1567.xml"/><Relationship Id="rId19" Type="http://schemas.openxmlformats.org/officeDocument/2006/relationships/image" Target="../media/image14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6.xml"/><Relationship Id="rId13" Type="http://schemas.openxmlformats.org/officeDocument/2006/relationships/image" Target="../media/image1552.png"/><Relationship Id="rId18" Type="http://schemas.openxmlformats.org/officeDocument/2006/relationships/customXml" Target="../ink/ink1601.xml"/><Relationship Id="rId26" Type="http://schemas.openxmlformats.org/officeDocument/2006/relationships/customXml" Target="../ink/ink1605.xml"/><Relationship Id="rId39" Type="http://schemas.openxmlformats.org/officeDocument/2006/relationships/image" Target="../media/image1565.png"/><Relationship Id="rId3" Type="http://schemas.openxmlformats.org/officeDocument/2006/relationships/image" Target="../media/image1547.png"/><Relationship Id="rId21" Type="http://schemas.openxmlformats.org/officeDocument/2006/relationships/image" Target="../media/image1556.png"/><Relationship Id="rId34" Type="http://schemas.openxmlformats.org/officeDocument/2006/relationships/customXml" Target="../ink/ink1609.xml"/><Relationship Id="rId42" Type="http://schemas.openxmlformats.org/officeDocument/2006/relationships/customXml" Target="../ink/ink1613.xml"/><Relationship Id="rId7" Type="http://schemas.openxmlformats.org/officeDocument/2006/relationships/image" Target="../media/image1549.png"/><Relationship Id="rId12" Type="http://schemas.openxmlformats.org/officeDocument/2006/relationships/customXml" Target="../ink/ink1598.xml"/><Relationship Id="rId17" Type="http://schemas.openxmlformats.org/officeDocument/2006/relationships/image" Target="../media/image1554.png"/><Relationship Id="rId25" Type="http://schemas.openxmlformats.org/officeDocument/2006/relationships/image" Target="../media/image1558.png"/><Relationship Id="rId33" Type="http://schemas.openxmlformats.org/officeDocument/2006/relationships/image" Target="../media/image1562.png"/><Relationship Id="rId38" Type="http://schemas.openxmlformats.org/officeDocument/2006/relationships/customXml" Target="../ink/ink1611.xml"/><Relationship Id="rId2" Type="http://schemas.openxmlformats.org/officeDocument/2006/relationships/customXml" Target="../ink/ink1593.xml"/><Relationship Id="rId16" Type="http://schemas.openxmlformats.org/officeDocument/2006/relationships/customXml" Target="../ink/ink1600.xml"/><Relationship Id="rId20" Type="http://schemas.openxmlformats.org/officeDocument/2006/relationships/customXml" Target="../ink/ink1602.xml"/><Relationship Id="rId29" Type="http://schemas.openxmlformats.org/officeDocument/2006/relationships/image" Target="../media/image1560.png"/><Relationship Id="rId41" Type="http://schemas.openxmlformats.org/officeDocument/2006/relationships/image" Target="../media/image15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5.xml"/><Relationship Id="rId11" Type="http://schemas.openxmlformats.org/officeDocument/2006/relationships/image" Target="../media/image1551.png"/><Relationship Id="rId24" Type="http://schemas.openxmlformats.org/officeDocument/2006/relationships/customXml" Target="../ink/ink1604.xml"/><Relationship Id="rId32" Type="http://schemas.openxmlformats.org/officeDocument/2006/relationships/customXml" Target="../ink/ink1608.xml"/><Relationship Id="rId37" Type="http://schemas.openxmlformats.org/officeDocument/2006/relationships/image" Target="../media/image1564.png"/><Relationship Id="rId40" Type="http://schemas.openxmlformats.org/officeDocument/2006/relationships/customXml" Target="../ink/ink1612.xml"/><Relationship Id="rId45" Type="http://schemas.openxmlformats.org/officeDocument/2006/relationships/image" Target="../media/image171.png"/><Relationship Id="rId5" Type="http://schemas.openxmlformats.org/officeDocument/2006/relationships/image" Target="../media/image1548.png"/><Relationship Id="rId15" Type="http://schemas.openxmlformats.org/officeDocument/2006/relationships/image" Target="../media/image1553.png"/><Relationship Id="rId23" Type="http://schemas.openxmlformats.org/officeDocument/2006/relationships/image" Target="../media/image1557.png"/><Relationship Id="rId28" Type="http://schemas.openxmlformats.org/officeDocument/2006/relationships/customXml" Target="../ink/ink1606.xml"/><Relationship Id="rId36" Type="http://schemas.openxmlformats.org/officeDocument/2006/relationships/customXml" Target="../ink/ink1610.xml"/><Relationship Id="rId10" Type="http://schemas.openxmlformats.org/officeDocument/2006/relationships/customXml" Target="../ink/ink1597.xml"/><Relationship Id="rId19" Type="http://schemas.openxmlformats.org/officeDocument/2006/relationships/image" Target="../media/image1555.png"/><Relationship Id="rId31" Type="http://schemas.openxmlformats.org/officeDocument/2006/relationships/image" Target="../media/image1561.png"/><Relationship Id="rId44" Type="http://schemas.openxmlformats.org/officeDocument/2006/relationships/customXml" Target="../ink/ink1614.xml"/><Relationship Id="rId4" Type="http://schemas.openxmlformats.org/officeDocument/2006/relationships/customXml" Target="../ink/ink1594.xml"/><Relationship Id="rId9" Type="http://schemas.openxmlformats.org/officeDocument/2006/relationships/image" Target="../media/image1550.png"/><Relationship Id="rId14" Type="http://schemas.openxmlformats.org/officeDocument/2006/relationships/customXml" Target="../ink/ink1599.xml"/><Relationship Id="rId22" Type="http://schemas.openxmlformats.org/officeDocument/2006/relationships/customXml" Target="../ink/ink1603.xml"/><Relationship Id="rId27" Type="http://schemas.openxmlformats.org/officeDocument/2006/relationships/image" Target="../media/image1559.png"/><Relationship Id="rId30" Type="http://schemas.openxmlformats.org/officeDocument/2006/relationships/customXml" Target="../ink/ink1607.xml"/><Relationship Id="rId35" Type="http://schemas.openxmlformats.org/officeDocument/2006/relationships/image" Target="../media/image1563.png"/><Relationship Id="rId43" Type="http://schemas.openxmlformats.org/officeDocument/2006/relationships/image" Target="../media/image1567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7.xml"/><Relationship Id="rId117" Type="http://schemas.openxmlformats.org/officeDocument/2006/relationships/image" Target="../media/image171.png"/><Relationship Id="rId21" Type="http://schemas.openxmlformats.org/officeDocument/2006/relationships/image" Target="../media/image1577.png"/><Relationship Id="rId42" Type="http://schemas.openxmlformats.org/officeDocument/2006/relationships/customXml" Target="../ink/ink1635.xml"/><Relationship Id="rId47" Type="http://schemas.openxmlformats.org/officeDocument/2006/relationships/image" Target="../media/image1589.png"/><Relationship Id="rId63" Type="http://schemas.openxmlformats.org/officeDocument/2006/relationships/image" Target="../media/image1597.png"/><Relationship Id="rId68" Type="http://schemas.openxmlformats.org/officeDocument/2006/relationships/customXml" Target="../ink/ink1648.xml"/><Relationship Id="rId84" Type="http://schemas.openxmlformats.org/officeDocument/2006/relationships/customXml" Target="../ink/ink1656.xml"/><Relationship Id="rId89" Type="http://schemas.openxmlformats.org/officeDocument/2006/relationships/image" Target="../media/image1610.png"/><Relationship Id="rId112" Type="http://schemas.openxmlformats.org/officeDocument/2006/relationships/customXml" Target="../ink/ink1670.xml"/><Relationship Id="rId16" Type="http://schemas.openxmlformats.org/officeDocument/2006/relationships/customXml" Target="../ink/ink1622.xml"/><Relationship Id="rId107" Type="http://schemas.openxmlformats.org/officeDocument/2006/relationships/image" Target="../media/image1619.png"/><Relationship Id="rId11" Type="http://schemas.openxmlformats.org/officeDocument/2006/relationships/image" Target="../media/image1572.png"/><Relationship Id="rId32" Type="http://schemas.openxmlformats.org/officeDocument/2006/relationships/customXml" Target="../ink/ink1630.xml"/><Relationship Id="rId37" Type="http://schemas.openxmlformats.org/officeDocument/2006/relationships/image" Target="../media/image1584.png"/><Relationship Id="rId53" Type="http://schemas.openxmlformats.org/officeDocument/2006/relationships/image" Target="../media/image1592.png"/><Relationship Id="rId58" Type="http://schemas.openxmlformats.org/officeDocument/2006/relationships/customXml" Target="../ink/ink1643.xml"/><Relationship Id="rId74" Type="http://schemas.openxmlformats.org/officeDocument/2006/relationships/customXml" Target="../ink/ink1651.xml"/><Relationship Id="rId79" Type="http://schemas.openxmlformats.org/officeDocument/2006/relationships/image" Target="../media/image1605.png"/><Relationship Id="rId102" Type="http://schemas.openxmlformats.org/officeDocument/2006/relationships/customXml" Target="../ink/ink1665.xml"/><Relationship Id="rId123" Type="http://schemas.openxmlformats.org/officeDocument/2006/relationships/image" Target="../media/image1626.png"/><Relationship Id="rId128" Type="http://schemas.openxmlformats.org/officeDocument/2006/relationships/customXml" Target="../ink/ink1678.xml"/><Relationship Id="rId5" Type="http://schemas.openxmlformats.org/officeDocument/2006/relationships/image" Target="../media/image1569.png"/><Relationship Id="rId90" Type="http://schemas.openxmlformats.org/officeDocument/2006/relationships/customXml" Target="../ink/ink1659.xml"/><Relationship Id="rId95" Type="http://schemas.openxmlformats.org/officeDocument/2006/relationships/image" Target="../media/image1613.png"/><Relationship Id="rId19" Type="http://schemas.openxmlformats.org/officeDocument/2006/relationships/image" Target="../media/image1576.png"/><Relationship Id="rId14" Type="http://schemas.openxmlformats.org/officeDocument/2006/relationships/customXml" Target="../ink/ink1621.xml"/><Relationship Id="rId22" Type="http://schemas.openxmlformats.org/officeDocument/2006/relationships/customXml" Target="../ink/ink1625.xml"/><Relationship Id="rId27" Type="http://schemas.openxmlformats.org/officeDocument/2006/relationships/image" Target="../media/image1580.png"/><Relationship Id="rId30" Type="http://schemas.openxmlformats.org/officeDocument/2006/relationships/customXml" Target="../ink/ink1629.xml"/><Relationship Id="rId35" Type="http://schemas.openxmlformats.org/officeDocument/2006/relationships/image" Target="../media/image1583.png"/><Relationship Id="rId43" Type="http://schemas.openxmlformats.org/officeDocument/2006/relationships/image" Target="../media/image1587.png"/><Relationship Id="rId48" Type="http://schemas.openxmlformats.org/officeDocument/2006/relationships/customXml" Target="../ink/ink1638.xml"/><Relationship Id="rId56" Type="http://schemas.openxmlformats.org/officeDocument/2006/relationships/customXml" Target="../ink/ink1642.xml"/><Relationship Id="rId64" Type="http://schemas.openxmlformats.org/officeDocument/2006/relationships/customXml" Target="../ink/ink1646.xml"/><Relationship Id="rId69" Type="http://schemas.openxmlformats.org/officeDocument/2006/relationships/image" Target="../media/image1600.png"/><Relationship Id="rId77" Type="http://schemas.openxmlformats.org/officeDocument/2006/relationships/image" Target="../media/image1604.png"/><Relationship Id="rId100" Type="http://schemas.openxmlformats.org/officeDocument/2006/relationships/customXml" Target="../ink/ink1664.xml"/><Relationship Id="rId105" Type="http://schemas.openxmlformats.org/officeDocument/2006/relationships/image" Target="../media/image1618.png"/><Relationship Id="rId113" Type="http://schemas.openxmlformats.org/officeDocument/2006/relationships/image" Target="../media/image1622.png"/><Relationship Id="rId118" Type="http://schemas.openxmlformats.org/officeDocument/2006/relationships/customXml" Target="../ink/ink1673.xml"/><Relationship Id="rId126" Type="http://schemas.openxmlformats.org/officeDocument/2006/relationships/customXml" Target="../ink/ink1677.xml"/><Relationship Id="rId8" Type="http://schemas.openxmlformats.org/officeDocument/2006/relationships/customXml" Target="../ink/ink1618.xml"/><Relationship Id="rId51" Type="http://schemas.openxmlformats.org/officeDocument/2006/relationships/image" Target="../media/image1591.png"/><Relationship Id="rId72" Type="http://schemas.openxmlformats.org/officeDocument/2006/relationships/customXml" Target="../ink/ink1650.xml"/><Relationship Id="rId80" Type="http://schemas.openxmlformats.org/officeDocument/2006/relationships/customXml" Target="../ink/ink1654.xml"/><Relationship Id="rId85" Type="http://schemas.openxmlformats.org/officeDocument/2006/relationships/image" Target="../media/image1608.png"/><Relationship Id="rId93" Type="http://schemas.openxmlformats.org/officeDocument/2006/relationships/image" Target="../media/image1612.png"/><Relationship Id="rId98" Type="http://schemas.openxmlformats.org/officeDocument/2006/relationships/customXml" Target="../ink/ink1663.xml"/><Relationship Id="rId121" Type="http://schemas.openxmlformats.org/officeDocument/2006/relationships/image" Target="../media/image1625.png"/><Relationship Id="rId3" Type="http://schemas.openxmlformats.org/officeDocument/2006/relationships/image" Target="../media/image1568.png"/><Relationship Id="rId12" Type="http://schemas.openxmlformats.org/officeDocument/2006/relationships/customXml" Target="../ink/ink1620.xml"/><Relationship Id="rId17" Type="http://schemas.openxmlformats.org/officeDocument/2006/relationships/image" Target="../media/image1575.png"/><Relationship Id="rId25" Type="http://schemas.openxmlformats.org/officeDocument/2006/relationships/image" Target="../media/image1579.png"/><Relationship Id="rId33" Type="http://schemas.openxmlformats.org/officeDocument/2006/relationships/image" Target="../media/image1582.png"/><Relationship Id="rId38" Type="http://schemas.openxmlformats.org/officeDocument/2006/relationships/customXml" Target="../ink/ink1633.xml"/><Relationship Id="rId46" Type="http://schemas.openxmlformats.org/officeDocument/2006/relationships/customXml" Target="../ink/ink1637.xml"/><Relationship Id="rId59" Type="http://schemas.openxmlformats.org/officeDocument/2006/relationships/image" Target="../media/image1595.png"/><Relationship Id="rId67" Type="http://schemas.openxmlformats.org/officeDocument/2006/relationships/image" Target="../media/image1599.png"/><Relationship Id="rId103" Type="http://schemas.openxmlformats.org/officeDocument/2006/relationships/image" Target="../media/image1617.png"/><Relationship Id="rId108" Type="http://schemas.openxmlformats.org/officeDocument/2006/relationships/customXml" Target="../ink/ink1668.xml"/><Relationship Id="rId116" Type="http://schemas.openxmlformats.org/officeDocument/2006/relationships/customXml" Target="../ink/ink1672.xml"/><Relationship Id="rId124" Type="http://schemas.openxmlformats.org/officeDocument/2006/relationships/customXml" Target="../ink/ink1676.xml"/><Relationship Id="rId129" Type="http://schemas.openxmlformats.org/officeDocument/2006/relationships/image" Target="../media/image1629.png"/><Relationship Id="rId20" Type="http://schemas.openxmlformats.org/officeDocument/2006/relationships/customXml" Target="../ink/ink1624.xml"/><Relationship Id="rId41" Type="http://schemas.openxmlformats.org/officeDocument/2006/relationships/image" Target="../media/image1586.png"/><Relationship Id="rId54" Type="http://schemas.openxmlformats.org/officeDocument/2006/relationships/customXml" Target="../ink/ink1641.xml"/><Relationship Id="rId62" Type="http://schemas.openxmlformats.org/officeDocument/2006/relationships/customXml" Target="../ink/ink1645.xml"/><Relationship Id="rId70" Type="http://schemas.openxmlformats.org/officeDocument/2006/relationships/customXml" Target="../ink/ink1649.xml"/><Relationship Id="rId75" Type="http://schemas.openxmlformats.org/officeDocument/2006/relationships/image" Target="../media/image1603.png"/><Relationship Id="rId83" Type="http://schemas.openxmlformats.org/officeDocument/2006/relationships/image" Target="../media/image1607.png"/><Relationship Id="rId88" Type="http://schemas.openxmlformats.org/officeDocument/2006/relationships/customXml" Target="../ink/ink1658.xml"/><Relationship Id="rId91" Type="http://schemas.openxmlformats.org/officeDocument/2006/relationships/image" Target="../media/image1611.png"/><Relationship Id="rId96" Type="http://schemas.openxmlformats.org/officeDocument/2006/relationships/customXml" Target="../ink/ink1662.xml"/><Relationship Id="rId111" Type="http://schemas.openxmlformats.org/officeDocument/2006/relationships/image" Target="../media/image16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7.xml"/><Relationship Id="rId15" Type="http://schemas.openxmlformats.org/officeDocument/2006/relationships/image" Target="../media/image1574.png"/><Relationship Id="rId23" Type="http://schemas.openxmlformats.org/officeDocument/2006/relationships/image" Target="../media/image1578.png"/><Relationship Id="rId28" Type="http://schemas.openxmlformats.org/officeDocument/2006/relationships/customXml" Target="../ink/ink1628.xml"/><Relationship Id="rId36" Type="http://schemas.openxmlformats.org/officeDocument/2006/relationships/customXml" Target="../ink/ink1632.xml"/><Relationship Id="rId49" Type="http://schemas.openxmlformats.org/officeDocument/2006/relationships/image" Target="../media/image1590.png"/><Relationship Id="rId57" Type="http://schemas.openxmlformats.org/officeDocument/2006/relationships/image" Target="../media/image1594.png"/><Relationship Id="rId106" Type="http://schemas.openxmlformats.org/officeDocument/2006/relationships/customXml" Target="../ink/ink1667.xml"/><Relationship Id="rId114" Type="http://schemas.openxmlformats.org/officeDocument/2006/relationships/customXml" Target="../ink/ink1671.xml"/><Relationship Id="rId119" Type="http://schemas.openxmlformats.org/officeDocument/2006/relationships/image" Target="../media/image1624.png"/><Relationship Id="rId127" Type="http://schemas.openxmlformats.org/officeDocument/2006/relationships/image" Target="../media/image1628.png"/><Relationship Id="rId10" Type="http://schemas.openxmlformats.org/officeDocument/2006/relationships/customXml" Target="../ink/ink1619.xml"/><Relationship Id="rId31" Type="http://schemas.openxmlformats.org/officeDocument/2006/relationships/image" Target="../media/image662.png"/><Relationship Id="rId44" Type="http://schemas.openxmlformats.org/officeDocument/2006/relationships/customXml" Target="../ink/ink1636.xml"/><Relationship Id="rId52" Type="http://schemas.openxmlformats.org/officeDocument/2006/relationships/customXml" Target="../ink/ink1640.xml"/><Relationship Id="rId60" Type="http://schemas.openxmlformats.org/officeDocument/2006/relationships/customXml" Target="../ink/ink1644.xml"/><Relationship Id="rId65" Type="http://schemas.openxmlformats.org/officeDocument/2006/relationships/image" Target="../media/image1598.png"/><Relationship Id="rId73" Type="http://schemas.openxmlformats.org/officeDocument/2006/relationships/image" Target="../media/image1602.png"/><Relationship Id="rId78" Type="http://schemas.openxmlformats.org/officeDocument/2006/relationships/customXml" Target="../ink/ink1653.xml"/><Relationship Id="rId81" Type="http://schemas.openxmlformats.org/officeDocument/2006/relationships/image" Target="../media/image1606.png"/><Relationship Id="rId86" Type="http://schemas.openxmlformats.org/officeDocument/2006/relationships/customXml" Target="../ink/ink1657.xml"/><Relationship Id="rId94" Type="http://schemas.openxmlformats.org/officeDocument/2006/relationships/customXml" Target="../ink/ink1661.xml"/><Relationship Id="rId99" Type="http://schemas.openxmlformats.org/officeDocument/2006/relationships/image" Target="../media/image1615.png"/><Relationship Id="rId101" Type="http://schemas.openxmlformats.org/officeDocument/2006/relationships/image" Target="../media/image1616.png"/><Relationship Id="rId122" Type="http://schemas.openxmlformats.org/officeDocument/2006/relationships/customXml" Target="../ink/ink1675.xml"/><Relationship Id="rId4" Type="http://schemas.openxmlformats.org/officeDocument/2006/relationships/customXml" Target="../ink/ink1616.xml"/><Relationship Id="rId9" Type="http://schemas.openxmlformats.org/officeDocument/2006/relationships/image" Target="../media/image1571.png"/><Relationship Id="rId13" Type="http://schemas.openxmlformats.org/officeDocument/2006/relationships/image" Target="../media/image1573.png"/><Relationship Id="rId18" Type="http://schemas.openxmlformats.org/officeDocument/2006/relationships/customXml" Target="../ink/ink1623.xml"/><Relationship Id="rId39" Type="http://schemas.openxmlformats.org/officeDocument/2006/relationships/image" Target="../media/image1585.png"/><Relationship Id="rId109" Type="http://schemas.openxmlformats.org/officeDocument/2006/relationships/image" Target="../media/image1620.png"/><Relationship Id="rId34" Type="http://schemas.openxmlformats.org/officeDocument/2006/relationships/customXml" Target="../ink/ink1631.xml"/><Relationship Id="rId50" Type="http://schemas.openxmlformats.org/officeDocument/2006/relationships/customXml" Target="../ink/ink1639.xml"/><Relationship Id="rId55" Type="http://schemas.openxmlformats.org/officeDocument/2006/relationships/image" Target="../media/image1593.png"/><Relationship Id="rId76" Type="http://schemas.openxmlformats.org/officeDocument/2006/relationships/customXml" Target="../ink/ink1652.xml"/><Relationship Id="rId97" Type="http://schemas.openxmlformats.org/officeDocument/2006/relationships/image" Target="../media/image1614.png"/><Relationship Id="rId104" Type="http://schemas.openxmlformats.org/officeDocument/2006/relationships/customXml" Target="../ink/ink1666.xml"/><Relationship Id="rId120" Type="http://schemas.openxmlformats.org/officeDocument/2006/relationships/customXml" Target="../ink/ink1674.xml"/><Relationship Id="rId125" Type="http://schemas.openxmlformats.org/officeDocument/2006/relationships/image" Target="../media/image1627.png"/><Relationship Id="rId7" Type="http://schemas.openxmlformats.org/officeDocument/2006/relationships/image" Target="../media/image1570.png"/><Relationship Id="rId71" Type="http://schemas.openxmlformats.org/officeDocument/2006/relationships/image" Target="../media/image1601.png"/><Relationship Id="rId92" Type="http://schemas.openxmlformats.org/officeDocument/2006/relationships/customXml" Target="../ink/ink1660.xml"/><Relationship Id="rId2" Type="http://schemas.openxmlformats.org/officeDocument/2006/relationships/customXml" Target="../ink/ink1615.xml"/><Relationship Id="rId29" Type="http://schemas.openxmlformats.org/officeDocument/2006/relationships/image" Target="../media/image1581.png"/><Relationship Id="rId24" Type="http://schemas.openxmlformats.org/officeDocument/2006/relationships/customXml" Target="../ink/ink1626.xml"/><Relationship Id="rId40" Type="http://schemas.openxmlformats.org/officeDocument/2006/relationships/customXml" Target="../ink/ink1634.xml"/><Relationship Id="rId45" Type="http://schemas.openxmlformats.org/officeDocument/2006/relationships/image" Target="../media/image1588.png"/><Relationship Id="rId66" Type="http://schemas.openxmlformats.org/officeDocument/2006/relationships/customXml" Target="../ink/ink1647.xml"/><Relationship Id="rId87" Type="http://schemas.openxmlformats.org/officeDocument/2006/relationships/image" Target="../media/image1609.png"/><Relationship Id="rId110" Type="http://schemas.openxmlformats.org/officeDocument/2006/relationships/customXml" Target="../ink/ink1669.xml"/><Relationship Id="rId115" Type="http://schemas.openxmlformats.org/officeDocument/2006/relationships/image" Target="../media/image1623.png"/><Relationship Id="rId61" Type="http://schemas.openxmlformats.org/officeDocument/2006/relationships/image" Target="../media/image1596.png"/><Relationship Id="rId82" Type="http://schemas.openxmlformats.org/officeDocument/2006/relationships/customXml" Target="../ink/ink1655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37.xml"/><Relationship Id="rId21" Type="http://schemas.openxmlformats.org/officeDocument/2006/relationships/image" Target="../media/image1639.png"/><Relationship Id="rId42" Type="http://schemas.openxmlformats.org/officeDocument/2006/relationships/customXml" Target="../ink/ink1699.xml"/><Relationship Id="rId63" Type="http://schemas.openxmlformats.org/officeDocument/2006/relationships/customXml" Target="../ink/ink1710.xml"/><Relationship Id="rId84" Type="http://schemas.openxmlformats.org/officeDocument/2006/relationships/image" Target="../media/image1670.png"/><Relationship Id="rId138" Type="http://schemas.openxmlformats.org/officeDocument/2006/relationships/image" Target="../media/image1697.png"/><Relationship Id="rId159" Type="http://schemas.openxmlformats.org/officeDocument/2006/relationships/customXml" Target="../ink/ink1758.xml"/><Relationship Id="rId170" Type="http://schemas.openxmlformats.org/officeDocument/2006/relationships/image" Target="../media/image1713.png"/><Relationship Id="rId191" Type="http://schemas.openxmlformats.org/officeDocument/2006/relationships/customXml" Target="../ink/ink1774.xml"/><Relationship Id="rId205" Type="http://schemas.openxmlformats.org/officeDocument/2006/relationships/customXml" Target="../ink/ink1781.xml"/><Relationship Id="rId226" Type="http://schemas.openxmlformats.org/officeDocument/2006/relationships/image" Target="../media/image1741.png"/><Relationship Id="rId107" Type="http://schemas.openxmlformats.org/officeDocument/2006/relationships/customXml" Target="../ink/ink1732.xml"/><Relationship Id="rId11" Type="http://schemas.openxmlformats.org/officeDocument/2006/relationships/image" Target="../media/image1634.png"/><Relationship Id="rId32" Type="http://schemas.openxmlformats.org/officeDocument/2006/relationships/customXml" Target="../ink/ink1694.xml"/><Relationship Id="rId53" Type="http://schemas.openxmlformats.org/officeDocument/2006/relationships/image" Target="../media/image1655.png"/><Relationship Id="rId74" Type="http://schemas.openxmlformats.org/officeDocument/2006/relationships/image" Target="../media/image1665.png"/><Relationship Id="rId128" Type="http://schemas.openxmlformats.org/officeDocument/2006/relationships/image" Target="../media/image1692.png"/><Relationship Id="rId149" Type="http://schemas.openxmlformats.org/officeDocument/2006/relationships/customXml" Target="../ink/ink1753.xml"/><Relationship Id="rId5" Type="http://schemas.openxmlformats.org/officeDocument/2006/relationships/image" Target="../media/image1631.png"/><Relationship Id="rId95" Type="http://schemas.openxmlformats.org/officeDocument/2006/relationships/customXml" Target="../ink/ink1726.xml"/><Relationship Id="rId160" Type="http://schemas.openxmlformats.org/officeDocument/2006/relationships/image" Target="../media/image1708.png"/><Relationship Id="rId181" Type="http://schemas.openxmlformats.org/officeDocument/2006/relationships/customXml" Target="../ink/ink1769.xml"/><Relationship Id="rId216" Type="http://schemas.openxmlformats.org/officeDocument/2006/relationships/image" Target="../media/image1736.png"/><Relationship Id="rId22" Type="http://schemas.openxmlformats.org/officeDocument/2006/relationships/customXml" Target="../ink/ink1689.xml"/><Relationship Id="rId27" Type="http://schemas.openxmlformats.org/officeDocument/2006/relationships/image" Target="../media/image1642.png"/><Relationship Id="rId43" Type="http://schemas.openxmlformats.org/officeDocument/2006/relationships/image" Target="../media/image1650.png"/><Relationship Id="rId48" Type="http://schemas.openxmlformats.org/officeDocument/2006/relationships/customXml" Target="../ink/ink1702.xml"/><Relationship Id="rId64" Type="http://schemas.openxmlformats.org/officeDocument/2006/relationships/image" Target="../media/image1660.png"/><Relationship Id="rId69" Type="http://schemas.openxmlformats.org/officeDocument/2006/relationships/customXml" Target="../ink/ink1713.xml"/><Relationship Id="rId113" Type="http://schemas.openxmlformats.org/officeDocument/2006/relationships/customXml" Target="../ink/ink1735.xml"/><Relationship Id="rId118" Type="http://schemas.openxmlformats.org/officeDocument/2006/relationships/image" Target="../media/image1687.png"/><Relationship Id="rId134" Type="http://schemas.openxmlformats.org/officeDocument/2006/relationships/image" Target="../media/image1695.png"/><Relationship Id="rId139" Type="http://schemas.openxmlformats.org/officeDocument/2006/relationships/customXml" Target="../ink/ink1748.xml"/><Relationship Id="rId80" Type="http://schemas.openxmlformats.org/officeDocument/2006/relationships/image" Target="../media/image1668.png"/><Relationship Id="rId85" Type="http://schemas.openxmlformats.org/officeDocument/2006/relationships/customXml" Target="../ink/ink1721.xml"/><Relationship Id="rId150" Type="http://schemas.openxmlformats.org/officeDocument/2006/relationships/image" Target="../media/image1703.png"/><Relationship Id="rId155" Type="http://schemas.openxmlformats.org/officeDocument/2006/relationships/customXml" Target="../ink/ink1756.xml"/><Relationship Id="rId171" Type="http://schemas.openxmlformats.org/officeDocument/2006/relationships/customXml" Target="../ink/ink1764.xml"/><Relationship Id="rId176" Type="http://schemas.openxmlformats.org/officeDocument/2006/relationships/image" Target="../media/image1716.png"/><Relationship Id="rId192" Type="http://schemas.openxmlformats.org/officeDocument/2006/relationships/image" Target="../media/image1724.png"/><Relationship Id="rId197" Type="http://schemas.openxmlformats.org/officeDocument/2006/relationships/customXml" Target="../ink/ink1777.xml"/><Relationship Id="rId206" Type="http://schemas.openxmlformats.org/officeDocument/2006/relationships/image" Target="../media/image1731.png"/><Relationship Id="rId227" Type="http://schemas.openxmlformats.org/officeDocument/2006/relationships/customXml" Target="../ink/ink1792.xml"/><Relationship Id="rId201" Type="http://schemas.openxmlformats.org/officeDocument/2006/relationships/customXml" Target="../ink/ink1779.xml"/><Relationship Id="rId222" Type="http://schemas.openxmlformats.org/officeDocument/2006/relationships/image" Target="../media/image1739.png"/><Relationship Id="rId12" Type="http://schemas.openxmlformats.org/officeDocument/2006/relationships/customXml" Target="../ink/ink1684.xml"/><Relationship Id="rId17" Type="http://schemas.openxmlformats.org/officeDocument/2006/relationships/image" Target="../media/image1637.png"/><Relationship Id="rId33" Type="http://schemas.openxmlformats.org/officeDocument/2006/relationships/image" Target="../media/image1645.png"/><Relationship Id="rId38" Type="http://schemas.openxmlformats.org/officeDocument/2006/relationships/customXml" Target="../ink/ink1697.xml"/><Relationship Id="rId59" Type="http://schemas.openxmlformats.org/officeDocument/2006/relationships/customXml" Target="../ink/ink1708.xml"/><Relationship Id="rId103" Type="http://schemas.openxmlformats.org/officeDocument/2006/relationships/customXml" Target="../ink/ink1730.xml"/><Relationship Id="rId108" Type="http://schemas.openxmlformats.org/officeDocument/2006/relationships/image" Target="../media/image1682.png"/><Relationship Id="rId124" Type="http://schemas.openxmlformats.org/officeDocument/2006/relationships/image" Target="../media/image1690.png"/><Relationship Id="rId129" Type="http://schemas.openxmlformats.org/officeDocument/2006/relationships/customXml" Target="../ink/ink1743.xml"/><Relationship Id="rId54" Type="http://schemas.openxmlformats.org/officeDocument/2006/relationships/customXml" Target="../ink/ink1705.xml"/><Relationship Id="rId70" Type="http://schemas.openxmlformats.org/officeDocument/2006/relationships/image" Target="../media/image1663.png"/><Relationship Id="rId75" Type="http://schemas.openxmlformats.org/officeDocument/2006/relationships/customXml" Target="../ink/ink1716.xml"/><Relationship Id="rId91" Type="http://schemas.openxmlformats.org/officeDocument/2006/relationships/customXml" Target="../ink/ink1724.xml"/><Relationship Id="rId96" Type="http://schemas.openxmlformats.org/officeDocument/2006/relationships/image" Target="../media/image1676.png"/><Relationship Id="rId140" Type="http://schemas.openxmlformats.org/officeDocument/2006/relationships/image" Target="../media/image1698.png"/><Relationship Id="rId145" Type="http://schemas.openxmlformats.org/officeDocument/2006/relationships/customXml" Target="../ink/ink1751.xml"/><Relationship Id="rId161" Type="http://schemas.openxmlformats.org/officeDocument/2006/relationships/customXml" Target="../ink/ink1759.xml"/><Relationship Id="rId166" Type="http://schemas.openxmlformats.org/officeDocument/2006/relationships/image" Target="../media/image1711.png"/><Relationship Id="rId182" Type="http://schemas.openxmlformats.org/officeDocument/2006/relationships/image" Target="../media/image1719.png"/><Relationship Id="rId187" Type="http://schemas.openxmlformats.org/officeDocument/2006/relationships/customXml" Target="../ink/ink1772.xml"/><Relationship Id="rId217" Type="http://schemas.openxmlformats.org/officeDocument/2006/relationships/customXml" Target="../ink/ink17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1.xml"/><Relationship Id="rId212" Type="http://schemas.openxmlformats.org/officeDocument/2006/relationships/image" Target="../media/image1734.png"/><Relationship Id="rId233" Type="http://schemas.openxmlformats.org/officeDocument/2006/relationships/customXml" Target="../ink/ink1795.xml"/><Relationship Id="rId23" Type="http://schemas.openxmlformats.org/officeDocument/2006/relationships/image" Target="../media/image1640.png"/><Relationship Id="rId28" Type="http://schemas.openxmlformats.org/officeDocument/2006/relationships/customXml" Target="../ink/ink1692.xml"/><Relationship Id="rId49" Type="http://schemas.openxmlformats.org/officeDocument/2006/relationships/image" Target="../media/image1653.png"/><Relationship Id="rId114" Type="http://schemas.openxmlformats.org/officeDocument/2006/relationships/image" Target="../media/image1685.png"/><Relationship Id="rId119" Type="http://schemas.openxmlformats.org/officeDocument/2006/relationships/customXml" Target="../ink/ink1738.xml"/><Relationship Id="rId44" Type="http://schemas.openxmlformats.org/officeDocument/2006/relationships/customXml" Target="../ink/ink1700.xml"/><Relationship Id="rId60" Type="http://schemas.openxmlformats.org/officeDocument/2006/relationships/image" Target="../media/image1658.png"/><Relationship Id="rId65" Type="http://schemas.openxmlformats.org/officeDocument/2006/relationships/customXml" Target="../ink/ink1711.xml"/><Relationship Id="rId81" Type="http://schemas.openxmlformats.org/officeDocument/2006/relationships/customXml" Target="../ink/ink1719.xml"/><Relationship Id="rId86" Type="http://schemas.openxmlformats.org/officeDocument/2006/relationships/image" Target="../media/image1671.png"/><Relationship Id="rId130" Type="http://schemas.openxmlformats.org/officeDocument/2006/relationships/image" Target="../media/image1693.png"/><Relationship Id="rId135" Type="http://schemas.openxmlformats.org/officeDocument/2006/relationships/customXml" Target="../ink/ink1746.xml"/><Relationship Id="rId151" Type="http://schemas.openxmlformats.org/officeDocument/2006/relationships/customXml" Target="../ink/ink1754.xml"/><Relationship Id="rId156" Type="http://schemas.openxmlformats.org/officeDocument/2006/relationships/image" Target="../media/image1706.png"/><Relationship Id="rId177" Type="http://schemas.openxmlformats.org/officeDocument/2006/relationships/customXml" Target="../ink/ink1767.xml"/><Relationship Id="rId198" Type="http://schemas.openxmlformats.org/officeDocument/2006/relationships/image" Target="../media/image1727.png"/><Relationship Id="rId172" Type="http://schemas.openxmlformats.org/officeDocument/2006/relationships/image" Target="../media/image1714.png"/><Relationship Id="rId193" Type="http://schemas.openxmlformats.org/officeDocument/2006/relationships/customXml" Target="../ink/ink1775.xml"/><Relationship Id="rId202" Type="http://schemas.openxmlformats.org/officeDocument/2006/relationships/image" Target="../media/image1729.png"/><Relationship Id="rId207" Type="http://schemas.openxmlformats.org/officeDocument/2006/relationships/customXml" Target="../ink/ink1782.xml"/><Relationship Id="rId223" Type="http://schemas.openxmlformats.org/officeDocument/2006/relationships/customXml" Target="../ink/ink1790.xml"/><Relationship Id="rId228" Type="http://schemas.openxmlformats.org/officeDocument/2006/relationships/image" Target="../media/image1742.png"/><Relationship Id="rId13" Type="http://schemas.openxmlformats.org/officeDocument/2006/relationships/image" Target="../media/image1635.png"/><Relationship Id="rId18" Type="http://schemas.openxmlformats.org/officeDocument/2006/relationships/customXml" Target="../ink/ink1687.xml"/><Relationship Id="rId39" Type="http://schemas.openxmlformats.org/officeDocument/2006/relationships/image" Target="../media/image1648.png"/><Relationship Id="rId109" Type="http://schemas.openxmlformats.org/officeDocument/2006/relationships/customXml" Target="../ink/ink1733.xml"/><Relationship Id="rId34" Type="http://schemas.openxmlformats.org/officeDocument/2006/relationships/customXml" Target="../ink/ink1695.xml"/><Relationship Id="rId50" Type="http://schemas.openxmlformats.org/officeDocument/2006/relationships/customXml" Target="../ink/ink1703.xml"/><Relationship Id="rId55" Type="http://schemas.openxmlformats.org/officeDocument/2006/relationships/image" Target="../media/image1656.png"/><Relationship Id="rId76" Type="http://schemas.openxmlformats.org/officeDocument/2006/relationships/image" Target="../media/image1666.png"/><Relationship Id="rId97" Type="http://schemas.openxmlformats.org/officeDocument/2006/relationships/customXml" Target="../ink/ink1727.xml"/><Relationship Id="rId104" Type="http://schemas.openxmlformats.org/officeDocument/2006/relationships/image" Target="../media/image1680.png"/><Relationship Id="rId120" Type="http://schemas.openxmlformats.org/officeDocument/2006/relationships/image" Target="../media/image1688.png"/><Relationship Id="rId125" Type="http://schemas.openxmlformats.org/officeDocument/2006/relationships/customXml" Target="../ink/ink1741.xml"/><Relationship Id="rId141" Type="http://schemas.openxmlformats.org/officeDocument/2006/relationships/customXml" Target="../ink/ink1749.xml"/><Relationship Id="rId146" Type="http://schemas.openxmlformats.org/officeDocument/2006/relationships/image" Target="../media/image1701.png"/><Relationship Id="rId167" Type="http://schemas.openxmlformats.org/officeDocument/2006/relationships/customXml" Target="../ink/ink1762.xml"/><Relationship Id="rId188" Type="http://schemas.openxmlformats.org/officeDocument/2006/relationships/image" Target="../media/image1722.png"/><Relationship Id="rId7" Type="http://schemas.openxmlformats.org/officeDocument/2006/relationships/image" Target="../media/image1632.png"/><Relationship Id="rId71" Type="http://schemas.openxmlformats.org/officeDocument/2006/relationships/customXml" Target="../ink/ink1714.xml"/><Relationship Id="rId92" Type="http://schemas.openxmlformats.org/officeDocument/2006/relationships/image" Target="../media/image1674.png"/><Relationship Id="rId162" Type="http://schemas.openxmlformats.org/officeDocument/2006/relationships/image" Target="../media/image1709.png"/><Relationship Id="rId183" Type="http://schemas.openxmlformats.org/officeDocument/2006/relationships/customXml" Target="../ink/ink1770.xml"/><Relationship Id="rId213" Type="http://schemas.openxmlformats.org/officeDocument/2006/relationships/customXml" Target="../ink/ink1785.xml"/><Relationship Id="rId218" Type="http://schemas.openxmlformats.org/officeDocument/2006/relationships/image" Target="../media/image1737.png"/><Relationship Id="rId234" Type="http://schemas.openxmlformats.org/officeDocument/2006/relationships/image" Target="../media/image1745.png"/><Relationship Id="rId2" Type="http://schemas.openxmlformats.org/officeDocument/2006/relationships/customXml" Target="../ink/ink1679.xml"/><Relationship Id="rId29" Type="http://schemas.openxmlformats.org/officeDocument/2006/relationships/image" Target="../media/image1643.png"/><Relationship Id="rId24" Type="http://schemas.openxmlformats.org/officeDocument/2006/relationships/customXml" Target="../ink/ink1690.xml"/><Relationship Id="rId40" Type="http://schemas.openxmlformats.org/officeDocument/2006/relationships/customXml" Target="../ink/ink1698.xml"/><Relationship Id="rId45" Type="http://schemas.openxmlformats.org/officeDocument/2006/relationships/image" Target="../media/image1651.png"/><Relationship Id="rId66" Type="http://schemas.openxmlformats.org/officeDocument/2006/relationships/image" Target="../media/image1661.png"/><Relationship Id="rId87" Type="http://schemas.openxmlformats.org/officeDocument/2006/relationships/customXml" Target="../ink/ink1722.xml"/><Relationship Id="rId110" Type="http://schemas.openxmlformats.org/officeDocument/2006/relationships/image" Target="../media/image1683.png"/><Relationship Id="rId115" Type="http://schemas.openxmlformats.org/officeDocument/2006/relationships/customXml" Target="../ink/ink1736.xml"/><Relationship Id="rId131" Type="http://schemas.openxmlformats.org/officeDocument/2006/relationships/customXml" Target="../ink/ink1744.xml"/><Relationship Id="rId136" Type="http://schemas.openxmlformats.org/officeDocument/2006/relationships/image" Target="../media/image1696.png"/><Relationship Id="rId157" Type="http://schemas.openxmlformats.org/officeDocument/2006/relationships/customXml" Target="../ink/ink1757.xml"/><Relationship Id="rId178" Type="http://schemas.openxmlformats.org/officeDocument/2006/relationships/image" Target="../media/image1717.png"/><Relationship Id="rId61" Type="http://schemas.openxmlformats.org/officeDocument/2006/relationships/customXml" Target="../ink/ink1709.xml"/><Relationship Id="rId82" Type="http://schemas.openxmlformats.org/officeDocument/2006/relationships/image" Target="../media/image1669.png"/><Relationship Id="rId152" Type="http://schemas.openxmlformats.org/officeDocument/2006/relationships/image" Target="../media/image1704.png"/><Relationship Id="rId173" Type="http://schemas.openxmlformats.org/officeDocument/2006/relationships/customXml" Target="../ink/ink1765.xml"/><Relationship Id="rId194" Type="http://schemas.openxmlformats.org/officeDocument/2006/relationships/image" Target="../media/image1725.png"/><Relationship Id="rId199" Type="http://schemas.openxmlformats.org/officeDocument/2006/relationships/customXml" Target="../ink/ink1778.xml"/><Relationship Id="rId203" Type="http://schemas.openxmlformats.org/officeDocument/2006/relationships/customXml" Target="../ink/ink1780.xml"/><Relationship Id="rId208" Type="http://schemas.openxmlformats.org/officeDocument/2006/relationships/image" Target="../media/image1732.png"/><Relationship Id="rId229" Type="http://schemas.openxmlformats.org/officeDocument/2006/relationships/customXml" Target="../ink/ink1793.xml"/><Relationship Id="rId19" Type="http://schemas.openxmlformats.org/officeDocument/2006/relationships/image" Target="../media/image1638.png"/><Relationship Id="rId224" Type="http://schemas.openxmlformats.org/officeDocument/2006/relationships/image" Target="../media/image1740.png"/><Relationship Id="rId14" Type="http://schemas.openxmlformats.org/officeDocument/2006/relationships/customXml" Target="../ink/ink1685.xml"/><Relationship Id="rId30" Type="http://schemas.openxmlformats.org/officeDocument/2006/relationships/customXml" Target="../ink/ink1693.xml"/><Relationship Id="rId35" Type="http://schemas.openxmlformats.org/officeDocument/2006/relationships/image" Target="../media/image1646.png"/><Relationship Id="rId56" Type="http://schemas.openxmlformats.org/officeDocument/2006/relationships/customXml" Target="../ink/ink1706.xml"/><Relationship Id="rId77" Type="http://schemas.openxmlformats.org/officeDocument/2006/relationships/customXml" Target="../ink/ink1717.xml"/><Relationship Id="rId100" Type="http://schemas.openxmlformats.org/officeDocument/2006/relationships/image" Target="../media/image1678.png"/><Relationship Id="rId105" Type="http://schemas.openxmlformats.org/officeDocument/2006/relationships/customXml" Target="../ink/ink1731.xml"/><Relationship Id="rId126" Type="http://schemas.openxmlformats.org/officeDocument/2006/relationships/image" Target="../media/image1691.png"/><Relationship Id="rId147" Type="http://schemas.openxmlformats.org/officeDocument/2006/relationships/customXml" Target="../ink/ink1752.xml"/><Relationship Id="rId168" Type="http://schemas.openxmlformats.org/officeDocument/2006/relationships/image" Target="../media/image1712.png"/><Relationship Id="rId8" Type="http://schemas.openxmlformats.org/officeDocument/2006/relationships/customXml" Target="../ink/ink1682.xml"/><Relationship Id="rId51" Type="http://schemas.openxmlformats.org/officeDocument/2006/relationships/image" Target="../media/image1654.png"/><Relationship Id="rId72" Type="http://schemas.openxmlformats.org/officeDocument/2006/relationships/image" Target="../media/image1664.png"/><Relationship Id="rId93" Type="http://schemas.openxmlformats.org/officeDocument/2006/relationships/customXml" Target="../ink/ink1725.xml"/><Relationship Id="rId98" Type="http://schemas.openxmlformats.org/officeDocument/2006/relationships/image" Target="../media/image1677.png"/><Relationship Id="rId121" Type="http://schemas.openxmlformats.org/officeDocument/2006/relationships/customXml" Target="../ink/ink1739.xml"/><Relationship Id="rId142" Type="http://schemas.openxmlformats.org/officeDocument/2006/relationships/image" Target="../media/image1699.png"/><Relationship Id="rId163" Type="http://schemas.openxmlformats.org/officeDocument/2006/relationships/customXml" Target="../ink/ink1760.xml"/><Relationship Id="rId184" Type="http://schemas.openxmlformats.org/officeDocument/2006/relationships/image" Target="../media/image1720.png"/><Relationship Id="rId189" Type="http://schemas.openxmlformats.org/officeDocument/2006/relationships/customXml" Target="../ink/ink1773.xml"/><Relationship Id="rId219" Type="http://schemas.openxmlformats.org/officeDocument/2006/relationships/customXml" Target="../ink/ink1788.xml"/><Relationship Id="rId3" Type="http://schemas.openxmlformats.org/officeDocument/2006/relationships/image" Target="../media/image1630.png"/><Relationship Id="rId214" Type="http://schemas.openxmlformats.org/officeDocument/2006/relationships/image" Target="../media/image1735.png"/><Relationship Id="rId230" Type="http://schemas.openxmlformats.org/officeDocument/2006/relationships/image" Target="../media/image1743.png"/><Relationship Id="rId25" Type="http://schemas.openxmlformats.org/officeDocument/2006/relationships/image" Target="../media/image1641.png"/><Relationship Id="rId46" Type="http://schemas.openxmlformats.org/officeDocument/2006/relationships/customXml" Target="../ink/ink1701.xml"/><Relationship Id="rId67" Type="http://schemas.openxmlformats.org/officeDocument/2006/relationships/customXml" Target="../ink/ink1712.xml"/><Relationship Id="rId116" Type="http://schemas.openxmlformats.org/officeDocument/2006/relationships/image" Target="../media/image1686.png"/><Relationship Id="rId137" Type="http://schemas.openxmlformats.org/officeDocument/2006/relationships/customXml" Target="../ink/ink1747.xml"/><Relationship Id="rId158" Type="http://schemas.openxmlformats.org/officeDocument/2006/relationships/image" Target="../media/image1707.png"/><Relationship Id="rId20" Type="http://schemas.openxmlformats.org/officeDocument/2006/relationships/customXml" Target="../ink/ink1688.xml"/><Relationship Id="rId41" Type="http://schemas.openxmlformats.org/officeDocument/2006/relationships/image" Target="../media/image1649.png"/><Relationship Id="rId62" Type="http://schemas.openxmlformats.org/officeDocument/2006/relationships/image" Target="../media/image1659.png"/><Relationship Id="rId83" Type="http://schemas.openxmlformats.org/officeDocument/2006/relationships/customXml" Target="../ink/ink1720.xml"/><Relationship Id="rId88" Type="http://schemas.openxmlformats.org/officeDocument/2006/relationships/image" Target="../media/image1672.png"/><Relationship Id="rId111" Type="http://schemas.openxmlformats.org/officeDocument/2006/relationships/customXml" Target="../ink/ink1734.xml"/><Relationship Id="rId132" Type="http://schemas.openxmlformats.org/officeDocument/2006/relationships/image" Target="../media/image1694.png"/><Relationship Id="rId153" Type="http://schemas.openxmlformats.org/officeDocument/2006/relationships/customXml" Target="../ink/ink1755.xml"/><Relationship Id="rId174" Type="http://schemas.openxmlformats.org/officeDocument/2006/relationships/image" Target="../media/image1715.png"/><Relationship Id="rId179" Type="http://schemas.openxmlformats.org/officeDocument/2006/relationships/customXml" Target="../ink/ink1768.xml"/><Relationship Id="rId195" Type="http://schemas.openxmlformats.org/officeDocument/2006/relationships/customXml" Target="../ink/ink1776.xml"/><Relationship Id="rId209" Type="http://schemas.openxmlformats.org/officeDocument/2006/relationships/customXml" Target="../ink/ink1783.xml"/><Relationship Id="rId190" Type="http://schemas.openxmlformats.org/officeDocument/2006/relationships/image" Target="../media/image1723.png"/><Relationship Id="rId204" Type="http://schemas.openxmlformats.org/officeDocument/2006/relationships/image" Target="../media/image1730.png"/><Relationship Id="rId220" Type="http://schemas.openxmlformats.org/officeDocument/2006/relationships/image" Target="../media/image1738.png"/><Relationship Id="rId225" Type="http://schemas.openxmlformats.org/officeDocument/2006/relationships/customXml" Target="../ink/ink1791.xml"/><Relationship Id="rId15" Type="http://schemas.openxmlformats.org/officeDocument/2006/relationships/image" Target="../media/image1636.png"/><Relationship Id="rId36" Type="http://schemas.openxmlformats.org/officeDocument/2006/relationships/customXml" Target="../ink/ink1696.xml"/><Relationship Id="rId57" Type="http://schemas.openxmlformats.org/officeDocument/2006/relationships/customXml" Target="../ink/ink1707.xml"/><Relationship Id="rId106" Type="http://schemas.openxmlformats.org/officeDocument/2006/relationships/image" Target="../media/image1681.png"/><Relationship Id="rId127" Type="http://schemas.openxmlformats.org/officeDocument/2006/relationships/customXml" Target="../ink/ink1742.xml"/><Relationship Id="rId10" Type="http://schemas.openxmlformats.org/officeDocument/2006/relationships/customXml" Target="../ink/ink1683.xml"/><Relationship Id="rId31" Type="http://schemas.openxmlformats.org/officeDocument/2006/relationships/image" Target="../media/image1644.png"/><Relationship Id="rId52" Type="http://schemas.openxmlformats.org/officeDocument/2006/relationships/customXml" Target="../ink/ink1704.xml"/><Relationship Id="rId73" Type="http://schemas.openxmlformats.org/officeDocument/2006/relationships/customXml" Target="../ink/ink1715.xml"/><Relationship Id="rId78" Type="http://schemas.openxmlformats.org/officeDocument/2006/relationships/image" Target="../media/image1667.png"/><Relationship Id="rId94" Type="http://schemas.openxmlformats.org/officeDocument/2006/relationships/image" Target="../media/image1675.png"/><Relationship Id="rId99" Type="http://schemas.openxmlformats.org/officeDocument/2006/relationships/customXml" Target="../ink/ink1728.xml"/><Relationship Id="rId101" Type="http://schemas.openxmlformats.org/officeDocument/2006/relationships/customXml" Target="../ink/ink1729.xml"/><Relationship Id="rId122" Type="http://schemas.openxmlformats.org/officeDocument/2006/relationships/image" Target="../media/image1689.png"/><Relationship Id="rId143" Type="http://schemas.openxmlformats.org/officeDocument/2006/relationships/customXml" Target="../ink/ink1750.xml"/><Relationship Id="rId148" Type="http://schemas.openxmlformats.org/officeDocument/2006/relationships/image" Target="../media/image1702.png"/><Relationship Id="rId164" Type="http://schemas.openxmlformats.org/officeDocument/2006/relationships/image" Target="../media/image1710.png"/><Relationship Id="rId169" Type="http://schemas.openxmlformats.org/officeDocument/2006/relationships/customXml" Target="../ink/ink1763.xml"/><Relationship Id="rId185" Type="http://schemas.openxmlformats.org/officeDocument/2006/relationships/customXml" Target="../ink/ink1771.xml"/><Relationship Id="rId4" Type="http://schemas.openxmlformats.org/officeDocument/2006/relationships/customXml" Target="../ink/ink1680.xml"/><Relationship Id="rId9" Type="http://schemas.openxmlformats.org/officeDocument/2006/relationships/image" Target="../media/image1633.png"/><Relationship Id="rId180" Type="http://schemas.openxmlformats.org/officeDocument/2006/relationships/image" Target="../media/image1718.png"/><Relationship Id="rId210" Type="http://schemas.openxmlformats.org/officeDocument/2006/relationships/image" Target="../media/image1733.png"/><Relationship Id="rId215" Type="http://schemas.openxmlformats.org/officeDocument/2006/relationships/customXml" Target="../ink/ink1786.xml"/><Relationship Id="rId26" Type="http://schemas.openxmlformats.org/officeDocument/2006/relationships/customXml" Target="../ink/ink1691.xml"/><Relationship Id="rId231" Type="http://schemas.openxmlformats.org/officeDocument/2006/relationships/customXml" Target="../ink/ink1794.xml"/><Relationship Id="rId47" Type="http://schemas.openxmlformats.org/officeDocument/2006/relationships/image" Target="../media/image1652.png"/><Relationship Id="rId68" Type="http://schemas.openxmlformats.org/officeDocument/2006/relationships/image" Target="../media/image1662.png"/><Relationship Id="rId89" Type="http://schemas.openxmlformats.org/officeDocument/2006/relationships/customXml" Target="../ink/ink1723.xml"/><Relationship Id="rId112" Type="http://schemas.openxmlformats.org/officeDocument/2006/relationships/image" Target="../media/image1684.png"/><Relationship Id="rId133" Type="http://schemas.openxmlformats.org/officeDocument/2006/relationships/customXml" Target="../ink/ink1745.xml"/><Relationship Id="rId154" Type="http://schemas.openxmlformats.org/officeDocument/2006/relationships/image" Target="../media/image1705.png"/><Relationship Id="rId175" Type="http://schemas.openxmlformats.org/officeDocument/2006/relationships/customXml" Target="../ink/ink1766.xml"/><Relationship Id="rId196" Type="http://schemas.openxmlformats.org/officeDocument/2006/relationships/image" Target="../media/image1726.png"/><Relationship Id="rId200" Type="http://schemas.openxmlformats.org/officeDocument/2006/relationships/image" Target="../media/image1728.png"/><Relationship Id="rId16" Type="http://schemas.openxmlformats.org/officeDocument/2006/relationships/customXml" Target="../ink/ink1686.xml"/><Relationship Id="rId221" Type="http://schemas.openxmlformats.org/officeDocument/2006/relationships/customXml" Target="../ink/ink1789.xml"/><Relationship Id="rId37" Type="http://schemas.openxmlformats.org/officeDocument/2006/relationships/image" Target="../media/image1647.png"/><Relationship Id="rId58" Type="http://schemas.openxmlformats.org/officeDocument/2006/relationships/image" Target="../media/image1657.png"/><Relationship Id="rId79" Type="http://schemas.openxmlformats.org/officeDocument/2006/relationships/customXml" Target="../ink/ink1718.xml"/><Relationship Id="rId102" Type="http://schemas.openxmlformats.org/officeDocument/2006/relationships/image" Target="../media/image1679.png"/><Relationship Id="rId123" Type="http://schemas.openxmlformats.org/officeDocument/2006/relationships/customXml" Target="../ink/ink1740.xml"/><Relationship Id="rId144" Type="http://schemas.openxmlformats.org/officeDocument/2006/relationships/image" Target="../media/image1700.png"/><Relationship Id="rId90" Type="http://schemas.openxmlformats.org/officeDocument/2006/relationships/image" Target="../media/image1673.png"/><Relationship Id="rId165" Type="http://schemas.openxmlformats.org/officeDocument/2006/relationships/customXml" Target="../ink/ink1761.xml"/><Relationship Id="rId186" Type="http://schemas.openxmlformats.org/officeDocument/2006/relationships/image" Target="../media/image1721.png"/><Relationship Id="rId211" Type="http://schemas.openxmlformats.org/officeDocument/2006/relationships/customXml" Target="../ink/ink1784.xml"/><Relationship Id="rId232" Type="http://schemas.openxmlformats.org/officeDocument/2006/relationships/image" Target="../media/image1744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8.xml"/><Relationship Id="rId117" Type="http://schemas.openxmlformats.org/officeDocument/2006/relationships/image" Target="../media/image1799.png"/><Relationship Id="rId21" Type="http://schemas.openxmlformats.org/officeDocument/2006/relationships/image" Target="../media/image1753.png"/><Relationship Id="rId42" Type="http://schemas.openxmlformats.org/officeDocument/2006/relationships/customXml" Target="../ink/ink1816.xml"/><Relationship Id="rId47" Type="http://schemas.openxmlformats.org/officeDocument/2006/relationships/customXml" Target="../ink/ink1819.xml"/><Relationship Id="rId63" Type="http://schemas.openxmlformats.org/officeDocument/2006/relationships/customXml" Target="../ink/ink1827.xml"/><Relationship Id="rId68" Type="http://schemas.openxmlformats.org/officeDocument/2006/relationships/image" Target="../media/image1775.png"/><Relationship Id="rId84" Type="http://schemas.openxmlformats.org/officeDocument/2006/relationships/customXml" Target="../ink/ink1838.xml"/><Relationship Id="rId89" Type="http://schemas.openxmlformats.org/officeDocument/2006/relationships/image" Target="../media/image1785.png"/><Relationship Id="rId112" Type="http://schemas.openxmlformats.org/officeDocument/2006/relationships/customXml" Target="../ink/ink1852.xml"/><Relationship Id="rId133" Type="http://schemas.openxmlformats.org/officeDocument/2006/relationships/image" Target="../media/image1807.png"/><Relationship Id="rId138" Type="http://schemas.openxmlformats.org/officeDocument/2006/relationships/customXml" Target="../ink/ink1865.xml"/><Relationship Id="rId154" Type="http://schemas.openxmlformats.org/officeDocument/2006/relationships/customXml" Target="../ink/ink1873.xml"/><Relationship Id="rId159" Type="http://schemas.openxmlformats.org/officeDocument/2006/relationships/image" Target="../media/image1820.png"/><Relationship Id="rId175" Type="http://schemas.openxmlformats.org/officeDocument/2006/relationships/image" Target="../media/image1828.png"/><Relationship Id="rId170" Type="http://schemas.openxmlformats.org/officeDocument/2006/relationships/customXml" Target="../ink/ink1881.xml"/><Relationship Id="rId16" Type="http://schemas.openxmlformats.org/officeDocument/2006/relationships/customXml" Target="../ink/ink1803.xml"/><Relationship Id="rId107" Type="http://schemas.openxmlformats.org/officeDocument/2006/relationships/image" Target="../media/image1794.png"/><Relationship Id="rId11" Type="http://schemas.openxmlformats.org/officeDocument/2006/relationships/image" Target="../media/image171.png"/><Relationship Id="rId32" Type="http://schemas.openxmlformats.org/officeDocument/2006/relationships/customXml" Target="../ink/ink1811.xml"/><Relationship Id="rId37" Type="http://schemas.openxmlformats.org/officeDocument/2006/relationships/image" Target="../media/image1760.png"/><Relationship Id="rId53" Type="http://schemas.openxmlformats.org/officeDocument/2006/relationships/customXml" Target="../ink/ink1822.xml"/><Relationship Id="rId58" Type="http://schemas.openxmlformats.org/officeDocument/2006/relationships/image" Target="../media/image1770.png"/><Relationship Id="rId74" Type="http://schemas.openxmlformats.org/officeDocument/2006/relationships/image" Target="../media/image1778.png"/><Relationship Id="rId79" Type="http://schemas.openxmlformats.org/officeDocument/2006/relationships/image" Target="../media/image1780.png"/><Relationship Id="rId102" Type="http://schemas.openxmlformats.org/officeDocument/2006/relationships/customXml" Target="../ink/ink1847.xml"/><Relationship Id="rId123" Type="http://schemas.openxmlformats.org/officeDocument/2006/relationships/image" Target="../media/image1802.png"/><Relationship Id="rId128" Type="http://schemas.openxmlformats.org/officeDocument/2006/relationships/customXml" Target="../ink/ink1860.xml"/><Relationship Id="rId144" Type="http://schemas.openxmlformats.org/officeDocument/2006/relationships/customXml" Target="../ink/ink1868.xml"/><Relationship Id="rId149" Type="http://schemas.openxmlformats.org/officeDocument/2006/relationships/image" Target="../media/image1815.png"/><Relationship Id="rId5" Type="http://schemas.openxmlformats.org/officeDocument/2006/relationships/image" Target="../media/image1747.png"/><Relationship Id="rId90" Type="http://schemas.openxmlformats.org/officeDocument/2006/relationships/customXml" Target="../ink/ink1841.xml"/><Relationship Id="rId95" Type="http://schemas.openxmlformats.org/officeDocument/2006/relationships/image" Target="../media/image1788.png"/><Relationship Id="rId160" Type="http://schemas.openxmlformats.org/officeDocument/2006/relationships/customXml" Target="../ink/ink1876.xml"/><Relationship Id="rId165" Type="http://schemas.openxmlformats.org/officeDocument/2006/relationships/image" Target="../media/image1823.png"/><Relationship Id="rId181" Type="http://schemas.openxmlformats.org/officeDocument/2006/relationships/image" Target="../media/image1831.png"/><Relationship Id="rId22" Type="http://schemas.openxmlformats.org/officeDocument/2006/relationships/customXml" Target="../ink/ink1806.xml"/><Relationship Id="rId27" Type="http://schemas.openxmlformats.org/officeDocument/2006/relationships/image" Target="../media/image165.png"/><Relationship Id="rId43" Type="http://schemas.openxmlformats.org/officeDocument/2006/relationships/image" Target="../media/image1763.png"/><Relationship Id="rId48" Type="http://schemas.openxmlformats.org/officeDocument/2006/relationships/image" Target="../media/image1765.png"/><Relationship Id="rId64" Type="http://schemas.openxmlformats.org/officeDocument/2006/relationships/image" Target="../media/image1773.png"/><Relationship Id="rId69" Type="http://schemas.openxmlformats.org/officeDocument/2006/relationships/customXml" Target="../ink/ink1830.xml"/><Relationship Id="rId113" Type="http://schemas.openxmlformats.org/officeDocument/2006/relationships/image" Target="../media/image1797.png"/><Relationship Id="rId118" Type="http://schemas.openxmlformats.org/officeDocument/2006/relationships/customXml" Target="../ink/ink1855.xml"/><Relationship Id="rId134" Type="http://schemas.openxmlformats.org/officeDocument/2006/relationships/customXml" Target="../ink/ink1863.xml"/><Relationship Id="rId139" Type="http://schemas.openxmlformats.org/officeDocument/2006/relationships/image" Target="../media/image1810.png"/><Relationship Id="rId80" Type="http://schemas.openxmlformats.org/officeDocument/2006/relationships/customXml" Target="../ink/ink1836.xml"/><Relationship Id="rId85" Type="http://schemas.openxmlformats.org/officeDocument/2006/relationships/image" Target="../media/image1783.png"/><Relationship Id="rId150" Type="http://schemas.openxmlformats.org/officeDocument/2006/relationships/customXml" Target="../ink/ink1871.xml"/><Relationship Id="rId155" Type="http://schemas.openxmlformats.org/officeDocument/2006/relationships/image" Target="../media/image1818.png"/><Relationship Id="rId171" Type="http://schemas.openxmlformats.org/officeDocument/2006/relationships/image" Target="../media/image1826.png"/><Relationship Id="rId176" Type="http://schemas.openxmlformats.org/officeDocument/2006/relationships/customXml" Target="../ink/ink1884.xml"/><Relationship Id="rId12" Type="http://schemas.openxmlformats.org/officeDocument/2006/relationships/customXml" Target="../ink/ink1801.xml"/><Relationship Id="rId17" Type="http://schemas.openxmlformats.org/officeDocument/2006/relationships/image" Target="../media/image1751.png"/><Relationship Id="rId33" Type="http://schemas.openxmlformats.org/officeDocument/2006/relationships/image" Target="../media/image1758.png"/><Relationship Id="rId38" Type="http://schemas.openxmlformats.org/officeDocument/2006/relationships/customXml" Target="../ink/ink1814.xml"/><Relationship Id="rId59" Type="http://schemas.openxmlformats.org/officeDocument/2006/relationships/customXml" Target="../ink/ink1825.xml"/><Relationship Id="rId103" Type="http://schemas.openxmlformats.org/officeDocument/2006/relationships/image" Target="../media/image1792.png"/><Relationship Id="rId108" Type="http://schemas.openxmlformats.org/officeDocument/2006/relationships/customXml" Target="../ink/ink1850.xml"/><Relationship Id="rId124" Type="http://schemas.openxmlformats.org/officeDocument/2006/relationships/customXml" Target="../ink/ink1858.xml"/><Relationship Id="rId129" Type="http://schemas.openxmlformats.org/officeDocument/2006/relationships/image" Target="../media/image1805.png"/><Relationship Id="rId54" Type="http://schemas.openxmlformats.org/officeDocument/2006/relationships/image" Target="../media/image1768.png"/><Relationship Id="rId70" Type="http://schemas.openxmlformats.org/officeDocument/2006/relationships/image" Target="../media/image1776.png"/><Relationship Id="rId75" Type="http://schemas.openxmlformats.org/officeDocument/2006/relationships/customXml" Target="../ink/ink1833.xml"/><Relationship Id="rId91" Type="http://schemas.openxmlformats.org/officeDocument/2006/relationships/image" Target="../media/image1786.png"/><Relationship Id="rId96" Type="http://schemas.openxmlformats.org/officeDocument/2006/relationships/customXml" Target="../ink/ink1844.xml"/><Relationship Id="rId140" Type="http://schemas.openxmlformats.org/officeDocument/2006/relationships/customXml" Target="../ink/ink1866.xml"/><Relationship Id="rId145" Type="http://schemas.openxmlformats.org/officeDocument/2006/relationships/image" Target="../media/image1813.png"/><Relationship Id="rId161" Type="http://schemas.openxmlformats.org/officeDocument/2006/relationships/image" Target="../media/image1821.png"/><Relationship Id="rId166" Type="http://schemas.openxmlformats.org/officeDocument/2006/relationships/customXml" Target="../ink/ink1879.xml"/><Relationship Id="rId182" Type="http://schemas.openxmlformats.org/officeDocument/2006/relationships/customXml" Target="../ink/ink1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8.xml"/><Relationship Id="rId23" Type="http://schemas.openxmlformats.org/officeDocument/2006/relationships/image" Target="../media/image1754.png"/><Relationship Id="rId28" Type="http://schemas.openxmlformats.org/officeDocument/2006/relationships/customXml" Target="../ink/ink1809.xml"/><Relationship Id="rId49" Type="http://schemas.openxmlformats.org/officeDocument/2006/relationships/customXml" Target="../ink/ink1820.xml"/><Relationship Id="rId114" Type="http://schemas.openxmlformats.org/officeDocument/2006/relationships/customXml" Target="../ink/ink1853.xml"/><Relationship Id="rId119" Type="http://schemas.openxmlformats.org/officeDocument/2006/relationships/image" Target="../media/image1800.png"/><Relationship Id="rId44" Type="http://schemas.openxmlformats.org/officeDocument/2006/relationships/customXml" Target="../ink/ink1817.xml"/><Relationship Id="rId60" Type="http://schemas.openxmlformats.org/officeDocument/2006/relationships/image" Target="../media/image1771.png"/><Relationship Id="rId65" Type="http://schemas.openxmlformats.org/officeDocument/2006/relationships/customXml" Target="../ink/ink1828.xml"/><Relationship Id="rId81" Type="http://schemas.openxmlformats.org/officeDocument/2006/relationships/image" Target="../media/image1781.png"/><Relationship Id="rId86" Type="http://schemas.openxmlformats.org/officeDocument/2006/relationships/customXml" Target="../ink/ink1839.xml"/><Relationship Id="rId130" Type="http://schemas.openxmlformats.org/officeDocument/2006/relationships/customXml" Target="../ink/ink1861.xml"/><Relationship Id="rId135" Type="http://schemas.openxmlformats.org/officeDocument/2006/relationships/image" Target="../media/image1808.png"/><Relationship Id="rId151" Type="http://schemas.openxmlformats.org/officeDocument/2006/relationships/image" Target="../media/image1816.png"/><Relationship Id="rId156" Type="http://schemas.openxmlformats.org/officeDocument/2006/relationships/customXml" Target="../ink/ink1874.xml"/><Relationship Id="rId177" Type="http://schemas.openxmlformats.org/officeDocument/2006/relationships/image" Target="../media/image1829.png"/><Relationship Id="rId4" Type="http://schemas.openxmlformats.org/officeDocument/2006/relationships/customXml" Target="../ink/ink1797.xml"/><Relationship Id="rId9" Type="http://schemas.openxmlformats.org/officeDocument/2006/relationships/image" Target="../media/image198.png"/><Relationship Id="rId172" Type="http://schemas.openxmlformats.org/officeDocument/2006/relationships/customXml" Target="../ink/ink1882.xml"/><Relationship Id="rId180" Type="http://schemas.openxmlformats.org/officeDocument/2006/relationships/customXml" Target="../ink/ink1886.xml"/><Relationship Id="rId13" Type="http://schemas.openxmlformats.org/officeDocument/2006/relationships/image" Target="../media/image1749.png"/><Relationship Id="rId18" Type="http://schemas.openxmlformats.org/officeDocument/2006/relationships/customXml" Target="../ink/ink1804.xml"/><Relationship Id="rId39" Type="http://schemas.openxmlformats.org/officeDocument/2006/relationships/image" Target="../media/image1761.png"/><Relationship Id="rId109" Type="http://schemas.openxmlformats.org/officeDocument/2006/relationships/image" Target="../media/image1795.png"/><Relationship Id="rId34" Type="http://schemas.openxmlformats.org/officeDocument/2006/relationships/customXml" Target="../ink/ink1812.xml"/><Relationship Id="rId50" Type="http://schemas.openxmlformats.org/officeDocument/2006/relationships/image" Target="../media/image1766.png"/><Relationship Id="rId55" Type="http://schemas.openxmlformats.org/officeDocument/2006/relationships/customXml" Target="../ink/ink1823.xml"/><Relationship Id="rId76" Type="http://schemas.openxmlformats.org/officeDocument/2006/relationships/customXml" Target="../ink/ink1834.xml"/><Relationship Id="rId97" Type="http://schemas.openxmlformats.org/officeDocument/2006/relationships/image" Target="../media/image1789.png"/><Relationship Id="rId104" Type="http://schemas.openxmlformats.org/officeDocument/2006/relationships/customXml" Target="../ink/ink1848.xml"/><Relationship Id="rId120" Type="http://schemas.openxmlformats.org/officeDocument/2006/relationships/customXml" Target="../ink/ink1856.xml"/><Relationship Id="rId125" Type="http://schemas.openxmlformats.org/officeDocument/2006/relationships/image" Target="../media/image1803.png"/><Relationship Id="rId141" Type="http://schemas.openxmlformats.org/officeDocument/2006/relationships/image" Target="../media/image1811.png"/><Relationship Id="rId146" Type="http://schemas.openxmlformats.org/officeDocument/2006/relationships/customXml" Target="../ink/ink1869.xml"/><Relationship Id="rId167" Type="http://schemas.openxmlformats.org/officeDocument/2006/relationships/image" Target="../media/image1824.png"/><Relationship Id="rId7" Type="http://schemas.openxmlformats.org/officeDocument/2006/relationships/image" Target="../media/image1748.png"/><Relationship Id="rId71" Type="http://schemas.openxmlformats.org/officeDocument/2006/relationships/customXml" Target="../ink/ink1831.xml"/><Relationship Id="rId92" Type="http://schemas.openxmlformats.org/officeDocument/2006/relationships/customXml" Target="../ink/ink1842.xml"/><Relationship Id="rId162" Type="http://schemas.openxmlformats.org/officeDocument/2006/relationships/customXml" Target="../ink/ink1877.xml"/><Relationship Id="rId183" Type="http://schemas.openxmlformats.org/officeDocument/2006/relationships/image" Target="../media/image1832.png"/><Relationship Id="rId2" Type="http://schemas.openxmlformats.org/officeDocument/2006/relationships/customXml" Target="../ink/ink1796.xml"/><Relationship Id="rId29" Type="http://schemas.openxmlformats.org/officeDocument/2006/relationships/image" Target="../media/image1756.png"/><Relationship Id="rId24" Type="http://schemas.openxmlformats.org/officeDocument/2006/relationships/customXml" Target="../ink/ink1807.xml"/><Relationship Id="rId40" Type="http://schemas.openxmlformats.org/officeDocument/2006/relationships/customXml" Target="../ink/ink1815.xml"/><Relationship Id="rId45" Type="http://schemas.openxmlformats.org/officeDocument/2006/relationships/customXml" Target="../ink/ink1818.xml"/><Relationship Id="rId66" Type="http://schemas.openxmlformats.org/officeDocument/2006/relationships/image" Target="../media/image1774.png"/><Relationship Id="rId87" Type="http://schemas.openxmlformats.org/officeDocument/2006/relationships/image" Target="../media/image1784.png"/><Relationship Id="rId110" Type="http://schemas.openxmlformats.org/officeDocument/2006/relationships/customXml" Target="../ink/ink1851.xml"/><Relationship Id="rId115" Type="http://schemas.openxmlformats.org/officeDocument/2006/relationships/image" Target="../media/image1798.png"/><Relationship Id="rId131" Type="http://schemas.openxmlformats.org/officeDocument/2006/relationships/image" Target="../media/image1806.png"/><Relationship Id="rId136" Type="http://schemas.openxmlformats.org/officeDocument/2006/relationships/customXml" Target="../ink/ink1864.xml"/><Relationship Id="rId157" Type="http://schemas.openxmlformats.org/officeDocument/2006/relationships/image" Target="../media/image1819.png"/><Relationship Id="rId178" Type="http://schemas.openxmlformats.org/officeDocument/2006/relationships/customXml" Target="../ink/ink1885.xml"/><Relationship Id="rId61" Type="http://schemas.openxmlformats.org/officeDocument/2006/relationships/customXml" Target="../ink/ink1826.xml"/><Relationship Id="rId82" Type="http://schemas.openxmlformats.org/officeDocument/2006/relationships/customXml" Target="../ink/ink1837.xml"/><Relationship Id="rId152" Type="http://schemas.openxmlformats.org/officeDocument/2006/relationships/customXml" Target="../ink/ink1872.xml"/><Relationship Id="rId173" Type="http://schemas.openxmlformats.org/officeDocument/2006/relationships/image" Target="../media/image1827.png"/><Relationship Id="rId19" Type="http://schemas.openxmlformats.org/officeDocument/2006/relationships/image" Target="../media/image1752.png"/><Relationship Id="rId14" Type="http://schemas.openxmlformats.org/officeDocument/2006/relationships/customXml" Target="../ink/ink1802.xml"/><Relationship Id="rId30" Type="http://schemas.openxmlformats.org/officeDocument/2006/relationships/customXml" Target="../ink/ink1810.xml"/><Relationship Id="rId35" Type="http://schemas.openxmlformats.org/officeDocument/2006/relationships/image" Target="../media/image1759.png"/><Relationship Id="rId56" Type="http://schemas.openxmlformats.org/officeDocument/2006/relationships/image" Target="../media/image1769.png"/><Relationship Id="rId77" Type="http://schemas.openxmlformats.org/officeDocument/2006/relationships/image" Target="../media/image1779.png"/><Relationship Id="rId100" Type="http://schemas.openxmlformats.org/officeDocument/2006/relationships/customXml" Target="../ink/ink1846.xml"/><Relationship Id="rId105" Type="http://schemas.openxmlformats.org/officeDocument/2006/relationships/image" Target="../media/image1793.png"/><Relationship Id="rId126" Type="http://schemas.openxmlformats.org/officeDocument/2006/relationships/customXml" Target="../ink/ink1859.xml"/><Relationship Id="rId147" Type="http://schemas.openxmlformats.org/officeDocument/2006/relationships/image" Target="../media/image1814.png"/><Relationship Id="rId168" Type="http://schemas.openxmlformats.org/officeDocument/2006/relationships/customXml" Target="../ink/ink1880.xml"/><Relationship Id="rId8" Type="http://schemas.openxmlformats.org/officeDocument/2006/relationships/customXml" Target="../ink/ink1799.xml"/><Relationship Id="rId51" Type="http://schemas.openxmlformats.org/officeDocument/2006/relationships/customXml" Target="../ink/ink1821.xml"/><Relationship Id="rId72" Type="http://schemas.openxmlformats.org/officeDocument/2006/relationships/image" Target="../media/image1777.png"/><Relationship Id="rId93" Type="http://schemas.openxmlformats.org/officeDocument/2006/relationships/image" Target="../media/image1787.png"/><Relationship Id="rId98" Type="http://schemas.openxmlformats.org/officeDocument/2006/relationships/customXml" Target="../ink/ink1845.xml"/><Relationship Id="rId121" Type="http://schemas.openxmlformats.org/officeDocument/2006/relationships/image" Target="../media/image1801.png"/><Relationship Id="rId142" Type="http://schemas.openxmlformats.org/officeDocument/2006/relationships/customXml" Target="../ink/ink1867.xml"/><Relationship Id="rId163" Type="http://schemas.openxmlformats.org/officeDocument/2006/relationships/image" Target="../media/image1822.png"/><Relationship Id="rId184" Type="http://schemas.openxmlformats.org/officeDocument/2006/relationships/customXml" Target="../ink/ink1888.xml"/><Relationship Id="rId3" Type="http://schemas.openxmlformats.org/officeDocument/2006/relationships/image" Target="../media/image1746.png"/><Relationship Id="rId25" Type="http://schemas.openxmlformats.org/officeDocument/2006/relationships/image" Target="../media/image1755.png"/><Relationship Id="rId46" Type="http://schemas.openxmlformats.org/officeDocument/2006/relationships/image" Target="../media/image1764.png"/><Relationship Id="rId67" Type="http://schemas.openxmlformats.org/officeDocument/2006/relationships/customXml" Target="../ink/ink1829.xml"/><Relationship Id="rId116" Type="http://schemas.openxmlformats.org/officeDocument/2006/relationships/customXml" Target="../ink/ink1854.xml"/><Relationship Id="rId137" Type="http://schemas.openxmlformats.org/officeDocument/2006/relationships/image" Target="../media/image1809.png"/><Relationship Id="rId158" Type="http://schemas.openxmlformats.org/officeDocument/2006/relationships/customXml" Target="../ink/ink1875.xml"/><Relationship Id="rId20" Type="http://schemas.openxmlformats.org/officeDocument/2006/relationships/customXml" Target="../ink/ink1805.xml"/><Relationship Id="rId41" Type="http://schemas.openxmlformats.org/officeDocument/2006/relationships/image" Target="../media/image1762.png"/><Relationship Id="rId62" Type="http://schemas.openxmlformats.org/officeDocument/2006/relationships/image" Target="../media/image1772.png"/><Relationship Id="rId83" Type="http://schemas.openxmlformats.org/officeDocument/2006/relationships/image" Target="../media/image1782.png"/><Relationship Id="rId88" Type="http://schemas.openxmlformats.org/officeDocument/2006/relationships/customXml" Target="../ink/ink1840.xml"/><Relationship Id="rId111" Type="http://schemas.openxmlformats.org/officeDocument/2006/relationships/image" Target="../media/image1796.png"/><Relationship Id="rId132" Type="http://schemas.openxmlformats.org/officeDocument/2006/relationships/customXml" Target="../ink/ink1862.xml"/><Relationship Id="rId153" Type="http://schemas.openxmlformats.org/officeDocument/2006/relationships/image" Target="../media/image1817.png"/><Relationship Id="rId174" Type="http://schemas.openxmlformats.org/officeDocument/2006/relationships/customXml" Target="../ink/ink1883.xml"/><Relationship Id="rId179" Type="http://schemas.openxmlformats.org/officeDocument/2006/relationships/image" Target="../media/image1830.png"/><Relationship Id="rId15" Type="http://schemas.openxmlformats.org/officeDocument/2006/relationships/image" Target="../media/image1750.png"/><Relationship Id="rId36" Type="http://schemas.openxmlformats.org/officeDocument/2006/relationships/customXml" Target="../ink/ink1813.xml"/><Relationship Id="rId57" Type="http://schemas.openxmlformats.org/officeDocument/2006/relationships/customXml" Target="../ink/ink1824.xml"/><Relationship Id="rId106" Type="http://schemas.openxmlformats.org/officeDocument/2006/relationships/customXml" Target="../ink/ink1849.xml"/><Relationship Id="rId127" Type="http://schemas.openxmlformats.org/officeDocument/2006/relationships/image" Target="../media/image1804.png"/><Relationship Id="rId10" Type="http://schemas.openxmlformats.org/officeDocument/2006/relationships/customXml" Target="../ink/ink1800.xml"/><Relationship Id="rId31" Type="http://schemas.openxmlformats.org/officeDocument/2006/relationships/image" Target="../media/image1757.png"/><Relationship Id="rId52" Type="http://schemas.openxmlformats.org/officeDocument/2006/relationships/image" Target="../media/image1767.png"/><Relationship Id="rId73" Type="http://schemas.openxmlformats.org/officeDocument/2006/relationships/customXml" Target="../ink/ink1832.xml"/><Relationship Id="rId78" Type="http://schemas.openxmlformats.org/officeDocument/2006/relationships/customXml" Target="../ink/ink1835.xml"/><Relationship Id="rId94" Type="http://schemas.openxmlformats.org/officeDocument/2006/relationships/customXml" Target="../ink/ink1843.xml"/><Relationship Id="rId99" Type="http://schemas.openxmlformats.org/officeDocument/2006/relationships/image" Target="../media/image1790.png"/><Relationship Id="rId101" Type="http://schemas.openxmlformats.org/officeDocument/2006/relationships/image" Target="../media/image1791.png"/><Relationship Id="rId122" Type="http://schemas.openxmlformats.org/officeDocument/2006/relationships/customXml" Target="../ink/ink1857.xml"/><Relationship Id="rId143" Type="http://schemas.openxmlformats.org/officeDocument/2006/relationships/image" Target="../media/image1812.png"/><Relationship Id="rId148" Type="http://schemas.openxmlformats.org/officeDocument/2006/relationships/customXml" Target="../ink/ink1870.xml"/><Relationship Id="rId164" Type="http://schemas.openxmlformats.org/officeDocument/2006/relationships/customXml" Target="../ink/ink1878.xml"/><Relationship Id="rId169" Type="http://schemas.openxmlformats.org/officeDocument/2006/relationships/image" Target="../media/image1825.png"/><Relationship Id="rId185" Type="http://schemas.openxmlformats.org/officeDocument/2006/relationships/image" Target="../media/image183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01.xml"/><Relationship Id="rId117" Type="http://schemas.openxmlformats.org/officeDocument/2006/relationships/image" Target="../media/image1890.png"/><Relationship Id="rId21" Type="http://schemas.openxmlformats.org/officeDocument/2006/relationships/image" Target="../media/image1842.png"/><Relationship Id="rId42" Type="http://schemas.openxmlformats.org/officeDocument/2006/relationships/customXml" Target="../ink/ink1909.xml"/><Relationship Id="rId47" Type="http://schemas.openxmlformats.org/officeDocument/2006/relationships/image" Target="../media/image1855.png"/><Relationship Id="rId63" Type="http://schemas.openxmlformats.org/officeDocument/2006/relationships/image" Target="../media/image1863.png"/><Relationship Id="rId68" Type="http://schemas.openxmlformats.org/officeDocument/2006/relationships/customXml" Target="../ink/ink1922.xml"/><Relationship Id="rId84" Type="http://schemas.openxmlformats.org/officeDocument/2006/relationships/customXml" Target="../ink/ink1930.xml"/><Relationship Id="rId89" Type="http://schemas.openxmlformats.org/officeDocument/2006/relationships/image" Target="../media/image1876.png"/><Relationship Id="rId112" Type="http://schemas.openxmlformats.org/officeDocument/2006/relationships/customXml" Target="../ink/ink1944.xml"/><Relationship Id="rId133" Type="http://schemas.openxmlformats.org/officeDocument/2006/relationships/image" Target="../media/image1898.png"/><Relationship Id="rId138" Type="http://schemas.openxmlformats.org/officeDocument/2006/relationships/customXml" Target="../ink/ink1957.xml"/><Relationship Id="rId16" Type="http://schemas.openxmlformats.org/officeDocument/2006/relationships/customXml" Target="../ink/ink1896.xml"/><Relationship Id="rId107" Type="http://schemas.openxmlformats.org/officeDocument/2006/relationships/image" Target="../media/image1885.png"/><Relationship Id="rId11" Type="http://schemas.openxmlformats.org/officeDocument/2006/relationships/image" Target="../media/image1838.png"/><Relationship Id="rId32" Type="http://schemas.openxmlformats.org/officeDocument/2006/relationships/customXml" Target="../ink/ink1904.xml"/><Relationship Id="rId37" Type="http://schemas.openxmlformats.org/officeDocument/2006/relationships/image" Target="../media/image1850.png"/><Relationship Id="rId53" Type="http://schemas.openxmlformats.org/officeDocument/2006/relationships/image" Target="../media/image1858.png"/><Relationship Id="rId58" Type="http://schemas.openxmlformats.org/officeDocument/2006/relationships/customXml" Target="../ink/ink1917.xml"/><Relationship Id="rId74" Type="http://schemas.openxmlformats.org/officeDocument/2006/relationships/customXml" Target="../ink/ink1925.xml"/><Relationship Id="rId79" Type="http://schemas.openxmlformats.org/officeDocument/2006/relationships/image" Target="../media/image1871.png"/><Relationship Id="rId102" Type="http://schemas.openxmlformats.org/officeDocument/2006/relationships/customXml" Target="../ink/ink1939.xml"/><Relationship Id="rId123" Type="http://schemas.openxmlformats.org/officeDocument/2006/relationships/image" Target="../media/image1893.png"/><Relationship Id="rId128" Type="http://schemas.openxmlformats.org/officeDocument/2006/relationships/customXml" Target="../ink/ink1952.xml"/><Relationship Id="rId144" Type="http://schemas.openxmlformats.org/officeDocument/2006/relationships/customXml" Target="../ink/ink1960.xml"/><Relationship Id="rId149" Type="http://schemas.openxmlformats.org/officeDocument/2006/relationships/image" Target="../media/image1906.png"/><Relationship Id="rId5" Type="http://schemas.openxmlformats.org/officeDocument/2006/relationships/image" Target="../media/image1835.png"/><Relationship Id="rId90" Type="http://schemas.openxmlformats.org/officeDocument/2006/relationships/customXml" Target="../ink/ink1933.xml"/><Relationship Id="rId95" Type="http://schemas.openxmlformats.org/officeDocument/2006/relationships/image" Target="../media/image1879.png"/><Relationship Id="rId22" Type="http://schemas.openxmlformats.org/officeDocument/2006/relationships/customXml" Target="../ink/ink1899.xml"/><Relationship Id="rId27" Type="http://schemas.openxmlformats.org/officeDocument/2006/relationships/image" Target="../media/image1845.png"/><Relationship Id="rId43" Type="http://schemas.openxmlformats.org/officeDocument/2006/relationships/image" Target="../media/image1853.png"/><Relationship Id="rId48" Type="http://schemas.openxmlformats.org/officeDocument/2006/relationships/customXml" Target="../ink/ink1912.xml"/><Relationship Id="rId64" Type="http://schemas.openxmlformats.org/officeDocument/2006/relationships/customXml" Target="../ink/ink1920.xml"/><Relationship Id="rId69" Type="http://schemas.openxmlformats.org/officeDocument/2006/relationships/image" Target="../media/image1866.png"/><Relationship Id="rId113" Type="http://schemas.openxmlformats.org/officeDocument/2006/relationships/image" Target="../media/image1888.png"/><Relationship Id="rId118" Type="http://schemas.openxmlformats.org/officeDocument/2006/relationships/customXml" Target="../ink/ink1947.xml"/><Relationship Id="rId134" Type="http://schemas.openxmlformats.org/officeDocument/2006/relationships/customXml" Target="../ink/ink1955.xml"/><Relationship Id="rId139" Type="http://schemas.openxmlformats.org/officeDocument/2006/relationships/image" Target="../media/image1901.png"/><Relationship Id="rId80" Type="http://schemas.openxmlformats.org/officeDocument/2006/relationships/customXml" Target="../ink/ink1928.xml"/><Relationship Id="rId85" Type="http://schemas.openxmlformats.org/officeDocument/2006/relationships/image" Target="../media/image1874.png"/><Relationship Id="rId3" Type="http://schemas.openxmlformats.org/officeDocument/2006/relationships/image" Target="../media/image1834.png"/><Relationship Id="rId12" Type="http://schemas.openxmlformats.org/officeDocument/2006/relationships/customXml" Target="../ink/ink1894.xml"/><Relationship Id="rId17" Type="http://schemas.openxmlformats.org/officeDocument/2006/relationships/image" Target="../media/image1273.png"/><Relationship Id="rId25" Type="http://schemas.openxmlformats.org/officeDocument/2006/relationships/image" Target="../media/image1844.png"/><Relationship Id="rId33" Type="http://schemas.openxmlformats.org/officeDocument/2006/relationships/image" Target="../media/image1848.png"/><Relationship Id="rId38" Type="http://schemas.openxmlformats.org/officeDocument/2006/relationships/customXml" Target="../ink/ink1907.xml"/><Relationship Id="rId46" Type="http://schemas.openxmlformats.org/officeDocument/2006/relationships/customXml" Target="../ink/ink1911.xml"/><Relationship Id="rId59" Type="http://schemas.openxmlformats.org/officeDocument/2006/relationships/image" Target="../media/image1861.png"/><Relationship Id="rId67" Type="http://schemas.openxmlformats.org/officeDocument/2006/relationships/image" Target="../media/image1865.png"/><Relationship Id="rId103" Type="http://schemas.openxmlformats.org/officeDocument/2006/relationships/image" Target="../media/image1883.png"/><Relationship Id="rId108" Type="http://schemas.openxmlformats.org/officeDocument/2006/relationships/customXml" Target="../ink/ink1942.xml"/><Relationship Id="rId116" Type="http://schemas.openxmlformats.org/officeDocument/2006/relationships/customXml" Target="../ink/ink1946.xml"/><Relationship Id="rId124" Type="http://schemas.openxmlformats.org/officeDocument/2006/relationships/customXml" Target="../ink/ink1950.xml"/><Relationship Id="rId129" Type="http://schemas.openxmlformats.org/officeDocument/2006/relationships/image" Target="../media/image1896.png"/><Relationship Id="rId137" Type="http://schemas.openxmlformats.org/officeDocument/2006/relationships/image" Target="../media/image1900.png"/><Relationship Id="rId20" Type="http://schemas.openxmlformats.org/officeDocument/2006/relationships/customXml" Target="../ink/ink1898.xml"/><Relationship Id="rId41" Type="http://schemas.openxmlformats.org/officeDocument/2006/relationships/image" Target="../media/image1852.png"/><Relationship Id="rId54" Type="http://schemas.openxmlformats.org/officeDocument/2006/relationships/customXml" Target="../ink/ink1915.xml"/><Relationship Id="rId62" Type="http://schemas.openxmlformats.org/officeDocument/2006/relationships/customXml" Target="../ink/ink1919.xml"/><Relationship Id="rId70" Type="http://schemas.openxmlformats.org/officeDocument/2006/relationships/customXml" Target="../ink/ink1923.xml"/><Relationship Id="rId75" Type="http://schemas.openxmlformats.org/officeDocument/2006/relationships/image" Target="../media/image1869.png"/><Relationship Id="rId83" Type="http://schemas.openxmlformats.org/officeDocument/2006/relationships/image" Target="../media/image1873.png"/><Relationship Id="rId88" Type="http://schemas.openxmlformats.org/officeDocument/2006/relationships/customXml" Target="../ink/ink1932.xml"/><Relationship Id="rId91" Type="http://schemas.openxmlformats.org/officeDocument/2006/relationships/image" Target="../media/image1877.png"/><Relationship Id="rId96" Type="http://schemas.openxmlformats.org/officeDocument/2006/relationships/customXml" Target="../ink/ink1936.xml"/><Relationship Id="rId111" Type="http://schemas.openxmlformats.org/officeDocument/2006/relationships/image" Target="../media/image1887.png"/><Relationship Id="rId132" Type="http://schemas.openxmlformats.org/officeDocument/2006/relationships/customXml" Target="../ink/ink1954.xml"/><Relationship Id="rId140" Type="http://schemas.openxmlformats.org/officeDocument/2006/relationships/customXml" Target="../ink/ink1958.xml"/><Relationship Id="rId145" Type="http://schemas.openxmlformats.org/officeDocument/2006/relationships/image" Target="../media/image19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1.xml"/><Relationship Id="rId15" Type="http://schemas.openxmlformats.org/officeDocument/2006/relationships/image" Target="../media/image1840.png"/><Relationship Id="rId23" Type="http://schemas.openxmlformats.org/officeDocument/2006/relationships/image" Target="../media/image1843.png"/><Relationship Id="rId28" Type="http://schemas.openxmlformats.org/officeDocument/2006/relationships/customXml" Target="../ink/ink1902.xml"/><Relationship Id="rId36" Type="http://schemas.openxmlformats.org/officeDocument/2006/relationships/customXml" Target="../ink/ink1906.xml"/><Relationship Id="rId49" Type="http://schemas.openxmlformats.org/officeDocument/2006/relationships/image" Target="../media/image1856.png"/><Relationship Id="rId57" Type="http://schemas.openxmlformats.org/officeDocument/2006/relationships/image" Target="../media/image1860.png"/><Relationship Id="rId106" Type="http://schemas.openxmlformats.org/officeDocument/2006/relationships/customXml" Target="../ink/ink1941.xml"/><Relationship Id="rId114" Type="http://schemas.openxmlformats.org/officeDocument/2006/relationships/customXml" Target="../ink/ink1945.xml"/><Relationship Id="rId119" Type="http://schemas.openxmlformats.org/officeDocument/2006/relationships/image" Target="../media/image1891.png"/><Relationship Id="rId127" Type="http://schemas.openxmlformats.org/officeDocument/2006/relationships/image" Target="../media/image1895.png"/><Relationship Id="rId10" Type="http://schemas.openxmlformats.org/officeDocument/2006/relationships/customXml" Target="../ink/ink1893.xml"/><Relationship Id="rId31" Type="http://schemas.openxmlformats.org/officeDocument/2006/relationships/image" Target="../media/image1847.png"/><Relationship Id="rId44" Type="http://schemas.openxmlformats.org/officeDocument/2006/relationships/customXml" Target="../ink/ink1910.xml"/><Relationship Id="rId52" Type="http://schemas.openxmlformats.org/officeDocument/2006/relationships/customXml" Target="../ink/ink1914.xml"/><Relationship Id="rId60" Type="http://schemas.openxmlformats.org/officeDocument/2006/relationships/customXml" Target="../ink/ink1918.xml"/><Relationship Id="rId65" Type="http://schemas.openxmlformats.org/officeDocument/2006/relationships/image" Target="../media/image1864.png"/><Relationship Id="rId73" Type="http://schemas.openxmlformats.org/officeDocument/2006/relationships/image" Target="../media/image1868.png"/><Relationship Id="rId78" Type="http://schemas.openxmlformats.org/officeDocument/2006/relationships/customXml" Target="../ink/ink1927.xml"/><Relationship Id="rId81" Type="http://schemas.openxmlformats.org/officeDocument/2006/relationships/image" Target="../media/image1872.png"/><Relationship Id="rId86" Type="http://schemas.openxmlformats.org/officeDocument/2006/relationships/customXml" Target="../ink/ink1931.xml"/><Relationship Id="rId94" Type="http://schemas.openxmlformats.org/officeDocument/2006/relationships/customXml" Target="../ink/ink1935.xml"/><Relationship Id="rId99" Type="http://schemas.openxmlformats.org/officeDocument/2006/relationships/image" Target="../media/image1881.png"/><Relationship Id="rId101" Type="http://schemas.openxmlformats.org/officeDocument/2006/relationships/image" Target="../media/image1882.png"/><Relationship Id="rId122" Type="http://schemas.openxmlformats.org/officeDocument/2006/relationships/customXml" Target="../ink/ink1949.xml"/><Relationship Id="rId130" Type="http://schemas.openxmlformats.org/officeDocument/2006/relationships/customXml" Target="../ink/ink1953.xml"/><Relationship Id="rId135" Type="http://schemas.openxmlformats.org/officeDocument/2006/relationships/image" Target="../media/image1899.png"/><Relationship Id="rId143" Type="http://schemas.openxmlformats.org/officeDocument/2006/relationships/image" Target="../media/image1903.png"/><Relationship Id="rId148" Type="http://schemas.openxmlformats.org/officeDocument/2006/relationships/customXml" Target="../ink/ink1962.xml"/><Relationship Id="rId4" Type="http://schemas.openxmlformats.org/officeDocument/2006/relationships/customXml" Target="../ink/ink1890.xml"/><Relationship Id="rId9" Type="http://schemas.openxmlformats.org/officeDocument/2006/relationships/image" Target="../media/image1837.png"/><Relationship Id="rId13" Type="http://schemas.openxmlformats.org/officeDocument/2006/relationships/image" Target="../media/image1839.png"/><Relationship Id="rId18" Type="http://schemas.openxmlformats.org/officeDocument/2006/relationships/customXml" Target="../ink/ink1897.xml"/><Relationship Id="rId39" Type="http://schemas.openxmlformats.org/officeDocument/2006/relationships/image" Target="../media/image1851.png"/><Relationship Id="rId109" Type="http://schemas.openxmlformats.org/officeDocument/2006/relationships/image" Target="../media/image1886.png"/><Relationship Id="rId34" Type="http://schemas.openxmlformats.org/officeDocument/2006/relationships/customXml" Target="../ink/ink1905.xml"/><Relationship Id="rId50" Type="http://schemas.openxmlformats.org/officeDocument/2006/relationships/customXml" Target="../ink/ink1913.xml"/><Relationship Id="rId55" Type="http://schemas.openxmlformats.org/officeDocument/2006/relationships/image" Target="../media/image1859.png"/><Relationship Id="rId76" Type="http://schemas.openxmlformats.org/officeDocument/2006/relationships/customXml" Target="../ink/ink1926.xml"/><Relationship Id="rId97" Type="http://schemas.openxmlformats.org/officeDocument/2006/relationships/image" Target="../media/image1880.png"/><Relationship Id="rId104" Type="http://schemas.openxmlformats.org/officeDocument/2006/relationships/customXml" Target="../ink/ink1940.xml"/><Relationship Id="rId120" Type="http://schemas.openxmlformats.org/officeDocument/2006/relationships/customXml" Target="../ink/ink1948.xml"/><Relationship Id="rId125" Type="http://schemas.openxmlformats.org/officeDocument/2006/relationships/image" Target="../media/image1894.png"/><Relationship Id="rId141" Type="http://schemas.openxmlformats.org/officeDocument/2006/relationships/image" Target="../media/image1902.png"/><Relationship Id="rId146" Type="http://schemas.openxmlformats.org/officeDocument/2006/relationships/customXml" Target="../ink/ink1961.xml"/><Relationship Id="rId7" Type="http://schemas.openxmlformats.org/officeDocument/2006/relationships/image" Target="../media/image1836.png"/><Relationship Id="rId71" Type="http://schemas.openxmlformats.org/officeDocument/2006/relationships/image" Target="../media/image1867.png"/><Relationship Id="rId92" Type="http://schemas.openxmlformats.org/officeDocument/2006/relationships/customXml" Target="../ink/ink1934.xml"/><Relationship Id="rId2" Type="http://schemas.openxmlformats.org/officeDocument/2006/relationships/customXml" Target="../ink/ink1889.xml"/><Relationship Id="rId29" Type="http://schemas.openxmlformats.org/officeDocument/2006/relationships/image" Target="../media/image1846.png"/><Relationship Id="rId24" Type="http://schemas.openxmlformats.org/officeDocument/2006/relationships/customXml" Target="../ink/ink1900.xml"/><Relationship Id="rId40" Type="http://schemas.openxmlformats.org/officeDocument/2006/relationships/customXml" Target="../ink/ink1908.xml"/><Relationship Id="rId45" Type="http://schemas.openxmlformats.org/officeDocument/2006/relationships/image" Target="../media/image1854.png"/><Relationship Id="rId66" Type="http://schemas.openxmlformats.org/officeDocument/2006/relationships/customXml" Target="../ink/ink1921.xml"/><Relationship Id="rId87" Type="http://schemas.openxmlformats.org/officeDocument/2006/relationships/image" Target="../media/image1875.png"/><Relationship Id="rId110" Type="http://schemas.openxmlformats.org/officeDocument/2006/relationships/customXml" Target="../ink/ink1943.xml"/><Relationship Id="rId115" Type="http://schemas.openxmlformats.org/officeDocument/2006/relationships/image" Target="../media/image1889.png"/><Relationship Id="rId131" Type="http://schemas.openxmlformats.org/officeDocument/2006/relationships/image" Target="../media/image1897.png"/><Relationship Id="rId136" Type="http://schemas.openxmlformats.org/officeDocument/2006/relationships/customXml" Target="../ink/ink1956.xml"/><Relationship Id="rId61" Type="http://schemas.openxmlformats.org/officeDocument/2006/relationships/image" Target="../media/image1862.png"/><Relationship Id="rId82" Type="http://schemas.openxmlformats.org/officeDocument/2006/relationships/customXml" Target="../ink/ink1929.xml"/><Relationship Id="rId19" Type="http://schemas.openxmlformats.org/officeDocument/2006/relationships/image" Target="../media/image1841.png"/><Relationship Id="rId14" Type="http://schemas.openxmlformats.org/officeDocument/2006/relationships/customXml" Target="../ink/ink1895.xml"/><Relationship Id="rId30" Type="http://schemas.openxmlformats.org/officeDocument/2006/relationships/customXml" Target="../ink/ink1903.xml"/><Relationship Id="rId35" Type="http://schemas.openxmlformats.org/officeDocument/2006/relationships/image" Target="../media/image1849.png"/><Relationship Id="rId56" Type="http://schemas.openxmlformats.org/officeDocument/2006/relationships/customXml" Target="../ink/ink1916.xml"/><Relationship Id="rId77" Type="http://schemas.openxmlformats.org/officeDocument/2006/relationships/image" Target="../media/image1870.png"/><Relationship Id="rId100" Type="http://schemas.openxmlformats.org/officeDocument/2006/relationships/customXml" Target="../ink/ink1938.xml"/><Relationship Id="rId105" Type="http://schemas.openxmlformats.org/officeDocument/2006/relationships/image" Target="../media/image1884.png"/><Relationship Id="rId126" Type="http://schemas.openxmlformats.org/officeDocument/2006/relationships/customXml" Target="../ink/ink1951.xml"/><Relationship Id="rId147" Type="http://schemas.openxmlformats.org/officeDocument/2006/relationships/image" Target="../media/image1905.png"/><Relationship Id="rId8" Type="http://schemas.openxmlformats.org/officeDocument/2006/relationships/customXml" Target="../ink/ink1892.xml"/><Relationship Id="rId51" Type="http://schemas.openxmlformats.org/officeDocument/2006/relationships/image" Target="../media/image1857.png"/><Relationship Id="rId72" Type="http://schemas.openxmlformats.org/officeDocument/2006/relationships/customXml" Target="../ink/ink1924.xml"/><Relationship Id="rId93" Type="http://schemas.openxmlformats.org/officeDocument/2006/relationships/image" Target="../media/image1878.png"/><Relationship Id="rId98" Type="http://schemas.openxmlformats.org/officeDocument/2006/relationships/customXml" Target="../ink/ink1937.xml"/><Relationship Id="rId121" Type="http://schemas.openxmlformats.org/officeDocument/2006/relationships/image" Target="../media/image1892.png"/><Relationship Id="rId142" Type="http://schemas.openxmlformats.org/officeDocument/2006/relationships/customXml" Target="../ink/ink1959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3.png"/><Relationship Id="rId21" Type="http://schemas.openxmlformats.org/officeDocument/2006/relationships/image" Target="../media/image1916.png"/><Relationship Id="rId42" Type="http://schemas.openxmlformats.org/officeDocument/2006/relationships/customXml" Target="../ink/ink1983.xml"/><Relationship Id="rId63" Type="http://schemas.openxmlformats.org/officeDocument/2006/relationships/image" Target="../media/image1937.png"/><Relationship Id="rId84" Type="http://schemas.openxmlformats.org/officeDocument/2006/relationships/customXml" Target="../ink/ink2004.xml"/><Relationship Id="rId138" Type="http://schemas.openxmlformats.org/officeDocument/2006/relationships/customXml" Target="../ink/ink2031.xml"/><Relationship Id="rId159" Type="http://schemas.openxmlformats.org/officeDocument/2006/relationships/image" Target="../media/image1984.png"/><Relationship Id="rId170" Type="http://schemas.openxmlformats.org/officeDocument/2006/relationships/customXml" Target="../ink/ink2047.xml"/><Relationship Id="rId191" Type="http://schemas.openxmlformats.org/officeDocument/2006/relationships/image" Target="../media/image2000.png"/><Relationship Id="rId205" Type="http://schemas.openxmlformats.org/officeDocument/2006/relationships/image" Target="../media/image2006.png"/><Relationship Id="rId226" Type="http://schemas.openxmlformats.org/officeDocument/2006/relationships/customXml" Target="../ink/ink2075.xml"/><Relationship Id="rId247" Type="http://schemas.openxmlformats.org/officeDocument/2006/relationships/image" Target="../media/image2027.png"/><Relationship Id="rId107" Type="http://schemas.openxmlformats.org/officeDocument/2006/relationships/image" Target="../media/image1958.png"/><Relationship Id="rId268" Type="http://schemas.openxmlformats.org/officeDocument/2006/relationships/image" Target="../media/image2036.png"/><Relationship Id="rId11" Type="http://schemas.openxmlformats.org/officeDocument/2006/relationships/image" Target="../media/image1911.png"/><Relationship Id="rId32" Type="http://schemas.openxmlformats.org/officeDocument/2006/relationships/customXml" Target="../ink/ink1978.xml"/><Relationship Id="rId53" Type="http://schemas.openxmlformats.org/officeDocument/2006/relationships/image" Target="../media/image1932.png"/><Relationship Id="rId74" Type="http://schemas.openxmlformats.org/officeDocument/2006/relationships/customXml" Target="../ink/ink1999.xml"/><Relationship Id="rId128" Type="http://schemas.openxmlformats.org/officeDocument/2006/relationships/customXml" Target="../ink/ink2026.xml"/><Relationship Id="rId149" Type="http://schemas.openxmlformats.org/officeDocument/2006/relationships/image" Target="../media/image1979.png"/><Relationship Id="rId5" Type="http://schemas.openxmlformats.org/officeDocument/2006/relationships/image" Target="../media/image1908.png"/><Relationship Id="rId95" Type="http://schemas.openxmlformats.org/officeDocument/2006/relationships/image" Target="../media/image1952.png"/><Relationship Id="rId160" Type="http://schemas.openxmlformats.org/officeDocument/2006/relationships/customXml" Target="../ink/ink2042.xml"/><Relationship Id="rId181" Type="http://schemas.openxmlformats.org/officeDocument/2006/relationships/image" Target="../media/image1995.png"/><Relationship Id="rId216" Type="http://schemas.openxmlformats.org/officeDocument/2006/relationships/customXml" Target="../ink/ink2070.xml"/><Relationship Id="rId237" Type="http://schemas.openxmlformats.org/officeDocument/2006/relationships/image" Target="../media/image2022.png"/><Relationship Id="rId258" Type="http://schemas.openxmlformats.org/officeDocument/2006/relationships/image" Target="../media/image2032.png"/><Relationship Id="rId279" Type="http://schemas.openxmlformats.org/officeDocument/2006/relationships/customXml" Target="../ink/ink2102.xml"/><Relationship Id="rId22" Type="http://schemas.openxmlformats.org/officeDocument/2006/relationships/customXml" Target="../ink/ink1973.xml"/><Relationship Id="rId43" Type="http://schemas.openxmlformats.org/officeDocument/2006/relationships/image" Target="../media/image1927.png"/><Relationship Id="rId64" Type="http://schemas.openxmlformats.org/officeDocument/2006/relationships/customXml" Target="../ink/ink1994.xml"/><Relationship Id="rId118" Type="http://schemas.openxmlformats.org/officeDocument/2006/relationships/customXml" Target="../ink/ink2021.xml"/><Relationship Id="rId139" Type="http://schemas.openxmlformats.org/officeDocument/2006/relationships/image" Target="../media/image1974.png"/><Relationship Id="rId85" Type="http://schemas.openxmlformats.org/officeDocument/2006/relationships/image" Target="../media/image1947.png"/><Relationship Id="rId150" Type="http://schemas.openxmlformats.org/officeDocument/2006/relationships/customXml" Target="../ink/ink2037.xml"/><Relationship Id="rId171" Type="http://schemas.openxmlformats.org/officeDocument/2006/relationships/image" Target="../media/image1990.png"/><Relationship Id="rId192" Type="http://schemas.openxmlformats.org/officeDocument/2006/relationships/customXml" Target="../ink/ink2058.xml"/><Relationship Id="rId206" Type="http://schemas.openxmlformats.org/officeDocument/2006/relationships/customXml" Target="../ink/ink2065.xml"/><Relationship Id="rId227" Type="http://schemas.openxmlformats.org/officeDocument/2006/relationships/image" Target="../media/image2017.png"/><Relationship Id="rId248" Type="http://schemas.openxmlformats.org/officeDocument/2006/relationships/customXml" Target="../ink/ink2086.xml"/><Relationship Id="rId269" Type="http://schemas.openxmlformats.org/officeDocument/2006/relationships/customXml" Target="../ink/ink2097.xml"/><Relationship Id="rId12" Type="http://schemas.openxmlformats.org/officeDocument/2006/relationships/customXml" Target="../ink/ink1968.xml"/><Relationship Id="rId33" Type="http://schemas.openxmlformats.org/officeDocument/2006/relationships/image" Target="../media/image1922.png"/><Relationship Id="rId108" Type="http://schemas.openxmlformats.org/officeDocument/2006/relationships/customXml" Target="../ink/ink2016.xml"/><Relationship Id="rId129" Type="http://schemas.openxmlformats.org/officeDocument/2006/relationships/image" Target="../media/image1969.png"/><Relationship Id="rId280" Type="http://schemas.openxmlformats.org/officeDocument/2006/relationships/image" Target="../media/image2042.png"/><Relationship Id="rId54" Type="http://schemas.openxmlformats.org/officeDocument/2006/relationships/customXml" Target="../ink/ink1989.xml"/><Relationship Id="rId75" Type="http://schemas.openxmlformats.org/officeDocument/2006/relationships/image" Target="../media/image1943.png"/><Relationship Id="rId96" Type="http://schemas.openxmlformats.org/officeDocument/2006/relationships/customXml" Target="../ink/ink2010.xml"/><Relationship Id="rId140" Type="http://schemas.openxmlformats.org/officeDocument/2006/relationships/customXml" Target="../ink/ink2032.xml"/><Relationship Id="rId161" Type="http://schemas.openxmlformats.org/officeDocument/2006/relationships/image" Target="../media/image1985.png"/><Relationship Id="rId182" Type="http://schemas.openxmlformats.org/officeDocument/2006/relationships/customXml" Target="../ink/ink2053.xml"/><Relationship Id="rId217" Type="http://schemas.openxmlformats.org/officeDocument/2006/relationships/image" Target="../media/image2012.png"/><Relationship Id="rId6" Type="http://schemas.openxmlformats.org/officeDocument/2006/relationships/customXml" Target="../ink/ink1965.xml"/><Relationship Id="rId238" Type="http://schemas.openxmlformats.org/officeDocument/2006/relationships/customXml" Target="../ink/ink2081.xml"/><Relationship Id="rId259" Type="http://schemas.openxmlformats.org/officeDocument/2006/relationships/customXml" Target="../ink/ink2092.xml"/><Relationship Id="rId23" Type="http://schemas.openxmlformats.org/officeDocument/2006/relationships/image" Target="../media/image1917.png"/><Relationship Id="rId119" Type="http://schemas.openxmlformats.org/officeDocument/2006/relationships/image" Target="../media/image1964.png"/><Relationship Id="rId270" Type="http://schemas.openxmlformats.org/officeDocument/2006/relationships/image" Target="../media/image2037.png"/><Relationship Id="rId44" Type="http://schemas.openxmlformats.org/officeDocument/2006/relationships/customXml" Target="../ink/ink1984.xml"/><Relationship Id="rId65" Type="http://schemas.openxmlformats.org/officeDocument/2006/relationships/image" Target="../media/image1938.png"/><Relationship Id="rId86" Type="http://schemas.openxmlformats.org/officeDocument/2006/relationships/customXml" Target="../ink/ink2005.xml"/><Relationship Id="rId130" Type="http://schemas.openxmlformats.org/officeDocument/2006/relationships/customXml" Target="../ink/ink2027.xml"/><Relationship Id="rId151" Type="http://schemas.openxmlformats.org/officeDocument/2006/relationships/image" Target="../media/image1980.png"/><Relationship Id="rId172" Type="http://schemas.openxmlformats.org/officeDocument/2006/relationships/customXml" Target="../ink/ink2048.xml"/><Relationship Id="rId193" Type="http://schemas.openxmlformats.org/officeDocument/2006/relationships/image" Target="../media/image2001.png"/><Relationship Id="rId202" Type="http://schemas.openxmlformats.org/officeDocument/2006/relationships/customXml" Target="../ink/ink2063.xml"/><Relationship Id="rId207" Type="http://schemas.openxmlformats.org/officeDocument/2006/relationships/image" Target="../media/image2007.png"/><Relationship Id="rId223" Type="http://schemas.openxmlformats.org/officeDocument/2006/relationships/image" Target="../media/image2015.png"/><Relationship Id="rId228" Type="http://schemas.openxmlformats.org/officeDocument/2006/relationships/customXml" Target="../ink/ink2076.xml"/><Relationship Id="rId244" Type="http://schemas.openxmlformats.org/officeDocument/2006/relationships/customXml" Target="../ink/ink2084.xml"/><Relationship Id="rId249" Type="http://schemas.openxmlformats.org/officeDocument/2006/relationships/image" Target="../media/image2028.png"/><Relationship Id="rId13" Type="http://schemas.openxmlformats.org/officeDocument/2006/relationships/image" Target="../media/image1912.png"/><Relationship Id="rId18" Type="http://schemas.openxmlformats.org/officeDocument/2006/relationships/customXml" Target="../ink/ink1971.xml"/><Relationship Id="rId39" Type="http://schemas.openxmlformats.org/officeDocument/2006/relationships/image" Target="../media/image1925.png"/><Relationship Id="rId109" Type="http://schemas.openxmlformats.org/officeDocument/2006/relationships/image" Target="../media/image1959.png"/><Relationship Id="rId260" Type="http://schemas.openxmlformats.org/officeDocument/2006/relationships/image" Target="../media/image477.png"/><Relationship Id="rId265" Type="http://schemas.openxmlformats.org/officeDocument/2006/relationships/customXml" Target="../ink/ink2095.xml"/><Relationship Id="rId34" Type="http://schemas.openxmlformats.org/officeDocument/2006/relationships/customXml" Target="../ink/ink1979.xml"/><Relationship Id="rId50" Type="http://schemas.openxmlformats.org/officeDocument/2006/relationships/customXml" Target="../ink/ink1987.xml"/><Relationship Id="rId55" Type="http://schemas.openxmlformats.org/officeDocument/2006/relationships/image" Target="../media/image1933.png"/><Relationship Id="rId76" Type="http://schemas.openxmlformats.org/officeDocument/2006/relationships/customXml" Target="../ink/ink2000.xml"/><Relationship Id="rId97" Type="http://schemas.openxmlformats.org/officeDocument/2006/relationships/image" Target="../media/image1953.png"/><Relationship Id="rId104" Type="http://schemas.openxmlformats.org/officeDocument/2006/relationships/customXml" Target="../ink/ink2014.xml"/><Relationship Id="rId120" Type="http://schemas.openxmlformats.org/officeDocument/2006/relationships/customXml" Target="../ink/ink2022.xml"/><Relationship Id="rId125" Type="http://schemas.openxmlformats.org/officeDocument/2006/relationships/image" Target="../media/image1967.png"/><Relationship Id="rId141" Type="http://schemas.openxmlformats.org/officeDocument/2006/relationships/image" Target="../media/image1975.png"/><Relationship Id="rId146" Type="http://schemas.openxmlformats.org/officeDocument/2006/relationships/customXml" Target="../ink/ink2035.xml"/><Relationship Id="rId167" Type="http://schemas.openxmlformats.org/officeDocument/2006/relationships/image" Target="../media/image1988.png"/><Relationship Id="rId188" Type="http://schemas.openxmlformats.org/officeDocument/2006/relationships/customXml" Target="../ink/ink2056.xml"/><Relationship Id="rId7" Type="http://schemas.openxmlformats.org/officeDocument/2006/relationships/image" Target="../media/image1909.png"/><Relationship Id="rId71" Type="http://schemas.openxmlformats.org/officeDocument/2006/relationships/image" Target="../media/image1941.png"/><Relationship Id="rId92" Type="http://schemas.openxmlformats.org/officeDocument/2006/relationships/customXml" Target="../ink/ink2008.xml"/><Relationship Id="rId162" Type="http://schemas.openxmlformats.org/officeDocument/2006/relationships/customXml" Target="../ink/ink2043.xml"/><Relationship Id="rId183" Type="http://schemas.openxmlformats.org/officeDocument/2006/relationships/image" Target="../media/image1996.png"/><Relationship Id="rId213" Type="http://schemas.openxmlformats.org/officeDocument/2006/relationships/image" Target="../media/image2010.png"/><Relationship Id="rId218" Type="http://schemas.openxmlformats.org/officeDocument/2006/relationships/customXml" Target="../ink/ink2071.xml"/><Relationship Id="rId234" Type="http://schemas.openxmlformats.org/officeDocument/2006/relationships/customXml" Target="../ink/ink2079.xml"/><Relationship Id="rId239" Type="http://schemas.openxmlformats.org/officeDocument/2006/relationships/image" Target="../media/image2023.png"/><Relationship Id="rId2" Type="http://schemas.openxmlformats.org/officeDocument/2006/relationships/customXml" Target="../ink/ink1963.xml"/><Relationship Id="rId29" Type="http://schemas.openxmlformats.org/officeDocument/2006/relationships/image" Target="../media/image1920.png"/><Relationship Id="rId250" Type="http://schemas.openxmlformats.org/officeDocument/2006/relationships/customXml" Target="../ink/ink2087.xml"/><Relationship Id="rId255" Type="http://schemas.openxmlformats.org/officeDocument/2006/relationships/customXml" Target="../ink/ink2090.xml"/><Relationship Id="rId271" Type="http://schemas.openxmlformats.org/officeDocument/2006/relationships/customXml" Target="../ink/ink2098.xml"/><Relationship Id="rId276" Type="http://schemas.openxmlformats.org/officeDocument/2006/relationships/image" Target="../media/image2040.png"/><Relationship Id="rId24" Type="http://schemas.openxmlformats.org/officeDocument/2006/relationships/customXml" Target="../ink/ink1974.xml"/><Relationship Id="rId40" Type="http://schemas.openxmlformats.org/officeDocument/2006/relationships/customXml" Target="../ink/ink1982.xml"/><Relationship Id="rId45" Type="http://schemas.openxmlformats.org/officeDocument/2006/relationships/image" Target="../media/image1928.png"/><Relationship Id="rId66" Type="http://schemas.openxmlformats.org/officeDocument/2006/relationships/customXml" Target="../ink/ink1995.xml"/><Relationship Id="rId87" Type="http://schemas.openxmlformats.org/officeDocument/2006/relationships/image" Target="../media/image1948.png"/><Relationship Id="rId110" Type="http://schemas.openxmlformats.org/officeDocument/2006/relationships/customXml" Target="../ink/ink2017.xml"/><Relationship Id="rId115" Type="http://schemas.openxmlformats.org/officeDocument/2006/relationships/image" Target="../media/image1962.png"/><Relationship Id="rId131" Type="http://schemas.openxmlformats.org/officeDocument/2006/relationships/image" Target="../media/image1970.png"/><Relationship Id="rId136" Type="http://schemas.openxmlformats.org/officeDocument/2006/relationships/customXml" Target="../ink/ink2030.xml"/><Relationship Id="rId157" Type="http://schemas.openxmlformats.org/officeDocument/2006/relationships/image" Target="../media/image1983.png"/><Relationship Id="rId178" Type="http://schemas.openxmlformats.org/officeDocument/2006/relationships/customXml" Target="../ink/ink2051.xml"/><Relationship Id="rId61" Type="http://schemas.openxmlformats.org/officeDocument/2006/relationships/image" Target="../media/image1936.png"/><Relationship Id="rId82" Type="http://schemas.openxmlformats.org/officeDocument/2006/relationships/customXml" Target="../ink/ink2003.xml"/><Relationship Id="rId152" Type="http://schemas.openxmlformats.org/officeDocument/2006/relationships/customXml" Target="../ink/ink2038.xml"/><Relationship Id="rId173" Type="http://schemas.openxmlformats.org/officeDocument/2006/relationships/image" Target="../media/image1991.png"/><Relationship Id="rId194" Type="http://schemas.openxmlformats.org/officeDocument/2006/relationships/customXml" Target="../ink/ink2059.xml"/><Relationship Id="rId199" Type="http://schemas.openxmlformats.org/officeDocument/2006/relationships/image" Target="../media/image71.png"/><Relationship Id="rId203" Type="http://schemas.openxmlformats.org/officeDocument/2006/relationships/image" Target="../media/image2005.png"/><Relationship Id="rId208" Type="http://schemas.openxmlformats.org/officeDocument/2006/relationships/customXml" Target="../ink/ink2066.xml"/><Relationship Id="rId229" Type="http://schemas.openxmlformats.org/officeDocument/2006/relationships/image" Target="../media/image2018.png"/><Relationship Id="rId19" Type="http://schemas.openxmlformats.org/officeDocument/2006/relationships/image" Target="../media/image1915.png"/><Relationship Id="rId224" Type="http://schemas.openxmlformats.org/officeDocument/2006/relationships/customXml" Target="../ink/ink2074.xml"/><Relationship Id="rId240" Type="http://schemas.openxmlformats.org/officeDocument/2006/relationships/customXml" Target="../ink/ink2082.xml"/><Relationship Id="rId245" Type="http://schemas.openxmlformats.org/officeDocument/2006/relationships/image" Target="../media/image2026.png"/><Relationship Id="rId261" Type="http://schemas.openxmlformats.org/officeDocument/2006/relationships/customXml" Target="../ink/ink2093.xml"/><Relationship Id="rId266" Type="http://schemas.openxmlformats.org/officeDocument/2006/relationships/image" Target="../media/image2035.png"/><Relationship Id="rId14" Type="http://schemas.openxmlformats.org/officeDocument/2006/relationships/customXml" Target="../ink/ink1969.xml"/><Relationship Id="rId30" Type="http://schemas.openxmlformats.org/officeDocument/2006/relationships/customXml" Target="../ink/ink1977.xml"/><Relationship Id="rId35" Type="http://schemas.openxmlformats.org/officeDocument/2006/relationships/image" Target="../media/image1923.png"/><Relationship Id="rId56" Type="http://schemas.openxmlformats.org/officeDocument/2006/relationships/customXml" Target="../ink/ink1990.xml"/><Relationship Id="rId77" Type="http://schemas.openxmlformats.org/officeDocument/2006/relationships/image" Target="../media/image115.png"/><Relationship Id="rId100" Type="http://schemas.openxmlformats.org/officeDocument/2006/relationships/customXml" Target="../ink/ink2012.xml"/><Relationship Id="rId105" Type="http://schemas.openxmlformats.org/officeDocument/2006/relationships/image" Target="../media/image1957.png"/><Relationship Id="rId126" Type="http://schemas.openxmlformats.org/officeDocument/2006/relationships/customXml" Target="../ink/ink2025.xml"/><Relationship Id="rId147" Type="http://schemas.openxmlformats.org/officeDocument/2006/relationships/image" Target="../media/image1978.png"/><Relationship Id="rId168" Type="http://schemas.openxmlformats.org/officeDocument/2006/relationships/customXml" Target="../ink/ink2046.xml"/><Relationship Id="rId8" Type="http://schemas.openxmlformats.org/officeDocument/2006/relationships/customXml" Target="../ink/ink1966.xml"/><Relationship Id="rId51" Type="http://schemas.openxmlformats.org/officeDocument/2006/relationships/image" Target="../media/image1931.png"/><Relationship Id="rId72" Type="http://schemas.openxmlformats.org/officeDocument/2006/relationships/customXml" Target="../ink/ink1998.xml"/><Relationship Id="rId93" Type="http://schemas.openxmlformats.org/officeDocument/2006/relationships/image" Target="../media/image1951.png"/><Relationship Id="rId98" Type="http://schemas.openxmlformats.org/officeDocument/2006/relationships/customXml" Target="../ink/ink2011.xml"/><Relationship Id="rId121" Type="http://schemas.openxmlformats.org/officeDocument/2006/relationships/image" Target="../media/image1965.png"/><Relationship Id="rId142" Type="http://schemas.openxmlformats.org/officeDocument/2006/relationships/customXml" Target="../ink/ink2033.xml"/><Relationship Id="rId163" Type="http://schemas.openxmlformats.org/officeDocument/2006/relationships/image" Target="../media/image1986.png"/><Relationship Id="rId184" Type="http://schemas.openxmlformats.org/officeDocument/2006/relationships/customXml" Target="../ink/ink2054.xml"/><Relationship Id="rId189" Type="http://schemas.openxmlformats.org/officeDocument/2006/relationships/image" Target="../media/image1999.png"/><Relationship Id="rId219" Type="http://schemas.openxmlformats.org/officeDocument/2006/relationships/image" Target="../media/image2013.png"/><Relationship Id="rId3" Type="http://schemas.openxmlformats.org/officeDocument/2006/relationships/image" Target="../media/image1907.png"/><Relationship Id="rId214" Type="http://schemas.openxmlformats.org/officeDocument/2006/relationships/customXml" Target="../ink/ink2069.xml"/><Relationship Id="rId230" Type="http://schemas.openxmlformats.org/officeDocument/2006/relationships/customXml" Target="../ink/ink2077.xml"/><Relationship Id="rId235" Type="http://schemas.openxmlformats.org/officeDocument/2006/relationships/image" Target="../media/image2021.png"/><Relationship Id="rId251" Type="http://schemas.openxmlformats.org/officeDocument/2006/relationships/image" Target="../media/image2029.png"/><Relationship Id="rId256" Type="http://schemas.openxmlformats.org/officeDocument/2006/relationships/image" Target="../media/image2031.png"/><Relationship Id="rId277" Type="http://schemas.openxmlformats.org/officeDocument/2006/relationships/customXml" Target="../ink/ink2101.xml"/><Relationship Id="rId25" Type="http://schemas.openxmlformats.org/officeDocument/2006/relationships/image" Target="../media/image1918.png"/><Relationship Id="rId46" Type="http://schemas.openxmlformats.org/officeDocument/2006/relationships/customXml" Target="../ink/ink1985.xml"/><Relationship Id="rId67" Type="http://schemas.openxmlformats.org/officeDocument/2006/relationships/image" Target="../media/image1939.png"/><Relationship Id="rId116" Type="http://schemas.openxmlformats.org/officeDocument/2006/relationships/customXml" Target="../ink/ink2020.xml"/><Relationship Id="rId137" Type="http://schemas.openxmlformats.org/officeDocument/2006/relationships/image" Target="../media/image1973.png"/><Relationship Id="rId158" Type="http://schemas.openxmlformats.org/officeDocument/2006/relationships/customXml" Target="../ink/ink2041.xml"/><Relationship Id="rId272" Type="http://schemas.openxmlformats.org/officeDocument/2006/relationships/image" Target="../media/image2038.png"/><Relationship Id="rId20" Type="http://schemas.openxmlformats.org/officeDocument/2006/relationships/customXml" Target="../ink/ink1972.xml"/><Relationship Id="rId41" Type="http://schemas.openxmlformats.org/officeDocument/2006/relationships/image" Target="../media/image1926.png"/><Relationship Id="rId62" Type="http://schemas.openxmlformats.org/officeDocument/2006/relationships/customXml" Target="../ink/ink1993.xml"/><Relationship Id="rId83" Type="http://schemas.openxmlformats.org/officeDocument/2006/relationships/image" Target="../media/image1946.png"/><Relationship Id="rId88" Type="http://schemas.openxmlformats.org/officeDocument/2006/relationships/customXml" Target="../ink/ink2006.xml"/><Relationship Id="rId111" Type="http://schemas.openxmlformats.org/officeDocument/2006/relationships/image" Target="../media/image1960.png"/><Relationship Id="rId132" Type="http://schemas.openxmlformats.org/officeDocument/2006/relationships/customXml" Target="../ink/ink2028.xml"/><Relationship Id="rId153" Type="http://schemas.openxmlformats.org/officeDocument/2006/relationships/image" Target="../media/image1981.png"/><Relationship Id="rId174" Type="http://schemas.openxmlformats.org/officeDocument/2006/relationships/customXml" Target="../ink/ink2049.xml"/><Relationship Id="rId179" Type="http://schemas.openxmlformats.org/officeDocument/2006/relationships/image" Target="../media/image1994.png"/><Relationship Id="rId195" Type="http://schemas.openxmlformats.org/officeDocument/2006/relationships/image" Target="../media/image2002.png"/><Relationship Id="rId209" Type="http://schemas.openxmlformats.org/officeDocument/2006/relationships/image" Target="../media/image2008.png"/><Relationship Id="rId190" Type="http://schemas.openxmlformats.org/officeDocument/2006/relationships/customXml" Target="../ink/ink2057.xml"/><Relationship Id="rId204" Type="http://schemas.openxmlformats.org/officeDocument/2006/relationships/customXml" Target="../ink/ink2064.xml"/><Relationship Id="rId220" Type="http://schemas.openxmlformats.org/officeDocument/2006/relationships/customXml" Target="../ink/ink2072.xml"/><Relationship Id="rId225" Type="http://schemas.openxmlformats.org/officeDocument/2006/relationships/image" Target="../media/image2016.png"/><Relationship Id="rId241" Type="http://schemas.openxmlformats.org/officeDocument/2006/relationships/image" Target="../media/image2024.png"/><Relationship Id="rId246" Type="http://schemas.openxmlformats.org/officeDocument/2006/relationships/customXml" Target="../ink/ink2085.xml"/><Relationship Id="rId267" Type="http://schemas.openxmlformats.org/officeDocument/2006/relationships/customXml" Target="../ink/ink2096.xml"/><Relationship Id="rId15" Type="http://schemas.openxmlformats.org/officeDocument/2006/relationships/image" Target="../media/image1913.png"/><Relationship Id="rId36" Type="http://schemas.openxmlformats.org/officeDocument/2006/relationships/customXml" Target="../ink/ink1980.xml"/><Relationship Id="rId57" Type="http://schemas.openxmlformats.org/officeDocument/2006/relationships/image" Target="../media/image1934.png"/><Relationship Id="rId106" Type="http://schemas.openxmlformats.org/officeDocument/2006/relationships/customXml" Target="../ink/ink2015.xml"/><Relationship Id="rId127" Type="http://schemas.openxmlformats.org/officeDocument/2006/relationships/image" Target="../media/image1968.png"/><Relationship Id="rId262" Type="http://schemas.openxmlformats.org/officeDocument/2006/relationships/image" Target="../media/image2033.png"/><Relationship Id="rId10" Type="http://schemas.openxmlformats.org/officeDocument/2006/relationships/customXml" Target="../ink/ink1967.xml"/><Relationship Id="rId31" Type="http://schemas.openxmlformats.org/officeDocument/2006/relationships/image" Target="../media/image1921.png"/><Relationship Id="rId52" Type="http://schemas.openxmlformats.org/officeDocument/2006/relationships/customXml" Target="../ink/ink1988.xml"/><Relationship Id="rId73" Type="http://schemas.openxmlformats.org/officeDocument/2006/relationships/image" Target="../media/image1942.png"/><Relationship Id="rId78" Type="http://schemas.openxmlformats.org/officeDocument/2006/relationships/customXml" Target="../ink/ink2001.xml"/><Relationship Id="rId94" Type="http://schemas.openxmlformats.org/officeDocument/2006/relationships/customXml" Target="../ink/ink2009.xml"/><Relationship Id="rId99" Type="http://schemas.openxmlformats.org/officeDocument/2006/relationships/image" Target="../media/image1954.png"/><Relationship Id="rId101" Type="http://schemas.openxmlformats.org/officeDocument/2006/relationships/image" Target="../media/image1955.png"/><Relationship Id="rId122" Type="http://schemas.openxmlformats.org/officeDocument/2006/relationships/customXml" Target="../ink/ink2023.xml"/><Relationship Id="rId143" Type="http://schemas.openxmlformats.org/officeDocument/2006/relationships/image" Target="../media/image1976.png"/><Relationship Id="rId148" Type="http://schemas.openxmlformats.org/officeDocument/2006/relationships/customXml" Target="../ink/ink2036.xml"/><Relationship Id="rId164" Type="http://schemas.openxmlformats.org/officeDocument/2006/relationships/customXml" Target="../ink/ink2044.xml"/><Relationship Id="rId169" Type="http://schemas.openxmlformats.org/officeDocument/2006/relationships/image" Target="../media/image1989.png"/><Relationship Id="rId185" Type="http://schemas.openxmlformats.org/officeDocument/2006/relationships/image" Target="../media/image1997.png"/><Relationship Id="rId4" Type="http://schemas.openxmlformats.org/officeDocument/2006/relationships/customXml" Target="../ink/ink1964.xml"/><Relationship Id="rId9" Type="http://schemas.openxmlformats.org/officeDocument/2006/relationships/image" Target="../media/image1910.png"/><Relationship Id="rId180" Type="http://schemas.openxmlformats.org/officeDocument/2006/relationships/customXml" Target="../ink/ink2052.xml"/><Relationship Id="rId210" Type="http://schemas.openxmlformats.org/officeDocument/2006/relationships/customXml" Target="../ink/ink2067.xml"/><Relationship Id="rId215" Type="http://schemas.openxmlformats.org/officeDocument/2006/relationships/image" Target="../media/image2011.png"/><Relationship Id="rId236" Type="http://schemas.openxmlformats.org/officeDocument/2006/relationships/customXml" Target="../ink/ink2080.xml"/><Relationship Id="rId257" Type="http://schemas.openxmlformats.org/officeDocument/2006/relationships/customXml" Target="../ink/ink2091.xml"/><Relationship Id="rId278" Type="http://schemas.openxmlformats.org/officeDocument/2006/relationships/image" Target="../media/image2041.png"/><Relationship Id="rId26" Type="http://schemas.openxmlformats.org/officeDocument/2006/relationships/customXml" Target="../ink/ink1975.xml"/><Relationship Id="rId231" Type="http://schemas.openxmlformats.org/officeDocument/2006/relationships/image" Target="../media/image2019.png"/><Relationship Id="rId252" Type="http://schemas.openxmlformats.org/officeDocument/2006/relationships/customXml" Target="../ink/ink2088.xml"/><Relationship Id="rId273" Type="http://schemas.openxmlformats.org/officeDocument/2006/relationships/customXml" Target="../ink/ink2099.xml"/><Relationship Id="rId47" Type="http://schemas.openxmlformats.org/officeDocument/2006/relationships/image" Target="../media/image1929.png"/><Relationship Id="rId68" Type="http://schemas.openxmlformats.org/officeDocument/2006/relationships/customXml" Target="../ink/ink1996.xml"/><Relationship Id="rId89" Type="http://schemas.openxmlformats.org/officeDocument/2006/relationships/image" Target="../media/image1949.png"/><Relationship Id="rId112" Type="http://schemas.openxmlformats.org/officeDocument/2006/relationships/customXml" Target="../ink/ink2018.xml"/><Relationship Id="rId133" Type="http://schemas.openxmlformats.org/officeDocument/2006/relationships/image" Target="../media/image1971.png"/><Relationship Id="rId154" Type="http://schemas.openxmlformats.org/officeDocument/2006/relationships/customXml" Target="../ink/ink2039.xml"/><Relationship Id="rId175" Type="http://schemas.openxmlformats.org/officeDocument/2006/relationships/image" Target="../media/image1992.png"/><Relationship Id="rId196" Type="http://schemas.openxmlformats.org/officeDocument/2006/relationships/customXml" Target="../ink/ink2060.xml"/><Relationship Id="rId200" Type="http://schemas.openxmlformats.org/officeDocument/2006/relationships/customXml" Target="../ink/ink2062.xml"/><Relationship Id="rId16" Type="http://schemas.openxmlformats.org/officeDocument/2006/relationships/customXml" Target="../ink/ink1970.xml"/><Relationship Id="rId221" Type="http://schemas.openxmlformats.org/officeDocument/2006/relationships/image" Target="../media/image2014.png"/><Relationship Id="rId242" Type="http://schemas.openxmlformats.org/officeDocument/2006/relationships/customXml" Target="../ink/ink2083.xml"/><Relationship Id="rId263" Type="http://schemas.openxmlformats.org/officeDocument/2006/relationships/customXml" Target="../ink/ink2094.xml"/><Relationship Id="rId37" Type="http://schemas.openxmlformats.org/officeDocument/2006/relationships/image" Target="../media/image1924.png"/><Relationship Id="rId58" Type="http://schemas.openxmlformats.org/officeDocument/2006/relationships/customXml" Target="../ink/ink1991.xml"/><Relationship Id="rId79" Type="http://schemas.openxmlformats.org/officeDocument/2006/relationships/image" Target="../media/image1944.png"/><Relationship Id="rId102" Type="http://schemas.openxmlformats.org/officeDocument/2006/relationships/customXml" Target="../ink/ink2013.xml"/><Relationship Id="rId123" Type="http://schemas.openxmlformats.org/officeDocument/2006/relationships/image" Target="../media/image1966.png"/><Relationship Id="rId144" Type="http://schemas.openxmlformats.org/officeDocument/2006/relationships/customXml" Target="../ink/ink2034.xml"/><Relationship Id="rId90" Type="http://schemas.openxmlformats.org/officeDocument/2006/relationships/customXml" Target="../ink/ink2007.xml"/><Relationship Id="rId165" Type="http://schemas.openxmlformats.org/officeDocument/2006/relationships/image" Target="../media/image1987.png"/><Relationship Id="rId186" Type="http://schemas.openxmlformats.org/officeDocument/2006/relationships/customXml" Target="../ink/ink2055.xml"/><Relationship Id="rId211" Type="http://schemas.openxmlformats.org/officeDocument/2006/relationships/image" Target="../media/image2009.png"/><Relationship Id="rId232" Type="http://schemas.openxmlformats.org/officeDocument/2006/relationships/customXml" Target="../ink/ink2078.xml"/><Relationship Id="rId253" Type="http://schemas.openxmlformats.org/officeDocument/2006/relationships/image" Target="../media/image2030.png"/><Relationship Id="rId274" Type="http://schemas.openxmlformats.org/officeDocument/2006/relationships/image" Target="../media/image2039.png"/><Relationship Id="rId27" Type="http://schemas.openxmlformats.org/officeDocument/2006/relationships/image" Target="../media/image1919.png"/><Relationship Id="rId48" Type="http://schemas.openxmlformats.org/officeDocument/2006/relationships/customXml" Target="../ink/ink1986.xml"/><Relationship Id="rId69" Type="http://schemas.openxmlformats.org/officeDocument/2006/relationships/image" Target="../media/image1940.png"/><Relationship Id="rId113" Type="http://schemas.openxmlformats.org/officeDocument/2006/relationships/image" Target="../media/image1961.png"/><Relationship Id="rId134" Type="http://schemas.openxmlformats.org/officeDocument/2006/relationships/customXml" Target="../ink/ink2029.xml"/><Relationship Id="rId80" Type="http://schemas.openxmlformats.org/officeDocument/2006/relationships/customXml" Target="../ink/ink2002.xml"/><Relationship Id="rId155" Type="http://schemas.openxmlformats.org/officeDocument/2006/relationships/image" Target="../media/image1982.png"/><Relationship Id="rId176" Type="http://schemas.openxmlformats.org/officeDocument/2006/relationships/customXml" Target="../ink/ink2050.xml"/><Relationship Id="rId197" Type="http://schemas.openxmlformats.org/officeDocument/2006/relationships/image" Target="../media/image2003.png"/><Relationship Id="rId201" Type="http://schemas.openxmlformats.org/officeDocument/2006/relationships/image" Target="../media/image2004.png"/><Relationship Id="rId222" Type="http://schemas.openxmlformats.org/officeDocument/2006/relationships/customXml" Target="../ink/ink2073.xml"/><Relationship Id="rId243" Type="http://schemas.openxmlformats.org/officeDocument/2006/relationships/image" Target="../media/image2025.png"/><Relationship Id="rId264" Type="http://schemas.openxmlformats.org/officeDocument/2006/relationships/image" Target="../media/image2034.png"/><Relationship Id="rId17" Type="http://schemas.openxmlformats.org/officeDocument/2006/relationships/image" Target="../media/image1914.png"/><Relationship Id="rId38" Type="http://schemas.openxmlformats.org/officeDocument/2006/relationships/customXml" Target="../ink/ink1981.xml"/><Relationship Id="rId59" Type="http://schemas.openxmlformats.org/officeDocument/2006/relationships/image" Target="../media/image1935.png"/><Relationship Id="rId103" Type="http://schemas.openxmlformats.org/officeDocument/2006/relationships/image" Target="../media/image1956.png"/><Relationship Id="rId124" Type="http://schemas.openxmlformats.org/officeDocument/2006/relationships/customXml" Target="../ink/ink2024.xml"/><Relationship Id="rId70" Type="http://schemas.openxmlformats.org/officeDocument/2006/relationships/customXml" Target="../ink/ink1997.xml"/><Relationship Id="rId91" Type="http://schemas.openxmlformats.org/officeDocument/2006/relationships/image" Target="../media/image1950.png"/><Relationship Id="rId145" Type="http://schemas.openxmlformats.org/officeDocument/2006/relationships/image" Target="../media/image1977.png"/><Relationship Id="rId166" Type="http://schemas.openxmlformats.org/officeDocument/2006/relationships/customXml" Target="../ink/ink2045.xml"/><Relationship Id="rId187" Type="http://schemas.openxmlformats.org/officeDocument/2006/relationships/image" Target="../media/image199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68.xml"/><Relationship Id="rId233" Type="http://schemas.openxmlformats.org/officeDocument/2006/relationships/image" Target="../media/image2020.png"/><Relationship Id="rId254" Type="http://schemas.openxmlformats.org/officeDocument/2006/relationships/customXml" Target="../ink/ink2089.xml"/><Relationship Id="rId28" Type="http://schemas.openxmlformats.org/officeDocument/2006/relationships/customXml" Target="../ink/ink1976.xml"/><Relationship Id="rId49" Type="http://schemas.openxmlformats.org/officeDocument/2006/relationships/image" Target="../media/image1930.png"/><Relationship Id="rId114" Type="http://schemas.openxmlformats.org/officeDocument/2006/relationships/customXml" Target="../ink/ink2019.xml"/><Relationship Id="rId275" Type="http://schemas.openxmlformats.org/officeDocument/2006/relationships/customXml" Target="../ink/ink2100.xml"/><Relationship Id="rId60" Type="http://schemas.openxmlformats.org/officeDocument/2006/relationships/customXml" Target="../ink/ink1992.xml"/><Relationship Id="rId81" Type="http://schemas.openxmlformats.org/officeDocument/2006/relationships/image" Target="../media/image1945.png"/><Relationship Id="rId135" Type="http://schemas.openxmlformats.org/officeDocument/2006/relationships/image" Target="../media/image1972.png"/><Relationship Id="rId156" Type="http://schemas.openxmlformats.org/officeDocument/2006/relationships/customXml" Target="../ink/ink2040.xml"/><Relationship Id="rId177" Type="http://schemas.openxmlformats.org/officeDocument/2006/relationships/image" Target="../media/image1993.png"/><Relationship Id="rId198" Type="http://schemas.openxmlformats.org/officeDocument/2006/relationships/customXml" Target="../ink/ink206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8.png"/><Relationship Id="rId18" Type="http://schemas.openxmlformats.org/officeDocument/2006/relationships/customXml" Target="../ink/ink2111.xml"/><Relationship Id="rId26" Type="http://schemas.openxmlformats.org/officeDocument/2006/relationships/customXml" Target="../ink/ink2115.xml"/><Relationship Id="rId39" Type="http://schemas.openxmlformats.org/officeDocument/2006/relationships/image" Target="../media/image2061.png"/><Relationship Id="rId21" Type="http://schemas.openxmlformats.org/officeDocument/2006/relationships/image" Target="../media/image2052.png"/><Relationship Id="rId34" Type="http://schemas.openxmlformats.org/officeDocument/2006/relationships/customXml" Target="../ink/ink2119.xml"/><Relationship Id="rId42" Type="http://schemas.openxmlformats.org/officeDocument/2006/relationships/customXml" Target="../ink/ink2123.xml"/><Relationship Id="rId47" Type="http://schemas.openxmlformats.org/officeDocument/2006/relationships/image" Target="../media/image2065.png"/><Relationship Id="rId50" Type="http://schemas.openxmlformats.org/officeDocument/2006/relationships/customXml" Target="../ink/ink2127.xml"/><Relationship Id="rId55" Type="http://schemas.openxmlformats.org/officeDocument/2006/relationships/image" Target="../media/image2069.png"/><Relationship Id="rId7" Type="http://schemas.openxmlformats.org/officeDocument/2006/relationships/image" Target="../media/image2045.png"/><Relationship Id="rId12" Type="http://schemas.openxmlformats.org/officeDocument/2006/relationships/customXml" Target="../ink/ink2108.xml"/><Relationship Id="rId17" Type="http://schemas.openxmlformats.org/officeDocument/2006/relationships/image" Target="../media/image2050.png"/><Relationship Id="rId25" Type="http://schemas.openxmlformats.org/officeDocument/2006/relationships/image" Target="../media/image2054.png"/><Relationship Id="rId33" Type="http://schemas.openxmlformats.org/officeDocument/2006/relationships/image" Target="../media/image2058.png"/><Relationship Id="rId38" Type="http://schemas.openxmlformats.org/officeDocument/2006/relationships/customXml" Target="../ink/ink2121.xml"/><Relationship Id="rId46" Type="http://schemas.openxmlformats.org/officeDocument/2006/relationships/customXml" Target="../ink/ink2125.xml"/><Relationship Id="rId59" Type="http://schemas.openxmlformats.org/officeDocument/2006/relationships/image" Target="../media/image2071.png"/><Relationship Id="rId2" Type="http://schemas.openxmlformats.org/officeDocument/2006/relationships/customXml" Target="../ink/ink2103.xml"/><Relationship Id="rId16" Type="http://schemas.openxmlformats.org/officeDocument/2006/relationships/customXml" Target="../ink/ink2110.xml"/><Relationship Id="rId20" Type="http://schemas.openxmlformats.org/officeDocument/2006/relationships/customXml" Target="../ink/ink2112.xml"/><Relationship Id="rId29" Type="http://schemas.openxmlformats.org/officeDocument/2006/relationships/image" Target="../media/image2056.png"/><Relationship Id="rId41" Type="http://schemas.openxmlformats.org/officeDocument/2006/relationships/image" Target="../media/image2062.png"/><Relationship Id="rId54" Type="http://schemas.openxmlformats.org/officeDocument/2006/relationships/customXml" Target="../ink/ink2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5.xml"/><Relationship Id="rId11" Type="http://schemas.openxmlformats.org/officeDocument/2006/relationships/image" Target="../media/image2047.png"/><Relationship Id="rId24" Type="http://schemas.openxmlformats.org/officeDocument/2006/relationships/customXml" Target="../ink/ink2114.xml"/><Relationship Id="rId32" Type="http://schemas.openxmlformats.org/officeDocument/2006/relationships/customXml" Target="../ink/ink2118.xml"/><Relationship Id="rId37" Type="http://schemas.openxmlformats.org/officeDocument/2006/relationships/image" Target="../media/image2060.png"/><Relationship Id="rId40" Type="http://schemas.openxmlformats.org/officeDocument/2006/relationships/customXml" Target="../ink/ink2122.xml"/><Relationship Id="rId45" Type="http://schemas.openxmlformats.org/officeDocument/2006/relationships/image" Target="../media/image2064.png"/><Relationship Id="rId53" Type="http://schemas.openxmlformats.org/officeDocument/2006/relationships/image" Target="../media/image2068.png"/><Relationship Id="rId58" Type="http://schemas.openxmlformats.org/officeDocument/2006/relationships/customXml" Target="../ink/ink2131.xml"/><Relationship Id="rId5" Type="http://schemas.openxmlformats.org/officeDocument/2006/relationships/image" Target="../media/image2044.png"/><Relationship Id="rId15" Type="http://schemas.openxmlformats.org/officeDocument/2006/relationships/image" Target="../media/image2049.png"/><Relationship Id="rId23" Type="http://schemas.openxmlformats.org/officeDocument/2006/relationships/image" Target="../media/image2053.png"/><Relationship Id="rId28" Type="http://schemas.openxmlformats.org/officeDocument/2006/relationships/customXml" Target="../ink/ink2116.xml"/><Relationship Id="rId36" Type="http://schemas.openxmlformats.org/officeDocument/2006/relationships/customXml" Target="../ink/ink2120.xml"/><Relationship Id="rId49" Type="http://schemas.openxmlformats.org/officeDocument/2006/relationships/image" Target="../media/image2066.png"/><Relationship Id="rId57" Type="http://schemas.openxmlformats.org/officeDocument/2006/relationships/image" Target="../media/image2070.png"/><Relationship Id="rId10" Type="http://schemas.openxmlformats.org/officeDocument/2006/relationships/customXml" Target="../ink/ink2107.xml"/><Relationship Id="rId19" Type="http://schemas.openxmlformats.org/officeDocument/2006/relationships/image" Target="../media/image2051.png"/><Relationship Id="rId31" Type="http://schemas.openxmlformats.org/officeDocument/2006/relationships/image" Target="../media/image2057.png"/><Relationship Id="rId44" Type="http://schemas.openxmlformats.org/officeDocument/2006/relationships/customXml" Target="../ink/ink2124.xml"/><Relationship Id="rId52" Type="http://schemas.openxmlformats.org/officeDocument/2006/relationships/customXml" Target="../ink/ink2128.xml"/><Relationship Id="rId4" Type="http://schemas.openxmlformats.org/officeDocument/2006/relationships/customXml" Target="../ink/ink2104.xml"/><Relationship Id="rId9" Type="http://schemas.openxmlformats.org/officeDocument/2006/relationships/image" Target="../media/image2046.png"/><Relationship Id="rId14" Type="http://schemas.openxmlformats.org/officeDocument/2006/relationships/customXml" Target="../ink/ink2109.xml"/><Relationship Id="rId22" Type="http://schemas.openxmlformats.org/officeDocument/2006/relationships/customXml" Target="../ink/ink2113.xml"/><Relationship Id="rId27" Type="http://schemas.openxmlformats.org/officeDocument/2006/relationships/image" Target="../media/image2055.png"/><Relationship Id="rId30" Type="http://schemas.openxmlformats.org/officeDocument/2006/relationships/customXml" Target="../ink/ink2117.xml"/><Relationship Id="rId35" Type="http://schemas.openxmlformats.org/officeDocument/2006/relationships/image" Target="../media/image2059.png"/><Relationship Id="rId43" Type="http://schemas.openxmlformats.org/officeDocument/2006/relationships/image" Target="../media/image2063.png"/><Relationship Id="rId48" Type="http://schemas.openxmlformats.org/officeDocument/2006/relationships/customXml" Target="../ink/ink2126.xml"/><Relationship Id="rId56" Type="http://schemas.openxmlformats.org/officeDocument/2006/relationships/customXml" Target="../ink/ink2130.xml"/><Relationship Id="rId8" Type="http://schemas.openxmlformats.org/officeDocument/2006/relationships/customXml" Target="../ink/ink2106.xml"/><Relationship Id="rId51" Type="http://schemas.openxmlformats.org/officeDocument/2006/relationships/image" Target="../media/image2067.png"/><Relationship Id="rId3" Type="http://schemas.openxmlformats.org/officeDocument/2006/relationships/image" Target="../media/image2043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90.xml"/><Relationship Id="rId21" Type="http://schemas.openxmlformats.org/officeDocument/2006/relationships/customXml" Target="../ink/ink2142.xml"/><Relationship Id="rId42" Type="http://schemas.openxmlformats.org/officeDocument/2006/relationships/image" Target="../media/image2090.png"/><Relationship Id="rId63" Type="http://schemas.openxmlformats.org/officeDocument/2006/relationships/customXml" Target="../ink/ink2163.xml"/><Relationship Id="rId84" Type="http://schemas.openxmlformats.org/officeDocument/2006/relationships/image" Target="../media/image2111.png"/><Relationship Id="rId138" Type="http://schemas.openxmlformats.org/officeDocument/2006/relationships/image" Target="../media/image2137.png"/><Relationship Id="rId159" Type="http://schemas.openxmlformats.org/officeDocument/2006/relationships/customXml" Target="../ink/ink2211.xml"/><Relationship Id="rId170" Type="http://schemas.openxmlformats.org/officeDocument/2006/relationships/image" Target="../media/image2153.png"/><Relationship Id="rId191" Type="http://schemas.openxmlformats.org/officeDocument/2006/relationships/customXml" Target="../ink/ink2227.xml"/><Relationship Id="rId205" Type="http://schemas.openxmlformats.org/officeDocument/2006/relationships/customXml" Target="../ink/ink2234.xml"/><Relationship Id="rId226" Type="http://schemas.openxmlformats.org/officeDocument/2006/relationships/image" Target="../media/image2181.png"/><Relationship Id="rId107" Type="http://schemas.openxmlformats.org/officeDocument/2006/relationships/customXml" Target="../ink/ink2185.xml"/><Relationship Id="rId11" Type="http://schemas.openxmlformats.org/officeDocument/2006/relationships/customXml" Target="../ink/ink2137.xml"/><Relationship Id="rId32" Type="http://schemas.openxmlformats.org/officeDocument/2006/relationships/image" Target="../media/image2085.png"/><Relationship Id="rId53" Type="http://schemas.openxmlformats.org/officeDocument/2006/relationships/customXml" Target="../ink/ink2158.xml"/><Relationship Id="rId74" Type="http://schemas.openxmlformats.org/officeDocument/2006/relationships/image" Target="../media/image2106.png"/><Relationship Id="rId128" Type="http://schemas.openxmlformats.org/officeDocument/2006/relationships/image" Target="../media/image2132.png"/><Relationship Id="rId149" Type="http://schemas.openxmlformats.org/officeDocument/2006/relationships/customXml" Target="../ink/ink2206.xml"/><Relationship Id="rId5" Type="http://schemas.openxmlformats.org/officeDocument/2006/relationships/image" Target="../media/image2073.png"/><Relationship Id="rId95" Type="http://schemas.openxmlformats.org/officeDocument/2006/relationships/customXml" Target="../ink/ink2179.xml"/><Relationship Id="rId160" Type="http://schemas.openxmlformats.org/officeDocument/2006/relationships/image" Target="../media/image2148.png"/><Relationship Id="rId181" Type="http://schemas.openxmlformats.org/officeDocument/2006/relationships/customXml" Target="../ink/ink2222.xml"/><Relationship Id="rId216" Type="http://schemas.openxmlformats.org/officeDocument/2006/relationships/image" Target="../media/image2176.png"/><Relationship Id="rId22" Type="http://schemas.openxmlformats.org/officeDocument/2006/relationships/image" Target="../media/image2080.png"/><Relationship Id="rId43" Type="http://schemas.openxmlformats.org/officeDocument/2006/relationships/customXml" Target="../ink/ink2153.xml"/><Relationship Id="rId64" Type="http://schemas.openxmlformats.org/officeDocument/2006/relationships/image" Target="../media/image2101.png"/><Relationship Id="rId118" Type="http://schemas.openxmlformats.org/officeDocument/2006/relationships/image" Target="../media/image2127.png"/><Relationship Id="rId139" Type="http://schemas.openxmlformats.org/officeDocument/2006/relationships/customXml" Target="../ink/ink2201.xml"/><Relationship Id="rId80" Type="http://schemas.openxmlformats.org/officeDocument/2006/relationships/image" Target="../media/image2109.png"/><Relationship Id="rId85" Type="http://schemas.openxmlformats.org/officeDocument/2006/relationships/customXml" Target="../ink/ink2174.xml"/><Relationship Id="rId150" Type="http://schemas.openxmlformats.org/officeDocument/2006/relationships/image" Target="../media/image2143.png"/><Relationship Id="rId155" Type="http://schemas.openxmlformats.org/officeDocument/2006/relationships/customXml" Target="../ink/ink2209.xml"/><Relationship Id="rId171" Type="http://schemas.openxmlformats.org/officeDocument/2006/relationships/customXml" Target="../ink/ink2217.xml"/><Relationship Id="rId176" Type="http://schemas.openxmlformats.org/officeDocument/2006/relationships/image" Target="../media/image2156.png"/><Relationship Id="rId192" Type="http://schemas.openxmlformats.org/officeDocument/2006/relationships/image" Target="../media/image2164.png"/><Relationship Id="rId197" Type="http://schemas.openxmlformats.org/officeDocument/2006/relationships/customXml" Target="../ink/ink2230.xml"/><Relationship Id="rId206" Type="http://schemas.openxmlformats.org/officeDocument/2006/relationships/image" Target="../media/image2171.png"/><Relationship Id="rId227" Type="http://schemas.openxmlformats.org/officeDocument/2006/relationships/customXml" Target="../ink/ink2245.xml"/><Relationship Id="rId201" Type="http://schemas.openxmlformats.org/officeDocument/2006/relationships/customXml" Target="../ink/ink2232.xml"/><Relationship Id="rId222" Type="http://schemas.openxmlformats.org/officeDocument/2006/relationships/image" Target="../media/image2179.png"/><Relationship Id="rId12" Type="http://schemas.openxmlformats.org/officeDocument/2006/relationships/image" Target="../media/image2075.png"/><Relationship Id="rId17" Type="http://schemas.openxmlformats.org/officeDocument/2006/relationships/customXml" Target="../ink/ink2140.xml"/><Relationship Id="rId33" Type="http://schemas.openxmlformats.org/officeDocument/2006/relationships/customXml" Target="../ink/ink2148.xml"/><Relationship Id="rId38" Type="http://schemas.openxmlformats.org/officeDocument/2006/relationships/image" Target="../media/image2088.png"/><Relationship Id="rId59" Type="http://schemas.openxmlformats.org/officeDocument/2006/relationships/customXml" Target="../ink/ink2161.xml"/><Relationship Id="rId103" Type="http://schemas.openxmlformats.org/officeDocument/2006/relationships/customXml" Target="../ink/ink2183.xml"/><Relationship Id="rId108" Type="http://schemas.openxmlformats.org/officeDocument/2006/relationships/image" Target="../media/image2122.png"/><Relationship Id="rId124" Type="http://schemas.openxmlformats.org/officeDocument/2006/relationships/image" Target="../media/image2130.png"/><Relationship Id="rId129" Type="http://schemas.openxmlformats.org/officeDocument/2006/relationships/customXml" Target="../ink/ink2196.xml"/><Relationship Id="rId54" Type="http://schemas.openxmlformats.org/officeDocument/2006/relationships/image" Target="../media/image2096.png"/><Relationship Id="rId70" Type="http://schemas.openxmlformats.org/officeDocument/2006/relationships/image" Target="../media/image2104.png"/><Relationship Id="rId75" Type="http://schemas.openxmlformats.org/officeDocument/2006/relationships/customXml" Target="../ink/ink2169.xml"/><Relationship Id="rId91" Type="http://schemas.openxmlformats.org/officeDocument/2006/relationships/customXml" Target="../ink/ink2177.xml"/><Relationship Id="rId96" Type="http://schemas.openxmlformats.org/officeDocument/2006/relationships/image" Target="../media/image2116.png"/><Relationship Id="rId140" Type="http://schemas.openxmlformats.org/officeDocument/2006/relationships/image" Target="../media/image2138.png"/><Relationship Id="rId145" Type="http://schemas.openxmlformats.org/officeDocument/2006/relationships/customXml" Target="../ink/ink2204.xml"/><Relationship Id="rId161" Type="http://schemas.openxmlformats.org/officeDocument/2006/relationships/customXml" Target="../ink/ink2212.xml"/><Relationship Id="rId166" Type="http://schemas.openxmlformats.org/officeDocument/2006/relationships/image" Target="../media/image2151.png"/><Relationship Id="rId182" Type="http://schemas.openxmlformats.org/officeDocument/2006/relationships/image" Target="../media/image2159.png"/><Relationship Id="rId187" Type="http://schemas.openxmlformats.org/officeDocument/2006/relationships/customXml" Target="../ink/ink2225.xml"/><Relationship Id="rId217" Type="http://schemas.openxmlformats.org/officeDocument/2006/relationships/customXml" Target="../ink/ink22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4.xml"/><Relationship Id="rId212" Type="http://schemas.openxmlformats.org/officeDocument/2006/relationships/image" Target="../media/image2174.png"/><Relationship Id="rId233" Type="http://schemas.openxmlformats.org/officeDocument/2006/relationships/customXml" Target="../ink/ink2248.xml"/><Relationship Id="rId23" Type="http://schemas.openxmlformats.org/officeDocument/2006/relationships/customXml" Target="../ink/ink2143.xml"/><Relationship Id="rId28" Type="http://schemas.openxmlformats.org/officeDocument/2006/relationships/image" Target="../media/image2083.png"/><Relationship Id="rId49" Type="http://schemas.openxmlformats.org/officeDocument/2006/relationships/customXml" Target="../ink/ink2156.xml"/><Relationship Id="rId114" Type="http://schemas.openxmlformats.org/officeDocument/2006/relationships/image" Target="../media/image2125.png"/><Relationship Id="rId119" Type="http://schemas.openxmlformats.org/officeDocument/2006/relationships/customXml" Target="../ink/ink2191.xml"/><Relationship Id="rId44" Type="http://schemas.openxmlformats.org/officeDocument/2006/relationships/image" Target="../media/image2091.png"/><Relationship Id="rId60" Type="http://schemas.openxmlformats.org/officeDocument/2006/relationships/image" Target="../media/image2099.png"/><Relationship Id="rId65" Type="http://schemas.openxmlformats.org/officeDocument/2006/relationships/customXml" Target="../ink/ink2164.xml"/><Relationship Id="rId81" Type="http://schemas.openxmlformats.org/officeDocument/2006/relationships/customXml" Target="../ink/ink2172.xml"/><Relationship Id="rId86" Type="http://schemas.openxmlformats.org/officeDocument/2006/relationships/image" Target="../media/image198.png"/><Relationship Id="rId130" Type="http://schemas.openxmlformats.org/officeDocument/2006/relationships/image" Target="../media/image2133.png"/><Relationship Id="rId135" Type="http://schemas.openxmlformats.org/officeDocument/2006/relationships/customXml" Target="../ink/ink2199.xml"/><Relationship Id="rId151" Type="http://schemas.openxmlformats.org/officeDocument/2006/relationships/customXml" Target="../ink/ink2207.xml"/><Relationship Id="rId156" Type="http://schemas.openxmlformats.org/officeDocument/2006/relationships/image" Target="../media/image2146.png"/><Relationship Id="rId177" Type="http://schemas.openxmlformats.org/officeDocument/2006/relationships/customXml" Target="../ink/ink2220.xml"/><Relationship Id="rId198" Type="http://schemas.openxmlformats.org/officeDocument/2006/relationships/image" Target="../media/image2167.png"/><Relationship Id="rId172" Type="http://schemas.openxmlformats.org/officeDocument/2006/relationships/image" Target="../media/image2154.png"/><Relationship Id="rId193" Type="http://schemas.openxmlformats.org/officeDocument/2006/relationships/customXml" Target="../ink/ink2228.xml"/><Relationship Id="rId202" Type="http://schemas.openxmlformats.org/officeDocument/2006/relationships/image" Target="../media/image2169.png"/><Relationship Id="rId207" Type="http://schemas.openxmlformats.org/officeDocument/2006/relationships/customXml" Target="../ink/ink2235.xml"/><Relationship Id="rId223" Type="http://schemas.openxmlformats.org/officeDocument/2006/relationships/customXml" Target="../ink/ink2243.xml"/><Relationship Id="rId228" Type="http://schemas.openxmlformats.org/officeDocument/2006/relationships/image" Target="../media/image2182.png"/><Relationship Id="rId13" Type="http://schemas.openxmlformats.org/officeDocument/2006/relationships/customXml" Target="../ink/ink2138.xml"/><Relationship Id="rId18" Type="http://schemas.openxmlformats.org/officeDocument/2006/relationships/image" Target="../media/image2078.png"/><Relationship Id="rId39" Type="http://schemas.openxmlformats.org/officeDocument/2006/relationships/customXml" Target="../ink/ink2151.xml"/><Relationship Id="rId109" Type="http://schemas.openxmlformats.org/officeDocument/2006/relationships/customXml" Target="../ink/ink2186.xml"/><Relationship Id="rId34" Type="http://schemas.openxmlformats.org/officeDocument/2006/relationships/image" Target="../media/image2086.png"/><Relationship Id="rId50" Type="http://schemas.openxmlformats.org/officeDocument/2006/relationships/image" Target="../media/image2094.png"/><Relationship Id="rId55" Type="http://schemas.openxmlformats.org/officeDocument/2006/relationships/customXml" Target="../ink/ink2159.xml"/><Relationship Id="rId76" Type="http://schemas.openxmlformats.org/officeDocument/2006/relationships/image" Target="../media/image2107.png"/><Relationship Id="rId97" Type="http://schemas.openxmlformats.org/officeDocument/2006/relationships/customXml" Target="../ink/ink2180.xml"/><Relationship Id="rId104" Type="http://schemas.openxmlformats.org/officeDocument/2006/relationships/image" Target="../media/image2120.png"/><Relationship Id="rId120" Type="http://schemas.openxmlformats.org/officeDocument/2006/relationships/image" Target="../media/image2128.png"/><Relationship Id="rId125" Type="http://schemas.openxmlformats.org/officeDocument/2006/relationships/customXml" Target="../ink/ink2194.xml"/><Relationship Id="rId141" Type="http://schemas.openxmlformats.org/officeDocument/2006/relationships/customXml" Target="../ink/ink2202.xml"/><Relationship Id="rId146" Type="http://schemas.openxmlformats.org/officeDocument/2006/relationships/image" Target="../media/image2141.png"/><Relationship Id="rId167" Type="http://schemas.openxmlformats.org/officeDocument/2006/relationships/customXml" Target="../ink/ink2215.xml"/><Relationship Id="rId188" Type="http://schemas.openxmlformats.org/officeDocument/2006/relationships/image" Target="../media/image2162.png"/><Relationship Id="rId7" Type="http://schemas.openxmlformats.org/officeDocument/2006/relationships/image" Target="../media/image171.png"/><Relationship Id="rId71" Type="http://schemas.openxmlformats.org/officeDocument/2006/relationships/customXml" Target="../ink/ink2167.xml"/><Relationship Id="rId92" Type="http://schemas.openxmlformats.org/officeDocument/2006/relationships/image" Target="../media/image2114.png"/><Relationship Id="rId162" Type="http://schemas.openxmlformats.org/officeDocument/2006/relationships/image" Target="../media/image2149.png"/><Relationship Id="rId183" Type="http://schemas.openxmlformats.org/officeDocument/2006/relationships/customXml" Target="../ink/ink2223.xml"/><Relationship Id="rId213" Type="http://schemas.openxmlformats.org/officeDocument/2006/relationships/customXml" Target="../ink/ink2238.xml"/><Relationship Id="rId218" Type="http://schemas.openxmlformats.org/officeDocument/2006/relationships/image" Target="../media/image2177.png"/><Relationship Id="rId234" Type="http://schemas.openxmlformats.org/officeDocument/2006/relationships/image" Target="../media/image2185.png"/><Relationship Id="rId2" Type="http://schemas.openxmlformats.org/officeDocument/2006/relationships/customXml" Target="../ink/ink2132.xml"/><Relationship Id="rId29" Type="http://schemas.openxmlformats.org/officeDocument/2006/relationships/customXml" Target="../ink/ink2146.xml"/><Relationship Id="rId24" Type="http://schemas.openxmlformats.org/officeDocument/2006/relationships/image" Target="../media/image2081.png"/><Relationship Id="rId40" Type="http://schemas.openxmlformats.org/officeDocument/2006/relationships/image" Target="../media/image2089.png"/><Relationship Id="rId45" Type="http://schemas.openxmlformats.org/officeDocument/2006/relationships/customXml" Target="../ink/ink2154.xml"/><Relationship Id="rId66" Type="http://schemas.openxmlformats.org/officeDocument/2006/relationships/image" Target="../media/image2102.png"/><Relationship Id="rId87" Type="http://schemas.openxmlformats.org/officeDocument/2006/relationships/customXml" Target="../ink/ink2175.xml"/><Relationship Id="rId110" Type="http://schemas.openxmlformats.org/officeDocument/2006/relationships/image" Target="../media/image2123.png"/><Relationship Id="rId115" Type="http://schemas.openxmlformats.org/officeDocument/2006/relationships/customXml" Target="../ink/ink2189.xml"/><Relationship Id="rId131" Type="http://schemas.openxmlformats.org/officeDocument/2006/relationships/customXml" Target="../ink/ink2197.xml"/><Relationship Id="rId136" Type="http://schemas.openxmlformats.org/officeDocument/2006/relationships/image" Target="../media/image2136.png"/><Relationship Id="rId157" Type="http://schemas.openxmlformats.org/officeDocument/2006/relationships/customXml" Target="../ink/ink2210.xml"/><Relationship Id="rId178" Type="http://schemas.openxmlformats.org/officeDocument/2006/relationships/image" Target="../media/image2157.png"/><Relationship Id="rId61" Type="http://schemas.openxmlformats.org/officeDocument/2006/relationships/customXml" Target="../ink/ink2162.xml"/><Relationship Id="rId82" Type="http://schemas.openxmlformats.org/officeDocument/2006/relationships/image" Target="../media/image2110.png"/><Relationship Id="rId152" Type="http://schemas.openxmlformats.org/officeDocument/2006/relationships/image" Target="../media/image2144.png"/><Relationship Id="rId173" Type="http://schemas.openxmlformats.org/officeDocument/2006/relationships/customXml" Target="../ink/ink2218.xml"/><Relationship Id="rId194" Type="http://schemas.openxmlformats.org/officeDocument/2006/relationships/image" Target="../media/image2165.png"/><Relationship Id="rId199" Type="http://schemas.openxmlformats.org/officeDocument/2006/relationships/customXml" Target="../ink/ink2231.xml"/><Relationship Id="rId203" Type="http://schemas.openxmlformats.org/officeDocument/2006/relationships/customXml" Target="../ink/ink2233.xml"/><Relationship Id="rId208" Type="http://schemas.openxmlformats.org/officeDocument/2006/relationships/image" Target="../media/image2172.png"/><Relationship Id="rId229" Type="http://schemas.openxmlformats.org/officeDocument/2006/relationships/customXml" Target="../ink/ink2246.xml"/><Relationship Id="rId19" Type="http://schemas.openxmlformats.org/officeDocument/2006/relationships/customXml" Target="../ink/ink2141.xml"/><Relationship Id="rId224" Type="http://schemas.openxmlformats.org/officeDocument/2006/relationships/image" Target="../media/image2180.png"/><Relationship Id="rId14" Type="http://schemas.openxmlformats.org/officeDocument/2006/relationships/image" Target="../media/image2076.png"/><Relationship Id="rId30" Type="http://schemas.openxmlformats.org/officeDocument/2006/relationships/image" Target="../media/image2084.png"/><Relationship Id="rId35" Type="http://schemas.openxmlformats.org/officeDocument/2006/relationships/customXml" Target="../ink/ink2149.xml"/><Relationship Id="rId56" Type="http://schemas.openxmlformats.org/officeDocument/2006/relationships/image" Target="../media/image2097.png"/><Relationship Id="rId77" Type="http://schemas.openxmlformats.org/officeDocument/2006/relationships/customXml" Target="../ink/ink2170.xml"/><Relationship Id="rId100" Type="http://schemas.openxmlformats.org/officeDocument/2006/relationships/image" Target="../media/image2118.png"/><Relationship Id="rId105" Type="http://schemas.openxmlformats.org/officeDocument/2006/relationships/customXml" Target="../ink/ink2184.xml"/><Relationship Id="rId126" Type="http://schemas.openxmlformats.org/officeDocument/2006/relationships/image" Target="../media/image2131.png"/><Relationship Id="rId147" Type="http://schemas.openxmlformats.org/officeDocument/2006/relationships/customXml" Target="../ink/ink2205.xml"/><Relationship Id="rId168" Type="http://schemas.openxmlformats.org/officeDocument/2006/relationships/image" Target="../media/image2152.png"/><Relationship Id="rId8" Type="http://schemas.openxmlformats.org/officeDocument/2006/relationships/customXml" Target="../ink/ink2135.xml"/><Relationship Id="rId51" Type="http://schemas.openxmlformats.org/officeDocument/2006/relationships/customXml" Target="../ink/ink2157.xml"/><Relationship Id="rId72" Type="http://schemas.openxmlformats.org/officeDocument/2006/relationships/image" Target="../media/image2105.png"/><Relationship Id="rId93" Type="http://schemas.openxmlformats.org/officeDocument/2006/relationships/customXml" Target="../ink/ink2178.xml"/><Relationship Id="rId98" Type="http://schemas.openxmlformats.org/officeDocument/2006/relationships/image" Target="../media/image2117.png"/><Relationship Id="rId121" Type="http://schemas.openxmlformats.org/officeDocument/2006/relationships/customXml" Target="../ink/ink2192.xml"/><Relationship Id="rId142" Type="http://schemas.openxmlformats.org/officeDocument/2006/relationships/image" Target="../media/image2139.png"/><Relationship Id="rId163" Type="http://schemas.openxmlformats.org/officeDocument/2006/relationships/customXml" Target="../ink/ink2213.xml"/><Relationship Id="rId184" Type="http://schemas.openxmlformats.org/officeDocument/2006/relationships/image" Target="../media/image2160.png"/><Relationship Id="rId189" Type="http://schemas.openxmlformats.org/officeDocument/2006/relationships/customXml" Target="../ink/ink2226.xml"/><Relationship Id="rId219" Type="http://schemas.openxmlformats.org/officeDocument/2006/relationships/customXml" Target="../ink/ink2241.xml"/><Relationship Id="rId3" Type="http://schemas.openxmlformats.org/officeDocument/2006/relationships/image" Target="../media/image2072.png"/><Relationship Id="rId214" Type="http://schemas.openxmlformats.org/officeDocument/2006/relationships/image" Target="../media/image2175.png"/><Relationship Id="rId230" Type="http://schemas.openxmlformats.org/officeDocument/2006/relationships/image" Target="../media/image2183.png"/><Relationship Id="rId235" Type="http://schemas.openxmlformats.org/officeDocument/2006/relationships/customXml" Target="../ink/ink2249.xml"/><Relationship Id="rId25" Type="http://schemas.openxmlformats.org/officeDocument/2006/relationships/customXml" Target="../ink/ink2144.xml"/><Relationship Id="rId46" Type="http://schemas.openxmlformats.org/officeDocument/2006/relationships/image" Target="../media/image2092.png"/><Relationship Id="rId67" Type="http://schemas.openxmlformats.org/officeDocument/2006/relationships/customXml" Target="../ink/ink2165.xml"/><Relationship Id="rId116" Type="http://schemas.openxmlformats.org/officeDocument/2006/relationships/image" Target="../media/image2126.png"/><Relationship Id="rId137" Type="http://schemas.openxmlformats.org/officeDocument/2006/relationships/customXml" Target="../ink/ink2200.xml"/><Relationship Id="rId158" Type="http://schemas.openxmlformats.org/officeDocument/2006/relationships/image" Target="../media/image2147.png"/><Relationship Id="rId20" Type="http://schemas.openxmlformats.org/officeDocument/2006/relationships/image" Target="../media/image2079.png"/><Relationship Id="rId41" Type="http://schemas.openxmlformats.org/officeDocument/2006/relationships/customXml" Target="../ink/ink2152.xml"/><Relationship Id="rId62" Type="http://schemas.openxmlformats.org/officeDocument/2006/relationships/image" Target="../media/image2100.png"/><Relationship Id="rId83" Type="http://schemas.openxmlformats.org/officeDocument/2006/relationships/customXml" Target="../ink/ink2173.xml"/><Relationship Id="rId88" Type="http://schemas.openxmlformats.org/officeDocument/2006/relationships/image" Target="../media/image2112.png"/><Relationship Id="rId111" Type="http://schemas.openxmlformats.org/officeDocument/2006/relationships/customXml" Target="../ink/ink2187.xml"/><Relationship Id="rId132" Type="http://schemas.openxmlformats.org/officeDocument/2006/relationships/image" Target="../media/image2134.png"/><Relationship Id="rId153" Type="http://schemas.openxmlformats.org/officeDocument/2006/relationships/customXml" Target="../ink/ink2208.xml"/><Relationship Id="rId174" Type="http://schemas.openxmlformats.org/officeDocument/2006/relationships/image" Target="../media/image2155.png"/><Relationship Id="rId179" Type="http://schemas.openxmlformats.org/officeDocument/2006/relationships/customXml" Target="../ink/ink2221.xml"/><Relationship Id="rId195" Type="http://schemas.openxmlformats.org/officeDocument/2006/relationships/customXml" Target="../ink/ink2229.xml"/><Relationship Id="rId209" Type="http://schemas.openxmlformats.org/officeDocument/2006/relationships/customXml" Target="../ink/ink2236.xml"/><Relationship Id="rId190" Type="http://schemas.openxmlformats.org/officeDocument/2006/relationships/image" Target="../media/image2163.png"/><Relationship Id="rId204" Type="http://schemas.openxmlformats.org/officeDocument/2006/relationships/image" Target="../media/image2170.png"/><Relationship Id="rId220" Type="http://schemas.openxmlformats.org/officeDocument/2006/relationships/image" Target="../media/image2178.png"/><Relationship Id="rId225" Type="http://schemas.openxmlformats.org/officeDocument/2006/relationships/customXml" Target="../ink/ink2244.xml"/><Relationship Id="rId15" Type="http://schemas.openxmlformats.org/officeDocument/2006/relationships/customXml" Target="../ink/ink2139.xml"/><Relationship Id="rId36" Type="http://schemas.openxmlformats.org/officeDocument/2006/relationships/image" Target="../media/image2087.png"/><Relationship Id="rId57" Type="http://schemas.openxmlformats.org/officeDocument/2006/relationships/customXml" Target="../ink/ink2160.xml"/><Relationship Id="rId106" Type="http://schemas.openxmlformats.org/officeDocument/2006/relationships/image" Target="../media/image2121.png"/><Relationship Id="rId127" Type="http://schemas.openxmlformats.org/officeDocument/2006/relationships/customXml" Target="../ink/ink2195.xml"/><Relationship Id="rId10" Type="http://schemas.openxmlformats.org/officeDocument/2006/relationships/image" Target="../media/image2074.png"/><Relationship Id="rId31" Type="http://schemas.openxmlformats.org/officeDocument/2006/relationships/customXml" Target="../ink/ink2147.xml"/><Relationship Id="rId52" Type="http://schemas.openxmlformats.org/officeDocument/2006/relationships/image" Target="../media/image2095.png"/><Relationship Id="rId73" Type="http://schemas.openxmlformats.org/officeDocument/2006/relationships/customXml" Target="../ink/ink2168.xml"/><Relationship Id="rId78" Type="http://schemas.openxmlformats.org/officeDocument/2006/relationships/image" Target="../media/image2108.png"/><Relationship Id="rId94" Type="http://schemas.openxmlformats.org/officeDocument/2006/relationships/image" Target="../media/image2115.png"/><Relationship Id="rId99" Type="http://schemas.openxmlformats.org/officeDocument/2006/relationships/customXml" Target="../ink/ink2181.xml"/><Relationship Id="rId101" Type="http://schemas.openxmlformats.org/officeDocument/2006/relationships/customXml" Target="../ink/ink2182.xml"/><Relationship Id="rId122" Type="http://schemas.openxmlformats.org/officeDocument/2006/relationships/image" Target="../media/image2129.png"/><Relationship Id="rId143" Type="http://schemas.openxmlformats.org/officeDocument/2006/relationships/customXml" Target="../ink/ink2203.xml"/><Relationship Id="rId148" Type="http://schemas.openxmlformats.org/officeDocument/2006/relationships/image" Target="../media/image2142.png"/><Relationship Id="rId164" Type="http://schemas.openxmlformats.org/officeDocument/2006/relationships/image" Target="../media/image2150.png"/><Relationship Id="rId169" Type="http://schemas.openxmlformats.org/officeDocument/2006/relationships/customXml" Target="../ink/ink2216.xml"/><Relationship Id="rId185" Type="http://schemas.openxmlformats.org/officeDocument/2006/relationships/customXml" Target="../ink/ink2224.xml"/><Relationship Id="rId4" Type="http://schemas.openxmlformats.org/officeDocument/2006/relationships/customXml" Target="../ink/ink2133.xml"/><Relationship Id="rId9" Type="http://schemas.openxmlformats.org/officeDocument/2006/relationships/customXml" Target="../ink/ink2136.xml"/><Relationship Id="rId180" Type="http://schemas.openxmlformats.org/officeDocument/2006/relationships/image" Target="../media/image2158.png"/><Relationship Id="rId210" Type="http://schemas.openxmlformats.org/officeDocument/2006/relationships/image" Target="../media/image2173.png"/><Relationship Id="rId215" Type="http://schemas.openxmlformats.org/officeDocument/2006/relationships/customXml" Target="../ink/ink2239.xml"/><Relationship Id="rId236" Type="http://schemas.openxmlformats.org/officeDocument/2006/relationships/image" Target="../media/image2186.png"/><Relationship Id="rId26" Type="http://schemas.openxmlformats.org/officeDocument/2006/relationships/image" Target="../media/image2082.png"/><Relationship Id="rId231" Type="http://schemas.openxmlformats.org/officeDocument/2006/relationships/customXml" Target="../ink/ink2247.xml"/><Relationship Id="rId47" Type="http://schemas.openxmlformats.org/officeDocument/2006/relationships/customXml" Target="../ink/ink2155.xml"/><Relationship Id="rId68" Type="http://schemas.openxmlformats.org/officeDocument/2006/relationships/image" Target="../media/image2103.png"/><Relationship Id="rId89" Type="http://schemas.openxmlformats.org/officeDocument/2006/relationships/customXml" Target="../ink/ink2176.xml"/><Relationship Id="rId112" Type="http://schemas.openxmlformats.org/officeDocument/2006/relationships/image" Target="../media/image2124.png"/><Relationship Id="rId133" Type="http://schemas.openxmlformats.org/officeDocument/2006/relationships/customXml" Target="../ink/ink2198.xml"/><Relationship Id="rId154" Type="http://schemas.openxmlformats.org/officeDocument/2006/relationships/image" Target="../media/image2145.png"/><Relationship Id="rId175" Type="http://schemas.openxmlformats.org/officeDocument/2006/relationships/customXml" Target="../ink/ink2219.xml"/><Relationship Id="rId196" Type="http://schemas.openxmlformats.org/officeDocument/2006/relationships/image" Target="../media/image2166.png"/><Relationship Id="rId200" Type="http://schemas.openxmlformats.org/officeDocument/2006/relationships/image" Target="../media/image2168.png"/><Relationship Id="rId16" Type="http://schemas.openxmlformats.org/officeDocument/2006/relationships/image" Target="../media/image2077.png"/><Relationship Id="rId221" Type="http://schemas.openxmlformats.org/officeDocument/2006/relationships/customXml" Target="../ink/ink2242.xml"/><Relationship Id="rId37" Type="http://schemas.openxmlformats.org/officeDocument/2006/relationships/customXml" Target="../ink/ink2150.xml"/><Relationship Id="rId58" Type="http://schemas.openxmlformats.org/officeDocument/2006/relationships/image" Target="../media/image2098.png"/><Relationship Id="rId79" Type="http://schemas.openxmlformats.org/officeDocument/2006/relationships/customXml" Target="../ink/ink2171.xml"/><Relationship Id="rId102" Type="http://schemas.openxmlformats.org/officeDocument/2006/relationships/image" Target="../media/image2119.png"/><Relationship Id="rId123" Type="http://schemas.openxmlformats.org/officeDocument/2006/relationships/customXml" Target="../ink/ink2193.xml"/><Relationship Id="rId144" Type="http://schemas.openxmlformats.org/officeDocument/2006/relationships/image" Target="../media/image2140.png"/><Relationship Id="rId90" Type="http://schemas.openxmlformats.org/officeDocument/2006/relationships/image" Target="../media/image2113.png"/><Relationship Id="rId165" Type="http://schemas.openxmlformats.org/officeDocument/2006/relationships/customXml" Target="../ink/ink2214.xml"/><Relationship Id="rId186" Type="http://schemas.openxmlformats.org/officeDocument/2006/relationships/image" Target="../media/image2161.png"/><Relationship Id="rId211" Type="http://schemas.openxmlformats.org/officeDocument/2006/relationships/customXml" Target="../ink/ink2237.xml"/><Relationship Id="rId232" Type="http://schemas.openxmlformats.org/officeDocument/2006/relationships/image" Target="../media/image2184.png"/><Relationship Id="rId27" Type="http://schemas.openxmlformats.org/officeDocument/2006/relationships/customXml" Target="../ink/ink2145.xml"/><Relationship Id="rId48" Type="http://schemas.openxmlformats.org/officeDocument/2006/relationships/image" Target="../media/image2093.png"/><Relationship Id="rId69" Type="http://schemas.openxmlformats.org/officeDocument/2006/relationships/customXml" Target="../ink/ink2166.xml"/><Relationship Id="rId113" Type="http://schemas.openxmlformats.org/officeDocument/2006/relationships/customXml" Target="../ink/ink2188.xml"/><Relationship Id="rId134" Type="http://schemas.openxmlformats.org/officeDocument/2006/relationships/image" Target="../media/image213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8.xml"/><Relationship Id="rId117" Type="http://schemas.openxmlformats.org/officeDocument/2006/relationships/customXml" Target="../ink/ink224.xml"/><Relationship Id="rId21" Type="http://schemas.openxmlformats.org/officeDocument/2006/relationships/image" Target="../media/image171.png"/><Relationship Id="rId42" Type="http://schemas.openxmlformats.org/officeDocument/2006/relationships/image" Target="../media/image181.png"/><Relationship Id="rId47" Type="http://schemas.openxmlformats.org/officeDocument/2006/relationships/customXml" Target="../ink/ink189.xml"/><Relationship Id="rId63" Type="http://schemas.openxmlformats.org/officeDocument/2006/relationships/customXml" Target="../ink/ink197.xml"/><Relationship Id="rId68" Type="http://schemas.openxmlformats.org/officeDocument/2006/relationships/image" Target="../media/image194.png"/><Relationship Id="rId84" Type="http://schemas.openxmlformats.org/officeDocument/2006/relationships/image" Target="../media/image202.png"/><Relationship Id="rId89" Type="http://schemas.openxmlformats.org/officeDocument/2006/relationships/customXml" Target="../ink/ink210.xml"/><Relationship Id="rId112" Type="http://schemas.openxmlformats.org/officeDocument/2006/relationships/image" Target="../media/image216.png"/><Relationship Id="rId133" Type="http://schemas.openxmlformats.org/officeDocument/2006/relationships/image" Target="../media/image226.png"/><Relationship Id="rId138" Type="http://schemas.openxmlformats.org/officeDocument/2006/relationships/customXml" Target="../ink/ink235.xml"/><Relationship Id="rId154" Type="http://schemas.openxmlformats.org/officeDocument/2006/relationships/image" Target="../media/image236.png"/><Relationship Id="rId159" Type="http://schemas.openxmlformats.org/officeDocument/2006/relationships/customXml" Target="../ink/ink246.xml"/><Relationship Id="rId16" Type="http://schemas.openxmlformats.org/officeDocument/2006/relationships/customXml" Target="../ink/ink173.xml"/><Relationship Id="rId107" Type="http://schemas.openxmlformats.org/officeDocument/2006/relationships/customXml" Target="../ink/ink219.xml"/><Relationship Id="rId11" Type="http://schemas.openxmlformats.org/officeDocument/2006/relationships/image" Target="../media/image166.png"/><Relationship Id="rId32" Type="http://schemas.openxmlformats.org/officeDocument/2006/relationships/customXml" Target="../ink/ink181.xml"/><Relationship Id="rId37" Type="http://schemas.openxmlformats.org/officeDocument/2006/relationships/customXml" Target="../ink/ink184.xml"/><Relationship Id="rId53" Type="http://schemas.openxmlformats.org/officeDocument/2006/relationships/customXml" Target="../ink/ink192.xml"/><Relationship Id="rId58" Type="http://schemas.openxmlformats.org/officeDocument/2006/relationships/image" Target="../media/image189.png"/><Relationship Id="rId74" Type="http://schemas.openxmlformats.org/officeDocument/2006/relationships/image" Target="../media/image197.png"/><Relationship Id="rId79" Type="http://schemas.openxmlformats.org/officeDocument/2006/relationships/customXml" Target="../ink/ink205.xml"/><Relationship Id="rId102" Type="http://schemas.openxmlformats.org/officeDocument/2006/relationships/image" Target="../media/image211.png"/><Relationship Id="rId123" Type="http://schemas.openxmlformats.org/officeDocument/2006/relationships/customXml" Target="../ink/ink227.xml"/><Relationship Id="rId128" Type="http://schemas.openxmlformats.org/officeDocument/2006/relationships/customXml" Target="../ink/ink230.xml"/><Relationship Id="rId144" Type="http://schemas.openxmlformats.org/officeDocument/2006/relationships/image" Target="../media/image231.png"/><Relationship Id="rId149" Type="http://schemas.openxmlformats.org/officeDocument/2006/relationships/customXml" Target="../ink/ink241.xml"/><Relationship Id="rId5" Type="http://schemas.openxmlformats.org/officeDocument/2006/relationships/image" Target="../media/image163.png"/><Relationship Id="rId90" Type="http://schemas.openxmlformats.org/officeDocument/2006/relationships/image" Target="../media/image205.png"/><Relationship Id="rId95" Type="http://schemas.openxmlformats.org/officeDocument/2006/relationships/customXml" Target="../ink/ink213.xml"/><Relationship Id="rId160" Type="http://schemas.openxmlformats.org/officeDocument/2006/relationships/image" Target="../media/image239.png"/><Relationship Id="rId22" Type="http://schemas.openxmlformats.org/officeDocument/2006/relationships/customXml" Target="../ink/ink176.xml"/><Relationship Id="rId27" Type="http://schemas.openxmlformats.org/officeDocument/2006/relationships/image" Target="../media/image174.png"/><Relationship Id="rId43" Type="http://schemas.openxmlformats.org/officeDocument/2006/relationships/customXml" Target="../ink/ink187.xml"/><Relationship Id="rId48" Type="http://schemas.openxmlformats.org/officeDocument/2006/relationships/image" Target="../media/image184.png"/><Relationship Id="rId64" Type="http://schemas.openxmlformats.org/officeDocument/2006/relationships/image" Target="../media/image192.png"/><Relationship Id="rId69" Type="http://schemas.openxmlformats.org/officeDocument/2006/relationships/customXml" Target="../ink/ink200.xml"/><Relationship Id="rId113" Type="http://schemas.openxmlformats.org/officeDocument/2006/relationships/customXml" Target="../ink/ink222.xml"/><Relationship Id="rId118" Type="http://schemas.openxmlformats.org/officeDocument/2006/relationships/image" Target="../media/image219.png"/><Relationship Id="rId134" Type="http://schemas.openxmlformats.org/officeDocument/2006/relationships/customXml" Target="../ink/ink233.xml"/><Relationship Id="rId139" Type="http://schemas.openxmlformats.org/officeDocument/2006/relationships/customXml" Target="../ink/ink236.xml"/><Relationship Id="rId80" Type="http://schemas.openxmlformats.org/officeDocument/2006/relationships/image" Target="../media/image200.png"/><Relationship Id="rId85" Type="http://schemas.openxmlformats.org/officeDocument/2006/relationships/customXml" Target="../ink/ink208.xml"/><Relationship Id="rId150" Type="http://schemas.openxmlformats.org/officeDocument/2006/relationships/image" Target="../media/image234.png"/><Relationship Id="rId155" Type="http://schemas.openxmlformats.org/officeDocument/2006/relationships/customXml" Target="../ink/ink244.xml"/><Relationship Id="rId12" Type="http://schemas.openxmlformats.org/officeDocument/2006/relationships/customXml" Target="../ink/ink171.xml"/><Relationship Id="rId17" Type="http://schemas.openxmlformats.org/officeDocument/2006/relationships/image" Target="../media/image169.png"/><Relationship Id="rId33" Type="http://schemas.openxmlformats.org/officeDocument/2006/relationships/customXml" Target="../ink/ink182.xml"/><Relationship Id="rId38" Type="http://schemas.openxmlformats.org/officeDocument/2006/relationships/image" Target="../media/image179.png"/><Relationship Id="rId59" Type="http://schemas.openxmlformats.org/officeDocument/2006/relationships/customXml" Target="../ink/ink195.xml"/><Relationship Id="rId103" Type="http://schemas.openxmlformats.org/officeDocument/2006/relationships/customXml" Target="../ink/ink217.xml"/><Relationship Id="rId108" Type="http://schemas.openxmlformats.org/officeDocument/2006/relationships/image" Target="../media/image214.png"/><Relationship Id="rId124" Type="http://schemas.openxmlformats.org/officeDocument/2006/relationships/image" Target="../media/image222.png"/><Relationship Id="rId129" Type="http://schemas.openxmlformats.org/officeDocument/2006/relationships/image" Target="../media/image224.png"/><Relationship Id="rId20" Type="http://schemas.openxmlformats.org/officeDocument/2006/relationships/customXml" Target="../ink/ink175.xml"/><Relationship Id="rId41" Type="http://schemas.openxmlformats.org/officeDocument/2006/relationships/customXml" Target="../ink/ink186.xml"/><Relationship Id="rId54" Type="http://schemas.openxmlformats.org/officeDocument/2006/relationships/image" Target="../media/image187.png"/><Relationship Id="rId62" Type="http://schemas.openxmlformats.org/officeDocument/2006/relationships/image" Target="../media/image191.png"/><Relationship Id="rId70" Type="http://schemas.openxmlformats.org/officeDocument/2006/relationships/image" Target="../media/image195.png"/><Relationship Id="rId75" Type="http://schemas.openxmlformats.org/officeDocument/2006/relationships/customXml" Target="../ink/ink203.xml"/><Relationship Id="rId83" Type="http://schemas.openxmlformats.org/officeDocument/2006/relationships/customXml" Target="../ink/ink207.xml"/><Relationship Id="rId88" Type="http://schemas.openxmlformats.org/officeDocument/2006/relationships/image" Target="../media/image204.png"/><Relationship Id="rId91" Type="http://schemas.openxmlformats.org/officeDocument/2006/relationships/customXml" Target="../ink/ink211.xml"/><Relationship Id="rId96" Type="http://schemas.openxmlformats.org/officeDocument/2006/relationships/image" Target="../media/image208.png"/><Relationship Id="rId111" Type="http://schemas.openxmlformats.org/officeDocument/2006/relationships/customXml" Target="../ink/ink221.xml"/><Relationship Id="rId132" Type="http://schemas.openxmlformats.org/officeDocument/2006/relationships/customXml" Target="../ink/ink232.xml"/><Relationship Id="rId140" Type="http://schemas.openxmlformats.org/officeDocument/2006/relationships/image" Target="../media/image229.png"/><Relationship Id="rId145" Type="http://schemas.openxmlformats.org/officeDocument/2006/relationships/customXml" Target="../ink/ink239.xml"/><Relationship Id="rId153" Type="http://schemas.openxmlformats.org/officeDocument/2006/relationships/customXml" Target="../ink/ink243.xml"/><Relationship Id="rId161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179.xml"/><Relationship Id="rId36" Type="http://schemas.openxmlformats.org/officeDocument/2006/relationships/image" Target="../media/image178.png"/><Relationship Id="rId49" Type="http://schemas.openxmlformats.org/officeDocument/2006/relationships/customXml" Target="../ink/ink190.xml"/><Relationship Id="rId57" Type="http://schemas.openxmlformats.org/officeDocument/2006/relationships/customXml" Target="../ink/ink194.xml"/><Relationship Id="rId106" Type="http://schemas.openxmlformats.org/officeDocument/2006/relationships/image" Target="../media/image213.png"/><Relationship Id="rId114" Type="http://schemas.openxmlformats.org/officeDocument/2006/relationships/image" Target="../media/image217.png"/><Relationship Id="rId119" Type="http://schemas.openxmlformats.org/officeDocument/2006/relationships/customXml" Target="../ink/ink225.xml"/><Relationship Id="rId127" Type="http://schemas.openxmlformats.org/officeDocument/2006/relationships/customXml" Target="../ink/ink229.xml"/><Relationship Id="rId10" Type="http://schemas.openxmlformats.org/officeDocument/2006/relationships/customXml" Target="../ink/ink170.xml"/><Relationship Id="rId31" Type="http://schemas.openxmlformats.org/officeDocument/2006/relationships/image" Target="../media/image176.png"/><Relationship Id="rId44" Type="http://schemas.openxmlformats.org/officeDocument/2006/relationships/image" Target="../media/image182.png"/><Relationship Id="rId52" Type="http://schemas.openxmlformats.org/officeDocument/2006/relationships/image" Target="../media/image186.png"/><Relationship Id="rId60" Type="http://schemas.openxmlformats.org/officeDocument/2006/relationships/image" Target="../media/image190.png"/><Relationship Id="rId65" Type="http://schemas.openxmlformats.org/officeDocument/2006/relationships/customXml" Target="../ink/ink198.xml"/><Relationship Id="rId73" Type="http://schemas.openxmlformats.org/officeDocument/2006/relationships/customXml" Target="../ink/ink202.xml"/><Relationship Id="rId78" Type="http://schemas.openxmlformats.org/officeDocument/2006/relationships/image" Target="../media/image199.png"/><Relationship Id="rId81" Type="http://schemas.openxmlformats.org/officeDocument/2006/relationships/customXml" Target="../ink/ink206.xml"/><Relationship Id="rId86" Type="http://schemas.openxmlformats.org/officeDocument/2006/relationships/image" Target="../media/image203.png"/><Relationship Id="rId94" Type="http://schemas.openxmlformats.org/officeDocument/2006/relationships/image" Target="../media/image207.png"/><Relationship Id="rId99" Type="http://schemas.openxmlformats.org/officeDocument/2006/relationships/customXml" Target="../ink/ink215.xml"/><Relationship Id="rId101" Type="http://schemas.openxmlformats.org/officeDocument/2006/relationships/customXml" Target="../ink/ink216.xml"/><Relationship Id="rId122" Type="http://schemas.openxmlformats.org/officeDocument/2006/relationships/image" Target="../media/image221.png"/><Relationship Id="rId130" Type="http://schemas.openxmlformats.org/officeDocument/2006/relationships/customXml" Target="../ink/ink231.xml"/><Relationship Id="rId135" Type="http://schemas.openxmlformats.org/officeDocument/2006/relationships/image" Target="../media/image227.png"/><Relationship Id="rId143" Type="http://schemas.openxmlformats.org/officeDocument/2006/relationships/customXml" Target="../ink/ink238.xml"/><Relationship Id="rId148" Type="http://schemas.openxmlformats.org/officeDocument/2006/relationships/image" Target="../media/image233.png"/><Relationship Id="rId151" Type="http://schemas.openxmlformats.org/officeDocument/2006/relationships/customXml" Target="../ink/ink242.xml"/><Relationship Id="rId156" Type="http://schemas.openxmlformats.org/officeDocument/2006/relationships/image" Target="../media/image237.png"/><Relationship Id="rId4" Type="http://schemas.openxmlformats.org/officeDocument/2006/relationships/customXml" Target="../ink/ink167.xml"/><Relationship Id="rId9" Type="http://schemas.openxmlformats.org/officeDocument/2006/relationships/image" Target="../media/image165.png"/><Relationship Id="rId13" Type="http://schemas.openxmlformats.org/officeDocument/2006/relationships/image" Target="../media/image167.png"/><Relationship Id="rId18" Type="http://schemas.openxmlformats.org/officeDocument/2006/relationships/customXml" Target="../ink/ink174.xml"/><Relationship Id="rId39" Type="http://schemas.openxmlformats.org/officeDocument/2006/relationships/customXml" Target="../ink/ink185.xml"/><Relationship Id="rId109" Type="http://schemas.openxmlformats.org/officeDocument/2006/relationships/customXml" Target="../ink/ink220.xml"/><Relationship Id="rId34" Type="http://schemas.openxmlformats.org/officeDocument/2006/relationships/image" Target="../media/image177.png"/><Relationship Id="rId50" Type="http://schemas.openxmlformats.org/officeDocument/2006/relationships/image" Target="../media/image185.png"/><Relationship Id="rId55" Type="http://schemas.openxmlformats.org/officeDocument/2006/relationships/customXml" Target="../ink/ink193.xml"/><Relationship Id="rId76" Type="http://schemas.openxmlformats.org/officeDocument/2006/relationships/image" Target="../media/image198.png"/><Relationship Id="rId97" Type="http://schemas.openxmlformats.org/officeDocument/2006/relationships/customXml" Target="../ink/ink214.xml"/><Relationship Id="rId104" Type="http://schemas.openxmlformats.org/officeDocument/2006/relationships/image" Target="../media/image212.png"/><Relationship Id="rId120" Type="http://schemas.openxmlformats.org/officeDocument/2006/relationships/image" Target="../media/image220.png"/><Relationship Id="rId125" Type="http://schemas.openxmlformats.org/officeDocument/2006/relationships/customXml" Target="../ink/ink228.xml"/><Relationship Id="rId141" Type="http://schemas.openxmlformats.org/officeDocument/2006/relationships/customXml" Target="../ink/ink237.xml"/><Relationship Id="rId146" Type="http://schemas.openxmlformats.org/officeDocument/2006/relationships/image" Target="../media/image232.png"/><Relationship Id="rId7" Type="http://schemas.openxmlformats.org/officeDocument/2006/relationships/image" Target="../media/image164.png"/><Relationship Id="rId71" Type="http://schemas.openxmlformats.org/officeDocument/2006/relationships/customXml" Target="../ink/ink201.xml"/><Relationship Id="rId92" Type="http://schemas.openxmlformats.org/officeDocument/2006/relationships/image" Target="../media/image206.png"/><Relationship Id="rId162" Type="http://schemas.openxmlformats.org/officeDocument/2006/relationships/image" Target="../media/image240.png"/><Relationship Id="rId2" Type="http://schemas.openxmlformats.org/officeDocument/2006/relationships/customXml" Target="../ink/ink166.xml"/><Relationship Id="rId29" Type="http://schemas.openxmlformats.org/officeDocument/2006/relationships/image" Target="../media/image175.png"/><Relationship Id="rId24" Type="http://schemas.openxmlformats.org/officeDocument/2006/relationships/customXml" Target="../ink/ink177.xml"/><Relationship Id="rId40" Type="http://schemas.openxmlformats.org/officeDocument/2006/relationships/image" Target="../media/image180.png"/><Relationship Id="rId45" Type="http://schemas.openxmlformats.org/officeDocument/2006/relationships/customXml" Target="../ink/ink188.xml"/><Relationship Id="rId66" Type="http://schemas.openxmlformats.org/officeDocument/2006/relationships/image" Target="../media/image193.png"/><Relationship Id="rId87" Type="http://schemas.openxmlformats.org/officeDocument/2006/relationships/customXml" Target="../ink/ink209.xml"/><Relationship Id="rId110" Type="http://schemas.openxmlformats.org/officeDocument/2006/relationships/image" Target="../media/image215.png"/><Relationship Id="rId115" Type="http://schemas.openxmlformats.org/officeDocument/2006/relationships/customXml" Target="../ink/ink223.xml"/><Relationship Id="rId131" Type="http://schemas.openxmlformats.org/officeDocument/2006/relationships/image" Target="../media/image225.png"/><Relationship Id="rId136" Type="http://schemas.openxmlformats.org/officeDocument/2006/relationships/customXml" Target="../ink/ink234.xml"/><Relationship Id="rId157" Type="http://schemas.openxmlformats.org/officeDocument/2006/relationships/customXml" Target="../ink/ink245.xml"/><Relationship Id="rId61" Type="http://schemas.openxmlformats.org/officeDocument/2006/relationships/customXml" Target="../ink/ink196.xml"/><Relationship Id="rId82" Type="http://schemas.openxmlformats.org/officeDocument/2006/relationships/image" Target="../media/image201.png"/><Relationship Id="rId152" Type="http://schemas.openxmlformats.org/officeDocument/2006/relationships/image" Target="../media/image235.png"/><Relationship Id="rId19" Type="http://schemas.openxmlformats.org/officeDocument/2006/relationships/image" Target="../media/image170.png"/><Relationship Id="rId14" Type="http://schemas.openxmlformats.org/officeDocument/2006/relationships/customXml" Target="../ink/ink172.xml"/><Relationship Id="rId30" Type="http://schemas.openxmlformats.org/officeDocument/2006/relationships/customXml" Target="../ink/ink180.xml"/><Relationship Id="rId35" Type="http://schemas.openxmlformats.org/officeDocument/2006/relationships/customXml" Target="../ink/ink183.xml"/><Relationship Id="rId56" Type="http://schemas.openxmlformats.org/officeDocument/2006/relationships/image" Target="../media/image188.png"/><Relationship Id="rId77" Type="http://schemas.openxmlformats.org/officeDocument/2006/relationships/customXml" Target="../ink/ink204.xml"/><Relationship Id="rId100" Type="http://schemas.openxmlformats.org/officeDocument/2006/relationships/image" Target="../media/image210.png"/><Relationship Id="rId105" Type="http://schemas.openxmlformats.org/officeDocument/2006/relationships/customXml" Target="../ink/ink218.xml"/><Relationship Id="rId126" Type="http://schemas.openxmlformats.org/officeDocument/2006/relationships/image" Target="../media/image223.png"/><Relationship Id="rId147" Type="http://schemas.openxmlformats.org/officeDocument/2006/relationships/customXml" Target="../ink/ink240.xml"/><Relationship Id="rId8" Type="http://schemas.openxmlformats.org/officeDocument/2006/relationships/customXml" Target="../ink/ink169.xml"/><Relationship Id="rId51" Type="http://schemas.openxmlformats.org/officeDocument/2006/relationships/customXml" Target="../ink/ink191.xml"/><Relationship Id="rId72" Type="http://schemas.openxmlformats.org/officeDocument/2006/relationships/image" Target="../media/image196.png"/><Relationship Id="rId93" Type="http://schemas.openxmlformats.org/officeDocument/2006/relationships/customXml" Target="../ink/ink212.xml"/><Relationship Id="rId98" Type="http://schemas.openxmlformats.org/officeDocument/2006/relationships/image" Target="../media/image209.png"/><Relationship Id="rId121" Type="http://schemas.openxmlformats.org/officeDocument/2006/relationships/customXml" Target="../ink/ink226.xml"/><Relationship Id="rId142" Type="http://schemas.openxmlformats.org/officeDocument/2006/relationships/image" Target="../media/image230.png"/><Relationship Id="rId3" Type="http://schemas.openxmlformats.org/officeDocument/2006/relationships/image" Target="../media/image162.png"/><Relationship Id="rId25" Type="http://schemas.openxmlformats.org/officeDocument/2006/relationships/image" Target="../media/image173.png"/><Relationship Id="rId46" Type="http://schemas.openxmlformats.org/officeDocument/2006/relationships/image" Target="../media/image183.png"/><Relationship Id="rId67" Type="http://schemas.openxmlformats.org/officeDocument/2006/relationships/customXml" Target="../ink/ink199.xml"/><Relationship Id="rId116" Type="http://schemas.openxmlformats.org/officeDocument/2006/relationships/image" Target="../media/image218.png"/><Relationship Id="rId137" Type="http://schemas.openxmlformats.org/officeDocument/2006/relationships/image" Target="../media/image228.png"/><Relationship Id="rId158" Type="http://schemas.openxmlformats.org/officeDocument/2006/relationships/image" Target="../media/image23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99" Type="http://schemas.openxmlformats.org/officeDocument/2006/relationships/image" Target="../media/image115.png"/><Relationship Id="rId303" Type="http://schemas.openxmlformats.org/officeDocument/2006/relationships/image" Target="../media/image389.png"/><Relationship Id="rId21" Type="http://schemas.openxmlformats.org/officeDocument/2006/relationships/image" Target="../media/image250.png"/><Relationship Id="rId42" Type="http://schemas.openxmlformats.org/officeDocument/2006/relationships/customXml" Target="../ink/ink268.xml"/><Relationship Id="rId63" Type="http://schemas.openxmlformats.org/officeDocument/2006/relationships/image" Target="../media/image271.png"/><Relationship Id="rId84" Type="http://schemas.openxmlformats.org/officeDocument/2006/relationships/customXml" Target="../ink/ink289.xml"/><Relationship Id="rId138" Type="http://schemas.openxmlformats.org/officeDocument/2006/relationships/customXml" Target="../ink/ink316.xml"/><Relationship Id="rId159" Type="http://schemas.openxmlformats.org/officeDocument/2006/relationships/image" Target="../media/image319.png"/><Relationship Id="rId170" Type="http://schemas.openxmlformats.org/officeDocument/2006/relationships/customXml" Target="../ink/ink332.xml"/><Relationship Id="rId191" Type="http://schemas.openxmlformats.org/officeDocument/2006/relationships/image" Target="../media/image335.png"/><Relationship Id="rId205" Type="http://schemas.openxmlformats.org/officeDocument/2006/relationships/image" Target="../media/image342.png"/><Relationship Id="rId226" Type="http://schemas.openxmlformats.org/officeDocument/2006/relationships/customXml" Target="../ink/ink360.xml"/><Relationship Id="rId247" Type="http://schemas.openxmlformats.org/officeDocument/2006/relationships/image" Target="../media/image363.png"/><Relationship Id="rId107" Type="http://schemas.openxmlformats.org/officeDocument/2006/relationships/image" Target="../media/image293.png"/><Relationship Id="rId268" Type="http://schemas.openxmlformats.org/officeDocument/2006/relationships/customXml" Target="../ink/ink381.xml"/><Relationship Id="rId289" Type="http://schemas.openxmlformats.org/officeDocument/2006/relationships/image" Target="../media/image383.png"/><Relationship Id="rId11" Type="http://schemas.openxmlformats.org/officeDocument/2006/relationships/image" Target="../media/image245.png"/><Relationship Id="rId32" Type="http://schemas.openxmlformats.org/officeDocument/2006/relationships/customXml" Target="../ink/ink263.xml"/><Relationship Id="rId53" Type="http://schemas.openxmlformats.org/officeDocument/2006/relationships/image" Target="../media/image266.png"/><Relationship Id="rId74" Type="http://schemas.openxmlformats.org/officeDocument/2006/relationships/customXml" Target="../ink/ink284.xml"/><Relationship Id="rId128" Type="http://schemas.openxmlformats.org/officeDocument/2006/relationships/customXml" Target="../ink/ink311.xml"/><Relationship Id="rId149" Type="http://schemas.openxmlformats.org/officeDocument/2006/relationships/image" Target="../media/image314.png"/><Relationship Id="rId314" Type="http://schemas.openxmlformats.org/officeDocument/2006/relationships/customXml" Target="../ink/ink404.xml"/><Relationship Id="rId5" Type="http://schemas.openxmlformats.org/officeDocument/2006/relationships/image" Target="../media/image242.png"/><Relationship Id="rId95" Type="http://schemas.openxmlformats.org/officeDocument/2006/relationships/image" Target="../media/image287.png"/><Relationship Id="rId160" Type="http://schemas.openxmlformats.org/officeDocument/2006/relationships/customXml" Target="../ink/ink327.xml"/><Relationship Id="rId181" Type="http://schemas.openxmlformats.org/officeDocument/2006/relationships/image" Target="../media/image330.png"/><Relationship Id="rId216" Type="http://schemas.openxmlformats.org/officeDocument/2006/relationships/customXml" Target="../ink/ink355.xml"/><Relationship Id="rId237" Type="http://schemas.openxmlformats.org/officeDocument/2006/relationships/image" Target="../media/image358.png"/><Relationship Id="rId258" Type="http://schemas.openxmlformats.org/officeDocument/2006/relationships/customXml" Target="../ink/ink376.xml"/><Relationship Id="rId279" Type="http://schemas.openxmlformats.org/officeDocument/2006/relationships/image" Target="../media/image379.png"/><Relationship Id="rId22" Type="http://schemas.openxmlformats.org/officeDocument/2006/relationships/customXml" Target="../ink/ink258.xml"/><Relationship Id="rId43" Type="http://schemas.openxmlformats.org/officeDocument/2006/relationships/image" Target="../media/image261.png"/><Relationship Id="rId64" Type="http://schemas.openxmlformats.org/officeDocument/2006/relationships/customXml" Target="../ink/ink279.xml"/><Relationship Id="rId118" Type="http://schemas.openxmlformats.org/officeDocument/2006/relationships/customXml" Target="../ink/ink306.xml"/><Relationship Id="rId139" Type="http://schemas.openxmlformats.org/officeDocument/2006/relationships/image" Target="../media/image309.png"/><Relationship Id="rId290" Type="http://schemas.openxmlformats.org/officeDocument/2006/relationships/customXml" Target="../ink/ink392.xml"/><Relationship Id="rId304" Type="http://schemas.openxmlformats.org/officeDocument/2006/relationships/customXml" Target="../ink/ink399.xml"/><Relationship Id="rId85" Type="http://schemas.openxmlformats.org/officeDocument/2006/relationships/image" Target="../media/image282.png"/><Relationship Id="rId150" Type="http://schemas.openxmlformats.org/officeDocument/2006/relationships/customXml" Target="../ink/ink322.xml"/><Relationship Id="rId171" Type="http://schemas.openxmlformats.org/officeDocument/2006/relationships/image" Target="../media/image325.png"/><Relationship Id="rId192" Type="http://schemas.openxmlformats.org/officeDocument/2006/relationships/customXml" Target="../ink/ink343.xml"/><Relationship Id="rId206" Type="http://schemas.openxmlformats.org/officeDocument/2006/relationships/customXml" Target="../ink/ink350.xml"/><Relationship Id="rId227" Type="http://schemas.openxmlformats.org/officeDocument/2006/relationships/image" Target="../media/image353.png"/><Relationship Id="rId248" Type="http://schemas.openxmlformats.org/officeDocument/2006/relationships/customXml" Target="../ink/ink371.xml"/><Relationship Id="rId269" Type="http://schemas.openxmlformats.org/officeDocument/2006/relationships/image" Target="../media/image374.png"/><Relationship Id="rId12" Type="http://schemas.openxmlformats.org/officeDocument/2006/relationships/customXml" Target="../ink/ink253.xml"/><Relationship Id="rId33" Type="http://schemas.openxmlformats.org/officeDocument/2006/relationships/image" Target="../media/image256.png"/><Relationship Id="rId108" Type="http://schemas.openxmlformats.org/officeDocument/2006/relationships/customXml" Target="../ink/ink301.xml"/><Relationship Id="rId129" Type="http://schemas.openxmlformats.org/officeDocument/2006/relationships/image" Target="../media/image304.png"/><Relationship Id="rId280" Type="http://schemas.openxmlformats.org/officeDocument/2006/relationships/customXml" Target="../ink/ink387.xml"/><Relationship Id="rId315" Type="http://schemas.openxmlformats.org/officeDocument/2006/relationships/image" Target="../media/image395.png"/><Relationship Id="rId54" Type="http://schemas.openxmlformats.org/officeDocument/2006/relationships/customXml" Target="../ink/ink274.xml"/><Relationship Id="rId75" Type="http://schemas.openxmlformats.org/officeDocument/2006/relationships/image" Target="../media/image277.png"/><Relationship Id="rId96" Type="http://schemas.openxmlformats.org/officeDocument/2006/relationships/customXml" Target="../ink/ink295.xml"/><Relationship Id="rId140" Type="http://schemas.openxmlformats.org/officeDocument/2006/relationships/customXml" Target="../ink/ink317.xml"/><Relationship Id="rId161" Type="http://schemas.openxmlformats.org/officeDocument/2006/relationships/image" Target="../media/image320.png"/><Relationship Id="rId182" Type="http://schemas.openxmlformats.org/officeDocument/2006/relationships/customXml" Target="../ink/ink338.xml"/><Relationship Id="rId217" Type="http://schemas.openxmlformats.org/officeDocument/2006/relationships/image" Target="../media/image348.png"/><Relationship Id="rId6" Type="http://schemas.openxmlformats.org/officeDocument/2006/relationships/customXml" Target="../ink/ink250.xml"/><Relationship Id="rId238" Type="http://schemas.openxmlformats.org/officeDocument/2006/relationships/customXml" Target="../ink/ink366.xml"/><Relationship Id="rId259" Type="http://schemas.openxmlformats.org/officeDocument/2006/relationships/image" Target="../media/image369.png"/><Relationship Id="rId23" Type="http://schemas.openxmlformats.org/officeDocument/2006/relationships/image" Target="../media/image251.png"/><Relationship Id="rId119" Type="http://schemas.openxmlformats.org/officeDocument/2006/relationships/image" Target="../media/image299.png"/><Relationship Id="rId270" Type="http://schemas.openxmlformats.org/officeDocument/2006/relationships/customXml" Target="../ink/ink382.xml"/><Relationship Id="rId291" Type="http://schemas.openxmlformats.org/officeDocument/2006/relationships/image" Target="../media/image384.png"/><Relationship Id="rId305" Type="http://schemas.openxmlformats.org/officeDocument/2006/relationships/image" Target="../media/image390.png"/><Relationship Id="rId44" Type="http://schemas.openxmlformats.org/officeDocument/2006/relationships/customXml" Target="../ink/ink269.xml"/><Relationship Id="rId65" Type="http://schemas.openxmlformats.org/officeDocument/2006/relationships/image" Target="../media/image272.png"/><Relationship Id="rId86" Type="http://schemas.openxmlformats.org/officeDocument/2006/relationships/customXml" Target="../ink/ink290.xml"/><Relationship Id="rId130" Type="http://schemas.openxmlformats.org/officeDocument/2006/relationships/customXml" Target="../ink/ink312.xml"/><Relationship Id="rId151" Type="http://schemas.openxmlformats.org/officeDocument/2006/relationships/image" Target="../media/image315.png"/><Relationship Id="rId172" Type="http://schemas.openxmlformats.org/officeDocument/2006/relationships/customXml" Target="../ink/ink333.xml"/><Relationship Id="rId193" Type="http://schemas.openxmlformats.org/officeDocument/2006/relationships/image" Target="../media/image336.png"/><Relationship Id="rId207" Type="http://schemas.openxmlformats.org/officeDocument/2006/relationships/image" Target="../media/image343.png"/><Relationship Id="rId228" Type="http://schemas.openxmlformats.org/officeDocument/2006/relationships/customXml" Target="../ink/ink361.xml"/><Relationship Id="rId249" Type="http://schemas.openxmlformats.org/officeDocument/2006/relationships/image" Target="../media/image364.png"/><Relationship Id="rId13" Type="http://schemas.openxmlformats.org/officeDocument/2006/relationships/image" Target="../media/image246.png"/><Relationship Id="rId109" Type="http://schemas.openxmlformats.org/officeDocument/2006/relationships/image" Target="../media/image294.png"/><Relationship Id="rId260" Type="http://schemas.openxmlformats.org/officeDocument/2006/relationships/customXml" Target="../ink/ink377.xml"/><Relationship Id="rId281" Type="http://schemas.openxmlformats.org/officeDocument/2006/relationships/image" Target="../media/image380.png"/><Relationship Id="rId316" Type="http://schemas.openxmlformats.org/officeDocument/2006/relationships/customXml" Target="../ink/ink405.xml"/><Relationship Id="rId34" Type="http://schemas.openxmlformats.org/officeDocument/2006/relationships/customXml" Target="../ink/ink264.xml"/><Relationship Id="rId55" Type="http://schemas.openxmlformats.org/officeDocument/2006/relationships/image" Target="../media/image267.png"/><Relationship Id="rId76" Type="http://schemas.openxmlformats.org/officeDocument/2006/relationships/customXml" Target="../ink/ink285.xml"/><Relationship Id="rId97" Type="http://schemas.openxmlformats.org/officeDocument/2006/relationships/image" Target="../media/image288.png"/><Relationship Id="rId120" Type="http://schemas.openxmlformats.org/officeDocument/2006/relationships/customXml" Target="../ink/ink307.xml"/><Relationship Id="rId141" Type="http://schemas.openxmlformats.org/officeDocument/2006/relationships/image" Target="../media/image310.png"/><Relationship Id="rId7" Type="http://schemas.openxmlformats.org/officeDocument/2006/relationships/image" Target="../media/image243.png"/><Relationship Id="rId162" Type="http://schemas.openxmlformats.org/officeDocument/2006/relationships/customXml" Target="../ink/ink328.xml"/><Relationship Id="rId183" Type="http://schemas.openxmlformats.org/officeDocument/2006/relationships/image" Target="../media/image331.png"/><Relationship Id="rId218" Type="http://schemas.openxmlformats.org/officeDocument/2006/relationships/customXml" Target="../ink/ink356.xml"/><Relationship Id="rId239" Type="http://schemas.openxmlformats.org/officeDocument/2006/relationships/image" Target="../media/image359.png"/><Relationship Id="rId250" Type="http://schemas.openxmlformats.org/officeDocument/2006/relationships/customXml" Target="../ink/ink372.xml"/><Relationship Id="rId271" Type="http://schemas.openxmlformats.org/officeDocument/2006/relationships/image" Target="../media/image375.png"/><Relationship Id="rId292" Type="http://schemas.openxmlformats.org/officeDocument/2006/relationships/customXml" Target="../ink/ink393.xml"/><Relationship Id="rId306" Type="http://schemas.openxmlformats.org/officeDocument/2006/relationships/customXml" Target="../ink/ink400.xml"/><Relationship Id="rId24" Type="http://schemas.openxmlformats.org/officeDocument/2006/relationships/customXml" Target="../ink/ink259.xml"/><Relationship Id="rId45" Type="http://schemas.openxmlformats.org/officeDocument/2006/relationships/image" Target="../media/image262.png"/><Relationship Id="rId66" Type="http://schemas.openxmlformats.org/officeDocument/2006/relationships/customXml" Target="../ink/ink280.xml"/><Relationship Id="rId87" Type="http://schemas.openxmlformats.org/officeDocument/2006/relationships/image" Target="../media/image283.png"/><Relationship Id="rId110" Type="http://schemas.openxmlformats.org/officeDocument/2006/relationships/customXml" Target="../ink/ink302.xml"/><Relationship Id="rId131" Type="http://schemas.openxmlformats.org/officeDocument/2006/relationships/image" Target="../media/image305.png"/><Relationship Id="rId61" Type="http://schemas.openxmlformats.org/officeDocument/2006/relationships/image" Target="../media/image270.png"/><Relationship Id="rId82" Type="http://schemas.openxmlformats.org/officeDocument/2006/relationships/customXml" Target="../ink/ink288.xml"/><Relationship Id="rId152" Type="http://schemas.openxmlformats.org/officeDocument/2006/relationships/customXml" Target="../ink/ink323.xml"/><Relationship Id="rId173" Type="http://schemas.openxmlformats.org/officeDocument/2006/relationships/image" Target="../media/image326.png"/><Relationship Id="rId194" Type="http://schemas.openxmlformats.org/officeDocument/2006/relationships/customXml" Target="../ink/ink344.xml"/><Relationship Id="rId199" Type="http://schemas.openxmlformats.org/officeDocument/2006/relationships/image" Target="../media/image339.png"/><Relationship Id="rId203" Type="http://schemas.openxmlformats.org/officeDocument/2006/relationships/image" Target="../media/image341.png"/><Relationship Id="rId208" Type="http://schemas.openxmlformats.org/officeDocument/2006/relationships/customXml" Target="../ink/ink351.xml"/><Relationship Id="rId229" Type="http://schemas.openxmlformats.org/officeDocument/2006/relationships/image" Target="../media/image354.png"/><Relationship Id="rId19" Type="http://schemas.openxmlformats.org/officeDocument/2006/relationships/image" Target="../media/image249.png"/><Relationship Id="rId224" Type="http://schemas.openxmlformats.org/officeDocument/2006/relationships/customXml" Target="../ink/ink359.xml"/><Relationship Id="rId240" Type="http://schemas.openxmlformats.org/officeDocument/2006/relationships/customXml" Target="../ink/ink367.xml"/><Relationship Id="rId245" Type="http://schemas.openxmlformats.org/officeDocument/2006/relationships/image" Target="../media/image362.png"/><Relationship Id="rId261" Type="http://schemas.openxmlformats.org/officeDocument/2006/relationships/image" Target="../media/image370.png"/><Relationship Id="rId266" Type="http://schemas.openxmlformats.org/officeDocument/2006/relationships/customXml" Target="../ink/ink380.xml"/><Relationship Id="rId287" Type="http://schemas.openxmlformats.org/officeDocument/2006/relationships/image" Target="../media/image382.png"/><Relationship Id="rId14" Type="http://schemas.openxmlformats.org/officeDocument/2006/relationships/customXml" Target="../ink/ink254.xml"/><Relationship Id="rId30" Type="http://schemas.openxmlformats.org/officeDocument/2006/relationships/customXml" Target="../ink/ink262.xml"/><Relationship Id="rId35" Type="http://schemas.openxmlformats.org/officeDocument/2006/relationships/image" Target="../media/image257.png"/><Relationship Id="rId56" Type="http://schemas.openxmlformats.org/officeDocument/2006/relationships/customXml" Target="../ink/ink275.xml"/><Relationship Id="rId77" Type="http://schemas.openxmlformats.org/officeDocument/2006/relationships/image" Target="../media/image278.png"/><Relationship Id="rId100" Type="http://schemas.openxmlformats.org/officeDocument/2006/relationships/customXml" Target="../ink/ink297.xml"/><Relationship Id="rId105" Type="http://schemas.openxmlformats.org/officeDocument/2006/relationships/image" Target="../media/image292.png"/><Relationship Id="rId126" Type="http://schemas.openxmlformats.org/officeDocument/2006/relationships/customXml" Target="../ink/ink310.xml"/><Relationship Id="rId147" Type="http://schemas.openxmlformats.org/officeDocument/2006/relationships/image" Target="../media/image313.png"/><Relationship Id="rId168" Type="http://schemas.openxmlformats.org/officeDocument/2006/relationships/customXml" Target="../ink/ink331.xml"/><Relationship Id="rId282" Type="http://schemas.openxmlformats.org/officeDocument/2006/relationships/customXml" Target="../ink/ink388.xml"/><Relationship Id="rId312" Type="http://schemas.openxmlformats.org/officeDocument/2006/relationships/customXml" Target="../ink/ink403.xml"/><Relationship Id="rId317" Type="http://schemas.openxmlformats.org/officeDocument/2006/relationships/image" Target="../media/image396.png"/><Relationship Id="rId8" Type="http://schemas.openxmlformats.org/officeDocument/2006/relationships/customXml" Target="../ink/ink251.xml"/><Relationship Id="rId51" Type="http://schemas.openxmlformats.org/officeDocument/2006/relationships/image" Target="../media/image265.png"/><Relationship Id="rId72" Type="http://schemas.openxmlformats.org/officeDocument/2006/relationships/customXml" Target="../ink/ink283.xml"/><Relationship Id="rId93" Type="http://schemas.openxmlformats.org/officeDocument/2006/relationships/image" Target="../media/image286.png"/><Relationship Id="rId98" Type="http://schemas.openxmlformats.org/officeDocument/2006/relationships/customXml" Target="../ink/ink296.xml"/><Relationship Id="rId121" Type="http://schemas.openxmlformats.org/officeDocument/2006/relationships/image" Target="../media/image300.png"/><Relationship Id="rId142" Type="http://schemas.openxmlformats.org/officeDocument/2006/relationships/customXml" Target="../ink/ink318.xml"/><Relationship Id="rId163" Type="http://schemas.openxmlformats.org/officeDocument/2006/relationships/image" Target="../media/image321.png"/><Relationship Id="rId184" Type="http://schemas.openxmlformats.org/officeDocument/2006/relationships/customXml" Target="../ink/ink339.xml"/><Relationship Id="rId189" Type="http://schemas.openxmlformats.org/officeDocument/2006/relationships/image" Target="../media/image334.png"/><Relationship Id="rId219" Type="http://schemas.openxmlformats.org/officeDocument/2006/relationships/image" Target="../media/image349.png"/><Relationship Id="rId3" Type="http://schemas.openxmlformats.org/officeDocument/2006/relationships/image" Target="../media/image241.png"/><Relationship Id="rId214" Type="http://schemas.openxmlformats.org/officeDocument/2006/relationships/customXml" Target="../ink/ink354.xml"/><Relationship Id="rId230" Type="http://schemas.openxmlformats.org/officeDocument/2006/relationships/customXml" Target="../ink/ink362.xml"/><Relationship Id="rId235" Type="http://schemas.openxmlformats.org/officeDocument/2006/relationships/image" Target="../media/image357.png"/><Relationship Id="rId251" Type="http://schemas.openxmlformats.org/officeDocument/2006/relationships/image" Target="../media/image365.png"/><Relationship Id="rId256" Type="http://schemas.openxmlformats.org/officeDocument/2006/relationships/customXml" Target="../ink/ink375.xml"/><Relationship Id="rId277" Type="http://schemas.openxmlformats.org/officeDocument/2006/relationships/image" Target="../media/image378.png"/><Relationship Id="rId298" Type="http://schemas.openxmlformats.org/officeDocument/2006/relationships/customXml" Target="../ink/ink396.xml"/><Relationship Id="rId25" Type="http://schemas.openxmlformats.org/officeDocument/2006/relationships/image" Target="../media/image252.png"/><Relationship Id="rId46" Type="http://schemas.openxmlformats.org/officeDocument/2006/relationships/customXml" Target="../ink/ink270.xml"/><Relationship Id="rId67" Type="http://schemas.openxmlformats.org/officeDocument/2006/relationships/image" Target="../media/image273.png"/><Relationship Id="rId116" Type="http://schemas.openxmlformats.org/officeDocument/2006/relationships/customXml" Target="../ink/ink305.xml"/><Relationship Id="rId137" Type="http://schemas.openxmlformats.org/officeDocument/2006/relationships/image" Target="../media/image308.png"/><Relationship Id="rId158" Type="http://schemas.openxmlformats.org/officeDocument/2006/relationships/customXml" Target="../ink/ink326.xml"/><Relationship Id="rId272" Type="http://schemas.openxmlformats.org/officeDocument/2006/relationships/customXml" Target="../ink/ink383.xml"/><Relationship Id="rId293" Type="http://schemas.openxmlformats.org/officeDocument/2006/relationships/image" Target="../media/image385.png"/><Relationship Id="rId302" Type="http://schemas.openxmlformats.org/officeDocument/2006/relationships/customXml" Target="../ink/ink398.xml"/><Relationship Id="rId307" Type="http://schemas.openxmlformats.org/officeDocument/2006/relationships/image" Target="../media/image391.png"/><Relationship Id="rId20" Type="http://schemas.openxmlformats.org/officeDocument/2006/relationships/customXml" Target="../ink/ink257.xml"/><Relationship Id="rId41" Type="http://schemas.openxmlformats.org/officeDocument/2006/relationships/image" Target="../media/image260.png"/><Relationship Id="rId62" Type="http://schemas.openxmlformats.org/officeDocument/2006/relationships/customXml" Target="../ink/ink278.xml"/><Relationship Id="rId83" Type="http://schemas.openxmlformats.org/officeDocument/2006/relationships/image" Target="../media/image281.png"/><Relationship Id="rId88" Type="http://schemas.openxmlformats.org/officeDocument/2006/relationships/customXml" Target="../ink/ink291.xml"/><Relationship Id="rId111" Type="http://schemas.openxmlformats.org/officeDocument/2006/relationships/image" Target="../media/image295.png"/><Relationship Id="rId132" Type="http://schemas.openxmlformats.org/officeDocument/2006/relationships/customXml" Target="../ink/ink313.xml"/><Relationship Id="rId153" Type="http://schemas.openxmlformats.org/officeDocument/2006/relationships/image" Target="../media/image316.png"/><Relationship Id="rId174" Type="http://schemas.openxmlformats.org/officeDocument/2006/relationships/customXml" Target="../ink/ink334.xml"/><Relationship Id="rId179" Type="http://schemas.openxmlformats.org/officeDocument/2006/relationships/image" Target="../media/image329.png"/><Relationship Id="rId195" Type="http://schemas.openxmlformats.org/officeDocument/2006/relationships/image" Target="../media/image337.png"/><Relationship Id="rId209" Type="http://schemas.openxmlformats.org/officeDocument/2006/relationships/image" Target="../media/image344.png"/><Relationship Id="rId190" Type="http://schemas.openxmlformats.org/officeDocument/2006/relationships/customXml" Target="../ink/ink342.xml"/><Relationship Id="rId204" Type="http://schemas.openxmlformats.org/officeDocument/2006/relationships/customXml" Target="../ink/ink349.xml"/><Relationship Id="rId220" Type="http://schemas.openxmlformats.org/officeDocument/2006/relationships/customXml" Target="../ink/ink357.xml"/><Relationship Id="rId225" Type="http://schemas.openxmlformats.org/officeDocument/2006/relationships/image" Target="../media/image352.png"/><Relationship Id="rId241" Type="http://schemas.openxmlformats.org/officeDocument/2006/relationships/image" Target="../media/image360.png"/><Relationship Id="rId246" Type="http://schemas.openxmlformats.org/officeDocument/2006/relationships/customXml" Target="../ink/ink370.xml"/><Relationship Id="rId267" Type="http://schemas.openxmlformats.org/officeDocument/2006/relationships/image" Target="../media/image373.png"/><Relationship Id="rId288" Type="http://schemas.openxmlformats.org/officeDocument/2006/relationships/customXml" Target="../ink/ink391.xml"/><Relationship Id="rId15" Type="http://schemas.openxmlformats.org/officeDocument/2006/relationships/image" Target="../media/image247.png"/><Relationship Id="rId36" Type="http://schemas.openxmlformats.org/officeDocument/2006/relationships/customXml" Target="../ink/ink265.xml"/><Relationship Id="rId57" Type="http://schemas.openxmlformats.org/officeDocument/2006/relationships/image" Target="../media/image268.png"/><Relationship Id="rId106" Type="http://schemas.openxmlformats.org/officeDocument/2006/relationships/customXml" Target="../ink/ink300.xml"/><Relationship Id="rId127" Type="http://schemas.openxmlformats.org/officeDocument/2006/relationships/image" Target="../media/image303.png"/><Relationship Id="rId262" Type="http://schemas.openxmlformats.org/officeDocument/2006/relationships/customXml" Target="../ink/ink378.xml"/><Relationship Id="rId283" Type="http://schemas.openxmlformats.org/officeDocument/2006/relationships/image" Target="../media/image381.png"/><Relationship Id="rId313" Type="http://schemas.openxmlformats.org/officeDocument/2006/relationships/image" Target="../media/image394.png"/><Relationship Id="rId10" Type="http://schemas.openxmlformats.org/officeDocument/2006/relationships/customXml" Target="../ink/ink252.xml"/><Relationship Id="rId31" Type="http://schemas.openxmlformats.org/officeDocument/2006/relationships/image" Target="../media/image255.png"/><Relationship Id="rId52" Type="http://schemas.openxmlformats.org/officeDocument/2006/relationships/customXml" Target="../ink/ink273.xml"/><Relationship Id="rId73" Type="http://schemas.openxmlformats.org/officeDocument/2006/relationships/image" Target="../media/image276.png"/><Relationship Id="rId78" Type="http://schemas.openxmlformats.org/officeDocument/2006/relationships/customXml" Target="../ink/ink286.xml"/><Relationship Id="rId94" Type="http://schemas.openxmlformats.org/officeDocument/2006/relationships/customXml" Target="../ink/ink294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308.xml"/><Relationship Id="rId143" Type="http://schemas.openxmlformats.org/officeDocument/2006/relationships/image" Target="../media/image311.png"/><Relationship Id="rId148" Type="http://schemas.openxmlformats.org/officeDocument/2006/relationships/customXml" Target="../ink/ink321.xml"/><Relationship Id="rId164" Type="http://schemas.openxmlformats.org/officeDocument/2006/relationships/customXml" Target="../ink/ink329.xml"/><Relationship Id="rId169" Type="http://schemas.openxmlformats.org/officeDocument/2006/relationships/image" Target="../media/image324.png"/><Relationship Id="rId185" Type="http://schemas.openxmlformats.org/officeDocument/2006/relationships/image" Target="../media/image332.png"/><Relationship Id="rId4" Type="http://schemas.openxmlformats.org/officeDocument/2006/relationships/customXml" Target="../ink/ink249.xml"/><Relationship Id="rId9" Type="http://schemas.openxmlformats.org/officeDocument/2006/relationships/image" Target="../media/image244.png"/><Relationship Id="rId180" Type="http://schemas.openxmlformats.org/officeDocument/2006/relationships/customXml" Target="../ink/ink337.xml"/><Relationship Id="rId210" Type="http://schemas.openxmlformats.org/officeDocument/2006/relationships/customXml" Target="../ink/ink352.xml"/><Relationship Id="rId215" Type="http://schemas.openxmlformats.org/officeDocument/2006/relationships/image" Target="../media/image347.png"/><Relationship Id="rId236" Type="http://schemas.openxmlformats.org/officeDocument/2006/relationships/customXml" Target="../ink/ink365.xml"/><Relationship Id="rId257" Type="http://schemas.openxmlformats.org/officeDocument/2006/relationships/image" Target="../media/image368.png"/><Relationship Id="rId278" Type="http://schemas.openxmlformats.org/officeDocument/2006/relationships/customXml" Target="../ink/ink386.xml"/><Relationship Id="rId26" Type="http://schemas.openxmlformats.org/officeDocument/2006/relationships/customXml" Target="../ink/ink260.xml"/><Relationship Id="rId231" Type="http://schemas.openxmlformats.org/officeDocument/2006/relationships/image" Target="../media/image355.png"/><Relationship Id="rId252" Type="http://schemas.openxmlformats.org/officeDocument/2006/relationships/customXml" Target="../ink/ink373.xml"/><Relationship Id="rId273" Type="http://schemas.openxmlformats.org/officeDocument/2006/relationships/image" Target="../media/image376.png"/><Relationship Id="rId294" Type="http://schemas.openxmlformats.org/officeDocument/2006/relationships/customXml" Target="../ink/ink394.xml"/><Relationship Id="rId308" Type="http://schemas.openxmlformats.org/officeDocument/2006/relationships/customXml" Target="../ink/ink401.xml"/><Relationship Id="rId47" Type="http://schemas.openxmlformats.org/officeDocument/2006/relationships/image" Target="../media/image263.png"/><Relationship Id="rId68" Type="http://schemas.openxmlformats.org/officeDocument/2006/relationships/customXml" Target="../ink/ink281.xml"/><Relationship Id="rId89" Type="http://schemas.openxmlformats.org/officeDocument/2006/relationships/image" Target="../media/image284.png"/><Relationship Id="rId112" Type="http://schemas.openxmlformats.org/officeDocument/2006/relationships/customXml" Target="../ink/ink303.xml"/><Relationship Id="rId133" Type="http://schemas.openxmlformats.org/officeDocument/2006/relationships/image" Target="../media/image306.png"/><Relationship Id="rId154" Type="http://schemas.openxmlformats.org/officeDocument/2006/relationships/customXml" Target="../ink/ink324.xml"/><Relationship Id="rId175" Type="http://schemas.openxmlformats.org/officeDocument/2006/relationships/image" Target="../media/image327.png"/><Relationship Id="rId196" Type="http://schemas.openxmlformats.org/officeDocument/2006/relationships/customXml" Target="../ink/ink345.xml"/><Relationship Id="rId200" Type="http://schemas.openxmlformats.org/officeDocument/2006/relationships/customXml" Target="../ink/ink347.xml"/><Relationship Id="rId16" Type="http://schemas.openxmlformats.org/officeDocument/2006/relationships/customXml" Target="../ink/ink255.xml"/><Relationship Id="rId221" Type="http://schemas.openxmlformats.org/officeDocument/2006/relationships/image" Target="../media/image350.png"/><Relationship Id="rId242" Type="http://schemas.openxmlformats.org/officeDocument/2006/relationships/customXml" Target="../ink/ink368.xml"/><Relationship Id="rId263" Type="http://schemas.openxmlformats.org/officeDocument/2006/relationships/image" Target="../media/image371.png"/><Relationship Id="rId284" Type="http://schemas.openxmlformats.org/officeDocument/2006/relationships/customXml" Target="../ink/ink389.xml"/><Relationship Id="rId37" Type="http://schemas.openxmlformats.org/officeDocument/2006/relationships/image" Target="../media/image258.png"/><Relationship Id="rId58" Type="http://schemas.openxmlformats.org/officeDocument/2006/relationships/customXml" Target="../ink/ink276.xml"/><Relationship Id="rId79" Type="http://schemas.openxmlformats.org/officeDocument/2006/relationships/image" Target="../media/image279.png"/><Relationship Id="rId102" Type="http://schemas.openxmlformats.org/officeDocument/2006/relationships/customXml" Target="../ink/ink298.xml"/><Relationship Id="rId123" Type="http://schemas.openxmlformats.org/officeDocument/2006/relationships/image" Target="../media/image301.png"/><Relationship Id="rId144" Type="http://schemas.openxmlformats.org/officeDocument/2006/relationships/customXml" Target="../ink/ink319.xml"/><Relationship Id="rId90" Type="http://schemas.openxmlformats.org/officeDocument/2006/relationships/customXml" Target="../ink/ink292.xml"/><Relationship Id="rId165" Type="http://schemas.openxmlformats.org/officeDocument/2006/relationships/image" Target="../media/image322.png"/><Relationship Id="rId186" Type="http://schemas.openxmlformats.org/officeDocument/2006/relationships/customXml" Target="../ink/ink340.xml"/><Relationship Id="rId211" Type="http://schemas.openxmlformats.org/officeDocument/2006/relationships/image" Target="../media/image345.png"/><Relationship Id="rId232" Type="http://schemas.openxmlformats.org/officeDocument/2006/relationships/customXml" Target="../ink/ink363.xml"/><Relationship Id="rId253" Type="http://schemas.openxmlformats.org/officeDocument/2006/relationships/image" Target="../media/image366.png"/><Relationship Id="rId274" Type="http://schemas.openxmlformats.org/officeDocument/2006/relationships/customXml" Target="../ink/ink384.xml"/><Relationship Id="rId295" Type="http://schemas.openxmlformats.org/officeDocument/2006/relationships/image" Target="../media/image386.png"/><Relationship Id="rId309" Type="http://schemas.openxmlformats.org/officeDocument/2006/relationships/image" Target="../media/image392.png"/><Relationship Id="rId27" Type="http://schemas.openxmlformats.org/officeDocument/2006/relationships/image" Target="../media/image253.png"/><Relationship Id="rId48" Type="http://schemas.openxmlformats.org/officeDocument/2006/relationships/customXml" Target="../ink/ink271.xml"/><Relationship Id="rId69" Type="http://schemas.openxmlformats.org/officeDocument/2006/relationships/image" Target="../media/image274.png"/><Relationship Id="rId113" Type="http://schemas.openxmlformats.org/officeDocument/2006/relationships/image" Target="../media/image296.png"/><Relationship Id="rId134" Type="http://schemas.openxmlformats.org/officeDocument/2006/relationships/customXml" Target="../ink/ink314.xml"/><Relationship Id="rId80" Type="http://schemas.openxmlformats.org/officeDocument/2006/relationships/customXml" Target="../ink/ink287.xml"/><Relationship Id="rId155" Type="http://schemas.openxmlformats.org/officeDocument/2006/relationships/image" Target="../media/image317.png"/><Relationship Id="rId176" Type="http://schemas.openxmlformats.org/officeDocument/2006/relationships/customXml" Target="../ink/ink335.xml"/><Relationship Id="rId197" Type="http://schemas.openxmlformats.org/officeDocument/2006/relationships/image" Target="../media/image338.png"/><Relationship Id="rId201" Type="http://schemas.openxmlformats.org/officeDocument/2006/relationships/image" Target="../media/image340.png"/><Relationship Id="rId222" Type="http://schemas.openxmlformats.org/officeDocument/2006/relationships/customXml" Target="../ink/ink358.xml"/><Relationship Id="rId243" Type="http://schemas.openxmlformats.org/officeDocument/2006/relationships/image" Target="../media/image361.png"/><Relationship Id="rId264" Type="http://schemas.openxmlformats.org/officeDocument/2006/relationships/customXml" Target="../ink/ink379.xml"/><Relationship Id="rId285" Type="http://schemas.openxmlformats.org/officeDocument/2006/relationships/image" Target="../media/image71.png"/><Relationship Id="rId17" Type="http://schemas.openxmlformats.org/officeDocument/2006/relationships/image" Target="../media/image248.png"/><Relationship Id="rId38" Type="http://schemas.openxmlformats.org/officeDocument/2006/relationships/customXml" Target="../ink/ink266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124" Type="http://schemas.openxmlformats.org/officeDocument/2006/relationships/customXml" Target="../ink/ink309.xml"/><Relationship Id="rId310" Type="http://schemas.openxmlformats.org/officeDocument/2006/relationships/customXml" Target="../ink/ink402.xml"/><Relationship Id="rId70" Type="http://schemas.openxmlformats.org/officeDocument/2006/relationships/customXml" Target="../ink/ink282.xml"/><Relationship Id="rId91" Type="http://schemas.openxmlformats.org/officeDocument/2006/relationships/image" Target="../media/image285.png"/><Relationship Id="rId145" Type="http://schemas.openxmlformats.org/officeDocument/2006/relationships/image" Target="../media/image312.png"/><Relationship Id="rId166" Type="http://schemas.openxmlformats.org/officeDocument/2006/relationships/customXml" Target="../ink/ink330.xml"/><Relationship Id="rId187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3.xml"/><Relationship Id="rId233" Type="http://schemas.openxmlformats.org/officeDocument/2006/relationships/image" Target="../media/image356.png"/><Relationship Id="rId254" Type="http://schemas.openxmlformats.org/officeDocument/2006/relationships/customXml" Target="../ink/ink374.xml"/><Relationship Id="rId28" Type="http://schemas.openxmlformats.org/officeDocument/2006/relationships/customXml" Target="../ink/ink261.xml"/><Relationship Id="rId49" Type="http://schemas.openxmlformats.org/officeDocument/2006/relationships/image" Target="../media/image264.png"/><Relationship Id="rId114" Type="http://schemas.openxmlformats.org/officeDocument/2006/relationships/customXml" Target="../ink/ink304.xml"/><Relationship Id="rId275" Type="http://schemas.openxmlformats.org/officeDocument/2006/relationships/image" Target="../media/image377.png"/><Relationship Id="rId296" Type="http://schemas.openxmlformats.org/officeDocument/2006/relationships/customXml" Target="../ink/ink395.xml"/><Relationship Id="rId300" Type="http://schemas.openxmlformats.org/officeDocument/2006/relationships/customXml" Target="../ink/ink397.xml"/><Relationship Id="rId60" Type="http://schemas.openxmlformats.org/officeDocument/2006/relationships/customXml" Target="../ink/ink277.xml"/><Relationship Id="rId81" Type="http://schemas.openxmlformats.org/officeDocument/2006/relationships/image" Target="../media/image280.png"/><Relationship Id="rId135" Type="http://schemas.openxmlformats.org/officeDocument/2006/relationships/image" Target="../media/image307.png"/><Relationship Id="rId156" Type="http://schemas.openxmlformats.org/officeDocument/2006/relationships/customXml" Target="../ink/ink325.xml"/><Relationship Id="rId177" Type="http://schemas.openxmlformats.org/officeDocument/2006/relationships/image" Target="../media/image328.png"/><Relationship Id="rId198" Type="http://schemas.openxmlformats.org/officeDocument/2006/relationships/customXml" Target="../ink/ink346.xml"/><Relationship Id="rId202" Type="http://schemas.openxmlformats.org/officeDocument/2006/relationships/customXml" Target="../ink/ink348.xml"/><Relationship Id="rId223" Type="http://schemas.openxmlformats.org/officeDocument/2006/relationships/image" Target="../media/image351.png"/><Relationship Id="rId244" Type="http://schemas.openxmlformats.org/officeDocument/2006/relationships/customXml" Target="../ink/ink369.xml"/><Relationship Id="rId18" Type="http://schemas.openxmlformats.org/officeDocument/2006/relationships/customXml" Target="../ink/ink256.xml"/><Relationship Id="rId39" Type="http://schemas.openxmlformats.org/officeDocument/2006/relationships/image" Target="../media/image259.png"/><Relationship Id="rId265" Type="http://schemas.openxmlformats.org/officeDocument/2006/relationships/image" Target="../media/image372.png"/><Relationship Id="rId286" Type="http://schemas.openxmlformats.org/officeDocument/2006/relationships/customXml" Target="../ink/ink390.xml"/><Relationship Id="rId50" Type="http://schemas.openxmlformats.org/officeDocument/2006/relationships/customXml" Target="../ink/ink272.xml"/><Relationship Id="rId104" Type="http://schemas.openxmlformats.org/officeDocument/2006/relationships/customXml" Target="../ink/ink299.xml"/><Relationship Id="rId125" Type="http://schemas.openxmlformats.org/officeDocument/2006/relationships/image" Target="../media/image302.png"/><Relationship Id="rId146" Type="http://schemas.openxmlformats.org/officeDocument/2006/relationships/customXml" Target="../ink/ink320.xml"/><Relationship Id="rId167" Type="http://schemas.openxmlformats.org/officeDocument/2006/relationships/image" Target="../media/image323.png"/><Relationship Id="rId188" Type="http://schemas.openxmlformats.org/officeDocument/2006/relationships/customXml" Target="../ink/ink341.xml"/><Relationship Id="rId311" Type="http://schemas.openxmlformats.org/officeDocument/2006/relationships/image" Target="../media/image393.png"/><Relationship Id="rId71" Type="http://schemas.openxmlformats.org/officeDocument/2006/relationships/image" Target="../media/image275.png"/><Relationship Id="rId92" Type="http://schemas.openxmlformats.org/officeDocument/2006/relationships/customXml" Target="../ink/ink293.xml"/><Relationship Id="rId213" Type="http://schemas.openxmlformats.org/officeDocument/2006/relationships/image" Target="../media/image346.png"/><Relationship Id="rId234" Type="http://schemas.openxmlformats.org/officeDocument/2006/relationships/customXml" Target="../ink/ink364.xml"/><Relationship Id="rId2" Type="http://schemas.openxmlformats.org/officeDocument/2006/relationships/customXml" Target="../ink/ink248.xml"/><Relationship Id="rId29" Type="http://schemas.openxmlformats.org/officeDocument/2006/relationships/image" Target="../media/image254.png"/><Relationship Id="rId255" Type="http://schemas.openxmlformats.org/officeDocument/2006/relationships/image" Target="../media/image367.png"/><Relationship Id="rId276" Type="http://schemas.openxmlformats.org/officeDocument/2006/relationships/customXml" Target="../ink/ink385.xml"/><Relationship Id="rId297" Type="http://schemas.openxmlformats.org/officeDocument/2006/relationships/image" Target="../media/image387.png"/><Relationship Id="rId40" Type="http://schemas.openxmlformats.org/officeDocument/2006/relationships/customXml" Target="../ink/ink267.xml"/><Relationship Id="rId115" Type="http://schemas.openxmlformats.org/officeDocument/2006/relationships/image" Target="../media/image297.png"/><Relationship Id="rId136" Type="http://schemas.openxmlformats.org/officeDocument/2006/relationships/customXml" Target="../ink/ink315.xml"/><Relationship Id="rId157" Type="http://schemas.openxmlformats.org/officeDocument/2006/relationships/image" Target="../media/image318.png"/><Relationship Id="rId178" Type="http://schemas.openxmlformats.org/officeDocument/2006/relationships/customXml" Target="../ink/ink336.xml"/><Relationship Id="rId301" Type="http://schemas.openxmlformats.org/officeDocument/2006/relationships/image" Target="../media/image38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4.png"/><Relationship Id="rId21" Type="http://schemas.openxmlformats.org/officeDocument/2006/relationships/image" Target="../media/image406.png"/><Relationship Id="rId42" Type="http://schemas.openxmlformats.org/officeDocument/2006/relationships/customXml" Target="../ink/ink426.xml"/><Relationship Id="rId63" Type="http://schemas.openxmlformats.org/officeDocument/2006/relationships/image" Target="../media/image427.png"/><Relationship Id="rId84" Type="http://schemas.openxmlformats.org/officeDocument/2006/relationships/customXml" Target="../ink/ink447.xml"/><Relationship Id="rId138" Type="http://schemas.openxmlformats.org/officeDocument/2006/relationships/customXml" Target="../ink/ink474.xml"/><Relationship Id="rId159" Type="http://schemas.openxmlformats.org/officeDocument/2006/relationships/image" Target="../media/image475.png"/><Relationship Id="rId170" Type="http://schemas.openxmlformats.org/officeDocument/2006/relationships/customXml" Target="../ink/ink490.xml"/><Relationship Id="rId191" Type="http://schemas.openxmlformats.org/officeDocument/2006/relationships/customXml" Target="../ink/ink501.xml"/><Relationship Id="rId205" Type="http://schemas.openxmlformats.org/officeDocument/2006/relationships/customXml" Target="../ink/ink508.xml"/><Relationship Id="rId226" Type="http://schemas.openxmlformats.org/officeDocument/2006/relationships/image" Target="../media/image507.png"/><Relationship Id="rId247" Type="http://schemas.openxmlformats.org/officeDocument/2006/relationships/customXml" Target="../ink/ink529.xml"/><Relationship Id="rId107" Type="http://schemas.openxmlformats.org/officeDocument/2006/relationships/image" Target="../media/image449.png"/><Relationship Id="rId11" Type="http://schemas.openxmlformats.org/officeDocument/2006/relationships/image" Target="../media/image401.png"/><Relationship Id="rId32" Type="http://schemas.openxmlformats.org/officeDocument/2006/relationships/customXml" Target="../ink/ink421.xml"/><Relationship Id="rId53" Type="http://schemas.openxmlformats.org/officeDocument/2006/relationships/image" Target="../media/image422.png"/><Relationship Id="rId74" Type="http://schemas.openxmlformats.org/officeDocument/2006/relationships/customXml" Target="../ink/ink442.xml"/><Relationship Id="rId128" Type="http://schemas.openxmlformats.org/officeDocument/2006/relationships/customXml" Target="../ink/ink469.xml"/><Relationship Id="rId149" Type="http://schemas.openxmlformats.org/officeDocument/2006/relationships/image" Target="../media/image470.png"/><Relationship Id="rId5" Type="http://schemas.openxmlformats.org/officeDocument/2006/relationships/image" Target="../media/image398.png"/><Relationship Id="rId95" Type="http://schemas.openxmlformats.org/officeDocument/2006/relationships/image" Target="../media/image443.png"/><Relationship Id="rId160" Type="http://schemas.openxmlformats.org/officeDocument/2006/relationships/customXml" Target="../ink/ink485.xml"/><Relationship Id="rId181" Type="http://schemas.openxmlformats.org/officeDocument/2006/relationships/customXml" Target="../ink/ink496.xml"/><Relationship Id="rId216" Type="http://schemas.openxmlformats.org/officeDocument/2006/relationships/image" Target="../media/image502.png"/><Relationship Id="rId237" Type="http://schemas.openxmlformats.org/officeDocument/2006/relationships/customXml" Target="../ink/ink524.xml"/><Relationship Id="rId258" Type="http://schemas.openxmlformats.org/officeDocument/2006/relationships/image" Target="../media/image523.png"/><Relationship Id="rId22" Type="http://schemas.openxmlformats.org/officeDocument/2006/relationships/customXml" Target="../ink/ink416.xml"/><Relationship Id="rId43" Type="http://schemas.openxmlformats.org/officeDocument/2006/relationships/image" Target="../media/image417.png"/><Relationship Id="rId64" Type="http://schemas.openxmlformats.org/officeDocument/2006/relationships/customXml" Target="../ink/ink437.xml"/><Relationship Id="rId118" Type="http://schemas.openxmlformats.org/officeDocument/2006/relationships/customXml" Target="../ink/ink464.xml"/><Relationship Id="rId139" Type="http://schemas.openxmlformats.org/officeDocument/2006/relationships/image" Target="../media/image465.png"/><Relationship Id="rId85" Type="http://schemas.openxmlformats.org/officeDocument/2006/relationships/image" Target="../media/image438.png"/><Relationship Id="rId150" Type="http://schemas.openxmlformats.org/officeDocument/2006/relationships/customXml" Target="../ink/ink480.xml"/><Relationship Id="rId171" Type="http://schemas.openxmlformats.org/officeDocument/2006/relationships/image" Target="../media/image480.png"/><Relationship Id="rId192" Type="http://schemas.openxmlformats.org/officeDocument/2006/relationships/image" Target="../media/image490.png"/><Relationship Id="rId206" Type="http://schemas.openxmlformats.org/officeDocument/2006/relationships/image" Target="../media/image497.png"/><Relationship Id="rId227" Type="http://schemas.openxmlformats.org/officeDocument/2006/relationships/customXml" Target="../ink/ink519.xml"/><Relationship Id="rId248" Type="http://schemas.openxmlformats.org/officeDocument/2006/relationships/image" Target="../media/image518.png"/><Relationship Id="rId12" Type="http://schemas.openxmlformats.org/officeDocument/2006/relationships/customXml" Target="../ink/ink411.xml"/><Relationship Id="rId33" Type="http://schemas.openxmlformats.org/officeDocument/2006/relationships/image" Target="../media/image412.png"/><Relationship Id="rId108" Type="http://schemas.openxmlformats.org/officeDocument/2006/relationships/customXml" Target="../ink/ink459.xml"/><Relationship Id="rId129" Type="http://schemas.openxmlformats.org/officeDocument/2006/relationships/image" Target="../media/image460.png"/><Relationship Id="rId54" Type="http://schemas.openxmlformats.org/officeDocument/2006/relationships/customXml" Target="../ink/ink432.xml"/><Relationship Id="rId70" Type="http://schemas.openxmlformats.org/officeDocument/2006/relationships/customXml" Target="../ink/ink440.xml"/><Relationship Id="rId75" Type="http://schemas.openxmlformats.org/officeDocument/2006/relationships/image" Target="../media/image433.png"/><Relationship Id="rId91" Type="http://schemas.openxmlformats.org/officeDocument/2006/relationships/image" Target="../media/image441.png"/><Relationship Id="rId96" Type="http://schemas.openxmlformats.org/officeDocument/2006/relationships/customXml" Target="../ink/ink453.xml"/><Relationship Id="rId140" Type="http://schemas.openxmlformats.org/officeDocument/2006/relationships/customXml" Target="../ink/ink475.xml"/><Relationship Id="rId145" Type="http://schemas.openxmlformats.org/officeDocument/2006/relationships/image" Target="../media/image468.png"/><Relationship Id="rId161" Type="http://schemas.openxmlformats.org/officeDocument/2006/relationships/image" Target="../media/image476.png"/><Relationship Id="rId166" Type="http://schemas.openxmlformats.org/officeDocument/2006/relationships/customXml" Target="../ink/ink488.xml"/><Relationship Id="rId182" Type="http://schemas.openxmlformats.org/officeDocument/2006/relationships/image" Target="../media/image485.png"/><Relationship Id="rId187" Type="http://schemas.openxmlformats.org/officeDocument/2006/relationships/customXml" Target="../ink/ink499.xml"/><Relationship Id="rId217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8.xml"/><Relationship Id="rId212" Type="http://schemas.openxmlformats.org/officeDocument/2006/relationships/image" Target="../media/image500.png"/><Relationship Id="rId233" Type="http://schemas.openxmlformats.org/officeDocument/2006/relationships/customXml" Target="../ink/ink522.xml"/><Relationship Id="rId238" Type="http://schemas.openxmlformats.org/officeDocument/2006/relationships/image" Target="../media/image513.png"/><Relationship Id="rId254" Type="http://schemas.openxmlformats.org/officeDocument/2006/relationships/image" Target="../media/image521.png"/><Relationship Id="rId23" Type="http://schemas.openxmlformats.org/officeDocument/2006/relationships/image" Target="../media/image407.png"/><Relationship Id="rId28" Type="http://schemas.openxmlformats.org/officeDocument/2006/relationships/customXml" Target="../ink/ink419.xml"/><Relationship Id="rId49" Type="http://schemas.openxmlformats.org/officeDocument/2006/relationships/image" Target="../media/image420.png"/><Relationship Id="rId114" Type="http://schemas.openxmlformats.org/officeDocument/2006/relationships/customXml" Target="../ink/ink462.xml"/><Relationship Id="rId119" Type="http://schemas.openxmlformats.org/officeDocument/2006/relationships/image" Target="../media/image455.png"/><Relationship Id="rId44" Type="http://schemas.openxmlformats.org/officeDocument/2006/relationships/customXml" Target="../ink/ink427.xml"/><Relationship Id="rId60" Type="http://schemas.openxmlformats.org/officeDocument/2006/relationships/customXml" Target="../ink/ink435.xml"/><Relationship Id="rId65" Type="http://schemas.openxmlformats.org/officeDocument/2006/relationships/image" Target="../media/image428.png"/><Relationship Id="rId81" Type="http://schemas.openxmlformats.org/officeDocument/2006/relationships/image" Target="../media/image436.png"/><Relationship Id="rId86" Type="http://schemas.openxmlformats.org/officeDocument/2006/relationships/customXml" Target="../ink/ink448.xml"/><Relationship Id="rId130" Type="http://schemas.openxmlformats.org/officeDocument/2006/relationships/customXml" Target="../ink/ink470.xml"/><Relationship Id="rId135" Type="http://schemas.openxmlformats.org/officeDocument/2006/relationships/image" Target="../media/image463.png"/><Relationship Id="rId151" Type="http://schemas.openxmlformats.org/officeDocument/2006/relationships/image" Target="../media/image471.png"/><Relationship Id="rId156" Type="http://schemas.openxmlformats.org/officeDocument/2006/relationships/customXml" Target="../ink/ink483.xml"/><Relationship Id="rId177" Type="http://schemas.openxmlformats.org/officeDocument/2006/relationships/image" Target="../media/image483.png"/><Relationship Id="rId198" Type="http://schemas.openxmlformats.org/officeDocument/2006/relationships/image" Target="../media/image493.png"/><Relationship Id="rId172" Type="http://schemas.openxmlformats.org/officeDocument/2006/relationships/customXml" Target="../ink/ink491.xml"/><Relationship Id="rId193" Type="http://schemas.openxmlformats.org/officeDocument/2006/relationships/customXml" Target="../ink/ink502.xml"/><Relationship Id="rId202" Type="http://schemas.openxmlformats.org/officeDocument/2006/relationships/image" Target="../media/image495.png"/><Relationship Id="rId207" Type="http://schemas.openxmlformats.org/officeDocument/2006/relationships/customXml" Target="../ink/ink509.xml"/><Relationship Id="rId223" Type="http://schemas.openxmlformats.org/officeDocument/2006/relationships/customXml" Target="../ink/ink517.xml"/><Relationship Id="rId228" Type="http://schemas.openxmlformats.org/officeDocument/2006/relationships/image" Target="../media/image508.png"/><Relationship Id="rId244" Type="http://schemas.openxmlformats.org/officeDocument/2006/relationships/image" Target="../media/image516.png"/><Relationship Id="rId249" Type="http://schemas.openxmlformats.org/officeDocument/2006/relationships/customXml" Target="../ink/ink530.xml"/><Relationship Id="rId13" Type="http://schemas.openxmlformats.org/officeDocument/2006/relationships/image" Target="../media/image402.png"/><Relationship Id="rId18" Type="http://schemas.openxmlformats.org/officeDocument/2006/relationships/customXml" Target="../ink/ink414.xml"/><Relationship Id="rId39" Type="http://schemas.openxmlformats.org/officeDocument/2006/relationships/image" Target="../media/image415.png"/><Relationship Id="rId109" Type="http://schemas.openxmlformats.org/officeDocument/2006/relationships/image" Target="../media/image450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423.png"/><Relationship Id="rId76" Type="http://schemas.openxmlformats.org/officeDocument/2006/relationships/customXml" Target="../ink/ink443.xml"/><Relationship Id="rId97" Type="http://schemas.openxmlformats.org/officeDocument/2006/relationships/image" Target="../media/image444.png"/><Relationship Id="rId104" Type="http://schemas.openxmlformats.org/officeDocument/2006/relationships/customXml" Target="../ink/ink457.xml"/><Relationship Id="rId120" Type="http://schemas.openxmlformats.org/officeDocument/2006/relationships/customXml" Target="../ink/ink465.xml"/><Relationship Id="rId125" Type="http://schemas.openxmlformats.org/officeDocument/2006/relationships/image" Target="../media/image458.png"/><Relationship Id="rId141" Type="http://schemas.openxmlformats.org/officeDocument/2006/relationships/image" Target="../media/image466.png"/><Relationship Id="rId146" Type="http://schemas.openxmlformats.org/officeDocument/2006/relationships/customXml" Target="../ink/ink478.xml"/><Relationship Id="rId167" Type="http://schemas.openxmlformats.org/officeDocument/2006/relationships/image" Target="../media/image478.png"/><Relationship Id="rId188" Type="http://schemas.openxmlformats.org/officeDocument/2006/relationships/image" Target="../media/image488.png"/><Relationship Id="rId7" Type="http://schemas.openxmlformats.org/officeDocument/2006/relationships/image" Target="../media/image399.png"/><Relationship Id="rId71" Type="http://schemas.openxmlformats.org/officeDocument/2006/relationships/image" Target="../media/image431.png"/><Relationship Id="rId92" Type="http://schemas.openxmlformats.org/officeDocument/2006/relationships/customXml" Target="../ink/ink451.xml"/><Relationship Id="rId162" Type="http://schemas.openxmlformats.org/officeDocument/2006/relationships/customXml" Target="../ink/ink486.xml"/><Relationship Id="rId183" Type="http://schemas.openxmlformats.org/officeDocument/2006/relationships/customXml" Target="../ink/ink497.xml"/><Relationship Id="rId213" Type="http://schemas.openxmlformats.org/officeDocument/2006/relationships/customXml" Target="../ink/ink512.xml"/><Relationship Id="rId218" Type="http://schemas.openxmlformats.org/officeDocument/2006/relationships/image" Target="../media/image503.png"/><Relationship Id="rId234" Type="http://schemas.openxmlformats.org/officeDocument/2006/relationships/image" Target="../media/image511.png"/><Relationship Id="rId239" Type="http://schemas.openxmlformats.org/officeDocument/2006/relationships/customXml" Target="../ink/ink525.xml"/><Relationship Id="rId2" Type="http://schemas.openxmlformats.org/officeDocument/2006/relationships/customXml" Target="../ink/ink406.xml"/><Relationship Id="rId29" Type="http://schemas.openxmlformats.org/officeDocument/2006/relationships/image" Target="../media/image410.png"/><Relationship Id="rId250" Type="http://schemas.openxmlformats.org/officeDocument/2006/relationships/image" Target="../media/image519.png"/><Relationship Id="rId255" Type="http://schemas.openxmlformats.org/officeDocument/2006/relationships/customXml" Target="../ink/ink533.xml"/><Relationship Id="rId24" Type="http://schemas.openxmlformats.org/officeDocument/2006/relationships/customXml" Target="../ink/ink417.xml"/><Relationship Id="rId40" Type="http://schemas.openxmlformats.org/officeDocument/2006/relationships/customXml" Target="../ink/ink425.xml"/><Relationship Id="rId45" Type="http://schemas.openxmlformats.org/officeDocument/2006/relationships/image" Target="../media/image418.png"/><Relationship Id="rId66" Type="http://schemas.openxmlformats.org/officeDocument/2006/relationships/customXml" Target="../ink/ink438.xml"/><Relationship Id="rId87" Type="http://schemas.openxmlformats.org/officeDocument/2006/relationships/image" Target="../media/image439.png"/><Relationship Id="rId110" Type="http://schemas.openxmlformats.org/officeDocument/2006/relationships/customXml" Target="../ink/ink460.xml"/><Relationship Id="rId115" Type="http://schemas.openxmlformats.org/officeDocument/2006/relationships/image" Target="../media/image453.png"/><Relationship Id="rId131" Type="http://schemas.openxmlformats.org/officeDocument/2006/relationships/image" Target="../media/image461.png"/><Relationship Id="rId136" Type="http://schemas.openxmlformats.org/officeDocument/2006/relationships/customXml" Target="../ink/ink473.xml"/><Relationship Id="rId157" Type="http://schemas.openxmlformats.org/officeDocument/2006/relationships/image" Target="../media/image474.png"/><Relationship Id="rId178" Type="http://schemas.openxmlformats.org/officeDocument/2006/relationships/customXml" Target="../ink/ink494.xml"/><Relationship Id="rId61" Type="http://schemas.openxmlformats.org/officeDocument/2006/relationships/image" Target="../media/image426.png"/><Relationship Id="rId82" Type="http://schemas.openxmlformats.org/officeDocument/2006/relationships/customXml" Target="../ink/ink446.xml"/><Relationship Id="rId152" Type="http://schemas.openxmlformats.org/officeDocument/2006/relationships/customXml" Target="../ink/ink481.xml"/><Relationship Id="rId173" Type="http://schemas.openxmlformats.org/officeDocument/2006/relationships/image" Target="../media/image481.png"/><Relationship Id="rId194" Type="http://schemas.openxmlformats.org/officeDocument/2006/relationships/image" Target="../media/image491.png"/><Relationship Id="rId199" Type="http://schemas.openxmlformats.org/officeDocument/2006/relationships/customXml" Target="../ink/ink505.xml"/><Relationship Id="rId203" Type="http://schemas.openxmlformats.org/officeDocument/2006/relationships/customXml" Target="../ink/ink507.xml"/><Relationship Id="rId208" Type="http://schemas.openxmlformats.org/officeDocument/2006/relationships/image" Target="../media/image498.png"/><Relationship Id="rId229" Type="http://schemas.openxmlformats.org/officeDocument/2006/relationships/customXml" Target="../ink/ink520.xml"/><Relationship Id="rId19" Type="http://schemas.openxmlformats.org/officeDocument/2006/relationships/image" Target="../media/image405.png"/><Relationship Id="rId224" Type="http://schemas.openxmlformats.org/officeDocument/2006/relationships/image" Target="../media/image506.png"/><Relationship Id="rId240" Type="http://schemas.openxmlformats.org/officeDocument/2006/relationships/image" Target="../media/image514.png"/><Relationship Id="rId245" Type="http://schemas.openxmlformats.org/officeDocument/2006/relationships/customXml" Target="../ink/ink528.xml"/><Relationship Id="rId14" Type="http://schemas.openxmlformats.org/officeDocument/2006/relationships/customXml" Target="../ink/ink412.xml"/><Relationship Id="rId30" Type="http://schemas.openxmlformats.org/officeDocument/2006/relationships/customXml" Target="../ink/ink420.xml"/><Relationship Id="rId35" Type="http://schemas.openxmlformats.org/officeDocument/2006/relationships/image" Target="../media/image413.png"/><Relationship Id="rId56" Type="http://schemas.openxmlformats.org/officeDocument/2006/relationships/customXml" Target="../ink/ink433.xml"/><Relationship Id="rId77" Type="http://schemas.openxmlformats.org/officeDocument/2006/relationships/image" Target="../media/image434.png"/><Relationship Id="rId100" Type="http://schemas.openxmlformats.org/officeDocument/2006/relationships/customXml" Target="../ink/ink455.xml"/><Relationship Id="rId105" Type="http://schemas.openxmlformats.org/officeDocument/2006/relationships/image" Target="../media/image448.png"/><Relationship Id="rId126" Type="http://schemas.openxmlformats.org/officeDocument/2006/relationships/customXml" Target="../ink/ink468.xml"/><Relationship Id="rId147" Type="http://schemas.openxmlformats.org/officeDocument/2006/relationships/image" Target="../media/image469.png"/><Relationship Id="rId168" Type="http://schemas.openxmlformats.org/officeDocument/2006/relationships/customXml" Target="../ink/ink489.xml"/><Relationship Id="rId8" Type="http://schemas.openxmlformats.org/officeDocument/2006/relationships/customXml" Target="../ink/ink409.xml"/><Relationship Id="rId51" Type="http://schemas.openxmlformats.org/officeDocument/2006/relationships/image" Target="../media/image421.png"/><Relationship Id="rId72" Type="http://schemas.openxmlformats.org/officeDocument/2006/relationships/customXml" Target="../ink/ink441.xml"/><Relationship Id="rId93" Type="http://schemas.openxmlformats.org/officeDocument/2006/relationships/image" Target="../media/image442.png"/><Relationship Id="rId98" Type="http://schemas.openxmlformats.org/officeDocument/2006/relationships/customXml" Target="../ink/ink454.xml"/><Relationship Id="rId121" Type="http://schemas.openxmlformats.org/officeDocument/2006/relationships/image" Target="../media/image456.png"/><Relationship Id="rId142" Type="http://schemas.openxmlformats.org/officeDocument/2006/relationships/customXml" Target="../ink/ink476.xml"/><Relationship Id="rId163" Type="http://schemas.openxmlformats.org/officeDocument/2006/relationships/image" Target="../media/image477.png"/><Relationship Id="rId184" Type="http://schemas.openxmlformats.org/officeDocument/2006/relationships/image" Target="../media/image486.png"/><Relationship Id="rId189" Type="http://schemas.openxmlformats.org/officeDocument/2006/relationships/customXml" Target="../ink/ink500.xml"/><Relationship Id="rId219" Type="http://schemas.openxmlformats.org/officeDocument/2006/relationships/customXml" Target="../ink/ink515.xml"/><Relationship Id="rId3" Type="http://schemas.openxmlformats.org/officeDocument/2006/relationships/image" Target="../media/image397.png"/><Relationship Id="rId214" Type="http://schemas.openxmlformats.org/officeDocument/2006/relationships/image" Target="../media/image501.png"/><Relationship Id="rId230" Type="http://schemas.openxmlformats.org/officeDocument/2006/relationships/image" Target="../media/image509.png"/><Relationship Id="rId235" Type="http://schemas.openxmlformats.org/officeDocument/2006/relationships/customXml" Target="../ink/ink523.xml"/><Relationship Id="rId251" Type="http://schemas.openxmlformats.org/officeDocument/2006/relationships/customXml" Target="../ink/ink531.xml"/><Relationship Id="rId256" Type="http://schemas.openxmlformats.org/officeDocument/2006/relationships/image" Target="../media/image522.png"/><Relationship Id="rId25" Type="http://schemas.openxmlformats.org/officeDocument/2006/relationships/image" Target="../media/image408.png"/><Relationship Id="rId46" Type="http://schemas.openxmlformats.org/officeDocument/2006/relationships/customXml" Target="../ink/ink428.xml"/><Relationship Id="rId67" Type="http://schemas.openxmlformats.org/officeDocument/2006/relationships/image" Target="../media/image429.png"/><Relationship Id="rId116" Type="http://schemas.openxmlformats.org/officeDocument/2006/relationships/customXml" Target="../ink/ink463.xml"/><Relationship Id="rId137" Type="http://schemas.openxmlformats.org/officeDocument/2006/relationships/image" Target="../media/image464.png"/><Relationship Id="rId158" Type="http://schemas.openxmlformats.org/officeDocument/2006/relationships/customXml" Target="../ink/ink484.xml"/><Relationship Id="rId20" Type="http://schemas.openxmlformats.org/officeDocument/2006/relationships/customXml" Target="../ink/ink415.xml"/><Relationship Id="rId41" Type="http://schemas.openxmlformats.org/officeDocument/2006/relationships/image" Target="../media/image416.png"/><Relationship Id="rId62" Type="http://schemas.openxmlformats.org/officeDocument/2006/relationships/customXml" Target="../ink/ink436.xml"/><Relationship Id="rId83" Type="http://schemas.openxmlformats.org/officeDocument/2006/relationships/image" Target="../media/image437.png"/><Relationship Id="rId88" Type="http://schemas.openxmlformats.org/officeDocument/2006/relationships/customXml" Target="../ink/ink449.xml"/><Relationship Id="rId111" Type="http://schemas.openxmlformats.org/officeDocument/2006/relationships/image" Target="../media/image451.png"/><Relationship Id="rId132" Type="http://schemas.openxmlformats.org/officeDocument/2006/relationships/customXml" Target="../ink/ink471.xml"/><Relationship Id="rId153" Type="http://schemas.openxmlformats.org/officeDocument/2006/relationships/image" Target="../media/image472.png"/><Relationship Id="rId174" Type="http://schemas.openxmlformats.org/officeDocument/2006/relationships/customXml" Target="../ink/ink492.xml"/><Relationship Id="rId179" Type="http://schemas.openxmlformats.org/officeDocument/2006/relationships/customXml" Target="../ink/ink495.xml"/><Relationship Id="rId195" Type="http://schemas.openxmlformats.org/officeDocument/2006/relationships/customXml" Target="../ink/ink503.xml"/><Relationship Id="rId209" Type="http://schemas.openxmlformats.org/officeDocument/2006/relationships/customXml" Target="../ink/ink510.xml"/><Relationship Id="rId190" Type="http://schemas.openxmlformats.org/officeDocument/2006/relationships/image" Target="../media/image489.png"/><Relationship Id="rId204" Type="http://schemas.openxmlformats.org/officeDocument/2006/relationships/image" Target="../media/image496.png"/><Relationship Id="rId220" Type="http://schemas.openxmlformats.org/officeDocument/2006/relationships/image" Target="../media/image504.png"/><Relationship Id="rId225" Type="http://schemas.openxmlformats.org/officeDocument/2006/relationships/customXml" Target="../ink/ink518.xml"/><Relationship Id="rId241" Type="http://schemas.openxmlformats.org/officeDocument/2006/relationships/customXml" Target="../ink/ink526.xml"/><Relationship Id="rId246" Type="http://schemas.openxmlformats.org/officeDocument/2006/relationships/image" Target="../media/image517.png"/><Relationship Id="rId15" Type="http://schemas.openxmlformats.org/officeDocument/2006/relationships/image" Target="../media/image403.png"/><Relationship Id="rId36" Type="http://schemas.openxmlformats.org/officeDocument/2006/relationships/customXml" Target="../ink/ink423.xml"/><Relationship Id="rId57" Type="http://schemas.openxmlformats.org/officeDocument/2006/relationships/image" Target="../media/image424.png"/><Relationship Id="rId106" Type="http://schemas.openxmlformats.org/officeDocument/2006/relationships/customXml" Target="../ink/ink458.xml"/><Relationship Id="rId127" Type="http://schemas.openxmlformats.org/officeDocument/2006/relationships/image" Target="../media/image459.png"/><Relationship Id="rId10" Type="http://schemas.openxmlformats.org/officeDocument/2006/relationships/customXml" Target="../ink/ink410.xml"/><Relationship Id="rId31" Type="http://schemas.openxmlformats.org/officeDocument/2006/relationships/image" Target="../media/image411.png"/><Relationship Id="rId52" Type="http://schemas.openxmlformats.org/officeDocument/2006/relationships/customXml" Target="../ink/ink431.xml"/><Relationship Id="rId73" Type="http://schemas.openxmlformats.org/officeDocument/2006/relationships/image" Target="../media/image432.png"/><Relationship Id="rId78" Type="http://schemas.openxmlformats.org/officeDocument/2006/relationships/customXml" Target="../ink/ink444.xml"/><Relationship Id="rId94" Type="http://schemas.openxmlformats.org/officeDocument/2006/relationships/customXml" Target="../ink/ink452.xml"/><Relationship Id="rId99" Type="http://schemas.openxmlformats.org/officeDocument/2006/relationships/image" Target="../media/image445.png"/><Relationship Id="rId101" Type="http://schemas.openxmlformats.org/officeDocument/2006/relationships/image" Target="../media/image446.png"/><Relationship Id="rId122" Type="http://schemas.openxmlformats.org/officeDocument/2006/relationships/customXml" Target="../ink/ink466.xml"/><Relationship Id="rId143" Type="http://schemas.openxmlformats.org/officeDocument/2006/relationships/image" Target="../media/image467.png"/><Relationship Id="rId148" Type="http://schemas.openxmlformats.org/officeDocument/2006/relationships/customXml" Target="../ink/ink479.xml"/><Relationship Id="rId164" Type="http://schemas.openxmlformats.org/officeDocument/2006/relationships/customXml" Target="../ink/ink487.xml"/><Relationship Id="rId169" Type="http://schemas.openxmlformats.org/officeDocument/2006/relationships/image" Target="../media/image479.png"/><Relationship Id="rId185" Type="http://schemas.openxmlformats.org/officeDocument/2006/relationships/customXml" Target="../ink/ink498.xml"/><Relationship Id="rId4" Type="http://schemas.openxmlformats.org/officeDocument/2006/relationships/customXml" Target="../ink/ink407.xml"/><Relationship Id="rId9" Type="http://schemas.openxmlformats.org/officeDocument/2006/relationships/image" Target="../media/image400.png"/><Relationship Id="rId180" Type="http://schemas.openxmlformats.org/officeDocument/2006/relationships/image" Target="../media/image484.png"/><Relationship Id="rId210" Type="http://schemas.openxmlformats.org/officeDocument/2006/relationships/image" Target="../media/image499.png"/><Relationship Id="rId215" Type="http://schemas.openxmlformats.org/officeDocument/2006/relationships/customXml" Target="../ink/ink513.xml"/><Relationship Id="rId236" Type="http://schemas.openxmlformats.org/officeDocument/2006/relationships/image" Target="../media/image512.png"/><Relationship Id="rId257" Type="http://schemas.openxmlformats.org/officeDocument/2006/relationships/customXml" Target="../ink/ink534.xml"/><Relationship Id="rId26" Type="http://schemas.openxmlformats.org/officeDocument/2006/relationships/customXml" Target="../ink/ink418.xml"/><Relationship Id="rId231" Type="http://schemas.openxmlformats.org/officeDocument/2006/relationships/customXml" Target="../ink/ink521.xml"/><Relationship Id="rId252" Type="http://schemas.openxmlformats.org/officeDocument/2006/relationships/image" Target="../media/image520.png"/><Relationship Id="rId47" Type="http://schemas.openxmlformats.org/officeDocument/2006/relationships/image" Target="../media/image419.png"/><Relationship Id="rId68" Type="http://schemas.openxmlformats.org/officeDocument/2006/relationships/customXml" Target="../ink/ink439.xml"/><Relationship Id="rId89" Type="http://schemas.openxmlformats.org/officeDocument/2006/relationships/image" Target="../media/image440.png"/><Relationship Id="rId112" Type="http://schemas.openxmlformats.org/officeDocument/2006/relationships/customXml" Target="../ink/ink461.xml"/><Relationship Id="rId133" Type="http://schemas.openxmlformats.org/officeDocument/2006/relationships/image" Target="../media/image462.png"/><Relationship Id="rId154" Type="http://schemas.openxmlformats.org/officeDocument/2006/relationships/customXml" Target="../ink/ink482.xml"/><Relationship Id="rId175" Type="http://schemas.openxmlformats.org/officeDocument/2006/relationships/image" Target="../media/image482.png"/><Relationship Id="rId196" Type="http://schemas.openxmlformats.org/officeDocument/2006/relationships/image" Target="../media/image492.png"/><Relationship Id="rId200" Type="http://schemas.openxmlformats.org/officeDocument/2006/relationships/image" Target="../media/image494.png"/><Relationship Id="rId16" Type="http://schemas.openxmlformats.org/officeDocument/2006/relationships/customXml" Target="../ink/ink413.xml"/><Relationship Id="rId221" Type="http://schemas.openxmlformats.org/officeDocument/2006/relationships/customXml" Target="../ink/ink516.xml"/><Relationship Id="rId242" Type="http://schemas.openxmlformats.org/officeDocument/2006/relationships/image" Target="../media/image515.png"/><Relationship Id="rId37" Type="http://schemas.openxmlformats.org/officeDocument/2006/relationships/image" Target="../media/image414.png"/><Relationship Id="rId58" Type="http://schemas.openxmlformats.org/officeDocument/2006/relationships/customXml" Target="../ink/ink434.xml"/><Relationship Id="rId79" Type="http://schemas.openxmlformats.org/officeDocument/2006/relationships/image" Target="../media/image435.png"/><Relationship Id="rId102" Type="http://schemas.openxmlformats.org/officeDocument/2006/relationships/customXml" Target="../ink/ink456.xml"/><Relationship Id="rId123" Type="http://schemas.openxmlformats.org/officeDocument/2006/relationships/image" Target="../media/image457.png"/><Relationship Id="rId144" Type="http://schemas.openxmlformats.org/officeDocument/2006/relationships/customXml" Target="../ink/ink477.xml"/><Relationship Id="rId90" Type="http://schemas.openxmlformats.org/officeDocument/2006/relationships/customXml" Target="../ink/ink450.xml"/><Relationship Id="rId165" Type="http://schemas.openxmlformats.org/officeDocument/2006/relationships/image" Target="../media/image115.png"/><Relationship Id="rId186" Type="http://schemas.openxmlformats.org/officeDocument/2006/relationships/image" Target="../media/image487.png"/><Relationship Id="rId211" Type="http://schemas.openxmlformats.org/officeDocument/2006/relationships/customXml" Target="../ink/ink511.xml"/><Relationship Id="rId232" Type="http://schemas.openxmlformats.org/officeDocument/2006/relationships/image" Target="../media/image510.png"/><Relationship Id="rId253" Type="http://schemas.openxmlformats.org/officeDocument/2006/relationships/customXml" Target="../ink/ink532.xml"/><Relationship Id="rId27" Type="http://schemas.openxmlformats.org/officeDocument/2006/relationships/image" Target="../media/image409.png"/><Relationship Id="rId48" Type="http://schemas.openxmlformats.org/officeDocument/2006/relationships/customXml" Target="../ink/ink429.xml"/><Relationship Id="rId69" Type="http://schemas.openxmlformats.org/officeDocument/2006/relationships/image" Target="../media/image430.png"/><Relationship Id="rId113" Type="http://schemas.openxmlformats.org/officeDocument/2006/relationships/image" Target="../media/image452.png"/><Relationship Id="rId134" Type="http://schemas.openxmlformats.org/officeDocument/2006/relationships/customXml" Target="../ink/ink472.xml"/><Relationship Id="rId80" Type="http://schemas.openxmlformats.org/officeDocument/2006/relationships/customXml" Target="../ink/ink445.xml"/><Relationship Id="rId155" Type="http://schemas.openxmlformats.org/officeDocument/2006/relationships/image" Target="../media/image473.png"/><Relationship Id="rId176" Type="http://schemas.openxmlformats.org/officeDocument/2006/relationships/customXml" Target="../ink/ink493.xml"/><Relationship Id="rId197" Type="http://schemas.openxmlformats.org/officeDocument/2006/relationships/customXml" Target="../ink/ink504.xml"/><Relationship Id="rId201" Type="http://schemas.openxmlformats.org/officeDocument/2006/relationships/customXml" Target="../ink/ink506.xml"/><Relationship Id="rId222" Type="http://schemas.openxmlformats.org/officeDocument/2006/relationships/image" Target="../media/image505.png"/><Relationship Id="rId243" Type="http://schemas.openxmlformats.org/officeDocument/2006/relationships/customXml" Target="../ink/ink527.xml"/><Relationship Id="rId17" Type="http://schemas.openxmlformats.org/officeDocument/2006/relationships/image" Target="../media/image404.png"/><Relationship Id="rId38" Type="http://schemas.openxmlformats.org/officeDocument/2006/relationships/customXml" Target="../ink/ink424.xml"/><Relationship Id="rId59" Type="http://schemas.openxmlformats.org/officeDocument/2006/relationships/image" Target="../media/image425.png"/><Relationship Id="rId103" Type="http://schemas.openxmlformats.org/officeDocument/2006/relationships/image" Target="../media/image447.png"/><Relationship Id="rId124" Type="http://schemas.openxmlformats.org/officeDocument/2006/relationships/customXml" Target="../ink/ink46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0.png"/><Relationship Id="rId21" Type="http://schemas.openxmlformats.org/officeDocument/2006/relationships/image" Target="../media/image533.png"/><Relationship Id="rId42" Type="http://schemas.openxmlformats.org/officeDocument/2006/relationships/customXml" Target="../ink/ink555.xml"/><Relationship Id="rId63" Type="http://schemas.openxmlformats.org/officeDocument/2006/relationships/image" Target="../media/image554.png"/><Relationship Id="rId84" Type="http://schemas.openxmlformats.org/officeDocument/2006/relationships/customXml" Target="../ink/ink576.xml"/><Relationship Id="rId138" Type="http://schemas.openxmlformats.org/officeDocument/2006/relationships/customXml" Target="../ink/ink603.xml"/><Relationship Id="rId159" Type="http://schemas.openxmlformats.org/officeDocument/2006/relationships/image" Target="../media/image601.png"/><Relationship Id="rId170" Type="http://schemas.openxmlformats.org/officeDocument/2006/relationships/customXml" Target="../ink/ink619.xml"/><Relationship Id="rId191" Type="http://schemas.openxmlformats.org/officeDocument/2006/relationships/image" Target="../media/image617.png"/><Relationship Id="rId205" Type="http://schemas.openxmlformats.org/officeDocument/2006/relationships/image" Target="../media/image624.png"/><Relationship Id="rId226" Type="http://schemas.openxmlformats.org/officeDocument/2006/relationships/customXml" Target="../ink/ink647.xml"/><Relationship Id="rId107" Type="http://schemas.openxmlformats.org/officeDocument/2006/relationships/image" Target="../media/image576.png"/><Relationship Id="rId11" Type="http://schemas.openxmlformats.org/officeDocument/2006/relationships/image" Target="../media/image528.png"/><Relationship Id="rId32" Type="http://schemas.openxmlformats.org/officeDocument/2006/relationships/customXml" Target="../ink/ink550.xml"/><Relationship Id="rId53" Type="http://schemas.openxmlformats.org/officeDocument/2006/relationships/image" Target="../media/image549.png"/><Relationship Id="rId74" Type="http://schemas.openxmlformats.org/officeDocument/2006/relationships/customXml" Target="../ink/ink571.xml"/><Relationship Id="rId128" Type="http://schemas.openxmlformats.org/officeDocument/2006/relationships/customXml" Target="../ink/ink598.xml"/><Relationship Id="rId149" Type="http://schemas.openxmlformats.org/officeDocument/2006/relationships/image" Target="../media/image596.png"/><Relationship Id="rId5" Type="http://schemas.openxmlformats.org/officeDocument/2006/relationships/image" Target="../media/image525.png"/><Relationship Id="rId95" Type="http://schemas.openxmlformats.org/officeDocument/2006/relationships/image" Target="../media/image570.png"/><Relationship Id="rId160" Type="http://schemas.openxmlformats.org/officeDocument/2006/relationships/customXml" Target="../ink/ink614.xml"/><Relationship Id="rId181" Type="http://schemas.openxmlformats.org/officeDocument/2006/relationships/image" Target="../media/image612.png"/><Relationship Id="rId216" Type="http://schemas.openxmlformats.org/officeDocument/2006/relationships/customXml" Target="../ink/ink642.xml"/><Relationship Id="rId22" Type="http://schemas.openxmlformats.org/officeDocument/2006/relationships/customXml" Target="../ink/ink545.xml"/><Relationship Id="rId27" Type="http://schemas.openxmlformats.org/officeDocument/2006/relationships/image" Target="../media/image536.png"/><Relationship Id="rId43" Type="http://schemas.openxmlformats.org/officeDocument/2006/relationships/image" Target="../media/image544.png"/><Relationship Id="rId48" Type="http://schemas.openxmlformats.org/officeDocument/2006/relationships/customXml" Target="../ink/ink558.xml"/><Relationship Id="rId64" Type="http://schemas.openxmlformats.org/officeDocument/2006/relationships/customXml" Target="../ink/ink566.xml"/><Relationship Id="rId69" Type="http://schemas.openxmlformats.org/officeDocument/2006/relationships/image" Target="../media/image557.png"/><Relationship Id="rId113" Type="http://schemas.openxmlformats.org/officeDocument/2006/relationships/image" Target="../media/image578.png"/><Relationship Id="rId118" Type="http://schemas.openxmlformats.org/officeDocument/2006/relationships/customXml" Target="../ink/ink593.xml"/><Relationship Id="rId134" Type="http://schemas.openxmlformats.org/officeDocument/2006/relationships/customXml" Target="../ink/ink601.xml"/><Relationship Id="rId139" Type="http://schemas.openxmlformats.org/officeDocument/2006/relationships/image" Target="../media/image591.png"/><Relationship Id="rId80" Type="http://schemas.openxmlformats.org/officeDocument/2006/relationships/customXml" Target="../ink/ink574.xml"/><Relationship Id="rId85" Type="http://schemas.openxmlformats.org/officeDocument/2006/relationships/image" Target="../media/image565.png"/><Relationship Id="rId150" Type="http://schemas.openxmlformats.org/officeDocument/2006/relationships/customXml" Target="../ink/ink609.xml"/><Relationship Id="rId155" Type="http://schemas.openxmlformats.org/officeDocument/2006/relationships/image" Target="../media/image599.png"/><Relationship Id="rId171" Type="http://schemas.openxmlformats.org/officeDocument/2006/relationships/image" Target="../media/image607.png"/><Relationship Id="rId176" Type="http://schemas.openxmlformats.org/officeDocument/2006/relationships/customXml" Target="../ink/ink622.xml"/><Relationship Id="rId192" Type="http://schemas.openxmlformats.org/officeDocument/2006/relationships/customXml" Target="../ink/ink630.xml"/><Relationship Id="rId197" Type="http://schemas.openxmlformats.org/officeDocument/2006/relationships/image" Target="../media/image620.png"/><Relationship Id="rId206" Type="http://schemas.openxmlformats.org/officeDocument/2006/relationships/customXml" Target="../ink/ink637.xml"/><Relationship Id="rId227" Type="http://schemas.openxmlformats.org/officeDocument/2006/relationships/image" Target="../media/image635.png"/><Relationship Id="rId201" Type="http://schemas.openxmlformats.org/officeDocument/2006/relationships/image" Target="../media/image622.png"/><Relationship Id="rId222" Type="http://schemas.openxmlformats.org/officeDocument/2006/relationships/customXml" Target="../ink/ink645.xml"/><Relationship Id="rId12" Type="http://schemas.openxmlformats.org/officeDocument/2006/relationships/customXml" Target="../ink/ink540.xml"/><Relationship Id="rId17" Type="http://schemas.openxmlformats.org/officeDocument/2006/relationships/image" Target="../media/image531.png"/><Relationship Id="rId33" Type="http://schemas.openxmlformats.org/officeDocument/2006/relationships/image" Target="../media/image539.png"/><Relationship Id="rId38" Type="http://schemas.openxmlformats.org/officeDocument/2006/relationships/customXml" Target="../ink/ink553.xml"/><Relationship Id="rId59" Type="http://schemas.openxmlformats.org/officeDocument/2006/relationships/image" Target="../media/image552.png"/><Relationship Id="rId103" Type="http://schemas.openxmlformats.org/officeDocument/2006/relationships/image" Target="../media/image574.png"/><Relationship Id="rId108" Type="http://schemas.openxmlformats.org/officeDocument/2006/relationships/customXml" Target="../ink/ink588.xml"/><Relationship Id="rId124" Type="http://schemas.openxmlformats.org/officeDocument/2006/relationships/customXml" Target="../ink/ink596.xml"/><Relationship Id="rId129" Type="http://schemas.openxmlformats.org/officeDocument/2006/relationships/image" Target="../media/image586.png"/><Relationship Id="rId54" Type="http://schemas.openxmlformats.org/officeDocument/2006/relationships/customXml" Target="../ink/ink561.xml"/><Relationship Id="rId70" Type="http://schemas.openxmlformats.org/officeDocument/2006/relationships/customXml" Target="../ink/ink569.xml"/><Relationship Id="rId75" Type="http://schemas.openxmlformats.org/officeDocument/2006/relationships/image" Target="../media/image560.png"/><Relationship Id="rId91" Type="http://schemas.openxmlformats.org/officeDocument/2006/relationships/image" Target="../media/image568.png"/><Relationship Id="rId96" Type="http://schemas.openxmlformats.org/officeDocument/2006/relationships/customXml" Target="../ink/ink582.xml"/><Relationship Id="rId140" Type="http://schemas.openxmlformats.org/officeDocument/2006/relationships/customXml" Target="../ink/ink604.xml"/><Relationship Id="rId145" Type="http://schemas.openxmlformats.org/officeDocument/2006/relationships/image" Target="../media/image594.png"/><Relationship Id="rId161" Type="http://schemas.openxmlformats.org/officeDocument/2006/relationships/image" Target="../media/image602.png"/><Relationship Id="rId166" Type="http://schemas.openxmlformats.org/officeDocument/2006/relationships/customXml" Target="../ink/ink617.xml"/><Relationship Id="rId182" Type="http://schemas.openxmlformats.org/officeDocument/2006/relationships/customXml" Target="../ink/ink625.xml"/><Relationship Id="rId187" Type="http://schemas.openxmlformats.org/officeDocument/2006/relationships/image" Target="../media/image615.png"/><Relationship Id="rId217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7.xml"/><Relationship Id="rId212" Type="http://schemas.openxmlformats.org/officeDocument/2006/relationships/customXml" Target="../ink/ink640.xml"/><Relationship Id="rId233" Type="http://schemas.openxmlformats.org/officeDocument/2006/relationships/image" Target="../media/image638.png"/><Relationship Id="rId23" Type="http://schemas.openxmlformats.org/officeDocument/2006/relationships/image" Target="../media/image534.png"/><Relationship Id="rId28" Type="http://schemas.openxmlformats.org/officeDocument/2006/relationships/customXml" Target="../ink/ink548.xml"/><Relationship Id="rId49" Type="http://schemas.openxmlformats.org/officeDocument/2006/relationships/image" Target="../media/image547.png"/><Relationship Id="rId114" Type="http://schemas.openxmlformats.org/officeDocument/2006/relationships/customXml" Target="../ink/ink591.xml"/><Relationship Id="rId119" Type="http://schemas.openxmlformats.org/officeDocument/2006/relationships/image" Target="../media/image581.png"/><Relationship Id="rId44" Type="http://schemas.openxmlformats.org/officeDocument/2006/relationships/customXml" Target="../ink/ink556.xml"/><Relationship Id="rId60" Type="http://schemas.openxmlformats.org/officeDocument/2006/relationships/customXml" Target="../ink/ink564.xml"/><Relationship Id="rId65" Type="http://schemas.openxmlformats.org/officeDocument/2006/relationships/image" Target="../media/image555.png"/><Relationship Id="rId81" Type="http://schemas.openxmlformats.org/officeDocument/2006/relationships/image" Target="../media/image563.png"/><Relationship Id="rId86" Type="http://schemas.openxmlformats.org/officeDocument/2006/relationships/customXml" Target="../ink/ink577.xml"/><Relationship Id="rId130" Type="http://schemas.openxmlformats.org/officeDocument/2006/relationships/customXml" Target="../ink/ink599.xml"/><Relationship Id="rId135" Type="http://schemas.openxmlformats.org/officeDocument/2006/relationships/image" Target="../media/image589.png"/><Relationship Id="rId151" Type="http://schemas.openxmlformats.org/officeDocument/2006/relationships/image" Target="../media/image597.png"/><Relationship Id="rId156" Type="http://schemas.openxmlformats.org/officeDocument/2006/relationships/customXml" Target="../ink/ink612.xml"/><Relationship Id="rId177" Type="http://schemas.openxmlformats.org/officeDocument/2006/relationships/image" Target="../media/image610.png"/><Relationship Id="rId198" Type="http://schemas.openxmlformats.org/officeDocument/2006/relationships/customXml" Target="../ink/ink633.xml"/><Relationship Id="rId172" Type="http://schemas.openxmlformats.org/officeDocument/2006/relationships/customXml" Target="../ink/ink620.xml"/><Relationship Id="rId193" Type="http://schemas.openxmlformats.org/officeDocument/2006/relationships/image" Target="../media/image618.png"/><Relationship Id="rId202" Type="http://schemas.openxmlformats.org/officeDocument/2006/relationships/customXml" Target="../ink/ink635.xml"/><Relationship Id="rId207" Type="http://schemas.openxmlformats.org/officeDocument/2006/relationships/image" Target="../media/image625.png"/><Relationship Id="rId223" Type="http://schemas.openxmlformats.org/officeDocument/2006/relationships/image" Target="../media/image633.png"/><Relationship Id="rId228" Type="http://schemas.openxmlformats.org/officeDocument/2006/relationships/customXml" Target="../ink/ink648.xml"/><Relationship Id="rId13" Type="http://schemas.openxmlformats.org/officeDocument/2006/relationships/image" Target="../media/image529.png"/><Relationship Id="rId18" Type="http://schemas.openxmlformats.org/officeDocument/2006/relationships/customXml" Target="../ink/ink543.xml"/><Relationship Id="rId39" Type="http://schemas.openxmlformats.org/officeDocument/2006/relationships/image" Target="../media/image542.png"/><Relationship Id="rId109" Type="http://schemas.openxmlformats.org/officeDocument/2006/relationships/image" Target="../media/image577.png"/><Relationship Id="rId34" Type="http://schemas.openxmlformats.org/officeDocument/2006/relationships/customXml" Target="../ink/ink551.xml"/><Relationship Id="rId50" Type="http://schemas.openxmlformats.org/officeDocument/2006/relationships/customXml" Target="../ink/ink559.xml"/><Relationship Id="rId55" Type="http://schemas.openxmlformats.org/officeDocument/2006/relationships/image" Target="../media/image550.png"/><Relationship Id="rId76" Type="http://schemas.openxmlformats.org/officeDocument/2006/relationships/customXml" Target="../ink/ink572.xml"/><Relationship Id="rId97" Type="http://schemas.openxmlformats.org/officeDocument/2006/relationships/image" Target="../media/image571.png"/><Relationship Id="rId104" Type="http://schemas.openxmlformats.org/officeDocument/2006/relationships/customXml" Target="../ink/ink586.xml"/><Relationship Id="rId120" Type="http://schemas.openxmlformats.org/officeDocument/2006/relationships/customXml" Target="../ink/ink594.xml"/><Relationship Id="rId125" Type="http://schemas.openxmlformats.org/officeDocument/2006/relationships/image" Target="../media/image584.png"/><Relationship Id="rId141" Type="http://schemas.openxmlformats.org/officeDocument/2006/relationships/image" Target="../media/image592.png"/><Relationship Id="rId146" Type="http://schemas.openxmlformats.org/officeDocument/2006/relationships/customXml" Target="../ink/ink607.xml"/><Relationship Id="rId167" Type="http://schemas.openxmlformats.org/officeDocument/2006/relationships/image" Target="../media/image605.png"/><Relationship Id="rId188" Type="http://schemas.openxmlformats.org/officeDocument/2006/relationships/customXml" Target="../ink/ink628.xml"/><Relationship Id="rId7" Type="http://schemas.openxmlformats.org/officeDocument/2006/relationships/image" Target="../media/image526.png"/><Relationship Id="rId71" Type="http://schemas.openxmlformats.org/officeDocument/2006/relationships/image" Target="../media/image558.png"/><Relationship Id="rId92" Type="http://schemas.openxmlformats.org/officeDocument/2006/relationships/customXml" Target="../ink/ink580.xml"/><Relationship Id="rId162" Type="http://schemas.openxmlformats.org/officeDocument/2006/relationships/customXml" Target="../ink/ink615.xml"/><Relationship Id="rId183" Type="http://schemas.openxmlformats.org/officeDocument/2006/relationships/image" Target="../media/image613.png"/><Relationship Id="rId213" Type="http://schemas.openxmlformats.org/officeDocument/2006/relationships/image" Target="../media/image628.png"/><Relationship Id="rId218" Type="http://schemas.openxmlformats.org/officeDocument/2006/relationships/customXml" Target="../ink/ink643.xml"/><Relationship Id="rId2" Type="http://schemas.openxmlformats.org/officeDocument/2006/relationships/customXml" Target="../ink/ink535.xml"/><Relationship Id="rId29" Type="http://schemas.openxmlformats.org/officeDocument/2006/relationships/image" Target="../media/image537.png"/><Relationship Id="rId24" Type="http://schemas.openxmlformats.org/officeDocument/2006/relationships/customXml" Target="../ink/ink546.xml"/><Relationship Id="rId40" Type="http://schemas.openxmlformats.org/officeDocument/2006/relationships/customXml" Target="../ink/ink554.xml"/><Relationship Id="rId45" Type="http://schemas.openxmlformats.org/officeDocument/2006/relationships/image" Target="../media/image545.png"/><Relationship Id="rId66" Type="http://schemas.openxmlformats.org/officeDocument/2006/relationships/customXml" Target="../ink/ink567.xml"/><Relationship Id="rId87" Type="http://schemas.openxmlformats.org/officeDocument/2006/relationships/image" Target="../media/image566.png"/><Relationship Id="rId110" Type="http://schemas.openxmlformats.org/officeDocument/2006/relationships/customXml" Target="../ink/ink589.xml"/><Relationship Id="rId115" Type="http://schemas.openxmlformats.org/officeDocument/2006/relationships/image" Target="../media/image579.png"/><Relationship Id="rId131" Type="http://schemas.openxmlformats.org/officeDocument/2006/relationships/image" Target="../media/image587.png"/><Relationship Id="rId136" Type="http://schemas.openxmlformats.org/officeDocument/2006/relationships/customXml" Target="../ink/ink602.xml"/><Relationship Id="rId157" Type="http://schemas.openxmlformats.org/officeDocument/2006/relationships/image" Target="../media/image600.png"/><Relationship Id="rId178" Type="http://schemas.openxmlformats.org/officeDocument/2006/relationships/customXml" Target="../ink/ink623.xml"/><Relationship Id="rId61" Type="http://schemas.openxmlformats.org/officeDocument/2006/relationships/image" Target="../media/image553.png"/><Relationship Id="rId82" Type="http://schemas.openxmlformats.org/officeDocument/2006/relationships/customXml" Target="../ink/ink575.xml"/><Relationship Id="rId152" Type="http://schemas.openxmlformats.org/officeDocument/2006/relationships/customXml" Target="../ink/ink610.xml"/><Relationship Id="rId173" Type="http://schemas.openxmlformats.org/officeDocument/2006/relationships/image" Target="../media/image608.png"/><Relationship Id="rId194" Type="http://schemas.openxmlformats.org/officeDocument/2006/relationships/customXml" Target="../ink/ink631.xml"/><Relationship Id="rId199" Type="http://schemas.openxmlformats.org/officeDocument/2006/relationships/image" Target="../media/image621.png"/><Relationship Id="rId203" Type="http://schemas.openxmlformats.org/officeDocument/2006/relationships/image" Target="../media/image623.png"/><Relationship Id="rId208" Type="http://schemas.openxmlformats.org/officeDocument/2006/relationships/customXml" Target="../ink/ink638.xml"/><Relationship Id="rId229" Type="http://schemas.openxmlformats.org/officeDocument/2006/relationships/image" Target="../media/image636.png"/><Relationship Id="rId19" Type="http://schemas.openxmlformats.org/officeDocument/2006/relationships/image" Target="../media/image532.png"/><Relationship Id="rId224" Type="http://schemas.openxmlformats.org/officeDocument/2006/relationships/customXml" Target="../ink/ink646.xml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540.png"/><Relationship Id="rId56" Type="http://schemas.openxmlformats.org/officeDocument/2006/relationships/customXml" Target="../ink/ink562.xml"/><Relationship Id="rId77" Type="http://schemas.openxmlformats.org/officeDocument/2006/relationships/image" Target="../media/image561.png"/><Relationship Id="rId100" Type="http://schemas.openxmlformats.org/officeDocument/2006/relationships/customXml" Target="../ink/ink584.xml"/><Relationship Id="rId105" Type="http://schemas.openxmlformats.org/officeDocument/2006/relationships/image" Target="../media/image575.png"/><Relationship Id="rId126" Type="http://schemas.openxmlformats.org/officeDocument/2006/relationships/customXml" Target="../ink/ink597.xml"/><Relationship Id="rId147" Type="http://schemas.openxmlformats.org/officeDocument/2006/relationships/image" Target="../media/image595.png"/><Relationship Id="rId168" Type="http://schemas.openxmlformats.org/officeDocument/2006/relationships/customXml" Target="../ink/ink618.xml"/><Relationship Id="rId8" Type="http://schemas.openxmlformats.org/officeDocument/2006/relationships/customXml" Target="../ink/ink538.xml"/><Relationship Id="rId51" Type="http://schemas.openxmlformats.org/officeDocument/2006/relationships/image" Target="../media/image548.png"/><Relationship Id="rId72" Type="http://schemas.openxmlformats.org/officeDocument/2006/relationships/customXml" Target="../ink/ink570.xml"/><Relationship Id="rId93" Type="http://schemas.openxmlformats.org/officeDocument/2006/relationships/image" Target="../media/image569.png"/><Relationship Id="rId98" Type="http://schemas.openxmlformats.org/officeDocument/2006/relationships/customXml" Target="../ink/ink583.xml"/><Relationship Id="rId121" Type="http://schemas.openxmlformats.org/officeDocument/2006/relationships/image" Target="../media/image582.png"/><Relationship Id="rId142" Type="http://schemas.openxmlformats.org/officeDocument/2006/relationships/customXml" Target="../ink/ink605.xml"/><Relationship Id="rId163" Type="http://schemas.openxmlformats.org/officeDocument/2006/relationships/image" Target="../media/image603.png"/><Relationship Id="rId184" Type="http://schemas.openxmlformats.org/officeDocument/2006/relationships/customXml" Target="../ink/ink626.xml"/><Relationship Id="rId189" Type="http://schemas.openxmlformats.org/officeDocument/2006/relationships/image" Target="../media/image616.png"/><Relationship Id="rId219" Type="http://schemas.openxmlformats.org/officeDocument/2006/relationships/image" Target="../media/image631.png"/><Relationship Id="rId3" Type="http://schemas.openxmlformats.org/officeDocument/2006/relationships/image" Target="../media/image524.png"/><Relationship Id="rId214" Type="http://schemas.openxmlformats.org/officeDocument/2006/relationships/customXml" Target="../ink/ink641.xml"/><Relationship Id="rId230" Type="http://schemas.openxmlformats.org/officeDocument/2006/relationships/customXml" Target="../ink/ink649.xml"/><Relationship Id="rId25" Type="http://schemas.openxmlformats.org/officeDocument/2006/relationships/image" Target="../media/image535.png"/><Relationship Id="rId46" Type="http://schemas.openxmlformats.org/officeDocument/2006/relationships/customXml" Target="../ink/ink557.xml"/><Relationship Id="rId67" Type="http://schemas.openxmlformats.org/officeDocument/2006/relationships/image" Target="../media/image556.png"/><Relationship Id="rId116" Type="http://schemas.openxmlformats.org/officeDocument/2006/relationships/customXml" Target="../ink/ink592.xml"/><Relationship Id="rId137" Type="http://schemas.openxmlformats.org/officeDocument/2006/relationships/image" Target="../media/image590.png"/><Relationship Id="rId158" Type="http://schemas.openxmlformats.org/officeDocument/2006/relationships/customXml" Target="../ink/ink613.xml"/><Relationship Id="rId20" Type="http://schemas.openxmlformats.org/officeDocument/2006/relationships/customXml" Target="../ink/ink544.xml"/><Relationship Id="rId41" Type="http://schemas.openxmlformats.org/officeDocument/2006/relationships/image" Target="../media/image543.png"/><Relationship Id="rId62" Type="http://schemas.openxmlformats.org/officeDocument/2006/relationships/customXml" Target="../ink/ink565.xml"/><Relationship Id="rId83" Type="http://schemas.openxmlformats.org/officeDocument/2006/relationships/image" Target="../media/image564.png"/><Relationship Id="rId88" Type="http://schemas.openxmlformats.org/officeDocument/2006/relationships/customXml" Target="../ink/ink578.xml"/><Relationship Id="rId111" Type="http://schemas.openxmlformats.org/officeDocument/2006/relationships/image" Target="../media/image263.png"/><Relationship Id="rId132" Type="http://schemas.openxmlformats.org/officeDocument/2006/relationships/customXml" Target="../ink/ink600.xml"/><Relationship Id="rId153" Type="http://schemas.openxmlformats.org/officeDocument/2006/relationships/image" Target="../media/image598.png"/><Relationship Id="rId174" Type="http://schemas.openxmlformats.org/officeDocument/2006/relationships/customXml" Target="../ink/ink621.xml"/><Relationship Id="rId179" Type="http://schemas.openxmlformats.org/officeDocument/2006/relationships/image" Target="../media/image611.png"/><Relationship Id="rId195" Type="http://schemas.openxmlformats.org/officeDocument/2006/relationships/image" Target="../media/image619.png"/><Relationship Id="rId209" Type="http://schemas.openxmlformats.org/officeDocument/2006/relationships/image" Target="../media/image626.png"/><Relationship Id="rId190" Type="http://schemas.openxmlformats.org/officeDocument/2006/relationships/customXml" Target="../ink/ink629.xml"/><Relationship Id="rId204" Type="http://schemas.openxmlformats.org/officeDocument/2006/relationships/customXml" Target="../ink/ink636.xml"/><Relationship Id="rId220" Type="http://schemas.openxmlformats.org/officeDocument/2006/relationships/customXml" Target="../ink/ink644.xml"/><Relationship Id="rId225" Type="http://schemas.openxmlformats.org/officeDocument/2006/relationships/image" Target="../media/image634.png"/><Relationship Id="rId15" Type="http://schemas.openxmlformats.org/officeDocument/2006/relationships/image" Target="../media/image530.png"/><Relationship Id="rId36" Type="http://schemas.openxmlformats.org/officeDocument/2006/relationships/customXml" Target="../ink/ink552.xml"/><Relationship Id="rId57" Type="http://schemas.openxmlformats.org/officeDocument/2006/relationships/image" Target="../media/image551.png"/><Relationship Id="rId106" Type="http://schemas.openxmlformats.org/officeDocument/2006/relationships/customXml" Target="../ink/ink587.xml"/><Relationship Id="rId127" Type="http://schemas.openxmlformats.org/officeDocument/2006/relationships/image" Target="../media/image585.png"/><Relationship Id="rId10" Type="http://schemas.openxmlformats.org/officeDocument/2006/relationships/customXml" Target="../ink/ink539.xml"/><Relationship Id="rId31" Type="http://schemas.openxmlformats.org/officeDocument/2006/relationships/image" Target="../media/image538.png"/><Relationship Id="rId52" Type="http://schemas.openxmlformats.org/officeDocument/2006/relationships/customXml" Target="../ink/ink560.xml"/><Relationship Id="rId73" Type="http://schemas.openxmlformats.org/officeDocument/2006/relationships/image" Target="../media/image559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572.png"/><Relationship Id="rId101" Type="http://schemas.openxmlformats.org/officeDocument/2006/relationships/image" Target="../media/image573.png"/><Relationship Id="rId122" Type="http://schemas.openxmlformats.org/officeDocument/2006/relationships/customXml" Target="../ink/ink595.xml"/><Relationship Id="rId143" Type="http://schemas.openxmlformats.org/officeDocument/2006/relationships/image" Target="../media/image593.png"/><Relationship Id="rId148" Type="http://schemas.openxmlformats.org/officeDocument/2006/relationships/customXml" Target="../ink/ink608.xml"/><Relationship Id="rId164" Type="http://schemas.openxmlformats.org/officeDocument/2006/relationships/customXml" Target="../ink/ink616.xml"/><Relationship Id="rId169" Type="http://schemas.openxmlformats.org/officeDocument/2006/relationships/image" Target="../media/image606.png"/><Relationship Id="rId185" Type="http://schemas.openxmlformats.org/officeDocument/2006/relationships/image" Target="../media/image614.png"/><Relationship Id="rId4" Type="http://schemas.openxmlformats.org/officeDocument/2006/relationships/customXml" Target="../ink/ink536.xml"/><Relationship Id="rId9" Type="http://schemas.openxmlformats.org/officeDocument/2006/relationships/image" Target="../media/image527.png"/><Relationship Id="rId180" Type="http://schemas.openxmlformats.org/officeDocument/2006/relationships/customXml" Target="../ink/ink624.xml"/><Relationship Id="rId210" Type="http://schemas.openxmlformats.org/officeDocument/2006/relationships/customXml" Target="../ink/ink639.xml"/><Relationship Id="rId215" Type="http://schemas.openxmlformats.org/officeDocument/2006/relationships/image" Target="../media/image629.png"/><Relationship Id="rId26" Type="http://schemas.openxmlformats.org/officeDocument/2006/relationships/customXml" Target="../ink/ink547.xml"/><Relationship Id="rId231" Type="http://schemas.openxmlformats.org/officeDocument/2006/relationships/image" Target="../media/image637.png"/><Relationship Id="rId47" Type="http://schemas.openxmlformats.org/officeDocument/2006/relationships/image" Target="../media/image546.png"/><Relationship Id="rId68" Type="http://schemas.openxmlformats.org/officeDocument/2006/relationships/customXml" Target="../ink/ink568.xml"/><Relationship Id="rId89" Type="http://schemas.openxmlformats.org/officeDocument/2006/relationships/image" Target="../media/image567.png"/><Relationship Id="rId112" Type="http://schemas.openxmlformats.org/officeDocument/2006/relationships/customXml" Target="../ink/ink590.xml"/><Relationship Id="rId133" Type="http://schemas.openxmlformats.org/officeDocument/2006/relationships/image" Target="../media/image588.png"/><Relationship Id="rId154" Type="http://schemas.openxmlformats.org/officeDocument/2006/relationships/customXml" Target="../ink/ink611.xml"/><Relationship Id="rId175" Type="http://schemas.openxmlformats.org/officeDocument/2006/relationships/image" Target="../media/image609.png"/><Relationship Id="rId196" Type="http://schemas.openxmlformats.org/officeDocument/2006/relationships/customXml" Target="../ink/ink632.xml"/><Relationship Id="rId200" Type="http://schemas.openxmlformats.org/officeDocument/2006/relationships/customXml" Target="../ink/ink634.xml"/><Relationship Id="rId16" Type="http://schemas.openxmlformats.org/officeDocument/2006/relationships/customXml" Target="../ink/ink542.xml"/><Relationship Id="rId221" Type="http://schemas.openxmlformats.org/officeDocument/2006/relationships/image" Target="../media/image632.png"/><Relationship Id="rId37" Type="http://schemas.openxmlformats.org/officeDocument/2006/relationships/image" Target="../media/image541.png"/><Relationship Id="rId58" Type="http://schemas.openxmlformats.org/officeDocument/2006/relationships/customXml" Target="../ink/ink563.xml"/><Relationship Id="rId79" Type="http://schemas.openxmlformats.org/officeDocument/2006/relationships/image" Target="../media/image562.png"/><Relationship Id="rId102" Type="http://schemas.openxmlformats.org/officeDocument/2006/relationships/customXml" Target="../ink/ink585.xml"/><Relationship Id="rId123" Type="http://schemas.openxmlformats.org/officeDocument/2006/relationships/image" Target="../media/image583.png"/><Relationship Id="rId144" Type="http://schemas.openxmlformats.org/officeDocument/2006/relationships/customXml" Target="../ink/ink606.xml"/><Relationship Id="rId90" Type="http://schemas.openxmlformats.org/officeDocument/2006/relationships/customXml" Target="../ink/ink579.xml"/><Relationship Id="rId165" Type="http://schemas.openxmlformats.org/officeDocument/2006/relationships/image" Target="../media/image604.png"/><Relationship Id="rId186" Type="http://schemas.openxmlformats.org/officeDocument/2006/relationships/customXml" Target="../ink/ink627.xml"/><Relationship Id="rId211" Type="http://schemas.openxmlformats.org/officeDocument/2006/relationships/image" Target="../media/image627.png"/><Relationship Id="rId232" Type="http://schemas.openxmlformats.org/officeDocument/2006/relationships/customXml" Target="../ink/ink65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9.xml"/><Relationship Id="rId21" Type="http://schemas.openxmlformats.org/officeDocument/2006/relationships/image" Target="../media/image648.png"/><Relationship Id="rId42" Type="http://schemas.openxmlformats.org/officeDocument/2006/relationships/customXml" Target="../ink/ink671.xml"/><Relationship Id="rId63" Type="http://schemas.openxmlformats.org/officeDocument/2006/relationships/customXml" Target="../ink/ink682.xml"/><Relationship Id="rId84" Type="http://schemas.openxmlformats.org/officeDocument/2006/relationships/image" Target="../media/image677.png"/><Relationship Id="rId138" Type="http://schemas.openxmlformats.org/officeDocument/2006/relationships/image" Target="../media/image703.png"/><Relationship Id="rId159" Type="http://schemas.openxmlformats.org/officeDocument/2006/relationships/customXml" Target="../ink/ink730.xml"/><Relationship Id="rId170" Type="http://schemas.openxmlformats.org/officeDocument/2006/relationships/image" Target="../media/image719.png"/><Relationship Id="rId191" Type="http://schemas.openxmlformats.org/officeDocument/2006/relationships/customXml" Target="../ink/ink746.xml"/><Relationship Id="rId196" Type="http://schemas.openxmlformats.org/officeDocument/2006/relationships/image" Target="../media/image732.png"/><Relationship Id="rId200" Type="http://schemas.openxmlformats.org/officeDocument/2006/relationships/image" Target="../media/image734.png"/><Relationship Id="rId16" Type="http://schemas.openxmlformats.org/officeDocument/2006/relationships/customXml" Target="../ink/ink658.xml"/><Relationship Id="rId107" Type="http://schemas.openxmlformats.org/officeDocument/2006/relationships/customXml" Target="../ink/ink704.xml"/><Relationship Id="rId11" Type="http://schemas.openxmlformats.org/officeDocument/2006/relationships/image" Target="../media/image643.png"/><Relationship Id="rId32" Type="http://schemas.openxmlformats.org/officeDocument/2006/relationships/customXml" Target="../ink/ink666.xml"/><Relationship Id="rId37" Type="http://schemas.openxmlformats.org/officeDocument/2006/relationships/image" Target="../media/image655.png"/><Relationship Id="rId53" Type="http://schemas.openxmlformats.org/officeDocument/2006/relationships/customXml" Target="../ink/ink677.xml"/><Relationship Id="rId58" Type="http://schemas.openxmlformats.org/officeDocument/2006/relationships/image" Target="../media/image664.png"/><Relationship Id="rId74" Type="http://schemas.openxmlformats.org/officeDocument/2006/relationships/image" Target="../media/image672.png"/><Relationship Id="rId79" Type="http://schemas.openxmlformats.org/officeDocument/2006/relationships/customXml" Target="../ink/ink690.xml"/><Relationship Id="rId102" Type="http://schemas.openxmlformats.org/officeDocument/2006/relationships/image" Target="../media/image686.png"/><Relationship Id="rId123" Type="http://schemas.openxmlformats.org/officeDocument/2006/relationships/customXml" Target="../ink/ink712.xml"/><Relationship Id="rId128" Type="http://schemas.openxmlformats.org/officeDocument/2006/relationships/image" Target="../media/image698.png"/><Relationship Id="rId144" Type="http://schemas.openxmlformats.org/officeDocument/2006/relationships/image" Target="../media/image706.png"/><Relationship Id="rId149" Type="http://schemas.openxmlformats.org/officeDocument/2006/relationships/customXml" Target="../ink/ink725.xml"/><Relationship Id="rId5" Type="http://schemas.openxmlformats.org/officeDocument/2006/relationships/image" Target="../media/image640.png"/><Relationship Id="rId90" Type="http://schemas.openxmlformats.org/officeDocument/2006/relationships/image" Target="../media/image680.png"/><Relationship Id="rId95" Type="http://schemas.openxmlformats.org/officeDocument/2006/relationships/customXml" Target="../ink/ink698.xml"/><Relationship Id="rId160" Type="http://schemas.openxmlformats.org/officeDocument/2006/relationships/image" Target="../media/image714.png"/><Relationship Id="rId165" Type="http://schemas.openxmlformats.org/officeDocument/2006/relationships/customXml" Target="../ink/ink733.xml"/><Relationship Id="rId181" Type="http://schemas.openxmlformats.org/officeDocument/2006/relationships/customXml" Target="../ink/ink741.xml"/><Relationship Id="rId186" Type="http://schemas.openxmlformats.org/officeDocument/2006/relationships/image" Target="../media/image727.png"/><Relationship Id="rId22" Type="http://schemas.openxmlformats.org/officeDocument/2006/relationships/customXml" Target="../ink/ink661.xml"/><Relationship Id="rId27" Type="http://schemas.openxmlformats.org/officeDocument/2006/relationships/image" Target="../media/image198.png"/><Relationship Id="rId43" Type="http://schemas.openxmlformats.org/officeDocument/2006/relationships/image" Target="../media/image657.png"/><Relationship Id="rId48" Type="http://schemas.openxmlformats.org/officeDocument/2006/relationships/customXml" Target="../ink/ink674.xml"/><Relationship Id="rId64" Type="http://schemas.openxmlformats.org/officeDocument/2006/relationships/image" Target="../media/image667.png"/><Relationship Id="rId69" Type="http://schemas.openxmlformats.org/officeDocument/2006/relationships/customXml" Target="../ink/ink685.xml"/><Relationship Id="rId113" Type="http://schemas.openxmlformats.org/officeDocument/2006/relationships/customXml" Target="../ink/ink707.xml"/><Relationship Id="rId118" Type="http://schemas.openxmlformats.org/officeDocument/2006/relationships/image" Target="../media/image693.png"/><Relationship Id="rId134" Type="http://schemas.openxmlformats.org/officeDocument/2006/relationships/image" Target="../media/image701.png"/><Relationship Id="rId139" Type="http://schemas.openxmlformats.org/officeDocument/2006/relationships/customXml" Target="../ink/ink720.xml"/><Relationship Id="rId80" Type="http://schemas.openxmlformats.org/officeDocument/2006/relationships/image" Target="../media/image675.png"/><Relationship Id="rId85" Type="http://schemas.openxmlformats.org/officeDocument/2006/relationships/customXml" Target="../ink/ink693.xml"/><Relationship Id="rId150" Type="http://schemas.openxmlformats.org/officeDocument/2006/relationships/image" Target="../media/image709.png"/><Relationship Id="rId155" Type="http://schemas.openxmlformats.org/officeDocument/2006/relationships/customXml" Target="../ink/ink728.xml"/><Relationship Id="rId171" Type="http://schemas.openxmlformats.org/officeDocument/2006/relationships/customXml" Target="../ink/ink736.xml"/><Relationship Id="rId176" Type="http://schemas.openxmlformats.org/officeDocument/2006/relationships/image" Target="../media/image722.png"/><Relationship Id="rId192" Type="http://schemas.openxmlformats.org/officeDocument/2006/relationships/image" Target="../media/image730.png"/><Relationship Id="rId197" Type="http://schemas.openxmlformats.org/officeDocument/2006/relationships/customXml" Target="../ink/ink749.xml"/><Relationship Id="rId201" Type="http://schemas.openxmlformats.org/officeDocument/2006/relationships/customXml" Target="../ink/ink751.xml"/><Relationship Id="rId12" Type="http://schemas.openxmlformats.org/officeDocument/2006/relationships/customXml" Target="../ink/ink656.xml"/><Relationship Id="rId17" Type="http://schemas.openxmlformats.org/officeDocument/2006/relationships/image" Target="../media/image646.png"/><Relationship Id="rId33" Type="http://schemas.openxmlformats.org/officeDocument/2006/relationships/image" Target="../media/image653.png"/><Relationship Id="rId38" Type="http://schemas.openxmlformats.org/officeDocument/2006/relationships/customXml" Target="../ink/ink669.xml"/><Relationship Id="rId59" Type="http://schemas.openxmlformats.org/officeDocument/2006/relationships/customXml" Target="../ink/ink680.xml"/><Relationship Id="rId103" Type="http://schemas.openxmlformats.org/officeDocument/2006/relationships/customXml" Target="../ink/ink702.xml"/><Relationship Id="rId108" Type="http://schemas.openxmlformats.org/officeDocument/2006/relationships/image" Target="../media/image689.png"/><Relationship Id="rId124" Type="http://schemas.openxmlformats.org/officeDocument/2006/relationships/image" Target="../media/image696.png"/><Relationship Id="rId129" Type="http://schemas.openxmlformats.org/officeDocument/2006/relationships/customXml" Target="../ink/ink715.xml"/><Relationship Id="rId54" Type="http://schemas.openxmlformats.org/officeDocument/2006/relationships/image" Target="../media/image662.png"/><Relationship Id="rId70" Type="http://schemas.openxmlformats.org/officeDocument/2006/relationships/image" Target="../media/image670.png"/><Relationship Id="rId75" Type="http://schemas.openxmlformats.org/officeDocument/2006/relationships/customXml" Target="../ink/ink688.xml"/><Relationship Id="rId91" Type="http://schemas.openxmlformats.org/officeDocument/2006/relationships/customXml" Target="../ink/ink696.xml"/><Relationship Id="rId96" Type="http://schemas.openxmlformats.org/officeDocument/2006/relationships/image" Target="../media/image683.png"/><Relationship Id="rId140" Type="http://schemas.openxmlformats.org/officeDocument/2006/relationships/image" Target="../media/image704.png"/><Relationship Id="rId145" Type="http://schemas.openxmlformats.org/officeDocument/2006/relationships/customXml" Target="../ink/ink723.xml"/><Relationship Id="rId161" Type="http://schemas.openxmlformats.org/officeDocument/2006/relationships/customXml" Target="../ink/ink731.xml"/><Relationship Id="rId166" Type="http://schemas.openxmlformats.org/officeDocument/2006/relationships/image" Target="../media/image717.png"/><Relationship Id="rId182" Type="http://schemas.openxmlformats.org/officeDocument/2006/relationships/image" Target="../media/image725.png"/><Relationship Id="rId187" Type="http://schemas.openxmlformats.org/officeDocument/2006/relationships/customXml" Target="../ink/ink7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3.xml"/><Relationship Id="rId23" Type="http://schemas.openxmlformats.org/officeDocument/2006/relationships/image" Target="../media/image649.png"/><Relationship Id="rId28" Type="http://schemas.openxmlformats.org/officeDocument/2006/relationships/customXml" Target="../ink/ink664.xml"/><Relationship Id="rId49" Type="http://schemas.openxmlformats.org/officeDocument/2006/relationships/image" Target="../media/image660.png"/><Relationship Id="rId114" Type="http://schemas.openxmlformats.org/officeDocument/2006/relationships/image" Target="../media/image692.png"/><Relationship Id="rId119" Type="http://schemas.openxmlformats.org/officeDocument/2006/relationships/customXml" Target="../ink/ink710.xml"/><Relationship Id="rId44" Type="http://schemas.openxmlformats.org/officeDocument/2006/relationships/customXml" Target="../ink/ink672.xml"/><Relationship Id="rId60" Type="http://schemas.openxmlformats.org/officeDocument/2006/relationships/image" Target="../media/image665.png"/><Relationship Id="rId65" Type="http://schemas.openxmlformats.org/officeDocument/2006/relationships/customXml" Target="../ink/ink683.xml"/><Relationship Id="rId81" Type="http://schemas.openxmlformats.org/officeDocument/2006/relationships/customXml" Target="../ink/ink691.xml"/><Relationship Id="rId86" Type="http://schemas.openxmlformats.org/officeDocument/2006/relationships/image" Target="../media/image678.png"/><Relationship Id="rId130" Type="http://schemas.openxmlformats.org/officeDocument/2006/relationships/image" Target="../media/image699.png"/><Relationship Id="rId135" Type="http://schemas.openxmlformats.org/officeDocument/2006/relationships/customXml" Target="../ink/ink718.xml"/><Relationship Id="rId151" Type="http://schemas.openxmlformats.org/officeDocument/2006/relationships/customXml" Target="../ink/ink726.xml"/><Relationship Id="rId156" Type="http://schemas.openxmlformats.org/officeDocument/2006/relationships/image" Target="../media/image712.png"/><Relationship Id="rId177" Type="http://schemas.openxmlformats.org/officeDocument/2006/relationships/customXml" Target="../ink/ink739.xml"/><Relationship Id="rId198" Type="http://schemas.openxmlformats.org/officeDocument/2006/relationships/image" Target="../media/image733.png"/><Relationship Id="rId172" Type="http://schemas.openxmlformats.org/officeDocument/2006/relationships/image" Target="../media/image720.png"/><Relationship Id="rId193" Type="http://schemas.openxmlformats.org/officeDocument/2006/relationships/customXml" Target="../ink/ink747.xml"/><Relationship Id="rId202" Type="http://schemas.openxmlformats.org/officeDocument/2006/relationships/image" Target="../media/image735.png"/><Relationship Id="rId13" Type="http://schemas.openxmlformats.org/officeDocument/2006/relationships/image" Target="../media/image644.png"/><Relationship Id="rId18" Type="http://schemas.openxmlformats.org/officeDocument/2006/relationships/customXml" Target="../ink/ink659.xml"/><Relationship Id="rId39" Type="http://schemas.openxmlformats.org/officeDocument/2006/relationships/image" Target="../media/image171.png"/><Relationship Id="rId109" Type="http://schemas.openxmlformats.org/officeDocument/2006/relationships/customXml" Target="../ink/ink705.xml"/><Relationship Id="rId34" Type="http://schemas.openxmlformats.org/officeDocument/2006/relationships/customXml" Target="../ink/ink667.xml"/><Relationship Id="rId50" Type="http://schemas.openxmlformats.org/officeDocument/2006/relationships/customXml" Target="../ink/ink675.xml"/><Relationship Id="rId55" Type="http://schemas.openxmlformats.org/officeDocument/2006/relationships/customXml" Target="../ink/ink678.xml"/><Relationship Id="rId76" Type="http://schemas.openxmlformats.org/officeDocument/2006/relationships/image" Target="../media/image673.png"/><Relationship Id="rId97" Type="http://schemas.openxmlformats.org/officeDocument/2006/relationships/customXml" Target="../ink/ink699.xml"/><Relationship Id="rId104" Type="http://schemas.openxmlformats.org/officeDocument/2006/relationships/image" Target="../media/image687.png"/><Relationship Id="rId120" Type="http://schemas.openxmlformats.org/officeDocument/2006/relationships/image" Target="../media/image694.png"/><Relationship Id="rId125" Type="http://schemas.openxmlformats.org/officeDocument/2006/relationships/customXml" Target="../ink/ink713.xml"/><Relationship Id="rId141" Type="http://schemas.openxmlformats.org/officeDocument/2006/relationships/customXml" Target="../ink/ink721.xml"/><Relationship Id="rId146" Type="http://schemas.openxmlformats.org/officeDocument/2006/relationships/image" Target="../media/image707.png"/><Relationship Id="rId167" Type="http://schemas.openxmlformats.org/officeDocument/2006/relationships/customXml" Target="../ink/ink734.xml"/><Relationship Id="rId188" Type="http://schemas.openxmlformats.org/officeDocument/2006/relationships/image" Target="../media/image728.png"/><Relationship Id="rId7" Type="http://schemas.openxmlformats.org/officeDocument/2006/relationships/image" Target="../media/image641.png"/><Relationship Id="rId71" Type="http://schemas.openxmlformats.org/officeDocument/2006/relationships/customXml" Target="../ink/ink686.xml"/><Relationship Id="rId92" Type="http://schemas.openxmlformats.org/officeDocument/2006/relationships/image" Target="../media/image681.png"/><Relationship Id="rId162" Type="http://schemas.openxmlformats.org/officeDocument/2006/relationships/image" Target="../media/image715.png"/><Relationship Id="rId183" Type="http://schemas.openxmlformats.org/officeDocument/2006/relationships/customXml" Target="../ink/ink742.xml"/><Relationship Id="rId2" Type="http://schemas.openxmlformats.org/officeDocument/2006/relationships/customXml" Target="../ink/ink651.xml"/><Relationship Id="rId29" Type="http://schemas.openxmlformats.org/officeDocument/2006/relationships/image" Target="../media/image651.png"/><Relationship Id="rId24" Type="http://schemas.openxmlformats.org/officeDocument/2006/relationships/customXml" Target="../ink/ink662.xml"/><Relationship Id="rId40" Type="http://schemas.openxmlformats.org/officeDocument/2006/relationships/customXml" Target="../ink/ink670.xml"/><Relationship Id="rId45" Type="http://schemas.openxmlformats.org/officeDocument/2006/relationships/image" Target="../media/image658.png"/><Relationship Id="rId66" Type="http://schemas.openxmlformats.org/officeDocument/2006/relationships/image" Target="../media/image668.png"/><Relationship Id="rId87" Type="http://schemas.openxmlformats.org/officeDocument/2006/relationships/customXml" Target="../ink/ink694.xml"/><Relationship Id="rId110" Type="http://schemas.openxmlformats.org/officeDocument/2006/relationships/image" Target="../media/image690.png"/><Relationship Id="rId115" Type="http://schemas.openxmlformats.org/officeDocument/2006/relationships/customXml" Target="../ink/ink708.xml"/><Relationship Id="rId131" Type="http://schemas.openxmlformats.org/officeDocument/2006/relationships/customXml" Target="../ink/ink716.xml"/><Relationship Id="rId136" Type="http://schemas.openxmlformats.org/officeDocument/2006/relationships/image" Target="../media/image702.png"/><Relationship Id="rId157" Type="http://schemas.openxmlformats.org/officeDocument/2006/relationships/customXml" Target="../ink/ink729.xml"/><Relationship Id="rId178" Type="http://schemas.openxmlformats.org/officeDocument/2006/relationships/image" Target="../media/image723.png"/><Relationship Id="rId61" Type="http://schemas.openxmlformats.org/officeDocument/2006/relationships/customXml" Target="../ink/ink681.xml"/><Relationship Id="rId82" Type="http://schemas.openxmlformats.org/officeDocument/2006/relationships/image" Target="../media/image676.png"/><Relationship Id="rId152" Type="http://schemas.openxmlformats.org/officeDocument/2006/relationships/image" Target="../media/image710.png"/><Relationship Id="rId173" Type="http://schemas.openxmlformats.org/officeDocument/2006/relationships/customXml" Target="../ink/ink737.xml"/><Relationship Id="rId194" Type="http://schemas.openxmlformats.org/officeDocument/2006/relationships/image" Target="../media/image731.png"/><Relationship Id="rId199" Type="http://schemas.openxmlformats.org/officeDocument/2006/relationships/customXml" Target="../ink/ink750.xml"/><Relationship Id="rId203" Type="http://schemas.openxmlformats.org/officeDocument/2006/relationships/customXml" Target="../ink/ink752.xml"/><Relationship Id="rId19" Type="http://schemas.openxmlformats.org/officeDocument/2006/relationships/image" Target="../media/image647.png"/><Relationship Id="rId14" Type="http://schemas.openxmlformats.org/officeDocument/2006/relationships/customXml" Target="../ink/ink657.xml"/><Relationship Id="rId30" Type="http://schemas.openxmlformats.org/officeDocument/2006/relationships/customXml" Target="../ink/ink665.xml"/><Relationship Id="rId35" Type="http://schemas.openxmlformats.org/officeDocument/2006/relationships/image" Target="../media/image654.png"/><Relationship Id="rId56" Type="http://schemas.openxmlformats.org/officeDocument/2006/relationships/image" Target="../media/image663.png"/><Relationship Id="rId77" Type="http://schemas.openxmlformats.org/officeDocument/2006/relationships/customXml" Target="../ink/ink689.xml"/><Relationship Id="rId100" Type="http://schemas.openxmlformats.org/officeDocument/2006/relationships/image" Target="../media/image685.png"/><Relationship Id="rId105" Type="http://schemas.openxmlformats.org/officeDocument/2006/relationships/customXml" Target="../ink/ink703.xml"/><Relationship Id="rId126" Type="http://schemas.openxmlformats.org/officeDocument/2006/relationships/image" Target="../media/image697.png"/><Relationship Id="rId147" Type="http://schemas.openxmlformats.org/officeDocument/2006/relationships/customXml" Target="../ink/ink724.xml"/><Relationship Id="rId168" Type="http://schemas.openxmlformats.org/officeDocument/2006/relationships/image" Target="../media/image718.png"/><Relationship Id="rId8" Type="http://schemas.openxmlformats.org/officeDocument/2006/relationships/customXml" Target="../ink/ink654.xml"/><Relationship Id="rId51" Type="http://schemas.openxmlformats.org/officeDocument/2006/relationships/image" Target="../media/image661.png"/><Relationship Id="rId72" Type="http://schemas.openxmlformats.org/officeDocument/2006/relationships/image" Target="../media/image671.png"/><Relationship Id="rId93" Type="http://schemas.openxmlformats.org/officeDocument/2006/relationships/customXml" Target="../ink/ink697.xml"/><Relationship Id="rId98" Type="http://schemas.openxmlformats.org/officeDocument/2006/relationships/image" Target="../media/image684.png"/><Relationship Id="rId121" Type="http://schemas.openxmlformats.org/officeDocument/2006/relationships/customXml" Target="../ink/ink711.xml"/><Relationship Id="rId142" Type="http://schemas.openxmlformats.org/officeDocument/2006/relationships/image" Target="../media/image705.png"/><Relationship Id="rId163" Type="http://schemas.openxmlformats.org/officeDocument/2006/relationships/customXml" Target="../ink/ink732.xml"/><Relationship Id="rId184" Type="http://schemas.openxmlformats.org/officeDocument/2006/relationships/image" Target="../media/image726.png"/><Relationship Id="rId189" Type="http://schemas.openxmlformats.org/officeDocument/2006/relationships/customXml" Target="../ink/ink745.xml"/><Relationship Id="rId3" Type="http://schemas.openxmlformats.org/officeDocument/2006/relationships/image" Target="../media/image639.png"/><Relationship Id="rId25" Type="http://schemas.openxmlformats.org/officeDocument/2006/relationships/image" Target="../media/image650.png"/><Relationship Id="rId46" Type="http://schemas.openxmlformats.org/officeDocument/2006/relationships/customXml" Target="../ink/ink673.xml"/><Relationship Id="rId67" Type="http://schemas.openxmlformats.org/officeDocument/2006/relationships/customXml" Target="../ink/ink684.xml"/><Relationship Id="rId116" Type="http://schemas.openxmlformats.org/officeDocument/2006/relationships/image" Target="../media/image192.png"/><Relationship Id="rId137" Type="http://schemas.openxmlformats.org/officeDocument/2006/relationships/customXml" Target="../ink/ink719.xml"/><Relationship Id="rId158" Type="http://schemas.openxmlformats.org/officeDocument/2006/relationships/image" Target="../media/image713.png"/><Relationship Id="rId20" Type="http://schemas.openxmlformats.org/officeDocument/2006/relationships/customXml" Target="../ink/ink660.xml"/><Relationship Id="rId41" Type="http://schemas.openxmlformats.org/officeDocument/2006/relationships/image" Target="../media/image656.png"/><Relationship Id="rId62" Type="http://schemas.openxmlformats.org/officeDocument/2006/relationships/image" Target="../media/image666.png"/><Relationship Id="rId83" Type="http://schemas.openxmlformats.org/officeDocument/2006/relationships/customXml" Target="../ink/ink692.xml"/><Relationship Id="rId88" Type="http://schemas.openxmlformats.org/officeDocument/2006/relationships/image" Target="../media/image679.png"/><Relationship Id="rId111" Type="http://schemas.openxmlformats.org/officeDocument/2006/relationships/customXml" Target="../ink/ink706.xml"/><Relationship Id="rId132" Type="http://schemas.openxmlformats.org/officeDocument/2006/relationships/image" Target="../media/image700.png"/><Relationship Id="rId153" Type="http://schemas.openxmlformats.org/officeDocument/2006/relationships/customXml" Target="../ink/ink727.xml"/><Relationship Id="rId174" Type="http://schemas.openxmlformats.org/officeDocument/2006/relationships/image" Target="../media/image721.png"/><Relationship Id="rId179" Type="http://schemas.openxmlformats.org/officeDocument/2006/relationships/customXml" Target="../ink/ink740.xml"/><Relationship Id="rId195" Type="http://schemas.openxmlformats.org/officeDocument/2006/relationships/customXml" Target="../ink/ink748.xml"/><Relationship Id="rId190" Type="http://schemas.openxmlformats.org/officeDocument/2006/relationships/image" Target="../media/image729.png"/><Relationship Id="rId204" Type="http://schemas.openxmlformats.org/officeDocument/2006/relationships/image" Target="../media/image736.png"/><Relationship Id="rId15" Type="http://schemas.openxmlformats.org/officeDocument/2006/relationships/image" Target="../media/image645.png"/><Relationship Id="rId36" Type="http://schemas.openxmlformats.org/officeDocument/2006/relationships/customXml" Target="../ink/ink668.xml"/><Relationship Id="rId57" Type="http://schemas.openxmlformats.org/officeDocument/2006/relationships/customXml" Target="../ink/ink679.xml"/><Relationship Id="rId106" Type="http://schemas.openxmlformats.org/officeDocument/2006/relationships/image" Target="../media/image688.png"/><Relationship Id="rId127" Type="http://schemas.openxmlformats.org/officeDocument/2006/relationships/customXml" Target="../ink/ink714.xml"/><Relationship Id="rId10" Type="http://schemas.openxmlformats.org/officeDocument/2006/relationships/customXml" Target="../ink/ink655.xml"/><Relationship Id="rId31" Type="http://schemas.openxmlformats.org/officeDocument/2006/relationships/image" Target="../media/image652.png"/><Relationship Id="rId52" Type="http://schemas.openxmlformats.org/officeDocument/2006/relationships/customXml" Target="../ink/ink676.xml"/><Relationship Id="rId73" Type="http://schemas.openxmlformats.org/officeDocument/2006/relationships/customXml" Target="../ink/ink687.xml"/><Relationship Id="rId78" Type="http://schemas.openxmlformats.org/officeDocument/2006/relationships/image" Target="../media/image674.png"/><Relationship Id="rId94" Type="http://schemas.openxmlformats.org/officeDocument/2006/relationships/image" Target="../media/image682.png"/><Relationship Id="rId99" Type="http://schemas.openxmlformats.org/officeDocument/2006/relationships/customXml" Target="../ink/ink700.xml"/><Relationship Id="rId101" Type="http://schemas.openxmlformats.org/officeDocument/2006/relationships/customXml" Target="../ink/ink701.xml"/><Relationship Id="rId122" Type="http://schemas.openxmlformats.org/officeDocument/2006/relationships/image" Target="../media/image695.png"/><Relationship Id="rId143" Type="http://schemas.openxmlformats.org/officeDocument/2006/relationships/customXml" Target="../ink/ink722.xml"/><Relationship Id="rId148" Type="http://schemas.openxmlformats.org/officeDocument/2006/relationships/image" Target="../media/image708.png"/><Relationship Id="rId164" Type="http://schemas.openxmlformats.org/officeDocument/2006/relationships/image" Target="../media/image716.png"/><Relationship Id="rId169" Type="http://schemas.openxmlformats.org/officeDocument/2006/relationships/customXml" Target="../ink/ink735.xml"/><Relationship Id="rId185" Type="http://schemas.openxmlformats.org/officeDocument/2006/relationships/customXml" Target="../ink/ink743.xml"/><Relationship Id="rId4" Type="http://schemas.openxmlformats.org/officeDocument/2006/relationships/customXml" Target="../ink/ink652.xml"/><Relationship Id="rId9" Type="http://schemas.openxmlformats.org/officeDocument/2006/relationships/image" Target="../media/image642.png"/><Relationship Id="rId180" Type="http://schemas.openxmlformats.org/officeDocument/2006/relationships/image" Target="../media/image724.png"/><Relationship Id="rId26" Type="http://schemas.openxmlformats.org/officeDocument/2006/relationships/customXml" Target="../ink/ink663.xml"/><Relationship Id="rId47" Type="http://schemas.openxmlformats.org/officeDocument/2006/relationships/image" Target="../media/image659.png"/><Relationship Id="rId68" Type="http://schemas.openxmlformats.org/officeDocument/2006/relationships/image" Target="../media/image669.png"/><Relationship Id="rId89" Type="http://schemas.openxmlformats.org/officeDocument/2006/relationships/customXml" Target="../ink/ink695.xml"/><Relationship Id="rId112" Type="http://schemas.openxmlformats.org/officeDocument/2006/relationships/image" Target="../media/image691.png"/><Relationship Id="rId133" Type="http://schemas.openxmlformats.org/officeDocument/2006/relationships/customXml" Target="../ink/ink717.xml"/><Relationship Id="rId154" Type="http://schemas.openxmlformats.org/officeDocument/2006/relationships/image" Target="../media/image711.png"/><Relationship Id="rId175" Type="http://schemas.openxmlformats.org/officeDocument/2006/relationships/customXml" Target="../ink/ink73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5.xml"/><Relationship Id="rId117" Type="http://schemas.openxmlformats.org/officeDocument/2006/relationships/image" Target="../media/image794.png"/><Relationship Id="rId21" Type="http://schemas.openxmlformats.org/officeDocument/2006/relationships/image" Target="../media/image746.png"/><Relationship Id="rId42" Type="http://schemas.openxmlformats.org/officeDocument/2006/relationships/customXml" Target="../ink/ink773.xml"/><Relationship Id="rId47" Type="http://schemas.openxmlformats.org/officeDocument/2006/relationships/image" Target="../media/image759.png"/><Relationship Id="rId63" Type="http://schemas.openxmlformats.org/officeDocument/2006/relationships/image" Target="../media/image767.png"/><Relationship Id="rId68" Type="http://schemas.openxmlformats.org/officeDocument/2006/relationships/customXml" Target="../ink/ink786.xml"/><Relationship Id="rId84" Type="http://schemas.openxmlformats.org/officeDocument/2006/relationships/customXml" Target="../ink/ink794.xml"/><Relationship Id="rId89" Type="http://schemas.openxmlformats.org/officeDocument/2006/relationships/image" Target="../media/image780.png"/><Relationship Id="rId112" Type="http://schemas.openxmlformats.org/officeDocument/2006/relationships/customXml" Target="../ink/ink808.xml"/><Relationship Id="rId133" Type="http://schemas.openxmlformats.org/officeDocument/2006/relationships/image" Target="../media/image802.png"/><Relationship Id="rId16" Type="http://schemas.openxmlformats.org/officeDocument/2006/relationships/customXml" Target="../ink/ink760.xml"/><Relationship Id="rId107" Type="http://schemas.openxmlformats.org/officeDocument/2006/relationships/image" Target="../media/image789.png"/><Relationship Id="rId11" Type="http://schemas.openxmlformats.org/officeDocument/2006/relationships/image" Target="../media/image741.png"/><Relationship Id="rId32" Type="http://schemas.openxmlformats.org/officeDocument/2006/relationships/customXml" Target="../ink/ink768.xml"/><Relationship Id="rId37" Type="http://schemas.openxmlformats.org/officeDocument/2006/relationships/image" Target="../media/image754.png"/><Relationship Id="rId53" Type="http://schemas.openxmlformats.org/officeDocument/2006/relationships/image" Target="../media/image762.png"/><Relationship Id="rId58" Type="http://schemas.openxmlformats.org/officeDocument/2006/relationships/customXml" Target="../ink/ink781.xml"/><Relationship Id="rId74" Type="http://schemas.openxmlformats.org/officeDocument/2006/relationships/customXml" Target="../ink/ink789.xml"/><Relationship Id="rId79" Type="http://schemas.openxmlformats.org/officeDocument/2006/relationships/image" Target="../media/image775.png"/><Relationship Id="rId102" Type="http://schemas.openxmlformats.org/officeDocument/2006/relationships/customXml" Target="../ink/ink803.xml"/><Relationship Id="rId123" Type="http://schemas.openxmlformats.org/officeDocument/2006/relationships/image" Target="../media/image797.png"/><Relationship Id="rId128" Type="http://schemas.openxmlformats.org/officeDocument/2006/relationships/customXml" Target="../ink/ink816.xml"/><Relationship Id="rId5" Type="http://schemas.openxmlformats.org/officeDocument/2006/relationships/image" Target="../media/image738.png"/><Relationship Id="rId90" Type="http://schemas.openxmlformats.org/officeDocument/2006/relationships/customXml" Target="../ink/ink797.xml"/><Relationship Id="rId95" Type="http://schemas.openxmlformats.org/officeDocument/2006/relationships/image" Target="../media/image783.png"/><Relationship Id="rId14" Type="http://schemas.openxmlformats.org/officeDocument/2006/relationships/customXml" Target="../ink/ink759.xml"/><Relationship Id="rId22" Type="http://schemas.openxmlformats.org/officeDocument/2006/relationships/customXml" Target="../ink/ink763.xml"/><Relationship Id="rId27" Type="http://schemas.openxmlformats.org/officeDocument/2006/relationships/image" Target="../media/image749.png"/><Relationship Id="rId30" Type="http://schemas.openxmlformats.org/officeDocument/2006/relationships/customXml" Target="../ink/ink767.xml"/><Relationship Id="rId35" Type="http://schemas.openxmlformats.org/officeDocument/2006/relationships/image" Target="../media/image753.png"/><Relationship Id="rId43" Type="http://schemas.openxmlformats.org/officeDocument/2006/relationships/image" Target="../media/image757.png"/><Relationship Id="rId48" Type="http://schemas.openxmlformats.org/officeDocument/2006/relationships/customXml" Target="../ink/ink776.xml"/><Relationship Id="rId56" Type="http://schemas.openxmlformats.org/officeDocument/2006/relationships/customXml" Target="../ink/ink780.xml"/><Relationship Id="rId64" Type="http://schemas.openxmlformats.org/officeDocument/2006/relationships/customXml" Target="../ink/ink784.xml"/><Relationship Id="rId69" Type="http://schemas.openxmlformats.org/officeDocument/2006/relationships/image" Target="../media/image770.png"/><Relationship Id="rId77" Type="http://schemas.openxmlformats.org/officeDocument/2006/relationships/image" Target="../media/image774.png"/><Relationship Id="rId100" Type="http://schemas.openxmlformats.org/officeDocument/2006/relationships/customXml" Target="../ink/ink802.xml"/><Relationship Id="rId105" Type="http://schemas.openxmlformats.org/officeDocument/2006/relationships/image" Target="../media/image788.png"/><Relationship Id="rId113" Type="http://schemas.openxmlformats.org/officeDocument/2006/relationships/image" Target="../media/image792.png"/><Relationship Id="rId118" Type="http://schemas.openxmlformats.org/officeDocument/2006/relationships/customXml" Target="../ink/ink811.xml"/><Relationship Id="rId126" Type="http://schemas.openxmlformats.org/officeDocument/2006/relationships/customXml" Target="../ink/ink815.xml"/><Relationship Id="rId8" Type="http://schemas.openxmlformats.org/officeDocument/2006/relationships/customXml" Target="../ink/ink756.xml"/><Relationship Id="rId51" Type="http://schemas.openxmlformats.org/officeDocument/2006/relationships/image" Target="../media/image761.png"/><Relationship Id="rId72" Type="http://schemas.openxmlformats.org/officeDocument/2006/relationships/customXml" Target="../ink/ink788.xml"/><Relationship Id="rId80" Type="http://schemas.openxmlformats.org/officeDocument/2006/relationships/customXml" Target="../ink/ink792.xml"/><Relationship Id="rId85" Type="http://schemas.openxmlformats.org/officeDocument/2006/relationships/image" Target="../media/image778.png"/><Relationship Id="rId93" Type="http://schemas.openxmlformats.org/officeDocument/2006/relationships/image" Target="../media/image782.png"/><Relationship Id="rId98" Type="http://schemas.openxmlformats.org/officeDocument/2006/relationships/customXml" Target="../ink/ink801.xml"/><Relationship Id="rId121" Type="http://schemas.openxmlformats.org/officeDocument/2006/relationships/image" Target="../media/image796.png"/><Relationship Id="rId3" Type="http://schemas.openxmlformats.org/officeDocument/2006/relationships/image" Target="../media/image737.png"/><Relationship Id="rId12" Type="http://schemas.openxmlformats.org/officeDocument/2006/relationships/customXml" Target="../ink/ink758.xml"/><Relationship Id="rId17" Type="http://schemas.openxmlformats.org/officeDocument/2006/relationships/image" Target="../media/image744.png"/><Relationship Id="rId25" Type="http://schemas.openxmlformats.org/officeDocument/2006/relationships/image" Target="../media/image748.png"/><Relationship Id="rId33" Type="http://schemas.openxmlformats.org/officeDocument/2006/relationships/image" Target="../media/image752.png"/><Relationship Id="rId38" Type="http://schemas.openxmlformats.org/officeDocument/2006/relationships/customXml" Target="../ink/ink771.xml"/><Relationship Id="rId46" Type="http://schemas.openxmlformats.org/officeDocument/2006/relationships/customXml" Target="../ink/ink775.xml"/><Relationship Id="rId59" Type="http://schemas.openxmlformats.org/officeDocument/2006/relationships/image" Target="../media/image765.png"/><Relationship Id="rId67" Type="http://schemas.openxmlformats.org/officeDocument/2006/relationships/image" Target="../media/image769.png"/><Relationship Id="rId103" Type="http://schemas.openxmlformats.org/officeDocument/2006/relationships/image" Target="../media/image787.png"/><Relationship Id="rId108" Type="http://schemas.openxmlformats.org/officeDocument/2006/relationships/customXml" Target="../ink/ink806.xml"/><Relationship Id="rId116" Type="http://schemas.openxmlformats.org/officeDocument/2006/relationships/customXml" Target="../ink/ink810.xml"/><Relationship Id="rId124" Type="http://schemas.openxmlformats.org/officeDocument/2006/relationships/customXml" Target="../ink/ink814.xml"/><Relationship Id="rId129" Type="http://schemas.openxmlformats.org/officeDocument/2006/relationships/image" Target="../media/image800.png"/><Relationship Id="rId20" Type="http://schemas.openxmlformats.org/officeDocument/2006/relationships/customXml" Target="../ink/ink762.xml"/><Relationship Id="rId41" Type="http://schemas.openxmlformats.org/officeDocument/2006/relationships/image" Target="../media/image756.png"/><Relationship Id="rId54" Type="http://schemas.openxmlformats.org/officeDocument/2006/relationships/customXml" Target="../ink/ink779.xml"/><Relationship Id="rId62" Type="http://schemas.openxmlformats.org/officeDocument/2006/relationships/customXml" Target="../ink/ink783.xml"/><Relationship Id="rId70" Type="http://schemas.openxmlformats.org/officeDocument/2006/relationships/customXml" Target="../ink/ink787.xml"/><Relationship Id="rId75" Type="http://schemas.openxmlformats.org/officeDocument/2006/relationships/image" Target="../media/image773.png"/><Relationship Id="rId83" Type="http://schemas.openxmlformats.org/officeDocument/2006/relationships/image" Target="../media/image777.png"/><Relationship Id="rId88" Type="http://schemas.openxmlformats.org/officeDocument/2006/relationships/customXml" Target="../ink/ink796.xml"/><Relationship Id="rId91" Type="http://schemas.openxmlformats.org/officeDocument/2006/relationships/image" Target="../media/image781.png"/><Relationship Id="rId96" Type="http://schemas.openxmlformats.org/officeDocument/2006/relationships/customXml" Target="../ink/ink800.xml"/><Relationship Id="rId111" Type="http://schemas.openxmlformats.org/officeDocument/2006/relationships/image" Target="../media/image791.png"/><Relationship Id="rId132" Type="http://schemas.openxmlformats.org/officeDocument/2006/relationships/customXml" Target="../ink/ink8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5.xml"/><Relationship Id="rId15" Type="http://schemas.openxmlformats.org/officeDocument/2006/relationships/image" Target="../media/image743.png"/><Relationship Id="rId23" Type="http://schemas.openxmlformats.org/officeDocument/2006/relationships/image" Target="../media/image747.png"/><Relationship Id="rId28" Type="http://schemas.openxmlformats.org/officeDocument/2006/relationships/customXml" Target="../ink/ink766.xml"/><Relationship Id="rId36" Type="http://schemas.openxmlformats.org/officeDocument/2006/relationships/customXml" Target="../ink/ink770.xml"/><Relationship Id="rId49" Type="http://schemas.openxmlformats.org/officeDocument/2006/relationships/image" Target="../media/image760.png"/><Relationship Id="rId57" Type="http://schemas.openxmlformats.org/officeDocument/2006/relationships/image" Target="../media/image764.png"/><Relationship Id="rId106" Type="http://schemas.openxmlformats.org/officeDocument/2006/relationships/customXml" Target="../ink/ink805.xml"/><Relationship Id="rId114" Type="http://schemas.openxmlformats.org/officeDocument/2006/relationships/customXml" Target="../ink/ink809.xml"/><Relationship Id="rId119" Type="http://schemas.openxmlformats.org/officeDocument/2006/relationships/image" Target="../media/image795.png"/><Relationship Id="rId127" Type="http://schemas.openxmlformats.org/officeDocument/2006/relationships/image" Target="../media/image799.png"/><Relationship Id="rId10" Type="http://schemas.openxmlformats.org/officeDocument/2006/relationships/customXml" Target="../ink/ink757.xml"/><Relationship Id="rId31" Type="http://schemas.openxmlformats.org/officeDocument/2006/relationships/image" Target="../media/image751.png"/><Relationship Id="rId44" Type="http://schemas.openxmlformats.org/officeDocument/2006/relationships/customXml" Target="../ink/ink774.xml"/><Relationship Id="rId52" Type="http://schemas.openxmlformats.org/officeDocument/2006/relationships/customXml" Target="../ink/ink778.xml"/><Relationship Id="rId60" Type="http://schemas.openxmlformats.org/officeDocument/2006/relationships/customXml" Target="../ink/ink782.xml"/><Relationship Id="rId65" Type="http://schemas.openxmlformats.org/officeDocument/2006/relationships/image" Target="../media/image768.png"/><Relationship Id="rId73" Type="http://schemas.openxmlformats.org/officeDocument/2006/relationships/image" Target="../media/image772.png"/><Relationship Id="rId78" Type="http://schemas.openxmlformats.org/officeDocument/2006/relationships/customXml" Target="../ink/ink791.xml"/><Relationship Id="rId81" Type="http://schemas.openxmlformats.org/officeDocument/2006/relationships/image" Target="../media/image776.png"/><Relationship Id="rId86" Type="http://schemas.openxmlformats.org/officeDocument/2006/relationships/customXml" Target="../ink/ink795.xml"/><Relationship Id="rId94" Type="http://schemas.openxmlformats.org/officeDocument/2006/relationships/customXml" Target="../ink/ink799.xml"/><Relationship Id="rId99" Type="http://schemas.openxmlformats.org/officeDocument/2006/relationships/image" Target="../media/image785.png"/><Relationship Id="rId101" Type="http://schemas.openxmlformats.org/officeDocument/2006/relationships/image" Target="../media/image786.png"/><Relationship Id="rId122" Type="http://schemas.openxmlformats.org/officeDocument/2006/relationships/customXml" Target="../ink/ink813.xml"/><Relationship Id="rId130" Type="http://schemas.openxmlformats.org/officeDocument/2006/relationships/customXml" Target="../ink/ink817.xml"/><Relationship Id="rId4" Type="http://schemas.openxmlformats.org/officeDocument/2006/relationships/customXml" Target="../ink/ink754.xml"/><Relationship Id="rId9" Type="http://schemas.openxmlformats.org/officeDocument/2006/relationships/image" Target="../media/image740.png"/><Relationship Id="rId13" Type="http://schemas.openxmlformats.org/officeDocument/2006/relationships/image" Target="../media/image742.png"/><Relationship Id="rId18" Type="http://schemas.openxmlformats.org/officeDocument/2006/relationships/customXml" Target="../ink/ink761.xml"/><Relationship Id="rId39" Type="http://schemas.openxmlformats.org/officeDocument/2006/relationships/image" Target="../media/image755.png"/><Relationship Id="rId109" Type="http://schemas.openxmlformats.org/officeDocument/2006/relationships/image" Target="../media/image790.png"/><Relationship Id="rId34" Type="http://schemas.openxmlformats.org/officeDocument/2006/relationships/customXml" Target="../ink/ink769.xml"/><Relationship Id="rId50" Type="http://schemas.openxmlformats.org/officeDocument/2006/relationships/customXml" Target="../ink/ink777.xml"/><Relationship Id="rId55" Type="http://schemas.openxmlformats.org/officeDocument/2006/relationships/image" Target="../media/image763.png"/><Relationship Id="rId76" Type="http://schemas.openxmlformats.org/officeDocument/2006/relationships/customXml" Target="../ink/ink790.xml"/><Relationship Id="rId97" Type="http://schemas.openxmlformats.org/officeDocument/2006/relationships/image" Target="../media/image784.png"/><Relationship Id="rId104" Type="http://schemas.openxmlformats.org/officeDocument/2006/relationships/customXml" Target="../ink/ink804.xml"/><Relationship Id="rId120" Type="http://schemas.openxmlformats.org/officeDocument/2006/relationships/customXml" Target="../ink/ink812.xml"/><Relationship Id="rId125" Type="http://schemas.openxmlformats.org/officeDocument/2006/relationships/image" Target="../media/image798.png"/><Relationship Id="rId7" Type="http://schemas.openxmlformats.org/officeDocument/2006/relationships/image" Target="../media/image739.png"/><Relationship Id="rId71" Type="http://schemas.openxmlformats.org/officeDocument/2006/relationships/image" Target="../media/image771.png"/><Relationship Id="rId92" Type="http://schemas.openxmlformats.org/officeDocument/2006/relationships/customXml" Target="../ink/ink798.xml"/><Relationship Id="rId2" Type="http://schemas.openxmlformats.org/officeDocument/2006/relationships/customXml" Target="../ink/ink753.xml"/><Relationship Id="rId29" Type="http://schemas.openxmlformats.org/officeDocument/2006/relationships/image" Target="../media/image750.png"/><Relationship Id="rId24" Type="http://schemas.openxmlformats.org/officeDocument/2006/relationships/customXml" Target="../ink/ink764.xml"/><Relationship Id="rId40" Type="http://schemas.openxmlformats.org/officeDocument/2006/relationships/customXml" Target="../ink/ink772.xml"/><Relationship Id="rId45" Type="http://schemas.openxmlformats.org/officeDocument/2006/relationships/image" Target="../media/image758.png"/><Relationship Id="rId66" Type="http://schemas.openxmlformats.org/officeDocument/2006/relationships/customXml" Target="../ink/ink785.xml"/><Relationship Id="rId87" Type="http://schemas.openxmlformats.org/officeDocument/2006/relationships/image" Target="../media/image779.png"/><Relationship Id="rId110" Type="http://schemas.openxmlformats.org/officeDocument/2006/relationships/customXml" Target="../ink/ink807.xml"/><Relationship Id="rId115" Type="http://schemas.openxmlformats.org/officeDocument/2006/relationships/image" Target="../media/image793.png"/><Relationship Id="rId131" Type="http://schemas.openxmlformats.org/officeDocument/2006/relationships/image" Target="../media/image801.png"/><Relationship Id="rId61" Type="http://schemas.openxmlformats.org/officeDocument/2006/relationships/image" Target="../media/image766.png"/><Relationship Id="rId82" Type="http://schemas.openxmlformats.org/officeDocument/2006/relationships/customXml" Target="../ink/ink793.xml"/><Relationship Id="rId19" Type="http://schemas.openxmlformats.org/officeDocument/2006/relationships/image" Target="../media/image74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1.xml"/><Relationship Id="rId117" Type="http://schemas.openxmlformats.org/officeDocument/2006/relationships/image" Target="../media/image857.png"/><Relationship Id="rId21" Type="http://schemas.openxmlformats.org/officeDocument/2006/relationships/image" Target="../media/image812.png"/><Relationship Id="rId42" Type="http://schemas.openxmlformats.org/officeDocument/2006/relationships/customXml" Target="../ink/ink839.xml"/><Relationship Id="rId47" Type="http://schemas.openxmlformats.org/officeDocument/2006/relationships/image" Target="../media/image823.png"/><Relationship Id="rId63" Type="http://schemas.openxmlformats.org/officeDocument/2006/relationships/image" Target="../media/image831.png"/><Relationship Id="rId68" Type="http://schemas.openxmlformats.org/officeDocument/2006/relationships/customXml" Target="../ink/ink852.xml"/><Relationship Id="rId84" Type="http://schemas.openxmlformats.org/officeDocument/2006/relationships/customXml" Target="../ink/ink860.xml"/><Relationship Id="rId89" Type="http://schemas.openxmlformats.org/officeDocument/2006/relationships/image" Target="../media/image171.png"/><Relationship Id="rId112" Type="http://schemas.openxmlformats.org/officeDocument/2006/relationships/customXml" Target="../ink/ink874.xml"/><Relationship Id="rId133" Type="http://schemas.openxmlformats.org/officeDocument/2006/relationships/customXml" Target="../ink/ink885.xml"/><Relationship Id="rId138" Type="http://schemas.openxmlformats.org/officeDocument/2006/relationships/image" Target="../media/image866.png"/><Relationship Id="rId154" Type="http://schemas.openxmlformats.org/officeDocument/2006/relationships/image" Target="../media/image874.png"/><Relationship Id="rId159" Type="http://schemas.openxmlformats.org/officeDocument/2006/relationships/customXml" Target="../ink/ink898.xml"/><Relationship Id="rId175" Type="http://schemas.openxmlformats.org/officeDocument/2006/relationships/customXml" Target="../ink/ink906.xml"/><Relationship Id="rId170" Type="http://schemas.openxmlformats.org/officeDocument/2006/relationships/image" Target="../media/image882.png"/><Relationship Id="rId191" Type="http://schemas.openxmlformats.org/officeDocument/2006/relationships/image" Target="../media/image892.png"/><Relationship Id="rId16" Type="http://schemas.openxmlformats.org/officeDocument/2006/relationships/customXml" Target="../ink/ink826.xml"/><Relationship Id="rId107" Type="http://schemas.openxmlformats.org/officeDocument/2006/relationships/image" Target="../media/image852.png"/><Relationship Id="rId11" Type="http://schemas.openxmlformats.org/officeDocument/2006/relationships/image" Target="../media/image807.png"/><Relationship Id="rId32" Type="http://schemas.openxmlformats.org/officeDocument/2006/relationships/customXml" Target="../ink/ink834.xml"/><Relationship Id="rId37" Type="http://schemas.openxmlformats.org/officeDocument/2006/relationships/image" Target="../media/image819.png"/><Relationship Id="rId53" Type="http://schemas.openxmlformats.org/officeDocument/2006/relationships/image" Target="../media/image826.png"/><Relationship Id="rId58" Type="http://schemas.openxmlformats.org/officeDocument/2006/relationships/customXml" Target="../ink/ink847.xml"/><Relationship Id="rId74" Type="http://schemas.openxmlformats.org/officeDocument/2006/relationships/customXml" Target="../ink/ink855.xml"/><Relationship Id="rId79" Type="http://schemas.openxmlformats.org/officeDocument/2006/relationships/image" Target="../media/image839.png"/><Relationship Id="rId102" Type="http://schemas.openxmlformats.org/officeDocument/2006/relationships/customXml" Target="../ink/ink869.xml"/><Relationship Id="rId123" Type="http://schemas.openxmlformats.org/officeDocument/2006/relationships/customXml" Target="../ink/ink880.xml"/><Relationship Id="rId128" Type="http://schemas.openxmlformats.org/officeDocument/2006/relationships/image" Target="../media/image862.png"/><Relationship Id="rId144" Type="http://schemas.openxmlformats.org/officeDocument/2006/relationships/image" Target="../media/image869.png"/><Relationship Id="rId149" Type="http://schemas.openxmlformats.org/officeDocument/2006/relationships/customXml" Target="../ink/ink893.xml"/><Relationship Id="rId5" Type="http://schemas.openxmlformats.org/officeDocument/2006/relationships/image" Target="../media/image804.png"/><Relationship Id="rId90" Type="http://schemas.openxmlformats.org/officeDocument/2006/relationships/customXml" Target="../ink/ink863.xml"/><Relationship Id="rId95" Type="http://schemas.openxmlformats.org/officeDocument/2006/relationships/image" Target="../media/image846.png"/><Relationship Id="rId160" Type="http://schemas.openxmlformats.org/officeDocument/2006/relationships/image" Target="../media/image877.png"/><Relationship Id="rId165" Type="http://schemas.openxmlformats.org/officeDocument/2006/relationships/customXml" Target="../ink/ink901.xml"/><Relationship Id="rId181" Type="http://schemas.openxmlformats.org/officeDocument/2006/relationships/customXml" Target="../ink/ink909.xml"/><Relationship Id="rId186" Type="http://schemas.openxmlformats.org/officeDocument/2006/relationships/image" Target="../media/image890.png"/><Relationship Id="rId22" Type="http://schemas.openxmlformats.org/officeDocument/2006/relationships/customXml" Target="../ink/ink829.xml"/><Relationship Id="rId27" Type="http://schemas.openxmlformats.org/officeDocument/2006/relationships/image" Target="../media/image814.png"/><Relationship Id="rId43" Type="http://schemas.openxmlformats.org/officeDocument/2006/relationships/image" Target="../media/image821.png"/><Relationship Id="rId48" Type="http://schemas.openxmlformats.org/officeDocument/2006/relationships/customXml" Target="../ink/ink842.xml"/><Relationship Id="rId64" Type="http://schemas.openxmlformats.org/officeDocument/2006/relationships/customXml" Target="../ink/ink850.xml"/><Relationship Id="rId69" Type="http://schemas.openxmlformats.org/officeDocument/2006/relationships/image" Target="../media/image834.png"/><Relationship Id="rId113" Type="http://schemas.openxmlformats.org/officeDocument/2006/relationships/image" Target="../media/image855.png"/><Relationship Id="rId118" Type="http://schemas.openxmlformats.org/officeDocument/2006/relationships/customXml" Target="../ink/ink877.xml"/><Relationship Id="rId134" Type="http://schemas.openxmlformats.org/officeDocument/2006/relationships/image" Target="../media/image864.png"/><Relationship Id="rId139" Type="http://schemas.openxmlformats.org/officeDocument/2006/relationships/customXml" Target="../ink/ink888.xml"/><Relationship Id="rId80" Type="http://schemas.openxmlformats.org/officeDocument/2006/relationships/customXml" Target="../ink/ink858.xml"/><Relationship Id="rId85" Type="http://schemas.openxmlformats.org/officeDocument/2006/relationships/image" Target="../media/image842.png"/><Relationship Id="rId150" Type="http://schemas.openxmlformats.org/officeDocument/2006/relationships/image" Target="../media/image872.png"/><Relationship Id="rId155" Type="http://schemas.openxmlformats.org/officeDocument/2006/relationships/customXml" Target="../ink/ink896.xml"/><Relationship Id="rId171" Type="http://schemas.openxmlformats.org/officeDocument/2006/relationships/customXml" Target="../ink/ink904.xml"/><Relationship Id="rId176" Type="http://schemas.openxmlformats.org/officeDocument/2006/relationships/image" Target="../media/image885.png"/><Relationship Id="rId12" Type="http://schemas.openxmlformats.org/officeDocument/2006/relationships/customXml" Target="../ink/ink824.xml"/><Relationship Id="rId17" Type="http://schemas.openxmlformats.org/officeDocument/2006/relationships/image" Target="../media/image810.png"/><Relationship Id="rId33" Type="http://schemas.openxmlformats.org/officeDocument/2006/relationships/image" Target="../media/image817.png"/><Relationship Id="rId38" Type="http://schemas.openxmlformats.org/officeDocument/2006/relationships/customXml" Target="../ink/ink837.xml"/><Relationship Id="rId59" Type="http://schemas.openxmlformats.org/officeDocument/2006/relationships/image" Target="../media/image829.png"/><Relationship Id="rId103" Type="http://schemas.openxmlformats.org/officeDocument/2006/relationships/image" Target="../media/image850.png"/><Relationship Id="rId108" Type="http://schemas.openxmlformats.org/officeDocument/2006/relationships/customXml" Target="../ink/ink872.xml"/><Relationship Id="rId124" Type="http://schemas.openxmlformats.org/officeDocument/2006/relationships/image" Target="../media/image860.png"/><Relationship Id="rId129" Type="http://schemas.openxmlformats.org/officeDocument/2006/relationships/customXml" Target="../ink/ink883.xml"/><Relationship Id="rId54" Type="http://schemas.openxmlformats.org/officeDocument/2006/relationships/customXml" Target="../ink/ink845.xml"/><Relationship Id="rId70" Type="http://schemas.openxmlformats.org/officeDocument/2006/relationships/customXml" Target="../ink/ink853.xml"/><Relationship Id="rId75" Type="http://schemas.openxmlformats.org/officeDocument/2006/relationships/image" Target="../media/image837.png"/><Relationship Id="rId91" Type="http://schemas.openxmlformats.org/officeDocument/2006/relationships/image" Target="../media/image844.png"/><Relationship Id="rId96" Type="http://schemas.openxmlformats.org/officeDocument/2006/relationships/customXml" Target="../ink/ink866.xml"/><Relationship Id="rId140" Type="http://schemas.openxmlformats.org/officeDocument/2006/relationships/image" Target="../media/image867.png"/><Relationship Id="rId145" Type="http://schemas.openxmlformats.org/officeDocument/2006/relationships/customXml" Target="../ink/ink891.xml"/><Relationship Id="rId161" Type="http://schemas.openxmlformats.org/officeDocument/2006/relationships/customXml" Target="../ink/ink899.xml"/><Relationship Id="rId166" Type="http://schemas.openxmlformats.org/officeDocument/2006/relationships/image" Target="../media/image880.png"/><Relationship Id="rId182" Type="http://schemas.openxmlformats.org/officeDocument/2006/relationships/image" Target="../media/image888.png"/><Relationship Id="rId187" Type="http://schemas.openxmlformats.org/officeDocument/2006/relationships/customXml" Target="../ink/ink9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1.xml"/><Relationship Id="rId23" Type="http://schemas.openxmlformats.org/officeDocument/2006/relationships/image" Target="../media/image813.png"/><Relationship Id="rId28" Type="http://schemas.openxmlformats.org/officeDocument/2006/relationships/customXml" Target="../ink/ink832.xml"/><Relationship Id="rId49" Type="http://schemas.openxmlformats.org/officeDocument/2006/relationships/image" Target="../media/image824.png"/><Relationship Id="rId114" Type="http://schemas.openxmlformats.org/officeDocument/2006/relationships/customXml" Target="../ink/ink875.xml"/><Relationship Id="rId119" Type="http://schemas.openxmlformats.org/officeDocument/2006/relationships/image" Target="../media/image858.png"/><Relationship Id="rId44" Type="http://schemas.openxmlformats.org/officeDocument/2006/relationships/customXml" Target="../ink/ink840.xml"/><Relationship Id="rId60" Type="http://schemas.openxmlformats.org/officeDocument/2006/relationships/customXml" Target="../ink/ink848.xml"/><Relationship Id="rId65" Type="http://schemas.openxmlformats.org/officeDocument/2006/relationships/image" Target="../media/image832.png"/><Relationship Id="rId81" Type="http://schemas.openxmlformats.org/officeDocument/2006/relationships/image" Target="../media/image840.png"/><Relationship Id="rId86" Type="http://schemas.openxmlformats.org/officeDocument/2006/relationships/customXml" Target="../ink/ink861.xml"/><Relationship Id="rId130" Type="http://schemas.openxmlformats.org/officeDocument/2006/relationships/image" Target="../media/image662.png"/><Relationship Id="rId135" Type="http://schemas.openxmlformats.org/officeDocument/2006/relationships/customXml" Target="../ink/ink886.xml"/><Relationship Id="rId151" Type="http://schemas.openxmlformats.org/officeDocument/2006/relationships/customXml" Target="../ink/ink894.xml"/><Relationship Id="rId156" Type="http://schemas.openxmlformats.org/officeDocument/2006/relationships/image" Target="../media/image875.png"/><Relationship Id="rId177" Type="http://schemas.openxmlformats.org/officeDocument/2006/relationships/customXml" Target="../ink/ink907.xml"/><Relationship Id="rId172" Type="http://schemas.openxmlformats.org/officeDocument/2006/relationships/image" Target="../media/image883.png"/><Relationship Id="rId13" Type="http://schemas.openxmlformats.org/officeDocument/2006/relationships/image" Target="../media/image808.png"/><Relationship Id="rId18" Type="http://schemas.openxmlformats.org/officeDocument/2006/relationships/customXml" Target="../ink/ink827.xml"/><Relationship Id="rId39" Type="http://schemas.openxmlformats.org/officeDocument/2006/relationships/image" Target="../media/image820.png"/><Relationship Id="rId109" Type="http://schemas.openxmlformats.org/officeDocument/2006/relationships/image" Target="../media/image853.png"/><Relationship Id="rId34" Type="http://schemas.openxmlformats.org/officeDocument/2006/relationships/customXml" Target="../ink/ink835.xml"/><Relationship Id="rId50" Type="http://schemas.openxmlformats.org/officeDocument/2006/relationships/customXml" Target="../ink/ink843.xml"/><Relationship Id="rId55" Type="http://schemas.openxmlformats.org/officeDocument/2006/relationships/image" Target="../media/image827.png"/><Relationship Id="rId76" Type="http://schemas.openxmlformats.org/officeDocument/2006/relationships/customXml" Target="../ink/ink856.xml"/><Relationship Id="rId97" Type="http://schemas.openxmlformats.org/officeDocument/2006/relationships/image" Target="../media/image847.png"/><Relationship Id="rId104" Type="http://schemas.openxmlformats.org/officeDocument/2006/relationships/customXml" Target="../ink/ink870.xml"/><Relationship Id="rId120" Type="http://schemas.openxmlformats.org/officeDocument/2006/relationships/customXml" Target="../ink/ink878.xml"/><Relationship Id="rId125" Type="http://schemas.openxmlformats.org/officeDocument/2006/relationships/customXml" Target="../ink/ink881.xml"/><Relationship Id="rId141" Type="http://schemas.openxmlformats.org/officeDocument/2006/relationships/customXml" Target="../ink/ink889.xml"/><Relationship Id="rId146" Type="http://schemas.openxmlformats.org/officeDocument/2006/relationships/image" Target="../media/image870.png"/><Relationship Id="rId167" Type="http://schemas.openxmlformats.org/officeDocument/2006/relationships/customXml" Target="../ink/ink902.xml"/><Relationship Id="rId188" Type="http://schemas.openxmlformats.org/officeDocument/2006/relationships/customXml" Target="../ink/ink913.xml"/><Relationship Id="rId7" Type="http://schemas.openxmlformats.org/officeDocument/2006/relationships/image" Target="../media/image805.png"/><Relationship Id="rId71" Type="http://schemas.openxmlformats.org/officeDocument/2006/relationships/image" Target="../media/image835.png"/><Relationship Id="rId92" Type="http://schemas.openxmlformats.org/officeDocument/2006/relationships/customXml" Target="../ink/ink864.xml"/><Relationship Id="rId162" Type="http://schemas.openxmlformats.org/officeDocument/2006/relationships/image" Target="../media/image878.png"/><Relationship Id="rId183" Type="http://schemas.openxmlformats.org/officeDocument/2006/relationships/customXml" Target="../ink/ink910.xml"/><Relationship Id="rId2" Type="http://schemas.openxmlformats.org/officeDocument/2006/relationships/customXml" Target="../ink/ink819.xml"/><Relationship Id="rId29" Type="http://schemas.openxmlformats.org/officeDocument/2006/relationships/image" Target="../media/image815.png"/><Relationship Id="rId24" Type="http://schemas.openxmlformats.org/officeDocument/2006/relationships/customXml" Target="../ink/ink830.xml"/><Relationship Id="rId40" Type="http://schemas.openxmlformats.org/officeDocument/2006/relationships/customXml" Target="../ink/ink838.xml"/><Relationship Id="rId45" Type="http://schemas.openxmlformats.org/officeDocument/2006/relationships/image" Target="../media/image822.png"/><Relationship Id="rId66" Type="http://schemas.openxmlformats.org/officeDocument/2006/relationships/customXml" Target="../ink/ink851.xml"/><Relationship Id="rId87" Type="http://schemas.openxmlformats.org/officeDocument/2006/relationships/image" Target="../media/image843.png"/><Relationship Id="rId110" Type="http://schemas.openxmlformats.org/officeDocument/2006/relationships/customXml" Target="../ink/ink873.xml"/><Relationship Id="rId115" Type="http://schemas.openxmlformats.org/officeDocument/2006/relationships/image" Target="../media/image856.png"/><Relationship Id="rId131" Type="http://schemas.openxmlformats.org/officeDocument/2006/relationships/customXml" Target="../ink/ink884.xml"/><Relationship Id="rId136" Type="http://schemas.openxmlformats.org/officeDocument/2006/relationships/image" Target="../media/image865.png"/><Relationship Id="rId157" Type="http://schemas.openxmlformats.org/officeDocument/2006/relationships/customXml" Target="../ink/ink897.xml"/><Relationship Id="rId178" Type="http://schemas.openxmlformats.org/officeDocument/2006/relationships/image" Target="../media/image886.png"/><Relationship Id="rId61" Type="http://schemas.openxmlformats.org/officeDocument/2006/relationships/image" Target="../media/image830.png"/><Relationship Id="rId82" Type="http://schemas.openxmlformats.org/officeDocument/2006/relationships/customXml" Target="../ink/ink859.xml"/><Relationship Id="rId152" Type="http://schemas.openxmlformats.org/officeDocument/2006/relationships/image" Target="../media/image873.png"/><Relationship Id="rId173" Type="http://schemas.openxmlformats.org/officeDocument/2006/relationships/customXml" Target="../ink/ink905.xml"/><Relationship Id="rId19" Type="http://schemas.openxmlformats.org/officeDocument/2006/relationships/image" Target="../media/image811.png"/><Relationship Id="rId14" Type="http://schemas.openxmlformats.org/officeDocument/2006/relationships/customXml" Target="../ink/ink825.xml"/><Relationship Id="rId30" Type="http://schemas.openxmlformats.org/officeDocument/2006/relationships/customXml" Target="../ink/ink833.xml"/><Relationship Id="rId35" Type="http://schemas.openxmlformats.org/officeDocument/2006/relationships/image" Target="../media/image818.png"/><Relationship Id="rId56" Type="http://schemas.openxmlformats.org/officeDocument/2006/relationships/customXml" Target="../ink/ink846.xml"/><Relationship Id="rId77" Type="http://schemas.openxmlformats.org/officeDocument/2006/relationships/image" Target="../media/image838.png"/><Relationship Id="rId100" Type="http://schemas.openxmlformats.org/officeDocument/2006/relationships/customXml" Target="../ink/ink868.xml"/><Relationship Id="rId105" Type="http://schemas.openxmlformats.org/officeDocument/2006/relationships/image" Target="../media/image851.png"/><Relationship Id="rId126" Type="http://schemas.openxmlformats.org/officeDocument/2006/relationships/image" Target="../media/image861.png"/><Relationship Id="rId147" Type="http://schemas.openxmlformats.org/officeDocument/2006/relationships/customXml" Target="../ink/ink892.xml"/><Relationship Id="rId168" Type="http://schemas.openxmlformats.org/officeDocument/2006/relationships/image" Target="../media/image881.png"/><Relationship Id="rId8" Type="http://schemas.openxmlformats.org/officeDocument/2006/relationships/customXml" Target="../ink/ink822.xml"/><Relationship Id="rId51" Type="http://schemas.openxmlformats.org/officeDocument/2006/relationships/image" Target="../media/image825.png"/><Relationship Id="rId72" Type="http://schemas.openxmlformats.org/officeDocument/2006/relationships/customXml" Target="../ink/ink854.xml"/><Relationship Id="rId93" Type="http://schemas.openxmlformats.org/officeDocument/2006/relationships/image" Target="../media/image845.png"/><Relationship Id="rId98" Type="http://schemas.openxmlformats.org/officeDocument/2006/relationships/customXml" Target="../ink/ink867.xml"/><Relationship Id="rId121" Type="http://schemas.openxmlformats.org/officeDocument/2006/relationships/image" Target="../media/image859.png"/><Relationship Id="rId142" Type="http://schemas.openxmlformats.org/officeDocument/2006/relationships/image" Target="../media/image868.png"/><Relationship Id="rId163" Type="http://schemas.openxmlformats.org/officeDocument/2006/relationships/customXml" Target="../ink/ink900.xml"/><Relationship Id="rId184" Type="http://schemas.openxmlformats.org/officeDocument/2006/relationships/image" Target="../media/image889.png"/><Relationship Id="rId189" Type="http://schemas.openxmlformats.org/officeDocument/2006/relationships/image" Target="../media/image891.png"/><Relationship Id="rId3" Type="http://schemas.openxmlformats.org/officeDocument/2006/relationships/image" Target="../media/image803.png"/><Relationship Id="rId25" Type="http://schemas.openxmlformats.org/officeDocument/2006/relationships/image" Target="../media/image165.png"/><Relationship Id="rId46" Type="http://schemas.openxmlformats.org/officeDocument/2006/relationships/customXml" Target="../ink/ink841.xml"/><Relationship Id="rId67" Type="http://schemas.openxmlformats.org/officeDocument/2006/relationships/image" Target="../media/image833.png"/><Relationship Id="rId116" Type="http://schemas.openxmlformats.org/officeDocument/2006/relationships/customXml" Target="../ink/ink876.xml"/><Relationship Id="rId137" Type="http://schemas.openxmlformats.org/officeDocument/2006/relationships/customXml" Target="../ink/ink887.xml"/><Relationship Id="rId158" Type="http://schemas.openxmlformats.org/officeDocument/2006/relationships/image" Target="../media/image876.png"/><Relationship Id="rId20" Type="http://schemas.openxmlformats.org/officeDocument/2006/relationships/customXml" Target="../ink/ink828.xml"/><Relationship Id="rId41" Type="http://schemas.openxmlformats.org/officeDocument/2006/relationships/image" Target="../media/image192.png"/><Relationship Id="rId62" Type="http://schemas.openxmlformats.org/officeDocument/2006/relationships/customXml" Target="../ink/ink849.xml"/><Relationship Id="rId83" Type="http://schemas.openxmlformats.org/officeDocument/2006/relationships/image" Target="../media/image841.png"/><Relationship Id="rId88" Type="http://schemas.openxmlformats.org/officeDocument/2006/relationships/customXml" Target="../ink/ink862.xml"/><Relationship Id="rId111" Type="http://schemas.openxmlformats.org/officeDocument/2006/relationships/image" Target="../media/image854.png"/><Relationship Id="rId132" Type="http://schemas.openxmlformats.org/officeDocument/2006/relationships/image" Target="../media/image863.png"/><Relationship Id="rId153" Type="http://schemas.openxmlformats.org/officeDocument/2006/relationships/customXml" Target="../ink/ink895.xml"/><Relationship Id="rId174" Type="http://schemas.openxmlformats.org/officeDocument/2006/relationships/image" Target="../media/image884.png"/><Relationship Id="rId179" Type="http://schemas.openxmlformats.org/officeDocument/2006/relationships/customXml" Target="../ink/ink908.xml"/><Relationship Id="rId190" Type="http://schemas.openxmlformats.org/officeDocument/2006/relationships/customXml" Target="../ink/ink914.xml"/><Relationship Id="rId15" Type="http://schemas.openxmlformats.org/officeDocument/2006/relationships/image" Target="../media/image809.png"/><Relationship Id="rId36" Type="http://schemas.openxmlformats.org/officeDocument/2006/relationships/customXml" Target="../ink/ink836.xml"/><Relationship Id="rId57" Type="http://schemas.openxmlformats.org/officeDocument/2006/relationships/image" Target="../media/image828.png"/><Relationship Id="rId106" Type="http://schemas.openxmlformats.org/officeDocument/2006/relationships/customXml" Target="../ink/ink871.xml"/><Relationship Id="rId127" Type="http://schemas.openxmlformats.org/officeDocument/2006/relationships/customXml" Target="../ink/ink882.xml"/><Relationship Id="rId10" Type="http://schemas.openxmlformats.org/officeDocument/2006/relationships/customXml" Target="../ink/ink823.xml"/><Relationship Id="rId31" Type="http://schemas.openxmlformats.org/officeDocument/2006/relationships/image" Target="../media/image816.png"/><Relationship Id="rId52" Type="http://schemas.openxmlformats.org/officeDocument/2006/relationships/customXml" Target="../ink/ink844.xml"/><Relationship Id="rId73" Type="http://schemas.openxmlformats.org/officeDocument/2006/relationships/image" Target="../media/image836.png"/><Relationship Id="rId78" Type="http://schemas.openxmlformats.org/officeDocument/2006/relationships/customXml" Target="../ink/ink857.xml"/><Relationship Id="rId94" Type="http://schemas.openxmlformats.org/officeDocument/2006/relationships/customXml" Target="../ink/ink865.xml"/><Relationship Id="rId99" Type="http://schemas.openxmlformats.org/officeDocument/2006/relationships/image" Target="../media/image848.png"/><Relationship Id="rId101" Type="http://schemas.openxmlformats.org/officeDocument/2006/relationships/image" Target="../media/image849.png"/><Relationship Id="rId122" Type="http://schemas.openxmlformats.org/officeDocument/2006/relationships/customXml" Target="../ink/ink879.xml"/><Relationship Id="rId143" Type="http://schemas.openxmlformats.org/officeDocument/2006/relationships/customXml" Target="../ink/ink890.xml"/><Relationship Id="rId148" Type="http://schemas.openxmlformats.org/officeDocument/2006/relationships/image" Target="../media/image871.png"/><Relationship Id="rId164" Type="http://schemas.openxmlformats.org/officeDocument/2006/relationships/image" Target="../media/image879.png"/><Relationship Id="rId169" Type="http://schemas.openxmlformats.org/officeDocument/2006/relationships/customXml" Target="../ink/ink903.xml"/><Relationship Id="rId185" Type="http://schemas.openxmlformats.org/officeDocument/2006/relationships/customXml" Target="../ink/ink911.xml"/><Relationship Id="rId4" Type="http://schemas.openxmlformats.org/officeDocument/2006/relationships/customXml" Target="../ink/ink820.xml"/><Relationship Id="rId9" Type="http://schemas.openxmlformats.org/officeDocument/2006/relationships/image" Target="../media/image806.png"/><Relationship Id="rId180" Type="http://schemas.openxmlformats.org/officeDocument/2006/relationships/image" Target="../media/image8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30C-CE69-42AC-B80E-032D0FA22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96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02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259E5F-C286-4DE6-8B32-30FEBEEE8AAF}"/>
                  </a:ext>
                </a:extLst>
              </p14:cNvPr>
              <p14:cNvContentPartPr/>
              <p14:nvPr/>
            </p14:nvContentPartPr>
            <p14:xfrm>
              <a:off x="2083182" y="3199458"/>
              <a:ext cx="598320" cy="89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259E5F-C286-4DE6-8B32-30FEBEEE8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542" y="3163818"/>
                <a:ext cx="63396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044A38-1D93-46FD-B37B-CB7FE29312F2}"/>
                  </a:ext>
                </a:extLst>
              </p14:cNvPr>
              <p14:cNvContentPartPr/>
              <p14:nvPr/>
            </p14:nvContentPartPr>
            <p14:xfrm>
              <a:off x="2681502" y="2997858"/>
              <a:ext cx="877320" cy="9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044A38-1D93-46FD-B37B-CB7FE2931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502" y="2962218"/>
                <a:ext cx="91296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DB2FBB-5FAE-43B3-82D2-1B79749DF674}"/>
                  </a:ext>
                </a:extLst>
              </p14:cNvPr>
              <p14:cNvContentPartPr/>
              <p14:nvPr/>
            </p14:nvContentPartPr>
            <p14:xfrm>
              <a:off x="3437502" y="3376218"/>
              <a:ext cx="155880" cy="14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DB2FBB-5FAE-43B3-82D2-1B79749DF6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9502" y="3340218"/>
                <a:ext cx="191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56BB22-7076-4DB8-BC0D-F2E62B6CFC61}"/>
                  </a:ext>
                </a:extLst>
              </p14:cNvPr>
              <p14:cNvContentPartPr/>
              <p14:nvPr/>
            </p14:nvContentPartPr>
            <p14:xfrm>
              <a:off x="3323022" y="3162378"/>
              <a:ext cx="936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56BB22-7076-4DB8-BC0D-F2E62B6CFC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022" y="3126378"/>
                <a:ext cx="45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E2745A-201B-40E3-A97C-4886F056E9FA}"/>
                  </a:ext>
                </a:extLst>
              </p14:cNvPr>
              <p14:cNvContentPartPr/>
              <p14:nvPr/>
            </p14:nvContentPartPr>
            <p14:xfrm>
              <a:off x="3749262" y="2830818"/>
              <a:ext cx="687240" cy="96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E2745A-201B-40E3-A97C-4886F056E9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1622" y="2794818"/>
                <a:ext cx="7228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8D2A8E-42B5-4D94-92C3-6A20CF340CC2}"/>
                  </a:ext>
                </a:extLst>
              </p14:cNvPr>
              <p14:cNvContentPartPr/>
              <p14:nvPr/>
            </p14:nvContentPartPr>
            <p14:xfrm>
              <a:off x="3877062" y="3325458"/>
              <a:ext cx="205200" cy="12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8D2A8E-42B5-4D94-92C3-6A20CF340C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9062" y="3289458"/>
                <a:ext cx="2408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9ED4C3-79FE-4382-8919-A3D3FAD76C87}"/>
                  </a:ext>
                </a:extLst>
              </p14:cNvPr>
              <p14:cNvContentPartPr/>
              <p14:nvPr/>
            </p14:nvContentPartPr>
            <p14:xfrm>
              <a:off x="4132302" y="2874738"/>
              <a:ext cx="544320" cy="52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9ED4C3-79FE-4382-8919-A3D3FAD76C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302" y="2838738"/>
                <a:ext cx="5799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724920-AF52-4627-9B25-D6808381287B}"/>
                  </a:ext>
                </a:extLst>
              </p14:cNvPr>
              <p14:cNvContentPartPr/>
              <p14:nvPr/>
            </p14:nvContentPartPr>
            <p14:xfrm>
              <a:off x="4272702" y="3096138"/>
              <a:ext cx="214920" cy="16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724920-AF52-4627-9B25-D680838128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5062" y="3060498"/>
                <a:ext cx="250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DB4111-CB79-436E-ADAC-ADE61CD21EF0}"/>
                  </a:ext>
                </a:extLst>
              </p14:cNvPr>
              <p14:cNvContentPartPr/>
              <p14:nvPr/>
            </p14:nvContentPartPr>
            <p14:xfrm>
              <a:off x="4729902" y="3059418"/>
              <a:ext cx="96120" cy="16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DB4111-CB79-436E-ADAC-ADE61CD21E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2262" y="3023418"/>
                <a:ext cx="131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5C1D29-E8B9-4809-9E71-120D788FE6B1}"/>
                  </a:ext>
                </a:extLst>
              </p14:cNvPr>
              <p14:cNvContentPartPr/>
              <p14:nvPr/>
            </p14:nvContentPartPr>
            <p14:xfrm>
              <a:off x="4550622" y="2843058"/>
              <a:ext cx="3960" cy="5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5C1D29-E8B9-4809-9E71-120D788FE6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2982" y="280705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1D20C6-1DFB-42D9-B7A1-B061E5B38E2C}"/>
                  </a:ext>
                </a:extLst>
              </p14:cNvPr>
              <p14:cNvContentPartPr/>
              <p14:nvPr/>
            </p14:nvContentPartPr>
            <p14:xfrm>
              <a:off x="4958502" y="2839458"/>
              <a:ext cx="489600" cy="332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1D20C6-1DFB-42D9-B7A1-B061E5B38E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0862" y="2803458"/>
                <a:ext cx="5252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FB336E-D074-4833-AA2C-41D39E4C4845}"/>
                  </a:ext>
                </a:extLst>
              </p14:cNvPr>
              <p14:cNvContentPartPr/>
              <p14:nvPr/>
            </p14:nvContentPartPr>
            <p14:xfrm>
              <a:off x="5465022" y="2496018"/>
              <a:ext cx="1067040" cy="104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FB336E-D074-4833-AA2C-41D39E4C48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7022" y="2460018"/>
                <a:ext cx="1102680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BADFA7-BB9E-44CD-A689-3A85AE09ECEC}"/>
                  </a:ext>
                </a:extLst>
              </p14:cNvPr>
              <p14:cNvContentPartPr/>
              <p14:nvPr/>
            </p14:nvContentPartPr>
            <p14:xfrm>
              <a:off x="7050462" y="1920378"/>
              <a:ext cx="1221120" cy="102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BADFA7-BB9E-44CD-A689-3A85AE09EC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2822" y="1884378"/>
                <a:ext cx="125676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C3BDE1-6512-4FB8-A043-C63FEC7FB021}"/>
                  </a:ext>
                </a:extLst>
              </p14:cNvPr>
              <p14:cNvContentPartPr/>
              <p14:nvPr/>
            </p14:nvContentPartPr>
            <p14:xfrm>
              <a:off x="7754262" y="2412498"/>
              <a:ext cx="513360" cy="31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C3BDE1-6512-4FB8-A043-C63FEC7FB0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36622" y="2376858"/>
                <a:ext cx="5490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457624-F0C6-48B7-90FE-4A292DEF82DA}"/>
                  </a:ext>
                </a:extLst>
              </p14:cNvPr>
              <p14:cNvContentPartPr/>
              <p14:nvPr/>
            </p14:nvContentPartPr>
            <p14:xfrm>
              <a:off x="3210342" y="4763658"/>
              <a:ext cx="2566800" cy="118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457624-F0C6-48B7-90FE-4A292DEF82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2342" y="4727658"/>
                <a:ext cx="260244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58DB39-4E1B-480D-B067-61771EFC716B}"/>
                  </a:ext>
                </a:extLst>
              </p14:cNvPr>
              <p14:cNvContentPartPr/>
              <p14:nvPr/>
            </p14:nvContentPartPr>
            <p14:xfrm>
              <a:off x="4958502" y="4902618"/>
              <a:ext cx="329040" cy="196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58DB39-4E1B-480D-B067-61771EFC71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40862" y="4866978"/>
                <a:ext cx="364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175C76-4F0E-4977-8B0E-6B90925CB7A7}"/>
                  </a:ext>
                </a:extLst>
              </p14:cNvPr>
              <p14:cNvContentPartPr/>
              <p14:nvPr/>
            </p14:nvContentPartPr>
            <p14:xfrm>
              <a:off x="5653302" y="4773738"/>
              <a:ext cx="182880" cy="107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175C76-4F0E-4977-8B0E-6B90925CB7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5302" y="4737738"/>
                <a:ext cx="218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BF659E1-7508-4245-BE82-132805E69C1A}"/>
                  </a:ext>
                </a:extLst>
              </p14:cNvPr>
              <p14:cNvContentPartPr/>
              <p14:nvPr/>
            </p14:nvContentPartPr>
            <p14:xfrm>
              <a:off x="5452782" y="4598058"/>
              <a:ext cx="7560" cy="9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BF659E1-7508-4245-BE82-132805E69C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4782" y="4562058"/>
                <a:ext cx="43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046578-C33D-4033-9BC7-97DC82C31700}"/>
                  </a:ext>
                </a:extLst>
              </p14:cNvPr>
              <p14:cNvContentPartPr/>
              <p14:nvPr/>
            </p14:nvContentPartPr>
            <p14:xfrm>
              <a:off x="5758422" y="4516338"/>
              <a:ext cx="622440" cy="312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046578-C33D-4033-9BC7-97DC82C317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40782" y="4480698"/>
                <a:ext cx="658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073DF6-4C79-43B6-AE66-4B958F5DB500}"/>
                  </a:ext>
                </a:extLst>
              </p14:cNvPr>
              <p14:cNvContentPartPr/>
              <p14:nvPr/>
            </p14:nvContentPartPr>
            <p14:xfrm>
              <a:off x="6119142" y="4395738"/>
              <a:ext cx="302760" cy="15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073DF6-4C79-43B6-AE66-4B958F5DB5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01142" y="4360098"/>
                <a:ext cx="338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1B8AA8-3521-4E88-BEC9-8DDC33D64A36}"/>
                  </a:ext>
                </a:extLst>
              </p14:cNvPr>
              <p14:cNvContentPartPr/>
              <p14:nvPr/>
            </p14:nvContentPartPr>
            <p14:xfrm>
              <a:off x="6321462" y="4149498"/>
              <a:ext cx="346680" cy="31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1B8AA8-3521-4E88-BEC9-8DDC33D64A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03462" y="4113858"/>
                <a:ext cx="382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C72560-D31F-4D13-BBA3-3906A0198FA4}"/>
                  </a:ext>
                </a:extLst>
              </p14:cNvPr>
              <p14:cNvContentPartPr/>
              <p14:nvPr/>
            </p14:nvContentPartPr>
            <p14:xfrm>
              <a:off x="6639342" y="4033578"/>
              <a:ext cx="310680" cy="25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C72560-D31F-4D13-BBA3-3906A0198F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21342" y="3997938"/>
                <a:ext cx="346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BF01C2-8EA4-42DF-B37C-D3A48918554E}"/>
                  </a:ext>
                </a:extLst>
              </p14:cNvPr>
              <p14:cNvContentPartPr/>
              <p14:nvPr/>
            </p14:nvContentPartPr>
            <p14:xfrm>
              <a:off x="6962982" y="3399978"/>
              <a:ext cx="839880" cy="538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BF01C2-8EA4-42DF-B37C-D3A4891855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5342" y="3364338"/>
                <a:ext cx="8755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1E13F3-E25E-4F66-A330-4F273705A9ED}"/>
                  </a:ext>
                </a:extLst>
              </p14:cNvPr>
              <p14:cNvContentPartPr/>
              <p14:nvPr/>
            </p14:nvContentPartPr>
            <p14:xfrm>
              <a:off x="8273022" y="3041778"/>
              <a:ext cx="559080" cy="538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1E13F3-E25E-4F66-A330-4F273705A9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55382" y="3005778"/>
                <a:ext cx="5947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F5C1E6-71D1-4838-A3C0-0AC63EC7653A}"/>
                  </a:ext>
                </a:extLst>
              </p14:cNvPr>
              <p14:cNvContentPartPr/>
              <p14:nvPr/>
            </p14:nvContentPartPr>
            <p14:xfrm>
              <a:off x="7956582" y="2516898"/>
              <a:ext cx="956520" cy="718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F5C1E6-71D1-4838-A3C0-0AC63EC765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38942" y="2481258"/>
                <a:ext cx="99216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618FF7-558F-46FA-A69A-2CB5802EBD69}"/>
                  </a:ext>
                </a:extLst>
              </p14:cNvPr>
              <p14:cNvContentPartPr/>
              <p14:nvPr/>
            </p14:nvContentPartPr>
            <p14:xfrm>
              <a:off x="8958822" y="3171738"/>
              <a:ext cx="140040" cy="122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618FF7-558F-46FA-A69A-2CB5802EBD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1182" y="3135738"/>
                <a:ext cx="175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F06C89-690B-44B0-B6CD-0C919E56C006}"/>
                  </a:ext>
                </a:extLst>
              </p14:cNvPr>
              <p14:cNvContentPartPr/>
              <p14:nvPr/>
            </p14:nvContentPartPr>
            <p14:xfrm>
              <a:off x="8747862" y="2941698"/>
              <a:ext cx="36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F06C89-690B-44B0-B6CD-0C919E56C0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0222" y="290569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8F94B17-B070-4E4F-AA3A-732327C29251}"/>
                  </a:ext>
                </a:extLst>
              </p14:cNvPr>
              <p14:cNvContentPartPr/>
              <p14:nvPr/>
            </p14:nvContentPartPr>
            <p14:xfrm>
              <a:off x="9134862" y="2529138"/>
              <a:ext cx="606600" cy="60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8F94B17-B070-4E4F-AA3A-732327C2925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16862" y="2493498"/>
                <a:ext cx="6422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9E0182-E24D-4E28-9EAB-4C3F238898A8}"/>
                  </a:ext>
                </a:extLst>
              </p14:cNvPr>
              <p14:cNvContentPartPr/>
              <p14:nvPr/>
            </p14:nvContentPartPr>
            <p14:xfrm>
              <a:off x="9731022" y="2272818"/>
              <a:ext cx="477000" cy="28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9E0182-E24D-4E28-9EAB-4C3F238898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13382" y="2237178"/>
                <a:ext cx="5126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EBDFEC-CC14-4F4C-BE6C-E743236129A6}"/>
                  </a:ext>
                </a:extLst>
              </p14:cNvPr>
              <p14:cNvContentPartPr/>
              <p14:nvPr/>
            </p14:nvContentPartPr>
            <p14:xfrm>
              <a:off x="6285102" y="5081538"/>
              <a:ext cx="550800" cy="100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EBDFEC-CC14-4F4C-BE6C-E743236129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7102" y="5045898"/>
                <a:ext cx="58644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CFF6BF-5144-4F97-9C42-F6FFE174C611}"/>
                  </a:ext>
                </a:extLst>
              </p14:cNvPr>
              <p14:cNvContentPartPr/>
              <p14:nvPr/>
            </p14:nvContentPartPr>
            <p14:xfrm>
              <a:off x="6910422" y="5591658"/>
              <a:ext cx="309240" cy="163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CFF6BF-5144-4F97-9C42-F6FFE174C6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92422" y="5555658"/>
                <a:ext cx="344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BD0F1F-7476-4F27-A0E7-692278C6D4A4}"/>
                  </a:ext>
                </a:extLst>
              </p14:cNvPr>
              <p14:cNvContentPartPr/>
              <p14:nvPr/>
            </p14:nvContentPartPr>
            <p14:xfrm>
              <a:off x="6690462" y="4737738"/>
              <a:ext cx="1649520" cy="118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BD0F1F-7476-4F27-A0E7-692278C6D4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72822" y="4702098"/>
                <a:ext cx="168516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7333C1-F66A-41F5-9C36-FE7E2D36E83F}"/>
                  </a:ext>
                </a:extLst>
              </p14:cNvPr>
              <p14:cNvContentPartPr/>
              <p14:nvPr/>
            </p14:nvContentPartPr>
            <p14:xfrm>
              <a:off x="8173302" y="4089018"/>
              <a:ext cx="1159920" cy="92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7333C1-F66A-41F5-9C36-FE7E2D36E8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55662" y="4053018"/>
                <a:ext cx="119556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82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E4C4DF-F55B-4DC9-9F7F-608742B4DBDE}"/>
                  </a:ext>
                </a:extLst>
              </p14:cNvPr>
              <p14:cNvContentPartPr/>
              <p14:nvPr/>
            </p14:nvContentPartPr>
            <p14:xfrm>
              <a:off x="665502" y="456258"/>
              <a:ext cx="1631880" cy="61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E4C4DF-F55B-4DC9-9F7F-608742B4D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502" y="420258"/>
                <a:ext cx="16675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984356-10A8-4FAE-AEAD-870E9D5E477A}"/>
                  </a:ext>
                </a:extLst>
              </p14:cNvPr>
              <p14:cNvContentPartPr/>
              <p14:nvPr/>
            </p14:nvContentPartPr>
            <p14:xfrm>
              <a:off x="2373702" y="328818"/>
              <a:ext cx="447120" cy="40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984356-10A8-4FAE-AEAD-870E9D5E47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5702" y="293178"/>
                <a:ext cx="4827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C47D7D-437E-4A15-91E7-16BB41F6CFF2}"/>
                  </a:ext>
                </a:extLst>
              </p14:cNvPr>
              <p14:cNvContentPartPr/>
              <p14:nvPr/>
            </p14:nvContentPartPr>
            <p14:xfrm>
              <a:off x="3257862" y="219378"/>
              <a:ext cx="184320" cy="45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C47D7D-437E-4A15-91E7-16BB41F6C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9862" y="183738"/>
                <a:ext cx="2199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A622A6-2A15-40BC-8497-891457E0EF08}"/>
                  </a:ext>
                </a:extLst>
              </p14:cNvPr>
              <p14:cNvContentPartPr/>
              <p14:nvPr/>
            </p14:nvContentPartPr>
            <p14:xfrm>
              <a:off x="3270462" y="730218"/>
              <a:ext cx="20340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A622A6-2A15-40BC-8497-891457E0EF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2822" y="694578"/>
                <a:ext cx="2390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FDEA42-5E4E-46A2-AE99-BC322EA79674}"/>
                  </a:ext>
                </a:extLst>
              </p14:cNvPr>
              <p14:cNvContentPartPr/>
              <p14:nvPr/>
            </p14:nvContentPartPr>
            <p14:xfrm>
              <a:off x="3094062" y="166458"/>
              <a:ext cx="62640" cy="20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FDEA42-5E4E-46A2-AE99-BC322EA79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6062" y="130818"/>
                <a:ext cx="98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07AA7B-6A5E-4CB8-B927-D6082D93DAF8}"/>
                  </a:ext>
                </a:extLst>
              </p14:cNvPr>
              <p14:cNvContentPartPr/>
              <p14:nvPr/>
            </p14:nvContentPartPr>
            <p14:xfrm>
              <a:off x="3692382" y="25465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07AA7B-6A5E-4CB8-B927-D6082D93DA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4742" y="2190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6B9C66-DDA8-420E-92BB-706090D96E64}"/>
                  </a:ext>
                </a:extLst>
              </p14:cNvPr>
              <p14:cNvContentPartPr/>
              <p14:nvPr/>
            </p14:nvContentPartPr>
            <p14:xfrm>
              <a:off x="3692382" y="42169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6B9C66-DDA8-420E-92BB-706090D96E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4742" y="3860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56A2FD-060A-4643-BA01-141F77D4B45E}"/>
                  </a:ext>
                </a:extLst>
              </p14:cNvPr>
              <p14:cNvContentPartPr/>
              <p14:nvPr/>
            </p14:nvContentPartPr>
            <p14:xfrm>
              <a:off x="500622" y="986538"/>
              <a:ext cx="3366720" cy="473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56A2FD-060A-4643-BA01-141F77D4B4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982" y="950538"/>
                <a:ext cx="34023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52359B-6628-4947-AB78-5043F34ECDD1}"/>
                  </a:ext>
                </a:extLst>
              </p14:cNvPr>
              <p14:cNvContentPartPr/>
              <p14:nvPr/>
            </p14:nvContentPartPr>
            <p14:xfrm>
              <a:off x="540222" y="1063578"/>
              <a:ext cx="3346200" cy="50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52359B-6628-4947-AB78-5043F34ECD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222" y="1027578"/>
                <a:ext cx="338184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C051FC-4E9E-41D2-BCCA-770B50CA392C}"/>
                  </a:ext>
                </a:extLst>
              </p14:cNvPr>
              <p14:cNvContentPartPr/>
              <p14:nvPr/>
            </p14:nvContentPartPr>
            <p14:xfrm>
              <a:off x="4844382" y="242778"/>
              <a:ext cx="310320" cy="776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C051FC-4E9E-41D2-BCCA-770B50CA39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6382" y="206778"/>
                <a:ext cx="34596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540AE5-B5DA-4ABA-BE1E-4C9234CB7ADC}"/>
                  </a:ext>
                </a:extLst>
              </p14:cNvPr>
              <p14:cNvContentPartPr/>
              <p14:nvPr/>
            </p14:nvContentPartPr>
            <p14:xfrm>
              <a:off x="4220502" y="-69342"/>
              <a:ext cx="1046520" cy="468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540AE5-B5DA-4ABA-BE1E-4C9234CB7A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02862" y="-104982"/>
                <a:ext cx="10821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C14777-B1D0-4497-8A6C-489B103FFE11}"/>
                  </a:ext>
                </a:extLst>
              </p14:cNvPr>
              <p14:cNvContentPartPr/>
              <p14:nvPr/>
            </p14:nvContentPartPr>
            <p14:xfrm>
              <a:off x="5290422" y="589057"/>
              <a:ext cx="138240" cy="173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C14777-B1D0-4497-8A6C-489B103FFE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72422" y="553057"/>
                <a:ext cx="173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340827-7D3E-4AE5-A5C9-BB8FA78F0B63}"/>
                  </a:ext>
                </a:extLst>
              </p14:cNvPr>
              <p14:cNvContentPartPr/>
              <p14:nvPr/>
            </p14:nvContentPartPr>
            <p14:xfrm>
              <a:off x="5166942" y="384937"/>
              <a:ext cx="11880" cy="3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340827-7D3E-4AE5-A5C9-BB8FA78F0B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48942" y="348937"/>
                <a:ext cx="47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5E65E-A2A9-403A-880B-0A932CB4DD67}"/>
                  </a:ext>
                </a:extLst>
              </p14:cNvPr>
              <p14:cNvContentPartPr/>
              <p14:nvPr/>
            </p14:nvContentPartPr>
            <p14:xfrm>
              <a:off x="5450622" y="401137"/>
              <a:ext cx="717480" cy="228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5E65E-A2A9-403A-880B-0A932CB4DD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32982" y="365137"/>
                <a:ext cx="753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1D9101-A424-45E6-8C54-2DB50518C7E1}"/>
                  </a:ext>
                </a:extLst>
              </p14:cNvPr>
              <p14:cNvContentPartPr/>
              <p14:nvPr/>
            </p14:nvContentPartPr>
            <p14:xfrm>
              <a:off x="6356742" y="198817"/>
              <a:ext cx="483120" cy="397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1D9101-A424-45E6-8C54-2DB50518C7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38742" y="162817"/>
                <a:ext cx="5187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2DFB35-B285-4A4E-B894-A7A0858DB830}"/>
                  </a:ext>
                </a:extLst>
              </p14:cNvPr>
              <p14:cNvContentPartPr/>
              <p14:nvPr/>
            </p14:nvContentPartPr>
            <p14:xfrm>
              <a:off x="7868742" y="228337"/>
              <a:ext cx="516600" cy="64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2DFB35-B285-4A4E-B894-A7A0858DB83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50742" y="192337"/>
                <a:ext cx="55224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5C1FE2-323E-4752-AC36-FFD8423FA0E0}"/>
                  </a:ext>
                </a:extLst>
              </p14:cNvPr>
              <p14:cNvContentPartPr/>
              <p14:nvPr/>
            </p14:nvContentPartPr>
            <p14:xfrm>
              <a:off x="7930302" y="-15743"/>
              <a:ext cx="890280" cy="85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5C1FE2-323E-4752-AC36-FFD8423FA0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12662" y="-51383"/>
                <a:ext cx="92592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7C0CF1-FBE2-4B7D-A58F-19CED385A3B6}"/>
                  </a:ext>
                </a:extLst>
              </p14:cNvPr>
              <p14:cNvContentPartPr/>
              <p14:nvPr/>
            </p14:nvContentPartPr>
            <p14:xfrm>
              <a:off x="8888982" y="295657"/>
              <a:ext cx="935280" cy="473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7C0CF1-FBE2-4B7D-A58F-19CED385A3B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70982" y="259657"/>
                <a:ext cx="9709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D0ACAC-BA26-4375-A40D-5DD84E644D6D}"/>
                  </a:ext>
                </a:extLst>
              </p14:cNvPr>
              <p14:cNvContentPartPr/>
              <p14:nvPr/>
            </p14:nvContentPartPr>
            <p14:xfrm>
              <a:off x="9919662" y="140497"/>
              <a:ext cx="633600" cy="51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D0ACAC-BA26-4375-A40D-5DD84E644D6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01662" y="104857"/>
                <a:ext cx="6692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877D589-0E46-4756-BE7A-B342133ACE99}"/>
                  </a:ext>
                </a:extLst>
              </p14:cNvPr>
              <p14:cNvContentPartPr/>
              <p14:nvPr/>
            </p14:nvContentPartPr>
            <p14:xfrm>
              <a:off x="10768902" y="128617"/>
              <a:ext cx="363960" cy="50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877D589-0E46-4756-BE7A-B342133AC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51262" y="92617"/>
                <a:ext cx="39960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AC9EFC-93B0-45DC-88D4-991CC5BD95D1}"/>
                  </a:ext>
                </a:extLst>
              </p14:cNvPr>
              <p14:cNvContentPartPr/>
              <p14:nvPr/>
            </p14:nvContentPartPr>
            <p14:xfrm>
              <a:off x="11331582" y="-168743"/>
              <a:ext cx="399240" cy="64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AC9EFC-93B0-45DC-88D4-991CC5BD95D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313942" y="-204383"/>
                <a:ext cx="43488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53B127-41F3-487C-A25F-5D801150C047}"/>
                  </a:ext>
                </a:extLst>
              </p14:cNvPr>
              <p14:cNvContentPartPr/>
              <p14:nvPr/>
            </p14:nvContentPartPr>
            <p14:xfrm>
              <a:off x="1015422" y="1658257"/>
              <a:ext cx="749160" cy="560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53B127-41F3-487C-A25F-5D801150C04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7782" y="1622257"/>
                <a:ext cx="7848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091859-9112-4E95-8082-CC1A133FDE3A}"/>
                  </a:ext>
                </a:extLst>
              </p14:cNvPr>
              <p14:cNvContentPartPr/>
              <p14:nvPr/>
            </p14:nvContentPartPr>
            <p14:xfrm>
              <a:off x="1265622" y="1827097"/>
              <a:ext cx="353160" cy="75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091859-9112-4E95-8082-CC1A133FDE3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47982" y="1791097"/>
                <a:ext cx="3888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52748D-E52F-4778-8DD9-68D6B8177F39}"/>
                  </a:ext>
                </a:extLst>
              </p14:cNvPr>
              <p14:cNvContentPartPr/>
              <p14:nvPr/>
            </p14:nvContentPartPr>
            <p14:xfrm>
              <a:off x="2004342" y="196029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52748D-E52F-4778-8DD9-68D6B8177F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6702" y="19246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F4997A-4987-42F5-8FC0-D5D4F3A67E32}"/>
                  </a:ext>
                </a:extLst>
              </p14:cNvPr>
              <p14:cNvContentPartPr/>
              <p14:nvPr/>
            </p14:nvContentPartPr>
            <p14:xfrm>
              <a:off x="2012982" y="2162617"/>
              <a:ext cx="360" cy="24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F4997A-4987-42F5-8FC0-D5D4F3A67E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95342" y="2126977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8BE2FA-C3D8-4BC9-BC41-2E6B87083F57}"/>
                  </a:ext>
                </a:extLst>
              </p14:cNvPr>
              <p14:cNvContentPartPr/>
              <p14:nvPr/>
            </p14:nvContentPartPr>
            <p14:xfrm>
              <a:off x="2793462" y="1486897"/>
              <a:ext cx="511560" cy="69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8BE2FA-C3D8-4BC9-BC41-2E6B87083F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75462" y="1450897"/>
                <a:ext cx="54720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ED80BD-274B-4CFB-B529-3BE3F0F9F238}"/>
                  </a:ext>
                </a:extLst>
              </p14:cNvPr>
              <p14:cNvContentPartPr/>
              <p14:nvPr/>
            </p14:nvContentPartPr>
            <p14:xfrm>
              <a:off x="2874822" y="1809457"/>
              <a:ext cx="315720" cy="13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ED80BD-274B-4CFB-B529-3BE3F0F9F2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6822" y="1773817"/>
                <a:ext cx="351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8E821B-F4B5-4D20-B3FA-EC7418114355}"/>
                  </a:ext>
                </a:extLst>
              </p14:cNvPr>
              <p14:cNvContentPartPr/>
              <p14:nvPr/>
            </p14:nvContentPartPr>
            <p14:xfrm>
              <a:off x="3465222" y="1702537"/>
              <a:ext cx="234360" cy="736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8E821B-F4B5-4D20-B3FA-EC74181143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47222" y="1666897"/>
                <a:ext cx="27000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431AA9-C3A3-43C1-A77D-349A7A78C83D}"/>
                  </a:ext>
                </a:extLst>
              </p14:cNvPr>
              <p14:cNvContentPartPr/>
              <p14:nvPr/>
            </p14:nvContentPartPr>
            <p14:xfrm>
              <a:off x="3762582" y="1545937"/>
              <a:ext cx="196560" cy="82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431AA9-C3A3-43C1-A77D-349A7A78C8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44942" y="1510297"/>
                <a:ext cx="23220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0F9A5E-E2F4-4388-A9D9-372545FAEB55}"/>
                  </a:ext>
                </a:extLst>
              </p14:cNvPr>
              <p14:cNvContentPartPr/>
              <p14:nvPr/>
            </p14:nvContentPartPr>
            <p14:xfrm>
              <a:off x="3991182" y="1427497"/>
              <a:ext cx="803160" cy="78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0F9A5E-E2F4-4388-A9D9-372545FAEB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73542" y="1391857"/>
                <a:ext cx="83880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F9E5D6-2D7A-4041-8D6D-5718F7B8FD1A}"/>
                  </a:ext>
                </a:extLst>
              </p14:cNvPr>
              <p14:cNvContentPartPr/>
              <p14:nvPr/>
            </p14:nvContentPartPr>
            <p14:xfrm>
              <a:off x="5257302" y="1288177"/>
              <a:ext cx="241200" cy="496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F9E5D6-2D7A-4041-8D6D-5718F7B8FD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9662" y="1252537"/>
                <a:ext cx="2768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A3A2D2-F87E-4060-BFDA-390918A87181}"/>
                  </a:ext>
                </a:extLst>
              </p14:cNvPr>
              <p14:cNvContentPartPr/>
              <p14:nvPr/>
            </p14:nvContentPartPr>
            <p14:xfrm>
              <a:off x="5494902" y="1239577"/>
              <a:ext cx="687240" cy="731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A3A2D2-F87E-4060-BFDA-390918A871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77262" y="1203577"/>
                <a:ext cx="72288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09A9B5-4A2C-4C6F-96EE-0DA6965DD46E}"/>
                  </a:ext>
                </a:extLst>
              </p14:cNvPr>
              <p14:cNvContentPartPr/>
              <p14:nvPr/>
            </p14:nvContentPartPr>
            <p14:xfrm>
              <a:off x="6239742" y="1494457"/>
              <a:ext cx="632160" cy="558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09A9B5-4A2C-4C6F-96EE-0DA6965DD4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21742" y="1458457"/>
                <a:ext cx="66780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564E06-08BE-4F05-A1ED-35C98F124745}"/>
                  </a:ext>
                </a:extLst>
              </p14:cNvPr>
              <p14:cNvContentPartPr/>
              <p14:nvPr/>
            </p14:nvContentPartPr>
            <p14:xfrm>
              <a:off x="5735742" y="1494457"/>
              <a:ext cx="445320" cy="132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564E06-08BE-4F05-A1ED-35C98F1247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17742" y="1458457"/>
                <a:ext cx="4809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DD30E77-C605-4418-BB86-118704AF0A7F}"/>
                  </a:ext>
                </a:extLst>
              </p14:cNvPr>
              <p14:cNvContentPartPr/>
              <p14:nvPr/>
            </p14:nvContentPartPr>
            <p14:xfrm>
              <a:off x="7270422" y="1270177"/>
              <a:ext cx="91080" cy="57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DD30E77-C605-4418-BB86-118704AF0A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52422" y="1234177"/>
                <a:ext cx="1267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A1EF3A-A42F-4B63-AC06-86C1FE501791}"/>
                  </a:ext>
                </a:extLst>
              </p14:cNvPr>
              <p14:cNvContentPartPr/>
              <p14:nvPr/>
            </p14:nvContentPartPr>
            <p14:xfrm>
              <a:off x="6916902" y="893257"/>
              <a:ext cx="843840" cy="391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A1EF3A-A42F-4B63-AC06-86C1FE5017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99262" y="857257"/>
                <a:ext cx="8794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4EB143-CC61-4158-8EC1-AE0E817BB102}"/>
                  </a:ext>
                </a:extLst>
              </p14:cNvPr>
              <p14:cNvContentPartPr/>
              <p14:nvPr/>
            </p14:nvContentPartPr>
            <p14:xfrm>
              <a:off x="7631502" y="1512097"/>
              <a:ext cx="360" cy="243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4EB143-CC61-4158-8EC1-AE0E817BB10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13502" y="1476097"/>
                <a:ext cx="36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0A1C6C-D06B-47EE-BD7D-528A2FA4A555}"/>
                  </a:ext>
                </a:extLst>
              </p14:cNvPr>
              <p14:cNvContentPartPr/>
              <p14:nvPr/>
            </p14:nvContentPartPr>
            <p14:xfrm>
              <a:off x="7499382" y="1313017"/>
              <a:ext cx="360" cy="32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0A1C6C-D06B-47EE-BD7D-528A2FA4A55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81742" y="1277377"/>
                <a:ext cx="36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D416DAC-070A-4BF6-9A38-189C994F7ECB}"/>
                  </a:ext>
                </a:extLst>
              </p14:cNvPr>
              <p14:cNvContentPartPr/>
              <p14:nvPr/>
            </p14:nvContentPartPr>
            <p14:xfrm>
              <a:off x="7692702" y="1374217"/>
              <a:ext cx="617760" cy="29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D416DAC-070A-4BF6-9A38-189C994F7E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75062" y="1338577"/>
                <a:ext cx="653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460E29-3B61-4490-B899-E42B68485DA3}"/>
                  </a:ext>
                </a:extLst>
              </p14:cNvPr>
              <p14:cNvContentPartPr/>
              <p14:nvPr/>
            </p14:nvContentPartPr>
            <p14:xfrm>
              <a:off x="8369862" y="1334617"/>
              <a:ext cx="432720" cy="381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460E29-3B61-4490-B899-E42B68485D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51862" y="1298617"/>
                <a:ext cx="4683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6B6C70-0EFB-41E7-A70B-D2B291C72D63}"/>
                  </a:ext>
                </a:extLst>
              </p14:cNvPr>
              <p14:cNvContentPartPr/>
              <p14:nvPr/>
            </p14:nvContentPartPr>
            <p14:xfrm>
              <a:off x="9257982" y="865897"/>
              <a:ext cx="621000" cy="71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6B6C70-0EFB-41E7-A70B-D2B291C72D6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40342" y="830257"/>
                <a:ext cx="65664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836583A-FD8A-4099-8489-2718EB87B170}"/>
                  </a:ext>
                </a:extLst>
              </p14:cNvPr>
              <p14:cNvContentPartPr/>
              <p14:nvPr/>
            </p14:nvContentPartPr>
            <p14:xfrm>
              <a:off x="9953862" y="1075057"/>
              <a:ext cx="812160" cy="404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836583A-FD8A-4099-8489-2718EB87B1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36222" y="1039417"/>
                <a:ext cx="8478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E486D0F-6D32-468B-BCEF-80DEBB39C272}"/>
                  </a:ext>
                </a:extLst>
              </p14:cNvPr>
              <p14:cNvContentPartPr/>
              <p14:nvPr/>
            </p14:nvContentPartPr>
            <p14:xfrm>
              <a:off x="10897422" y="754657"/>
              <a:ext cx="524520" cy="57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E486D0F-6D32-468B-BCEF-80DEBB39C2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9782" y="719017"/>
                <a:ext cx="5601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F9789D-9728-4BD7-B96D-3CF7D38326A6}"/>
                  </a:ext>
                </a:extLst>
              </p14:cNvPr>
              <p14:cNvContentPartPr/>
              <p14:nvPr/>
            </p14:nvContentPartPr>
            <p14:xfrm>
              <a:off x="11455782" y="704977"/>
              <a:ext cx="510120" cy="518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F9789D-9728-4BD7-B96D-3CF7D38326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437782" y="668977"/>
                <a:ext cx="545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226482F-C3BF-4931-A7A0-9912C8F62D62}"/>
                  </a:ext>
                </a:extLst>
              </p14:cNvPr>
              <p14:cNvContentPartPr/>
              <p14:nvPr/>
            </p14:nvContentPartPr>
            <p14:xfrm>
              <a:off x="11894262" y="301777"/>
              <a:ext cx="645840" cy="629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226482F-C3BF-4931-A7A0-9912C8F62D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876622" y="266137"/>
                <a:ext cx="6814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C38EA7-7B0B-4CB2-8E2E-3AA93593D8D2}"/>
                  </a:ext>
                </a:extLst>
              </p14:cNvPr>
              <p14:cNvContentPartPr/>
              <p14:nvPr/>
            </p14:nvContentPartPr>
            <p14:xfrm>
              <a:off x="1076622" y="2848057"/>
              <a:ext cx="1065960" cy="888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C38EA7-7B0B-4CB2-8E2E-3AA93593D8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8982" y="2812057"/>
                <a:ext cx="11016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744A0C-2F75-4109-8226-3D232126B2AC}"/>
                  </a:ext>
                </a:extLst>
              </p14:cNvPr>
              <p14:cNvContentPartPr/>
              <p14:nvPr/>
            </p14:nvContentPartPr>
            <p14:xfrm>
              <a:off x="2327982" y="2662297"/>
              <a:ext cx="312120" cy="596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744A0C-2F75-4109-8226-3D232126B2A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10342" y="2626657"/>
                <a:ext cx="3477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105585-FAED-4664-BDF8-6E0B28C7027C}"/>
                  </a:ext>
                </a:extLst>
              </p14:cNvPr>
              <p14:cNvContentPartPr/>
              <p14:nvPr/>
            </p14:nvContentPartPr>
            <p14:xfrm>
              <a:off x="2654862" y="2580217"/>
              <a:ext cx="821520" cy="525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105585-FAED-4664-BDF8-6E0B28C702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36862" y="2544217"/>
                <a:ext cx="857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90F1248-9D27-4EE2-BA7A-FB511D38D953}"/>
                  </a:ext>
                </a:extLst>
              </p14:cNvPr>
              <p14:cNvContentPartPr/>
              <p14:nvPr/>
            </p14:nvContentPartPr>
            <p14:xfrm>
              <a:off x="3450102" y="2466097"/>
              <a:ext cx="274320" cy="512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90F1248-9D27-4EE2-BA7A-FB511D38D9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32102" y="2430097"/>
                <a:ext cx="309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FFF5492-4A0C-46D7-A1E5-7F11BF7B766B}"/>
                  </a:ext>
                </a:extLst>
              </p14:cNvPr>
              <p14:cNvContentPartPr/>
              <p14:nvPr/>
            </p14:nvContentPartPr>
            <p14:xfrm>
              <a:off x="3182622" y="2483377"/>
              <a:ext cx="948960" cy="785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FFF5492-4A0C-46D7-A1E5-7F11BF7B76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64622" y="2447377"/>
                <a:ext cx="98460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640A6E-77BB-46A0-9755-1CD57AE4E74A}"/>
                  </a:ext>
                </a:extLst>
              </p14:cNvPr>
              <p14:cNvContentPartPr/>
              <p14:nvPr/>
            </p14:nvContentPartPr>
            <p14:xfrm>
              <a:off x="4545222" y="2337577"/>
              <a:ext cx="401760" cy="630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640A6E-77BB-46A0-9755-1CD57AE4E74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27582" y="2301937"/>
                <a:ext cx="4374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EE282D-36ED-4ECF-812B-30EBFA1FADA5}"/>
                  </a:ext>
                </a:extLst>
              </p14:cNvPr>
              <p14:cNvContentPartPr/>
              <p14:nvPr/>
            </p14:nvContentPartPr>
            <p14:xfrm>
              <a:off x="4378182" y="2613337"/>
              <a:ext cx="765720" cy="253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EE282D-36ED-4ECF-812B-30EBFA1FAD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60182" y="2577337"/>
                <a:ext cx="801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742609E-2DEC-421D-B126-B7C85E72DAB6}"/>
                  </a:ext>
                </a:extLst>
              </p14:cNvPr>
              <p14:cNvContentPartPr/>
              <p14:nvPr/>
            </p14:nvContentPartPr>
            <p14:xfrm>
              <a:off x="5449182" y="2188537"/>
              <a:ext cx="660960" cy="870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742609E-2DEC-421D-B126-B7C85E72DA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31182" y="2152537"/>
                <a:ext cx="69660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FB02CD6-25F0-4410-B394-AA7B7A2576E5}"/>
                  </a:ext>
                </a:extLst>
              </p14:cNvPr>
              <p14:cNvContentPartPr/>
              <p14:nvPr/>
            </p14:nvContentPartPr>
            <p14:xfrm>
              <a:off x="5591742" y="2555377"/>
              <a:ext cx="622800" cy="275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FB02CD6-25F0-4410-B394-AA7B7A2576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73742" y="2519737"/>
                <a:ext cx="658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01ECAF3-F0A4-403D-8C15-5011CAC656EE}"/>
                  </a:ext>
                </a:extLst>
              </p14:cNvPr>
              <p14:cNvContentPartPr/>
              <p14:nvPr/>
            </p14:nvContentPartPr>
            <p14:xfrm>
              <a:off x="6365382" y="2598937"/>
              <a:ext cx="9360" cy="179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01ECAF3-F0A4-403D-8C15-5011CAC656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47382" y="2563297"/>
                <a:ext cx="450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4E33F5D-C2AE-4E89-BF03-41041627844B}"/>
                  </a:ext>
                </a:extLst>
              </p14:cNvPr>
              <p14:cNvContentPartPr/>
              <p14:nvPr/>
            </p14:nvContentPartPr>
            <p14:xfrm>
              <a:off x="6224622" y="2399857"/>
              <a:ext cx="360" cy="9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4E33F5D-C2AE-4E89-BF03-4104162784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6982" y="2364217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D460B6-FFCB-48AE-B465-BE04725238B0}"/>
                  </a:ext>
                </a:extLst>
              </p14:cNvPr>
              <p14:cNvContentPartPr/>
              <p14:nvPr/>
            </p14:nvContentPartPr>
            <p14:xfrm>
              <a:off x="6523422" y="2368897"/>
              <a:ext cx="428040" cy="442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D460B6-FFCB-48AE-B465-BE04725238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05782" y="2333257"/>
                <a:ext cx="4636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991D0D2-88E8-4A65-AFD0-BCC4E0C3B6E3}"/>
                  </a:ext>
                </a:extLst>
              </p14:cNvPr>
              <p14:cNvContentPartPr/>
              <p14:nvPr/>
            </p14:nvContentPartPr>
            <p14:xfrm>
              <a:off x="7122102" y="2066857"/>
              <a:ext cx="347400" cy="546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991D0D2-88E8-4A65-AFD0-BCC4E0C3B6E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04462" y="2031217"/>
                <a:ext cx="3830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3AB459E-9AB3-4305-996A-6D0075637EA8}"/>
                  </a:ext>
                </a:extLst>
              </p14:cNvPr>
              <p14:cNvContentPartPr/>
              <p14:nvPr/>
            </p14:nvContentPartPr>
            <p14:xfrm>
              <a:off x="7949382" y="1879657"/>
              <a:ext cx="324720" cy="1029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3AB459E-9AB3-4305-996A-6D0075637EA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31742" y="1844017"/>
                <a:ext cx="36036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3B63590-EEEB-4686-ADF8-82725B0E17F9}"/>
                  </a:ext>
                </a:extLst>
              </p14:cNvPr>
              <p14:cNvContentPartPr/>
              <p14:nvPr/>
            </p14:nvContentPartPr>
            <p14:xfrm>
              <a:off x="7868742" y="2427937"/>
              <a:ext cx="382320" cy="78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B63590-EEEB-4686-ADF8-82725B0E17F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50742" y="2392297"/>
                <a:ext cx="417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2F91E09-1F90-47A3-97D5-429FBBC21B91}"/>
                  </a:ext>
                </a:extLst>
              </p14:cNvPr>
              <p14:cNvContentPartPr/>
              <p14:nvPr/>
            </p14:nvContentPartPr>
            <p14:xfrm>
              <a:off x="8660022" y="1925017"/>
              <a:ext cx="149760" cy="633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2F91E09-1F90-47A3-97D5-429FBBC21B9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42382" y="1889377"/>
                <a:ext cx="18540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51EF367-4D03-4A16-8BDD-205D8F64FDCF}"/>
                  </a:ext>
                </a:extLst>
              </p14:cNvPr>
              <p14:cNvContentPartPr/>
              <p14:nvPr/>
            </p14:nvContentPartPr>
            <p14:xfrm>
              <a:off x="8800782" y="2243977"/>
              <a:ext cx="230400" cy="68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51EF367-4D03-4A16-8BDD-205D8F64FDC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83142" y="2207977"/>
                <a:ext cx="26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A38CD5A-959A-4C96-9228-25873E578635}"/>
                  </a:ext>
                </a:extLst>
              </p14:cNvPr>
              <p14:cNvContentPartPr/>
              <p14:nvPr/>
            </p14:nvContentPartPr>
            <p14:xfrm>
              <a:off x="9205062" y="1819897"/>
              <a:ext cx="320400" cy="486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A38CD5A-959A-4C96-9228-25873E57863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87422" y="1783897"/>
                <a:ext cx="3560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BB455B-7BA5-45C2-92A5-8BD73BD23FBA}"/>
                  </a:ext>
                </a:extLst>
              </p14:cNvPr>
              <p14:cNvContentPartPr/>
              <p14:nvPr/>
            </p14:nvContentPartPr>
            <p14:xfrm>
              <a:off x="9099942" y="1971457"/>
              <a:ext cx="325080" cy="121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BB455B-7BA5-45C2-92A5-8BD73BD23FB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81942" y="1935457"/>
                <a:ext cx="360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A6760A-2FD2-4A98-88DA-D402A3AEAA79}"/>
                  </a:ext>
                </a:extLst>
              </p14:cNvPr>
              <p14:cNvContentPartPr/>
              <p14:nvPr/>
            </p14:nvContentPartPr>
            <p14:xfrm>
              <a:off x="9425022" y="1828537"/>
              <a:ext cx="437040" cy="644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A6760A-2FD2-4A98-88DA-D402A3AEAA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7022" y="1792537"/>
                <a:ext cx="47268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22B7CC-C98F-4784-A6D6-25F2F731DD74}"/>
                  </a:ext>
                </a:extLst>
              </p14:cNvPr>
              <p14:cNvContentPartPr/>
              <p14:nvPr/>
            </p14:nvContentPartPr>
            <p14:xfrm>
              <a:off x="10142502" y="1444057"/>
              <a:ext cx="568440" cy="843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22B7CC-C98F-4784-A6D6-25F2F731DD7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124502" y="1408057"/>
                <a:ext cx="60408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077D4E0-4264-4C87-B139-7D36C11AF9C9}"/>
                  </a:ext>
                </a:extLst>
              </p14:cNvPr>
              <p14:cNvContentPartPr/>
              <p14:nvPr/>
            </p14:nvContentPartPr>
            <p14:xfrm>
              <a:off x="10479822" y="1937257"/>
              <a:ext cx="267480" cy="93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077D4E0-4264-4C87-B139-7D36C11AF9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62182" y="1901257"/>
                <a:ext cx="303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D2F3F6-07C8-44AC-92ED-12090C1B127D}"/>
                  </a:ext>
                </a:extLst>
              </p14:cNvPr>
              <p14:cNvContentPartPr/>
              <p14:nvPr/>
            </p14:nvContentPartPr>
            <p14:xfrm>
              <a:off x="1506462" y="3806737"/>
              <a:ext cx="816120" cy="1355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D2F3F6-07C8-44AC-92ED-12090C1B127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88462" y="3770737"/>
                <a:ext cx="851760" cy="1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EB02FE5-FB10-4979-B1D2-1BA1779B617B}"/>
                  </a:ext>
                </a:extLst>
              </p14:cNvPr>
              <p14:cNvContentPartPr/>
              <p14:nvPr/>
            </p14:nvContentPartPr>
            <p14:xfrm>
              <a:off x="2162742" y="3798097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EB02FE5-FB10-4979-B1D2-1BA1779B61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4742" y="37620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6938810-86B9-4FA2-86FC-CD9D1D01BD5C}"/>
                  </a:ext>
                </a:extLst>
              </p14:cNvPr>
              <p14:cNvContentPartPr/>
              <p14:nvPr/>
            </p14:nvContentPartPr>
            <p14:xfrm>
              <a:off x="2250222" y="3812497"/>
              <a:ext cx="229320" cy="402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6938810-86B9-4FA2-86FC-CD9D1D01BD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232582" y="3776857"/>
                <a:ext cx="2649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552048-E30F-40FB-BB14-3D20CB46864F}"/>
                  </a:ext>
                </a:extLst>
              </p14:cNvPr>
              <p14:cNvContentPartPr/>
              <p14:nvPr/>
            </p14:nvContentPartPr>
            <p14:xfrm>
              <a:off x="2532462" y="3713497"/>
              <a:ext cx="988200" cy="313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552048-E30F-40FB-BB14-3D20CB46864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514822" y="3677497"/>
                <a:ext cx="10238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2439A9-4BC5-44A7-ADBE-36F37932BDD4}"/>
                  </a:ext>
                </a:extLst>
              </p14:cNvPr>
              <p14:cNvContentPartPr/>
              <p14:nvPr/>
            </p14:nvContentPartPr>
            <p14:xfrm>
              <a:off x="4061742" y="3354937"/>
              <a:ext cx="541440" cy="513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2439A9-4BC5-44A7-ADBE-36F37932BDD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043742" y="3318937"/>
                <a:ext cx="5770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2C78B9-7A48-4782-A70E-76CB645FF994}"/>
                  </a:ext>
                </a:extLst>
              </p14:cNvPr>
              <p14:cNvContentPartPr/>
              <p14:nvPr/>
            </p14:nvContentPartPr>
            <p14:xfrm>
              <a:off x="4800102" y="3569497"/>
              <a:ext cx="103680" cy="206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2C78B9-7A48-4782-A70E-76CB645FF99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782462" y="3533497"/>
                <a:ext cx="139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079DD11-D1C4-4B65-BD13-AB1A81B546C6}"/>
                  </a:ext>
                </a:extLst>
              </p14:cNvPr>
              <p14:cNvContentPartPr/>
              <p14:nvPr/>
            </p14:nvContentPartPr>
            <p14:xfrm>
              <a:off x="4554222" y="3288337"/>
              <a:ext cx="24480" cy="17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079DD11-D1C4-4B65-BD13-AB1A81B546C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36222" y="3252697"/>
                <a:ext cx="60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8A3344F-683D-4A0A-B6A0-F88C0C5C9A24}"/>
                  </a:ext>
                </a:extLst>
              </p14:cNvPr>
              <p14:cNvContentPartPr/>
              <p14:nvPr/>
            </p14:nvContentPartPr>
            <p14:xfrm>
              <a:off x="4901982" y="3138577"/>
              <a:ext cx="1398600" cy="976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8A3344F-683D-4A0A-B6A0-F88C0C5C9A2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884342" y="3102937"/>
                <a:ext cx="143424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EC4FF0D-B15C-4C69-A8FA-CA8EDC015B87}"/>
                  </a:ext>
                </a:extLst>
              </p14:cNvPr>
              <p14:cNvContentPartPr/>
              <p14:nvPr/>
            </p14:nvContentPartPr>
            <p14:xfrm>
              <a:off x="6416502" y="2930857"/>
              <a:ext cx="680760" cy="524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EC4FF0D-B15C-4C69-A8FA-CA8EDC015B8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398502" y="2895217"/>
                <a:ext cx="7164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3646A95-03F8-4573-B5A6-17C9CD2151F3}"/>
                  </a:ext>
                </a:extLst>
              </p14:cNvPr>
              <p14:cNvContentPartPr/>
              <p14:nvPr/>
            </p14:nvContentPartPr>
            <p14:xfrm>
              <a:off x="5916462" y="3977017"/>
              <a:ext cx="991800" cy="665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3646A95-03F8-4573-B5A6-17C9CD2151F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898462" y="3941017"/>
                <a:ext cx="102744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CB7EEF-048D-4C94-9FFB-36242B412A68}"/>
                  </a:ext>
                </a:extLst>
              </p14:cNvPr>
              <p14:cNvContentPartPr/>
              <p14:nvPr/>
            </p14:nvContentPartPr>
            <p14:xfrm>
              <a:off x="6312462" y="4087897"/>
              <a:ext cx="502560" cy="2462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CB7EEF-048D-4C94-9FFB-36242B412A6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94462" y="4052257"/>
                <a:ext cx="538200" cy="25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5CDEAF-74C8-40AD-AC62-835D1CEC0D02}"/>
                  </a:ext>
                </a:extLst>
              </p14:cNvPr>
              <p14:cNvContentPartPr/>
              <p14:nvPr/>
            </p14:nvContentPartPr>
            <p14:xfrm>
              <a:off x="4870662" y="5452297"/>
              <a:ext cx="4827240" cy="754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5CDEAF-74C8-40AD-AC62-835D1CEC0D0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852662" y="5416297"/>
                <a:ext cx="48628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D5A0A9-D34D-4BA6-8B48-1C5A524E3BEA}"/>
                  </a:ext>
                </a:extLst>
              </p14:cNvPr>
              <p14:cNvContentPartPr/>
              <p14:nvPr/>
            </p14:nvContentPartPr>
            <p14:xfrm>
              <a:off x="6779742" y="3622057"/>
              <a:ext cx="203760" cy="494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D5A0A9-D34D-4BA6-8B48-1C5A524E3BE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61742" y="3586417"/>
                <a:ext cx="2394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1C3062-EEC3-4022-8E4F-29DB87E4CE05}"/>
                  </a:ext>
                </a:extLst>
              </p14:cNvPr>
              <p14:cNvContentPartPr/>
              <p14:nvPr/>
            </p14:nvContentPartPr>
            <p14:xfrm>
              <a:off x="6708102" y="3948217"/>
              <a:ext cx="165960" cy="8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1C3062-EEC3-4022-8E4F-29DB87E4CE0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690462" y="3912577"/>
                <a:ext cx="201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CC6A4EB-CF2E-4539-B631-14853214093E}"/>
                  </a:ext>
                </a:extLst>
              </p14:cNvPr>
              <p14:cNvContentPartPr/>
              <p14:nvPr/>
            </p14:nvContentPartPr>
            <p14:xfrm>
              <a:off x="6804222" y="3903217"/>
              <a:ext cx="132840" cy="47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CC6A4EB-CF2E-4539-B631-14853214093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786582" y="3867217"/>
                <a:ext cx="168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7E0538-7AB8-4DC7-BFED-8B94720A73E4}"/>
                  </a:ext>
                </a:extLst>
              </p14:cNvPr>
              <p14:cNvContentPartPr/>
              <p14:nvPr/>
            </p14:nvContentPartPr>
            <p14:xfrm>
              <a:off x="7166742" y="3622057"/>
              <a:ext cx="116640" cy="368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7E0538-7AB8-4DC7-BFED-8B94720A73E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148742" y="3586417"/>
                <a:ext cx="1522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AB69C2-CE6D-4DDD-8941-7587D4A081EA}"/>
                  </a:ext>
                </a:extLst>
              </p14:cNvPr>
              <p14:cNvContentPartPr/>
              <p14:nvPr/>
            </p14:nvContentPartPr>
            <p14:xfrm>
              <a:off x="7358982" y="3587137"/>
              <a:ext cx="286560" cy="346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AB69C2-CE6D-4DDD-8941-7587D4A081E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340982" y="3551137"/>
                <a:ext cx="322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5F103A-28B4-4E47-BD62-68D7282AA808}"/>
                  </a:ext>
                </a:extLst>
              </p14:cNvPr>
              <p14:cNvContentPartPr/>
              <p14:nvPr/>
            </p14:nvContentPartPr>
            <p14:xfrm>
              <a:off x="7332342" y="3753457"/>
              <a:ext cx="148320" cy="62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5F103A-28B4-4E47-BD62-68D7282AA80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314342" y="3717817"/>
                <a:ext cx="183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3F32926-4D3C-4BDE-881B-ACF5C6447864}"/>
                  </a:ext>
                </a:extLst>
              </p14:cNvPr>
              <p14:cNvContentPartPr/>
              <p14:nvPr/>
            </p14:nvContentPartPr>
            <p14:xfrm>
              <a:off x="7517022" y="3534217"/>
              <a:ext cx="414720" cy="363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3F32926-4D3C-4BDE-881B-ACF5C644786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499382" y="3498217"/>
                <a:ext cx="4503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DC59510-038C-4521-88FB-BE7F1286B7EC}"/>
                  </a:ext>
                </a:extLst>
              </p14:cNvPr>
              <p14:cNvContentPartPr/>
              <p14:nvPr/>
            </p14:nvContentPartPr>
            <p14:xfrm>
              <a:off x="9433662" y="5137297"/>
              <a:ext cx="687240" cy="702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DC59510-038C-4521-88FB-BE7F1286B7E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16022" y="5101657"/>
                <a:ext cx="7228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8B33241-24CA-48D8-8201-8F370EE0C330}"/>
                  </a:ext>
                </a:extLst>
              </p14:cNvPr>
              <p14:cNvContentPartPr/>
              <p14:nvPr/>
            </p14:nvContentPartPr>
            <p14:xfrm>
              <a:off x="10348422" y="4721137"/>
              <a:ext cx="529560" cy="630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8B33241-24CA-48D8-8201-8F370EE0C33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330422" y="4685137"/>
                <a:ext cx="5652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21A8807-1959-4DD5-8369-99B8B4327BBB}"/>
                  </a:ext>
                </a:extLst>
              </p14:cNvPr>
              <p14:cNvContentPartPr/>
              <p14:nvPr/>
            </p14:nvContentPartPr>
            <p14:xfrm>
              <a:off x="10189662" y="4849297"/>
              <a:ext cx="463680" cy="91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21A8807-1959-4DD5-8369-99B8B4327BB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172022" y="4813657"/>
                <a:ext cx="499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5201ADF-486C-4D1A-90FE-8ED89FB21389}"/>
                  </a:ext>
                </a:extLst>
              </p14:cNvPr>
              <p14:cNvContentPartPr/>
              <p14:nvPr/>
            </p14:nvContentPartPr>
            <p14:xfrm>
              <a:off x="7174302" y="5046577"/>
              <a:ext cx="209880" cy="729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5201ADF-486C-4D1A-90FE-8ED89FB2138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156302" y="5010577"/>
                <a:ext cx="24552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A2E9AE1-77BD-4576-BB67-AB8777110E1B}"/>
                  </a:ext>
                </a:extLst>
              </p14:cNvPr>
              <p14:cNvContentPartPr/>
              <p14:nvPr/>
            </p14:nvContentPartPr>
            <p14:xfrm>
              <a:off x="7168902" y="4832737"/>
              <a:ext cx="1699560" cy="735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A2E9AE1-77BD-4576-BB67-AB8777110E1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150902" y="4796737"/>
                <a:ext cx="173520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184A54B-E430-4C02-B7C0-33AC292348E5}"/>
                  </a:ext>
                </a:extLst>
              </p14:cNvPr>
              <p14:cNvContentPartPr/>
              <p14:nvPr/>
            </p14:nvContentPartPr>
            <p14:xfrm>
              <a:off x="7358982" y="6004897"/>
              <a:ext cx="36360" cy="167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184A54B-E430-4C02-B7C0-33AC292348E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340982" y="5968897"/>
                <a:ext cx="72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DC5F4A6-6F18-45E3-B8F1-F9D625B81442}"/>
                  </a:ext>
                </a:extLst>
              </p14:cNvPr>
              <p14:cNvContentPartPr/>
              <p14:nvPr/>
            </p14:nvContentPartPr>
            <p14:xfrm>
              <a:off x="8774502" y="5870257"/>
              <a:ext cx="361440" cy="409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DC5F4A6-6F18-45E3-B8F1-F9D625B8144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756862" y="5834257"/>
                <a:ext cx="3970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838AA4B-0037-4A95-8F22-673C0B8CBE90}"/>
                  </a:ext>
                </a:extLst>
              </p14:cNvPr>
              <p14:cNvContentPartPr/>
              <p14:nvPr/>
            </p14:nvContentPartPr>
            <p14:xfrm>
              <a:off x="8642742" y="2633857"/>
              <a:ext cx="998640" cy="619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838AA4B-0037-4A95-8F22-673C0B8CBE9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624742" y="2597857"/>
                <a:ext cx="103428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77E29B9-D213-4493-A543-0622E8B7B90A}"/>
                  </a:ext>
                </a:extLst>
              </p14:cNvPr>
              <p14:cNvContentPartPr/>
              <p14:nvPr/>
            </p14:nvContentPartPr>
            <p14:xfrm>
              <a:off x="8747862" y="2872897"/>
              <a:ext cx="1045080" cy="547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77E29B9-D213-4493-A543-0622E8B7B90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730222" y="2836897"/>
                <a:ext cx="10807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D4DE53-A360-4128-BB50-3B34104A9BA5}"/>
                  </a:ext>
                </a:extLst>
              </p14:cNvPr>
              <p14:cNvContentPartPr/>
              <p14:nvPr/>
            </p14:nvContentPartPr>
            <p14:xfrm>
              <a:off x="7946862" y="1615417"/>
              <a:ext cx="2016720" cy="1637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D4DE53-A360-4128-BB50-3B34104A9B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929222" y="1597777"/>
                <a:ext cx="205236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574DA2-B394-4296-9EE1-E4700BEF1D45}"/>
                  </a:ext>
                </a:extLst>
              </p14:cNvPr>
              <p14:cNvContentPartPr/>
              <p14:nvPr/>
            </p14:nvContentPartPr>
            <p14:xfrm>
              <a:off x="6988542" y="5579017"/>
              <a:ext cx="961920" cy="822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574DA2-B394-4296-9EE1-E4700BEF1D4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970902" y="5561377"/>
                <a:ext cx="99756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AA0E5EF-49E9-430E-8E46-470902C9F882}"/>
                  </a:ext>
                </a:extLst>
              </p14:cNvPr>
              <p14:cNvContentPartPr/>
              <p14:nvPr/>
            </p14:nvContentPartPr>
            <p14:xfrm>
              <a:off x="8570742" y="5328457"/>
              <a:ext cx="852480" cy="1197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AA0E5EF-49E9-430E-8E46-470902C9F88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553102" y="5310457"/>
                <a:ext cx="888120" cy="12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70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5A49C9-D29B-442B-AA75-6537D6C97F4F}"/>
              </a:ext>
            </a:extLst>
          </p:cNvPr>
          <p:cNvGrpSpPr/>
          <p:nvPr/>
        </p:nvGrpSpPr>
        <p:grpSpPr>
          <a:xfrm>
            <a:off x="238902" y="190218"/>
            <a:ext cx="4413240" cy="1313280"/>
            <a:chOff x="238902" y="190218"/>
            <a:chExt cx="4413240" cy="13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2F19F7-2A3F-4A83-A110-B888DF31E17F}"/>
                    </a:ext>
                  </a:extLst>
                </p14:cNvPr>
                <p14:cNvContentPartPr/>
                <p14:nvPr/>
              </p14:nvContentPartPr>
              <p14:xfrm>
                <a:off x="238902" y="477138"/>
                <a:ext cx="559440" cy="73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2F19F7-2A3F-4A83-A110-B888DF31E1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262" y="459138"/>
                  <a:ext cx="59508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FA9035-C336-4817-9C6D-4CA81C94C5EC}"/>
                    </a:ext>
                  </a:extLst>
                </p14:cNvPr>
                <p14:cNvContentPartPr/>
                <p14:nvPr/>
              </p14:nvContentPartPr>
              <p14:xfrm>
                <a:off x="994902" y="190218"/>
                <a:ext cx="825120" cy="93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FA9035-C336-4817-9C6D-4CA81C94C5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7262" y="172218"/>
                  <a:ext cx="86076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48AD73-ED0D-4A28-8C78-866C35501488}"/>
                    </a:ext>
                  </a:extLst>
                </p14:cNvPr>
                <p14:cNvContentPartPr/>
                <p14:nvPr/>
              </p14:nvContentPartPr>
              <p14:xfrm>
                <a:off x="1230342" y="923178"/>
                <a:ext cx="902160" cy="36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48AD73-ED0D-4A28-8C78-866C355014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2702" y="905178"/>
                  <a:ext cx="937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43A379-0E28-4EF3-9BE1-3361A339E4E6}"/>
                    </a:ext>
                  </a:extLst>
                </p14:cNvPr>
                <p14:cNvContentPartPr/>
                <p14:nvPr/>
              </p14:nvContentPartPr>
              <p14:xfrm>
                <a:off x="1344822" y="1029738"/>
                <a:ext cx="684000" cy="47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43A379-0E28-4EF3-9BE1-3361A339E4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6822" y="1011738"/>
                  <a:ext cx="7196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ADBE16-8A21-498C-A220-41F44187758F}"/>
                    </a:ext>
                  </a:extLst>
                </p14:cNvPr>
                <p14:cNvContentPartPr/>
                <p14:nvPr/>
              </p14:nvContentPartPr>
              <p14:xfrm>
                <a:off x="2461182" y="1167618"/>
                <a:ext cx="632880" cy="7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ADBE16-8A21-498C-A220-41F4418775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3542" y="1149618"/>
                  <a:ext cx="668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FC053F-787D-43D4-B045-2E03130C137F}"/>
                    </a:ext>
                  </a:extLst>
                </p14:cNvPr>
                <p14:cNvContentPartPr/>
                <p14:nvPr/>
              </p14:nvContentPartPr>
              <p14:xfrm>
                <a:off x="3243822" y="500898"/>
                <a:ext cx="443160" cy="67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FC053F-787D-43D4-B045-2E03130C13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182" y="483258"/>
                  <a:ext cx="4788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56B8F3-76B0-4F6F-BDA8-0BB40BE626C1}"/>
                    </a:ext>
                  </a:extLst>
                </p14:cNvPr>
                <p14:cNvContentPartPr/>
                <p14:nvPr/>
              </p14:nvContentPartPr>
              <p14:xfrm>
                <a:off x="3156342" y="740298"/>
                <a:ext cx="386640" cy="11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56B8F3-76B0-4F6F-BDA8-0BB40BE626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8342" y="722658"/>
                  <a:ext cx="422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8F2D1A-AC21-4D54-B94B-67E33DEC5E54}"/>
                    </a:ext>
                  </a:extLst>
                </p14:cNvPr>
                <p14:cNvContentPartPr/>
                <p14:nvPr/>
              </p14:nvContentPartPr>
              <p14:xfrm>
                <a:off x="3780222" y="710418"/>
                <a:ext cx="435600" cy="12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8F2D1A-AC21-4D54-B94B-67E33DEC5E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2582" y="692778"/>
                  <a:ext cx="471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24D7D5-4CE1-4FC5-9872-151DDEF3BEA9}"/>
                    </a:ext>
                  </a:extLst>
                </p14:cNvPr>
                <p14:cNvContentPartPr/>
                <p14:nvPr/>
              </p14:nvContentPartPr>
              <p14:xfrm>
                <a:off x="3868422" y="888258"/>
                <a:ext cx="424800" cy="7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24D7D5-4CE1-4FC5-9872-151DDEF3BE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0422" y="870618"/>
                  <a:ext cx="460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6B3DC6-DE9A-4203-93F9-0394E02CF144}"/>
                    </a:ext>
                  </a:extLst>
                </p14:cNvPr>
                <p14:cNvContentPartPr/>
                <p14:nvPr/>
              </p14:nvContentPartPr>
              <p14:xfrm>
                <a:off x="4518942" y="558498"/>
                <a:ext cx="133200" cy="23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6B3DC6-DE9A-4203-93F9-0394E02CF1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0942" y="540498"/>
                  <a:ext cx="1688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D833B9-935C-406C-9C53-8F00710FACF2}"/>
                  </a:ext>
                </a:extLst>
              </p14:cNvPr>
              <p14:cNvContentPartPr/>
              <p14:nvPr/>
            </p14:nvContentPartPr>
            <p14:xfrm>
              <a:off x="5732142" y="219378"/>
              <a:ext cx="619920" cy="257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D833B9-935C-406C-9C53-8F00710FAC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4502" y="201738"/>
                <a:ext cx="655560" cy="260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119C00F-6764-4DFF-B579-F412EC218903}"/>
              </a:ext>
            </a:extLst>
          </p:cNvPr>
          <p:cNvGrpSpPr/>
          <p:nvPr/>
        </p:nvGrpSpPr>
        <p:grpSpPr>
          <a:xfrm>
            <a:off x="6224622" y="121818"/>
            <a:ext cx="2364840" cy="498240"/>
            <a:chOff x="6224622" y="121818"/>
            <a:chExt cx="236484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E8C9EF-1058-4BF7-8E2F-0383D9C40929}"/>
                    </a:ext>
                  </a:extLst>
                </p14:cNvPr>
                <p14:cNvContentPartPr/>
                <p14:nvPr/>
              </p14:nvContentPartPr>
              <p14:xfrm>
                <a:off x="6224622" y="510618"/>
                <a:ext cx="372600" cy="1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E8C9EF-1058-4BF7-8E2F-0383D9C409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06982" y="492978"/>
                  <a:ext cx="408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AB983D-66AA-4371-8928-FF3AA4631FCC}"/>
                    </a:ext>
                  </a:extLst>
                </p14:cNvPr>
                <p14:cNvContentPartPr/>
                <p14:nvPr/>
              </p14:nvContentPartPr>
              <p14:xfrm>
                <a:off x="6734382" y="152778"/>
                <a:ext cx="263520" cy="46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AB983D-66AA-4371-8928-FF3AA4631F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16742" y="134778"/>
                  <a:ext cx="299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977DFE-D56B-4E1D-817D-1C8BCF6AF1E0}"/>
                    </a:ext>
                  </a:extLst>
                </p14:cNvPr>
                <p14:cNvContentPartPr/>
                <p14:nvPr/>
              </p14:nvContentPartPr>
              <p14:xfrm>
                <a:off x="6637902" y="271938"/>
                <a:ext cx="222840" cy="5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977DFE-D56B-4E1D-817D-1C8BCF6AF1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9902" y="254298"/>
                  <a:ext cx="258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F09726-EFE1-4EE9-84BC-75CF1609EBB9}"/>
                    </a:ext>
                  </a:extLst>
                </p14:cNvPr>
                <p14:cNvContentPartPr/>
                <p14:nvPr/>
              </p14:nvContentPartPr>
              <p14:xfrm>
                <a:off x="7367622" y="315498"/>
                <a:ext cx="314640" cy="5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F09726-EFE1-4EE9-84BC-75CF1609EB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49622" y="297858"/>
                  <a:ext cx="350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032585-4808-46E8-A76B-0EEDD35EF193}"/>
                    </a:ext>
                  </a:extLst>
                </p14:cNvPr>
                <p14:cNvContentPartPr/>
                <p14:nvPr/>
              </p14:nvContentPartPr>
              <p14:xfrm>
                <a:off x="7349982" y="455898"/>
                <a:ext cx="417240" cy="2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032585-4808-46E8-A76B-0EEDD35EF1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31982" y="438258"/>
                  <a:ext cx="45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4A7712-746D-4846-B0AC-F8D5FFB76F0F}"/>
                    </a:ext>
                  </a:extLst>
                </p14:cNvPr>
                <p14:cNvContentPartPr/>
                <p14:nvPr/>
              </p14:nvContentPartPr>
              <p14:xfrm>
                <a:off x="8071062" y="121818"/>
                <a:ext cx="518400" cy="45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4A7712-746D-4846-B0AC-F8D5FFB76F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3062" y="103818"/>
                  <a:ext cx="55404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400C25-B779-4A2F-9063-3E4E37E08642}"/>
              </a:ext>
            </a:extLst>
          </p:cNvPr>
          <p:cNvGrpSpPr/>
          <p:nvPr/>
        </p:nvGrpSpPr>
        <p:grpSpPr>
          <a:xfrm>
            <a:off x="2558382" y="1652538"/>
            <a:ext cx="1977840" cy="807840"/>
            <a:chOff x="2558382" y="1652538"/>
            <a:chExt cx="197784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CD254D-BA0C-4221-B1E1-FFEEF765CA68}"/>
                    </a:ext>
                  </a:extLst>
                </p14:cNvPr>
                <p14:cNvContentPartPr/>
                <p14:nvPr/>
              </p14:nvContentPartPr>
              <p14:xfrm>
                <a:off x="2759622" y="1670178"/>
                <a:ext cx="374760" cy="79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CD254D-BA0C-4221-B1E1-FFEEF765CA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1982" y="1652538"/>
                  <a:ext cx="4104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EBDCC4-82E1-4335-A9C5-3AD28B13995B}"/>
                    </a:ext>
                  </a:extLst>
                </p14:cNvPr>
                <p14:cNvContentPartPr/>
                <p14:nvPr/>
              </p14:nvContentPartPr>
              <p14:xfrm>
                <a:off x="2558382" y="1924698"/>
                <a:ext cx="584640" cy="22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EBDCC4-82E1-4335-A9C5-3AD28B1399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40382" y="1907058"/>
                  <a:ext cx="620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801BCA-A4DE-4713-98F7-4D3B7DE7203A}"/>
                    </a:ext>
                  </a:extLst>
                </p14:cNvPr>
                <p14:cNvContentPartPr/>
                <p14:nvPr/>
              </p14:nvContentPartPr>
              <p14:xfrm>
                <a:off x="3235182" y="1924338"/>
                <a:ext cx="613440" cy="18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801BCA-A4DE-4713-98F7-4D3B7DE720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17542" y="1906698"/>
                  <a:ext cx="649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2766A1-FE20-48A0-B362-A01C761489EC}"/>
                    </a:ext>
                  </a:extLst>
                </p14:cNvPr>
                <p14:cNvContentPartPr/>
                <p14:nvPr/>
              </p14:nvContentPartPr>
              <p14:xfrm>
                <a:off x="3358302" y="2160858"/>
                <a:ext cx="390960" cy="6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2766A1-FE20-48A0-B362-A01C761489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0302" y="2143218"/>
                  <a:ext cx="42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F5864F-5DBA-4430-9EBF-A2F999ADCDE8}"/>
                    </a:ext>
                  </a:extLst>
                </p14:cNvPr>
                <p14:cNvContentPartPr/>
                <p14:nvPr/>
              </p14:nvContentPartPr>
              <p14:xfrm>
                <a:off x="4140942" y="1969338"/>
                <a:ext cx="246600" cy="2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F5864F-5DBA-4430-9EBF-A2F999ADCD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22942" y="1951338"/>
                  <a:ext cx="282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B090A0-294B-43F3-94BE-E1810B8FE5D8}"/>
                    </a:ext>
                  </a:extLst>
                </p14:cNvPr>
                <p14:cNvContentPartPr/>
                <p14:nvPr/>
              </p14:nvContentPartPr>
              <p14:xfrm>
                <a:off x="4439742" y="1652538"/>
                <a:ext cx="96480" cy="41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B090A0-294B-43F3-94BE-E1810B8FE5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22102" y="1634898"/>
                  <a:ext cx="132120" cy="4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895E83-688D-4E54-8305-7BE40DC02A5B}"/>
              </a:ext>
            </a:extLst>
          </p:cNvPr>
          <p:cNvGrpSpPr/>
          <p:nvPr/>
        </p:nvGrpSpPr>
        <p:grpSpPr>
          <a:xfrm>
            <a:off x="6286182" y="1029018"/>
            <a:ext cx="2446200" cy="874800"/>
            <a:chOff x="6286182" y="1029018"/>
            <a:chExt cx="2446200" cy="8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C66DD6-6175-4ADB-90C4-A7EEDA0D25F5}"/>
                    </a:ext>
                  </a:extLst>
                </p14:cNvPr>
                <p14:cNvContentPartPr/>
                <p14:nvPr/>
              </p14:nvContentPartPr>
              <p14:xfrm>
                <a:off x="6391662" y="1291098"/>
                <a:ext cx="242280" cy="612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C66DD6-6175-4ADB-90C4-A7EEDA0D25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73662" y="1273458"/>
                  <a:ext cx="27792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9D6AAF-4530-4FA9-B4EE-C8729CFD7A47}"/>
                    </a:ext>
                  </a:extLst>
                </p14:cNvPr>
                <p14:cNvContentPartPr/>
                <p14:nvPr/>
              </p14:nvContentPartPr>
              <p14:xfrm>
                <a:off x="6286182" y="1552458"/>
                <a:ext cx="334800" cy="15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9D6AAF-4530-4FA9-B4EE-C8729CFD7A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8542" y="1534458"/>
                  <a:ext cx="370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A76A8A-8261-4BCB-8E85-0865E0619402}"/>
                    </a:ext>
                  </a:extLst>
                </p14:cNvPr>
                <p14:cNvContentPartPr/>
                <p14:nvPr/>
              </p14:nvContentPartPr>
              <p14:xfrm>
                <a:off x="6884142" y="1455258"/>
                <a:ext cx="324000" cy="10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A76A8A-8261-4BCB-8E85-0865E06194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66142" y="1437618"/>
                  <a:ext cx="359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18F456-734C-4D0F-AF73-D36D5603D5CC}"/>
                    </a:ext>
                  </a:extLst>
                </p14:cNvPr>
                <p14:cNvContentPartPr/>
                <p14:nvPr/>
              </p14:nvContentPartPr>
              <p14:xfrm>
                <a:off x="7024542" y="1607538"/>
                <a:ext cx="185040" cy="4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18F456-734C-4D0F-AF73-D36D5603D5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902" y="1589898"/>
                  <a:ext cx="220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63F836-3315-4521-A38F-280D305AE9C9}"/>
                    </a:ext>
                  </a:extLst>
                </p14:cNvPr>
                <p14:cNvContentPartPr/>
                <p14:nvPr/>
              </p14:nvContentPartPr>
              <p14:xfrm>
                <a:off x="7499382" y="1449498"/>
                <a:ext cx="333360" cy="54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63F836-3315-4521-A38F-280D305AE9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81742" y="1431858"/>
                  <a:ext cx="369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459EF8-F8C1-4237-9071-89C26237953E}"/>
                    </a:ext>
                  </a:extLst>
                </p14:cNvPr>
                <p14:cNvContentPartPr/>
                <p14:nvPr/>
              </p14:nvContentPartPr>
              <p14:xfrm>
                <a:off x="7851102" y="1029018"/>
                <a:ext cx="881280" cy="55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459EF8-F8C1-4237-9071-89C2623795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33102" y="1011378"/>
                  <a:ext cx="916920" cy="59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A1E62B-F2C6-4F38-804C-092860B90ECA}"/>
                  </a:ext>
                </a:extLst>
              </p14:cNvPr>
              <p14:cNvContentPartPr/>
              <p14:nvPr/>
            </p14:nvContentPartPr>
            <p14:xfrm>
              <a:off x="4679502" y="3167778"/>
              <a:ext cx="1062360" cy="859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A1E62B-F2C6-4F38-804C-092860B90E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61862" y="3149778"/>
                <a:ext cx="109800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EFFAE8-8DA2-4451-8743-B140F0E35EF2}"/>
                  </a:ext>
                </a:extLst>
              </p14:cNvPr>
              <p14:cNvContentPartPr/>
              <p14:nvPr/>
            </p14:nvContentPartPr>
            <p14:xfrm>
              <a:off x="5037702" y="3244098"/>
              <a:ext cx="665640" cy="311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EFFAE8-8DA2-4451-8743-B140F0E35E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20062" y="3226458"/>
                <a:ext cx="701280" cy="31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D2B6E2-4463-46A1-8F64-951C0BE24190}"/>
                  </a:ext>
                </a:extLst>
              </p14:cNvPr>
              <p14:cNvContentPartPr/>
              <p14:nvPr/>
            </p14:nvContentPartPr>
            <p14:xfrm>
              <a:off x="1854942" y="5143818"/>
              <a:ext cx="5863320" cy="101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D2B6E2-4463-46A1-8F64-951C0BE2419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36942" y="5125818"/>
                <a:ext cx="589896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A69B55C-AC33-4E99-B09F-C03C4A51AA63}"/>
                  </a:ext>
                </a:extLst>
              </p14:cNvPr>
              <p14:cNvContentPartPr/>
              <p14:nvPr/>
            </p14:nvContentPartPr>
            <p14:xfrm>
              <a:off x="5370342" y="5584098"/>
              <a:ext cx="204840" cy="291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A69B55C-AC33-4E99-B09F-C03C4A51AA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52702" y="5566098"/>
                <a:ext cx="2404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B70ABC4-7D44-41D7-8FCB-1CDB99B1F4C2}"/>
                  </a:ext>
                </a:extLst>
              </p14:cNvPr>
              <p14:cNvContentPartPr/>
              <p14:nvPr/>
            </p14:nvContentPartPr>
            <p14:xfrm>
              <a:off x="4431102" y="5600658"/>
              <a:ext cx="36360" cy="122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B70ABC4-7D44-41D7-8FCB-1CDB99B1F4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13102" y="5582658"/>
                <a:ext cx="72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11950D-FCEB-4831-B396-316E7933AADA}"/>
                  </a:ext>
                </a:extLst>
              </p14:cNvPr>
              <p14:cNvContentPartPr/>
              <p14:nvPr/>
            </p14:nvContentPartPr>
            <p14:xfrm>
              <a:off x="4334262" y="6021858"/>
              <a:ext cx="194400" cy="18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11950D-FCEB-4831-B396-316E7933AA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16262" y="6004218"/>
                <a:ext cx="230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41B397-DE7B-4BDF-9EA8-8CFF888591C9}"/>
                  </a:ext>
                </a:extLst>
              </p14:cNvPr>
              <p14:cNvContentPartPr/>
              <p14:nvPr/>
            </p14:nvContentPartPr>
            <p14:xfrm>
              <a:off x="4633422" y="5846538"/>
              <a:ext cx="86760" cy="247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41B397-DE7B-4BDF-9EA8-8CFF888591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15422" y="5828538"/>
                <a:ext cx="122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BE18B9-E8EF-4A84-970C-AE1A1461B0C5}"/>
                  </a:ext>
                </a:extLst>
              </p14:cNvPr>
              <p14:cNvContentPartPr/>
              <p14:nvPr/>
            </p14:nvContentPartPr>
            <p14:xfrm>
              <a:off x="3156342" y="5824938"/>
              <a:ext cx="49680" cy="83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BE18B9-E8EF-4A84-970C-AE1A1461B0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38342" y="5807298"/>
                <a:ext cx="85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D138107-DCDD-49D3-9F20-E6AA5F05AF50}"/>
                  </a:ext>
                </a:extLst>
              </p14:cNvPr>
              <p14:cNvContentPartPr/>
              <p14:nvPr/>
            </p14:nvContentPartPr>
            <p14:xfrm>
              <a:off x="2936382" y="6321378"/>
              <a:ext cx="185040" cy="44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D138107-DCDD-49D3-9F20-E6AA5F05AF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18382" y="6303378"/>
                <a:ext cx="220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176641D-3E60-4DAC-ACC7-B511F5DDBB24}"/>
                  </a:ext>
                </a:extLst>
              </p14:cNvPr>
              <p14:cNvContentPartPr/>
              <p14:nvPr/>
            </p14:nvContentPartPr>
            <p14:xfrm>
              <a:off x="3164982" y="6082698"/>
              <a:ext cx="414720" cy="351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176641D-3E60-4DAC-ACC7-B511F5DDBB2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46982" y="6064698"/>
                <a:ext cx="450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A15290-C373-4E11-ACE9-C5D56DE4FDB0}"/>
                  </a:ext>
                </a:extLst>
              </p14:cNvPr>
              <p14:cNvContentPartPr/>
              <p14:nvPr/>
            </p14:nvContentPartPr>
            <p14:xfrm>
              <a:off x="6206982" y="5222298"/>
              <a:ext cx="54720" cy="126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A15290-C373-4E11-ACE9-C5D56DE4FD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89342" y="5204658"/>
                <a:ext cx="90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0EA823D-15D9-495A-8C60-D4E121C76BAF}"/>
                  </a:ext>
                </a:extLst>
              </p14:cNvPr>
              <p14:cNvContentPartPr/>
              <p14:nvPr/>
            </p14:nvContentPartPr>
            <p14:xfrm>
              <a:off x="6286182" y="5679498"/>
              <a:ext cx="52200" cy="147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0EA823D-15D9-495A-8C60-D4E121C76B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68542" y="5661858"/>
                <a:ext cx="87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08EF50-DBE9-4B46-9247-AE3D772D1E69}"/>
                  </a:ext>
                </a:extLst>
              </p14:cNvPr>
              <p14:cNvContentPartPr/>
              <p14:nvPr/>
            </p14:nvContentPartPr>
            <p14:xfrm>
              <a:off x="5626662" y="2780418"/>
              <a:ext cx="395640" cy="747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08EF50-DBE9-4B46-9247-AE3D772D1E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09022" y="2762418"/>
                <a:ext cx="4312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D83C37-53C0-45B1-A928-9713E317E0D1}"/>
                  </a:ext>
                </a:extLst>
              </p14:cNvPr>
              <p14:cNvContentPartPr/>
              <p14:nvPr/>
            </p14:nvContentPartPr>
            <p14:xfrm>
              <a:off x="5723502" y="3176778"/>
              <a:ext cx="245520" cy="85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D83C37-53C0-45B1-A928-9713E317E0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05862" y="3159138"/>
                <a:ext cx="281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8EF888-5802-45F4-919C-0270686DC610}"/>
                  </a:ext>
                </a:extLst>
              </p14:cNvPr>
              <p14:cNvContentPartPr/>
              <p14:nvPr/>
            </p14:nvContentPartPr>
            <p14:xfrm>
              <a:off x="6249102" y="2926218"/>
              <a:ext cx="108360" cy="380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8EF888-5802-45F4-919C-0270686DC6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31102" y="2908578"/>
                <a:ext cx="1440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EFC4E5-42DC-445F-9868-4DC156A79792}"/>
                  </a:ext>
                </a:extLst>
              </p14:cNvPr>
              <p14:cNvContentPartPr/>
              <p14:nvPr/>
            </p14:nvContentPartPr>
            <p14:xfrm>
              <a:off x="6383022" y="3061938"/>
              <a:ext cx="272160" cy="94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9EFC4E5-42DC-445F-9868-4DC156A7979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65022" y="3044298"/>
                <a:ext cx="307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262837-9126-49F7-90A2-4C60581864AF}"/>
                  </a:ext>
                </a:extLst>
              </p14:cNvPr>
              <p14:cNvContentPartPr/>
              <p14:nvPr/>
            </p14:nvContentPartPr>
            <p14:xfrm>
              <a:off x="6673182" y="2707698"/>
              <a:ext cx="219600" cy="326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262837-9126-49F7-90A2-4C60581864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55182" y="2690058"/>
                <a:ext cx="2552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E3E648-6BDE-4385-B530-9A58FE142BC5}"/>
                  </a:ext>
                </a:extLst>
              </p14:cNvPr>
              <p14:cNvContentPartPr/>
              <p14:nvPr/>
            </p14:nvContentPartPr>
            <p14:xfrm>
              <a:off x="6690462" y="2874738"/>
              <a:ext cx="96120" cy="35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E3E648-6BDE-4385-B530-9A58FE142B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72822" y="2856738"/>
                <a:ext cx="131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9A41C5D-627A-4CFA-B330-DFCE41CD5F80}"/>
                  </a:ext>
                </a:extLst>
              </p14:cNvPr>
              <p14:cNvContentPartPr/>
              <p14:nvPr/>
            </p14:nvContentPartPr>
            <p14:xfrm>
              <a:off x="6840222" y="2617698"/>
              <a:ext cx="240480" cy="477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9A41C5D-627A-4CFA-B330-DFCE41CD5F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2222" y="2599698"/>
                <a:ext cx="2761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BDFDD00-4CCE-45C9-A787-CCF5C3D091EF}"/>
                  </a:ext>
                </a:extLst>
              </p14:cNvPr>
              <p14:cNvContentPartPr/>
              <p14:nvPr/>
            </p14:nvContentPartPr>
            <p14:xfrm>
              <a:off x="2745582" y="4340298"/>
              <a:ext cx="1702080" cy="1410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BDFDD00-4CCE-45C9-A787-CCF5C3D091E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27582" y="4322298"/>
                <a:ext cx="1737720" cy="144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2A315664-C8F9-43DF-BE4F-3F12D025AB7D}"/>
              </a:ext>
            </a:extLst>
          </p:cNvPr>
          <p:cNvGrpSpPr/>
          <p:nvPr/>
        </p:nvGrpSpPr>
        <p:grpSpPr>
          <a:xfrm>
            <a:off x="7490382" y="2897418"/>
            <a:ext cx="2922120" cy="2959200"/>
            <a:chOff x="7490382" y="2897418"/>
            <a:chExt cx="2922120" cy="29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1A8183-993F-49DD-B932-6060FD777A54}"/>
                    </a:ext>
                  </a:extLst>
                </p14:cNvPr>
                <p14:cNvContentPartPr/>
                <p14:nvPr/>
              </p14:nvContentPartPr>
              <p14:xfrm>
                <a:off x="7525662" y="5160738"/>
                <a:ext cx="19800" cy="10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1A8183-993F-49DD-B932-6060FD777A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08022" y="5143098"/>
                  <a:ext cx="55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19FDA9-C436-4724-B7FB-53C349937320}"/>
                    </a:ext>
                  </a:extLst>
                </p14:cNvPr>
                <p14:cNvContentPartPr/>
                <p14:nvPr/>
              </p14:nvContentPartPr>
              <p14:xfrm>
                <a:off x="7490382" y="5491218"/>
                <a:ext cx="524520" cy="36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19FDA9-C436-4724-B7FB-53C3499373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2742" y="5473578"/>
                  <a:ext cx="560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192352-4D57-47C4-992E-8DB45E22E7EB}"/>
                    </a:ext>
                  </a:extLst>
                </p14:cNvPr>
                <p14:cNvContentPartPr/>
                <p14:nvPr/>
              </p14:nvContentPartPr>
              <p14:xfrm>
                <a:off x="7701702" y="4824138"/>
                <a:ext cx="376920" cy="60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192352-4D57-47C4-992E-8DB45E22E7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84062" y="4806498"/>
                  <a:ext cx="4125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AB5693-69E3-4152-982E-8030AF2A2DAF}"/>
                    </a:ext>
                  </a:extLst>
                </p14:cNvPr>
                <p14:cNvContentPartPr/>
                <p14:nvPr/>
              </p14:nvContentPartPr>
              <p14:xfrm>
                <a:off x="8302182" y="4436058"/>
                <a:ext cx="511560" cy="58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AB5693-69E3-4152-982E-8030AF2A2D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84542" y="4418418"/>
                  <a:ext cx="5472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51D677-8262-4042-B2BA-927B0B4C0729}"/>
                    </a:ext>
                  </a:extLst>
                </p14:cNvPr>
                <p14:cNvContentPartPr/>
                <p14:nvPr/>
              </p14:nvContentPartPr>
              <p14:xfrm>
                <a:off x="8185182" y="4605618"/>
                <a:ext cx="311760" cy="17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51D677-8262-4042-B2BA-927B0B4C07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67542" y="4587978"/>
                  <a:ext cx="347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DE6864-F8A3-4835-BB73-BFA0E1CE1DAA}"/>
                    </a:ext>
                  </a:extLst>
                </p14:cNvPr>
                <p14:cNvContentPartPr/>
                <p14:nvPr/>
              </p14:nvContentPartPr>
              <p14:xfrm>
                <a:off x="8345022" y="2897418"/>
                <a:ext cx="2067480" cy="2025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DE6864-F8A3-4835-BB73-BFA0E1CE1D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27022" y="2879778"/>
                  <a:ext cx="2103120" cy="206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793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E5983-9E19-42FC-BE84-6B0B60422C27}"/>
              </a:ext>
            </a:extLst>
          </p:cNvPr>
          <p:cNvGrpSpPr/>
          <p:nvPr/>
        </p:nvGrpSpPr>
        <p:grpSpPr>
          <a:xfrm>
            <a:off x="140262" y="158178"/>
            <a:ext cx="1708920" cy="1102680"/>
            <a:chOff x="140262" y="158178"/>
            <a:chExt cx="1708920" cy="11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D678C7-2817-4504-8653-FC45487A0023}"/>
                    </a:ext>
                  </a:extLst>
                </p14:cNvPr>
                <p14:cNvContentPartPr/>
                <p14:nvPr/>
              </p14:nvContentPartPr>
              <p14:xfrm>
                <a:off x="579462" y="465618"/>
                <a:ext cx="9720" cy="79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D678C7-2817-4504-8653-FC45487A00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462" y="447978"/>
                  <a:ext cx="453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EB393-C78E-413F-B08F-E5804652B95A}"/>
                    </a:ext>
                  </a:extLst>
                </p14:cNvPr>
                <p14:cNvContentPartPr/>
                <p14:nvPr/>
              </p14:nvContentPartPr>
              <p14:xfrm>
                <a:off x="140262" y="158178"/>
                <a:ext cx="626040" cy="43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EB393-C78E-413F-B08F-E5804652B9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262" y="140538"/>
                  <a:ext cx="661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E7017E-090B-4B99-996A-F0EABD997580}"/>
                    </a:ext>
                  </a:extLst>
                </p14:cNvPr>
                <p14:cNvContentPartPr/>
                <p14:nvPr/>
              </p14:nvContentPartPr>
              <p14:xfrm>
                <a:off x="746862" y="799698"/>
                <a:ext cx="52200" cy="32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E7017E-090B-4B99-996A-F0EABD9975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222" y="781698"/>
                  <a:ext cx="87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EAE151-1D6C-42A1-B03B-DD454228C122}"/>
                    </a:ext>
                  </a:extLst>
                </p14:cNvPr>
                <p14:cNvContentPartPr/>
                <p14:nvPr/>
              </p14:nvContentPartPr>
              <p14:xfrm>
                <a:off x="668022" y="615018"/>
                <a:ext cx="360" cy="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EAE151-1D6C-42A1-B03B-DD454228C1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022" y="597378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7B6E3C-CD65-48C7-9211-08ABB673D580}"/>
                    </a:ext>
                  </a:extLst>
                </p14:cNvPr>
                <p14:cNvContentPartPr/>
                <p14:nvPr/>
              </p14:nvContentPartPr>
              <p14:xfrm>
                <a:off x="896622" y="576138"/>
                <a:ext cx="655920" cy="41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7B6E3C-CD65-48C7-9211-08ABB673D5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622" y="558498"/>
                  <a:ext cx="691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675ED1-4083-4F0C-95E2-C21231B0049F}"/>
                    </a:ext>
                  </a:extLst>
                </p14:cNvPr>
                <p14:cNvContentPartPr/>
                <p14:nvPr/>
              </p14:nvContentPartPr>
              <p14:xfrm>
                <a:off x="1615542" y="492978"/>
                <a:ext cx="233640" cy="30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675ED1-4083-4F0C-95E2-C21231B004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7902" y="475338"/>
                  <a:ext cx="26928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85DF9-74F8-45EC-87AD-E020F996C70A}"/>
              </a:ext>
            </a:extLst>
          </p:cNvPr>
          <p:cNvGrpSpPr/>
          <p:nvPr/>
        </p:nvGrpSpPr>
        <p:grpSpPr>
          <a:xfrm>
            <a:off x="2382342" y="86538"/>
            <a:ext cx="3020760" cy="861120"/>
            <a:chOff x="2382342" y="86538"/>
            <a:chExt cx="3020760" cy="86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FDF881-7EF0-4B59-B57D-9E44823C5E28}"/>
                    </a:ext>
                  </a:extLst>
                </p14:cNvPr>
                <p14:cNvContentPartPr/>
                <p14:nvPr/>
              </p14:nvContentPartPr>
              <p14:xfrm>
                <a:off x="2382342" y="130458"/>
                <a:ext cx="719280" cy="81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FDF881-7EF0-4B59-B57D-9E44823C5E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4342" y="112818"/>
                  <a:ext cx="7549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137B98-A1B8-4BDB-8B0D-BCF50B96EC09}"/>
                    </a:ext>
                  </a:extLst>
                </p14:cNvPr>
                <p14:cNvContentPartPr/>
                <p14:nvPr/>
              </p14:nvContentPartPr>
              <p14:xfrm>
                <a:off x="3171822" y="240618"/>
                <a:ext cx="466200" cy="40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137B98-A1B8-4BDB-8B0D-BCF50B96EC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182" y="222978"/>
                  <a:ext cx="501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60453D-32AF-4E83-B3D7-5C382388776A}"/>
                    </a:ext>
                  </a:extLst>
                </p14:cNvPr>
                <p14:cNvContentPartPr/>
                <p14:nvPr/>
              </p14:nvContentPartPr>
              <p14:xfrm>
                <a:off x="3727302" y="95898"/>
                <a:ext cx="523080" cy="55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60453D-32AF-4E83-B3D7-5C38238877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662" y="78258"/>
                  <a:ext cx="5587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EF9915-974C-4568-8884-1D32A1EFA127}"/>
                    </a:ext>
                  </a:extLst>
                </p14:cNvPr>
                <p14:cNvContentPartPr/>
                <p14:nvPr/>
              </p14:nvContentPartPr>
              <p14:xfrm>
                <a:off x="4334262" y="86538"/>
                <a:ext cx="301680" cy="52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EF9915-974C-4568-8884-1D32A1EFA1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16262" y="68538"/>
                  <a:ext cx="3373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EF0BE1-1EC1-4363-B30D-55520F007510}"/>
                    </a:ext>
                  </a:extLst>
                </p14:cNvPr>
                <p14:cNvContentPartPr/>
                <p14:nvPr/>
              </p14:nvContentPartPr>
              <p14:xfrm>
                <a:off x="4772742" y="113178"/>
                <a:ext cx="630360" cy="51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EF0BE1-1EC1-4363-B30D-55520F0075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55102" y="95178"/>
                  <a:ext cx="66600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54AB40-6760-4136-A482-225BBE9D561F}"/>
              </a:ext>
            </a:extLst>
          </p:cNvPr>
          <p:cNvGrpSpPr/>
          <p:nvPr/>
        </p:nvGrpSpPr>
        <p:grpSpPr>
          <a:xfrm>
            <a:off x="5887302" y="78978"/>
            <a:ext cx="2984760" cy="1155960"/>
            <a:chOff x="5887302" y="78978"/>
            <a:chExt cx="2984760" cy="11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0FFEC8-D722-4CF9-997C-B923F6F4D2EC}"/>
                    </a:ext>
                  </a:extLst>
                </p14:cNvPr>
                <p14:cNvContentPartPr/>
                <p14:nvPr/>
              </p14:nvContentPartPr>
              <p14:xfrm>
                <a:off x="5887302" y="78978"/>
                <a:ext cx="188280" cy="115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0FFEC8-D722-4CF9-997C-B923F6F4D2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9662" y="60978"/>
                  <a:ext cx="22392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2E9798-D414-49F8-B3C0-7C80ED2B276F}"/>
                    </a:ext>
                  </a:extLst>
                </p14:cNvPr>
                <p14:cNvContentPartPr/>
                <p14:nvPr/>
              </p14:nvContentPartPr>
              <p14:xfrm>
                <a:off x="6345582" y="210738"/>
                <a:ext cx="415800" cy="74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2E9798-D414-49F8-B3C0-7C80ED2B27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27582" y="193098"/>
                  <a:ext cx="45144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80FDBF-4FD8-4770-8533-F9D960F2C43D}"/>
                    </a:ext>
                  </a:extLst>
                </p14:cNvPr>
                <p14:cNvContentPartPr/>
                <p14:nvPr/>
              </p14:nvContentPartPr>
              <p14:xfrm>
                <a:off x="6339102" y="527898"/>
                <a:ext cx="417600" cy="17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80FDBF-4FD8-4770-8533-F9D960F2C4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21102" y="510258"/>
                  <a:ext cx="453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7D591C-38F5-4D02-8E18-581AF3B17BB1}"/>
                    </a:ext>
                  </a:extLst>
                </p14:cNvPr>
                <p14:cNvContentPartPr/>
                <p14:nvPr/>
              </p14:nvContentPartPr>
              <p14:xfrm>
                <a:off x="6708102" y="517098"/>
                <a:ext cx="315000" cy="29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7D591C-38F5-4D02-8E18-581AF3B17B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0102" y="499458"/>
                  <a:ext cx="350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E14888-6CCD-4A8C-8B4A-A30DDA5FED6A}"/>
                    </a:ext>
                  </a:extLst>
                </p14:cNvPr>
                <p14:cNvContentPartPr/>
                <p14:nvPr/>
              </p14:nvContentPartPr>
              <p14:xfrm>
                <a:off x="7059822" y="219378"/>
                <a:ext cx="153000" cy="47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E14888-6CCD-4A8C-8B4A-A30DDA5FED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2182" y="201738"/>
                  <a:ext cx="1886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35B85E-CF6F-4293-85DE-95DFAD00D8D1}"/>
                    </a:ext>
                  </a:extLst>
                </p14:cNvPr>
                <p14:cNvContentPartPr/>
                <p14:nvPr/>
              </p14:nvContentPartPr>
              <p14:xfrm>
                <a:off x="7232262" y="174738"/>
                <a:ext cx="408600" cy="584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35B85E-CF6F-4293-85DE-95DFAD00D8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4262" y="157098"/>
                  <a:ext cx="4442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ACD4FD-AD8F-4C13-AE3E-4E53FA3428C7}"/>
                    </a:ext>
                  </a:extLst>
                </p14:cNvPr>
                <p14:cNvContentPartPr/>
                <p14:nvPr/>
              </p14:nvContentPartPr>
              <p14:xfrm>
                <a:off x="7719342" y="447978"/>
                <a:ext cx="75600" cy="18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ACD4FD-AD8F-4C13-AE3E-4E53FA3428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1702" y="430338"/>
                  <a:ext cx="111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378CAA-EBB1-4986-98A4-A3FDBFCFE537}"/>
                    </a:ext>
                  </a:extLst>
                </p14:cNvPr>
                <p14:cNvContentPartPr/>
                <p14:nvPr/>
              </p14:nvContentPartPr>
              <p14:xfrm>
                <a:off x="7701702" y="266898"/>
                <a:ext cx="360" cy="3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378CAA-EBB1-4986-98A4-A3FDBFCF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4062" y="248898"/>
                  <a:ext cx="36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600672-28C7-4BC1-A107-544BAA35B4E5}"/>
                    </a:ext>
                  </a:extLst>
                </p14:cNvPr>
                <p14:cNvContentPartPr/>
                <p14:nvPr/>
              </p14:nvContentPartPr>
              <p14:xfrm>
                <a:off x="7851102" y="346458"/>
                <a:ext cx="424800" cy="35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600672-28C7-4BC1-A107-544BAA35B4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33102" y="328458"/>
                  <a:ext cx="460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2A986E-E916-4790-B209-F6CBA25E8EA7}"/>
                    </a:ext>
                  </a:extLst>
                </p14:cNvPr>
                <p14:cNvContentPartPr/>
                <p14:nvPr/>
              </p14:nvContentPartPr>
              <p14:xfrm>
                <a:off x="8261142" y="197418"/>
                <a:ext cx="610920" cy="977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2A986E-E916-4790-B209-F6CBA25E8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3502" y="179418"/>
                  <a:ext cx="646560" cy="10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B60105-676C-4930-A4BB-2445ED14B61D}"/>
              </a:ext>
            </a:extLst>
          </p:cNvPr>
          <p:cNvGrpSpPr/>
          <p:nvPr/>
        </p:nvGrpSpPr>
        <p:grpSpPr>
          <a:xfrm>
            <a:off x="9306942" y="-13182"/>
            <a:ext cx="2818800" cy="766800"/>
            <a:chOff x="9306942" y="-13182"/>
            <a:chExt cx="281880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FA1A97-AD3D-4E8E-BC55-94294A7D0EFF}"/>
                    </a:ext>
                  </a:extLst>
                </p14:cNvPr>
                <p14:cNvContentPartPr/>
                <p14:nvPr/>
              </p14:nvContentPartPr>
              <p14:xfrm>
                <a:off x="9306942" y="157818"/>
                <a:ext cx="445320" cy="41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FA1A97-AD3D-4E8E-BC55-94294A7D0E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88942" y="140178"/>
                  <a:ext cx="4809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A3737C-ED1E-4934-8F13-6FD3A0413EA5}"/>
                    </a:ext>
                  </a:extLst>
                </p14:cNvPr>
                <p14:cNvContentPartPr/>
                <p14:nvPr/>
              </p14:nvContentPartPr>
              <p14:xfrm>
                <a:off x="9747942" y="17418"/>
                <a:ext cx="276120" cy="73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A3737C-ED1E-4934-8F13-6FD3A0413E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29942" y="-582"/>
                  <a:ext cx="31176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020DC-E0C7-40CF-84F1-8A8B0A97B824}"/>
                    </a:ext>
                  </a:extLst>
                </p14:cNvPr>
                <p14:cNvContentPartPr/>
                <p14:nvPr/>
              </p14:nvContentPartPr>
              <p14:xfrm>
                <a:off x="10057902" y="-13182"/>
                <a:ext cx="884520" cy="58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020DC-E0C7-40CF-84F1-8A8B0A97B8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40262" y="-30822"/>
                  <a:ext cx="9201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AB1D89-C543-4806-8C03-E406D42451DE}"/>
                    </a:ext>
                  </a:extLst>
                </p14:cNvPr>
                <p14:cNvContentPartPr/>
                <p14:nvPr/>
              </p14:nvContentPartPr>
              <p14:xfrm>
                <a:off x="10936662" y="50442"/>
                <a:ext cx="749880" cy="52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AB1D89-C543-4806-8C03-E406D42451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19022" y="32802"/>
                  <a:ext cx="7855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A49BE1-4990-4F5D-BF6A-53EF9F67DC0B}"/>
                    </a:ext>
                  </a:extLst>
                </p14:cNvPr>
                <p14:cNvContentPartPr/>
                <p14:nvPr/>
              </p14:nvContentPartPr>
              <p14:xfrm>
                <a:off x="11227182" y="202722"/>
                <a:ext cx="205200" cy="6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A49BE1-4990-4F5D-BF6A-53EF9F67DC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09542" y="184722"/>
                  <a:ext cx="24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14468E-00E1-4C2F-9717-CBD4544B4DDC}"/>
                    </a:ext>
                  </a:extLst>
                </p14:cNvPr>
                <p14:cNvContentPartPr/>
                <p14:nvPr/>
              </p14:nvContentPartPr>
              <p14:xfrm>
                <a:off x="11702022" y="298842"/>
                <a:ext cx="24120" cy="17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14468E-00E1-4C2F-9717-CBD4544B4D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84382" y="280842"/>
                  <a:ext cx="59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C8BCDC-4A20-4728-90D6-F3A3E72C477D}"/>
                    </a:ext>
                  </a:extLst>
                </p14:cNvPr>
                <p14:cNvContentPartPr/>
                <p14:nvPr/>
              </p14:nvContentPartPr>
              <p14:xfrm>
                <a:off x="11561622" y="122802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C8BCDC-4A20-4728-90D6-F3A3E72C47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43622" y="1048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2BC13-F556-4B72-984D-54786DD294E1}"/>
                    </a:ext>
                  </a:extLst>
                </p14:cNvPr>
                <p14:cNvContentPartPr/>
                <p14:nvPr/>
              </p14:nvContentPartPr>
              <p14:xfrm>
                <a:off x="11767902" y="104802"/>
                <a:ext cx="357840" cy="31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2BC13-F556-4B72-984D-54786DD294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50262" y="86802"/>
                  <a:ext cx="39348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AAE474-8B74-4D6C-97F7-46CE0387E61F}"/>
              </a:ext>
            </a:extLst>
          </p:cNvPr>
          <p:cNvGrpSpPr/>
          <p:nvPr/>
        </p:nvGrpSpPr>
        <p:grpSpPr>
          <a:xfrm>
            <a:off x="456702" y="1740642"/>
            <a:ext cx="9758160" cy="4826880"/>
            <a:chOff x="456702" y="1740642"/>
            <a:chExt cx="9758160" cy="48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D16495-74D8-4C71-8655-B6FB4E6F7006}"/>
                    </a:ext>
                  </a:extLst>
                </p14:cNvPr>
                <p14:cNvContentPartPr/>
                <p14:nvPr/>
              </p14:nvContentPartPr>
              <p14:xfrm>
                <a:off x="1669182" y="1740642"/>
                <a:ext cx="1425600" cy="187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D16495-74D8-4C71-8655-B6FB4E6F70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51182" y="1722642"/>
                  <a:ext cx="1461240" cy="19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2A397A-039F-4E45-8BB3-896C23B3483E}"/>
                    </a:ext>
                  </a:extLst>
                </p14:cNvPr>
                <p14:cNvContentPartPr/>
                <p14:nvPr/>
              </p14:nvContentPartPr>
              <p14:xfrm>
                <a:off x="2602302" y="2299362"/>
                <a:ext cx="740880" cy="110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2A397A-039F-4E45-8BB3-896C23B348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4302" y="2281722"/>
                  <a:ext cx="77652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446318-AB37-4B58-ADD7-DB60C6F7D65F}"/>
                    </a:ext>
                  </a:extLst>
                </p14:cNvPr>
                <p14:cNvContentPartPr/>
                <p14:nvPr/>
              </p14:nvContentPartPr>
              <p14:xfrm>
                <a:off x="3299262" y="2473242"/>
                <a:ext cx="588240" cy="599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446318-AB37-4B58-ADD7-DB60C6F7D6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81262" y="2455242"/>
                  <a:ext cx="6238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2BB1A7-5F3F-4003-9FDD-D092AA945A89}"/>
                    </a:ext>
                  </a:extLst>
                </p14:cNvPr>
                <p14:cNvContentPartPr/>
                <p14:nvPr/>
              </p14:nvContentPartPr>
              <p14:xfrm>
                <a:off x="4267662" y="1976802"/>
                <a:ext cx="341640" cy="153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2BB1A7-5F3F-4003-9FDD-D092AA945A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49662" y="1959162"/>
                  <a:ext cx="377280" cy="15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7D65C8-BE53-4EA7-B115-1B2C1D3542A8}"/>
                    </a:ext>
                  </a:extLst>
                </p14:cNvPr>
                <p14:cNvContentPartPr/>
                <p14:nvPr/>
              </p14:nvContentPartPr>
              <p14:xfrm>
                <a:off x="4167222" y="2457042"/>
                <a:ext cx="595080" cy="286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7D65C8-BE53-4EA7-B115-1B2C1D3542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49222" y="2439042"/>
                  <a:ext cx="630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655036-8764-41AF-8593-0FF94A808CC9}"/>
                    </a:ext>
                  </a:extLst>
                </p14:cNvPr>
                <p14:cNvContentPartPr/>
                <p14:nvPr/>
              </p14:nvContentPartPr>
              <p14:xfrm>
                <a:off x="4826742" y="2004162"/>
                <a:ext cx="285840" cy="10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655036-8764-41AF-8593-0FF94A808C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8742" y="1986162"/>
                  <a:ext cx="32148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4DEE47-98FD-480A-BD01-3140D976AD29}"/>
                    </a:ext>
                  </a:extLst>
                </p14:cNvPr>
                <p14:cNvContentPartPr/>
                <p14:nvPr/>
              </p14:nvContentPartPr>
              <p14:xfrm>
                <a:off x="5085942" y="2299002"/>
                <a:ext cx="527760" cy="50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4DEE47-98FD-480A-BD01-3140D976AD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7942" y="2281002"/>
                  <a:ext cx="5634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96E2BD-B3DA-4CBC-A2D4-2DE57D2D8596}"/>
                    </a:ext>
                  </a:extLst>
                </p14:cNvPr>
                <p14:cNvContentPartPr/>
                <p14:nvPr/>
              </p14:nvContentPartPr>
              <p14:xfrm>
                <a:off x="5800182" y="2162562"/>
                <a:ext cx="489240" cy="40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96E2BD-B3DA-4CBC-A2D4-2DE57D2D85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2542" y="2144922"/>
                  <a:ext cx="5248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9E2B9B-F7CE-4D4E-951A-2C433FCD19A7}"/>
                    </a:ext>
                  </a:extLst>
                </p14:cNvPr>
                <p14:cNvContentPartPr/>
                <p14:nvPr/>
              </p14:nvContentPartPr>
              <p14:xfrm>
                <a:off x="6567702" y="1863762"/>
                <a:ext cx="507240" cy="83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9E2B9B-F7CE-4D4E-951A-2C433FCD19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9702" y="1845762"/>
                  <a:ext cx="5428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19DC53-32D4-4670-82C8-A99C6D301087}"/>
                    </a:ext>
                  </a:extLst>
                </p14:cNvPr>
                <p14:cNvContentPartPr/>
                <p14:nvPr/>
              </p14:nvContentPartPr>
              <p14:xfrm>
                <a:off x="6593982" y="2336082"/>
                <a:ext cx="274320" cy="9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19DC53-32D4-4670-82C8-A99C6D3010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75982" y="2318082"/>
                  <a:ext cx="309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846CCC-2939-4F1A-B803-B339C9051743}"/>
                    </a:ext>
                  </a:extLst>
                </p14:cNvPr>
                <p14:cNvContentPartPr/>
                <p14:nvPr/>
              </p14:nvContentPartPr>
              <p14:xfrm>
                <a:off x="7103742" y="2224122"/>
                <a:ext cx="117720" cy="25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846CCC-2939-4F1A-B803-B339C90517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85742" y="2206482"/>
                  <a:ext cx="153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B4B9D2-81F3-49E2-A4AA-B6ABAE077975}"/>
                    </a:ext>
                  </a:extLst>
                </p14:cNvPr>
                <p14:cNvContentPartPr/>
                <p14:nvPr/>
              </p14:nvContentPartPr>
              <p14:xfrm>
                <a:off x="6971982" y="1933962"/>
                <a:ext cx="1121400" cy="57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B4B9D2-81F3-49E2-A4AA-B6ABAE0779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53982" y="1915962"/>
                  <a:ext cx="11570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2915CA-B011-48D3-AA97-E3347ABA94E0}"/>
                    </a:ext>
                  </a:extLst>
                </p14:cNvPr>
                <p14:cNvContentPartPr/>
                <p14:nvPr/>
              </p14:nvContentPartPr>
              <p14:xfrm>
                <a:off x="7032462" y="2197842"/>
                <a:ext cx="63000" cy="268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2915CA-B011-48D3-AA97-E3347ABA94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14462" y="2180202"/>
                  <a:ext cx="9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B90168-9664-47D7-B262-ED5A8E2D9126}"/>
                    </a:ext>
                  </a:extLst>
                </p14:cNvPr>
                <p14:cNvContentPartPr/>
                <p14:nvPr/>
              </p14:nvContentPartPr>
              <p14:xfrm>
                <a:off x="6980622" y="2021802"/>
                <a:ext cx="5760" cy="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B90168-9664-47D7-B262-ED5A8E2D91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62982" y="2004162"/>
                  <a:ext cx="4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E7DAEF-6824-454B-8503-5CC2C3A58730}"/>
                    </a:ext>
                  </a:extLst>
                </p14:cNvPr>
                <p14:cNvContentPartPr/>
                <p14:nvPr/>
              </p14:nvContentPartPr>
              <p14:xfrm>
                <a:off x="6981702" y="3134922"/>
                <a:ext cx="1080000" cy="80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E7DAEF-6824-454B-8503-5CC2C3A587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63702" y="3116922"/>
                  <a:ext cx="111564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595113-4397-4A46-A24B-7514AA8D72E1}"/>
                    </a:ext>
                  </a:extLst>
                </p14:cNvPr>
                <p14:cNvContentPartPr/>
                <p14:nvPr/>
              </p14:nvContentPartPr>
              <p14:xfrm>
                <a:off x="7314702" y="3244002"/>
                <a:ext cx="889560" cy="250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595113-4397-4A46-A24B-7514AA8D72E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6702" y="3226002"/>
                  <a:ext cx="925200" cy="25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D7493F-5889-48C8-BE88-F490E6C1C225}"/>
                    </a:ext>
                  </a:extLst>
                </p14:cNvPr>
                <p14:cNvContentPartPr/>
                <p14:nvPr/>
              </p14:nvContentPartPr>
              <p14:xfrm>
                <a:off x="6128142" y="4640802"/>
                <a:ext cx="4086720" cy="62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D7493F-5889-48C8-BE88-F490E6C1C2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10142" y="4623162"/>
                  <a:ext cx="41223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6586DA4-C485-4937-83CE-CB22B4F52D71}"/>
                    </a:ext>
                  </a:extLst>
                </p14:cNvPr>
                <p14:cNvContentPartPr/>
                <p14:nvPr/>
              </p14:nvContentPartPr>
              <p14:xfrm>
                <a:off x="7736622" y="3889122"/>
                <a:ext cx="1130760" cy="89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6586DA4-C485-4937-83CE-CB22B4F52D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18982" y="3871482"/>
                  <a:ext cx="116640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5AA32A-8834-42B4-A9FB-88C39FB253A4}"/>
                    </a:ext>
                  </a:extLst>
                </p14:cNvPr>
                <p14:cNvContentPartPr/>
                <p14:nvPr/>
              </p14:nvContentPartPr>
              <p14:xfrm>
                <a:off x="8059542" y="4950402"/>
                <a:ext cx="101160" cy="234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5AA32A-8834-42B4-A9FB-88C39FB25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41902" y="4932402"/>
                  <a:ext cx="136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DE0901-FF50-47C6-A47C-248DB694A99E}"/>
                    </a:ext>
                  </a:extLst>
                </p14:cNvPr>
                <p14:cNvContentPartPr/>
                <p14:nvPr/>
              </p14:nvContentPartPr>
              <p14:xfrm>
                <a:off x="8958822" y="4922322"/>
                <a:ext cx="263160" cy="359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DE0901-FF50-47C6-A47C-248DB694A9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1182" y="4904682"/>
                  <a:ext cx="298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F45188-66E1-47CD-B53A-452D66B1D36C}"/>
                    </a:ext>
                  </a:extLst>
                </p14:cNvPr>
                <p14:cNvContentPartPr/>
                <p14:nvPr/>
              </p14:nvContentPartPr>
              <p14:xfrm>
                <a:off x="8405142" y="3490242"/>
                <a:ext cx="73800" cy="10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F45188-66E1-47CD-B53A-452D66B1D3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87142" y="3472242"/>
                  <a:ext cx="109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78D144-4E6E-42DF-8E67-9B323B9CA734}"/>
                    </a:ext>
                  </a:extLst>
                </p14:cNvPr>
                <p14:cNvContentPartPr/>
                <p14:nvPr/>
              </p14:nvContentPartPr>
              <p14:xfrm>
                <a:off x="5188902" y="4844562"/>
                <a:ext cx="992160" cy="36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78D144-4E6E-42DF-8E67-9B323B9CA7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70902" y="4826562"/>
                  <a:ext cx="1027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FCB2B3-0DEB-44FB-9B6E-71EC2140E36B}"/>
                    </a:ext>
                  </a:extLst>
                </p14:cNvPr>
                <p14:cNvContentPartPr/>
                <p14:nvPr/>
              </p14:nvContentPartPr>
              <p14:xfrm>
                <a:off x="5222022" y="5116722"/>
                <a:ext cx="312120" cy="12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FCB2B3-0DEB-44FB-9B6E-71EC2140E3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04382" y="5099082"/>
                  <a:ext cx="347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5B3E72-C0FE-4A93-A517-066A5DAA0D1C}"/>
                    </a:ext>
                  </a:extLst>
                </p14:cNvPr>
                <p14:cNvContentPartPr/>
                <p14:nvPr/>
              </p14:nvContentPartPr>
              <p14:xfrm>
                <a:off x="456702" y="5695962"/>
                <a:ext cx="3307320" cy="695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5B3E72-C0FE-4A93-A517-066A5DAA0D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9062" y="5678322"/>
                  <a:ext cx="334296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45EA6C-4ED4-4344-9CBA-15296098FD97}"/>
                    </a:ext>
                  </a:extLst>
                </p14:cNvPr>
                <p14:cNvContentPartPr/>
                <p14:nvPr/>
              </p14:nvContentPartPr>
              <p14:xfrm>
                <a:off x="2030622" y="4949682"/>
                <a:ext cx="734760" cy="145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45EA6C-4ED4-4344-9CBA-15296098FD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12982" y="4932042"/>
                  <a:ext cx="770400" cy="14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2ADF17-A587-42ED-A123-DD768DAE9667}"/>
                    </a:ext>
                  </a:extLst>
                </p14:cNvPr>
                <p14:cNvContentPartPr/>
                <p14:nvPr/>
              </p14:nvContentPartPr>
              <p14:xfrm>
                <a:off x="1154022" y="5364402"/>
                <a:ext cx="1352160" cy="808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2ADF17-A587-42ED-A123-DD768DAE96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6022" y="5346762"/>
                  <a:ext cx="138780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27BCBF-83B3-475B-A1AC-4D4065B8A0AD}"/>
                    </a:ext>
                  </a:extLst>
                </p14:cNvPr>
                <p14:cNvContentPartPr/>
                <p14:nvPr/>
              </p14:nvContentPartPr>
              <p14:xfrm>
                <a:off x="1344822" y="6440442"/>
                <a:ext cx="136440" cy="3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27BCBF-83B3-475B-A1AC-4D4065B8A0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26822" y="6422442"/>
                  <a:ext cx="172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9C4C2B-28F5-498F-9C8D-E038279FBD09}"/>
                    </a:ext>
                  </a:extLst>
                </p14:cNvPr>
                <p14:cNvContentPartPr/>
                <p14:nvPr/>
              </p14:nvContentPartPr>
              <p14:xfrm>
                <a:off x="1582422" y="6198882"/>
                <a:ext cx="461880" cy="368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9C4C2B-28F5-498F-9C8D-E038279FBD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64422" y="6180882"/>
                  <a:ext cx="497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F84B24-8D2F-4CA1-9815-D2C44D7C142D}"/>
                    </a:ext>
                  </a:extLst>
                </p14:cNvPr>
                <p14:cNvContentPartPr/>
                <p14:nvPr/>
              </p14:nvContentPartPr>
              <p14:xfrm>
                <a:off x="2813262" y="6091242"/>
                <a:ext cx="223200" cy="9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F84B24-8D2F-4CA1-9815-D2C44D7C14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95262" y="6073602"/>
                  <a:ext cx="258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666023-F1E1-4378-A1E1-B0FC123C2A1E}"/>
                    </a:ext>
                  </a:extLst>
                </p14:cNvPr>
                <p14:cNvContentPartPr/>
                <p14:nvPr/>
              </p14:nvContentPartPr>
              <p14:xfrm>
                <a:off x="1221702" y="5180082"/>
                <a:ext cx="146880" cy="96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666023-F1E1-4378-A1E1-B0FC123C2A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04062" y="5162442"/>
                  <a:ext cx="182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49BD43-A270-467E-A105-D5F7229AD382}"/>
                    </a:ext>
                  </a:extLst>
                </p14:cNvPr>
                <p14:cNvContentPartPr/>
                <p14:nvPr/>
              </p14:nvContentPartPr>
              <p14:xfrm>
                <a:off x="1898142" y="4780482"/>
                <a:ext cx="665640" cy="48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49BD43-A270-467E-A105-D5F7229AD3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0502" y="4762482"/>
                  <a:ext cx="7012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3449A6-4F2F-463D-AA39-9E7B36855C05}"/>
                    </a:ext>
                  </a:extLst>
                </p14:cNvPr>
                <p14:cNvContentPartPr/>
                <p14:nvPr/>
              </p14:nvContentPartPr>
              <p14:xfrm>
                <a:off x="2857182" y="3762042"/>
                <a:ext cx="1604880" cy="122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3449A6-4F2F-463D-AA39-9E7B36855C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9182" y="3744042"/>
                  <a:ext cx="164052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7E8AB9-9966-4881-ABDC-8FD93A818DCD}"/>
                    </a:ext>
                  </a:extLst>
                </p14:cNvPr>
                <p14:cNvContentPartPr/>
                <p14:nvPr/>
              </p14:nvContentPartPr>
              <p14:xfrm>
                <a:off x="2417622" y="3534522"/>
                <a:ext cx="1591560" cy="85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7E8AB9-9966-4881-ABDC-8FD93A818D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99622" y="3516882"/>
                  <a:ext cx="1627200" cy="89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01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A19DD1-A2EE-4C4B-B6A3-F06BB40EB3B1}"/>
                  </a:ext>
                </a:extLst>
              </p14:cNvPr>
              <p14:cNvContentPartPr/>
              <p14:nvPr/>
            </p14:nvContentPartPr>
            <p14:xfrm>
              <a:off x="454542" y="1819578"/>
              <a:ext cx="775800" cy="80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A19DD1-A2EE-4C4B-B6A3-F06BB40EB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542" y="1783578"/>
                <a:ext cx="81144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329D22-4D7E-4F84-A8AD-E5DB07E25341}"/>
                  </a:ext>
                </a:extLst>
              </p14:cNvPr>
              <p14:cNvContentPartPr/>
              <p14:nvPr/>
            </p14:nvContentPartPr>
            <p14:xfrm>
              <a:off x="491982" y="1588098"/>
              <a:ext cx="6644520" cy="9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329D22-4D7E-4F84-A8AD-E5DB07E253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342" y="1552098"/>
                <a:ext cx="668016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D1020D-88EE-4892-9F3B-785F65BBEB92}"/>
                  </a:ext>
                </a:extLst>
              </p14:cNvPr>
              <p14:cNvContentPartPr/>
              <p14:nvPr/>
            </p14:nvContentPartPr>
            <p14:xfrm>
              <a:off x="3395022" y="49818"/>
              <a:ext cx="467280" cy="216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D1020D-88EE-4892-9F3B-785F65BBEB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7022" y="14178"/>
                <a:ext cx="502920" cy="22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6280C6-327C-4C4C-B8ED-4A60764DFAD7}"/>
                  </a:ext>
                </a:extLst>
              </p14:cNvPr>
              <p14:cNvContentPartPr/>
              <p14:nvPr/>
            </p14:nvContentPartPr>
            <p14:xfrm>
              <a:off x="3630822" y="1758018"/>
              <a:ext cx="419400" cy="306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6280C6-327C-4C4C-B8ED-4A60764DFA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3182" y="1722378"/>
                <a:ext cx="455040" cy="31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0D8046-2529-4F77-A439-96E760268618}"/>
                  </a:ext>
                </a:extLst>
              </p14:cNvPr>
              <p14:cNvContentPartPr/>
              <p14:nvPr/>
            </p14:nvContentPartPr>
            <p14:xfrm>
              <a:off x="1818942" y="2110098"/>
              <a:ext cx="27360" cy="48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0D8046-2529-4F77-A439-96E7602686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1302" y="2074098"/>
                <a:ext cx="630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F264F7-300C-40D9-885E-497876BEDFD3}"/>
                  </a:ext>
                </a:extLst>
              </p14:cNvPr>
              <p14:cNvContentPartPr/>
              <p14:nvPr/>
            </p14:nvContentPartPr>
            <p14:xfrm>
              <a:off x="1485582" y="3019458"/>
              <a:ext cx="270720" cy="12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F264F7-300C-40D9-885E-497876BEDF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7942" y="2983818"/>
                <a:ext cx="306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A79CEA-3B82-4FF6-A6EC-C989B971979A}"/>
                  </a:ext>
                </a:extLst>
              </p14:cNvPr>
              <p14:cNvContentPartPr/>
              <p14:nvPr/>
            </p14:nvContentPartPr>
            <p14:xfrm>
              <a:off x="1784382" y="2750898"/>
              <a:ext cx="483120" cy="36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A79CEA-3B82-4FF6-A6EC-C989B97197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6742" y="2715258"/>
                <a:ext cx="5187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739B6A-CC1D-433F-9A36-F7494BE29C78}"/>
                  </a:ext>
                </a:extLst>
              </p14:cNvPr>
              <p14:cNvContentPartPr/>
              <p14:nvPr/>
            </p14:nvContentPartPr>
            <p14:xfrm>
              <a:off x="1749102" y="801858"/>
              <a:ext cx="1852560" cy="154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739B6A-CC1D-433F-9A36-F7494BE29C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1462" y="766218"/>
                <a:ext cx="1888200" cy="16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F7BC59-C01D-4147-8B10-2C84877C2121}"/>
                  </a:ext>
                </a:extLst>
              </p14:cNvPr>
              <p14:cNvContentPartPr/>
              <p14:nvPr/>
            </p14:nvContentPartPr>
            <p14:xfrm>
              <a:off x="3735942" y="562458"/>
              <a:ext cx="264960" cy="503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F7BC59-C01D-4147-8B10-2C84877C2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8302" y="526458"/>
                <a:ext cx="3006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92EE37-1EE6-47F0-AB9C-62D89BFCF5DA}"/>
                  </a:ext>
                </a:extLst>
              </p14:cNvPr>
              <p14:cNvContentPartPr/>
              <p14:nvPr/>
            </p14:nvContentPartPr>
            <p14:xfrm>
              <a:off x="3525342" y="4043298"/>
              <a:ext cx="321480" cy="53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92EE37-1EE6-47F0-AB9C-62D89BFCF5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7702" y="4007658"/>
                <a:ext cx="3571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6E3B71-35F7-4E3B-8F25-CFB6569FA3EC}"/>
                  </a:ext>
                </a:extLst>
              </p14:cNvPr>
              <p14:cNvContentPartPr/>
              <p14:nvPr/>
            </p14:nvContentPartPr>
            <p14:xfrm>
              <a:off x="2382342" y="4288818"/>
              <a:ext cx="496080" cy="2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6E3B71-35F7-4E3B-8F25-CFB6569FA3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4342" y="4253178"/>
                <a:ext cx="53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93B59D-37F6-486E-9DD4-CD5121E9937C}"/>
                  </a:ext>
                </a:extLst>
              </p14:cNvPr>
              <p14:cNvContentPartPr/>
              <p14:nvPr/>
            </p14:nvContentPartPr>
            <p14:xfrm>
              <a:off x="2918742" y="3925938"/>
              <a:ext cx="354600" cy="323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93B59D-37F6-486E-9DD4-CD5121E993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0742" y="3890298"/>
                <a:ext cx="3902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D744BC-E858-4D2E-83EF-74C4481A36F6}"/>
                  </a:ext>
                </a:extLst>
              </p14:cNvPr>
              <p14:cNvContentPartPr/>
              <p14:nvPr/>
            </p14:nvContentPartPr>
            <p14:xfrm>
              <a:off x="3692382" y="2286498"/>
              <a:ext cx="1416960" cy="1795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D744BC-E858-4D2E-83EF-74C4481A36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4742" y="2250858"/>
                <a:ext cx="1452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F1ECA0-D775-4E7C-8F41-81BAF0FDCAC3}"/>
                  </a:ext>
                </a:extLst>
              </p14:cNvPr>
              <p14:cNvContentPartPr/>
              <p14:nvPr/>
            </p14:nvContentPartPr>
            <p14:xfrm>
              <a:off x="4778502" y="1835778"/>
              <a:ext cx="301680" cy="42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F1ECA0-D775-4E7C-8F41-81BAF0FDCA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0862" y="1800138"/>
                <a:ext cx="3373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21DE8E-507E-412A-9138-AA2E9CCC2B9D}"/>
                  </a:ext>
                </a:extLst>
              </p14:cNvPr>
              <p14:cNvContentPartPr/>
              <p14:nvPr/>
            </p14:nvContentPartPr>
            <p14:xfrm>
              <a:off x="4421022" y="1395858"/>
              <a:ext cx="899280" cy="1101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21DE8E-507E-412A-9138-AA2E9CCC2B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3382" y="1378218"/>
                <a:ext cx="93492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412951-8958-46AB-8233-737C06CD5CD7}"/>
                  </a:ext>
                </a:extLst>
              </p14:cNvPr>
              <p14:cNvContentPartPr/>
              <p14:nvPr/>
            </p14:nvContentPartPr>
            <p14:xfrm>
              <a:off x="1281462" y="1915338"/>
              <a:ext cx="1216440" cy="1677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412951-8958-46AB-8233-737C06CD5C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63462" y="1897698"/>
                <a:ext cx="1252080" cy="17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E96147-C661-4AA9-8023-BE7CC10829CF}"/>
                  </a:ext>
                </a:extLst>
              </p14:cNvPr>
              <p14:cNvContentPartPr/>
              <p14:nvPr/>
            </p14:nvContentPartPr>
            <p14:xfrm>
              <a:off x="8185182" y="1177698"/>
              <a:ext cx="1134720" cy="528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E96147-C661-4AA9-8023-BE7CC10829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67542" y="1160058"/>
                <a:ext cx="1170360" cy="53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267C48-FE27-4F33-B483-6C7BEA8702BD}"/>
                  </a:ext>
                </a:extLst>
              </p14:cNvPr>
              <p14:cNvContentPartPr/>
              <p14:nvPr/>
            </p14:nvContentPartPr>
            <p14:xfrm>
              <a:off x="8130102" y="1133778"/>
              <a:ext cx="370440" cy="41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267C48-FE27-4F33-B483-6C7BEA8702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12102" y="1116138"/>
                <a:ext cx="4060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E654938-5B44-44F3-8182-AE9E8EA6ED57}"/>
                  </a:ext>
                </a:extLst>
              </p14:cNvPr>
              <p14:cNvContentPartPr/>
              <p14:nvPr/>
            </p14:nvContentPartPr>
            <p14:xfrm>
              <a:off x="8347542" y="1900218"/>
              <a:ext cx="53640" cy="86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E654938-5B44-44F3-8182-AE9E8EA6E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29902" y="1882218"/>
                <a:ext cx="89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532823-F6F0-4BDD-B053-5725E7D69468}"/>
                  </a:ext>
                </a:extLst>
              </p14:cNvPr>
              <p14:cNvContentPartPr/>
              <p14:nvPr/>
            </p14:nvContentPartPr>
            <p14:xfrm>
              <a:off x="8492622" y="1687818"/>
              <a:ext cx="168480" cy="245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532823-F6F0-4BDD-B053-5725E7D694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4622" y="1670178"/>
                <a:ext cx="2041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AE1661F-25E8-4419-A091-6D88B486601A}"/>
                  </a:ext>
                </a:extLst>
              </p14:cNvPr>
              <p14:cNvContentPartPr/>
              <p14:nvPr/>
            </p14:nvContentPartPr>
            <p14:xfrm>
              <a:off x="8352582" y="1943778"/>
              <a:ext cx="2345040" cy="1447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AE1661F-25E8-4419-A091-6D88B48660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34582" y="1926138"/>
                <a:ext cx="2380680" cy="14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9C4BF27-DF39-4FA7-99FC-85DA781E1896}"/>
              </a:ext>
            </a:extLst>
          </p:cNvPr>
          <p:cNvGrpSpPr/>
          <p:nvPr/>
        </p:nvGrpSpPr>
        <p:grpSpPr>
          <a:xfrm>
            <a:off x="5714502" y="2979498"/>
            <a:ext cx="6398280" cy="4018680"/>
            <a:chOff x="5714502" y="2979498"/>
            <a:chExt cx="6398280" cy="40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1837C7-074A-40FA-8042-351251D200D0}"/>
                    </a:ext>
                  </a:extLst>
                </p14:cNvPr>
                <p14:cNvContentPartPr/>
                <p14:nvPr/>
              </p14:nvContentPartPr>
              <p14:xfrm>
                <a:off x="5714502" y="3666018"/>
                <a:ext cx="749160" cy="94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1837C7-074A-40FA-8042-351251D200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6502" y="3648378"/>
                  <a:ext cx="78480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202FA5-93D6-45C3-870C-FF86D2DFEA61}"/>
                    </a:ext>
                  </a:extLst>
                </p14:cNvPr>
                <p14:cNvContentPartPr/>
                <p14:nvPr/>
              </p14:nvContentPartPr>
              <p14:xfrm>
                <a:off x="5776062" y="2979498"/>
                <a:ext cx="6336720" cy="138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202FA5-93D6-45C3-870C-FF86D2DFEA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8422" y="2961858"/>
                  <a:ext cx="6372360" cy="14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8A4D3D-DFF9-4C87-A539-E9E89D046540}"/>
                    </a:ext>
                  </a:extLst>
                </p14:cNvPr>
                <p14:cNvContentPartPr/>
                <p14:nvPr/>
              </p14:nvContentPartPr>
              <p14:xfrm>
                <a:off x="7323702" y="3929538"/>
                <a:ext cx="61560" cy="204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8A4D3D-DFF9-4C87-A539-E9E89D0465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5702" y="3911898"/>
                  <a:ext cx="97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6AA241-C655-4858-A323-FF08B040613C}"/>
                    </a:ext>
                  </a:extLst>
                </p14:cNvPr>
                <p14:cNvContentPartPr/>
                <p14:nvPr/>
              </p14:nvContentPartPr>
              <p14:xfrm>
                <a:off x="7086462" y="4450098"/>
                <a:ext cx="274680" cy="7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6AA241-C655-4858-A323-FF08B04061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8462" y="4432098"/>
                  <a:ext cx="31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00E011-50F3-41EF-8EB3-0A8993773F4E}"/>
                    </a:ext>
                  </a:extLst>
                </p14:cNvPr>
                <p14:cNvContentPartPr/>
                <p14:nvPr/>
              </p14:nvContentPartPr>
              <p14:xfrm>
                <a:off x="7455462" y="4316898"/>
                <a:ext cx="117720" cy="14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00E011-50F3-41EF-8EB3-0A8993773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37822" y="4298898"/>
                  <a:ext cx="153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E6E66F-3108-433A-B795-C5C10086F80A}"/>
                    </a:ext>
                  </a:extLst>
                </p14:cNvPr>
                <p14:cNvContentPartPr/>
                <p14:nvPr/>
              </p14:nvContentPartPr>
              <p14:xfrm>
                <a:off x="10532742" y="3235098"/>
                <a:ext cx="183600" cy="25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E6E66F-3108-433A-B795-C5C10086F8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15102" y="3217458"/>
                  <a:ext cx="219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D47F4B-B14C-4F19-9421-8D3261D6EE38}"/>
                    </a:ext>
                  </a:extLst>
                </p14:cNvPr>
                <p14:cNvContentPartPr/>
                <p14:nvPr/>
              </p14:nvContentPartPr>
              <p14:xfrm>
                <a:off x="10708422" y="3761058"/>
                <a:ext cx="257400" cy="35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D47F4B-B14C-4F19-9421-8D3261D6EE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0782" y="3743058"/>
                  <a:ext cx="293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8B6122-BB10-481B-B7A8-B4DA72FADDC4}"/>
                    </a:ext>
                  </a:extLst>
                </p14:cNvPr>
                <p14:cNvContentPartPr/>
                <p14:nvPr/>
              </p14:nvContentPartPr>
              <p14:xfrm>
                <a:off x="7358262" y="3753858"/>
                <a:ext cx="1662480" cy="168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8B6122-BB10-481B-B7A8-B4DA72FADD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0622" y="3736218"/>
                  <a:ext cx="1698120" cy="17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D54FF9-425F-4510-8971-629B84826E98}"/>
                    </a:ext>
                  </a:extLst>
                </p14:cNvPr>
                <p14:cNvContentPartPr/>
                <p14:nvPr/>
              </p14:nvContentPartPr>
              <p14:xfrm>
                <a:off x="6567342" y="5404098"/>
                <a:ext cx="2293920" cy="159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D54FF9-425F-4510-8971-629B84826E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9702" y="5386098"/>
                  <a:ext cx="2329560" cy="16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675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89B30B-A743-464D-AA60-4A5FAC1F0E2D}"/>
                  </a:ext>
                </a:extLst>
              </p14:cNvPr>
              <p14:cNvContentPartPr/>
              <p14:nvPr/>
            </p14:nvContentPartPr>
            <p14:xfrm>
              <a:off x="330702" y="280938"/>
              <a:ext cx="461520" cy="53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89B30B-A743-464D-AA60-4A5FAC1F0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62" y="244938"/>
                <a:ext cx="4971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6AA792-0EF5-48A3-AC2F-A063AE9A792B}"/>
                  </a:ext>
                </a:extLst>
              </p14:cNvPr>
              <p14:cNvContentPartPr/>
              <p14:nvPr/>
            </p14:nvContentPartPr>
            <p14:xfrm>
              <a:off x="1124142" y="245658"/>
              <a:ext cx="865800" cy="56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6AA792-0EF5-48A3-AC2F-A063AE9A7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6142" y="209658"/>
                <a:ext cx="9014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C12BE-BDA2-478D-92E2-F0AA8874010F}"/>
                  </a:ext>
                </a:extLst>
              </p14:cNvPr>
              <p14:cNvContentPartPr/>
              <p14:nvPr/>
            </p14:nvContentPartPr>
            <p14:xfrm>
              <a:off x="2039262" y="324138"/>
              <a:ext cx="336600" cy="40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C12BE-BDA2-478D-92E2-F0AA887401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1622" y="288138"/>
                <a:ext cx="3722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E015EC-1511-4F14-8597-B411B721E2A4}"/>
                  </a:ext>
                </a:extLst>
              </p14:cNvPr>
              <p14:cNvContentPartPr/>
              <p14:nvPr/>
            </p14:nvContentPartPr>
            <p14:xfrm>
              <a:off x="2681502" y="424218"/>
              <a:ext cx="388800" cy="9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E015EC-1511-4F14-8597-B411B721E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3502" y="388578"/>
                <a:ext cx="424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BC7372-6B6C-4D18-9B90-E6789484E6C2}"/>
                  </a:ext>
                </a:extLst>
              </p14:cNvPr>
              <p14:cNvContentPartPr/>
              <p14:nvPr/>
            </p14:nvContentPartPr>
            <p14:xfrm>
              <a:off x="3024222" y="140538"/>
              <a:ext cx="234000" cy="52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BC7372-6B6C-4D18-9B90-E6789484E6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6582" y="104538"/>
                <a:ext cx="269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4940D6-DEF7-4A82-BD58-99A0C068CDEA}"/>
                  </a:ext>
                </a:extLst>
              </p14:cNvPr>
              <p14:cNvContentPartPr/>
              <p14:nvPr/>
            </p14:nvContentPartPr>
            <p14:xfrm>
              <a:off x="3156342" y="78978"/>
              <a:ext cx="242640" cy="57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4940D6-DEF7-4A82-BD58-99A0C068CD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8342" y="42978"/>
                <a:ext cx="27828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801380-2EF0-45D7-870E-DDF8E583292B}"/>
                  </a:ext>
                </a:extLst>
              </p14:cNvPr>
              <p14:cNvContentPartPr/>
              <p14:nvPr/>
            </p14:nvContentPartPr>
            <p14:xfrm>
              <a:off x="2786622" y="651018"/>
              <a:ext cx="740880" cy="193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801380-2EF0-45D7-870E-DDF8E58329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8982" y="615378"/>
                <a:ext cx="7765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7E7CB4-F857-41DB-9F75-F5F8D8C6EB8D}"/>
                  </a:ext>
                </a:extLst>
              </p14:cNvPr>
              <p14:cNvContentPartPr/>
              <p14:nvPr/>
            </p14:nvContentPartPr>
            <p14:xfrm>
              <a:off x="2681502" y="35778"/>
              <a:ext cx="381600" cy="6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7E7CB4-F857-41DB-9F75-F5F8D8C6EB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3502" y="138"/>
                <a:ext cx="4172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1ABE05-A40F-4F48-AE0F-EF3E4AD37651}"/>
                  </a:ext>
                </a:extLst>
              </p14:cNvPr>
              <p14:cNvContentPartPr/>
              <p14:nvPr/>
            </p14:nvContentPartPr>
            <p14:xfrm>
              <a:off x="3077142" y="18914"/>
              <a:ext cx="360" cy="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1ABE05-A40F-4F48-AE0F-EF3E4AD376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9142" y="-17086"/>
                <a:ext cx="36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AE37BD-C5ED-4149-B9BC-2FA32E774400}"/>
                  </a:ext>
                </a:extLst>
              </p14:cNvPr>
              <p14:cNvContentPartPr/>
              <p14:nvPr/>
            </p14:nvContentPartPr>
            <p14:xfrm>
              <a:off x="3868422" y="184209"/>
              <a:ext cx="360" cy="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AE37BD-C5ED-4149-B9BC-2FA32E774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0422" y="148569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DAFDCA-F552-4597-B488-D22811CF6595}"/>
                  </a:ext>
                </a:extLst>
              </p14:cNvPr>
              <p14:cNvContentPartPr/>
              <p14:nvPr/>
            </p14:nvContentPartPr>
            <p14:xfrm>
              <a:off x="4167222" y="69432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DAFDCA-F552-4597-B488-D22811CF65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49222" y="6586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561CA3-4D52-4B6D-BA96-79D522E61130}"/>
                  </a:ext>
                </a:extLst>
              </p14:cNvPr>
              <p14:cNvContentPartPr/>
              <p14:nvPr/>
            </p14:nvContentPartPr>
            <p14:xfrm>
              <a:off x="4677342" y="267729"/>
              <a:ext cx="547200" cy="56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561CA3-4D52-4B6D-BA96-79D522E611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59342" y="231729"/>
                <a:ext cx="5828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03FFEB-8B93-45C7-AF52-7306775D8703}"/>
                  </a:ext>
                </a:extLst>
              </p14:cNvPr>
              <p14:cNvContentPartPr/>
              <p14:nvPr/>
            </p14:nvContentPartPr>
            <p14:xfrm>
              <a:off x="4720902" y="488769"/>
              <a:ext cx="496800" cy="20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03FFEB-8B93-45C7-AF52-7306775D87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03262" y="453129"/>
                <a:ext cx="532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32D042-52F3-4528-B8FE-E0135B408B19}"/>
                  </a:ext>
                </a:extLst>
              </p14:cNvPr>
              <p14:cNvContentPartPr/>
              <p14:nvPr/>
            </p14:nvContentPartPr>
            <p14:xfrm>
              <a:off x="5420022" y="384729"/>
              <a:ext cx="654840" cy="34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32D042-52F3-4528-B8FE-E0135B408B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2022" y="348729"/>
                <a:ext cx="6904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C09A8F-B4F3-4379-9A89-735134054FE6}"/>
                  </a:ext>
                </a:extLst>
              </p14:cNvPr>
              <p14:cNvContentPartPr/>
              <p14:nvPr/>
            </p14:nvContentPartPr>
            <p14:xfrm>
              <a:off x="6124542" y="228129"/>
              <a:ext cx="250920" cy="57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C09A8F-B4F3-4379-9A89-735134054F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6542" y="192489"/>
                <a:ext cx="2865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2AAF23-E324-49EE-AE28-4D0B59707EA8}"/>
                  </a:ext>
                </a:extLst>
              </p14:cNvPr>
              <p14:cNvContentPartPr/>
              <p14:nvPr/>
            </p14:nvContentPartPr>
            <p14:xfrm>
              <a:off x="6478782" y="96009"/>
              <a:ext cx="1304280" cy="646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2AAF23-E324-49EE-AE28-4D0B59707E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61142" y="60369"/>
                <a:ext cx="133992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7AF2CF-08CD-49ED-BC9C-2764F9BAF004}"/>
                  </a:ext>
                </a:extLst>
              </p14:cNvPr>
              <p14:cNvContentPartPr/>
              <p14:nvPr/>
            </p14:nvContentPartPr>
            <p14:xfrm>
              <a:off x="7936422" y="104289"/>
              <a:ext cx="392040" cy="55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7AF2CF-08CD-49ED-BC9C-2764F9BAF0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18422" y="68289"/>
                <a:ext cx="4276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DC3173-C501-4942-830E-04A0EF3E1BAC}"/>
                  </a:ext>
                </a:extLst>
              </p14:cNvPr>
              <p14:cNvContentPartPr/>
              <p14:nvPr/>
            </p14:nvContentPartPr>
            <p14:xfrm>
              <a:off x="8492982" y="113289"/>
              <a:ext cx="431280" cy="23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DC3173-C501-4942-830E-04A0EF3E1B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5342" y="77649"/>
                <a:ext cx="466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F8C089-0E61-48DD-ACBF-CAF12BD101FF}"/>
                  </a:ext>
                </a:extLst>
              </p14:cNvPr>
              <p14:cNvContentPartPr/>
              <p14:nvPr/>
            </p14:nvContentPartPr>
            <p14:xfrm>
              <a:off x="7069542" y="210489"/>
              <a:ext cx="242280" cy="8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F8C089-0E61-48DD-ACBF-CAF12BD101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51902" y="174849"/>
                <a:ext cx="277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0392AD-8320-4F25-AABA-FBC7F95FF1BC}"/>
                  </a:ext>
                </a:extLst>
              </p14:cNvPr>
              <p14:cNvContentPartPr/>
              <p14:nvPr/>
            </p14:nvContentPartPr>
            <p14:xfrm>
              <a:off x="6664542" y="259809"/>
              <a:ext cx="36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0392AD-8320-4F25-AABA-FBC7F95FF1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46542" y="224169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2F546A-D350-48F0-AC9A-2E13D4D13964}"/>
                  </a:ext>
                </a:extLst>
              </p14:cNvPr>
              <p14:cNvContentPartPr/>
              <p14:nvPr/>
            </p14:nvContentPartPr>
            <p14:xfrm>
              <a:off x="4368102" y="1814289"/>
              <a:ext cx="549000" cy="72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2F546A-D350-48F0-AC9A-2E13D4D139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0102" y="1778289"/>
                <a:ext cx="58464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5FE14A-B5C6-4132-94BF-4FB35A10C871}"/>
                  </a:ext>
                </a:extLst>
              </p14:cNvPr>
              <p14:cNvContentPartPr/>
              <p14:nvPr/>
            </p14:nvContentPartPr>
            <p14:xfrm>
              <a:off x="4312302" y="1106889"/>
              <a:ext cx="1030680" cy="1008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5FE14A-B5C6-4132-94BF-4FB35A10C8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4662" y="1071249"/>
                <a:ext cx="106632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44CF33A-7C95-4D23-9950-642FAE1C6652}"/>
                  </a:ext>
                </a:extLst>
              </p14:cNvPr>
              <p14:cNvContentPartPr/>
              <p14:nvPr/>
            </p14:nvContentPartPr>
            <p14:xfrm>
              <a:off x="5359902" y="1244769"/>
              <a:ext cx="1398240" cy="79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44CF33A-7C95-4D23-9950-642FAE1C66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42262" y="1209129"/>
                <a:ext cx="143388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EF740F-BFA4-45CA-B826-9D0BDC325A73}"/>
                  </a:ext>
                </a:extLst>
              </p14:cNvPr>
              <p14:cNvContentPartPr/>
              <p14:nvPr/>
            </p14:nvContentPartPr>
            <p14:xfrm>
              <a:off x="6857862" y="920409"/>
              <a:ext cx="1050480" cy="683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EF740F-BFA4-45CA-B826-9D0BDC325A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9862" y="884409"/>
                <a:ext cx="108612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A4DA09-0E16-460C-9852-3396AF766682}"/>
                  </a:ext>
                </a:extLst>
              </p14:cNvPr>
              <p14:cNvContentPartPr/>
              <p14:nvPr/>
            </p14:nvContentPartPr>
            <p14:xfrm>
              <a:off x="8088702" y="966129"/>
              <a:ext cx="471960" cy="60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A4DA09-0E16-460C-9852-3396AF7666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0702" y="930489"/>
                <a:ext cx="50760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8C4EB8-F8E6-4F82-A3A4-F565A26C64EE}"/>
                  </a:ext>
                </a:extLst>
              </p14:cNvPr>
              <p14:cNvContentPartPr/>
              <p14:nvPr/>
            </p14:nvContentPartPr>
            <p14:xfrm>
              <a:off x="8896542" y="387249"/>
              <a:ext cx="910440" cy="100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8C4EB8-F8E6-4F82-A3A4-F565A26C64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78542" y="351249"/>
                <a:ext cx="94608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760915-7D82-4D05-8B7D-426745671147}"/>
                  </a:ext>
                </a:extLst>
              </p14:cNvPr>
              <p14:cNvContentPartPr/>
              <p14:nvPr/>
            </p14:nvContentPartPr>
            <p14:xfrm>
              <a:off x="3353982" y="2641209"/>
              <a:ext cx="992520" cy="1022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760915-7D82-4D05-8B7D-4267456711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36342" y="2605569"/>
                <a:ext cx="102816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C857EC-C7C6-4E12-96DB-86895BE84F54}"/>
                  </a:ext>
                </a:extLst>
              </p14:cNvPr>
              <p14:cNvContentPartPr/>
              <p14:nvPr/>
            </p14:nvContentPartPr>
            <p14:xfrm>
              <a:off x="3639822" y="2813289"/>
              <a:ext cx="566640" cy="2345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C857EC-C7C6-4E12-96DB-86895BE84F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21822" y="2777289"/>
                <a:ext cx="602280" cy="24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0353AD-8D46-4E3B-9D1F-A4B41E146F28}"/>
                  </a:ext>
                </a:extLst>
              </p14:cNvPr>
              <p14:cNvContentPartPr/>
              <p14:nvPr/>
            </p14:nvContentPartPr>
            <p14:xfrm>
              <a:off x="2039262" y="2558769"/>
              <a:ext cx="1080360" cy="1370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0353AD-8D46-4E3B-9D1F-A4B41E146F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21622" y="2523129"/>
                <a:ext cx="1116000" cy="14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FA6CB2-C0EB-4856-A3CA-5EFB927EA24C}"/>
                  </a:ext>
                </a:extLst>
              </p14:cNvPr>
              <p14:cNvContentPartPr/>
              <p14:nvPr/>
            </p14:nvContentPartPr>
            <p14:xfrm>
              <a:off x="6831222" y="4222689"/>
              <a:ext cx="3747600" cy="58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FA6CB2-C0EB-4856-A3CA-5EFB927EA2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13222" y="4186689"/>
                <a:ext cx="378324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CB4E2F4-EFE7-490D-A93C-8FED9C3CA666}"/>
                  </a:ext>
                </a:extLst>
              </p14:cNvPr>
              <p14:cNvContentPartPr/>
              <p14:nvPr/>
            </p14:nvContentPartPr>
            <p14:xfrm>
              <a:off x="10013982" y="3850089"/>
              <a:ext cx="521280" cy="84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CB4E2F4-EFE7-490D-A93C-8FED9C3CA6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96342" y="3814449"/>
                <a:ext cx="55692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AECEFA-DAA9-41FE-AC55-85D4EB35FB32}"/>
                  </a:ext>
                </a:extLst>
              </p14:cNvPr>
              <p14:cNvContentPartPr/>
              <p14:nvPr/>
            </p14:nvContentPartPr>
            <p14:xfrm>
              <a:off x="10890582" y="2971329"/>
              <a:ext cx="293040" cy="676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AECEFA-DAA9-41FE-AC55-85D4EB35FB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72942" y="2935689"/>
                <a:ext cx="3286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7B7E8B-A695-46FB-BA38-8C79B382DFC1}"/>
                  </a:ext>
                </a:extLst>
              </p14:cNvPr>
              <p14:cNvContentPartPr/>
              <p14:nvPr/>
            </p14:nvContentPartPr>
            <p14:xfrm>
              <a:off x="10647222" y="3077169"/>
              <a:ext cx="770760" cy="381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7B7E8B-A695-46FB-BA38-8C79B382DF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29222" y="3041169"/>
                <a:ext cx="80640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77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AA4E89-EEE5-4FBA-824D-6402B616ECBB}"/>
                  </a:ext>
                </a:extLst>
              </p14:cNvPr>
              <p14:cNvContentPartPr/>
              <p14:nvPr/>
            </p14:nvContentPartPr>
            <p14:xfrm>
              <a:off x="1418622" y="447978"/>
              <a:ext cx="1579320" cy="225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AA4E89-EEE5-4FBA-824D-6402B616E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982" y="412338"/>
                <a:ext cx="1614960" cy="23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FCF1A9-C0BD-4AA6-B2D4-098569A5C030}"/>
                  </a:ext>
                </a:extLst>
              </p14:cNvPr>
              <p14:cNvContentPartPr/>
              <p14:nvPr/>
            </p14:nvContentPartPr>
            <p14:xfrm>
              <a:off x="2936382" y="465618"/>
              <a:ext cx="1494360" cy="193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FCF1A9-C0BD-4AA6-B2D4-098569A5C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382" y="429978"/>
                <a:ext cx="1530000" cy="20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A09689-C732-40D5-918E-DF11C6F76CE3}"/>
                  </a:ext>
                </a:extLst>
              </p14:cNvPr>
              <p14:cNvContentPartPr/>
              <p14:nvPr/>
            </p14:nvContentPartPr>
            <p14:xfrm>
              <a:off x="1451742" y="2399898"/>
              <a:ext cx="2979720" cy="34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A09689-C732-40D5-918E-DF11C6F76C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3742" y="2364258"/>
                <a:ext cx="3015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6AC1E3-059E-470F-A517-15C30FA2FFA2}"/>
                  </a:ext>
                </a:extLst>
              </p14:cNvPr>
              <p14:cNvContentPartPr/>
              <p14:nvPr/>
            </p14:nvContentPartPr>
            <p14:xfrm>
              <a:off x="30102" y="2329698"/>
              <a:ext cx="5043240" cy="65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6AC1E3-059E-470F-A517-15C30FA2F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62" y="2293698"/>
                <a:ext cx="50788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2DCAC4-DB19-4432-A791-58007263058D}"/>
                  </a:ext>
                </a:extLst>
              </p14:cNvPr>
              <p14:cNvContentPartPr/>
              <p14:nvPr/>
            </p14:nvContentPartPr>
            <p14:xfrm>
              <a:off x="5000622" y="2134938"/>
              <a:ext cx="496440" cy="46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2DCAC4-DB19-4432-A791-5800726305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2622" y="2098938"/>
                <a:ext cx="532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1CB50E-A78D-4DB4-B558-4A56048402A8}"/>
                  </a:ext>
                </a:extLst>
              </p14:cNvPr>
              <p14:cNvContentPartPr/>
              <p14:nvPr/>
            </p14:nvContentPartPr>
            <p14:xfrm>
              <a:off x="5055342" y="2272458"/>
              <a:ext cx="306000" cy="10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1CB50E-A78D-4DB4-B558-4A56048402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7342" y="2236458"/>
                <a:ext cx="3416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688009-76C2-424D-9A17-6F92023D61AE}"/>
                  </a:ext>
                </a:extLst>
              </p14:cNvPr>
              <p14:cNvContentPartPr/>
              <p14:nvPr/>
            </p14:nvContentPartPr>
            <p14:xfrm>
              <a:off x="2886342" y="-26502"/>
              <a:ext cx="314280" cy="46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688009-76C2-424D-9A17-6F92023D61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8342" y="-62502"/>
                <a:ext cx="3499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56432D-1709-46ED-9B24-FD758F5AFDCE}"/>
                  </a:ext>
                </a:extLst>
              </p14:cNvPr>
              <p14:cNvContentPartPr/>
              <p14:nvPr/>
            </p14:nvContentPartPr>
            <p14:xfrm>
              <a:off x="2487822" y="298537"/>
              <a:ext cx="71280" cy="23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56432D-1709-46ED-9B24-FD758F5AF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0182" y="262537"/>
                <a:ext cx="106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BC0177-51E8-4F8F-9C43-8F4C080C66A3}"/>
                  </a:ext>
                </a:extLst>
              </p14:cNvPr>
              <p14:cNvContentPartPr/>
              <p14:nvPr/>
            </p14:nvContentPartPr>
            <p14:xfrm>
              <a:off x="1318542" y="3085297"/>
              <a:ext cx="158040" cy="2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BC0177-51E8-4F8F-9C43-8F4C080C66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0542" y="3049657"/>
                <a:ext cx="1936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A654C1-CDED-449A-B46D-7373A8200095}"/>
                  </a:ext>
                </a:extLst>
              </p14:cNvPr>
              <p14:cNvContentPartPr/>
              <p14:nvPr/>
            </p14:nvContentPartPr>
            <p14:xfrm>
              <a:off x="1634982" y="2892337"/>
              <a:ext cx="113040" cy="318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A654C1-CDED-449A-B46D-7373A82000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6982" y="2856697"/>
                <a:ext cx="1486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A21E1E-D36C-4C92-BBEC-7029837F5A47}"/>
                  </a:ext>
                </a:extLst>
              </p14:cNvPr>
              <p14:cNvContentPartPr/>
              <p14:nvPr/>
            </p14:nvContentPartPr>
            <p14:xfrm>
              <a:off x="2787342" y="2719177"/>
              <a:ext cx="272520" cy="20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A21E1E-D36C-4C92-BBEC-7029837F5A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9342" y="2683537"/>
                <a:ext cx="3081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5707FA-2049-49FA-BB50-2E33C8206BB1}"/>
                  </a:ext>
                </a:extLst>
              </p14:cNvPr>
              <p14:cNvContentPartPr/>
              <p14:nvPr/>
            </p14:nvContentPartPr>
            <p14:xfrm>
              <a:off x="4255782" y="2593537"/>
              <a:ext cx="22680" cy="21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5707FA-2049-49FA-BB50-2E33C8206B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8142" y="2557537"/>
                <a:ext cx="583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665D8F-6D74-421C-A5C8-8A9E6F2ADA3C}"/>
                  </a:ext>
                </a:extLst>
              </p14:cNvPr>
              <p14:cNvContentPartPr/>
              <p14:nvPr/>
            </p14:nvContentPartPr>
            <p14:xfrm>
              <a:off x="6215622" y="1795057"/>
              <a:ext cx="4268880" cy="578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665D8F-6D74-421C-A5C8-8A9E6F2ADA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7982" y="1759417"/>
                <a:ext cx="43045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1B68FD-0EA9-44AB-A941-E52DFBA0F1FF}"/>
                  </a:ext>
                </a:extLst>
              </p14:cNvPr>
              <p14:cNvContentPartPr/>
              <p14:nvPr/>
            </p14:nvContentPartPr>
            <p14:xfrm>
              <a:off x="8158902" y="2109697"/>
              <a:ext cx="561960" cy="226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1B68FD-0EA9-44AB-A941-E52DFBA0F1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40902" y="2074057"/>
                <a:ext cx="597600" cy="23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74ECDB-F062-4FE1-AB68-C7200F432BC4}"/>
                  </a:ext>
                </a:extLst>
              </p14:cNvPr>
              <p14:cNvContentPartPr/>
              <p14:nvPr/>
            </p14:nvContentPartPr>
            <p14:xfrm>
              <a:off x="8193822" y="4769377"/>
              <a:ext cx="252360" cy="74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74ECDB-F062-4FE1-AB68-C7200F432B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6182" y="4733737"/>
                <a:ext cx="28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E72A3C-0DA7-4BF5-A654-09AE9B766AC7}"/>
                  </a:ext>
                </a:extLst>
              </p14:cNvPr>
              <p14:cNvContentPartPr/>
              <p14:nvPr/>
            </p14:nvContentPartPr>
            <p14:xfrm>
              <a:off x="8536902" y="4518817"/>
              <a:ext cx="86400" cy="180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E72A3C-0DA7-4BF5-A654-09AE9B766A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19262" y="4482817"/>
                <a:ext cx="1220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B9D385-4D8F-4528-A91C-28B578ACB861}"/>
                  </a:ext>
                </a:extLst>
              </p14:cNvPr>
              <p14:cNvContentPartPr/>
              <p14:nvPr/>
            </p14:nvContentPartPr>
            <p14:xfrm>
              <a:off x="8214702" y="1884697"/>
              <a:ext cx="96480" cy="151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B9D385-4D8F-4528-A91C-28B578ACB8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96702" y="1848697"/>
                <a:ext cx="1321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6385CEA-4C86-4202-80A6-C29136274894}"/>
                  </a:ext>
                </a:extLst>
              </p14:cNvPr>
              <p14:cNvContentPartPr/>
              <p14:nvPr/>
            </p14:nvContentPartPr>
            <p14:xfrm>
              <a:off x="6663822" y="2260897"/>
              <a:ext cx="1864800" cy="180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6385CEA-4C86-4202-80A6-C291362748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46182" y="2225257"/>
                <a:ext cx="1900440" cy="18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007FB4-EC30-41A5-BE3E-8B30234C81A1}"/>
                  </a:ext>
                </a:extLst>
              </p14:cNvPr>
              <p14:cNvContentPartPr/>
              <p14:nvPr/>
            </p14:nvContentPartPr>
            <p14:xfrm>
              <a:off x="8536902" y="1917457"/>
              <a:ext cx="852480" cy="2127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007FB4-EC30-41A5-BE3E-8B30234C81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19262" y="1881457"/>
                <a:ext cx="88812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11227C9-1603-4D0A-AEBD-36710D1D460C}"/>
                  </a:ext>
                </a:extLst>
              </p14:cNvPr>
              <p14:cNvContentPartPr/>
              <p14:nvPr/>
            </p14:nvContentPartPr>
            <p14:xfrm>
              <a:off x="6321462" y="2584177"/>
              <a:ext cx="183960" cy="27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11227C9-1603-4D0A-AEBD-36710D1D46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03462" y="2548177"/>
                <a:ext cx="219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2B312E-3ED6-4717-BD3C-98842925076C}"/>
                  </a:ext>
                </a:extLst>
              </p14:cNvPr>
              <p14:cNvContentPartPr/>
              <p14:nvPr/>
            </p14:nvContentPartPr>
            <p14:xfrm>
              <a:off x="6602622" y="2452777"/>
              <a:ext cx="38160" cy="124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2B312E-3ED6-4717-BD3C-9884292507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4622" y="2417137"/>
                <a:ext cx="738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D13AC8-601C-4F0B-AFDA-232B9FBD931B}"/>
                  </a:ext>
                </a:extLst>
              </p14:cNvPr>
              <p14:cNvContentPartPr/>
              <p14:nvPr/>
            </p14:nvContentPartPr>
            <p14:xfrm>
              <a:off x="9574422" y="2312017"/>
              <a:ext cx="83520" cy="20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D13AC8-601C-4F0B-AFDA-232B9FBD93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56422" y="2276017"/>
                <a:ext cx="1191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CA5575-B9BE-45E6-8AD8-C715668A73B9}"/>
                  </a:ext>
                </a:extLst>
              </p14:cNvPr>
              <p14:cNvContentPartPr/>
              <p14:nvPr/>
            </p14:nvContentPartPr>
            <p14:xfrm>
              <a:off x="1547142" y="5306137"/>
              <a:ext cx="1416240" cy="910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CA5575-B9BE-45E6-8AD8-C715668A73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9502" y="5270137"/>
                <a:ext cx="145188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B79301-76AF-41FA-956B-8E7D1D9BD7B8}"/>
                  </a:ext>
                </a:extLst>
              </p14:cNvPr>
              <p14:cNvContentPartPr/>
              <p14:nvPr/>
            </p14:nvContentPartPr>
            <p14:xfrm>
              <a:off x="2021982" y="5665417"/>
              <a:ext cx="455760" cy="24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B79301-76AF-41FA-956B-8E7D1D9BD7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4342" y="5629417"/>
                <a:ext cx="491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67C537-2DDA-411A-BEB9-A4326D163C55}"/>
                  </a:ext>
                </a:extLst>
              </p14:cNvPr>
              <p14:cNvContentPartPr/>
              <p14:nvPr/>
            </p14:nvContentPartPr>
            <p14:xfrm>
              <a:off x="2848542" y="5100577"/>
              <a:ext cx="920880" cy="449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67C537-2DDA-411A-BEB9-A4326D163C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0542" y="5064577"/>
                <a:ext cx="9565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BF6F18-0D80-4E9F-9B74-40A5F9688210}"/>
                  </a:ext>
                </a:extLst>
              </p14:cNvPr>
              <p14:cNvContentPartPr/>
              <p14:nvPr/>
            </p14:nvContentPartPr>
            <p14:xfrm>
              <a:off x="3713982" y="4691257"/>
              <a:ext cx="444240" cy="622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BF6F18-0D80-4E9F-9B74-40A5F96882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96342" y="4655617"/>
                <a:ext cx="47988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0A668B-5D67-4FB5-A086-9E50A09D203E}"/>
                  </a:ext>
                </a:extLst>
              </p14:cNvPr>
              <p14:cNvContentPartPr/>
              <p14:nvPr/>
            </p14:nvContentPartPr>
            <p14:xfrm>
              <a:off x="3978222" y="3704857"/>
              <a:ext cx="1281600" cy="1255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0A668B-5D67-4FB5-A086-9E50A09D20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60222" y="3669217"/>
                <a:ext cx="131724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1B6B2F-22D3-4A1C-AC7E-DB13718344ED}"/>
                  </a:ext>
                </a:extLst>
              </p14:cNvPr>
              <p14:cNvContentPartPr/>
              <p14:nvPr/>
            </p14:nvContentPartPr>
            <p14:xfrm>
              <a:off x="5260182" y="3201217"/>
              <a:ext cx="321480" cy="698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1B6B2F-22D3-4A1C-AC7E-DB13718344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42542" y="3165217"/>
                <a:ext cx="3571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2576E0-77F5-43D4-837A-E27A818693AE}"/>
                  </a:ext>
                </a:extLst>
              </p14:cNvPr>
              <p14:cNvContentPartPr/>
              <p14:nvPr/>
            </p14:nvContentPartPr>
            <p14:xfrm>
              <a:off x="5767422" y="3117697"/>
              <a:ext cx="628200" cy="590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2576E0-77F5-43D4-837A-E27A818693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49782" y="3081697"/>
                <a:ext cx="6638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AEDCAB-0F6F-4614-9159-9119DAA2E1EE}"/>
                  </a:ext>
                </a:extLst>
              </p14:cNvPr>
              <p14:cNvContentPartPr/>
              <p14:nvPr/>
            </p14:nvContentPartPr>
            <p14:xfrm>
              <a:off x="4501302" y="3876937"/>
              <a:ext cx="202320" cy="103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AEDCAB-0F6F-4614-9159-9119DAA2E1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83662" y="3841297"/>
                <a:ext cx="237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402679-3057-469A-AC0D-68158F9DB3CB}"/>
                  </a:ext>
                </a:extLst>
              </p14:cNvPr>
              <p14:cNvContentPartPr/>
              <p14:nvPr/>
            </p14:nvContentPartPr>
            <p14:xfrm>
              <a:off x="4237422" y="4049377"/>
              <a:ext cx="36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402679-3057-469A-AC0D-68158F9DB3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19782" y="401373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6FB504-3B0B-48CB-B81A-95CED290F6ED}"/>
                  </a:ext>
                </a:extLst>
              </p14:cNvPr>
              <p14:cNvContentPartPr/>
              <p14:nvPr/>
            </p14:nvContentPartPr>
            <p14:xfrm>
              <a:off x="3692382" y="5721577"/>
              <a:ext cx="443520" cy="475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6FB504-3B0B-48CB-B81A-95CED290F6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4742" y="5685577"/>
                <a:ext cx="4791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7C28C83-13C4-40E8-8E2F-3909F8CE9786}"/>
                  </a:ext>
                </a:extLst>
              </p14:cNvPr>
              <p14:cNvContentPartPr/>
              <p14:nvPr/>
            </p14:nvContentPartPr>
            <p14:xfrm>
              <a:off x="3613542" y="5325577"/>
              <a:ext cx="762120" cy="67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C28C83-13C4-40E8-8E2F-3909F8CE97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95542" y="5289937"/>
                <a:ext cx="79776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3589E3-742D-4F1F-90FB-580C84EE4314}"/>
                  </a:ext>
                </a:extLst>
              </p14:cNvPr>
              <p14:cNvContentPartPr/>
              <p14:nvPr/>
            </p14:nvContentPartPr>
            <p14:xfrm>
              <a:off x="4347942" y="4951897"/>
              <a:ext cx="913680" cy="844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3589E3-742D-4F1F-90FB-580C84EE43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30302" y="4915897"/>
                <a:ext cx="94932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252428-6C05-4201-8CAD-A49BCE803BBC}"/>
                  </a:ext>
                </a:extLst>
              </p14:cNvPr>
              <p14:cNvContentPartPr/>
              <p14:nvPr/>
            </p14:nvContentPartPr>
            <p14:xfrm>
              <a:off x="5270262" y="4526017"/>
              <a:ext cx="1143720" cy="682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252428-6C05-4201-8CAD-A49BCE803B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52622" y="4490017"/>
                <a:ext cx="117936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951B18-9369-4D07-BBEE-92D520076B70}"/>
                  </a:ext>
                </a:extLst>
              </p14:cNvPr>
              <p14:cNvContentPartPr/>
              <p14:nvPr/>
            </p14:nvContentPartPr>
            <p14:xfrm>
              <a:off x="6180702" y="4138657"/>
              <a:ext cx="416880" cy="47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951B18-9369-4D07-BBEE-92D520076B7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62702" y="4103017"/>
                <a:ext cx="4525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A6BD8D6-12CF-4B61-9461-8DC847AC5EAC}"/>
                  </a:ext>
                </a:extLst>
              </p14:cNvPr>
              <p14:cNvContentPartPr/>
              <p14:nvPr/>
            </p14:nvContentPartPr>
            <p14:xfrm>
              <a:off x="6625662" y="3335137"/>
              <a:ext cx="999000" cy="86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A6BD8D6-12CF-4B61-9461-8DC847AC5EA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07662" y="3299137"/>
                <a:ext cx="1034640" cy="9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99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73CE02-4B9C-46F8-9586-7D29701C0206}"/>
                  </a:ext>
                </a:extLst>
              </p14:cNvPr>
              <p14:cNvContentPartPr/>
              <p14:nvPr/>
            </p14:nvContentPartPr>
            <p14:xfrm>
              <a:off x="1211262" y="491898"/>
              <a:ext cx="385200" cy="80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73CE02-4B9C-46F8-9586-7D29701C0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622" y="456258"/>
                <a:ext cx="42084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E6B392-11CD-4D6D-9F21-4AD9C634BC8A}"/>
                  </a:ext>
                </a:extLst>
              </p14:cNvPr>
              <p14:cNvContentPartPr/>
              <p14:nvPr/>
            </p14:nvContentPartPr>
            <p14:xfrm>
              <a:off x="1327182" y="756138"/>
              <a:ext cx="365400" cy="27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E6B392-11CD-4D6D-9F21-4AD9C634B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9182" y="720138"/>
                <a:ext cx="401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C0D37C-7223-4F9D-805C-0130F28A0A2A}"/>
                  </a:ext>
                </a:extLst>
              </p14:cNvPr>
              <p14:cNvContentPartPr/>
              <p14:nvPr/>
            </p14:nvContentPartPr>
            <p14:xfrm>
              <a:off x="1344822" y="379218"/>
              <a:ext cx="321480" cy="18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C0D37C-7223-4F9D-805C-0130F28A0A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6822" y="343578"/>
                <a:ext cx="357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17D430-52CE-4093-AAC9-6EC0C3F6081D}"/>
                  </a:ext>
                </a:extLst>
              </p14:cNvPr>
              <p14:cNvContentPartPr/>
              <p14:nvPr/>
            </p14:nvContentPartPr>
            <p14:xfrm>
              <a:off x="1907862" y="489018"/>
              <a:ext cx="237960" cy="53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17D430-52CE-4093-AAC9-6EC0C3F608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9862" y="453378"/>
                <a:ext cx="2736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7BD322-A57F-4BBB-8ECF-58C9A15DB6E4}"/>
                  </a:ext>
                </a:extLst>
              </p14:cNvPr>
              <p14:cNvContentPartPr/>
              <p14:nvPr/>
            </p14:nvContentPartPr>
            <p14:xfrm>
              <a:off x="2170302" y="339978"/>
              <a:ext cx="1180440" cy="62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7BD322-A57F-4BBB-8ECF-58C9A15DB6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2662" y="303978"/>
                <a:ext cx="12160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98CD2B-A1B7-4C93-96A4-E3CE5C69708C}"/>
                  </a:ext>
                </a:extLst>
              </p14:cNvPr>
              <p14:cNvContentPartPr/>
              <p14:nvPr/>
            </p14:nvContentPartPr>
            <p14:xfrm>
              <a:off x="4535142" y="246378"/>
              <a:ext cx="557280" cy="601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98CD2B-A1B7-4C93-96A4-E3CE5C6970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7502" y="210738"/>
                <a:ext cx="59292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68287F-D1F8-4659-855A-925358D127B6}"/>
                  </a:ext>
                </a:extLst>
              </p14:cNvPr>
              <p14:cNvContentPartPr/>
              <p14:nvPr/>
            </p14:nvContentPartPr>
            <p14:xfrm>
              <a:off x="5292582" y="236298"/>
              <a:ext cx="399240" cy="48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68287F-D1F8-4659-855A-925358D127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4942" y="200298"/>
                <a:ext cx="4348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3AA82F-83FF-4520-BB24-7D8637D8504A}"/>
                  </a:ext>
                </a:extLst>
              </p14:cNvPr>
              <p14:cNvContentPartPr/>
              <p14:nvPr/>
            </p14:nvContentPartPr>
            <p14:xfrm>
              <a:off x="5736102" y="-34422"/>
              <a:ext cx="607680" cy="776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3AA82F-83FF-4520-BB24-7D8637D850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8102" y="-70062"/>
                <a:ext cx="6433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CFE7E9-1DCC-4C9F-938B-9C2573DB4241}"/>
                  </a:ext>
                </a:extLst>
              </p14:cNvPr>
              <p14:cNvContentPartPr/>
              <p14:nvPr/>
            </p14:nvContentPartPr>
            <p14:xfrm>
              <a:off x="7227942" y="272257"/>
              <a:ext cx="302040" cy="49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CFE7E9-1DCC-4C9F-938B-9C2573DB42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0302" y="236257"/>
                <a:ext cx="3376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93A019-8E03-4DD7-AC6E-DB437A16A173}"/>
                  </a:ext>
                </a:extLst>
              </p14:cNvPr>
              <p14:cNvContentPartPr/>
              <p14:nvPr/>
            </p14:nvContentPartPr>
            <p14:xfrm>
              <a:off x="7713942" y="76777"/>
              <a:ext cx="541800" cy="68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93A019-8E03-4DD7-AC6E-DB437A16A1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5942" y="40777"/>
                <a:ext cx="5774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FD507E-1627-4FDC-9AB7-ED2FCBF627C2}"/>
                  </a:ext>
                </a:extLst>
              </p14:cNvPr>
              <p14:cNvContentPartPr/>
              <p14:nvPr/>
            </p14:nvContentPartPr>
            <p14:xfrm>
              <a:off x="8330982" y="-24743"/>
              <a:ext cx="342000" cy="724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FD507E-1627-4FDC-9AB7-ED2FCBF627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3342" y="-60383"/>
                <a:ext cx="37764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34F804-90E6-47BE-B0FE-273653C15A1D}"/>
                  </a:ext>
                </a:extLst>
              </p14:cNvPr>
              <p14:cNvContentPartPr/>
              <p14:nvPr/>
            </p14:nvContentPartPr>
            <p14:xfrm>
              <a:off x="4631262" y="1661497"/>
              <a:ext cx="423720" cy="103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34F804-90E6-47BE-B0FE-273653C15A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3622" y="1625857"/>
                <a:ext cx="459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5AC1C3-6AD0-4B4B-9D13-D7DEF599CC36}"/>
                  </a:ext>
                </a:extLst>
              </p14:cNvPr>
              <p14:cNvContentPartPr/>
              <p14:nvPr/>
            </p14:nvContentPartPr>
            <p14:xfrm>
              <a:off x="5371782" y="1863457"/>
              <a:ext cx="137520" cy="34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5AC1C3-6AD0-4B4B-9D13-D7DEF599CC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3782" y="1827817"/>
                <a:ext cx="1731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3A959C-511A-4854-A93B-45CCCB3DA9F9}"/>
                  </a:ext>
                </a:extLst>
              </p14:cNvPr>
              <p14:cNvContentPartPr/>
              <p14:nvPr/>
            </p14:nvContentPartPr>
            <p14:xfrm>
              <a:off x="5266302" y="1676617"/>
              <a:ext cx="73800" cy="20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3A959C-511A-4854-A93B-45CCCB3DA9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8662" y="1640617"/>
                <a:ext cx="109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5C1B92-D653-4B29-AD5C-D01A1C6BB0C0}"/>
                  </a:ext>
                </a:extLst>
              </p14:cNvPr>
              <p14:cNvContentPartPr/>
              <p14:nvPr/>
            </p14:nvContentPartPr>
            <p14:xfrm>
              <a:off x="5667342" y="1438297"/>
              <a:ext cx="1497240" cy="123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5C1B92-D653-4B29-AD5C-D01A1C6BB0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49342" y="1402297"/>
                <a:ext cx="153288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A0012C-BB1E-480D-879E-45AF84002047}"/>
                  </a:ext>
                </a:extLst>
              </p14:cNvPr>
              <p14:cNvContentPartPr/>
              <p14:nvPr/>
            </p14:nvContentPartPr>
            <p14:xfrm>
              <a:off x="7350342" y="850777"/>
              <a:ext cx="1477800" cy="918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A0012C-BB1E-480D-879E-45AF840020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2702" y="815137"/>
                <a:ext cx="151344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24E1A1-6ED4-439D-89AE-8B1E39A09662}"/>
                  </a:ext>
                </a:extLst>
              </p14:cNvPr>
              <p14:cNvContentPartPr/>
              <p14:nvPr/>
            </p14:nvContentPartPr>
            <p14:xfrm>
              <a:off x="3657462" y="1353697"/>
              <a:ext cx="6688080" cy="235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24E1A1-6ED4-439D-89AE-8B1E39A096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39462" y="1317697"/>
                <a:ext cx="6723720" cy="24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42991B-79B5-436A-93A9-7AB0EF73CD1D}"/>
                  </a:ext>
                </a:extLst>
              </p14:cNvPr>
              <p14:cNvContentPartPr/>
              <p14:nvPr/>
            </p14:nvContentPartPr>
            <p14:xfrm>
              <a:off x="4545222" y="2582737"/>
              <a:ext cx="3204000" cy="1118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42991B-79B5-436A-93A9-7AB0EF73CD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7582" y="2546737"/>
                <a:ext cx="323964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2CBF51-CC66-47EC-B7FA-345A8950C888}"/>
                  </a:ext>
                </a:extLst>
              </p14:cNvPr>
              <p14:cNvContentPartPr/>
              <p14:nvPr/>
            </p14:nvContentPartPr>
            <p14:xfrm>
              <a:off x="587382" y="1142377"/>
              <a:ext cx="2131920" cy="465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2CBF51-CC66-47EC-B7FA-345A8950C8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9742" y="1124737"/>
                <a:ext cx="2167560" cy="46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CC6E50-1722-4476-A84E-771D54E1116B}"/>
                  </a:ext>
                </a:extLst>
              </p14:cNvPr>
              <p14:cNvContentPartPr/>
              <p14:nvPr/>
            </p14:nvContentPartPr>
            <p14:xfrm>
              <a:off x="3100542" y="3956137"/>
              <a:ext cx="488880" cy="1652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CC6E50-1722-4476-A84E-771D54E111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82902" y="3938497"/>
                <a:ext cx="524520" cy="16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FC9E7B-DF6E-4CE5-9BD9-D6F537E3FD45}"/>
                  </a:ext>
                </a:extLst>
              </p14:cNvPr>
              <p14:cNvContentPartPr/>
              <p14:nvPr/>
            </p14:nvContentPartPr>
            <p14:xfrm>
              <a:off x="3621822" y="4223977"/>
              <a:ext cx="483120" cy="135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FC9E7B-DF6E-4CE5-9BD9-D6F537E3FD4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4182" y="4205977"/>
                <a:ext cx="518760" cy="13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8E974A-C010-48BA-88BD-EDF8113B11E6}"/>
                  </a:ext>
                </a:extLst>
              </p14:cNvPr>
              <p14:cNvContentPartPr/>
              <p14:nvPr/>
            </p14:nvContentPartPr>
            <p14:xfrm>
              <a:off x="4052742" y="4312537"/>
              <a:ext cx="952200" cy="60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8E974A-C010-48BA-88BD-EDF8113B1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35102" y="4294897"/>
                <a:ext cx="9878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8D3A9B-22DD-42EA-B688-0F39F6ACA8ED}"/>
                  </a:ext>
                </a:extLst>
              </p14:cNvPr>
              <p14:cNvContentPartPr/>
              <p14:nvPr/>
            </p14:nvContentPartPr>
            <p14:xfrm>
              <a:off x="4976142" y="4192297"/>
              <a:ext cx="720000" cy="361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8D3A9B-22DD-42EA-B688-0F39F6ACA8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58502" y="4174297"/>
                <a:ext cx="7556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FFABB9-7DDF-4051-99E9-027B32BE9FE2}"/>
                  </a:ext>
                </a:extLst>
              </p14:cNvPr>
              <p14:cNvContentPartPr/>
              <p14:nvPr/>
            </p14:nvContentPartPr>
            <p14:xfrm>
              <a:off x="5668422" y="3475897"/>
              <a:ext cx="820440" cy="995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FFABB9-7DDF-4051-99E9-027B32BE9FE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50782" y="3457897"/>
                <a:ext cx="85608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DCAFEE-290D-472B-A5CD-4EE43845F431}"/>
                  </a:ext>
                </a:extLst>
              </p14:cNvPr>
              <p14:cNvContentPartPr/>
              <p14:nvPr/>
            </p14:nvContentPartPr>
            <p14:xfrm>
              <a:off x="6096822" y="3762817"/>
              <a:ext cx="304200" cy="211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DCAFEE-290D-472B-A5CD-4EE43845F4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8822" y="3744817"/>
                <a:ext cx="339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3A5920-F91A-44DE-9B35-56E3756F260A}"/>
                  </a:ext>
                </a:extLst>
              </p14:cNvPr>
              <p14:cNvContentPartPr/>
              <p14:nvPr/>
            </p14:nvContentPartPr>
            <p14:xfrm>
              <a:off x="6365382" y="3567337"/>
              <a:ext cx="709920" cy="635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3A5920-F91A-44DE-9B35-56E3756F26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47382" y="3549337"/>
                <a:ext cx="7455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FEEDD6-A791-48A3-B9DD-BD115E71AB79}"/>
                  </a:ext>
                </a:extLst>
              </p14:cNvPr>
              <p14:cNvContentPartPr/>
              <p14:nvPr/>
            </p14:nvContentPartPr>
            <p14:xfrm>
              <a:off x="7139022" y="3815737"/>
              <a:ext cx="222120" cy="319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FEEDD6-A791-48A3-B9DD-BD115E71AB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21022" y="3797737"/>
                <a:ext cx="2577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E44015-E66E-4372-AC48-7184DBE518BC}"/>
                  </a:ext>
                </a:extLst>
              </p14:cNvPr>
              <p14:cNvContentPartPr/>
              <p14:nvPr/>
            </p14:nvContentPartPr>
            <p14:xfrm>
              <a:off x="7015902" y="3498937"/>
              <a:ext cx="36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E44015-E66E-4372-AC48-7184DBE518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98262" y="3481297"/>
                <a:ext cx="36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B4EB93-0FC0-45CB-BEE0-61CB80FE9630}"/>
                  </a:ext>
                </a:extLst>
              </p14:cNvPr>
              <p14:cNvContentPartPr/>
              <p14:nvPr/>
            </p14:nvContentPartPr>
            <p14:xfrm>
              <a:off x="7567782" y="3498937"/>
              <a:ext cx="373680" cy="361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B4EB93-0FC0-45CB-BEE0-61CB80FE96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49782" y="3480937"/>
                <a:ext cx="4093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1D1AFF-7287-40A8-B64F-1CE451251030}"/>
                  </a:ext>
                </a:extLst>
              </p14:cNvPr>
              <p14:cNvContentPartPr/>
              <p14:nvPr/>
            </p14:nvContentPartPr>
            <p14:xfrm>
              <a:off x="3428862" y="5086177"/>
              <a:ext cx="696960" cy="139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1D1AFF-7287-40A8-B64F-1CE451251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10862" y="5068537"/>
                <a:ext cx="732600" cy="14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B29F2B7-8B80-4FD1-AFB7-1BD14EC802AC}"/>
                  </a:ext>
                </a:extLst>
              </p14:cNvPr>
              <p14:cNvContentPartPr/>
              <p14:nvPr/>
            </p14:nvContentPartPr>
            <p14:xfrm>
              <a:off x="4343262" y="5741017"/>
              <a:ext cx="167040" cy="198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B29F2B7-8B80-4FD1-AFB7-1BD14EC802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25262" y="5723017"/>
                <a:ext cx="202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F41665-92D2-4D32-8F31-CF793879501E}"/>
                  </a:ext>
                </a:extLst>
              </p14:cNvPr>
              <p14:cNvContentPartPr/>
              <p14:nvPr/>
            </p14:nvContentPartPr>
            <p14:xfrm>
              <a:off x="4113942" y="5315857"/>
              <a:ext cx="600120" cy="196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F41665-92D2-4D32-8F31-CF793879501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95942" y="5297857"/>
                <a:ext cx="635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906D1E-C937-436E-80CE-EBE748CA5BE4}"/>
                  </a:ext>
                </a:extLst>
              </p14:cNvPr>
              <p14:cNvContentPartPr/>
              <p14:nvPr/>
            </p14:nvContentPartPr>
            <p14:xfrm>
              <a:off x="4538742" y="5225857"/>
              <a:ext cx="1249200" cy="133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906D1E-C937-436E-80CE-EBE748CA5B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21102" y="5208217"/>
                <a:ext cx="128484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CFF93B-47BC-4B5D-B744-F3AB4784F3E7}"/>
                  </a:ext>
                </a:extLst>
              </p14:cNvPr>
              <p14:cNvContentPartPr/>
              <p14:nvPr/>
            </p14:nvContentPartPr>
            <p14:xfrm>
              <a:off x="5955702" y="4605577"/>
              <a:ext cx="1528560" cy="107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CFF93B-47BC-4B5D-B744-F3AB4784F3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37702" y="4587577"/>
                <a:ext cx="156420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69310C-076F-4BE6-BF86-DCF408D1075D}"/>
                  </a:ext>
                </a:extLst>
              </p14:cNvPr>
              <p14:cNvContentPartPr/>
              <p14:nvPr/>
            </p14:nvContentPartPr>
            <p14:xfrm>
              <a:off x="7306062" y="659617"/>
              <a:ext cx="1856160" cy="325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69310C-076F-4BE6-BF86-DCF408D107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88062" y="641977"/>
                <a:ext cx="1891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3A0279-B4BC-42CC-9419-2A9B7EE4F6DF}"/>
                  </a:ext>
                </a:extLst>
              </p14:cNvPr>
              <p14:cNvContentPartPr/>
              <p14:nvPr/>
            </p14:nvContentPartPr>
            <p14:xfrm>
              <a:off x="8440062" y="950857"/>
              <a:ext cx="1557720" cy="2694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3A0279-B4BC-42CC-9419-2A9B7EE4F6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22422" y="933217"/>
                <a:ext cx="1593360" cy="27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D2CC290-7D90-4AD3-A67D-6DABFDF4495C}"/>
              </a:ext>
            </a:extLst>
          </p:cNvPr>
          <p:cNvGrpSpPr/>
          <p:nvPr/>
        </p:nvGrpSpPr>
        <p:grpSpPr>
          <a:xfrm>
            <a:off x="7868742" y="3375817"/>
            <a:ext cx="4261320" cy="3619440"/>
            <a:chOff x="7868742" y="3375817"/>
            <a:chExt cx="4261320" cy="36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6D78C5-3CD5-4381-8E58-6C6E7CA56645}"/>
                    </a:ext>
                  </a:extLst>
                </p14:cNvPr>
                <p14:cNvContentPartPr/>
                <p14:nvPr/>
              </p14:nvContentPartPr>
              <p14:xfrm>
                <a:off x="9042702" y="4035337"/>
                <a:ext cx="558360" cy="107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6D78C5-3CD5-4381-8E58-6C6E7CA566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25062" y="4017697"/>
                  <a:ext cx="59400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11B49F-E689-4786-A580-7EFA1BF399E5}"/>
                    </a:ext>
                  </a:extLst>
                </p14:cNvPr>
                <p14:cNvContentPartPr/>
                <p14:nvPr/>
              </p14:nvContentPartPr>
              <p14:xfrm>
                <a:off x="9134502" y="4475977"/>
                <a:ext cx="408960" cy="28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11B49F-E689-4786-A580-7EFA1BF399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6502" y="4458337"/>
                  <a:ext cx="444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3A7DE3-673F-45CE-8416-C35354C1D4A9}"/>
                    </a:ext>
                  </a:extLst>
                </p14:cNvPr>
                <p14:cNvContentPartPr/>
                <p14:nvPr/>
              </p14:nvContentPartPr>
              <p14:xfrm>
                <a:off x="9556782" y="3678937"/>
                <a:ext cx="702000" cy="90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3A7DE3-673F-45CE-8416-C35354C1D4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8782" y="3660937"/>
                  <a:ext cx="73764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8AC84-4145-4A75-9015-021593E279EA}"/>
                    </a:ext>
                  </a:extLst>
                </p14:cNvPr>
                <p14:cNvContentPartPr/>
                <p14:nvPr/>
              </p14:nvContentPartPr>
              <p14:xfrm>
                <a:off x="9812022" y="3930577"/>
                <a:ext cx="451080" cy="28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8AC84-4145-4A75-9015-021593E279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94022" y="3912937"/>
                  <a:ext cx="486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3E593D-00AD-437D-8962-912336C2F5C1}"/>
                    </a:ext>
                  </a:extLst>
                </p14:cNvPr>
                <p14:cNvContentPartPr/>
                <p14:nvPr/>
              </p14:nvContentPartPr>
              <p14:xfrm>
                <a:off x="10277862" y="3912217"/>
                <a:ext cx="237240" cy="32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3E593D-00AD-437D-8962-912336C2F5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60222" y="3894577"/>
                  <a:ext cx="272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7A9858-07CE-4DDB-9C9C-16A7C2DA18B0}"/>
                    </a:ext>
                  </a:extLst>
                </p14:cNvPr>
                <p14:cNvContentPartPr/>
                <p14:nvPr/>
              </p14:nvContentPartPr>
              <p14:xfrm>
                <a:off x="10155102" y="3780457"/>
                <a:ext cx="360" cy="9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7A9858-07CE-4DDB-9C9C-16A7C2DA18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37102" y="3762457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98114F-8B79-48E7-BA58-92196A9E4991}"/>
                    </a:ext>
                  </a:extLst>
                </p14:cNvPr>
                <p14:cNvContentPartPr/>
                <p14:nvPr/>
              </p14:nvContentPartPr>
              <p14:xfrm>
                <a:off x="10605822" y="3547177"/>
                <a:ext cx="553680" cy="65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98114F-8B79-48E7-BA58-92196A9E49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87822" y="3529177"/>
                  <a:ext cx="5893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480E54-F964-4AC1-93C2-A0450E63A20C}"/>
                    </a:ext>
                  </a:extLst>
                </p14:cNvPr>
                <p14:cNvContentPartPr/>
                <p14:nvPr/>
              </p14:nvContentPartPr>
              <p14:xfrm>
                <a:off x="10981302" y="3425857"/>
                <a:ext cx="646560" cy="9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480E54-F964-4AC1-93C2-A0450E63A20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63662" y="3408217"/>
                  <a:ext cx="68220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263A42-28C2-47C0-AB3E-8C8EECA2043D}"/>
                    </a:ext>
                  </a:extLst>
                </p14:cNvPr>
                <p14:cNvContentPartPr/>
                <p14:nvPr/>
              </p14:nvContentPartPr>
              <p14:xfrm>
                <a:off x="11491062" y="3375817"/>
                <a:ext cx="412920" cy="36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263A42-28C2-47C0-AB3E-8C8EECA204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473422" y="3357817"/>
                  <a:ext cx="448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26E698-7043-4074-B1E1-7765E1A5CFF7}"/>
                    </a:ext>
                  </a:extLst>
                </p14:cNvPr>
                <p14:cNvContentPartPr/>
                <p14:nvPr/>
              </p14:nvContentPartPr>
              <p14:xfrm>
                <a:off x="7868742" y="5658937"/>
                <a:ext cx="705240" cy="56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26E698-7043-4074-B1E1-7765E1A5CF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50742" y="5641297"/>
                  <a:ext cx="7408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ED5FF7-E403-4A75-8885-43B34CE5DB4B}"/>
                    </a:ext>
                  </a:extLst>
                </p14:cNvPr>
                <p14:cNvContentPartPr/>
                <p14:nvPr/>
              </p14:nvContentPartPr>
              <p14:xfrm>
                <a:off x="8677662" y="5448337"/>
                <a:ext cx="704160" cy="47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ED5FF7-E403-4A75-8885-43B34CE5DB4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60022" y="5430697"/>
                  <a:ext cx="739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AD4B38-44D2-45E7-9312-CC198F90A4EB}"/>
                    </a:ext>
                  </a:extLst>
                </p14:cNvPr>
                <p14:cNvContentPartPr/>
                <p14:nvPr/>
              </p14:nvContentPartPr>
              <p14:xfrm>
                <a:off x="9495222" y="4662817"/>
                <a:ext cx="690480" cy="91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AD4B38-44D2-45E7-9312-CC198F90A4E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77582" y="4644817"/>
                  <a:ext cx="72612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52C8DD-15A6-40CE-A646-E417C265F410}"/>
                    </a:ext>
                  </a:extLst>
                </p14:cNvPr>
                <p14:cNvContentPartPr/>
                <p14:nvPr/>
              </p14:nvContentPartPr>
              <p14:xfrm>
                <a:off x="9741462" y="4624657"/>
                <a:ext cx="655200" cy="508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52C8DD-15A6-40CE-A646-E417C265F4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23822" y="4607017"/>
                  <a:ext cx="690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8422B0-D663-4837-B9FF-48C87B9544D6}"/>
                    </a:ext>
                  </a:extLst>
                </p14:cNvPr>
                <p14:cNvContentPartPr/>
                <p14:nvPr/>
              </p14:nvContentPartPr>
              <p14:xfrm>
                <a:off x="10374702" y="4729777"/>
                <a:ext cx="253800" cy="29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8422B0-D663-4837-B9FF-48C87B9544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56702" y="4711777"/>
                  <a:ext cx="289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53D73C-2691-4D89-8B07-824CC0E8609C}"/>
                    </a:ext>
                  </a:extLst>
                </p14:cNvPr>
                <p14:cNvContentPartPr/>
                <p14:nvPr/>
              </p14:nvContentPartPr>
              <p14:xfrm>
                <a:off x="10314942" y="4626097"/>
                <a:ext cx="720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53D73C-2691-4D89-8B07-824CC0E860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97302" y="4608097"/>
                  <a:ext cx="42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1F216E-E1A3-452D-AAA6-6F27717E658E}"/>
                    </a:ext>
                  </a:extLst>
                </p14:cNvPr>
                <p14:cNvContentPartPr/>
                <p14:nvPr/>
              </p14:nvContentPartPr>
              <p14:xfrm>
                <a:off x="10906782" y="4561657"/>
                <a:ext cx="462240" cy="31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1F216E-E1A3-452D-AAA6-6F27717E658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88782" y="4543657"/>
                  <a:ext cx="497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FD8C48-1F13-4342-8EB5-1552FAF4DEE0}"/>
                    </a:ext>
                  </a:extLst>
                </p14:cNvPr>
                <p14:cNvContentPartPr/>
                <p14:nvPr/>
              </p14:nvContentPartPr>
              <p14:xfrm>
                <a:off x="11573862" y="4114897"/>
                <a:ext cx="396360" cy="579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FD8C48-1F13-4342-8EB5-1552FAF4DEE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56222" y="4097257"/>
                  <a:ext cx="4320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0936A1-D6DE-43FD-BEB8-C85EC6ED9FD5}"/>
                    </a:ext>
                  </a:extLst>
                </p14:cNvPr>
                <p14:cNvContentPartPr/>
                <p14:nvPr/>
              </p14:nvContentPartPr>
              <p14:xfrm>
                <a:off x="8644902" y="6087697"/>
                <a:ext cx="567720" cy="76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0936A1-D6DE-43FD-BEB8-C85EC6ED9F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7262" y="6069697"/>
                  <a:ext cx="6033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994103-E63A-49E3-98EC-41A275A71FA7}"/>
                    </a:ext>
                  </a:extLst>
                </p14:cNvPr>
                <p14:cNvContentPartPr/>
                <p14:nvPr/>
              </p14:nvContentPartPr>
              <p14:xfrm>
                <a:off x="8941182" y="6426457"/>
                <a:ext cx="153720" cy="132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994103-E63A-49E3-98EC-41A275A71F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23542" y="6408817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3EEE33-800C-4B27-A0EE-C26DEB2BDF5D}"/>
                    </a:ext>
                  </a:extLst>
                </p14:cNvPr>
                <p14:cNvContentPartPr/>
                <p14:nvPr/>
              </p14:nvContentPartPr>
              <p14:xfrm>
                <a:off x="8809782" y="6479737"/>
                <a:ext cx="369720" cy="131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3EEE33-800C-4B27-A0EE-C26DEB2BDF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91782" y="6461737"/>
                  <a:ext cx="405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4A4992-6363-4FD9-9BFC-222AE0BF0585}"/>
                    </a:ext>
                  </a:extLst>
                </p14:cNvPr>
                <p14:cNvContentPartPr/>
                <p14:nvPr/>
              </p14:nvContentPartPr>
              <p14:xfrm>
                <a:off x="9245022" y="6121177"/>
                <a:ext cx="116280" cy="40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4A4992-6363-4FD9-9BFC-222AE0BF05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27382" y="6103537"/>
                  <a:ext cx="151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320551-2B17-44A3-A2D5-0836B1319A92}"/>
                    </a:ext>
                  </a:extLst>
                </p14:cNvPr>
                <p14:cNvContentPartPr/>
                <p14:nvPr/>
              </p14:nvContentPartPr>
              <p14:xfrm>
                <a:off x="9520062" y="6027937"/>
                <a:ext cx="759600" cy="90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320551-2B17-44A3-A2D5-0836B1319A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02422" y="6009937"/>
                  <a:ext cx="79524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4BBA26-F89F-457D-8A81-3434181E7536}"/>
                    </a:ext>
                  </a:extLst>
                </p14:cNvPr>
                <p14:cNvContentPartPr/>
                <p14:nvPr/>
              </p14:nvContentPartPr>
              <p14:xfrm>
                <a:off x="10207302" y="6064657"/>
                <a:ext cx="574560" cy="314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4BBA26-F89F-457D-8A81-3434181E75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89662" y="6047017"/>
                  <a:ext cx="610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3A6404-2EFB-45D1-98E6-E079D5E76EFE}"/>
                    </a:ext>
                  </a:extLst>
                </p14:cNvPr>
                <p14:cNvContentPartPr/>
                <p14:nvPr/>
              </p14:nvContentPartPr>
              <p14:xfrm>
                <a:off x="10741902" y="5510617"/>
                <a:ext cx="541080" cy="645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3A6404-2EFB-45D1-98E6-E079D5E76E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24262" y="5492977"/>
                  <a:ext cx="57672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CEE012-F4C2-47AA-A56C-0FDAA9C0630E}"/>
                    </a:ext>
                  </a:extLst>
                </p14:cNvPr>
                <p14:cNvContentPartPr/>
                <p14:nvPr/>
              </p14:nvContentPartPr>
              <p14:xfrm>
                <a:off x="10931622" y="5618977"/>
                <a:ext cx="347040" cy="122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CEE012-F4C2-47AA-A56C-0FDAA9C063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13982" y="5601337"/>
                  <a:ext cx="382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F6DE62-50BF-4FAD-8546-1C33F8FEE0C1}"/>
                    </a:ext>
                  </a:extLst>
                </p14:cNvPr>
                <p14:cNvContentPartPr/>
                <p14:nvPr/>
              </p14:nvContentPartPr>
              <p14:xfrm>
                <a:off x="11376942" y="5445457"/>
                <a:ext cx="286920" cy="38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F6DE62-50BF-4FAD-8546-1C33F8FEE0C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58942" y="5427817"/>
                  <a:ext cx="322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AF406F-9C50-481F-9B25-C426E616DBFD}"/>
                    </a:ext>
                  </a:extLst>
                </p14:cNvPr>
                <p14:cNvContentPartPr/>
                <p14:nvPr/>
              </p14:nvContentPartPr>
              <p14:xfrm>
                <a:off x="11667102" y="5380297"/>
                <a:ext cx="210240" cy="26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AF406F-9C50-481F-9B25-C426E616DB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49102" y="5362657"/>
                  <a:ext cx="245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86C6DC-B0DD-48CE-B02E-D23FCCFC147E}"/>
                    </a:ext>
                  </a:extLst>
                </p14:cNvPr>
                <p14:cNvContentPartPr/>
                <p14:nvPr/>
              </p14:nvContentPartPr>
              <p14:xfrm>
                <a:off x="11510502" y="5250337"/>
                <a:ext cx="7560" cy="1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86C6DC-B0DD-48CE-B02E-D23FCCFC147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92862" y="5232697"/>
                  <a:ext cx="43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2689E9-2F44-4ED9-A49E-334E79777FA9}"/>
                    </a:ext>
                  </a:extLst>
                </p14:cNvPr>
                <p14:cNvContentPartPr/>
                <p14:nvPr/>
              </p14:nvContentPartPr>
              <p14:xfrm>
                <a:off x="11913702" y="5248897"/>
                <a:ext cx="135720" cy="266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2689E9-2F44-4ED9-A49E-334E79777F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896062" y="5230897"/>
                  <a:ext cx="171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C3C479-6865-4BD4-B78A-1B647BC66B63}"/>
                    </a:ext>
                  </a:extLst>
                </p14:cNvPr>
                <p14:cNvContentPartPr/>
                <p14:nvPr/>
              </p14:nvContentPartPr>
              <p14:xfrm>
                <a:off x="10172742" y="6391537"/>
                <a:ext cx="132120" cy="436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C3C479-6865-4BD4-B78A-1B647BC66B6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54742" y="6373897"/>
                  <a:ext cx="167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A11A6D-9DA6-4A5B-A7E0-8C826E23C0D6}"/>
                    </a:ext>
                  </a:extLst>
                </p14:cNvPr>
                <p14:cNvContentPartPr/>
                <p14:nvPr/>
              </p14:nvContentPartPr>
              <p14:xfrm>
                <a:off x="10506462" y="6417817"/>
                <a:ext cx="93960" cy="196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A11A6D-9DA6-4A5B-A7E0-8C826E23C0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88822" y="6400177"/>
                  <a:ext cx="129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DE2B86-61D2-4FF7-B907-C47D61116F09}"/>
                    </a:ext>
                  </a:extLst>
                </p14:cNvPr>
                <p14:cNvContentPartPr/>
                <p14:nvPr/>
              </p14:nvContentPartPr>
              <p14:xfrm>
                <a:off x="10453542" y="6358417"/>
                <a:ext cx="22680" cy="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DE2B86-61D2-4FF7-B907-C47D61116F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35902" y="6340417"/>
                  <a:ext cx="58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B00576-FFAE-44F4-9E32-12D8BEA02D27}"/>
                    </a:ext>
                  </a:extLst>
                </p14:cNvPr>
                <p14:cNvContentPartPr/>
                <p14:nvPr/>
              </p14:nvContentPartPr>
              <p14:xfrm>
                <a:off x="10596102" y="6303697"/>
                <a:ext cx="785160" cy="691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B00576-FFAE-44F4-9E32-12D8BEA02D2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78102" y="6285697"/>
                  <a:ext cx="8208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88F4DB-21E0-4102-9E6C-3A7E45587CCE}"/>
                    </a:ext>
                  </a:extLst>
                </p14:cNvPr>
                <p14:cNvContentPartPr/>
                <p14:nvPr/>
              </p14:nvContentPartPr>
              <p14:xfrm>
                <a:off x="11361462" y="5663617"/>
                <a:ext cx="768600" cy="73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88F4DB-21E0-4102-9E6C-3A7E45587CC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43462" y="5645977"/>
                  <a:ext cx="804240" cy="77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FDCE1AA2-28EB-49E6-8D7F-03A61F9C2FE6}"/>
              </a:ext>
            </a:extLst>
          </p:cNvPr>
          <p:cNvGrpSpPr/>
          <p:nvPr/>
        </p:nvGrpSpPr>
        <p:grpSpPr>
          <a:xfrm>
            <a:off x="299742" y="-79782"/>
            <a:ext cx="11778840" cy="6523159"/>
            <a:chOff x="299742" y="-79782"/>
            <a:chExt cx="11778840" cy="65231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6CACFE-6E87-4DF4-A5A1-43E5D18EDF60}"/>
                    </a:ext>
                  </a:extLst>
                </p14:cNvPr>
                <p14:cNvContentPartPr/>
                <p14:nvPr/>
              </p14:nvContentPartPr>
              <p14:xfrm>
                <a:off x="606462" y="289938"/>
                <a:ext cx="669240" cy="77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6CACFE-6E87-4DF4-A5A1-43E5D18EDF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462" y="271938"/>
                  <a:ext cx="70488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4037F5-3523-40BA-9C46-B38BE295711D}"/>
                    </a:ext>
                  </a:extLst>
                </p14:cNvPr>
                <p14:cNvContentPartPr/>
                <p14:nvPr/>
              </p14:nvContentPartPr>
              <p14:xfrm>
                <a:off x="767382" y="500898"/>
                <a:ext cx="393480" cy="16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4037F5-3523-40BA-9C46-B38BE29571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9382" y="483258"/>
                  <a:ext cx="429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25F4CA-B98E-4EDD-B923-06F1BA8EAA0D}"/>
                    </a:ext>
                  </a:extLst>
                </p14:cNvPr>
                <p14:cNvContentPartPr/>
                <p14:nvPr/>
              </p14:nvContentPartPr>
              <p14:xfrm>
                <a:off x="633822" y="201378"/>
                <a:ext cx="359640" cy="10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25F4CA-B98E-4EDD-B923-06F1BA8EAA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5822" y="183378"/>
                  <a:ext cx="395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F6C916-1BC8-4AAB-A408-2159640460DD}"/>
                    </a:ext>
                  </a:extLst>
                </p14:cNvPr>
                <p14:cNvContentPartPr/>
                <p14:nvPr/>
              </p14:nvContentPartPr>
              <p14:xfrm>
                <a:off x="1353822" y="368058"/>
                <a:ext cx="223560" cy="434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F6C916-1BC8-4AAB-A408-215964046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5822" y="350418"/>
                  <a:ext cx="2592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7CF95F-E33C-4B0C-9FDE-D4BC7D136C8B}"/>
                    </a:ext>
                  </a:extLst>
                </p14:cNvPr>
                <p14:cNvContentPartPr/>
                <p14:nvPr/>
              </p14:nvContentPartPr>
              <p14:xfrm>
                <a:off x="1756662" y="295698"/>
                <a:ext cx="988560" cy="43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7CF95F-E33C-4B0C-9FDE-D4BC7D136C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8662" y="278058"/>
                  <a:ext cx="1024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A84613-10C5-46DD-8F61-E131627CE3C5}"/>
                    </a:ext>
                  </a:extLst>
                </p14:cNvPr>
                <p14:cNvContentPartPr/>
                <p14:nvPr/>
              </p14:nvContentPartPr>
              <p14:xfrm>
                <a:off x="3275502" y="186978"/>
                <a:ext cx="198360" cy="71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A84613-10C5-46DD-8F61-E131627CE3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7502" y="169338"/>
                  <a:ext cx="2340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992A7B-D8D9-4BEF-A2CA-1F4A52A51A3B}"/>
                    </a:ext>
                  </a:extLst>
                </p14:cNvPr>
                <p14:cNvContentPartPr/>
                <p14:nvPr/>
              </p14:nvContentPartPr>
              <p14:xfrm>
                <a:off x="3578262" y="456618"/>
                <a:ext cx="33480" cy="2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992A7B-D8D9-4BEF-A2CA-1F4A52A51A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0262" y="438978"/>
                  <a:ext cx="69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6DDA29-A339-4AC6-A5F4-2C7BE71904DA}"/>
                    </a:ext>
                  </a:extLst>
                </p14:cNvPr>
                <p14:cNvContentPartPr/>
                <p14:nvPr/>
              </p14:nvContentPartPr>
              <p14:xfrm>
                <a:off x="3464142" y="317298"/>
                <a:ext cx="35280" cy="6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6DDA29-A339-4AC6-A5F4-2C7BE71904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6502" y="299658"/>
                  <a:ext cx="70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FF56D1-B742-4C19-AE91-33FB12D0F91F}"/>
                    </a:ext>
                  </a:extLst>
                </p14:cNvPr>
                <p14:cNvContentPartPr/>
                <p14:nvPr/>
              </p14:nvContentPartPr>
              <p14:xfrm>
                <a:off x="3773742" y="228378"/>
                <a:ext cx="780480" cy="9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FF56D1-B742-4C19-AE91-33FB12D0F9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6102" y="210738"/>
                  <a:ext cx="81612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63145A-571A-47A5-9066-FD26CE0D33BA}"/>
                    </a:ext>
                  </a:extLst>
                </p14:cNvPr>
                <p14:cNvContentPartPr/>
                <p14:nvPr/>
              </p14:nvContentPartPr>
              <p14:xfrm>
                <a:off x="4700022" y="-79782"/>
                <a:ext cx="686160" cy="68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63145A-571A-47A5-9066-FD26CE0D33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2382" y="-97782"/>
                  <a:ext cx="72180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7B48C0-0E5D-4E05-BBA9-4D716FDF6A9A}"/>
                    </a:ext>
                  </a:extLst>
                </p14:cNvPr>
                <p14:cNvContentPartPr/>
                <p14:nvPr/>
              </p14:nvContentPartPr>
              <p14:xfrm>
                <a:off x="5600382" y="7893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7B48C0-0E5D-4E05-BBA9-4D716FDF6A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2382" y="609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45EA96-DCC7-4DC7-A408-AC97632AA9D8}"/>
                    </a:ext>
                  </a:extLst>
                </p14:cNvPr>
                <p14:cNvContentPartPr/>
                <p14:nvPr/>
              </p14:nvContentPartPr>
              <p14:xfrm>
                <a:off x="5609382" y="412657"/>
                <a:ext cx="3960" cy="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45EA96-DCC7-4DC7-A408-AC97632AA9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1382" y="395017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95201B-2FC1-4561-8C34-A25FA41F151E}"/>
                    </a:ext>
                  </a:extLst>
                </p14:cNvPr>
                <p14:cNvContentPartPr/>
                <p14:nvPr/>
              </p14:nvContentPartPr>
              <p14:xfrm>
                <a:off x="5740782" y="96577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95201B-2FC1-4561-8C34-A25FA41F15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142" y="785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CEAB1F-F29A-4D7F-A3C0-9E613E7CCD13}"/>
                    </a:ext>
                  </a:extLst>
                </p14:cNvPr>
                <p14:cNvContentPartPr/>
                <p14:nvPr/>
              </p14:nvContentPartPr>
              <p14:xfrm>
                <a:off x="299742" y="456937"/>
                <a:ext cx="5802120" cy="122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CEAB1F-F29A-4D7F-A3C0-9E613E7CCD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102" y="439297"/>
                  <a:ext cx="5837760" cy="12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88917B-152E-4749-8CE3-4659BCF23075}"/>
                    </a:ext>
                  </a:extLst>
                </p14:cNvPr>
                <p14:cNvContentPartPr/>
                <p14:nvPr/>
              </p14:nvContentPartPr>
              <p14:xfrm>
                <a:off x="659382" y="594097"/>
                <a:ext cx="4915080" cy="865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88917B-152E-4749-8CE3-4659BCF230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1382" y="576457"/>
                  <a:ext cx="495072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4D4676-B44F-49C1-9B3F-5CB6D311B376}"/>
                    </a:ext>
                  </a:extLst>
                </p14:cNvPr>
                <p14:cNvContentPartPr/>
                <p14:nvPr/>
              </p14:nvContentPartPr>
              <p14:xfrm>
                <a:off x="605022" y="1880377"/>
                <a:ext cx="222120" cy="90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4D4676-B44F-49C1-9B3F-5CB6D311B3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7382" y="1862377"/>
                  <a:ext cx="25776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5013A2-B937-4F20-89B0-356647383595}"/>
                    </a:ext>
                  </a:extLst>
                </p14:cNvPr>
                <p14:cNvContentPartPr/>
                <p14:nvPr/>
              </p14:nvContentPartPr>
              <p14:xfrm>
                <a:off x="957822" y="2321017"/>
                <a:ext cx="16200" cy="7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5013A2-B937-4F20-89B0-3566473835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182" y="2303017"/>
                  <a:ext cx="51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172506-995E-4E7E-9DFC-74B37836986F}"/>
                    </a:ext>
                  </a:extLst>
                </p14:cNvPr>
                <p14:cNvContentPartPr/>
                <p14:nvPr/>
              </p14:nvContentPartPr>
              <p14:xfrm>
                <a:off x="887622" y="1938697"/>
                <a:ext cx="1092600" cy="99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172506-995E-4E7E-9DFC-74B3783698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9622" y="1921057"/>
                  <a:ext cx="112824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91723B-AA61-4D33-B956-4D4E1D94B732}"/>
                    </a:ext>
                  </a:extLst>
                </p14:cNvPr>
                <p14:cNvContentPartPr/>
                <p14:nvPr/>
              </p14:nvContentPartPr>
              <p14:xfrm>
                <a:off x="2204502" y="1350457"/>
                <a:ext cx="550080" cy="74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91723B-AA61-4D33-B956-4D4E1D94B7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86862" y="1332817"/>
                  <a:ext cx="5857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845AE0-12E2-4637-A03B-0F090CA2D7BC}"/>
                    </a:ext>
                  </a:extLst>
                </p14:cNvPr>
                <p14:cNvContentPartPr/>
                <p14:nvPr/>
              </p14:nvContentPartPr>
              <p14:xfrm>
                <a:off x="3358302" y="1236337"/>
                <a:ext cx="523440" cy="67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845AE0-12E2-4637-A03B-0F090CA2D7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0302" y="1218337"/>
                  <a:ext cx="55908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694B12-015D-4F89-B53D-BE3F25AF7BF5}"/>
                    </a:ext>
                  </a:extLst>
                </p14:cNvPr>
                <p14:cNvContentPartPr/>
                <p14:nvPr/>
              </p14:nvContentPartPr>
              <p14:xfrm>
                <a:off x="4008822" y="1029697"/>
                <a:ext cx="1333440" cy="57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694B12-015D-4F89-B53D-BE3F25AF7B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1182" y="1011697"/>
                  <a:ext cx="13690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508BD7-BD5B-43BC-BF5D-9BB979C5DDC0}"/>
                    </a:ext>
                  </a:extLst>
                </p14:cNvPr>
                <p14:cNvContentPartPr/>
                <p14:nvPr/>
              </p14:nvContentPartPr>
              <p14:xfrm>
                <a:off x="5491302" y="946897"/>
                <a:ext cx="594720" cy="40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508BD7-BD5B-43BC-BF5D-9BB979C5DD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73302" y="929257"/>
                  <a:ext cx="6303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99FEC1-C346-4D24-86D6-066E82D349B9}"/>
                    </a:ext>
                  </a:extLst>
                </p14:cNvPr>
                <p14:cNvContentPartPr/>
                <p14:nvPr/>
              </p14:nvContentPartPr>
              <p14:xfrm>
                <a:off x="6180702" y="878857"/>
                <a:ext cx="94680" cy="30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99FEC1-C346-4D24-86D6-066E82D349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62702" y="861217"/>
                  <a:ext cx="130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9D205E-8939-4AC0-945F-E3A6259A1654}"/>
                    </a:ext>
                  </a:extLst>
                </p14:cNvPr>
                <p14:cNvContentPartPr/>
                <p14:nvPr/>
              </p14:nvContentPartPr>
              <p14:xfrm>
                <a:off x="5951742" y="650257"/>
                <a:ext cx="39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9D205E-8939-4AC0-945F-E3A6259A16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34102" y="63261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1A0FB-D1AD-43B6-B48E-BA6D25CD883E}"/>
                    </a:ext>
                  </a:extLst>
                </p14:cNvPr>
                <p14:cNvContentPartPr/>
                <p14:nvPr/>
              </p14:nvContentPartPr>
              <p14:xfrm>
                <a:off x="6277182" y="742777"/>
                <a:ext cx="465120" cy="42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1A0FB-D1AD-43B6-B48E-BA6D25CD88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59542" y="724777"/>
                  <a:ext cx="5007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1F70E2-9304-4244-B59C-D99BE372BE88}"/>
                    </a:ext>
                  </a:extLst>
                </p14:cNvPr>
                <p14:cNvContentPartPr/>
                <p14:nvPr/>
              </p14:nvContentPartPr>
              <p14:xfrm>
                <a:off x="6743382" y="671857"/>
                <a:ext cx="450360" cy="46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1F70E2-9304-4244-B59C-D99BE372BE8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25742" y="653857"/>
                  <a:ext cx="4860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0688C7-C5BD-4AB6-AC45-7340DFBC0A4F}"/>
                    </a:ext>
                  </a:extLst>
                </p14:cNvPr>
                <p14:cNvContentPartPr/>
                <p14:nvPr/>
              </p14:nvContentPartPr>
              <p14:xfrm>
                <a:off x="7789542" y="431737"/>
                <a:ext cx="643320" cy="92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0688C7-C5BD-4AB6-AC45-7340DFBC0A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71902" y="413737"/>
                  <a:ext cx="67896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B79AA4-1C1A-4A2C-A90D-0082933C21FD}"/>
                    </a:ext>
                  </a:extLst>
                </p14:cNvPr>
                <p14:cNvContentPartPr/>
                <p14:nvPr/>
              </p14:nvContentPartPr>
              <p14:xfrm>
                <a:off x="8544822" y="676537"/>
                <a:ext cx="339840" cy="46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B79AA4-1C1A-4A2C-A90D-0082933C21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27182" y="658897"/>
                  <a:ext cx="3754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3B15BB-4DDC-4A7D-BA7A-770AF8D33B42}"/>
                    </a:ext>
                  </a:extLst>
                </p14:cNvPr>
                <p14:cNvContentPartPr/>
                <p14:nvPr/>
              </p14:nvContentPartPr>
              <p14:xfrm>
                <a:off x="9029382" y="474577"/>
                <a:ext cx="807840" cy="46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3B15BB-4DDC-4A7D-BA7A-770AF8D33B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11742" y="456937"/>
                  <a:ext cx="8434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5284BD-3E17-4652-9AE8-1301C647F7DD}"/>
                    </a:ext>
                  </a:extLst>
                </p14:cNvPr>
                <p14:cNvContentPartPr/>
                <p14:nvPr/>
              </p14:nvContentPartPr>
              <p14:xfrm>
                <a:off x="9990222" y="349297"/>
                <a:ext cx="520560" cy="44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5284BD-3E17-4652-9AE8-1301C647F7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72222" y="331297"/>
                  <a:ext cx="5562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0603D4-7F6E-4576-8716-D4654DEF0455}"/>
                    </a:ext>
                  </a:extLst>
                </p14:cNvPr>
                <p14:cNvContentPartPr/>
                <p14:nvPr/>
              </p14:nvContentPartPr>
              <p14:xfrm>
                <a:off x="923262" y="3133897"/>
                <a:ext cx="505080" cy="536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0603D4-7F6E-4576-8716-D4654DEF04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5622" y="3115897"/>
                  <a:ext cx="5407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6E7151-DFBA-480D-BD04-DE620EF5F742}"/>
                    </a:ext>
                  </a:extLst>
                </p14:cNvPr>
                <p14:cNvContentPartPr/>
                <p14:nvPr/>
              </p14:nvContentPartPr>
              <p14:xfrm>
                <a:off x="1595382" y="2690017"/>
                <a:ext cx="421560" cy="126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6E7151-DFBA-480D-BD04-DE620EF5F7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77742" y="2672017"/>
                  <a:ext cx="457200" cy="13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420628-51D4-4F50-B1A7-96E9BFA7C98A}"/>
                    </a:ext>
                  </a:extLst>
                </p14:cNvPr>
                <p14:cNvContentPartPr/>
                <p14:nvPr/>
              </p14:nvContentPartPr>
              <p14:xfrm>
                <a:off x="1555782" y="3121297"/>
                <a:ext cx="625320" cy="25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420628-51D4-4F50-B1A7-96E9BFA7C9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38142" y="3103297"/>
                  <a:ext cx="660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6D97AB-298E-45F4-84B1-4446ED4C26E2}"/>
                    </a:ext>
                  </a:extLst>
                </p14:cNvPr>
                <p14:cNvContentPartPr/>
                <p14:nvPr/>
              </p14:nvContentPartPr>
              <p14:xfrm>
                <a:off x="2171382" y="2751577"/>
                <a:ext cx="400680" cy="66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6D97AB-298E-45F4-84B1-4446ED4C26E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53382" y="2733577"/>
                  <a:ext cx="4363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98A149-BA85-426B-B4D2-8BB72EC2B1F4}"/>
                    </a:ext>
                  </a:extLst>
                </p14:cNvPr>
                <p14:cNvContentPartPr/>
                <p14:nvPr/>
              </p14:nvContentPartPr>
              <p14:xfrm>
                <a:off x="2118462" y="3094297"/>
                <a:ext cx="264240" cy="8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98A149-BA85-426B-B4D2-8BB72EC2B1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00462" y="3076657"/>
                  <a:ext cx="29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054606-0497-4FB9-AE81-465B4CAD3ACC}"/>
                    </a:ext>
                  </a:extLst>
                </p14:cNvPr>
                <p14:cNvContentPartPr/>
                <p14:nvPr/>
              </p14:nvContentPartPr>
              <p14:xfrm>
                <a:off x="2525262" y="2653657"/>
                <a:ext cx="1098720" cy="82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054606-0497-4FB9-AE81-465B4CAD3A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07262" y="2636017"/>
                  <a:ext cx="11343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EA4397-9B07-4C64-B199-B6D58FFAF15A}"/>
                    </a:ext>
                  </a:extLst>
                </p14:cNvPr>
                <p14:cNvContentPartPr/>
                <p14:nvPr/>
              </p14:nvContentPartPr>
              <p14:xfrm>
                <a:off x="4140942" y="2163697"/>
                <a:ext cx="343080" cy="126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EA4397-9B07-4C64-B199-B6D58FFAF15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3302" y="2146057"/>
                  <a:ext cx="37872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611AC9-44A4-4957-BD28-C4727B9A4423}"/>
                    </a:ext>
                  </a:extLst>
                </p14:cNvPr>
                <p14:cNvContentPartPr/>
                <p14:nvPr/>
              </p14:nvContentPartPr>
              <p14:xfrm>
                <a:off x="4105662" y="2630257"/>
                <a:ext cx="1126440" cy="42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611AC9-44A4-4957-BD28-C4727B9A44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7662" y="2612257"/>
                  <a:ext cx="11620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49FBE0-7952-49F6-AB5B-4B39673BEA71}"/>
                    </a:ext>
                  </a:extLst>
                </p14:cNvPr>
                <p14:cNvContentPartPr/>
                <p14:nvPr/>
              </p14:nvContentPartPr>
              <p14:xfrm>
                <a:off x="5237142" y="2276737"/>
                <a:ext cx="417960" cy="58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49FBE0-7952-49F6-AB5B-4B39673BEA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19142" y="2259097"/>
                  <a:ext cx="453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D0C3B8-C717-4127-93C4-F1B4C63B2E88}"/>
                    </a:ext>
                  </a:extLst>
                </p14:cNvPr>
                <p14:cNvContentPartPr/>
                <p14:nvPr/>
              </p14:nvContentPartPr>
              <p14:xfrm>
                <a:off x="5732142" y="2132737"/>
                <a:ext cx="284040" cy="611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D0C3B8-C717-4127-93C4-F1B4C63B2E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4502" y="2115097"/>
                  <a:ext cx="3196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E46F62-CCF0-4DE6-80F0-CAD1B8F9E678}"/>
                    </a:ext>
                  </a:extLst>
                </p14:cNvPr>
                <p14:cNvContentPartPr/>
                <p14:nvPr/>
              </p14:nvContentPartPr>
              <p14:xfrm>
                <a:off x="6145782" y="2382217"/>
                <a:ext cx="100080" cy="25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E46F62-CCF0-4DE6-80F0-CAD1B8F9E6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27782" y="2364577"/>
                  <a:ext cx="135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F6035B-511E-4216-91CE-A50E4AB52461}"/>
                    </a:ext>
                  </a:extLst>
                </p14:cNvPr>
                <p14:cNvContentPartPr/>
                <p14:nvPr/>
              </p14:nvContentPartPr>
              <p14:xfrm>
                <a:off x="6052182" y="2323537"/>
                <a:ext cx="5760" cy="2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F6035B-511E-4216-91CE-A50E4AB524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34182" y="2305537"/>
                  <a:ext cx="41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7EF0B6-FC60-430C-B6C9-6C7896CFB798}"/>
                    </a:ext>
                  </a:extLst>
                </p14:cNvPr>
                <p14:cNvContentPartPr/>
                <p14:nvPr/>
              </p14:nvContentPartPr>
              <p14:xfrm>
                <a:off x="6224622" y="2344417"/>
                <a:ext cx="519120" cy="32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7EF0B6-FC60-430C-B6C9-6C7896CFB7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06982" y="2326417"/>
                  <a:ext cx="554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A93EC1-04DA-4439-856A-21F361EF3055}"/>
                    </a:ext>
                  </a:extLst>
                </p14:cNvPr>
                <p14:cNvContentPartPr/>
                <p14:nvPr/>
              </p14:nvContentPartPr>
              <p14:xfrm>
                <a:off x="6752742" y="2020417"/>
                <a:ext cx="875520" cy="133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A93EC1-04DA-4439-856A-21F361EF30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34742" y="2002777"/>
                  <a:ext cx="911160" cy="13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29F1C7-70A7-4178-BCB1-82C5B3977138}"/>
                    </a:ext>
                  </a:extLst>
                </p14:cNvPr>
                <p14:cNvContentPartPr/>
                <p14:nvPr/>
              </p14:nvContentPartPr>
              <p14:xfrm>
                <a:off x="7610262" y="1967857"/>
                <a:ext cx="436680" cy="42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29F1C7-70A7-4178-BCB1-82C5B39771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92622" y="1950217"/>
                  <a:ext cx="4723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60B376-2B0E-46CB-B291-45799FDF5131}"/>
                    </a:ext>
                  </a:extLst>
                </p14:cNvPr>
                <p14:cNvContentPartPr/>
                <p14:nvPr/>
              </p14:nvContentPartPr>
              <p14:xfrm>
                <a:off x="8035782" y="1750057"/>
                <a:ext cx="488880" cy="73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60B376-2B0E-46CB-B291-45799FDF51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18142" y="1732417"/>
                  <a:ext cx="52452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3FE64F-AEF2-44F8-88E5-89CC4048EC24}"/>
                    </a:ext>
                  </a:extLst>
                </p14:cNvPr>
                <p14:cNvContentPartPr/>
                <p14:nvPr/>
              </p14:nvContentPartPr>
              <p14:xfrm>
                <a:off x="8203542" y="1749337"/>
                <a:ext cx="52920" cy="34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3FE64F-AEF2-44F8-88E5-89CC4048EC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85542" y="1731337"/>
                  <a:ext cx="88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494A5E-CA9C-48D1-9CA1-70C16B45F956}"/>
                    </a:ext>
                  </a:extLst>
                </p14:cNvPr>
                <p14:cNvContentPartPr/>
                <p14:nvPr/>
              </p14:nvContentPartPr>
              <p14:xfrm>
                <a:off x="8343582" y="1591657"/>
                <a:ext cx="895680" cy="60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494A5E-CA9C-48D1-9CA1-70C16B45F9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25582" y="1573657"/>
                  <a:ext cx="9313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E73EEF-E783-452D-B9E3-546A44CA3898}"/>
                    </a:ext>
                  </a:extLst>
                </p14:cNvPr>
                <p14:cNvContentPartPr/>
                <p14:nvPr/>
              </p14:nvContentPartPr>
              <p14:xfrm>
                <a:off x="9372822" y="1170457"/>
                <a:ext cx="831240" cy="66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E73EEF-E783-452D-B9E3-546A44CA389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54822" y="1152817"/>
                  <a:ext cx="8668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5E0140-7EBC-4BB6-A7FD-25B94847F148}"/>
                    </a:ext>
                  </a:extLst>
                </p14:cNvPr>
                <p14:cNvContentPartPr/>
                <p14:nvPr/>
              </p14:nvContentPartPr>
              <p14:xfrm>
                <a:off x="9653622" y="1369537"/>
                <a:ext cx="380160" cy="21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5E0140-7EBC-4BB6-A7FD-25B94847F14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35622" y="1351897"/>
                  <a:ext cx="415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A32579-3AF2-46F6-A95B-49D5D92FA370}"/>
                    </a:ext>
                  </a:extLst>
                </p14:cNvPr>
                <p14:cNvContentPartPr/>
                <p14:nvPr/>
              </p14:nvContentPartPr>
              <p14:xfrm>
                <a:off x="10181022" y="1327417"/>
                <a:ext cx="181800" cy="38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A32579-3AF2-46F6-A95B-49D5D92FA3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3382" y="1309417"/>
                  <a:ext cx="217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B44DAB-FACF-42D4-AF01-5FD7147A3F2C}"/>
                    </a:ext>
                  </a:extLst>
                </p14:cNvPr>
                <p14:cNvContentPartPr/>
                <p14:nvPr/>
              </p14:nvContentPartPr>
              <p14:xfrm>
                <a:off x="9978702" y="1179097"/>
                <a:ext cx="1285920" cy="40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B44DAB-FACF-42D4-AF01-5FD7147A3F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61062" y="1161457"/>
                  <a:ext cx="13215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48C624-38D5-425B-972F-7DAFB472409D}"/>
                    </a:ext>
                  </a:extLst>
                </p14:cNvPr>
                <p14:cNvContentPartPr/>
                <p14:nvPr/>
              </p14:nvContentPartPr>
              <p14:xfrm>
                <a:off x="1088142" y="4544017"/>
                <a:ext cx="769320" cy="69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48C624-38D5-425B-972F-7DAFB47240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0142" y="4526017"/>
                  <a:ext cx="80496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6F61ED-7F24-4CA1-8C87-6982CF5AF770}"/>
                    </a:ext>
                  </a:extLst>
                </p14:cNvPr>
                <p14:cNvContentPartPr/>
                <p14:nvPr/>
              </p14:nvContentPartPr>
              <p14:xfrm>
                <a:off x="1063662" y="4388857"/>
                <a:ext cx="360" cy="1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6F61ED-7F24-4CA1-8C87-6982CF5AF7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5662" y="4371217"/>
                  <a:ext cx="3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D2902C-80B4-4568-8453-3486503424EA}"/>
                    </a:ext>
                  </a:extLst>
                </p14:cNvPr>
                <p14:cNvContentPartPr/>
                <p14:nvPr/>
              </p14:nvContentPartPr>
              <p14:xfrm>
                <a:off x="2092182" y="4262137"/>
                <a:ext cx="791280" cy="71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D2902C-80B4-4568-8453-3486503424E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4182" y="4244497"/>
                  <a:ext cx="826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88A234-9020-4B70-8916-A054EE9EBDF4}"/>
                    </a:ext>
                  </a:extLst>
                </p14:cNvPr>
                <p14:cNvContentPartPr/>
                <p14:nvPr/>
              </p14:nvContentPartPr>
              <p14:xfrm>
                <a:off x="2980302" y="4217137"/>
                <a:ext cx="626760" cy="32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88A234-9020-4B70-8916-A054EE9EBD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62662" y="4199137"/>
                  <a:ext cx="662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A83E83-A350-430A-97A7-C0491511A619}"/>
                    </a:ext>
                  </a:extLst>
                </p14:cNvPr>
                <p14:cNvContentPartPr/>
                <p14:nvPr/>
              </p14:nvContentPartPr>
              <p14:xfrm>
                <a:off x="3418782" y="4080337"/>
                <a:ext cx="568440" cy="26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A83E83-A350-430A-97A7-C0491511A6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00782" y="4062337"/>
                  <a:ext cx="604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28F0E4-5C80-4006-B533-20C39500A49B}"/>
                    </a:ext>
                  </a:extLst>
                </p14:cNvPr>
                <p14:cNvContentPartPr/>
                <p14:nvPr/>
              </p14:nvContentPartPr>
              <p14:xfrm>
                <a:off x="3833142" y="3787657"/>
                <a:ext cx="735120" cy="459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28F0E4-5C80-4006-B533-20C39500A4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5142" y="3769657"/>
                  <a:ext cx="770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8D1313-1C87-4529-A0D4-FA18CEE1BB5A}"/>
                    </a:ext>
                  </a:extLst>
                </p14:cNvPr>
                <p14:cNvContentPartPr/>
                <p14:nvPr/>
              </p14:nvContentPartPr>
              <p14:xfrm>
                <a:off x="4571502" y="3709537"/>
                <a:ext cx="471600" cy="33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8D1313-1C87-4529-A0D4-FA18CEE1BB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53862" y="3691537"/>
                  <a:ext cx="507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F8F680-C65A-4F77-8DE4-DDAC841F4948}"/>
                    </a:ext>
                  </a:extLst>
                </p14:cNvPr>
                <p14:cNvContentPartPr/>
                <p14:nvPr/>
              </p14:nvContentPartPr>
              <p14:xfrm>
                <a:off x="5731422" y="3178177"/>
                <a:ext cx="1039320" cy="58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F8F680-C65A-4F77-8DE4-DDAC841F494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13422" y="3160177"/>
                  <a:ext cx="10749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DC43DAD-723B-4C2C-8466-A58B73164949}"/>
                    </a:ext>
                  </a:extLst>
                </p14:cNvPr>
                <p14:cNvContentPartPr/>
                <p14:nvPr/>
              </p14:nvContentPartPr>
              <p14:xfrm>
                <a:off x="7290942" y="2806297"/>
                <a:ext cx="1056600" cy="1314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DC43DAD-723B-4C2C-8466-A58B731649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72942" y="2788297"/>
                  <a:ext cx="1092240" cy="13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84DE27-8371-40C2-AEDB-C24CC7B7938C}"/>
                    </a:ext>
                  </a:extLst>
                </p14:cNvPr>
                <p14:cNvContentPartPr/>
                <p14:nvPr/>
              </p14:nvContentPartPr>
              <p14:xfrm>
                <a:off x="7640142" y="3446737"/>
                <a:ext cx="278640" cy="11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84DE27-8371-40C2-AEDB-C24CC7B7938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22142" y="3428737"/>
                  <a:ext cx="314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AC0F8B-FD42-4BC0-B5E2-E9A036C950E4}"/>
                    </a:ext>
                  </a:extLst>
                </p14:cNvPr>
                <p14:cNvContentPartPr/>
                <p14:nvPr/>
              </p14:nvContentPartPr>
              <p14:xfrm>
                <a:off x="8167902" y="2901337"/>
                <a:ext cx="412920" cy="64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AC0F8B-FD42-4BC0-B5E2-E9A036C950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49902" y="2883697"/>
                  <a:ext cx="4485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EAFA21-B8F3-4EFD-B5E3-BCA6BA49F3D3}"/>
                    </a:ext>
                  </a:extLst>
                </p14:cNvPr>
                <p14:cNvContentPartPr/>
                <p14:nvPr/>
              </p14:nvContentPartPr>
              <p14:xfrm>
                <a:off x="8799702" y="2480497"/>
                <a:ext cx="838800" cy="68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EAFA21-B8F3-4EFD-B5E3-BCA6BA49F3D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81702" y="2462857"/>
                  <a:ext cx="8744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0730C7-D879-40FB-8324-1BA02F076A07}"/>
                    </a:ext>
                  </a:extLst>
                </p14:cNvPr>
                <p14:cNvContentPartPr/>
                <p14:nvPr/>
              </p14:nvContentPartPr>
              <p14:xfrm>
                <a:off x="10125582" y="2080177"/>
                <a:ext cx="294480" cy="76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0730C7-D879-40FB-8324-1BA02F076A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7942" y="2062177"/>
                  <a:ext cx="33012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9D7E07-FC96-43EC-91FE-2BC1D24748D3}"/>
                    </a:ext>
                  </a:extLst>
                </p14:cNvPr>
                <p14:cNvContentPartPr/>
                <p14:nvPr/>
              </p14:nvContentPartPr>
              <p14:xfrm>
                <a:off x="10524102" y="2364577"/>
                <a:ext cx="114840" cy="13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9D7E07-FC96-43EC-91FE-2BC1D24748D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506462" y="2346937"/>
                  <a:ext cx="150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26FCA1-BB3D-474C-8DCF-06E4C371EA08}"/>
                    </a:ext>
                  </a:extLst>
                </p14:cNvPr>
                <p14:cNvContentPartPr/>
                <p14:nvPr/>
              </p14:nvContentPartPr>
              <p14:xfrm>
                <a:off x="10383342" y="1907377"/>
                <a:ext cx="1211760" cy="1157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26FCA1-BB3D-474C-8DCF-06E4C371EA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65342" y="1889377"/>
                  <a:ext cx="124740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951142-3BF0-48E7-81D2-D237A8619F04}"/>
                    </a:ext>
                  </a:extLst>
                </p14:cNvPr>
                <p14:cNvContentPartPr/>
                <p14:nvPr/>
              </p14:nvContentPartPr>
              <p14:xfrm>
                <a:off x="11630742" y="1202137"/>
                <a:ext cx="447840" cy="817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951142-3BF0-48E7-81D2-D237A8619F0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612742" y="1184497"/>
                  <a:ext cx="48348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567130-61B9-43E3-BC79-8EBF8B6BCA1B}"/>
                    </a:ext>
                  </a:extLst>
                </p14:cNvPr>
                <p14:cNvContentPartPr/>
                <p14:nvPr/>
              </p14:nvContentPartPr>
              <p14:xfrm>
                <a:off x="4615782" y="5269417"/>
                <a:ext cx="1054080" cy="117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567130-61B9-43E3-BC79-8EBF8B6BCA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97782" y="5251777"/>
                  <a:ext cx="108972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7B376B-CF3A-4F51-A47B-A1EE47301D0D}"/>
                    </a:ext>
                  </a:extLst>
                </p14:cNvPr>
                <p14:cNvContentPartPr/>
                <p14:nvPr/>
              </p14:nvContentPartPr>
              <p14:xfrm>
                <a:off x="5785782" y="4894297"/>
                <a:ext cx="338760" cy="853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7B376B-CF3A-4F51-A47B-A1EE47301D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67782" y="4876657"/>
                  <a:ext cx="3744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40D2DD-F79B-4311-80EE-F3F3C8C896BE}"/>
                    </a:ext>
                  </a:extLst>
                </p14:cNvPr>
                <p14:cNvContentPartPr/>
                <p14:nvPr/>
              </p14:nvContentPartPr>
              <p14:xfrm>
                <a:off x="6154422" y="4729777"/>
                <a:ext cx="483480" cy="65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40D2DD-F79B-4311-80EE-F3F3C8C896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36422" y="4711777"/>
                  <a:ext cx="51912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05BA7F-A74A-412F-81BF-37ABC6D17ABA}"/>
                    </a:ext>
                  </a:extLst>
                </p14:cNvPr>
                <p14:cNvContentPartPr/>
                <p14:nvPr/>
              </p14:nvContentPartPr>
              <p14:xfrm>
                <a:off x="6110502" y="4989337"/>
                <a:ext cx="343800" cy="17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05BA7F-A74A-412F-81BF-37ABC6D17AB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92502" y="4971697"/>
                  <a:ext cx="379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AA0313-121E-47D3-B550-377DB4398555}"/>
                    </a:ext>
                  </a:extLst>
                </p14:cNvPr>
                <p14:cNvContentPartPr/>
                <p14:nvPr/>
              </p14:nvContentPartPr>
              <p14:xfrm>
                <a:off x="6356742" y="4606657"/>
                <a:ext cx="762120" cy="85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AA0313-121E-47D3-B550-377DB43985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38742" y="4589017"/>
                  <a:ext cx="79776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8D1B2B-E45B-40C0-A4C6-5F9A920AAC0C}"/>
                    </a:ext>
                  </a:extLst>
                </p14:cNvPr>
                <p14:cNvContentPartPr/>
                <p14:nvPr/>
              </p14:nvContentPartPr>
              <p14:xfrm>
                <a:off x="7209222" y="4406137"/>
                <a:ext cx="690840" cy="36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8D1B2B-E45B-40C0-A4C6-5F9A920AAC0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91582" y="4388497"/>
                  <a:ext cx="726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7E145D-5FD1-4D81-BAC3-400F784B7317}"/>
                    </a:ext>
                  </a:extLst>
                </p14:cNvPr>
                <p14:cNvContentPartPr/>
                <p14:nvPr/>
              </p14:nvContentPartPr>
              <p14:xfrm>
                <a:off x="7402902" y="4783057"/>
                <a:ext cx="511560" cy="131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7E145D-5FD1-4D81-BAC3-400F784B73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84902" y="4765417"/>
                  <a:ext cx="547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18B566-51C7-4D49-9392-764EB7E9E34D}"/>
                    </a:ext>
                  </a:extLst>
                </p14:cNvPr>
                <p14:cNvContentPartPr/>
                <p14:nvPr/>
              </p14:nvContentPartPr>
              <p14:xfrm>
                <a:off x="8044782" y="4145497"/>
                <a:ext cx="663120" cy="766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18B566-51C7-4D49-9392-764EB7E9E3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26782" y="4127857"/>
                  <a:ext cx="6987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394630-C3CA-4761-8EEA-B965FB80B1FE}"/>
                    </a:ext>
                  </a:extLst>
                </p14:cNvPr>
                <p14:cNvContentPartPr/>
                <p14:nvPr/>
              </p14:nvContentPartPr>
              <p14:xfrm>
                <a:off x="9072582" y="3878737"/>
                <a:ext cx="145800" cy="72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394630-C3CA-4761-8EEA-B965FB80B1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54582" y="3861097"/>
                  <a:ext cx="18144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ACCF34-4788-4B2E-8D89-DD67171E4CF9}"/>
                    </a:ext>
                  </a:extLst>
                </p14:cNvPr>
                <p14:cNvContentPartPr/>
                <p14:nvPr/>
              </p14:nvContentPartPr>
              <p14:xfrm>
                <a:off x="9293262" y="4106257"/>
                <a:ext cx="322920" cy="20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ACCF34-4788-4B2E-8D89-DD67171E4CF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75262" y="4088257"/>
                  <a:ext cx="358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366A25-CCFF-4B74-9037-A33CF2FF18A3}"/>
                    </a:ext>
                  </a:extLst>
                </p14:cNvPr>
                <p14:cNvContentPartPr/>
                <p14:nvPr/>
              </p14:nvContentPartPr>
              <p14:xfrm>
                <a:off x="9534462" y="3534217"/>
                <a:ext cx="697680" cy="700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366A25-CCFF-4B74-9037-A33CF2FF18A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516462" y="3516217"/>
                  <a:ext cx="7333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230103-6D65-4E4A-8FF1-79F4B3B43580}"/>
                    </a:ext>
                  </a:extLst>
                </p14:cNvPr>
                <p14:cNvContentPartPr/>
                <p14:nvPr/>
              </p14:nvContentPartPr>
              <p14:xfrm>
                <a:off x="9521862" y="3848857"/>
                <a:ext cx="230760" cy="9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230103-6D65-4E4A-8FF1-79F4B3B4358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04222" y="3830857"/>
                  <a:ext cx="266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76F03C-CDCF-4778-BA6A-E635E341DF0C}"/>
                    </a:ext>
                  </a:extLst>
                </p14:cNvPr>
                <p14:cNvContentPartPr/>
                <p14:nvPr/>
              </p14:nvContentPartPr>
              <p14:xfrm>
                <a:off x="9583422" y="3483097"/>
                <a:ext cx="713520" cy="914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76F03C-CDCF-4778-BA6A-E635E341DF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65422" y="3465097"/>
                  <a:ext cx="749160" cy="9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91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C0B8A46E-5E4E-45C7-BC4F-B08540D553B4}"/>
              </a:ext>
            </a:extLst>
          </p:cNvPr>
          <p:cNvGrpSpPr/>
          <p:nvPr/>
        </p:nvGrpSpPr>
        <p:grpSpPr>
          <a:xfrm>
            <a:off x="-369498" y="-83742"/>
            <a:ext cx="11915280" cy="6627919"/>
            <a:chOff x="-369498" y="-83742"/>
            <a:chExt cx="11915280" cy="66279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1ABDD1-0D78-4C4E-9E7E-0B7620DFA7C5}"/>
                    </a:ext>
                  </a:extLst>
                </p14:cNvPr>
                <p14:cNvContentPartPr/>
                <p14:nvPr/>
              </p14:nvContentPartPr>
              <p14:xfrm>
                <a:off x="482622" y="566418"/>
                <a:ext cx="131400" cy="676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1ABDD1-0D78-4C4E-9E7E-0B7620DFA7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622" y="548778"/>
                  <a:ext cx="1670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B3B4C1-EFB1-4805-80BF-CFD9E5F75727}"/>
                    </a:ext>
                  </a:extLst>
                </p14:cNvPr>
                <p14:cNvContentPartPr/>
                <p14:nvPr/>
              </p14:nvContentPartPr>
              <p14:xfrm>
                <a:off x="377862" y="1148178"/>
                <a:ext cx="396720" cy="18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B3B4C1-EFB1-4805-80BF-CFD9E5F757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862" y="1130538"/>
                  <a:ext cx="432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3BD267-B591-44B3-92A0-5B0C5BC8BF26}"/>
                    </a:ext>
                  </a:extLst>
                </p14:cNvPr>
                <p14:cNvContentPartPr/>
                <p14:nvPr/>
              </p14:nvContentPartPr>
              <p14:xfrm>
                <a:off x="307302" y="548778"/>
                <a:ext cx="355680" cy="12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3BD267-B591-44B3-92A0-5B0C5BC8BF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662" y="530778"/>
                  <a:ext cx="391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704148-C7C3-4EEF-A421-A184AEA6FE2B}"/>
                    </a:ext>
                  </a:extLst>
                </p14:cNvPr>
                <p14:cNvContentPartPr/>
                <p14:nvPr/>
              </p14:nvContentPartPr>
              <p14:xfrm>
                <a:off x="904902" y="280938"/>
                <a:ext cx="230400" cy="95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704148-C7C3-4EEF-A421-A184AEA6FE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262" y="262938"/>
                  <a:ext cx="26604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8D3B96-D919-41A4-9854-0703C1AB2104}"/>
                    </a:ext>
                  </a:extLst>
                </p14:cNvPr>
                <p14:cNvContentPartPr/>
                <p14:nvPr/>
              </p14:nvContentPartPr>
              <p14:xfrm>
                <a:off x="782142" y="700698"/>
                <a:ext cx="356760" cy="28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8D3B96-D919-41A4-9854-0703C1AB21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502" y="683058"/>
                  <a:ext cx="392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705FC5-DDF3-47ED-8595-3C7C6FA808EB}"/>
                    </a:ext>
                  </a:extLst>
                </p14:cNvPr>
                <p14:cNvContentPartPr/>
                <p14:nvPr/>
              </p14:nvContentPartPr>
              <p14:xfrm>
                <a:off x="1616622" y="318738"/>
                <a:ext cx="328680" cy="78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705FC5-DDF3-47ED-8595-3C7C6FA808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8622" y="301098"/>
                  <a:ext cx="36432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A136C7-E6A0-4A15-AA17-073E2DAC99DE}"/>
                    </a:ext>
                  </a:extLst>
                </p14:cNvPr>
                <p14:cNvContentPartPr/>
                <p14:nvPr/>
              </p14:nvContentPartPr>
              <p14:xfrm>
                <a:off x="1925502" y="641298"/>
                <a:ext cx="43560" cy="15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A136C7-E6A0-4A15-AA17-073E2DAC99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7502" y="623658"/>
                  <a:ext cx="79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DD0D68-705C-4D8D-AD31-CE1F847A4B21}"/>
                    </a:ext>
                  </a:extLst>
                </p14:cNvPr>
                <p14:cNvContentPartPr/>
                <p14:nvPr/>
              </p14:nvContentPartPr>
              <p14:xfrm>
                <a:off x="1819662" y="237738"/>
                <a:ext cx="1152720" cy="137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DD0D68-705C-4D8D-AD31-CE1F847A4B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1662" y="219738"/>
                  <a:ext cx="1188360" cy="14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8ACCFC-45E7-4860-A01B-8E5CAB1F5374}"/>
                    </a:ext>
                  </a:extLst>
                </p14:cNvPr>
                <p14:cNvContentPartPr/>
                <p14:nvPr/>
              </p14:nvContentPartPr>
              <p14:xfrm>
                <a:off x="3057702" y="39378"/>
                <a:ext cx="830880" cy="81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8ACCFC-45E7-4860-A01B-8E5CAB1F53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0062" y="21738"/>
                  <a:ext cx="86652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8BACBD-C14F-4655-A158-1D68C1B0539E}"/>
                    </a:ext>
                  </a:extLst>
                </p14:cNvPr>
                <p14:cNvContentPartPr/>
                <p14:nvPr/>
              </p14:nvContentPartPr>
              <p14:xfrm>
                <a:off x="4413822" y="134778"/>
                <a:ext cx="483840" cy="80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8BACBD-C14F-4655-A158-1D68C1B053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96182" y="116778"/>
                  <a:ext cx="5194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D4473-2645-465A-89C2-27992B8808BA}"/>
                    </a:ext>
                  </a:extLst>
                </p14:cNvPr>
                <p14:cNvContentPartPr/>
                <p14:nvPr/>
              </p14:nvContentPartPr>
              <p14:xfrm>
                <a:off x="4949142" y="333858"/>
                <a:ext cx="434160" cy="28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D4473-2645-465A-89C2-27992B880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1502" y="315858"/>
                  <a:ext cx="469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DB6A5D-89B3-460A-945A-A08276D2B69B}"/>
                    </a:ext>
                  </a:extLst>
                </p14:cNvPr>
                <p14:cNvContentPartPr/>
                <p14:nvPr/>
              </p14:nvContentPartPr>
              <p14:xfrm>
                <a:off x="5477262" y="-83742"/>
                <a:ext cx="925560" cy="72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DB6A5D-89B3-460A-945A-A08276D2B6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9622" y="-101382"/>
                  <a:ext cx="9612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194BCE-909C-48CF-86B9-D0E890966A7F}"/>
                    </a:ext>
                  </a:extLst>
                </p14:cNvPr>
                <p14:cNvContentPartPr/>
                <p14:nvPr/>
              </p14:nvContentPartPr>
              <p14:xfrm>
                <a:off x="6664542" y="176497"/>
                <a:ext cx="546840" cy="43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194BCE-909C-48CF-86B9-D0E890966A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6542" y="158497"/>
                  <a:ext cx="5824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620640-DC15-4FE2-956D-9AA75383BDE6}"/>
                    </a:ext>
                  </a:extLst>
                </p14:cNvPr>
                <p14:cNvContentPartPr/>
                <p14:nvPr/>
              </p14:nvContentPartPr>
              <p14:xfrm>
                <a:off x="7235502" y="122137"/>
                <a:ext cx="405720" cy="34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620640-DC15-4FE2-956D-9AA75383BD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17862" y="104497"/>
                  <a:ext cx="4413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AFE5EA-720A-46E0-9B81-4FC6C255EB39}"/>
                    </a:ext>
                  </a:extLst>
                </p14:cNvPr>
                <p14:cNvContentPartPr/>
                <p14:nvPr/>
              </p14:nvContentPartPr>
              <p14:xfrm>
                <a:off x="7689102" y="-61103"/>
                <a:ext cx="493200" cy="78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AFE5EA-720A-46E0-9B81-4FC6C255EB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71102" y="-78743"/>
                  <a:ext cx="52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D29AB-E21B-462A-B589-E847755EEBE4}"/>
                    </a:ext>
                  </a:extLst>
                </p14:cNvPr>
                <p14:cNvContentPartPr/>
                <p14:nvPr/>
              </p14:nvContentPartPr>
              <p14:xfrm>
                <a:off x="7782702" y="272257"/>
                <a:ext cx="253440" cy="6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D29AB-E21B-462A-B589-E847755EEB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5062" y="254257"/>
                  <a:ext cx="289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F7AE19-EC8A-415E-86D5-03C657BE8C22}"/>
                    </a:ext>
                  </a:extLst>
                </p14:cNvPr>
                <p14:cNvContentPartPr/>
                <p14:nvPr/>
              </p14:nvContentPartPr>
              <p14:xfrm>
                <a:off x="8932542" y="125017"/>
                <a:ext cx="466200" cy="68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F7AE19-EC8A-415E-86D5-03C657BE8C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14902" y="107017"/>
                  <a:ext cx="5018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1FF46F-2CB7-432D-BE9A-771C894EEF3B}"/>
                    </a:ext>
                  </a:extLst>
                </p14:cNvPr>
                <p14:cNvContentPartPr/>
                <p14:nvPr/>
              </p14:nvContentPartPr>
              <p14:xfrm>
                <a:off x="9302982" y="191617"/>
                <a:ext cx="1221120" cy="51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1FF46F-2CB7-432D-BE9A-771C894EEF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85342" y="173977"/>
                  <a:ext cx="12567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D09EF-3822-4E4E-B52A-330D2066C99C}"/>
                    </a:ext>
                  </a:extLst>
                </p14:cNvPr>
                <p14:cNvContentPartPr/>
                <p14:nvPr/>
              </p14:nvContentPartPr>
              <p14:xfrm>
                <a:off x="10518342" y="271177"/>
                <a:ext cx="392400" cy="49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D09EF-3822-4E4E-B52A-330D2066C9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00702" y="253537"/>
                  <a:ext cx="428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3A3EB5-2F81-4F84-A56D-B92C919C7D4A}"/>
                    </a:ext>
                  </a:extLst>
                </p14:cNvPr>
                <p14:cNvContentPartPr/>
                <p14:nvPr/>
              </p14:nvContentPartPr>
              <p14:xfrm>
                <a:off x="10981302" y="325177"/>
                <a:ext cx="153360" cy="23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3A3EB5-2F81-4F84-A56D-B92C919C7D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63662" y="307177"/>
                  <a:ext cx="189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64E7C3-1645-483E-BB91-D0089A2A7BB5}"/>
                    </a:ext>
                  </a:extLst>
                </p14:cNvPr>
                <p14:cNvContentPartPr/>
                <p14:nvPr/>
              </p14:nvContentPartPr>
              <p14:xfrm>
                <a:off x="10882662" y="146617"/>
                <a:ext cx="7560" cy="1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64E7C3-1645-483E-BB91-D0089A2A7B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64662" y="128617"/>
                  <a:ext cx="43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0F43AD-30E4-4112-94F4-6E541883CEE4}"/>
                    </a:ext>
                  </a:extLst>
                </p14:cNvPr>
                <p14:cNvContentPartPr/>
                <p14:nvPr/>
              </p14:nvContentPartPr>
              <p14:xfrm>
                <a:off x="11139702" y="150937"/>
                <a:ext cx="406080" cy="37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0F43AD-30E4-4112-94F4-6E541883CE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21702" y="132937"/>
                  <a:ext cx="441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DF34E4-C0E3-4DD2-874D-99F6A2CB868D}"/>
                    </a:ext>
                  </a:extLst>
                </p14:cNvPr>
                <p14:cNvContentPartPr/>
                <p14:nvPr/>
              </p14:nvContentPartPr>
              <p14:xfrm>
                <a:off x="-369498" y="2200057"/>
                <a:ext cx="810000" cy="9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DF34E4-C0E3-4DD2-874D-99F6A2CB86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-387498" y="2182057"/>
                  <a:ext cx="84564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B4DD3B-7217-4C7B-A641-5563D8EE8C0B}"/>
                    </a:ext>
                  </a:extLst>
                </p14:cNvPr>
                <p14:cNvContentPartPr/>
                <p14:nvPr/>
              </p14:nvContentPartPr>
              <p14:xfrm>
                <a:off x="398382" y="2277097"/>
                <a:ext cx="499680" cy="61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B4DD3B-7217-4C7B-A641-5563D8EE8C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742" y="2259097"/>
                  <a:ext cx="5353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315946-A958-4131-9890-3F36BCFEA47F}"/>
                    </a:ext>
                  </a:extLst>
                </p14:cNvPr>
                <p14:cNvContentPartPr/>
                <p14:nvPr/>
              </p14:nvContentPartPr>
              <p14:xfrm>
                <a:off x="1054662" y="2263777"/>
                <a:ext cx="697680" cy="46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315946-A958-4131-9890-3F36BCFEA4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7022" y="2246137"/>
                  <a:ext cx="7333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4251CC-7C97-4751-BABE-8AA766BB3D05}"/>
                    </a:ext>
                  </a:extLst>
                </p14:cNvPr>
                <p14:cNvContentPartPr/>
                <p14:nvPr/>
              </p14:nvContentPartPr>
              <p14:xfrm>
                <a:off x="1837302" y="2101057"/>
                <a:ext cx="518760" cy="41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4251CC-7C97-4751-BABE-8AA766BB3D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9302" y="2083057"/>
                  <a:ext cx="5544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A176AC-35F6-4AB3-94BC-F972CA9464A3}"/>
                    </a:ext>
                  </a:extLst>
                </p14:cNvPr>
                <p14:cNvContentPartPr/>
                <p14:nvPr/>
              </p14:nvContentPartPr>
              <p14:xfrm>
                <a:off x="2950422" y="1772377"/>
                <a:ext cx="374040" cy="47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A176AC-35F6-4AB3-94BC-F972CA9464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2422" y="1754377"/>
                  <a:ext cx="40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B55473-A9B3-46B8-904A-55253F64C0A1}"/>
                    </a:ext>
                  </a:extLst>
                </p14:cNvPr>
                <p14:cNvContentPartPr/>
                <p14:nvPr/>
              </p14:nvContentPartPr>
              <p14:xfrm>
                <a:off x="3464502" y="1510657"/>
                <a:ext cx="282600" cy="934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B55473-A9B3-46B8-904A-55253F64C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6502" y="1492657"/>
                  <a:ext cx="31824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BA93DB-6F4E-4309-AAF7-1BE1CA48D133}"/>
                    </a:ext>
                  </a:extLst>
                </p14:cNvPr>
                <p14:cNvContentPartPr/>
                <p14:nvPr/>
              </p14:nvContentPartPr>
              <p14:xfrm>
                <a:off x="3393582" y="1986217"/>
                <a:ext cx="240840" cy="15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BA93DB-6F4E-4309-AAF7-1BE1CA48D1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5582" y="1968577"/>
                  <a:ext cx="276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48D366-367E-4B10-A2D1-C8008C144B21}"/>
                    </a:ext>
                  </a:extLst>
                </p14:cNvPr>
                <p14:cNvContentPartPr/>
                <p14:nvPr/>
              </p14:nvContentPartPr>
              <p14:xfrm>
                <a:off x="3806502" y="1560337"/>
                <a:ext cx="296640" cy="50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48D366-367E-4B10-A2D1-C8008C144B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8862" y="1542697"/>
                  <a:ext cx="3322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4DF332-B416-4A08-8F27-C9F635D9615B}"/>
                    </a:ext>
                  </a:extLst>
                </p14:cNvPr>
                <p14:cNvContentPartPr/>
                <p14:nvPr/>
              </p14:nvContentPartPr>
              <p14:xfrm>
                <a:off x="3700662" y="1793257"/>
                <a:ext cx="264600" cy="7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4DF332-B416-4A08-8F27-C9F635D961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3022" y="1775257"/>
                  <a:ext cx="300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1056C3-5955-4054-8C31-D075A5A6E59B}"/>
                    </a:ext>
                  </a:extLst>
                </p14:cNvPr>
                <p14:cNvContentPartPr/>
                <p14:nvPr/>
              </p14:nvContentPartPr>
              <p14:xfrm>
                <a:off x="3909822" y="1533697"/>
                <a:ext cx="1238400" cy="50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1056C3-5955-4054-8C31-D075A5A6E5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2182" y="1516057"/>
                  <a:ext cx="1274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E0BF6B-7146-4DFB-8A7C-01B2FD40D07D}"/>
                    </a:ext>
                  </a:extLst>
                </p14:cNvPr>
                <p14:cNvContentPartPr/>
                <p14:nvPr/>
              </p14:nvContentPartPr>
              <p14:xfrm>
                <a:off x="5593542" y="1224097"/>
                <a:ext cx="332640" cy="1239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E0BF6B-7146-4DFB-8A7C-01B2FD40D0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75542" y="1206457"/>
                  <a:ext cx="36828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C40C19-2492-41C4-ADC8-DF1D91B5D1CB}"/>
                    </a:ext>
                  </a:extLst>
                </p14:cNvPr>
                <p14:cNvContentPartPr/>
                <p14:nvPr/>
              </p14:nvContentPartPr>
              <p14:xfrm>
                <a:off x="5565102" y="1707937"/>
                <a:ext cx="879480" cy="33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C40C19-2492-41C4-ADC8-DF1D91B5D1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7102" y="1689937"/>
                  <a:ext cx="915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A231CF-A425-47A2-A3B3-937BF75EEF11}"/>
                    </a:ext>
                  </a:extLst>
                </p14:cNvPr>
                <p14:cNvContentPartPr/>
                <p14:nvPr/>
              </p14:nvContentPartPr>
              <p14:xfrm>
                <a:off x="6488142" y="1186657"/>
                <a:ext cx="405720" cy="69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A231CF-A425-47A2-A3B3-937BF75EEF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0502" y="1169017"/>
                  <a:ext cx="441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377ECB-5F44-4F82-AE57-E8757C5FA540}"/>
                    </a:ext>
                  </a:extLst>
                </p14:cNvPr>
                <p14:cNvContentPartPr/>
                <p14:nvPr/>
              </p14:nvContentPartPr>
              <p14:xfrm>
                <a:off x="6806382" y="1138057"/>
                <a:ext cx="559440" cy="81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377ECB-5F44-4F82-AE57-E8757C5FA5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88382" y="1120417"/>
                  <a:ext cx="5950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47608F-22A3-4F71-98B6-2FC675363E04}"/>
                    </a:ext>
                  </a:extLst>
                </p14:cNvPr>
                <p14:cNvContentPartPr/>
                <p14:nvPr/>
              </p14:nvContentPartPr>
              <p14:xfrm>
                <a:off x="7349982" y="1406257"/>
                <a:ext cx="127800" cy="21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47608F-22A3-4F71-98B6-2FC675363E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1982" y="1388617"/>
                  <a:ext cx="163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53AFEA-C76B-4B1A-BC54-EA1C7DEF581D}"/>
                    </a:ext>
                  </a:extLst>
                </p14:cNvPr>
                <p14:cNvContentPartPr/>
                <p14:nvPr/>
              </p14:nvContentPartPr>
              <p14:xfrm>
                <a:off x="7323702" y="1186657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53AFEA-C76B-4B1A-BC54-EA1C7DEF58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05702" y="11690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0DA354-4810-4E47-8B23-A97B56DBF9E0}"/>
                    </a:ext>
                  </a:extLst>
                </p14:cNvPr>
                <p14:cNvContentPartPr/>
                <p14:nvPr/>
              </p14:nvContentPartPr>
              <p14:xfrm>
                <a:off x="7481742" y="1183417"/>
                <a:ext cx="536040" cy="44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0DA354-4810-4E47-8B23-A97B56DBF9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64102" y="1165777"/>
                  <a:ext cx="571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1323A6-625D-4DC6-93F7-5526F7153880}"/>
                    </a:ext>
                  </a:extLst>
                </p14:cNvPr>
                <p14:cNvContentPartPr/>
                <p14:nvPr/>
              </p14:nvContentPartPr>
              <p14:xfrm>
                <a:off x="7943982" y="984337"/>
                <a:ext cx="689760" cy="166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1323A6-625D-4DC6-93F7-5526F71538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6342" y="966337"/>
                  <a:ext cx="725400" cy="16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286819-223A-4845-819A-C17BE2E2FA02}"/>
                    </a:ext>
                  </a:extLst>
                </p14:cNvPr>
                <p14:cNvContentPartPr/>
                <p14:nvPr/>
              </p14:nvContentPartPr>
              <p14:xfrm>
                <a:off x="340782" y="3859297"/>
                <a:ext cx="748800" cy="67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286819-223A-4845-819A-C17BE2E2FA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3142" y="3841657"/>
                  <a:ext cx="7844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617445-C37C-4A9F-8D0B-77E830F86EB0}"/>
                    </a:ext>
                  </a:extLst>
                </p14:cNvPr>
                <p14:cNvContentPartPr/>
                <p14:nvPr/>
              </p14:nvContentPartPr>
              <p14:xfrm>
                <a:off x="1169142" y="3536737"/>
                <a:ext cx="463680" cy="103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617445-C37C-4A9F-8D0B-77E830F86E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1142" y="3518737"/>
                  <a:ext cx="49932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85FE2F-AD08-4E1B-8BEC-1D3F7B591534}"/>
                    </a:ext>
                  </a:extLst>
                </p14:cNvPr>
                <p14:cNvContentPartPr/>
                <p14:nvPr/>
              </p14:nvContentPartPr>
              <p14:xfrm>
                <a:off x="1585302" y="3400297"/>
                <a:ext cx="1173600" cy="73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85FE2F-AD08-4E1B-8BEC-1D3F7B5915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67302" y="3382657"/>
                  <a:ext cx="12092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8397F1-4E8E-418A-B680-DF0285318760}"/>
                    </a:ext>
                  </a:extLst>
                </p14:cNvPr>
                <p14:cNvContentPartPr/>
                <p14:nvPr/>
              </p14:nvContentPartPr>
              <p14:xfrm>
                <a:off x="2744142" y="2825377"/>
                <a:ext cx="1105920" cy="109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8397F1-4E8E-418A-B680-DF02853187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26142" y="2807737"/>
                  <a:ext cx="114156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671FBB-3532-47AC-877D-75FCA12FE29B}"/>
                    </a:ext>
                  </a:extLst>
                </p14:cNvPr>
                <p14:cNvContentPartPr/>
                <p14:nvPr/>
              </p14:nvContentPartPr>
              <p14:xfrm>
                <a:off x="3340662" y="3073057"/>
                <a:ext cx="592560" cy="268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671FBB-3532-47AC-877D-75FCA12FE2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2662" y="3055057"/>
                  <a:ext cx="628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9ED454-AA1F-44A7-A4EB-92F1833D5E19}"/>
                    </a:ext>
                  </a:extLst>
                </p14:cNvPr>
                <p14:cNvContentPartPr/>
                <p14:nvPr/>
              </p14:nvContentPartPr>
              <p14:xfrm>
                <a:off x="4052742" y="3094297"/>
                <a:ext cx="180720" cy="246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9ED454-AA1F-44A7-A4EB-92F1833D5E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5102" y="3076657"/>
                  <a:ext cx="21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1A7FD8-0F92-47F6-AB97-D53D175C4242}"/>
                    </a:ext>
                  </a:extLst>
                </p14:cNvPr>
                <p14:cNvContentPartPr/>
                <p14:nvPr/>
              </p14:nvContentPartPr>
              <p14:xfrm>
                <a:off x="3744942" y="2738617"/>
                <a:ext cx="1661760" cy="580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1A7FD8-0F92-47F6-AB97-D53D175C42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7302" y="2720617"/>
                  <a:ext cx="16974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9E2E97-B52B-4B78-BA67-B1869D397C19}"/>
                    </a:ext>
                  </a:extLst>
                </p14:cNvPr>
                <p14:cNvContentPartPr/>
                <p14:nvPr/>
              </p14:nvContentPartPr>
              <p14:xfrm>
                <a:off x="6145782" y="2576977"/>
                <a:ext cx="820800" cy="44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9E2E97-B52B-4B78-BA67-B1869D397C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27782" y="2558977"/>
                  <a:ext cx="8564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4EF7BC-8C6A-4C84-9AB7-C2DB6B94213C}"/>
                    </a:ext>
                  </a:extLst>
                </p14:cNvPr>
                <p14:cNvContentPartPr/>
                <p14:nvPr/>
              </p14:nvContentPartPr>
              <p14:xfrm>
                <a:off x="6224262" y="2412097"/>
                <a:ext cx="27000" cy="2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4EF7BC-8C6A-4C84-9AB7-C2DB6B9421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06262" y="2394097"/>
                  <a:ext cx="62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A38659-8E16-41DF-AED6-996369FF7E2C}"/>
                    </a:ext>
                  </a:extLst>
                </p14:cNvPr>
                <p14:cNvContentPartPr/>
                <p14:nvPr/>
              </p14:nvContentPartPr>
              <p14:xfrm>
                <a:off x="7463382" y="2474377"/>
                <a:ext cx="640440" cy="527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A38659-8E16-41DF-AED6-996369FF7E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5382" y="2456737"/>
                  <a:ext cx="6760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52D747-A24A-4EA0-9591-E68E9AADBE0E}"/>
                    </a:ext>
                  </a:extLst>
                </p14:cNvPr>
                <p14:cNvContentPartPr/>
                <p14:nvPr/>
              </p14:nvContentPartPr>
              <p14:xfrm>
                <a:off x="7806462" y="2417497"/>
                <a:ext cx="697320" cy="47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52D747-A24A-4EA0-9591-E68E9AADBE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88822" y="2399857"/>
                  <a:ext cx="732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8D21D-6764-4F36-A719-9AC17F6D259D}"/>
                    </a:ext>
                  </a:extLst>
                </p14:cNvPr>
                <p14:cNvContentPartPr/>
                <p14:nvPr/>
              </p14:nvContentPartPr>
              <p14:xfrm>
                <a:off x="8536902" y="2370697"/>
                <a:ext cx="722160" cy="47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8D21D-6764-4F36-A719-9AC17F6D25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19262" y="2353057"/>
                  <a:ext cx="7578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336825-8BE9-4D94-B9FB-42A0D6215A79}"/>
                    </a:ext>
                  </a:extLst>
                </p14:cNvPr>
                <p14:cNvContentPartPr/>
                <p14:nvPr/>
              </p14:nvContentPartPr>
              <p14:xfrm>
                <a:off x="9104262" y="2311657"/>
                <a:ext cx="565560" cy="25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336825-8BE9-4D94-B9FB-42A0D6215A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86622" y="2293657"/>
                  <a:ext cx="601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9F214A-750F-4FF1-AEE9-CA270DA75523}"/>
                    </a:ext>
                  </a:extLst>
                </p14:cNvPr>
                <p14:cNvContentPartPr/>
                <p14:nvPr/>
              </p14:nvContentPartPr>
              <p14:xfrm>
                <a:off x="9486582" y="1790737"/>
                <a:ext cx="531000" cy="48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9F214A-750F-4FF1-AEE9-CA270DA755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68942" y="1773097"/>
                  <a:ext cx="566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86B3F7-725C-4498-860B-1ACCA14E1E97}"/>
                    </a:ext>
                  </a:extLst>
                </p14:cNvPr>
                <p14:cNvContentPartPr/>
                <p14:nvPr/>
              </p14:nvContentPartPr>
              <p14:xfrm>
                <a:off x="10119822" y="1472137"/>
                <a:ext cx="540000" cy="38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86B3F7-725C-4498-860B-1ACCA14E1E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01822" y="1454497"/>
                  <a:ext cx="5756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ACB4DB8-3A7F-4272-BF77-E463417D82E5}"/>
                    </a:ext>
                  </a:extLst>
                </p14:cNvPr>
                <p14:cNvContentPartPr/>
                <p14:nvPr/>
              </p14:nvContentPartPr>
              <p14:xfrm>
                <a:off x="833262" y="4565257"/>
                <a:ext cx="1525680" cy="1116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ACB4DB8-3A7F-4272-BF77-E463417D82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5622" y="4547617"/>
                  <a:ext cx="156132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13EFF2-3C3D-4FE1-A771-F3510F37C243}"/>
                    </a:ext>
                  </a:extLst>
                </p14:cNvPr>
                <p14:cNvContentPartPr/>
                <p14:nvPr/>
              </p14:nvContentPartPr>
              <p14:xfrm>
                <a:off x="3232302" y="4861537"/>
                <a:ext cx="619560" cy="43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13EFF2-3C3D-4FE1-A771-F3510F37C2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14662" y="4843897"/>
                  <a:ext cx="655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C70B09-51A7-451D-97DE-4DF9BA17DFB8}"/>
                    </a:ext>
                  </a:extLst>
                </p14:cNvPr>
                <p14:cNvContentPartPr/>
                <p14:nvPr/>
              </p14:nvContentPartPr>
              <p14:xfrm>
                <a:off x="4082982" y="4296697"/>
                <a:ext cx="641160" cy="770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C70B09-51A7-451D-97DE-4DF9BA17DF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5342" y="4279057"/>
                  <a:ext cx="6768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33FE7B-E80E-4340-B543-9211BDB8B05C}"/>
                    </a:ext>
                  </a:extLst>
                </p14:cNvPr>
                <p14:cNvContentPartPr/>
                <p14:nvPr/>
              </p14:nvContentPartPr>
              <p14:xfrm>
                <a:off x="4921422" y="3830857"/>
                <a:ext cx="677160" cy="913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33FE7B-E80E-4340-B543-9211BDB8B0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3422" y="3813217"/>
                  <a:ext cx="71280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D55D96-6DE8-46A0-9880-8CF889A3BA20}"/>
                    </a:ext>
                  </a:extLst>
                </p14:cNvPr>
                <p14:cNvContentPartPr/>
                <p14:nvPr/>
              </p14:nvContentPartPr>
              <p14:xfrm>
                <a:off x="6719982" y="3168817"/>
                <a:ext cx="747000" cy="126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D55D96-6DE8-46A0-9880-8CF889A3BA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1982" y="3150817"/>
                  <a:ext cx="782640" cy="13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6F8863-7001-439F-AB65-E5A3DB67CFC8}"/>
                    </a:ext>
                  </a:extLst>
                </p14:cNvPr>
                <p14:cNvContentPartPr/>
                <p14:nvPr/>
              </p14:nvContentPartPr>
              <p14:xfrm>
                <a:off x="7534662" y="3646537"/>
                <a:ext cx="262800" cy="154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6F8863-7001-439F-AB65-E5A3DB67CF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17022" y="3628537"/>
                  <a:ext cx="298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15EF27-E25D-49A3-8915-1AE452EE804D}"/>
                    </a:ext>
                  </a:extLst>
                </p14:cNvPr>
                <p14:cNvContentPartPr/>
                <p14:nvPr/>
              </p14:nvContentPartPr>
              <p14:xfrm>
                <a:off x="7455462" y="3206617"/>
                <a:ext cx="1713600" cy="11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15EF27-E25D-49A3-8915-1AE452EE80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37822" y="3188977"/>
                  <a:ext cx="174924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5481B4-D508-4B18-833D-63631F629049}"/>
                    </a:ext>
                  </a:extLst>
                </p14:cNvPr>
                <p14:cNvContentPartPr/>
                <p14:nvPr/>
              </p14:nvContentPartPr>
              <p14:xfrm>
                <a:off x="9189582" y="2837977"/>
                <a:ext cx="905400" cy="791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5481B4-D508-4B18-833D-63631F6290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71582" y="2820337"/>
                  <a:ext cx="94104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39B26-7274-404E-8862-A1E9EC51A8E3}"/>
                    </a:ext>
                  </a:extLst>
                </p14:cNvPr>
                <p14:cNvContentPartPr/>
                <p14:nvPr/>
              </p14:nvContentPartPr>
              <p14:xfrm>
                <a:off x="3912342" y="5735257"/>
                <a:ext cx="1089000" cy="808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39B26-7274-404E-8862-A1E9EC51A8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94342" y="5717257"/>
                  <a:ext cx="112464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2D85D-3A5D-4E86-B748-58E3C9800872}"/>
                    </a:ext>
                  </a:extLst>
                </p14:cNvPr>
                <p14:cNvContentPartPr/>
                <p14:nvPr/>
              </p14:nvContentPartPr>
              <p14:xfrm>
                <a:off x="5198982" y="5340697"/>
                <a:ext cx="106200" cy="794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2D85D-3A5D-4E86-B748-58E3C98008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81342" y="5323057"/>
                  <a:ext cx="14184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7C6342-30CB-47BB-ADE5-2758347588AC}"/>
                    </a:ext>
                  </a:extLst>
                </p14:cNvPr>
                <p14:cNvContentPartPr/>
                <p14:nvPr/>
              </p14:nvContentPartPr>
              <p14:xfrm>
                <a:off x="5535942" y="5345377"/>
                <a:ext cx="360360" cy="65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7C6342-30CB-47BB-ADE5-2758347588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17942" y="5327737"/>
                  <a:ext cx="3960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C1D7D0-4576-4E54-8A34-A57A2BE048A6}"/>
                    </a:ext>
                  </a:extLst>
                </p14:cNvPr>
                <p14:cNvContentPartPr/>
                <p14:nvPr/>
              </p14:nvContentPartPr>
              <p14:xfrm>
                <a:off x="5345502" y="5590537"/>
                <a:ext cx="462240" cy="24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C1D7D0-4576-4E54-8A34-A57A2BE048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7502" y="5572537"/>
                  <a:ext cx="497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658487-7903-4178-A359-A362450F71B3}"/>
                    </a:ext>
                  </a:extLst>
                </p14:cNvPr>
                <p14:cNvContentPartPr/>
                <p14:nvPr/>
              </p14:nvContentPartPr>
              <p14:xfrm>
                <a:off x="5942742" y="5280937"/>
                <a:ext cx="325080" cy="40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658487-7903-4178-A359-A362450F71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24742" y="5263297"/>
                  <a:ext cx="360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E605B-66CE-46F4-BCAB-AB9200CA39E5}"/>
                    </a:ext>
                  </a:extLst>
                </p14:cNvPr>
                <p14:cNvContentPartPr/>
                <p14:nvPr/>
              </p14:nvContentPartPr>
              <p14:xfrm>
                <a:off x="6734382" y="5097337"/>
                <a:ext cx="646200" cy="265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E605B-66CE-46F4-BCAB-AB9200CA39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16742" y="5079697"/>
                  <a:ext cx="681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C7B903-1B51-48A0-B4C1-CF52521A0921}"/>
                    </a:ext>
                  </a:extLst>
                </p14:cNvPr>
                <p14:cNvContentPartPr/>
                <p14:nvPr/>
              </p14:nvContentPartPr>
              <p14:xfrm>
                <a:off x="6754902" y="5488657"/>
                <a:ext cx="419400" cy="168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C7B903-1B51-48A0-B4C1-CF52521A09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36902" y="5470657"/>
                  <a:ext cx="455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CB6AD1-52C3-43C6-B941-955EF616976B}"/>
                    </a:ext>
                  </a:extLst>
                </p14:cNvPr>
                <p14:cNvContentPartPr/>
                <p14:nvPr/>
              </p14:nvContentPartPr>
              <p14:xfrm>
                <a:off x="7490742" y="5123257"/>
                <a:ext cx="613800" cy="18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CB6AD1-52C3-43C6-B941-955EF61697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3102" y="5105257"/>
                  <a:ext cx="649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6F8EFD-C5DA-445F-8CBA-31C1ED9F0F51}"/>
                    </a:ext>
                  </a:extLst>
                </p14:cNvPr>
                <p14:cNvContentPartPr/>
                <p14:nvPr/>
              </p14:nvContentPartPr>
              <p14:xfrm>
                <a:off x="8396142" y="4469497"/>
                <a:ext cx="963720" cy="604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6F8EFD-C5DA-445F-8CBA-31C1ED9F0F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78142" y="4451497"/>
                  <a:ext cx="9993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F6C349-B803-458D-B9DD-C2C8EBF690E2}"/>
                    </a:ext>
                  </a:extLst>
                </p14:cNvPr>
                <p14:cNvContentPartPr/>
                <p14:nvPr/>
              </p14:nvContentPartPr>
              <p14:xfrm>
                <a:off x="9410982" y="4149457"/>
                <a:ext cx="256320" cy="729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F6C349-B803-458D-B9DD-C2C8EBF690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92982" y="4131817"/>
                  <a:ext cx="2919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8C7A11-A9E1-4679-A2F9-38E83F59DDA6}"/>
                    </a:ext>
                  </a:extLst>
                </p14:cNvPr>
                <p14:cNvContentPartPr/>
                <p14:nvPr/>
              </p14:nvContentPartPr>
              <p14:xfrm>
                <a:off x="9601062" y="4481017"/>
                <a:ext cx="292680" cy="16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8C7A11-A9E1-4679-A2F9-38E83F59DD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83062" y="4463377"/>
                  <a:ext cx="328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AF8E0A-230E-4AFB-8C6B-FF2BDDD05430}"/>
                    </a:ext>
                  </a:extLst>
                </p14:cNvPr>
                <p14:cNvContentPartPr/>
                <p14:nvPr/>
              </p14:nvContentPartPr>
              <p14:xfrm>
                <a:off x="9918222" y="3864337"/>
                <a:ext cx="492840" cy="52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AF8E0A-230E-4AFB-8C6B-FF2BDDD054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00222" y="3846337"/>
                  <a:ext cx="5284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C3A8DA-FEEF-4D0E-B036-B408E4F4E0A7}"/>
                    </a:ext>
                  </a:extLst>
                </p14:cNvPr>
                <p14:cNvContentPartPr/>
                <p14:nvPr/>
              </p14:nvContentPartPr>
              <p14:xfrm>
                <a:off x="9891222" y="4077457"/>
                <a:ext cx="283680" cy="116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C3A8DA-FEEF-4D0E-B036-B408E4F4E0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73222" y="4059457"/>
                  <a:ext cx="31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1798D9-ADE3-462A-8074-4F40A843095E}"/>
                    </a:ext>
                  </a:extLst>
                </p14:cNvPr>
                <p14:cNvContentPartPr/>
                <p14:nvPr/>
              </p14:nvContentPartPr>
              <p14:xfrm>
                <a:off x="10233942" y="3732937"/>
                <a:ext cx="192960" cy="93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1798D9-ADE3-462A-8074-4F40A84309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16302" y="3714937"/>
                  <a:ext cx="228600" cy="9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455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9E04D4-D0CE-40B0-8EEC-3193A1077CD0}"/>
                  </a:ext>
                </a:extLst>
              </p14:cNvPr>
              <p14:cNvContentPartPr/>
              <p14:nvPr/>
            </p14:nvContentPartPr>
            <p14:xfrm>
              <a:off x="740742" y="460218"/>
              <a:ext cx="936000" cy="85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9E04D4-D0CE-40B0-8EEC-3193A1077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102" y="424218"/>
                <a:ext cx="97164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4E1957-4156-47C5-AF41-1230BEA3A26E}"/>
                  </a:ext>
                </a:extLst>
              </p14:cNvPr>
              <p14:cNvContentPartPr/>
              <p14:nvPr/>
            </p14:nvContentPartPr>
            <p14:xfrm>
              <a:off x="1406382" y="983658"/>
              <a:ext cx="412200" cy="50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4E1957-4156-47C5-AF41-1230BEA3A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8382" y="947658"/>
                <a:ext cx="4478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ACD19D-03FC-4BE4-8A9B-3FF045D601A9}"/>
                  </a:ext>
                </a:extLst>
              </p14:cNvPr>
              <p14:cNvContentPartPr/>
              <p14:nvPr/>
            </p14:nvContentPartPr>
            <p14:xfrm>
              <a:off x="2118822" y="6675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ACD19D-03FC-4BE4-8A9B-3FF045D601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822" y="6319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7BF119-DED6-4A85-B469-066106AC5319}"/>
                  </a:ext>
                </a:extLst>
              </p14:cNvPr>
              <p14:cNvContentPartPr/>
              <p14:nvPr/>
            </p14:nvContentPartPr>
            <p14:xfrm>
              <a:off x="2118822" y="984378"/>
              <a:ext cx="36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7BF119-DED6-4A85-B469-066106AC53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0822" y="94873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A6741C-EDD2-4027-891F-06CE1D78A5B3}"/>
                  </a:ext>
                </a:extLst>
              </p14:cNvPr>
              <p14:cNvContentPartPr/>
              <p14:nvPr/>
            </p14:nvContentPartPr>
            <p14:xfrm>
              <a:off x="2857182" y="568218"/>
              <a:ext cx="66780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A6741C-EDD2-4027-891F-06CE1D78A5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9182" y="532578"/>
                <a:ext cx="7034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9C2C21-AB0F-456C-82F7-7753BC8C2BDD}"/>
                  </a:ext>
                </a:extLst>
              </p14:cNvPr>
              <p14:cNvContentPartPr/>
              <p14:nvPr/>
            </p14:nvContentPartPr>
            <p14:xfrm>
              <a:off x="3773742" y="573258"/>
              <a:ext cx="112320" cy="59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9C2C21-AB0F-456C-82F7-7753BC8C2B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5742" y="537258"/>
                <a:ext cx="1479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466CFE-1E44-469E-9B71-559CAEB90858}"/>
                  </a:ext>
                </a:extLst>
              </p14:cNvPr>
              <p14:cNvContentPartPr/>
              <p14:nvPr/>
            </p14:nvContentPartPr>
            <p14:xfrm>
              <a:off x="3970302" y="562458"/>
              <a:ext cx="421920" cy="46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466CFE-1E44-469E-9B71-559CAEB908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2302" y="526458"/>
                <a:ext cx="45756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4914E4-AA93-497A-904D-AFB1E855CF0C}"/>
                  </a:ext>
                </a:extLst>
              </p14:cNvPr>
              <p14:cNvContentPartPr/>
              <p14:nvPr/>
            </p14:nvContentPartPr>
            <p14:xfrm>
              <a:off x="3912342" y="718698"/>
              <a:ext cx="292680" cy="15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4914E4-AA93-497A-904D-AFB1E855CF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4342" y="682698"/>
                <a:ext cx="328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4A0B37-0439-4A4C-8365-A3F5E3E6AA6B}"/>
                  </a:ext>
                </a:extLst>
              </p14:cNvPr>
              <p14:cNvContentPartPr/>
              <p14:nvPr/>
            </p14:nvContentPartPr>
            <p14:xfrm>
              <a:off x="4222302" y="505578"/>
              <a:ext cx="318600" cy="60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4A0B37-0439-4A4C-8365-A3F5E3E6AA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4302" y="469938"/>
                <a:ext cx="35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4EBDD4-D3EE-443F-B2B0-130FC5B1B046}"/>
                  </a:ext>
                </a:extLst>
              </p14:cNvPr>
              <p14:cNvContentPartPr/>
              <p14:nvPr/>
            </p14:nvContentPartPr>
            <p14:xfrm>
              <a:off x="4606782" y="570738"/>
              <a:ext cx="957600" cy="211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4EBDD4-D3EE-443F-B2B0-130FC5B1B0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88782" y="535098"/>
                <a:ext cx="9932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EA6CA9-7A91-42AD-83A9-763A762B4D03}"/>
                  </a:ext>
                </a:extLst>
              </p14:cNvPr>
              <p14:cNvContentPartPr/>
              <p14:nvPr/>
            </p14:nvContentPartPr>
            <p14:xfrm>
              <a:off x="4834302" y="859458"/>
              <a:ext cx="739440" cy="162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EA6CA9-7A91-42AD-83A9-763A762B4D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16662" y="823458"/>
                <a:ext cx="77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930E02-071E-4E3C-97F0-743E9F14A6F7}"/>
                  </a:ext>
                </a:extLst>
              </p14:cNvPr>
              <p14:cNvContentPartPr/>
              <p14:nvPr/>
            </p14:nvContentPartPr>
            <p14:xfrm>
              <a:off x="5935902" y="422418"/>
              <a:ext cx="593280" cy="370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930E02-071E-4E3C-97F0-743E9F14A6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7902" y="386778"/>
                <a:ext cx="6289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5A02AB-CDF6-490C-B3BB-B31B770CAF9A}"/>
                  </a:ext>
                </a:extLst>
              </p14:cNvPr>
              <p14:cNvContentPartPr/>
              <p14:nvPr/>
            </p14:nvContentPartPr>
            <p14:xfrm>
              <a:off x="6435582" y="399738"/>
              <a:ext cx="450360" cy="336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5A02AB-CDF6-490C-B3BB-B31B770CAF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7942" y="364098"/>
                <a:ext cx="486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131B90-5E07-416C-8D57-BABC295DA65C}"/>
                  </a:ext>
                </a:extLst>
              </p14:cNvPr>
              <p14:cNvContentPartPr/>
              <p14:nvPr/>
            </p14:nvContentPartPr>
            <p14:xfrm>
              <a:off x="7129662" y="344658"/>
              <a:ext cx="326880" cy="46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131B90-5E07-416C-8D57-BABC295DA6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11662" y="308658"/>
                <a:ext cx="362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8BF608-A1F4-47AE-AD24-9056459C37C8}"/>
                  </a:ext>
                </a:extLst>
              </p14:cNvPr>
              <p14:cNvContentPartPr/>
              <p14:nvPr/>
            </p14:nvContentPartPr>
            <p14:xfrm>
              <a:off x="7621062" y="310818"/>
              <a:ext cx="419040" cy="30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8BF608-A1F4-47AE-AD24-9056459C37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03062" y="275178"/>
                <a:ext cx="4546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605D50-4234-42A5-81B1-8589218D21FB}"/>
                  </a:ext>
                </a:extLst>
              </p14:cNvPr>
              <p14:cNvContentPartPr/>
              <p14:nvPr/>
            </p14:nvContentPartPr>
            <p14:xfrm>
              <a:off x="8085102" y="179058"/>
              <a:ext cx="420120" cy="46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5D50-4234-42A5-81B1-8589218D21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67102" y="143058"/>
                <a:ext cx="4557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EA6EE9-7809-4C82-A65E-5AF19C53B919}"/>
                  </a:ext>
                </a:extLst>
              </p14:cNvPr>
              <p14:cNvContentPartPr/>
              <p14:nvPr/>
            </p14:nvContentPartPr>
            <p14:xfrm>
              <a:off x="7930302" y="279858"/>
              <a:ext cx="377280" cy="80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EA6EE9-7809-4C82-A65E-5AF19C53B9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12662" y="243858"/>
                <a:ext cx="41292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902A1-F3AA-4B7F-84C4-D80ED12FF0A4}"/>
              </a:ext>
            </a:extLst>
          </p:cNvPr>
          <p:cNvGrpSpPr/>
          <p:nvPr/>
        </p:nvGrpSpPr>
        <p:grpSpPr>
          <a:xfrm>
            <a:off x="1406382" y="1713378"/>
            <a:ext cx="1459440" cy="1020960"/>
            <a:chOff x="1406382" y="1713378"/>
            <a:chExt cx="145944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656F6-DA8D-4EE0-8999-C33C98E31E90}"/>
                    </a:ext>
                  </a:extLst>
                </p14:cNvPr>
                <p14:cNvContentPartPr/>
                <p14:nvPr/>
              </p14:nvContentPartPr>
              <p14:xfrm>
                <a:off x="1406382" y="1882938"/>
                <a:ext cx="390240" cy="54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656F6-DA8D-4EE0-8999-C33C98E31E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8382" y="1864938"/>
                  <a:ext cx="425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267AAC-949A-41BF-B191-1E290CE6C5B2}"/>
                    </a:ext>
                  </a:extLst>
                </p14:cNvPr>
                <p14:cNvContentPartPr/>
                <p14:nvPr/>
              </p14:nvContentPartPr>
              <p14:xfrm>
                <a:off x="1866102" y="1713378"/>
                <a:ext cx="792360" cy="73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267AAC-949A-41BF-B191-1E290CE6C5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8102" y="1695738"/>
                  <a:ext cx="8280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A60033-7B50-4D69-91D5-63817185283F}"/>
                    </a:ext>
                  </a:extLst>
                </p14:cNvPr>
                <p14:cNvContentPartPr/>
                <p14:nvPr/>
              </p14:nvContentPartPr>
              <p14:xfrm>
                <a:off x="1934142" y="2316018"/>
                <a:ext cx="827640" cy="36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A60033-7B50-4D69-91D5-6381718528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6142" y="2298378"/>
                  <a:ext cx="863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9CFDC7-BA3A-40D1-8730-3BFFB7564145}"/>
                    </a:ext>
                  </a:extLst>
                </p14:cNvPr>
                <p14:cNvContentPartPr/>
                <p14:nvPr/>
              </p14:nvContentPartPr>
              <p14:xfrm>
                <a:off x="2324742" y="2502858"/>
                <a:ext cx="541080" cy="23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9CFDC7-BA3A-40D1-8730-3BFFB75641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6742" y="2484858"/>
                  <a:ext cx="5767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D819B5-6C54-419D-8A84-483ABBBE82BC}"/>
              </a:ext>
            </a:extLst>
          </p:cNvPr>
          <p:cNvGrpSpPr/>
          <p:nvPr/>
        </p:nvGrpSpPr>
        <p:grpSpPr>
          <a:xfrm>
            <a:off x="3428862" y="685218"/>
            <a:ext cx="8023680" cy="5817960"/>
            <a:chOff x="3428862" y="685218"/>
            <a:chExt cx="8023680" cy="58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F679E9-46A0-4912-B212-01EB79CAA7E4}"/>
                    </a:ext>
                  </a:extLst>
                </p14:cNvPr>
                <p14:cNvContentPartPr/>
                <p14:nvPr/>
              </p14:nvContentPartPr>
              <p14:xfrm>
                <a:off x="3933942" y="1971138"/>
                <a:ext cx="768600" cy="39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F679E9-46A0-4912-B212-01EB79CAA7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5942" y="1953138"/>
                  <a:ext cx="8042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1C8D75-0D0C-4328-8CE6-9798654513ED}"/>
                    </a:ext>
                  </a:extLst>
                </p14:cNvPr>
                <p14:cNvContentPartPr/>
                <p14:nvPr/>
              </p14:nvContentPartPr>
              <p14:xfrm>
                <a:off x="4707222" y="1769178"/>
                <a:ext cx="297720" cy="34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1C8D75-0D0C-4328-8CE6-9798654513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9582" y="1751538"/>
                  <a:ext cx="333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ED92F9-F133-45CE-8781-2B777894A24E}"/>
                    </a:ext>
                  </a:extLst>
                </p14:cNvPr>
                <p14:cNvContentPartPr/>
                <p14:nvPr/>
              </p14:nvContentPartPr>
              <p14:xfrm>
                <a:off x="5375022" y="1647498"/>
                <a:ext cx="123120" cy="45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ED92F9-F133-45CE-8781-2B777894A2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57022" y="1629858"/>
                  <a:ext cx="1587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9D368D-CD38-4C13-9D7F-7032B4C72B6E}"/>
                    </a:ext>
                  </a:extLst>
                </p14:cNvPr>
                <p14:cNvContentPartPr/>
                <p14:nvPr/>
              </p14:nvContentPartPr>
              <p14:xfrm>
                <a:off x="5647902" y="1422498"/>
                <a:ext cx="714240" cy="49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9D368D-CD38-4C13-9D7F-7032B4C72B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0262" y="1404498"/>
                  <a:ext cx="7498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0AF80C-CEFA-4877-BFD5-992E99DAEA2F}"/>
                    </a:ext>
                  </a:extLst>
                </p14:cNvPr>
                <p14:cNvContentPartPr/>
                <p14:nvPr/>
              </p14:nvContentPartPr>
              <p14:xfrm>
                <a:off x="6163062" y="1389018"/>
                <a:ext cx="415080" cy="68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0AF80C-CEFA-4877-BFD5-992E99DAEA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5062" y="1371018"/>
                  <a:ext cx="45072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AEBEC4-0F24-4231-AAC1-2B3E8D273191}"/>
                    </a:ext>
                  </a:extLst>
                </p14:cNvPr>
                <p14:cNvContentPartPr/>
                <p14:nvPr/>
              </p14:nvContentPartPr>
              <p14:xfrm>
                <a:off x="6602622" y="1501338"/>
                <a:ext cx="747000" cy="13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AEBEC4-0F24-4231-AAC1-2B3E8D2731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84622" y="1483698"/>
                  <a:ext cx="782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245359-4884-407F-8017-EDAC1ECE0329}"/>
                    </a:ext>
                  </a:extLst>
                </p14:cNvPr>
                <p14:cNvContentPartPr/>
                <p14:nvPr/>
              </p14:nvContentPartPr>
              <p14:xfrm>
                <a:off x="6860382" y="1704738"/>
                <a:ext cx="528480" cy="10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245359-4884-407F-8017-EDAC1ECE03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2382" y="1687098"/>
                  <a:ext cx="564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70BE8E-2AF9-4D45-B1D6-8FEF178C66C2}"/>
                    </a:ext>
                  </a:extLst>
                </p14:cNvPr>
                <p14:cNvContentPartPr/>
                <p14:nvPr/>
              </p14:nvContentPartPr>
              <p14:xfrm>
                <a:off x="7686942" y="1282458"/>
                <a:ext cx="635040" cy="36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70BE8E-2AF9-4D45-B1D6-8FEF178C66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8942" y="1264818"/>
                  <a:ext cx="6706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E8F369-6D3A-4D95-96BB-A9287CCA7A96}"/>
                    </a:ext>
                  </a:extLst>
                </p14:cNvPr>
                <p14:cNvContentPartPr/>
                <p14:nvPr/>
              </p14:nvContentPartPr>
              <p14:xfrm>
                <a:off x="8318022" y="1276698"/>
                <a:ext cx="436680" cy="27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E8F369-6D3A-4D95-96BB-A9287CCA7A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0382" y="1259058"/>
                  <a:ext cx="472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FCB1A7-298A-4720-AC69-49F9980C5045}"/>
                    </a:ext>
                  </a:extLst>
                </p14:cNvPr>
                <p14:cNvContentPartPr/>
                <p14:nvPr/>
              </p14:nvContentPartPr>
              <p14:xfrm>
                <a:off x="8807262" y="1089858"/>
                <a:ext cx="312840" cy="39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FCB1A7-298A-4720-AC69-49F9980C50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89262" y="1071858"/>
                  <a:ext cx="348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7F9BA0-B23D-49F6-9326-AB4E4402D8D7}"/>
                    </a:ext>
                  </a:extLst>
                </p14:cNvPr>
                <p14:cNvContentPartPr/>
                <p14:nvPr/>
              </p14:nvContentPartPr>
              <p14:xfrm>
                <a:off x="9231342" y="966738"/>
                <a:ext cx="182160" cy="32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7F9BA0-B23D-49F6-9326-AB4E4402D8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13702" y="949098"/>
                  <a:ext cx="217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F1C834-7338-4F78-883A-C595AE008368}"/>
                    </a:ext>
                  </a:extLst>
                </p14:cNvPr>
                <p14:cNvContentPartPr/>
                <p14:nvPr/>
              </p14:nvContentPartPr>
              <p14:xfrm>
                <a:off x="9363462" y="1103178"/>
                <a:ext cx="202680" cy="7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F1C834-7338-4F78-883A-C595AE0083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45462" y="1085538"/>
                  <a:ext cx="238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D6A3AA-0A52-4795-B8DF-158C1DEBDBBD}"/>
                    </a:ext>
                  </a:extLst>
                </p14:cNvPr>
                <p14:cNvContentPartPr/>
                <p14:nvPr/>
              </p14:nvContentPartPr>
              <p14:xfrm>
                <a:off x="9540942" y="818778"/>
                <a:ext cx="299520" cy="317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D6A3AA-0A52-4795-B8DF-158C1DEBDB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2942" y="801138"/>
                  <a:ext cx="335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71D2A7-F274-4B7C-B471-2DB00FB58664}"/>
                    </a:ext>
                  </a:extLst>
                </p14:cNvPr>
                <p14:cNvContentPartPr/>
                <p14:nvPr/>
              </p14:nvContentPartPr>
              <p14:xfrm>
                <a:off x="9688542" y="685218"/>
                <a:ext cx="453600" cy="65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71D2A7-F274-4B7C-B471-2DB00FB586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70902" y="667218"/>
                  <a:ext cx="4892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3C5DEC-E6E0-4AD5-90C1-3A9145026CB9}"/>
                    </a:ext>
                  </a:extLst>
                </p14:cNvPr>
                <p14:cNvContentPartPr/>
                <p14:nvPr/>
              </p14:nvContentPartPr>
              <p14:xfrm>
                <a:off x="6769662" y="2395938"/>
                <a:ext cx="924480" cy="39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3C5DEC-E6E0-4AD5-90C1-3A9145026C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2022" y="2377938"/>
                  <a:ext cx="960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6DB6D1-1E38-40BF-8039-B480B95D841B}"/>
                    </a:ext>
                  </a:extLst>
                </p14:cNvPr>
                <p14:cNvContentPartPr/>
                <p14:nvPr/>
              </p14:nvContentPartPr>
              <p14:xfrm>
                <a:off x="6708102" y="2863938"/>
                <a:ext cx="882000" cy="24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6DB6D1-1E38-40BF-8039-B480B95D84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0462" y="2845938"/>
                  <a:ext cx="917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0C9D06-7BC4-4ABB-8D34-AC8EF0F8312E}"/>
                    </a:ext>
                  </a:extLst>
                </p14:cNvPr>
                <p14:cNvContentPartPr/>
                <p14:nvPr/>
              </p14:nvContentPartPr>
              <p14:xfrm>
                <a:off x="8062422" y="2192898"/>
                <a:ext cx="616680" cy="406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0C9D06-7BC4-4ABB-8D34-AC8EF0F831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44782" y="2174898"/>
                  <a:ext cx="652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8CCD09-3D69-4358-96D8-4C8DB5B216EC}"/>
                    </a:ext>
                  </a:extLst>
                </p14:cNvPr>
                <p14:cNvContentPartPr/>
                <p14:nvPr/>
              </p14:nvContentPartPr>
              <p14:xfrm>
                <a:off x="8894382" y="1970778"/>
                <a:ext cx="385200" cy="63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8CCD09-3D69-4358-96D8-4C8DB5B216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76742" y="1952778"/>
                  <a:ext cx="4208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856CBB-05AE-4E4B-867F-9701C2BBB41C}"/>
                    </a:ext>
                  </a:extLst>
                </p14:cNvPr>
                <p14:cNvContentPartPr/>
                <p14:nvPr/>
              </p14:nvContentPartPr>
              <p14:xfrm>
                <a:off x="9484782" y="1691058"/>
                <a:ext cx="667800" cy="428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856CBB-05AE-4E4B-867F-9701C2BBB4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67142" y="1673058"/>
                  <a:ext cx="703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45A78B-2894-4142-9C73-F194039E6890}"/>
                    </a:ext>
                  </a:extLst>
                </p14:cNvPr>
                <p14:cNvContentPartPr/>
                <p14:nvPr/>
              </p14:nvContentPartPr>
              <p14:xfrm>
                <a:off x="3428862" y="4173618"/>
                <a:ext cx="685440" cy="94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45A78B-2894-4142-9C73-F194039E68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10862" y="4155978"/>
                  <a:ext cx="72108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7FA5FC-BA82-4883-BA00-AD13548CF966}"/>
                    </a:ext>
                  </a:extLst>
                </p14:cNvPr>
                <p14:cNvContentPartPr/>
                <p14:nvPr/>
              </p14:nvContentPartPr>
              <p14:xfrm>
                <a:off x="4422462" y="4343178"/>
                <a:ext cx="80280" cy="26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7FA5FC-BA82-4883-BA00-AD13548CF9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04462" y="4325178"/>
                  <a:ext cx="115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3D3C17-62AF-45FA-836D-4EDD360F5115}"/>
                    </a:ext>
                  </a:extLst>
                </p14:cNvPr>
                <p14:cNvContentPartPr/>
                <p14:nvPr/>
              </p14:nvContentPartPr>
              <p14:xfrm>
                <a:off x="4316622" y="4177938"/>
                <a:ext cx="360" cy="1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3D3C17-62AF-45FA-836D-4EDD360F51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98622" y="4159938"/>
                  <a:ext cx="3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D0332A-D673-459A-8C49-7FDC1966E058}"/>
                    </a:ext>
                  </a:extLst>
                </p14:cNvPr>
                <p14:cNvContentPartPr/>
                <p14:nvPr/>
              </p14:nvContentPartPr>
              <p14:xfrm>
                <a:off x="4571502" y="4137258"/>
                <a:ext cx="677160" cy="46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D0332A-D673-459A-8C49-7FDC1966E0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53862" y="4119618"/>
                  <a:ext cx="7128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85BE37-A8F6-48DA-8339-E08088C3D04E}"/>
                    </a:ext>
                  </a:extLst>
                </p14:cNvPr>
                <p14:cNvContentPartPr/>
                <p14:nvPr/>
              </p14:nvContentPartPr>
              <p14:xfrm>
                <a:off x="5265942" y="3696978"/>
                <a:ext cx="633960" cy="62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85BE37-A8F6-48DA-8339-E08088C3D0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48302" y="3678978"/>
                  <a:ext cx="6696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B0B6B2-7DC6-41F7-AD57-478BE676A5A6}"/>
                    </a:ext>
                  </a:extLst>
                </p14:cNvPr>
                <p14:cNvContentPartPr/>
                <p14:nvPr/>
              </p14:nvContentPartPr>
              <p14:xfrm>
                <a:off x="6505782" y="3506898"/>
                <a:ext cx="56808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B0B6B2-7DC6-41F7-AD57-478BE676A5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88142" y="3489258"/>
                  <a:ext cx="603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37CD48-E0D2-4C8B-B496-AE1C90932A52}"/>
                    </a:ext>
                  </a:extLst>
                </p14:cNvPr>
                <p14:cNvContentPartPr/>
                <p14:nvPr/>
              </p14:nvContentPartPr>
              <p14:xfrm>
                <a:off x="6725742" y="3950418"/>
                <a:ext cx="518760" cy="111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37CD48-E0D2-4C8B-B496-AE1C90932A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08102" y="3932418"/>
                  <a:ext cx="554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2EDC61-A3BC-4CCD-904C-544CAABD4A1C}"/>
                    </a:ext>
                  </a:extLst>
                </p14:cNvPr>
                <p14:cNvContentPartPr/>
                <p14:nvPr/>
              </p14:nvContentPartPr>
              <p14:xfrm>
                <a:off x="6725742" y="3428418"/>
                <a:ext cx="335160" cy="106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2EDC61-A3BC-4CCD-904C-544CAABD4A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08102" y="3410778"/>
                  <a:ext cx="370800" cy="1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AED02E-01D1-4336-BD41-CD073AE52888}"/>
                    </a:ext>
                  </a:extLst>
                </p14:cNvPr>
                <p14:cNvContentPartPr/>
                <p14:nvPr/>
              </p14:nvContentPartPr>
              <p14:xfrm>
                <a:off x="7631502" y="3309258"/>
                <a:ext cx="259200" cy="49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AED02E-01D1-4336-BD41-CD073AE528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13502" y="3291618"/>
                  <a:ext cx="294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E367B4-74DB-4B9B-B4F5-D0C20804EEC2}"/>
                    </a:ext>
                  </a:extLst>
                </p14:cNvPr>
                <p14:cNvContentPartPr/>
                <p14:nvPr/>
              </p14:nvContentPartPr>
              <p14:xfrm>
                <a:off x="8000502" y="3463698"/>
                <a:ext cx="129960" cy="22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E367B4-74DB-4B9B-B4F5-D0C20804EE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82862" y="3446058"/>
                  <a:ext cx="165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798FB4-2DF4-4E36-93AF-B449330E7032}"/>
                    </a:ext>
                  </a:extLst>
                </p14:cNvPr>
                <p14:cNvContentPartPr/>
                <p14:nvPr/>
              </p14:nvContentPartPr>
              <p14:xfrm>
                <a:off x="7913022" y="3343458"/>
                <a:ext cx="360" cy="5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798FB4-2DF4-4E36-93AF-B449330E70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95022" y="3325458"/>
                  <a:ext cx="36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6B2122-9CA3-4D13-9BCD-915E9B2806A3}"/>
                    </a:ext>
                  </a:extLst>
                </p14:cNvPr>
                <p14:cNvContentPartPr/>
                <p14:nvPr/>
              </p14:nvContentPartPr>
              <p14:xfrm>
                <a:off x="8132622" y="3338418"/>
                <a:ext cx="429480" cy="33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6B2122-9CA3-4D13-9BCD-915E9B2806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4622" y="3320778"/>
                  <a:ext cx="465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511DA9-AE70-409E-B8A7-01F85EFC944F}"/>
                    </a:ext>
                  </a:extLst>
                </p14:cNvPr>
                <p14:cNvContentPartPr/>
                <p14:nvPr/>
              </p14:nvContentPartPr>
              <p14:xfrm>
                <a:off x="8783142" y="3138258"/>
                <a:ext cx="202320" cy="54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511DA9-AE70-409E-B8A7-01F85EFC94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5142" y="3120618"/>
                  <a:ext cx="237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F73220-A631-4E19-8232-DA6F224BAA91}"/>
                    </a:ext>
                  </a:extLst>
                </p14:cNvPr>
                <p14:cNvContentPartPr/>
                <p14:nvPr/>
              </p14:nvContentPartPr>
              <p14:xfrm>
                <a:off x="8932542" y="3334098"/>
                <a:ext cx="332640" cy="129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F73220-A631-4E19-8232-DA6F224BAA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4902" y="3316098"/>
                  <a:ext cx="36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03427-5C08-4E69-BDB1-4399515F1C7A}"/>
                    </a:ext>
                  </a:extLst>
                </p14:cNvPr>
                <p14:cNvContentPartPr/>
                <p14:nvPr/>
              </p14:nvContentPartPr>
              <p14:xfrm>
                <a:off x="9376782" y="2868618"/>
                <a:ext cx="631800" cy="51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03427-5C08-4E69-BDB1-4399515F1C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58782" y="2850978"/>
                  <a:ext cx="6674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B0A1ED-1570-4879-86C8-E64FFF0CB218}"/>
                    </a:ext>
                  </a:extLst>
                </p14:cNvPr>
                <p14:cNvContentPartPr/>
                <p14:nvPr/>
              </p14:nvContentPartPr>
              <p14:xfrm>
                <a:off x="9583422" y="2638578"/>
                <a:ext cx="735120" cy="81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B0A1ED-1570-4879-86C8-E64FFF0CB2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5422" y="2620578"/>
                  <a:ext cx="77076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78699D-1016-4224-B6D5-DF1A9DE0E959}"/>
                    </a:ext>
                  </a:extLst>
                </p14:cNvPr>
                <p14:cNvContentPartPr/>
                <p14:nvPr/>
              </p14:nvContentPartPr>
              <p14:xfrm>
                <a:off x="4327782" y="5205378"/>
                <a:ext cx="862200" cy="1297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78699D-1016-4224-B6D5-DF1A9DE0E9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9782" y="5187738"/>
                  <a:ext cx="89784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4EC364-DAAE-4329-AA64-5AE8BC3745F7}"/>
                    </a:ext>
                  </a:extLst>
                </p14:cNvPr>
                <p14:cNvContentPartPr/>
                <p14:nvPr/>
              </p14:nvContentPartPr>
              <p14:xfrm>
                <a:off x="5407062" y="5327778"/>
                <a:ext cx="33840" cy="27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4EC364-DAAE-4329-AA64-5AE8BC3745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89062" y="5309778"/>
                  <a:ext cx="69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ABFB9C-1F9B-4E52-B3A2-8F937EC63E7A}"/>
                    </a:ext>
                  </a:extLst>
                </p14:cNvPr>
                <p14:cNvContentPartPr/>
                <p14:nvPr/>
              </p14:nvContentPartPr>
              <p14:xfrm>
                <a:off x="5301582" y="5160378"/>
                <a:ext cx="41760" cy="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ABFB9C-1F9B-4E52-B3A2-8F937EC63E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83582" y="5142738"/>
                  <a:ext cx="77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C32D4-60A3-4BED-8D8B-07F2C7A4C361}"/>
                    </a:ext>
                  </a:extLst>
                </p14:cNvPr>
                <p14:cNvContentPartPr/>
                <p14:nvPr/>
              </p14:nvContentPartPr>
              <p14:xfrm>
                <a:off x="5363142" y="5140938"/>
                <a:ext cx="809640" cy="48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C32D4-60A3-4BED-8D8B-07F2C7A4C3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5142" y="5123298"/>
                  <a:ext cx="8452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1D15CF4-68D3-42A3-AC04-E969E825E470}"/>
                    </a:ext>
                  </a:extLst>
                </p14:cNvPr>
                <p14:cNvContentPartPr/>
                <p14:nvPr/>
              </p14:nvContentPartPr>
              <p14:xfrm>
                <a:off x="6281862" y="4709658"/>
                <a:ext cx="877320" cy="674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1D15CF4-68D3-42A3-AC04-E969E825E4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3862" y="4692018"/>
                  <a:ext cx="9129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E61F59-06D4-4FF1-8D96-DB87A0AF1422}"/>
                    </a:ext>
                  </a:extLst>
                </p14:cNvPr>
                <p14:cNvContentPartPr/>
                <p14:nvPr/>
              </p14:nvContentPartPr>
              <p14:xfrm>
                <a:off x="7552302" y="4403298"/>
                <a:ext cx="631080" cy="23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E61F59-06D4-4FF1-8D96-DB87A0AF14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34662" y="4385298"/>
                  <a:ext cx="666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26C886-402D-4252-834F-DE2AB4EB227F}"/>
                    </a:ext>
                  </a:extLst>
                </p14:cNvPr>
                <p14:cNvContentPartPr/>
                <p14:nvPr/>
              </p14:nvContentPartPr>
              <p14:xfrm>
                <a:off x="7560942" y="4811178"/>
                <a:ext cx="460080" cy="138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26C886-402D-4252-834F-DE2AB4EB22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43302" y="4793538"/>
                  <a:ext cx="495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E0E1AC-2319-4C79-A696-6F04684BA827}"/>
                    </a:ext>
                  </a:extLst>
                </p14:cNvPr>
                <p14:cNvContentPartPr/>
                <p14:nvPr/>
              </p14:nvContentPartPr>
              <p14:xfrm>
                <a:off x="8756862" y="4376658"/>
                <a:ext cx="469080" cy="16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E0E1AC-2319-4C79-A696-6F04684BA8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39222" y="4359018"/>
                  <a:ext cx="50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9EDFBA-545C-4259-9024-5A974AFFA90B}"/>
                    </a:ext>
                  </a:extLst>
                </p14:cNvPr>
                <p14:cNvContentPartPr/>
                <p14:nvPr/>
              </p14:nvContentPartPr>
              <p14:xfrm>
                <a:off x="9462462" y="3926298"/>
                <a:ext cx="354240" cy="56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9EDFBA-545C-4259-9024-5A974AFFA9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4822" y="3908658"/>
                  <a:ext cx="3898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33433D-BE2F-4597-95CA-981AD7D178C5}"/>
                    </a:ext>
                  </a:extLst>
                </p14:cNvPr>
                <p14:cNvContentPartPr/>
                <p14:nvPr/>
              </p14:nvContentPartPr>
              <p14:xfrm>
                <a:off x="9873582" y="4009098"/>
                <a:ext cx="82440" cy="182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33433D-BE2F-4597-95CA-981AD7D178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55582" y="3991098"/>
                  <a:ext cx="118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3571AE-95CB-4D59-9BAB-415D0548F11A}"/>
                    </a:ext>
                  </a:extLst>
                </p14:cNvPr>
                <p14:cNvContentPartPr/>
                <p14:nvPr/>
              </p14:nvContentPartPr>
              <p14:xfrm>
                <a:off x="9817062" y="3994698"/>
                <a:ext cx="3960" cy="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3571AE-95CB-4D59-9BAB-415D0548F1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9422" y="3977058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5DDFA6-81BC-4807-B1A4-2B312847495E}"/>
                    </a:ext>
                  </a:extLst>
                </p14:cNvPr>
                <p14:cNvContentPartPr/>
                <p14:nvPr/>
              </p14:nvContentPartPr>
              <p14:xfrm>
                <a:off x="10198662" y="4000458"/>
                <a:ext cx="347040" cy="31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5DDFA6-81BC-4807-B1A4-2B31284749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81022" y="3982458"/>
                  <a:ext cx="382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D8C70D-E791-45B0-A1E0-98D784380FE8}"/>
                    </a:ext>
                  </a:extLst>
                </p14:cNvPr>
                <p14:cNvContentPartPr/>
                <p14:nvPr/>
              </p14:nvContentPartPr>
              <p14:xfrm>
                <a:off x="10472622" y="3741618"/>
                <a:ext cx="979920" cy="55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D8C70D-E791-45B0-A1E0-98D784380F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982" y="3723978"/>
                  <a:ext cx="1015560" cy="59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24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D75B1C0-8BFC-40B6-BFC7-B9391CB83ED7}"/>
              </a:ext>
            </a:extLst>
          </p:cNvPr>
          <p:cNvGrpSpPr/>
          <p:nvPr/>
        </p:nvGrpSpPr>
        <p:grpSpPr>
          <a:xfrm>
            <a:off x="454182" y="148458"/>
            <a:ext cx="12052080" cy="6514920"/>
            <a:chOff x="454182" y="148458"/>
            <a:chExt cx="12052080" cy="65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FC03CD-7226-46FF-A932-00608850FD9B}"/>
                    </a:ext>
                  </a:extLst>
                </p14:cNvPr>
                <p14:cNvContentPartPr/>
                <p14:nvPr/>
              </p14:nvContentPartPr>
              <p14:xfrm>
                <a:off x="454182" y="468498"/>
                <a:ext cx="324360" cy="65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FC03CD-7226-46FF-A932-00608850FD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542" y="450498"/>
                  <a:ext cx="3600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EDF0AF-7507-4453-AF62-2030ACA82FC0}"/>
                    </a:ext>
                  </a:extLst>
                </p14:cNvPr>
                <p14:cNvContentPartPr/>
                <p14:nvPr/>
              </p14:nvContentPartPr>
              <p14:xfrm>
                <a:off x="808422" y="474258"/>
                <a:ext cx="487080" cy="59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EDF0AF-7507-4453-AF62-2030ACA82F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782" y="456618"/>
                  <a:ext cx="5227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7B717-FCBF-4C1F-A6B2-5344C59171BC}"/>
                    </a:ext>
                  </a:extLst>
                </p14:cNvPr>
                <p14:cNvContentPartPr/>
                <p14:nvPr/>
              </p14:nvContentPartPr>
              <p14:xfrm>
                <a:off x="1283262" y="667578"/>
                <a:ext cx="79560" cy="6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7B717-FCBF-4C1F-A6B2-5344C59171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5622" y="649938"/>
                  <a:ext cx="115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A135B8-5232-4F4B-8F07-1EFC503BF1F2}"/>
                    </a:ext>
                  </a:extLst>
                </p14:cNvPr>
                <p14:cNvContentPartPr/>
                <p14:nvPr/>
              </p14:nvContentPartPr>
              <p14:xfrm>
                <a:off x="1301262" y="461658"/>
                <a:ext cx="123120" cy="26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A135B8-5232-4F4B-8F07-1EFC503BF1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3262" y="444018"/>
                  <a:ext cx="158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650698-1FF1-4B70-94EA-839BA5DC83A6}"/>
                    </a:ext>
                  </a:extLst>
                </p14:cNvPr>
                <p14:cNvContentPartPr/>
                <p14:nvPr/>
              </p14:nvContentPartPr>
              <p14:xfrm>
                <a:off x="1450302" y="404058"/>
                <a:ext cx="240120" cy="70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650698-1FF1-4B70-94EA-839BA5DC8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2662" y="386418"/>
                  <a:ext cx="27576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69DD8-E815-4F52-A687-EC46D45EF2DB}"/>
                    </a:ext>
                  </a:extLst>
                </p14:cNvPr>
                <p14:cNvContentPartPr/>
                <p14:nvPr/>
              </p14:nvContentPartPr>
              <p14:xfrm>
                <a:off x="1487022" y="354378"/>
                <a:ext cx="120960" cy="18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69DD8-E815-4F52-A687-EC46D45EF2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9022" y="336738"/>
                  <a:ext cx="156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B86D05-07D8-402E-91CB-657008F62EAB}"/>
                    </a:ext>
                  </a:extLst>
                </p14:cNvPr>
                <p14:cNvContentPartPr/>
                <p14:nvPr/>
              </p14:nvContentPartPr>
              <p14:xfrm>
                <a:off x="1547142" y="694578"/>
                <a:ext cx="157320" cy="10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B86D05-07D8-402E-91CB-657008F62E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29502" y="676938"/>
                  <a:ext cx="192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B269A7-4156-410D-83E7-99171356C425}"/>
                    </a:ext>
                  </a:extLst>
                </p14:cNvPr>
                <p14:cNvContentPartPr/>
                <p14:nvPr/>
              </p14:nvContentPartPr>
              <p14:xfrm>
                <a:off x="1731462" y="333858"/>
                <a:ext cx="286560" cy="39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B269A7-4156-410D-83E7-99171356C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3822" y="315858"/>
                  <a:ext cx="322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E0ABE9-C342-40E2-A3C4-035806992ECC}"/>
                    </a:ext>
                  </a:extLst>
                </p14:cNvPr>
                <p14:cNvContentPartPr/>
                <p14:nvPr/>
              </p14:nvContentPartPr>
              <p14:xfrm>
                <a:off x="1600062" y="451938"/>
                <a:ext cx="34920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E0ABE9-C342-40E2-A3C4-035806992E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2062" y="434298"/>
                  <a:ext cx="384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8710C2-39D1-4E9E-B1C0-1AF7D9F9B342}"/>
                    </a:ext>
                  </a:extLst>
                </p14:cNvPr>
                <p14:cNvContentPartPr/>
                <p14:nvPr/>
              </p14:nvContentPartPr>
              <p14:xfrm>
                <a:off x="2189022" y="509538"/>
                <a:ext cx="51480" cy="52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8710C2-39D1-4E9E-B1C0-1AF7D9F9B3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1022" y="491898"/>
                  <a:ext cx="87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4D1A88-BCED-4948-824D-E2C22DCF22BC}"/>
                    </a:ext>
                  </a:extLst>
                </p14:cNvPr>
                <p14:cNvContentPartPr/>
                <p14:nvPr/>
              </p14:nvContentPartPr>
              <p14:xfrm>
                <a:off x="2044662" y="404058"/>
                <a:ext cx="39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4D1A88-BCED-4948-824D-E2C22DCF2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7022" y="386418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EAD58B-0EC5-4CE4-B90E-665C7040E018}"/>
                    </a:ext>
                  </a:extLst>
                </p14:cNvPr>
                <p14:cNvContentPartPr/>
                <p14:nvPr/>
              </p14:nvContentPartPr>
              <p14:xfrm>
                <a:off x="2294502" y="378498"/>
                <a:ext cx="349200" cy="20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EAD58B-0EC5-4CE4-B90E-665C7040E0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76862" y="360858"/>
                  <a:ext cx="384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A13D38-7C51-446A-9B1C-B43D3B1061DA}"/>
                    </a:ext>
                  </a:extLst>
                </p14:cNvPr>
                <p14:cNvContentPartPr/>
                <p14:nvPr/>
              </p14:nvContentPartPr>
              <p14:xfrm>
                <a:off x="2577822" y="304698"/>
                <a:ext cx="536400" cy="53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A13D38-7C51-446A-9B1C-B43D3B1061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59822" y="286698"/>
                  <a:ext cx="5720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C9E10A-7A58-4EBE-9071-34B30A497732}"/>
                    </a:ext>
                  </a:extLst>
                </p14:cNvPr>
                <p14:cNvContentPartPr/>
                <p14:nvPr/>
              </p14:nvContentPartPr>
              <p14:xfrm>
                <a:off x="3744942" y="323418"/>
                <a:ext cx="846000" cy="27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C9E10A-7A58-4EBE-9071-34B30A4977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27302" y="305418"/>
                  <a:ext cx="881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DFD895-7B22-4C68-8CC2-6586A98721C4}"/>
                    </a:ext>
                  </a:extLst>
                </p14:cNvPr>
                <p14:cNvContentPartPr/>
                <p14:nvPr/>
              </p14:nvContentPartPr>
              <p14:xfrm>
                <a:off x="4687782" y="148458"/>
                <a:ext cx="987120" cy="35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DFD895-7B22-4C68-8CC2-6586A98721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9782" y="130458"/>
                  <a:ext cx="1022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1CFAEE-E057-498D-8219-681011359AE4}"/>
                    </a:ext>
                  </a:extLst>
                </p14:cNvPr>
                <p14:cNvContentPartPr/>
                <p14:nvPr/>
              </p14:nvContentPartPr>
              <p14:xfrm>
                <a:off x="5670942" y="194178"/>
                <a:ext cx="931320" cy="50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1CFAEE-E057-498D-8219-681011359A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2942" y="176178"/>
                  <a:ext cx="9669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181AB7-D6B4-4B79-8DC3-A23AC3539864}"/>
                    </a:ext>
                  </a:extLst>
                </p14:cNvPr>
                <p14:cNvContentPartPr/>
                <p14:nvPr/>
              </p14:nvContentPartPr>
              <p14:xfrm>
                <a:off x="7068822" y="231978"/>
                <a:ext cx="390600" cy="419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181AB7-D6B4-4B79-8DC3-A23AC35398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0822" y="213978"/>
                  <a:ext cx="426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90F11A-FE16-4C58-912B-716EA4ED581F}"/>
                    </a:ext>
                  </a:extLst>
                </p14:cNvPr>
                <p14:cNvContentPartPr/>
                <p14:nvPr/>
              </p14:nvContentPartPr>
              <p14:xfrm>
                <a:off x="7402902" y="219378"/>
                <a:ext cx="480240" cy="40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90F11A-FE16-4C58-912B-716EA4ED58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4902" y="201738"/>
                  <a:ext cx="515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07B823-446F-4EC7-B747-E981B285888E}"/>
                    </a:ext>
                  </a:extLst>
                </p14:cNvPr>
                <p14:cNvContentPartPr/>
                <p14:nvPr/>
              </p14:nvContentPartPr>
              <p14:xfrm>
                <a:off x="7897182" y="400098"/>
                <a:ext cx="39240" cy="7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07B823-446F-4EC7-B747-E981B28588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9182" y="382458"/>
                  <a:ext cx="74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DF2257-1453-4DEA-A3F2-92663DC54D3D}"/>
                    </a:ext>
                  </a:extLst>
                </p14:cNvPr>
                <p14:cNvContentPartPr/>
                <p14:nvPr/>
              </p14:nvContentPartPr>
              <p14:xfrm>
                <a:off x="7736622" y="274818"/>
                <a:ext cx="360" cy="3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DF2257-1453-4DEA-A3F2-92663DC54D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18982" y="257178"/>
                  <a:ext cx="36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FC3880-899E-42F4-B9D8-A8260A83EE75}"/>
                    </a:ext>
                  </a:extLst>
                </p14:cNvPr>
                <p14:cNvContentPartPr/>
                <p14:nvPr/>
              </p14:nvContentPartPr>
              <p14:xfrm>
                <a:off x="8006982" y="166098"/>
                <a:ext cx="561240" cy="72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FC3880-899E-42F4-B9D8-A8260A83EE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8982" y="148458"/>
                  <a:ext cx="5968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0B35CE-DDAD-4CC8-82D2-655CC40542C4}"/>
                    </a:ext>
                  </a:extLst>
                </p14:cNvPr>
                <p14:cNvContentPartPr/>
                <p14:nvPr/>
              </p14:nvContentPartPr>
              <p14:xfrm>
                <a:off x="8106342" y="455178"/>
                <a:ext cx="435240" cy="9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0B35CE-DDAD-4CC8-82D2-655CC40542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8342" y="437538"/>
                  <a:ext cx="47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9C56E6-54E2-4B5C-99FB-18F58DA70678}"/>
                    </a:ext>
                  </a:extLst>
                </p14:cNvPr>
                <p14:cNvContentPartPr/>
                <p14:nvPr/>
              </p14:nvContentPartPr>
              <p14:xfrm>
                <a:off x="8536902" y="280938"/>
                <a:ext cx="443880" cy="25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9C56E6-54E2-4B5C-99FB-18F58DA706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19262" y="262938"/>
                  <a:ext cx="479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292B19-7FE5-4989-82FE-9AD08CAB8A6C}"/>
                    </a:ext>
                  </a:extLst>
                </p14:cNvPr>
                <p14:cNvContentPartPr/>
                <p14:nvPr/>
              </p14:nvContentPartPr>
              <p14:xfrm>
                <a:off x="8633742" y="394698"/>
                <a:ext cx="132480" cy="2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292B19-7FE5-4989-82FE-9AD08CAB8A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15742" y="377058"/>
                  <a:ext cx="16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659941-7E22-47C2-8B7B-400912957506}"/>
                    </a:ext>
                  </a:extLst>
                </p14:cNvPr>
                <p14:cNvContentPartPr/>
                <p14:nvPr/>
              </p14:nvContentPartPr>
              <p14:xfrm>
                <a:off x="9134142" y="186978"/>
                <a:ext cx="400320" cy="40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659941-7E22-47C2-8B7B-4009129575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16142" y="169338"/>
                  <a:ext cx="435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014742-7724-4F4A-BAAA-3E148E3A7D7E}"/>
                    </a:ext>
                  </a:extLst>
                </p14:cNvPr>
                <p14:cNvContentPartPr/>
                <p14:nvPr/>
              </p14:nvContentPartPr>
              <p14:xfrm>
                <a:off x="9372462" y="228378"/>
                <a:ext cx="464040" cy="62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014742-7724-4F4A-BAAA-3E148E3A7D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4462" y="210738"/>
                  <a:ext cx="4996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8E0CBA-D3D5-4781-9D63-2B76DA783B4D}"/>
                    </a:ext>
                  </a:extLst>
                </p14:cNvPr>
                <p14:cNvContentPartPr/>
                <p14:nvPr/>
              </p14:nvContentPartPr>
              <p14:xfrm>
                <a:off x="9943782" y="360858"/>
                <a:ext cx="445680" cy="26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8E0CBA-D3D5-4781-9D63-2B76DA783B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26142" y="343218"/>
                  <a:ext cx="481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70007F-1F2A-4934-B236-04703F931313}"/>
                    </a:ext>
                  </a:extLst>
                </p14:cNvPr>
                <p14:cNvContentPartPr/>
                <p14:nvPr/>
              </p14:nvContentPartPr>
              <p14:xfrm>
                <a:off x="9396582" y="430338"/>
                <a:ext cx="266040" cy="2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70007F-1F2A-4934-B236-04703F9313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78942" y="412698"/>
                  <a:ext cx="301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58654F-07EC-45A9-8387-D261C6D3EB48}"/>
                    </a:ext>
                  </a:extLst>
                </p14:cNvPr>
                <p14:cNvContentPartPr/>
                <p14:nvPr/>
              </p14:nvContentPartPr>
              <p14:xfrm>
                <a:off x="746862" y="1944858"/>
                <a:ext cx="576360" cy="66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58654F-07EC-45A9-8387-D261C6D3EB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9222" y="1926858"/>
                  <a:ext cx="6120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FD5FEF-C95B-4637-98D0-088D474D9F06}"/>
                    </a:ext>
                  </a:extLst>
                </p14:cNvPr>
                <p14:cNvContentPartPr/>
                <p14:nvPr/>
              </p14:nvContentPartPr>
              <p14:xfrm>
                <a:off x="1336182" y="2153658"/>
                <a:ext cx="160200" cy="18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FD5FEF-C95B-4637-98D0-088D474D9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18182" y="2136018"/>
                  <a:ext cx="195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A3EA75-1D4D-4732-80A1-C15CD91A2875}"/>
                    </a:ext>
                  </a:extLst>
                </p14:cNvPr>
                <p14:cNvContentPartPr/>
                <p14:nvPr/>
              </p14:nvContentPartPr>
              <p14:xfrm>
                <a:off x="1239342" y="1984458"/>
                <a:ext cx="9360" cy="7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A3EA75-1D4D-4732-80A1-C15CD91A28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21702" y="1966458"/>
                  <a:ext cx="4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A2FE7A-7D91-4E45-ADF0-F1886F85DE93}"/>
                    </a:ext>
                  </a:extLst>
                </p14:cNvPr>
                <p14:cNvContentPartPr/>
                <p14:nvPr/>
              </p14:nvContentPartPr>
              <p14:xfrm>
                <a:off x="1561542" y="1820658"/>
                <a:ext cx="1213200" cy="1058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A2FE7A-7D91-4E45-ADF0-F1886F85DE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3542" y="1803018"/>
                  <a:ext cx="1248840" cy="10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297B01-C0C4-4225-94D2-899624A635FA}"/>
                    </a:ext>
                  </a:extLst>
                </p14:cNvPr>
                <p14:cNvContentPartPr/>
                <p14:nvPr/>
              </p14:nvContentPartPr>
              <p14:xfrm>
                <a:off x="2653782" y="1443018"/>
                <a:ext cx="618120" cy="54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297B01-C0C4-4225-94D2-899624A635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36142" y="1425378"/>
                  <a:ext cx="6537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EF3B18-F091-4356-85F6-4FF616D35975}"/>
                    </a:ext>
                  </a:extLst>
                </p14:cNvPr>
                <p14:cNvContentPartPr/>
                <p14:nvPr/>
              </p14:nvContentPartPr>
              <p14:xfrm>
                <a:off x="3707862" y="1236378"/>
                <a:ext cx="753480" cy="82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EF3B18-F091-4356-85F6-4FF616D359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9862" y="1218738"/>
                  <a:ext cx="78912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C1982F-998F-4AEB-B55C-2C45BAA03202}"/>
                    </a:ext>
                  </a:extLst>
                </p14:cNvPr>
                <p14:cNvContentPartPr/>
                <p14:nvPr/>
              </p14:nvContentPartPr>
              <p14:xfrm>
                <a:off x="4325622" y="1397658"/>
                <a:ext cx="549360" cy="347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C1982F-998F-4AEB-B55C-2C45BAA032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7622" y="1379658"/>
                  <a:ext cx="585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13BA1B-19EF-405E-87A4-BA0712394365}"/>
                    </a:ext>
                  </a:extLst>
                </p14:cNvPr>
                <p14:cNvContentPartPr/>
                <p14:nvPr/>
              </p14:nvContentPartPr>
              <p14:xfrm>
                <a:off x="4984062" y="1185978"/>
                <a:ext cx="615600" cy="51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13BA1B-19EF-405E-87A4-BA07123943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6062" y="1168338"/>
                  <a:ext cx="6512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8AD0F2-5A99-455D-9FDC-44890139008B}"/>
                    </a:ext>
                  </a:extLst>
                </p14:cNvPr>
                <p14:cNvContentPartPr/>
                <p14:nvPr/>
              </p14:nvContentPartPr>
              <p14:xfrm>
                <a:off x="5644302" y="1300818"/>
                <a:ext cx="175320" cy="176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8AD0F2-5A99-455D-9FDC-4489013900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26302" y="1282818"/>
                  <a:ext cx="21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34C48-7DA3-498D-ADE5-DA0F315567BC}"/>
                    </a:ext>
                  </a:extLst>
                </p14:cNvPr>
                <p14:cNvContentPartPr/>
                <p14:nvPr/>
              </p14:nvContentPartPr>
              <p14:xfrm>
                <a:off x="5529822" y="1151418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34C48-7DA3-498D-ADE5-DA0F315567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2182" y="11337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4FE7EA-E9B6-4A2E-B062-31650236ED09}"/>
                    </a:ext>
                  </a:extLst>
                </p14:cNvPr>
                <p14:cNvContentPartPr/>
                <p14:nvPr/>
              </p14:nvContentPartPr>
              <p14:xfrm>
                <a:off x="5638902" y="1045578"/>
                <a:ext cx="469800" cy="35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4FE7EA-E9B6-4A2E-B062-31650236ED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20902" y="1027938"/>
                  <a:ext cx="505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86FB07-49D2-46A8-B058-1BA5928C8EB8}"/>
                    </a:ext>
                  </a:extLst>
                </p14:cNvPr>
                <p14:cNvContentPartPr/>
                <p14:nvPr/>
              </p14:nvContentPartPr>
              <p14:xfrm>
                <a:off x="5696862" y="1187778"/>
                <a:ext cx="124560" cy="7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86FB07-49D2-46A8-B058-1BA5928C8E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79222" y="1169778"/>
                  <a:ext cx="160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B224E5-FC86-4434-8E3B-5CFD4C299CB2}"/>
                    </a:ext>
                  </a:extLst>
                </p14:cNvPr>
                <p14:cNvContentPartPr/>
                <p14:nvPr/>
              </p14:nvContentPartPr>
              <p14:xfrm>
                <a:off x="5943102" y="1116498"/>
                <a:ext cx="146880" cy="9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B224E5-FC86-4434-8E3B-5CFD4C299C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25462" y="1098498"/>
                  <a:ext cx="182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5DC5AC-CBEA-4E86-8400-0AF8E00E612C}"/>
                    </a:ext>
                  </a:extLst>
                </p14:cNvPr>
                <p14:cNvContentPartPr/>
                <p14:nvPr/>
              </p14:nvContentPartPr>
              <p14:xfrm>
                <a:off x="5890542" y="1010298"/>
                <a:ext cx="9648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5DC5AC-CBEA-4E86-8400-0AF8E00E61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72542" y="992298"/>
                  <a:ext cx="13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822CE8-2858-480E-A32B-833F27BF495F}"/>
                    </a:ext>
                  </a:extLst>
                </p14:cNvPr>
                <p14:cNvContentPartPr/>
                <p14:nvPr/>
              </p14:nvContentPartPr>
              <p14:xfrm>
                <a:off x="6366462" y="1053858"/>
                <a:ext cx="430920" cy="22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822CE8-2858-480E-A32B-833F27BF49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48462" y="1035858"/>
                  <a:ext cx="466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4159D7-6941-42FC-A704-087A3C207EF9}"/>
                    </a:ext>
                  </a:extLst>
                </p14:cNvPr>
                <p14:cNvContentPartPr/>
                <p14:nvPr/>
              </p14:nvContentPartPr>
              <p14:xfrm>
                <a:off x="6761022" y="903378"/>
                <a:ext cx="627840" cy="25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4159D7-6941-42FC-A704-087A3C207E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43382" y="885378"/>
                  <a:ext cx="663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A3BDFB-877C-4A6C-B527-253C7BC5643D}"/>
                    </a:ext>
                  </a:extLst>
                </p14:cNvPr>
                <p14:cNvContentPartPr/>
                <p14:nvPr/>
              </p14:nvContentPartPr>
              <p14:xfrm>
                <a:off x="7991862" y="1203978"/>
                <a:ext cx="384480" cy="37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A3BDFB-877C-4A6C-B527-253C7BC564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74222" y="1186338"/>
                  <a:ext cx="420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415E0C-04F7-48A3-B185-DC87C33D6A93}"/>
                    </a:ext>
                  </a:extLst>
                </p14:cNvPr>
                <p14:cNvContentPartPr/>
                <p14:nvPr/>
              </p14:nvContentPartPr>
              <p14:xfrm>
                <a:off x="7833822" y="1405578"/>
                <a:ext cx="550440" cy="2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415E0C-04F7-48A3-B185-DC87C33D6A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5822" y="1387578"/>
                  <a:ext cx="586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E91205-2CC0-4782-AA17-BAD5B30BC21C}"/>
                    </a:ext>
                  </a:extLst>
                </p14:cNvPr>
                <p14:cNvContentPartPr/>
                <p14:nvPr/>
              </p14:nvContentPartPr>
              <p14:xfrm>
                <a:off x="8433222" y="1395498"/>
                <a:ext cx="271440" cy="10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E91205-2CC0-4782-AA17-BAD5B30BC2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15582" y="1377498"/>
                  <a:ext cx="307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0E8610-D6CF-44DE-9B77-D64ABD011D92}"/>
                    </a:ext>
                  </a:extLst>
                </p14:cNvPr>
                <p14:cNvContentPartPr/>
                <p14:nvPr/>
              </p14:nvContentPartPr>
              <p14:xfrm>
                <a:off x="1458942" y="3520218"/>
                <a:ext cx="582840" cy="35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0E8610-D6CF-44DE-9B77-D64ABD011D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41302" y="3502218"/>
                  <a:ext cx="618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D62D24-614A-4263-A964-936E20CC3952}"/>
                    </a:ext>
                  </a:extLst>
                </p14:cNvPr>
                <p14:cNvContentPartPr/>
                <p14:nvPr/>
              </p14:nvContentPartPr>
              <p14:xfrm>
                <a:off x="2151582" y="3420498"/>
                <a:ext cx="428400" cy="28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D62D24-614A-4263-A964-936E20CC39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33942" y="3402498"/>
                  <a:ext cx="464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8FB8AA-A054-44B4-B847-E08C202D3CBE}"/>
                    </a:ext>
                  </a:extLst>
                </p14:cNvPr>
                <p14:cNvContentPartPr/>
                <p14:nvPr/>
              </p14:nvContentPartPr>
              <p14:xfrm>
                <a:off x="2627862" y="3094698"/>
                <a:ext cx="624600" cy="70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8FB8AA-A054-44B4-B847-E08C202D3C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10222" y="3076698"/>
                  <a:ext cx="6602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A9C6DA-1C3F-4017-AEB5-D40981E4ADFD}"/>
                    </a:ext>
                  </a:extLst>
                </p14:cNvPr>
                <p14:cNvContentPartPr/>
                <p14:nvPr/>
              </p14:nvContentPartPr>
              <p14:xfrm>
                <a:off x="2881302" y="3489258"/>
                <a:ext cx="187560" cy="6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A9C6DA-1C3F-4017-AEB5-D40981E4AD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63662" y="3471618"/>
                  <a:ext cx="223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9D0D1-A6EE-4EEC-BB65-A2B4E9FBC8FF}"/>
                    </a:ext>
                  </a:extLst>
                </p14:cNvPr>
                <p14:cNvContentPartPr/>
                <p14:nvPr/>
              </p14:nvContentPartPr>
              <p14:xfrm>
                <a:off x="3032862" y="3059418"/>
                <a:ext cx="445680" cy="38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9D0D1-A6EE-4EEC-BB65-A2B4E9FBC8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15222" y="3041418"/>
                  <a:ext cx="4813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915B1A-C755-4C6A-88E7-6A7BFDA14C48}"/>
                    </a:ext>
                  </a:extLst>
                </p14:cNvPr>
                <p14:cNvContentPartPr/>
                <p14:nvPr/>
              </p14:nvContentPartPr>
              <p14:xfrm>
                <a:off x="3015222" y="3171018"/>
                <a:ext cx="363240" cy="14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915B1A-C755-4C6A-88E7-6A7BFDA14C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7582" y="3153378"/>
                  <a:ext cx="398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212544-4657-4E50-901A-80DA4ADB51FA}"/>
                    </a:ext>
                  </a:extLst>
                </p14:cNvPr>
                <p14:cNvContentPartPr/>
                <p14:nvPr/>
              </p14:nvContentPartPr>
              <p14:xfrm>
                <a:off x="3939702" y="2697258"/>
                <a:ext cx="925200" cy="328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212544-4657-4E50-901A-80DA4ADB51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22062" y="2679258"/>
                  <a:ext cx="960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6CC1CC-24CB-45DC-965F-40CFB6973DC2}"/>
                    </a:ext>
                  </a:extLst>
                </p14:cNvPr>
                <p14:cNvContentPartPr/>
                <p14:nvPr/>
              </p14:nvContentPartPr>
              <p14:xfrm>
                <a:off x="4830702" y="2268138"/>
                <a:ext cx="535320" cy="507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6CC1CC-24CB-45DC-965F-40CFB6973D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13062" y="2250138"/>
                  <a:ext cx="5709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4F231B-EB23-4E7E-9688-16436996B8EA}"/>
                    </a:ext>
                  </a:extLst>
                </p14:cNvPr>
                <p14:cNvContentPartPr/>
                <p14:nvPr/>
              </p14:nvContentPartPr>
              <p14:xfrm>
                <a:off x="5538822" y="2452458"/>
                <a:ext cx="32760" cy="8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4F231B-EB23-4E7E-9688-16436996B8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21182" y="2434818"/>
                  <a:ext cx="68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947A23-7F9B-4F3A-A9C7-78F889F1819A}"/>
                    </a:ext>
                  </a:extLst>
                </p14:cNvPr>
                <p14:cNvContentPartPr/>
                <p14:nvPr/>
              </p14:nvContentPartPr>
              <p14:xfrm>
                <a:off x="5441982" y="2312058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947A23-7F9B-4F3A-A9C7-78F889F181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4342" y="22940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EF40FA-99CC-4CD4-9388-A840A0AF783A}"/>
                    </a:ext>
                  </a:extLst>
                </p14:cNvPr>
                <p14:cNvContentPartPr/>
                <p14:nvPr/>
              </p14:nvContentPartPr>
              <p14:xfrm>
                <a:off x="5571222" y="1838658"/>
                <a:ext cx="996120" cy="131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EF40FA-99CC-4CD4-9388-A840A0AF783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53582" y="1821018"/>
                  <a:ext cx="1031760" cy="13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D32D6-DE30-471D-902D-6649DA10B3B8}"/>
                    </a:ext>
                  </a:extLst>
                </p14:cNvPr>
                <p14:cNvContentPartPr/>
                <p14:nvPr/>
              </p14:nvContentPartPr>
              <p14:xfrm>
                <a:off x="6712062" y="1802298"/>
                <a:ext cx="461880" cy="46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D32D6-DE30-471D-902D-6649DA10B3B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94062" y="1784298"/>
                  <a:ext cx="4975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4672C3-4C3A-4C59-856A-897CF90C6C34}"/>
                    </a:ext>
                  </a:extLst>
                </p14:cNvPr>
                <p14:cNvContentPartPr/>
                <p14:nvPr/>
              </p14:nvContentPartPr>
              <p14:xfrm>
                <a:off x="6725742" y="1981218"/>
                <a:ext cx="125280" cy="76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4672C3-4C3A-4C59-856A-897CF90C6C3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08102" y="1963578"/>
                  <a:ext cx="160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B3E917-A721-4447-9A2C-A3D174739673}"/>
                    </a:ext>
                  </a:extLst>
                </p14:cNvPr>
                <p14:cNvContentPartPr/>
                <p14:nvPr/>
              </p14:nvContentPartPr>
              <p14:xfrm>
                <a:off x="7675062" y="1900218"/>
                <a:ext cx="707760" cy="336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B3E917-A721-4447-9A2C-A3D17473967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57422" y="1882578"/>
                  <a:ext cx="743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C98F76-0F15-4B5E-978D-2237E87A883F}"/>
                    </a:ext>
                  </a:extLst>
                </p14:cNvPr>
                <p14:cNvContentPartPr/>
                <p14:nvPr/>
              </p14:nvContentPartPr>
              <p14:xfrm>
                <a:off x="7693062" y="1758018"/>
                <a:ext cx="9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C98F76-0F15-4B5E-978D-2237E87A88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75062" y="1740378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B72D9C-F70F-45A4-AA3F-D4820EBE0B3C}"/>
                    </a:ext>
                  </a:extLst>
                </p14:cNvPr>
                <p14:cNvContentPartPr/>
                <p14:nvPr/>
              </p14:nvContentPartPr>
              <p14:xfrm>
                <a:off x="8934342" y="1595658"/>
                <a:ext cx="974160" cy="42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B72D9C-F70F-45A4-AA3F-D4820EBE0B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16342" y="1577658"/>
                  <a:ext cx="1009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46D8D5-2216-4064-A6DD-83F9B981EAE8}"/>
                    </a:ext>
                  </a:extLst>
                </p14:cNvPr>
                <p14:cNvContentPartPr/>
                <p14:nvPr/>
              </p14:nvContentPartPr>
              <p14:xfrm>
                <a:off x="9838302" y="1239258"/>
                <a:ext cx="372600" cy="46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46D8D5-2216-4064-A6DD-83F9B981EA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20302" y="1221618"/>
                  <a:ext cx="408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1465B3-BD20-41A7-83DF-5DA62004E19A}"/>
                    </a:ext>
                  </a:extLst>
                </p14:cNvPr>
                <p14:cNvContentPartPr/>
                <p14:nvPr/>
              </p14:nvContentPartPr>
              <p14:xfrm>
                <a:off x="10022982" y="1177698"/>
                <a:ext cx="400320" cy="444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1465B3-BD20-41A7-83DF-5DA62004E1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05342" y="1160058"/>
                  <a:ext cx="4359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709B0F-312A-4F78-BEC3-A09D8F4B2DF9}"/>
                    </a:ext>
                  </a:extLst>
                </p14:cNvPr>
                <p14:cNvContentPartPr/>
                <p14:nvPr/>
              </p14:nvContentPartPr>
              <p14:xfrm>
                <a:off x="10418622" y="1048818"/>
                <a:ext cx="280440" cy="474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709B0F-312A-4F78-BEC3-A09D8F4B2DF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0622" y="1031178"/>
                  <a:ext cx="3160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606070-CE98-4E58-A5AD-76D7B3A6C316}"/>
                    </a:ext>
                  </a:extLst>
                </p14:cNvPr>
                <p14:cNvContentPartPr/>
                <p14:nvPr/>
              </p14:nvContentPartPr>
              <p14:xfrm>
                <a:off x="10963302" y="629778"/>
                <a:ext cx="704160" cy="755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606070-CE98-4E58-A5AD-76D7B3A6C3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5662" y="611778"/>
                  <a:ext cx="73980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DEB36A-62AE-40A0-9958-FD9D9EDFF999}"/>
                    </a:ext>
                  </a:extLst>
                </p14:cNvPr>
                <p14:cNvContentPartPr/>
                <p14:nvPr/>
              </p14:nvContentPartPr>
              <p14:xfrm>
                <a:off x="2336262" y="4404378"/>
                <a:ext cx="759240" cy="664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DEB36A-62AE-40A0-9958-FD9D9EDFF9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318622" y="4386738"/>
                  <a:ext cx="7948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D1436C-6D76-4D2B-AA1F-B107ADDB3652}"/>
                    </a:ext>
                  </a:extLst>
                </p14:cNvPr>
                <p14:cNvContentPartPr/>
                <p14:nvPr/>
              </p14:nvContentPartPr>
              <p14:xfrm>
                <a:off x="3015222" y="4307898"/>
                <a:ext cx="706680" cy="405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D1436C-6D76-4D2B-AA1F-B107ADDB365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97582" y="4289898"/>
                  <a:ext cx="742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9F97AA-FC81-4C73-8491-8308BA6D64F9}"/>
                    </a:ext>
                  </a:extLst>
                </p14:cNvPr>
                <p14:cNvContentPartPr/>
                <p14:nvPr/>
              </p14:nvContentPartPr>
              <p14:xfrm>
                <a:off x="3657462" y="4351098"/>
                <a:ext cx="36720" cy="1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9F97AA-FC81-4C73-8491-8308BA6D64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39462" y="4333098"/>
                  <a:ext cx="72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E7471D-D748-4D9C-9A96-3C247A8958E6}"/>
                    </a:ext>
                  </a:extLst>
                </p14:cNvPr>
                <p14:cNvContentPartPr/>
                <p14:nvPr/>
              </p14:nvContentPartPr>
              <p14:xfrm>
                <a:off x="3595182" y="4229778"/>
                <a:ext cx="18720" cy="7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E7471D-D748-4D9C-9A96-3C247A8958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77542" y="4212138"/>
                  <a:ext cx="54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36A7AE-DB60-4CD7-BA8F-E654BDFD3906}"/>
                    </a:ext>
                  </a:extLst>
                </p14:cNvPr>
                <p14:cNvContentPartPr/>
                <p14:nvPr/>
              </p14:nvContentPartPr>
              <p14:xfrm>
                <a:off x="3697422" y="4061658"/>
                <a:ext cx="622440" cy="642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36A7AE-DB60-4CD7-BA8F-E654BDFD390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79422" y="4043658"/>
                  <a:ext cx="65808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93B4B1-7714-43AB-9A37-87C9A0648026}"/>
                    </a:ext>
                  </a:extLst>
                </p14:cNvPr>
                <p14:cNvContentPartPr/>
                <p14:nvPr/>
              </p14:nvContentPartPr>
              <p14:xfrm>
                <a:off x="4000182" y="4381698"/>
                <a:ext cx="69120" cy="50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93B4B1-7714-43AB-9A37-87C9A064802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82542" y="4363698"/>
                  <a:ext cx="104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E216F6-33A4-4D7D-9EB8-485E8FF6D8F2}"/>
                    </a:ext>
                  </a:extLst>
                </p14:cNvPr>
                <p14:cNvContentPartPr/>
                <p14:nvPr/>
              </p14:nvContentPartPr>
              <p14:xfrm>
                <a:off x="3870942" y="4378458"/>
                <a:ext cx="208800" cy="18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E216F6-33A4-4D7D-9EB8-485E8FF6D8F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52942" y="4360458"/>
                  <a:ext cx="244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F2BAA0-A447-44D5-9260-91EB5E2574CC}"/>
                    </a:ext>
                  </a:extLst>
                </p14:cNvPr>
                <p14:cNvContentPartPr/>
                <p14:nvPr/>
              </p14:nvContentPartPr>
              <p14:xfrm>
                <a:off x="4044102" y="4044018"/>
                <a:ext cx="721440" cy="293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F2BAA0-A447-44D5-9260-91EB5E2574C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26462" y="4026018"/>
                  <a:ext cx="757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81AE37-56EA-494C-89CB-F10E2182BB60}"/>
                    </a:ext>
                  </a:extLst>
                </p14:cNvPr>
                <p14:cNvContentPartPr/>
                <p14:nvPr/>
              </p14:nvContentPartPr>
              <p14:xfrm>
                <a:off x="4167222" y="4050858"/>
                <a:ext cx="261000" cy="14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81AE37-56EA-494C-89CB-F10E2182BB6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49222" y="4033218"/>
                  <a:ext cx="29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7BC27D-0E58-43D6-AA30-3839BC1A3890}"/>
                    </a:ext>
                  </a:extLst>
                </p14:cNvPr>
                <p14:cNvContentPartPr/>
                <p14:nvPr/>
              </p14:nvContentPartPr>
              <p14:xfrm>
                <a:off x="4659702" y="3973818"/>
                <a:ext cx="247320" cy="18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7BC27D-0E58-43D6-AA30-3839BC1A389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41702" y="3956178"/>
                  <a:ext cx="282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223ACB-6936-4807-9376-E1DC25809A2D}"/>
                    </a:ext>
                  </a:extLst>
                </p14:cNvPr>
                <p14:cNvContentPartPr/>
                <p14:nvPr/>
              </p14:nvContentPartPr>
              <p14:xfrm>
                <a:off x="4466022" y="3877338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223ACB-6936-4807-9376-E1DC25809A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8382" y="38593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8CD95C-FB0D-459F-B06E-D87FF94F5EC6}"/>
                    </a:ext>
                  </a:extLst>
                </p14:cNvPr>
                <p14:cNvContentPartPr/>
                <p14:nvPr/>
              </p14:nvContentPartPr>
              <p14:xfrm>
                <a:off x="4756182" y="3790218"/>
                <a:ext cx="548280" cy="225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8CD95C-FB0D-459F-B06E-D87FF94F5E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38542" y="3772218"/>
                  <a:ext cx="583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62FFD1-2377-4F5C-AD64-01BEFB7EA79E}"/>
                    </a:ext>
                  </a:extLst>
                </p14:cNvPr>
                <p14:cNvContentPartPr/>
                <p14:nvPr/>
              </p14:nvContentPartPr>
              <p14:xfrm>
                <a:off x="5186742" y="3639018"/>
                <a:ext cx="1026720" cy="1053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62FFD1-2377-4F5C-AD64-01BEFB7EA79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69102" y="3621378"/>
                  <a:ext cx="106236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1CB92C-97FD-46C1-9245-7D429355014A}"/>
                    </a:ext>
                  </a:extLst>
                </p14:cNvPr>
                <p14:cNvContentPartPr/>
                <p14:nvPr/>
              </p14:nvContentPartPr>
              <p14:xfrm>
                <a:off x="7496502" y="3209898"/>
                <a:ext cx="486720" cy="448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1CB92C-97FD-46C1-9245-7D42935501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78502" y="3192258"/>
                  <a:ext cx="5223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7D4EFA-D206-4423-8C11-49B60A9A9B36}"/>
                    </a:ext>
                  </a:extLst>
                </p14:cNvPr>
                <p14:cNvContentPartPr/>
                <p14:nvPr/>
              </p14:nvContentPartPr>
              <p14:xfrm>
                <a:off x="7692702" y="2927298"/>
                <a:ext cx="650160" cy="56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7D4EFA-D206-4423-8C11-49B60A9A9B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75062" y="2909658"/>
                  <a:ext cx="6858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BD9CD0-9AF4-4F0E-AADF-3C6BC98DCAC4}"/>
                    </a:ext>
                  </a:extLst>
                </p14:cNvPr>
                <p14:cNvContentPartPr/>
                <p14:nvPr/>
              </p14:nvContentPartPr>
              <p14:xfrm>
                <a:off x="8378862" y="3145458"/>
                <a:ext cx="8280" cy="124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BD9CD0-9AF4-4F0E-AADF-3C6BC98DCA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60862" y="3127458"/>
                  <a:ext cx="43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29F755-2EE1-4F9D-9E38-38502C782731}"/>
                    </a:ext>
                  </a:extLst>
                </p14:cNvPr>
                <p14:cNvContentPartPr/>
                <p14:nvPr/>
              </p14:nvContentPartPr>
              <p14:xfrm>
                <a:off x="8387502" y="3261738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29F755-2EE1-4F9D-9E38-38502C7827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69502" y="32437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E0849-82C0-4A0E-8761-2523A741A05A}"/>
                    </a:ext>
                  </a:extLst>
                </p14:cNvPr>
                <p14:cNvContentPartPr/>
                <p14:nvPr/>
              </p14:nvContentPartPr>
              <p14:xfrm>
                <a:off x="8325942" y="3055818"/>
                <a:ext cx="360" cy="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E0849-82C0-4A0E-8761-2523A741A0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07942" y="303817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E368F1-2177-4729-8A6B-1E82E3580FDB}"/>
                    </a:ext>
                  </a:extLst>
                </p14:cNvPr>
                <p14:cNvContentPartPr/>
                <p14:nvPr/>
              </p14:nvContentPartPr>
              <p14:xfrm>
                <a:off x="8774502" y="2821458"/>
                <a:ext cx="311400" cy="74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E368F1-2177-4729-8A6B-1E82E3580F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56862" y="2803818"/>
                  <a:ext cx="3470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EE6350-DBE8-4462-8A72-77B53DE8F88E}"/>
                    </a:ext>
                  </a:extLst>
                </p14:cNvPr>
                <p14:cNvContentPartPr/>
                <p14:nvPr/>
              </p14:nvContentPartPr>
              <p14:xfrm>
                <a:off x="8774502" y="3052218"/>
                <a:ext cx="273960" cy="121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EE6350-DBE8-4462-8A72-77B53DE8F88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56862" y="3034218"/>
                  <a:ext cx="30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1E105D-ABE5-4D9D-9B80-40B33EA065E9}"/>
                    </a:ext>
                  </a:extLst>
                </p14:cNvPr>
                <p14:cNvContentPartPr/>
                <p14:nvPr/>
              </p14:nvContentPartPr>
              <p14:xfrm>
                <a:off x="9099222" y="2661258"/>
                <a:ext cx="572040" cy="526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1E105D-ABE5-4D9D-9B80-40B33EA065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81582" y="2643618"/>
                  <a:ext cx="6076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3F3829-FC7D-4112-9F4B-A1035ABCDE9C}"/>
                    </a:ext>
                  </a:extLst>
                </p14:cNvPr>
                <p14:cNvContentPartPr/>
                <p14:nvPr/>
              </p14:nvContentPartPr>
              <p14:xfrm>
                <a:off x="9134862" y="2922258"/>
                <a:ext cx="266400" cy="93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3F3829-FC7D-4112-9F4B-A1035ABCDE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16862" y="2904618"/>
                  <a:ext cx="30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E55B7D-1C30-4D5B-9ECC-6A231339067D}"/>
                    </a:ext>
                  </a:extLst>
                </p14:cNvPr>
                <p14:cNvContentPartPr/>
                <p14:nvPr/>
              </p14:nvContentPartPr>
              <p14:xfrm>
                <a:off x="9433662" y="2918658"/>
                <a:ext cx="381960" cy="20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E55B7D-1C30-4D5B-9ECC-6A23133906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416022" y="2901018"/>
                  <a:ext cx="417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B13AB9-138E-4A83-A92C-0B0E4BAA8F1D}"/>
                    </a:ext>
                  </a:extLst>
                </p14:cNvPr>
                <p14:cNvContentPartPr/>
                <p14:nvPr/>
              </p14:nvContentPartPr>
              <p14:xfrm>
                <a:off x="9440862" y="2872938"/>
                <a:ext cx="10800" cy="1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B13AB9-138E-4A83-A92C-0B0E4BAA8F1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23222" y="2855298"/>
                  <a:ext cx="46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2D1F9E-28C9-4D4E-83EB-C16028BFA9A2}"/>
                    </a:ext>
                  </a:extLst>
                </p14:cNvPr>
                <p14:cNvContentPartPr/>
                <p14:nvPr/>
              </p14:nvContentPartPr>
              <p14:xfrm>
                <a:off x="9618702" y="2793738"/>
                <a:ext cx="333000" cy="210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2D1F9E-28C9-4D4E-83EB-C16028BFA9A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00702" y="2776098"/>
                  <a:ext cx="368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1F66B3-B8F3-4E1C-A327-2D4AF20C8D95}"/>
                    </a:ext>
                  </a:extLst>
                </p14:cNvPr>
                <p14:cNvContentPartPr/>
                <p14:nvPr/>
              </p14:nvContentPartPr>
              <p14:xfrm>
                <a:off x="9838662" y="2725338"/>
                <a:ext cx="228600" cy="63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1F66B3-B8F3-4E1C-A327-2D4AF20C8D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20662" y="2707698"/>
                  <a:ext cx="2642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E1C605-1845-4076-91BD-A73C47D712F0}"/>
                    </a:ext>
                  </a:extLst>
                </p14:cNvPr>
                <p14:cNvContentPartPr/>
                <p14:nvPr/>
              </p14:nvContentPartPr>
              <p14:xfrm>
                <a:off x="6821862" y="2294418"/>
                <a:ext cx="3392640" cy="1866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E1C605-1845-4076-91BD-A73C47D712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03862" y="2276418"/>
                  <a:ext cx="3428280" cy="19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86AA3F-EB48-479B-98A4-125D9A618CFF}"/>
                    </a:ext>
                  </a:extLst>
                </p14:cNvPr>
                <p14:cNvContentPartPr/>
                <p14:nvPr/>
              </p14:nvContentPartPr>
              <p14:xfrm>
                <a:off x="6880182" y="4009098"/>
                <a:ext cx="1491480" cy="1989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86AA3F-EB48-479B-98A4-125D9A618C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62542" y="3991098"/>
                  <a:ext cx="1527120" cy="20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321308-D92A-44DC-9F2A-1776BBCACC50}"/>
                    </a:ext>
                  </a:extLst>
                </p14:cNvPr>
                <p14:cNvContentPartPr/>
                <p14:nvPr/>
              </p14:nvContentPartPr>
              <p14:xfrm>
                <a:off x="8385702" y="4017738"/>
                <a:ext cx="2532600" cy="995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321308-D92A-44DC-9F2A-1776BBCACC5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68062" y="3999738"/>
                  <a:ext cx="25682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1934BF-46FE-439F-A1EF-EA124380551F}"/>
                    </a:ext>
                  </a:extLst>
                </p14:cNvPr>
                <p14:cNvContentPartPr/>
                <p14:nvPr/>
              </p14:nvContentPartPr>
              <p14:xfrm>
                <a:off x="5283942" y="6303738"/>
                <a:ext cx="308160" cy="304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1934BF-46FE-439F-A1EF-EA124380551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66302" y="6285738"/>
                  <a:ext cx="343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9685FE-A850-48BB-9B75-D660971C0B40}"/>
                    </a:ext>
                  </a:extLst>
                </p14:cNvPr>
                <p14:cNvContentPartPr/>
                <p14:nvPr/>
              </p14:nvContentPartPr>
              <p14:xfrm>
                <a:off x="4835382" y="6011418"/>
                <a:ext cx="575640" cy="406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9685FE-A850-48BB-9B75-D660971C0B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17382" y="5993418"/>
                  <a:ext cx="611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A291AE6-C678-46D7-995B-A16BF326CDC1}"/>
                    </a:ext>
                  </a:extLst>
                </p14:cNvPr>
                <p14:cNvContentPartPr/>
                <p14:nvPr/>
              </p14:nvContentPartPr>
              <p14:xfrm>
                <a:off x="5649342" y="6342978"/>
                <a:ext cx="91440" cy="32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A291AE6-C678-46D7-995B-A16BF326CDC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1342" y="6325338"/>
                  <a:ext cx="127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31C367-0425-4B3F-945D-2E0EFA4D369D}"/>
                    </a:ext>
                  </a:extLst>
                </p14:cNvPr>
                <p14:cNvContentPartPr/>
                <p14:nvPr/>
              </p14:nvContentPartPr>
              <p14:xfrm>
                <a:off x="5500302" y="6238938"/>
                <a:ext cx="3960" cy="12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31C367-0425-4B3F-945D-2E0EFA4D369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82302" y="6220938"/>
                  <a:ext cx="39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A41214-F941-4FE5-A2F2-20C2E9189BDB}"/>
                    </a:ext>
                  </a:extLst>
                </p14:cNvPr>
                <p14:cNvContentPartPr/>
                <p14:nvPr/>
              </p14:nvContentPartPr>
              <p14:xfrm>
                <a:off x="5811342" y="6028338"/>
                <a:ext cx="448560" cy="291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A41214-F941-4FE5-A2F2-20C2E9189B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93342" y="6010698"/>
                  <a:ext cx="48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26A082-37F9-4363-BC53-FF5082DB4C45}"/>
                    </a:ext>
                  </a:extLst>
                </p14:cNvPr>
                <p14:cNvContentPartPr/>
                <p14:nvPr/>
              </p14:nvContentPartPr>
              <p14:xfrm>
                <a:off x="6266022" y="5748978"/>
                <a:ext cx="460080" cy="262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26A082-37F9-4363-BC53-FF5082DB4C4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48382" y="5730978"/>
                  <a:ext cx="495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36261BC-C9B4-47FF-99B5-CBCC157E4238}"/>
                    </a:ext>
                  </a:extLst>
                </p14:cNvPr>
                <p14:cNvContentPartPr/>
                <p14:nvPr/>
              </p14:nvContentPartPr>
              <p14:xfrm>
                <a:off x="6137142" y="6330378"/>
                <a:ext cx="221040" cy="333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36261BC-C9B4-47FF-99B5-CBCC157E423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19502" y="6312378"/>
                  <a:ext cx="256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5FDA11-9B92-4FB1-86F9-1D2BA02659FE}"/>
                    </a:ext>
                  </a:extLst>
                </p14:cNvPr>
                <p14:cNvContentPartPr/>
                <p14:nvPr/>
              </p14:nvContentPartPr>
              <p14:xfrm>
                <a:off x="6330102" y="6171618"/>
                <a:ext cx="503280" cy="328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5FDA11-9B92-4FB1-86F9-1D2BA02659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12102" y="6153978"/>
                  <a:ext cx="538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F15757-85C3-4E59-B873-00FFE6A6BEBA}"/>
                    </a:ext>
                  </a:extLst>
                </p14:cNvPr>
                <p14:cNvContentPartPr/>
                <p14:nvPr/>
              </p14:nvContentPartPr>
              <p14:xfrm>
                <a:off x="6708102" y="6215898"/>
                <a:ext cx="193680" cy="158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F15757-85C3-4E59-B873-00FFE6A6BEB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90462" y="6198258"/>
                  <a:ext cx="229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9C37EE-4607-475A-9068-F49A56233F94}"/>
                    </a:ext>
                  </a:extLst>
                </p14:cNvPr>
                <p14:cNvContentPartPr/>
                <p14:nvPr/>
              </p14:nvContentPartPr>
              <p14:xfrm>
                <a:off x="6576342" y="5854458"/>
                <a:ext cx="789480" cy="58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9C37EE-4607-475A-9068-F49A56233F9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58342" y="5836818"/>
                  <a:ext cx="8251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6C249A-6C00-4966-B64B-F01F26F2E1A1}"/>
                    </a:ext>
                  </a:extLst>
                </p14:cNvPr>
                <p14:cNvContentPartPr/>
                <p14:nvPr/>
              </p14:nvContentPartPr>
              <p14:xfrm>
                <a:off x="6954342" y="6001698"/>
                <a:ext cx="361800" cy="18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86C249A-6C00-4966-B64B-F01F26F2E1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36702" y="5984058"/>
                  <a:ext cx="39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6C9750-62C4-4372-8F46-5FE6EB4D411E}"/>
                    </a:ext>
                  </a:extLst>
                </p14:cNvPr>
                <p14:cNvContentPartPr/>
                <p14:nvPr/>
              </p14:nvContentPartPr>
              <p14:xfrm>
                <a:off x="7253142" y="5855538"/>
                <a:ext cx="551160" cy="257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6C9750-62C4-4372-8F46-5FE6EB4D41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35502" y="5837538"/>
                  <a:ext cx="586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62DE19-1ED6-41D4-8114-CF95127FDFC2}"/>
                    </a:ext>
                  </a:extLst>
                </p14:cNvPr>
                <p14:cNvContentPartPr/>
                <p14:nvPr/>
              </p14:nvContentPartPr>
              <p14:xfrm>
                <a:off x="7367622" y="5961738"/>
                <a:ext cx="192600" cy="140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62DE19-1ED6-41D4-8114-CF95127FDFC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49622" y="5943738"/>
                  <a:ext cx="228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4F6ED4-F94F-4A72-A5A1-BF03009BA3E4}"/>
                    </a:ext>
                  </a:extLst>
                </p14:cNvPr>
                <p14:cNvContentPartPr/>
                <p14:nvPr/>
              </p14:nvContentPartPr>
              <p14:xfrm>
                <a:off x="7622862" y="5920338"/>
                <a:ext cx="75600" cy="2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4F6ED4-F94F-4A72-A5A1-BF03009BA3E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04862" y="5902338"/>
                  <a:ext cx="111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DBD458-C9E5-4D07-8BB1-39105622836A}"/>
                    </a:ext>
                  </a:extLst>
                </p14:cNvPr>
                <p14:cNvContentPartPr/>
                <p14:nvPr/>
              </p14:nvContentPartPr>
              <p14:xfrm>
                <a:off x="7607022" y="5886858"/>
                <a:ext cx="16200" cy="1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DBD458-C9E5-4D07-8BB1-3910562283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89022" y="5869218"/>
                  <a:ext cx="51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1D1BA4-2F53-40AD-9BE3-9D007A6E2346}"/>
                    </a:ext>
                  </a:extLst>
                </p14:cNvPr>
                <p14:cNvContentPartPr/>
                <p14:nvPr/>
              </p14:nvContentPartPr>
              <p14:xfrm>
                <a:off x="7780902" y="5714418"/>
                <a:ext cx="195120" cy="14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1D1BA4-2F53-40AD-9BE3-9D007A6E234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63262" y="5696418"/>
                  <a:ext cx="230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1CC222-A8D0-4F16-A835-993A6F988F5B}"/>
                    </a:ext>
                  </a:extLst>
                </p14:cNvPr>
                <p14:cNvContentPartPr/>
                <p14:nvPr/>
              </p14:nvContentPartPr>
              <p14:xfrm>
                <a:off x="7848582" y="5471778"/>
                <a:ext cx="594720" cy="954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1CC222-A8D0-4F16-A835-993A6F988F5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830942" y="5454138"/>
                  <a:ext cx="63036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AC3AB4-F93F-45F2-A87A-96476684F41C}"/>
                    </a:ext>
                  </a:extLst>
                </p14:cNvPr>
                <p14:cNvContentPartPr/>
                <p14:nvPr/>
              </p14:nvContentPartPr>
              <p14:xfrm>
                <a:off x="9829662" y="5276658"/>
                <a:ext cx="821160" cy="529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AC3AB4-F93F-45F2-A87A-96476684F41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11662" y="5258658"/>
                  <a:ext cx="8568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D24F83D-E9C3-4D17-A553-D45B54D5D3FB}"/>
                    </a:ext>
                  </a:extLst>
                </p14:cNvPr>
                <p14:cNvContentPartPr/>
                <p14:nvPr/>
              </p14:nvContentPartPr>
              <p14:xfrm>
                <a:off x="10005342" y="5135538"/>
                <a:ext cx="866160" cy="473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D24F83D-E9C3-4D17-A553-D45B54D5D3F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87702" y="5117898"/>
                  <a:ext cx="9018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864ED7-2F21-48B0-8E74-07CC501ADDB4}"/>
                    </a:ext>
                  </a:extLst>
                </p14:cNvPr>
                <p14:cNvContentPartPr/>
                <p14:nvPr/>
              </p14:nvContentPartPr>
              <p14:xfrm>
                <a:off x="10845582" y="4743858"/>
                <a:ext cx="239040" cy="518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864ED7-2F21-48B0-8E74-07CC501ADDB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27942" y="4725858"/>
                  <a:ext cx="2746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B2D82DB-B616-491D-9414-77671F376B2A}"/>
                    </a:ext>
                  </a:extLst>
                </p14:cNvPr>
                <p14:cNvContentPartPr/>
                <p14:nvPr/>
              </p14:nvContentPartPr>
              <p14:xfrm>
                <a:off x="10762422" y="3801018"/>
                <a:ext cx="711000" cy="1193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B2D82DB-B616-491D-9414-77671F376B2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44422" y="3783378"/>
                  <a:ext cx="74664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5F3DD6-97E9-4CE9-B02F-5A0F38776BB7}"/>
                    </a:ext>
                  </a:extLst>
                </p14:cNvPr>
                <p14:cNvContentPartPr/>
                <p14:nvPr/>
              </p14:nvContentPartPr>
              <p14:xfrm>
                <a:off x="11506542" y="3340218"/>
                <a:ext cx="294840" cy="439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5F3DD6-97E9-4CE9-B02F-5A0F38776BB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488542" y="3322578"/>
                  <a:ext cx="330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CF264E-A275-4D8C-BC3D-609B06FF0A14}"/>
                    </a:ext>
                  </a:extLst>
                </p14:cNvPr>
                <p14:cNvContentPartPr/>
                <p14:nvPr/>
              </p14:nvContentPartPr>
              <p14:xfrm>
                <a:off x="11762142" y="3393858"/>
                <a:ext cx="398520" cy="266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CF264E-A275-4D8C-BC3D-609B06FF0A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44502" y="3376218"/>
                  <a:ext cx="434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A4D499-7A3F-478A-8C22-ADD4EB5F4B70}"/>
                    </a:ext>
                  </a:extLst>
                </p14:cNvPr>
                <p14:cNvContentPartPr/>
                <p14:nvPr/>
              </p14:nvContentPartPr>
              <p14:xfrm>
                <a:off x="11104782" y="3920898"/>
                <a:ext cx="228600" cy="15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A4D499-7A3F-478A-8C22-ADD4EB5F4B7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087142" y="3903258"/>
                  <a:ext cx="264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AABC47-E524-409D-8F39-2096DFB57BD2}"/>
                    </a:ext>
                  </a:extLst>
                </p14:cNvPr>
                <p14:cNvContentPartPr/>
                <p14:nvPr/>
              </p14:nvContentPartPr>
              <p14:xfrm>
                <a:off x="10928382" y="4246338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AABC47-E524-409D-8F39-2096DFB57B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10742" y="42286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139C21-B4C2-4A8F-92A6-F6449EC12688}"/>
                    </a:ext>
                  </a:extLst>
                </p14:cNvPr>
                <p14:cNvContentPartPr/>
                <p14:nvPr/>
              </p14:nvContentPartPr>
              <p14:xfrm>
                <a:off x="9970782" y="5600658"/>
                <a:ext cx="572400" cy="85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139C21-B4C2-4A8F-92A6-F6449EC126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52782" y="5582658"/>
                  <a:ext cx="60804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BF7A12-E33B-493A-BEF2-F3ADA08EE2F9}"/>
                    </a:ext>
                  </a:extLst>
                </p14:cNvPr>
                <p14:cNvContentPartPr/>
                <p14:nvPr/>
              </p14:nvContentPartPr>
              <p14:xfrm>
                <a:off x="10435902" y="5617938"/>
                <a:ext cx="592920" cy="48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3BF7A12-E33B-493A-BEF2-F3ADA08EE2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18262" y="5599938"/>
                  <a:ext cx="6285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05ACC96-0EC5-43E2-8DB6-EFC02F8D7B69}"/>
                    </a:ext>
                  </a:extLst>
                </p14:cNvPr>
                <p14:cNvContentPartPr/>
                <p14:nvPr/>
              </p14:nvContentPartPr>
              <p14:xfrm>
                <a:off x="10997142" y="5661858"/>
                <a:ext cx="129240" cy="145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05ACC96-0EC5-43E2-8DB6-EFC02F8D7B6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79142" y="5644218"/>
                  <a:ext cx="164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F9B100-A36B-4CA9-9B3D-544B44FCD511}"/>
                    </a:ext>
                  </a:extLst>
                </p14:cNvPr>
                <p14:cNvContentPartPr/>
                <p14:nvPr/>
              </p14:nvContentPartPr>
              <p14:xfrm>
                <a:off x="10796622" y="5056338"/>
                <a:ext cx="708120" cy="731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F9B100-A36B-4CA9-9B3D-544B44FCD5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78982" y="5038698"/>
                  <a:ext cx="7437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7F018F-DEEA-491F-8ACD-80DFA655A815}"/>
                    </a:ext>
                  </a:extLst>
                </p14:cNvPr>
                <p14:cNvContentPartPr/>
                <p14:nvPr/>
              </p14:nvContentPartPr>
              <p14:xfrm>
                <a:off x="11174622" y="5463498"/>
                <a:ext cx="108000" cy="119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7F018F-DEEA-491F-8ACD-80DFA655A8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56982" y="5445498"/>
                  <a:ext cx="143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4EBEC8-C84A-4830-8B5B-9F401D2416D5}"/>
                    </a:ext>
                  </a:extLst>
                </p14:cNvPr>
                <p14:cNvContentPartPr/>
                <p14:nvPr/>
              </p14:nvContentPartPr>
              <p14:xfrm>
                <a:off x="11236182" y="5028978"/>
                <a:ext cx="411480" cy="378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4EBEC8-C84A-4830-8B5B-9F401D2416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18542" y="5010978"/>
                  <a:ext cx="447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10646F6-1BF6-4CA6-B0F9-52D443FEAF07}"/>
                    </a:ext>
                  </a:extLst>
                </p14:cNvPr>
                <p14:cNvContentPartPr/>
                <p14:nvPr/>
              </p14:nvContentPartPr>
              <p14:xfrm>
                <a:off x="11350662" y="5046618"/>
                <a:ext cx="221400" cy="237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10646F6-1BF6-4CA6-B0F9-52D443FEAF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32662" y="5028978"/>
                  <a:ext cx="25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DCB901-2716-4EA0-A45E-538EE22D0230}"/>
                    </a:ext>
                  </a:extLst>
                </p14:cNvPr>
                <p14:cNvContentPartPr/>
                <p14:nvPr/>
              </p14:nvContentPartPr>
              <p14:xfrm>
                <a:off x="11605542" y="4976058"/>
                <a:ext cx="130320" cy="115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DCB901-2716-4EA0-A45E-538EE22D023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87542" y="4958418"/>
                  <a:ext cx="165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245ED6-2E6E-4253-A633-05F6BDD4360F}"/>
                    </a:ext>
                  </a:extLst>
                </p14:cNvPr>
                <p14:cNvContentPartPr/>
                <p14:nvPr/>
              </p14:nvContentPartPr>
              <p14:xfrm>
                <a:off x="11513022" y="4899738"/>
                <a:ext cx="31320" cy="59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245ED6-2E6E-4253-A633-05F6BDD4360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495022" y="4882098"/>
                  <a:ext cx="66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75F8B2-6297-4ACF-AA21-F467FA7C5D9E}"/>
                    </a:ext>
                  </a:extLst>
                </p14:cNvPr>
                <p14:cNvContentPartPr/>
                <p14:nvPr/>
              </p14:nvContentPartPr>
              <p14:xfrm>
                <a:off x="11675742" y="4819098"/>
                <a:ext cx="340200" cy="180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75F8B2-6297-4ACF-AA21-F467FA7C5D9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658102" y="4801098"/>
                  <a:ext cx="375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E4E9888-7410-4BE2-BD92-2CF84A1E76AB}"/>
                    </a:ext>
                  </a:extLst>
                </p14:cNvPr>
                <p14:cNvContentPartPr/>
                <p14:nvPr/>
              </p14:nvContentPartPr>
              <p14:xfrm>
                <a:off x="11815062" y="4510218"/>
                <a:ext cx="691200" cy="646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E4E9888-7410-4BE2-BD92-2CF84A1E76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797422" y="4492218"/>
                  <a:ext cx="726840" cy="68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205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879920-6EC0-456E-B919-5CB3C1033D36}"/>
                  </a:ext>
                </a:extLst>
              </p14:cNvPr>
              <p14:cNvContentPartPr/>
              <p14:nvPr/>
            </p14:nvContentPartPr>
            <p14:xfrm>
              <a:off x="400902" y="310098"/>
              <a:ext cx="922320" cy="96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879920-6EC0-456E-B919-5CB3C1033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02" y="274098"/>
                <a:ext cx="95796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E65F3-094B-48E4-891F-29591B816F75}"/>
                  </a:ext>
                </a:extLst>
              </p14:cNvPr>
              <p14:cNvContentPartPr/>
              <p14:nvPr/>
            </p14:nvContentPartPr>
            <p14:xfrm>
              <a:off x="1600062" y="5361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E65F3-094B-48E4-891F-29591B816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2062" y="500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EB8E8F-884A-4399-8380-F6DAFD268D41}"/>
                  </a:ext>
                </a:extLst>
              </p14:cNvPr>
              <p14:cNvContentPartPr/>
              <p14:nvPr/>
            </p14:nvContentPartPr>
            <p14:xfrm>
              <a:off x="1617342" y="755778"/>
              <a:ext cx="36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EB8E8F-884A-4399-8380-F6DAFD268D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342" y="720138"/>
                <a:ext cx="36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CCF4B8-AF0F-4A51-AD25-51051C618BAB}"/>
                  </a:ext>
                </a:extLst>
              </p14:cNvPr>
              <p14:cNvContentPartPr/>
              <p14:nvPr/>
            </p14:nvContentPartPr>
            <p14:xfrm>
              <a:off x="2056542" y="114978"/>
              <a:ext cx="912600" cy="81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CCF4B8-AF0F-4A51-AD25-51051C618B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8902" y="79338"/>
                <a:ext cx="94824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6FFC94-EA38-45C2-8C8E-A81E8F9B1025}"/>
                  </a:ext>
                </a:extLst>
              </p14:cNvPr>
              <p14:cNvContentPartPr/>
              <p14:nvPr/>
            </p14:nvContentPartPr>
            <p14:xfrm>
              <a:off x="3085782" y="499818"/>
              <a:ext cx="465480" cy="44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6FFC94-EA38-45C2-8C8E-A81E8F9B10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7782" y="464178"/>
                <a:ext cx="5011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053464-1A77-465C-867D-F6DDDA3060DB}"/>
                  </a:ext>
                </a:extLst>
              </p14:cNvPr>
              <p14:cNvContentPartPr/>
              <p14:nvPr/>
            </p14:nvContentPartPr>
            <p14:xfrm>
              <a:off x="3855822" y="474258"/>
              <a:ext cx="455400" cy="29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053464-1A77-465C-867D-F6DDDA30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8182" y="438618"/>
                <a:ext cx="4910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2B7FC8-2A2A-4963-A793-6864E2402911}"/>
                  </a:ext>
                </a:extLst>
              </p14:cNvPr>
              <p14:cNvContentPartPr/>
              <p14:nvPr/>
            </p14:nvContentPartPr>
            <p14:xfrm>
              <a:off x="4369542" y="360138"/>
              <a:ext cx="228240" cy="49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2B7FC8-2A2A-4963-A793-6864E24029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1542" y="324138"/>
                <a:ext cx="2638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F571F5-CA17-4765-A9A6-86F38EC31CAF}"/>
                  </a:ext>
                </a:extLst>
              </p14:cNvPr>
              <p14:cNvContentPartPr/>
              <p14:nvPr/>
            </p14:nvContentPartPr>
            <p14:xfrm>
              <a:off x="4500942" y="360138"/>
              <a:ext cx="539640" cy="56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F571F5-CA17-4765-A9A6-86F38EC31C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2942" y="324138"/>
                <a:ext cx="5752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F13F37-D3D7-4877-B822-B5CCF1C7930D}"/>
                  </a:ext>
                </a:extLst>
              </p14:cNvPr>
              <p14:cNvContentPartPr/>
              <p14:nvPr/>
            </p14:nvContentPartPr>
            <p14:xfrm>
              <a:off x="5310222" y="271938"/>
              <a:ext cx="593280" cy="50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F13F37-D3D7-4877-B822-B5CCF1C793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2222" y="235938"/>
                <a:ext cx="6289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AA8A8B-E467-48A9-BCED-D891E0D579EB}"/>
                  </a:ext>
                </a:extLst>
              </p14:cNvPr>
              <p14:cNvContentPartPr/>
              <p14:nvPr/>
            </p14:nvContentPartPr>
            <p14:xfrm>
              <a:off x="5943102" y="108858"/>
              <a:ext cx="578160" cy="93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AA8A8B-E467-48A9-BCED-D891E0D579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5462" y="73218"/>
                <a:ext cx="61380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1443D5-C2A8-4D68-AFC1-862AC4631188}"/>
                  </a:ext>
                </a:extLst>
              </p14:cNvPr>
              <p14:cNvContentPartPr/>
              <p14:nvPr/>
            </p14:nvContentPartPr>
            <p14:xfrm>
              <a:off x="6570582" y="296778"/>
              <a:ext cx="1494000" cy="63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1443D5-C2A8-4D68-AFC1-862AC46311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2582" y="260778"/>
                <a:ext cx="15296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025B02-A357-4F14-A760-064655381659}"/>
                  </a:ext>
                </a:extLst>
              </p14:cNvPr>
              <p14:cNvContentPartPr/>
              <p14:nvPr/>
            </p14:nvContentPartPr>
            <p14:xfrm>
              <a:off x="7286262" y="377778"/>
              <a:ext cx="380520" cy="251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025B02-A357-4F14-A760-0646553816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68622" y="341778"/>
                <a:ext cx="4161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D3DBFA-B986-47F5-8D7E-C63B125CF5C6}"/>
                  </a:ext>
                </a:extLst>
              </p14:cNvPr>
              <p14:cNvContentPartPr/>
              <p14:nvPr/>
            </p14:nvContentPartPr>
            <p14:xfrm>
              <a:off x="8071062" y="184458"/>
              <a:ext cx="981720" cy="58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D3DBFA-B986-47F5-8D7E-C63B125CF5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3422" y="148458"/>
                <a:ext cx="1017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8EFDFF-5D92-49F0-AB45-53B2E749FF3C}"/>
                  </a:ext>
                </a:extLst>
              </p14:cNvPr>
              <p14:cNvContentPartPr/>
              <p14:nvPr/>
            </p14:nvContentPartPr>
            <p14:xfrm>
              <a:off x="9873582" y="-62142"/>
              <a:ext cx="248400" cy="65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8EFDFF-5D92-49F0-AB45-53B2E749FF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55582" y="-97782"/>
                <a:ext cx="28404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7EEC94-ED75-44C1-8571-C12D3BF98170}"/>
                  </a:ext>
                </a:extLst>
              </p14:cNvPr>
              <p14:cNvContentPartPr/>
              <p14:nvPr/>
            </p14:nvContentPartPr>
            <p14:xfrm>
              <a:off x="10181022" y="-93503"/>
              <a:ext cx="581040" cy="73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7EEC94-ED75-44C1-8571-C12D3BF981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63382" y="-129143"/>
                <a:ext cx="61668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9164BF-A57C-4F80-86B2-E91B29E1377B}"/>
                  </a:ext>
                </a:extLst>
              </p14:cNvPr>
              <p14:cNvContentPartPr/>
              <p14:nvPr/>
            </p14:nvContentPartPr>
            <p14:xfrm>
              <a:off x="10701222" y="264697"/>
              <a:ext cx="366840" cy="29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9164BF-A57C-4F80-86B2-E91B29E137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83582" y="229057"/>
                <a:ext cx="402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E507B3-E04A-4767-85A1-5F66E7855F86}"/>
                  </a:ext>
                </a:extLst>
              </p14:cNvPr>
              <p14:cNvContentPartPr/>
              <p14:nvPr/>
            </p14:nvContentPartPr>
            <p14:xfrm>
              <a:off x="10016142" y="87577"/>
              <a:ext cx="587520" cy="152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E507B3-E04A-4767-85A1-5F66E7855F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8142" y="51577"/>
                <a:ext cx="623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348B99-AB91-49B4-88E4-FAD139F62047}"/>
                  </a:ext>
                </a:extLst>
              </p14:cNvPr>
              <p14:cNvContentPartPr/>
              <p14:nvPr/>
            </p14:nvContentPartPr>
            <p14:xfrm>
              <a:off x="277782" y="1922137"/>
              <a:ext cx="572760" cy="1024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348B99-AB91-49B4-88E4-FAD139F620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782" y="1886137"/>
                <a:ext cx="60840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64D560-31BD-4B1A-AFB9-6AF027A7C888}"/>
                  </a:ext>
                </a:extLst>
              </p14:cNvPr>
              <p14:cNvContentPartPr/>
              <p14:nvPr/>
            </p14:nvContentPartPr>
            <p14:xfrm>
              <a:off x="896622" y="2277097"/>
              <a:ext cx="7200" cy="25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64D560-31BD-4B1A-AFB9-6AF027A7C8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622" y="2241097"/>
                <a:ext cx="42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04F6E5-111F-4F77-BFA1-25A27678032B}"/>
                  </a:ext>
                </a:extLst>
              </p14:cNvPr>
              <p14:cNvContentPartPr/>
              <p14:nvPr/>
            </p14:nvContentPartPr>
            <p14:xfrm>
              <a:off x="867462" y="1828177"/>
              <a:ext cx="1335240" cy="142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04F6E5-111F-4F77-BFA1-25A2767803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9462" y="1792177"/>
                <a:ext cx="1370880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3FB078-D0FA-45F1-BD01-80C3030744FA}"/>
                  </a:ext>
                </a:extLst>
              </p14:cNvPr>
              <p14:cNvContentPartPr/>
              <p14:nvPr/>
            </p14:nvContentPartPr>
            <p14:xfrm>
              <a:off x="2276142" y="1474657"/>
              <a:ext cx="828360" cy="102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3FB078-D0FA-45F1-BD01-80C3030744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8502" y="1439017"/>
                <a:ext cx="86400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F11F9D-3406-435A-AE22-6227654E647A}"/>
                  </a:ext>
                </a:extLst>
              </p14:cNvPr>
              <p14:cNvContentPartPr/>
              <p14:nvPr/>
            </p14:nvContentPartPr>
            <p14:xfrm>
              <a:off x="3744942" y="1675897"/>
              <a:ext cx="847440" cy="638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F11F9D-3406-435A-AE22-6227654E64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27302" y="1639897"/>
                <a:ext cx="8830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2713F4-5AE4-4963-B9FD-CC263214316E}"/>
                  </a:ext>
                </a:extLst>
              </p14:cNvPr>
              <p14:cNvContentPartPr/>
              <p14:nvPr/>
            </p14:nvContentPartPr>
            <p14:xfrm>
              <a:off x="3824502" y="1512097"/>
              <a:ext cx="360" cy="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2713F4-5AE4-4963-B9FD-CC26321431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06502" y="147609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2294AE-5591-48A1-A2FD-60A5C4D3C8CB}"/>
                  </a:ext>
                </a:extLst>
              </p14:cNvPr>
              <p14:cNvContentPartPr/>
              <p14:nvPr/>
            </p14:nvContentPartPr>
            <p14:xfrm>
              <a:off x="5173782" y="1098457"/>
              <a:ext cx="1198080" cy="73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2294AE-5591-48A1-A2FD-60A5C4D3C8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55782" y="1062457"/>
                <a:ext cx="123372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100E8E-7BCC-4CD1-84E7-7C5EEF652020}"/>
                  </a:ext>
                </a:extLst>
              </p14:cNvPr>
              <p14:cNvContentPartPr/>
              <p14:nvPr/>
            </p14:nvContentPartPr>
            <p14:xfrm>
              <a:off x="6556182" y="1081897"/>
              <a:ext cx="916200" cy="530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100E8E-7BCC-4CD1-84E7-7C5EEF6520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38182" y="1046257"/>
                <a:ext cx="9518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E1ECEE-4EB9-40DB-B6D1-4A3B673C1719}"/>
                  </a:ext>
                </a:extLst>
              </p14:cNvPr>
              <p14:cNvContentPartPr/>
              <p14:nvPr/>
            </p14:nvContentPartPr>
            <p14:xfrm>
              <a:off x="7690542" y="992977"/>
              <a:ext cx="839880" cy="875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E1ECEE-4EB9-40DB-B6D1-4A3B673C17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72542" y="956977"/>
                <a:ext cx="87552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CC4040-556E-48E1-83C1-B91A1CD2E9C3}"/>
                  </a:ext>
                </a:extLst>
              </p14:cNvPr>
              <p14:cNvContentPartPr/>
              <p14:nvPr/>
            </p14:nvContentPartPr>
            <p14:xfrm>
              <a:off x="9373182" y="1058857"/>
              <a:ext cx="576720" cy="340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CC4040-556E-48E1-83C1-B91A1CD2E9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55542" y="1023217"/>
                <a:ext cx="612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CB7BE0-67A0-4E33-B04A-88CA66FF967A}"/>
                  </a:ext>
                </a:extLst>
              </p14:cNvPr>
              <p14:cNvContentPartPr/>
              <p14:nvPr/>
            </p14:nvContentPartPr>
            <p14:xfrm>
              <a:off x="9877542" y="738097"/>
              <a:ext cx="592560" cy="939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CB7BE0-67A0-4E33-B04A-88CA66FF96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59902" y="702097"/>
                <a:ext cx="62820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0E12FE-08FF-499A-878C-C3EF1983DF27}"/>
                  </a:ext>
                </a:extLst>
              </p14:cNvPr>
              <p14:cNvContentPartPr/>
              <p14:nvPr/>
            </p14:nvContentPartPr>
            <p14:xfrm>
              <a:off x="11037462" y="575377"/>
              <a:ext cx="533160" cy="947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0E12FE-08FF-499A-878C-C3EF1983DF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19462" y="539737"/>
                <a:ext cx="56880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67DFCA-E47C-47F9-B583-5497EE6BB712}"/>
                  </a:ext>
                </a:extLst>
              </p14:cNvPr>
              <p14:cNvContentPartPr/>
              <p14:nvPr/>
            </p14:nvContentPartPr>
            <p14:xfrm>
              <a:off x="3391422" y="2921497"/>
              <a:ext cx="1353600" cy="1043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67DFCA-E47C-47F9-B583-5497EE6BB7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73782" y="2885497"/>
                <a:ext cx="138924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29359-6B89-4739-A13C-F52FB1A5E673}"/>
                  </a:ext>
                </a:extLst>
              </p14:cNvPr>
              <p14:cNvContentPartPr/>
              <p14:nvPr/>
            </p14:nvContentPartPr>
            <p14:xfrm>
              <a:off x="3789222" y="3155857"/>
              <a:ext cx="369360" cy="2754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29359-6B89-4739-A13C-F52FB1A5E6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71582" y="3120217"/>
                <a:ext cx="405000" cy="28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E7D85F-0FEC-4617-9DC9-2B0E34CA3669}"/>
                  </a:ext>
                </a:extLst>
              </p14:cNvPr>
              <p14:cNvContentPartPr/>
              <p14:nvPr/>
            </p14:nvContentPartPr>
            <p14:xfrm>
              <a:off x="1186782" y="5266177"/>
              <a:ext cx="5338080" cy="45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E7D85F-0FEC-4617-9DC9-2B0E34CA36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8782" y="5230537"/>
                <a:ext cx="53737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E8737B-577E-43BC-9223-590951E3ABAE}"/>
                  </a:ext>
                </a:extLst>
              </p14:cNvPr>
              <p14:cNvContentPartPr/>
              <p14:nvPr/>
            </p14:nvContentPartPr>
            <p14:xfrm>
              <a:off x="2118102" y="4729777"/>
              <a:ext cx="120960" cy="785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E8737B-577E-43BC-9223-590951E3AB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0102" y="4693777"/>
                <a:ext cx="15660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CB4516-564B-4CA7-A51B-5D73EBC61EA3}"/>
                  </a:ext>
                </a:extLst>
              </p14:cNvPr>
              <p14:cNvContentPartPr/>
              <p14:nvPr/>
            </p14:nvContentPartPr>
            <p14:xfrm>
              <a:off x="2101182" y="4483897"/>
              <a:ext cx="3451680" cy="831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CB4516-564B-4CA7-A51B-5D73EBC61E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83182" y="4447897"/>
                <a:ext cx="348732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24AD76-ED19-467B-BB1E-6E3633B92F79}"/>
                  </a:ext>
                </a:extLst>
              </p14:cNvPr>
              <p14:cNvContentPartPr/>
              <p14:nvPr/>
            </p14:nvContentPartPr>
            <p14:xfrm>
              <a:off x="6347742" y="5046577"/>
              <a:ext cx="564480" cy="533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24AD76-ED19-467B-BB1E-6E3633B92F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29742" y="5010577"/>
                <a:ext cx="6001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4E067E-F9E1-4355-B0DE-D89949A4CB32}"/>
                  </a:ext>
                </a:extLst>
              </p14:cNvPr>
              <p14:cNvContentPartPr/>
              <p14:nvPr/>
            </p14:nvContentPartPr>
            <p14:xfrm>
              <a:off x="6891702" y="5684497"/>
              <a:ext cx="333000" cy="614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4E067E-F9E1-4355-B0DE-D89949A4CB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73702" y="5648497"/>
                <a:ext cx="36864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246775-3F95-44C3-BCE1-0631F16F1C9F}"/>
                  </a:ext>
                </a:extLst>
              </p14:cNvPr>
              <p14:cNvContentPartPr/>
              <p14:nvPr/>
            </p14:nvContentPartPr>
            <p14:xfrm>
              <a:off x="6725742" y="5846137"/>
              <a:ext cx="467640" cy="106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246775-3F95-44C3-BCE1-0631F16F1C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08102" y="5810497"/>
                <a:ext cx="503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0AB4791-ADAA-4370-BCEA-E532E42B8045}"/>
                  </a:ext>
                </a:extLst>
              </p14:cNvPr>
              <p14:cNvContentPartPr/>
              <p14:nvPr/>
            </p14:nvContentPartPr>
            <p14:xfrm>
              <a:off x="4509942" y="2644297"/>
              <a:ext cx="371160" cy="691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0AB4791-ADAA-4370-BCEA-E532E42B804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92302" y="2608657"/>
                <a:ext cx="40680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9DDC15-F7A1-4F4C-853A-DB72CC8F698D}"/>
                  </a:ext>
                </a:extLst>
              </p14:cNvPr>
              <p14:cNvContentPartPr/>
              <p14:nvPr/>
            </p14:nvContentPartPr>
            <p14:xfrm>
              <a:off x="5125542" y="2520817"/>
              <a:ext cx="153720" cy="408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9DDC15-F7A1-4F4C-853A-DB72CC8F69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07542" y="2485177"/>
                <a:ext cx="189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E9FAB0-3115-43F9-BA66-4B70C446559B}"/>
                  </a:ext>
                </a:extLst>
              </p14:cNvPr>
              <p14:cNvContentPartPr/>
              <p14:nvPr/>
            </p14:nvContentPartPr>
            <p14:xfrm>
              <a:off x="5327862" y="2505697"/>
              <a:ext cx="332280" cy="402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E9FAB0-3115-43F9-BA66-4B70C44655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09862" y="2469697"/>
                <a:ext cx="3679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53AEE30-AA9F-4B53-BD3A-AFE700A2D6AB}"/>
                  </a:ext>
                </a:extLst>
              </p14:cNvPr>
              <p14:cNvContentPartPr/>
              <p14:nvPr/>
            </p14:nvContentPartPr>
            <p14:xfrm>
              <a:off x="5248662" y="2614777"/>
              <a:ext cx="270720" cy="102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53AEE30-AA9F-4B53-BD3A-AFE700A2D6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31022" y="2579137"/>
                <a:ext cx="306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5D6AA4-D177-42E2-911A-3F9EAFD2E2F9}"/>
                  </a:ext>
                </a:extLst>
              </p14:cNvPr>
              <p14:cNvContentPartPr/>
              <p14:nvPr/>
            </p14:nvContentPartPr>
            <p14:xfrm>
              <a:off x="5521182" y="2443777"/>
              <a:ext cx="413280" cy="575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5D6AA4-D177-42E2-911A-3F9EAFD2E2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03542" y="2408137"/>
                <a:ext cx="448920" cy="6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006C7F2F-1A18-41D4-96F5-6078304DF2AD}"/>
              </a:ext>
            </a:extLst>
          </p:cNvPr>
          <p:cNvGrpSpPr/>
          <p:nvPr/>
        </p:nvGrpSpPr>
        <p:grpSpPr>
          <a:xfrm>
            <a:off x="6574182" y="2990977"/>
            <a:ext cx="1834920" cy="1449000"/>
            <a:chOff x="6574182" y="2990977"/>
            <a:chExt cx="1834920" cy="14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5B973F-346A-4CDA-997F-0148FA4E3789}"/>
                    </a:ext>
                  </a:extLst>
                </p14:cNvPr>
                <p14:cNvContentPartPr/>
                <p14:nvPr/>
              </p14:nvContentPartPr>
              <p14:xfrm>
                <a:off x="6574182" y="3623857"/>
                <a:ext cx="669960" cy="75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5B973F-346A-4CDA-997F-0148FA4E37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56542" y="3606217"/>
                  <a:ext cx="70560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CCDE33-A384-4A5F-B708-0AC2CF2B29E1}"/>
                    </a:ext>
                  </a:extLst>
                </p14:cNvPr>
                <p14:cNvContentPartPr/>
                <p14:nvPr/>
              </p14:nvContentPartPr>
              <p14:xfrm>
                <a:off x="7392822" y="2990977"/>
                <a:ext cx="718200" cy="92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CCDE33-A384-4A5F-B708-0AC2CF2B29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74822" y="2972977"/>
                  <a:ext cx="75384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C70A72-8321-4839-BE18-33FA981EA2EF}"/>
                    </a:ext>
                  </a:extLst>
                </p14:cNvPr>
                <p14:cNvContentPartPr/>
                <p14:nvPr/>
              </p14:nvContentPartPr>
              <p14:xfrm>
                <a:off x="7411902" y="3669937"/>
                <a:ext cx="997200" cy="63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C70A72-8321-4839-BE18-33FA981EA2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93902" y="3652297"/>
                  <a:ext cx="103284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603025-518C-42FB-8801-FE2CF8785F49}"/>
                    </a:ext>
                  </a:extLst>
                </p14:cNvPr>
                <p14:cNvContentPartPr/>
                <p14:nvPr/>
              </p14:nvContentPartPr>
              <p14:xfrm>
                <a:off x="7540062" y="3878017"/>
                <a:ext cx="703440" cy="56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603025-518C-42FB-8801-FE2CF8785F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2062" y="3860377"/>
                  <a:ext cx="73908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367D05-BFCE-4418-8585-068DE8F4CD5B}"/>
              </a:ext>
            </a:extLst>
          </p:cNvPr>
          <p:cNvGrpSpPr/>
          <p:nvPr/>
        </p:nvGrpSpPr>
        <p:grpSpPr>
          <a:xfrm>
            <a:off x="4179462" y="4439617"/>
            <a:ext cx="1218960" cy="1000800"/>
            <a:chOff x="4179462" y="4439617"/>
            <a:chExt cx="1218960" cy="10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FCB9C0-8E23-417D-ADDC-68AF3366C794}"/>
                    </a:ext>
                  </a:extLst>
                </p14:cNvPr>
                <p14:cNvContentPartPr/>
                <p14:nvPr/>
              </p14:nvContentPartPr>
              <p14:xfrm>
                <a:off x="4529382" y="4439617"/>
                <a:ext cx="605520" cy="92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FCB9C0-8E23-417D-ADDC-68AF3366C7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11382" y="4421977"/>
                  <a:ext cx="64116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95E127-7705-4784-8AC3-60713F249479}"/>
                    </a:ext>
                  </a:extLst>
                </p14:cNvPr>
                <p14:cNvContentPartPr/>
                <p14:nvPr/>
              </p14:nvContentPartPr>
              <p14:xfrm>
                <a:off x="4840782" y="4685857"/>
                <a:ext cx="557640" cy="75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95E127-7705-4784-8AC3-60713F2494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3142" y="4668217"/>
                  <a:ext cx="59328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E8A406-9458-4279-831C-6AD64FE493A1}"/>
                    </a:ext>
                  </a:extLst>
                </p14:cNvPr>
                <p14:cNvContentPartPr/>
                <p14:nvPr/>
              </p14:nvContentPartPr>
              <p14:xfrm>
                <a:off x="4179462" y="4632937"/>
                <a:ext cx="287280" cy="45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E8A406-9458-4279-831C-6AD64FE493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61462" y="4615297"/>
                  <a:ext cx="322920" cy="49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4C9882-A5DD-42AF-8F31-BA62E72C2AD2}"/>
                  </a:ext>
                </a:extLst>
              </p14:cNvPr>
              <p14:cNvContentPartPr/>
              <p14:nvPr/>
            </p14:nvContentPartPr>
            <p14:xfrm>
              <a:off x="8087622" y="4166377"/>
              <a:ext cx="2533680" cy="1174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4C9882-A5DD-42AF-8F31-BA62E72C2AD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69622" y="4148737"/>
                <a:ext cx="2569320" cy="12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782809C-C5D7-4D7F-8CEF-F847FF0BB364}"/>
              </a:ext>
            </a:extLst>
          </p:cNvPr>
          <p:cNvGrpSpPr/>
          <p:nvPr/>
        </p:nvGrpSpPr>
        <p:grpSpPr>
          <a:xfrm>
            <a:off x="2232942" y="3943897"/>
            <a:ext cx="3080160" cy="2958480"/>
            <a:chOff x="2232942" y="3943897"/>
            <a:chExt cx="3080160" cy="2958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41CB7D-A08A-49B6-87C7-1A16DADB7005}"/>
                    </a:ext>
                  </a:extLst>
                </p14:cNvPr>
                <p14:cNvContentPartPr/>
                <p14:nvPr/>
              </p14:nvContentPartPr>
              <p14:xfrm>
                <a:off x="2232942" y="4599817"/>
                <a:ext cx="664560" cy="76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41CB7D-A08A-49B6-87C7-1A16DADB70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15302" y="4582177"/>
                  <a:ext cx="7002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DF275E-F283-4E88-AB2C-CD34E53A61FE}"/>
                    </a:ext>
                  </a:extLst>
                </p14:cNvPr>
                <p14:cNvContentPartPr/>
                <p14:nvPr/>
              </p14:nvContentPartPr>
              <p14:xfrm>
                <a:off x="2373702" y="4684057"/>
                <a:ext cx="893520" cy="74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DF275E-F283-4E88-AB2C-CD34E53A61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5702" y="4666417"/>
                  <a:ext cx="92916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4DE725-558F-43A7-BF28-7B23A9D57E58}"/>
                    </a:ext>
                  </a:extLst>
                </p14:cNvPr>
                <p14:cNvContentPartPr/>
                <p14:nvPr/>
              </p14:nvContentPartPr>
              <p14:xfrm>
                <a:off x="2918742" y="4750657"/>
                <a:ext cx="869760" cy="58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4DE725-558F-43A7-BF28-7B23A9D57E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0742" y="4733017"/>
                  <a:ext cx="9054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ABFF9A-2127-49AC-B088-91F2C5FBCD04}"/>
                    </a:ext>
                  </a:extLst>
                </p14:cNvPr>
                <p14:cNvContentPartPr/>
                <p14:nvPr/>
              </p14:nvContentPartPr>
              <p14:xfrm>
                <a:off x="2471262" y="3943897"/>
                <a:ext cx="2412000" cy="1067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ABFF9A-2127-49AC-B088-91F2C5FBCD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3622" y="3926257"/>
                  <a:ext cx="244764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28C841-716E-4E78-8CB1-590832A35BF9}"/>
                    </a:ext>
                  </a:extLst>
                </p14:cNvPr>
                <p14:cNvContentPartPr/>
                <p14:nvPr/>
              </p14:nvContentPartPr>
              <p14:xfrm>
                <a:off x="2388822" y="4096897"/>
                <a:ext cx="214200" cy="304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28C841-716E-4E78-8CB1-590832A35B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1182" y="4078897"/>
                  <a:ext cx="249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7983E5-F3E4-43E8-AD41-C973591A03C7}"/>
                    </a:ext>
                  </a:extLst>
                </p14:cNvPr>
                <p14:cNvContentPartPr/>
                <p14:nvPr/>
              </p14:nvContentPartPr>
              <p14:xfrm>
                <a:off x="2874822" y="5131537"/>
                <a:ext cx="2438280" cy="177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7983E5-F3E4-43E8-AD41-C973591A03C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56822" y="5113537"/>
                  <a:ext cx="2473920" cy="180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3770AC-01FB-4645-9964-C4AB12DFDCAC}"/>
              </a:ext>
            </a:extLst>
          </p:cNvPr>
          <p:cNvGrpSpPr/>
          <p:nvPr/>
        </p:nvGrpSpPr>
        <p:grpSpPr>
          <a:xfrm>
            <a:off x="7675422" y="3024457"/>
            <a:ext cx="4106160" cy="3759120"/>
            <a:chOff x="7675422" y="3024457"/>
            <a:chExt cx="4106160" cy="3759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C7579E-B008-4144-BF98-A59595672E65}"/>
                    </a:ext>
                  </a:extLst>
                </p14:cNvPr>
                <p14:cNvContentPartPr/>
                <p14:nvPr/>
              </p14:nvContentPartPr>
              <p14:xfrm>
                <a:off x="7675422" y="5091937"/>
                <a:ext cx="3374280" cy="24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C7579E-B008-4144-BF98-A59595672E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57422" y="5073937"/>
                  <a:ext cx="3409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F68BB6-FD5C-49BF-9D47-496E8C4C55E3}"/>
                    </a:ext>
                  </a:extLst>
                </p14:cNvPr>
                <p14:cNvContentPartPr/>
                <p14:nvPr/>
              </p14:nvContentPartPr>
              <p14:xfrm>
                <a:off x="9090942" y="3024457"/>
                <a:ext cx="538920" cy="208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F68BB6-FD5C-49BF-9D47-496E8C4C55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2942" y="3006457"/>
                  <a:ext cx="574560" cy="21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691A0F-5EB8-4E71-85BD-EC01C0D1E06A}"/>
                    </a:ext>
                  </a:extLst>
                </p14:cNvPr>
                <p14:cNvContentPartPr/>
                <p14:nvPr/>
              </p14:nvContentPartPr>
              <p14:xfrm>
                <a:off x="9627342" y="5116777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691A0F-5EB8-4E71-85BD-EC01C0D1E0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09342" y="50991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054C57-90D3-41AD-BE0D-5E973A52880B}"/>
                    </a:ext>
                  </a:extLst>
                </p14:cNvPr>
                <p14:cNvContentPartPr/>
                <p14:nvPr/>
              </p14:nvContentPartPr>
              <p14:xfrm>
                <a:off x="10673502" y="4184737"/>
                <a:ext cx="306360" cy="82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054C57-90D3-41AD-BE0D-5E973A5288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55862" y="4167097"/>
                  <a:ext cx="3420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B7D18A-5FA7-464E-BA67-A6E2092D4A25}"/>
                    </a:ext>
                  </a:extLst>
                </p14:cNvPr>
                <p14:cNvContentPartPr/>
                <p14:nvPr/>
              </p14:nvContentPartPr>
              <p14:xfrm>
                <a:off x="8985462" y="5217577"/>
                <a:ext cx="1074600" cy="83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B7D18A-5FA7-464E-BA67-A6E2092D4A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67822" y="5199577"/>
                  <a:ext cx="111024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0437A4-4976-48EF-B637-6D4B3B1AAF3C}"/>
                    </a:ext>
                  </a:extLst>
                </p14:cNvPr>
                <p14:cNvContentPartPr/>
                <p14:nvPr/>
              </p14:nvContentPartPr>
              <p14:xfrm>
                <a:off x="10233582" y="5068177"/>
                <a:ext cx="1098720" cy="520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0437A4-4976-48EF-B637-6D4B3B1AAF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15942" y="5050177"/>
                  <a:ext cx="11343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5113F2-DF5C-474E-A5E7-55E335139BAF}"/>
                    </a:ext>
                  </a:extLst>
                </p14:cNvPr>
                <p14:cNvContentPartPr/>
                <p14:nvPr/>
              </p14:nvContentPartPr>
              <p14:xfrm>
                <a:off x="9425022" y="5995537"/>
                <a:ext cx="442440" cy="52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5113F2-DF5C-474E-A5E7-55E335139B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7022" y="5977537"/>
                  <a:ext cx="4780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083010-2B47-44DD-BC55-0BF18CB6F61B}"/>
                    </a:ext>
                  </a:extLst>
                </p14:cNvPr>
                <p14:cNvContentPartPr/>
                <p14:nvPr/>
              </p14:nvContentPartPr>
              <p14:xfrm>
                <a:off x="9970062" y="6162937"/>
                <a:ext cx="115200" cy="13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083010-2B47-44DD-BC55-0BF18CB6F6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52422" y="6145297"/>
                  <a:ext cx="150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C48A43-3894-4D05-A87F-36B1A1BDF511}"/>
                    </a:ext>
                  </a:extLst>
                </p14:cNvPr>
                <p14:cNvContentPartPr/>
                <p14:nvPr/>
              </p14:nvContentPartPr>
              <p14:xfrm>
                <a:off x="9862062" y="5755417"/>
                <a:ext cx="1498320" cy="102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C48A43-3894-4D05-A87F-36B1A1BDF5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44422" y="5737777"/>
                  <a:ext cx="153396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37341A-7264-4312-B8C9-0102AEBF4BAA}"/>
                    </a:ext>
                  </a:extLst>
                </p14:cNvPr>
                <p14:cNvContentPartPr/>
                <p14:nvPr/>
              </p14:nvContentPartPr>
              <p14:xfrm>
                <a:off x="11376942" y="4980697"/>
                <a:ext cx="404640" cy="92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37341A-7264-4312-B8C9-0102AEBF4B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59302" y="4962697"/>
                  <a:ext cx="440280" cy="9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15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7AC450-54B3-4E4F-A340-FB5FF517A2B5}"/>
                  </a:ext>
                </a:extLst>
              </p14:cNvPr>
              <p14:cNvContentPartPr/>
              <p14:nvPr/>
            </p14:nvContentPartPr>
            <p14:xfrm>
              <a:off x="600342" y="2563338"/>
              <a:ext cx="1058040" cy="190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7AC450-54B3-4E4F-A340-FB5FF517A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702" y="2527698"/>
                <a:ext cx="1093680" cy="19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F5432B-854B-4DBF-9DD1-4B1A86F3E2E1}"/>
                  </a:ext>
                </a:extLst>
              </p14:cNvPr>
              <p14:cNvContentPartPr/>
              <p14:nvPr/>
            </p14:nvContentPartPr>
            <p14:xfrm>
              <a:off x="1184982" y="3396738"/>
              <a:ext cx="330120" cy="33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F5432B-854B-4DBF-9DD1-4B1A86F3E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6982" y="3360738"/>
                <a:ext cx="365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7C047A-0683-46C6-A47F-5D9D93177936}"/>
                  </a:ext>
                </a:extLst>
              </p14:cNvPr>
              <p14:cNvContentPartPr/>
              <p14:nvPr/>
            </p14:nvContentPartPr>
            <p14:xfrm>
              <a:off x="1714182" y="3064098"/>
              <a:ext cx="540360" cy="48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7C047A-0683-46C6-A47F-5D9D931779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6542" y="3028458"/>
                <a:ext cx="5760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D04541-0595-443F-8DE3-C481F55E8364}"/>
                  </a:ext>
                </a:extLst>
              </p14:cNvPr>
              <p14:cNvContentPartPr/>
              <p14:nvPr/>
            </p14:nvContentPartPr>
            <p14:xfrm>
              <a:off x="2303142" y="2264178"/>
              <a:ext cx="996480" cy="87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D04541-0595-443F-8DE3-C481F55E83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5502" y="2228538"/>
                <a:ext cx="103212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AF5A18-F84A-4A5A-9EBC-7F444104A482}"/>
                  </a:ext>
                </a:extLst>
              </p14:cNvPr>
              <p14:cNvContentPartPr/>
              <p14:nvPr/>
            </p14:nvContentPartPr>
            <p14:xfrm>
              <a:off x="3173982" y="1560738"/>
              <a:ext cx="1447560" cy="148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AF5A18-F84A-4A5A-9EBC-7F444104A4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5982" y="1524738"/>
                <a:ext cx="148320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ABB17F-705B-4DE6-AE2A-27CBA9EB33A8}"/>
                  </a:ext>
                </a:extLst>
              </p14:cNvPr>
              <p14:cNvContentPartPr/>
              <p14:nvPr/>
            </p14:nvContentPartPr>
            <p14:xfrm>
              <a:off x="4863462" y="755418"/>
              <a:ext cx="643680" cy="132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ABB17F-705B-4DE6-AE2A-27CBA9EB33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5822" y="719778"/>
                <a:ext cx="679320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57DB30-AFB0-483B-A998-6F4258519AF2}"/>
                  </a:ext>
                </a:extLst>
              </p14:cNvPr>
              <p14:cNvContentPartPr/>
              <p14:nvPr/>
            </p14:nvContentPartPr>
            <p14:xfrm>
              <a:off x="5503542" y="1265898"/>
              <a:ext cx="271800" cy="26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57DB30-AFB0-483B-A998-6F4258519A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5902" y="1229898"/>
                <a:ext cx="307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FEF7F7F-88A0-4737-BB65-B3F36DE100A4}"/>
                  </a:ext>
                </a:extLst>
              </p14:cNvPr>
              <p14:cNvContentPartPr/>
              <p14:nvPr/>
            </p14:nvContentPartPr>
            <p14:xfrm>
              <a:off x="5318862" y="727338"/>
              <a:ext cx="1497960" cy="129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FEF7F7F-88A0-4737-BB65-B3F36DE10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862" y="691698"/>
                <a:ext cx="15336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0B0D6D-BE9C-4891-94B4-7413D40518ED}"/>
                  </a:ext>
                </a:extLst>
              </p14:cNvPr>
              <p14:cNvContentPartPr/>
              <p14:nvPr/>
            </p14:nvContentPartPr>
            <p14:xfrm>
              <a:off x="6916902" y="315498"/>
              <a:ext cx="827280" cy="697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0B0D6D-BE9C-4891-94B4-7413D40518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8902" y="279498"/>
                <a:ext cx="86292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5042C4-C13A-4502-83C1-214B8482999C}"/>
                  </a:ext>
                </a:extLst>
              </p14:cNvPr>
              <p14:cNvContentPartPr/>
              <p14:nvPr/>
            </p14:nvContentPartPr>
            <p14:xfrm>
              <a:off x="3978582" y="2864658"/>
              <a:ext cx="955080" cy="153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5042C4-C13A-4502-83C1-214B848299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60942" y="2829018"/>
                <a:ext cx="990720" cy="16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282CB9-8667-4965-90A0-8DB68DF6FB50}"/>
                  </a:ext>
                </a:extLst>
              </p14:cNvPr>
              <p14:cNvContentPartPr/>
              <p14:nvPr/>
            </p14:nvContentPartPr>
            <p14:xfrm>
              <a:off x="2390982" y="5025378"/>
              <a:ext cx="1230480" cy="164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282CB9-8667-4965-90A0-8DB68DF6FB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2982" y="4989378"/>
                <a:ext cx="1266120" cy="17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67BA4A-4E3D-4DF5-941E-3271D678F66E}"/>
                  </a:ext>
                </a:extLst>
              </p14:cNvPr>
              <p14:cNvContentPartPr/>
              <p14:nvPr/>
            </p14:nvContentPartPr>
            <p14:xfrm>
              <a:off x="3686982" y="5503098"/>
              <a:ext cx="883800" cy="47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67BA4A-4E3D-4DF5-941E-3271D678F6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8982" y="5467098"/>
                <a:ext cx="9194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C0F449-A8BC-4CFD-9476-0DDE42602F11}"/>
                  </a:ext>
                </a:extLst>
              </p14:cNvPr>
              <p14:cNvContentPartPr/>
              <p14:nvPr/>
            </p14:nvContentPartPr>
            <p14:xfrm>
              <a:off x="4149582" y="4744938"/>
              <a:ext cx="1106640" cy="68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C0F449-A8BC-4CFD-9476-0DDE42602F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31582" y="4709298"/>
                <a:ext cx="11422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A56044-3D3D-4E76-822C-429E7D92C58C}"/>
                  </a:ext>
                </a:extLst>
              </p14:cNvPr>
              <p14:cNvContentPartPr/>
              <p14:nvPr/>
            </p14:nvContentPartPr>
            <p14:xfrm>
              <a:off x="5312742" y="4284858"/>
              <a:ext cx="1249200" cy="82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A56044-3D3D-4E76-822C-429E7D92C5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5102" y="4249218"/>
                <a:ext cx="12848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5EA70D-08A0-455A-9EAB-BE85CF97720F}"/>
                  </a:ext>
                </a:extLst>
              </p14:cNvPr>
              <p14:cNvContentPartPr/>
              <p14:nvPr/>
            </p14:nvContentPartPr>
            <p14:xfrm>
              <a:off x="6781182" y="2801298"/>
              <a:ext cx="1001160" cy="1626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5EA70D-08A0-455A-9EAB-BE85CF9772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63542" y="2765298"/>
                <a:ext cx="103680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73361-4D4F-450B-9C94-0ECCF45DFAA7}"/>
                  </a:ext>
                </a:extLst>
              </p14:cNvPr>
              <p14:cNvContentPartPr/>
              <p14:nvPr/>
            </p14:nvContentPartPr>
            <p14:xfrm>
              <a:off x="7798542" y="3481338"/>
              <a:ext cx="281520" cy="20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73361-4D4F-450B-9C94-0ECCF45DFA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80542" y="3445698"/>
                <a:ext cx="317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0FE6B3-F9CE-4ADA-A024-F74E36A8395A}"/>
                  </a:ext>
                </a:extLst>
              </p14:cNvPr>
              <p14:cNvContentPartPr/>
              <p14:nvPr/>
            </p14:nvContentPartPr>
            <p14:xfrm>
              <a:off x="7864782" y="2848818"/>
              <a:ext cx="1103400" cy="1520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0FE6B3-F9CE-4ADA-A024-F74E36A839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7142" y="2813178"/>
                <a:ext cx="113904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547879-470F-4099-8549-A4C461B22943}"/>
                  </a:ext>
                </a:extLst>
              </p14:cNvPr>
              <p14:cNvContentPartPr/>
              <p14:nvPr/>
            </p14:nvContentPartPr>
            <p14:xfrm>
              <a:off x="8958822" y="2354898"/>
              <a:ext cx="816840" cy="719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547879-470F-4099-8549-A4C461B229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1182" y="2318898"/>
                <a:ext cx="85248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C5135D-6779-4B38-817A-BEBF6A4D3B0F}"/>
                  </a:ext>
                </a:extLst>
              </p14:cNvPr>
              <p14:cNvContentPartPr/>
              <p14:nvPr/>
            </p14:nvContentPartPr>
            <p14:xfrm>
              <a:off x="9823542" y="1426458"/>
              <a:ext cx="939600" cy="109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C5135D-6779-4B38-817A-BEBF6A4D3B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5542" y="1390818"/>
                <a:ext cx="97524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31A06F-ED5D-4F7E-8EE1-185419CADA25}"/>
                  </a:ext>
                </a:extLst>
              </p14:cNvPr>
              <p14:cNvContentPartPr/>
              <p14:nvPr/>
            </p14:nvContentPartPr>
            <p14:xfrm>
              <a:off x="8552742" y="2652978"/>
              <a:ext cx="459360" cy="11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31A06F-ED5D-4F7E-8EE1-185419CADA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34742" y="2616978"/>
                <a:ext cx="495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0EA01C-C13B-4CD1-A841-150B92E8EBDF}"/>
                  </a:ext>
                </a:extLst>
              </p14:cNvPr>
              <p14:cNvContentPartPr/>
              <p14:nvPr/>
            </p14:nvContentPartPr>
            <p14:xfrm>
              <a:off x="5626662" y="3444258"/>
              <a:ext cx="5227560" cy="267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0EA01C-C13B-4CD1-A841-150B92E8EB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08662" y="3408618"/>
                <a:ext cx="5263200" cy="27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D5E478-ABC3-4B03-940B-2BDA8C7F168D}"/>
                  </a:ext>
                </a:extLst>
              </p14:cNvPr>
              <p14:cNvContentPartPr/>
              <p14:nvPr/>
            </p14:nvContentPartPr>
            <p14:xfrm>
              <a:off x="1670262" y="5864178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D5E478-ABC3-4B03-940B-2BDA8C7F16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52262" y="582817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42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7A61E4-5C12-4AEE-A93A-958CB3DE5860}"/>
                  </a:ext>
                </a:extLst>
              </p14:cNvPr>
              <p14:cNvContentPartPr/>
              <p14:nvPr/>
            </p14:nvContentPartPr>
            <p14:xfrm>
              <a:off x="2027742" y="272298"/>
              <a:ext cx="689040" cy="137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7A61E4-5C12-4AEE-A93A-958CB3DE58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0102" y="236298"/>
                <a:ext cx="724680" cy="14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ADDB6E-58C3-470F-911A-9606E8DE207D}"/>
                  </a:ext>
                </a:extLst>
              </p14:cNvPr>
              <p14:cNvContentPartPr/>
              <p14:nvPr/>
            </p14:nvContentPartPr>
            <p14:xfrm>
              <a:off x="2180382" y="1009218"/>
              <a:ext cx="257400" cy="17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ADDB6E-58C3-470F-911A-9606E8DE20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382" y="973578"/>
                <a:ext cx="2930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D499DF-2656-4FCD-A5E1-32981E30FA2F}"/>
                  </a:ext>
                </a:extLst>
              </p14:cNvPr>
              <p14:cNvContentPartPr/>
              <p14:nvPr/>
            </p14:nvContentPartPr>
            <p14:xfrm>
              <a:off x="2651622" y="920298"/>
              <a:ext cx="506880" cy="38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D499DF-2656-4FCD-A5E1-32981E30FA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982" y="884658"/>
                <a:ext cx="5425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577E1B-DB2C-47A7-A3B2-9E3578848711}"/>
                  </a:ext>
                </a:extLst>
              </p14:cNvPr>
              <p14:cNvContentPartPr/>
              <p14:nvPr/>
            </p14:nvContentPartPr>
            <p14:xfrm>
              <a:off x="3164982" y="498018"/>
              <a:ext cx="912600" cy="81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577E1B-DB2C-47A7-A3B2-9E35788487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6982" y="462378"/>
                <a:ext cx="94824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373AF3-953F-43F5-BB59-9A8FC021D483}"/>
                  </a:ext>
                </a:extLst>
              </p14:cNvPr>
              <p14:cNvContentPartPr/>
              <p14:nvPr/>
            </p14:nvContentPartPr>
            <p14:xfrm>
              <a:off x="3978942" y="431058"/>
              <a:ext cx="1321560" cy="128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373AF3-953F-43F5-BB59-9A8FC021D4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942" y="395418"/>
                <a:ext cx="135720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C07194-A108-44C1-932A-28ABEF94BFC4}"/>
                  </a:ext>
                </a:extLst>
              </p14:cNvPr>
              <p14:cNvContentPartPr/>
              <p14:nvPr/>
            </p14:nvContentPartPr>
            <p14:xfrm>
              <a:off x="6270702" y="307578"/>
              <a:ext cx="552960" cy="900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C07194-A108-44C1-932A-28ABEF94BF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3062" y="271578"/>
                <a:ext cx="58860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36E737-0064-46E3-9C76-48B2E3E09F57}"/>
                  </a:ext>
                </a:extLst>
              </p14:cNvPr>
              <p14:cNvContentPartPr/>
              <p14:nvPr/>
            </p14:nvContentPartPr>
            <p14:xfrm>
              <a:off x="6954342" y="711858"/>
              <a:ext cx="189720" cy="219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36E737-0064-46E3-9C76-48B2E3E09F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6702" y="676218"/>
                <a:ext cx="2253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EBA467-6C93-40C3-90D2-9A7434398244}"/>
                  </a:ext>
                </a:extLst>
              </p14:cNvPr>
              <p14:cNvContentPartPr/>
              <p14:nvPr/>
            </p14:nvContentPartPr>
            <p14:xfrm>
              <a:off x="6761022" y="326298"/>
              <a:ext cx="206640" cy="86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EBA467-6C93-40C3-90D2-9A74343982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3382" y="290658"/>
                <a:ext cx="2422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D7D853-833A-48E4-9364-E87A9535DB63}"/>
                  </a:ext>
                </a:extLst>
              </p14:cNvPr>
              <p14:cNvContentPartPr/>
              <p14:nvPr/>
            </p14:nvContentPartPr>
            <p14:xfrm>
              <a:off x="7122462" y="240258"/>
              <a:ext cx="1308240" cy="143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D7D853-833A-48E4-9364-E87A9535DB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04462" y="204258"/>
                <a:ext cx="1343880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3F828D-21E6-4FDF-B25E-8D1497871F84}"/>
                  </a:ext>
                </a:extLst>
              </p14:cNvPr>
              <p14:cNvContentPartPr/>
              <p14:nvPr/>
            </p14:nvContentPartPr>
            <p14:xfrm>
              <a:off x="8562102" y="131898"/>
              <a:ext cx="920160" cy="103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3F828D-21E6-4FDF-B25E-8D1497871F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102" y="95898"/>
                <a:ext cx="95580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2AE23D-AE5D-44E7-85E6-6218E803497A}"/>
                  </a:ext>
                </a:extLst>
              </p14:cNvPr>
              <p14:cNvContentPartPr/>
              <p14:nvPr/>
            </p14:nvContentPartPr>
            <p14:xfrm>
              <a:off x="2197662" y="1189218"/>
              <a:ext cx="6412320" cy="209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2AE23D-AE5D-44E7-85E6-6218E8034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0022" y="1153578"/>
                <a:ext cx="6447960" cy="21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43F209-CCD7-4F42-88D9-210AB3A56B1F}"/>
                  </a:ext>
                </a:extLst>
              </p14:cNvPr>
              <p14:cNvContentPartPr/>
              <p14:nvPr/>
            </p14:nvContentPartPr>
            <p14:xfrm>
              <a:off x="879342" y="3870138"/>
              <a:ext cx="190080" cy="91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43F209-CCD7-4F42-88D9-210AB3A56B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1702" y="3834138"/>
                <a:ext cx="2257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BB7F6B-592E-491A-9F33-D57FD45C2189}"/>
                  </a:ext>
                </a:extLst>
              </p14:cNvPr>
              <p14:cNvContentPartPr/>
              <p14:nvPr/>
            </p14:nvContentPartPr>
            <p14:xfrm>
              <a:off x="1037022" y="3762858"/>
              <a:ext cx="583560" cy="96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BB7F6B-592E-491A-9F33-D57FD45C21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382" y="3726858"/>
                <a:ext cx="61920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7ADB1-9DB6-4B20-9BCC-EC19CBD1B173}"/>
                  </a:ext>
                </a:extLst>
              </p14:cNvPr>
              <p14:cNvContentPartPr/>
              <p14:nvPr/>
            </p14:nvContentPartPr>
            <p14:xfrm>
              <a:off x="1686462" y="4095498"/>
              <a:ext cx="653760" cy="337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7ADB1-9DB6-4B20-9BCC-EC19CBD1B1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68822" y="4059498"/>
                <a:ext cx="689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8F61E0-E7AD-4D84-B5D8-E8453EA7ED4F}"/>
                  </a:ext>
                </a:extLst>
              </p14:cNvPr>
              <p14:cNvContentPartPr/>
              <p14:nvPr/>
            </p14:nvContentPartPr>
            <p14:xfrm>
              <a:off x="1458942" y="3794538"/>
              <a:ext cx="360" cy="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8F61E0-E7AD-4D84-B5D8-E8453EA7ED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1302" y="37585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4FD5F6-E95D-4E82-A66A-2FD203F55B10}"/>
                  </a:ext>
                </a:extLst>
              </p14:cNvPr>
              <p14:cNvContentPartPr/>
              <p14:nvPr/>
            </p14:nvContentPartPr>
            <p14:xfrm>
              <a:off x="507102" y="3657738"/>
              <a:ext cx="943920" cy="238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4FD5F6-E95D-4E82-A66A-2FD203F55B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102" y="3622098"/>
                <a:ext cx="9795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CD3070-A7BB-4149-A052-068662B1C555}"/>
                  </a:ext>
                </a:extLst>
              </p14:cNvPr>
              <p14:cNvContentPartPr/>
              <p14:nvPr/>
            </p14:nvContentPartPr>
            <p14:xfrm>
              <a:off x="2619942" y="3229338"/>
              <a:ext cx="578160" cy="591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CD3070-A7BB-4149-A052-068662B1C5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1942" y="3193698"/>
                <a:ext cx="6138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C0ACD2-1D11-45D6-8C9A-D048AAAA5AA4}"/>
                  </a:ext>
                </a:extLst>
              </p14:cNvPr>
              <p14:cNvContentPartPr/>
              <p14:nvPr/>
            </p14:nvContentPartPr>
            <p14:xfrm>
              <a:off x="3463422" y="2851698"/>
              <a:ext cx="1280520" cy="88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C0ACD2-1D11-45D6-8C9A-D048AAAA5A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5782" y="2816058"/>
                <a:ext cx="131616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11B97A-0990-456A-9F76-FC1B80213903}"/>
                  </a:ext>
                </a:extLst>
              </p14:cNvPr>
              <p14:cNvContentPartPr/>
              <p14:nvPr/>
            </p14:nvContentPartPr>
            <p14:xfrm>
              <a:off x="4809102" y="2882298"/>
              <a:ext cx="565920" cy="29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11B97A-0990-456A-9F76-FC1B802139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91462" y="2846658"/>
                <a:ext cx="6015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52B218-B933-4591-89E5-6D4D01FEF350}"/>
                  </a:ext>
                </a:extLst>
              </p14:cNvPr>
              <p14:cNvContentPartPr/>
              <p14:nvPr/>
            </p14:nvContentPartPr>
            <p14:xfrm>
              <a:off x="5797662" y="2011458"/>
              <a:ext cx="956520" cy="86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52B218-B933-4591-89E5-6D4D01FEF3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9662" y="1975818"/>
                <a:ext cx="99216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2F674C-0BB7-474E-A69F-CFD320B4A6EA}"/>
                  </a:ext>
                </a:extLst>
              </p14:cNvPr>
              <p14:cNvContentPartPr/>
              <p14:nvPr/>
            </p14:nvContentPartPr>
            <p14:xfrm>
              <a:off x="6400662" y="2459298"/>
              <a:ext cx="507240" cy="20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2F674C-0BB7-474E-A69F-CFD320B4A6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82662" y="2423658"/>
                <a:ext cx="542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62A625-FA01-4C5E-846B-218E58E3F3DD}"/>
                  </a:ext>
                </a:extLst>
              </p14:cNvPr>
              <p14:cNvContentPartPr/>
              <p14:nvPr/>
            </p14:nvContentPartPr>
            <p14:xfrm>
              <a:off x="7481742" y="1985178"/>
              <a:ext cx="388440" cy="67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62A625-FA01-4C5E-846B-218E58E3F3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4102" y="1949178"/>
                <a:ext cx="42408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0E937D-8651-4A3A-AA5F-99149F2437E1}"/>
                  </a:ext>
                </a:extLst>
              </p14:cNvPr>
              <p14:cNvContentPartPr/>
              <p14:nvPr/>
            </p14:nvContentPartPr>
            <p14:xfrm>
              <a:off x="8044782" y="2179938"/>
              <a:ext cx="42120" cy="51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0E937D-8651-4A3A-AA5F-99149F2437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26782" y="2144298"/>
                <a:ext cx="77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D19BD7-21DF-4425-87A5-38441A531845}"/>
                  </a:ext>
                </a:extLst>
              </p14:cNvPr>
              <p14:cNvContentPartPr/>
              <p14:nvPr/>
            </p14:nvContentPartPr>
            <p14:xfrm>
              <a:off x="7941462" y="1746498"/>
              <a:ext cx="1362600" cy="115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D19BD7-21DF-4425-87A5-38441A5318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3462" y="1710858"/>
                <a:ext cx="139824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60A092-E95E-4DE3-BD5A-4A96B4699E26}"/>
                  </a:ext>
                </a:extLst>
              </p14:cNvPr>
              <p14:cNvContentPartPr/>
              <p14:nvPr/>
            </p14:nvContentPartPr>
            <p14:xfrm>
              <a:off x="9635262" y="1226298"/>
              <a:ext cx="768600" cy="69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60A092-E95E-4DE3-BD5A-4A96B4699E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17622" y="1190658"/>
                <a:ext cx="8042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87EDEC-6134-4E77-AB39-9BE925E0CE6A}"/>
                  </a:ext>
                </a:extLst>
              </p14:cNvPr>
              <p14:cNvContentPartPr/>
              <p14:nvPr/>
            </p14:nvContentPartPr>
            <p14:xfrm>
              <a:off x="1819662" y="5164338"/>
              <a:ext cx="106920" cy="12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87EDEC-6134-4E77-AB39-9BE925E0CE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1662" y="5128338"/>
                <a:ext cx="142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79AD58D-A096-4523-9B5A-06F202878222}"/>
                  </a:ext>
                </a:extLst>
              </p14:cNvPr>
              <p14:cNvContentPartPr/>
              <p14:nvPr/>
            </p14:nvContentPartPr>
            <p14:xfrm>
              <a:off x="1668462" y="4948698"/>
              <a:ext cx="10800" cy="19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79AD58D-A096-4523-9B5A-06F2028782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50822" y="4912698"/>
                <a:ext cx="46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C6ECCE-ED90-4E59-8D76-61146A1B081A}"/>
                  </a:ext>
                </a:extLst>
              </p14:cNvPr>
              <p14:cNvContentPartPr/>
              <p14:nvPr/>
            </p14:nvContentPartPr>
            <p14:xfrm>
              <a:off x="1881222" y="4864098"/>
              <a:ext cx="354600" cy="29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C6ECCE-ED90-4E59-8D76-61146A1B08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63222" y="4828458"/>
                <a:ext cx="3902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FD1E9F6-C4FA-40A4-B5D2-E88865B438B4}"/>
                  </a:ext>
                </a:extLst>
              </p14:cNvPr>
              <p14:cNvContentPartPr/>
              <p14:nvPr/>
            </p14:nvContentPartPr>
            <p14:xfrm>
              <a:off x="2700222" y="4352898"/>
              <a:ext cx="629280" cy="551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FD1E9F6-C4FA-40A4-B5D2-E88865B438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82222" y="4316898"/>
                <a:ext cx="6649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EBAAEB5-FF0D-4624-8E69-64CEC4E223D1}"/>
                  </a:ext>
                </a:extLst>
              </p14:cNvPr>
              <p14:cNvContentPartPr/>
              <p14:nvPr/>
            </p14:nvContentPartPr>
            <p14:xfrm>
              <a:off x="3490062" y="4184778"/>
              <a:ext cx="476640" cy="705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EBAAEB5-FF0D-4624-8E69-64CEC4E223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72422" y="4149138"/>
                <a:ext cx="51228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C34CB7-32CB-43A4-9C24-9120F209A1D9}"/>
                  </a:ext>
                </a:extLst>
              </p14:cNvPr>
              <p14:cNvContentPartPr/>
              <p14:nvPr/>
            </p14:nvContentPartPr>
            <p14:xfrm>
              <a:off x="3894702" y="3821538"/>
              <a:ext cx="752040" cy="820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C34CB7-32CB-43A4-9C24-9120F209A1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76702" y="3785538"/>
                <a:ext cx="78768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BDD2FB-9510-4CA2-AEB2-945569AB62E2}"/>
                  </a:ext>
                </a:extLst>
              </p14:cNvPr>
              <p14:cNvContentPartPr/>
              <p14:nvPr/>
            </p14:nvContentPartPr>
            <p14:xfrm>
              <a:off x="5624502" y="3705258"/>
              <a:ext cx="297000" cy="43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BDD2FB-9510-4CA2-AEB2-945569AB62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06502" y="3669258"/>
                <a:ext cx="3326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B02F932-D3F1-45F7-BDD8-99FFC74432CC}"/>
                  </a:ext>
                </a:extLst>
              </p14:cNvPr>
              <p14:cNvContentPartPr/>
              <p14:nvPr/>
            </p14:nvContentPartPr>
            <p14:xfrm>
              <a:off x="6381582" y="3693018"/>
              <a:ext cx="268560" cy="237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B02F932-D3F1-45F7-BDD8-99FFC74432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63582" y="3657378"/>
                <a:ext cx="3042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1F8537-6FEB-48CD-B95E-DA036F225291}"/>
                  </a:ext>
                </a:extLst>
              </p14:cNvPr>
              <p14:cNvContentPartPr/>
              <p14:nvPr/>
            </p14:nvContentPartPr>
            <p14:xfrm>
              <a:off x="6761022" y="3533538"/>
              <a:ext cx="395640" cy="246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1F8537-6FEB-48CD-B95E-DA036F22529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43382" y="3497898"/>
                <a:ext cx="431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7C6980-F031-453F-9F3B-D4355399E819}"/>
                  </a:ext>
                </a:extLst>
              </p14:cNvPr>
              <p14:cNvContentPartPr/>
              <p14:nvPr/>
            </p14:nvContentPartPr>
            <p14:xfrm>
              <a:off x="7083222" y="3227538"/>
              <a:ext cx="435960" cy="468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7C6980-F031-453F-9F3B-D4355399E8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65582" y="3191538"/>
                <a:ext cx="4716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E7BA99F-B978-4E8B-A0FE-84A4980DB703}"/>
                  </a:ext>
                </a:extLst>
              </p14:cNvPr>
              <p14:cNvContentPartPr/>
              <p14:nvPr/>
            </p14:nvContentPartPr>
            <p14:xfrm>
              <a:off x="7737342" y="2751618"/>
              <a:ext cx="912600" cy="761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E7BA99F-B978-4E8B-A0FE-84A4980DB7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19342" y="2715978"/>
                <a:ext cx="9482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70377CE-8DF2-4837-8FBF-C015F3A8685E}"/>
                  </a:ext>
                </a:extLst>
              </p14:cNvPr>
              <p14:cNvContentPartPr/>
              <p14:nvPr/>
            </p14:nvContentPartPr>
            <p14:xfrm>
              <a:off x="7021302" y="4316898"/>
              <a:ext cx="647640" cy="1007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70377CE-8DF2-4837-8FBF-C015F3A868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3302" y="4280898"/>
                <a:ext cx="68328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ED40CE4-6635-4237-BA7E-DB1AF7AA28C6}"/>
                  </a:ext>
                </a:extLst>
              </p14:cNvPr>
              <p14:cNvContentPartPr/>
              <p14:nvPr/>
            </p14:nvContentPartPr>
            <p14:xfrm>
              <a:off x="7209222" y="4418778"/>
              <a:ext cx="405360" cy="29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ED40CE4-6635-4237-BA7E-DB1AF7AA28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1582" y="4382778"/>
                <a:ext cx="4410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92C662-942B-45CB-97C1-CD12EDC4C42B}"/>
                  </a:ext>
                </a:extLst>
              </p14:cNvPr>
              <p14:cNvContentPartPr/>
              <p14:nvPr/>
            </p14:nvContentPartPr>
            <p14:xfrm>
              <a:off x="6980622" y="4021698"/>
              <a:ext cx="471600" cy="268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92C662-942B-45CB-97C1-CD12EDC4C4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2982" y="3985698"/>
                <a:ext cx="507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E4D374-0318-4982-9619-E9E6BE43A302}"/>
                  </a:ext>
                </a:extLst>
              </p14:cNvPr>
              <p14:cNvContentPartPr/>
              <p14:nvPr/>
            </p14:nvContentPartPr>
            <p14:xfrm>
              <a:off x="8004102" y="3560538"/>
              <a:ext cx="1064880" cy="1179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E4D374-0318-4982-9619-E9E6BE43A30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86462" y="3524538"/>
                <a:ext cx="110052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A5E24D-0949-47C5-96B7-AB1508A77324}"/>
                  </a:ext>
                </a:extLst>
              </p14:cNvPr>
              <p14:cNvContentPartPr/>
              <p14:nvPr/>
            </p14:nvContentPartPr>
            <p14:xfrm>
              <a:off x="8779182" y="3666018"/>
              <a:ext cx="1100520" cy="629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A5E24D-0949-47C5-96B7-AB1508A7732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61542" y="3630378"/>
                <a:ext cx="11361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27CA8F9-E3E2-4365-8322-0295A8D7A20B}"/>
                  </a:ext>
                </a:extLst>
              </p14:cNvPr>
              <p14:cNvContentPartPr/>
              <p14:nvPr/>
            </p14:nvContentPartPr>
            <p14:xfrm>
              <a:off x="5018982" y="5108178"/>
              <a:ext cx="661320" cy="580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27CA8F9-E3E2-4365-8322-0295A8D7A2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01342" y="5072178"/>
                <a:ext cx="6969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CA1E74-16F2-49DB-86CF-23CD0F885785}"/>
                  </a:ext>
                </a:extLst>
              </p14:cNvPr>
              <p14:cNvContentPartPr/>
              <p14:nvPr/>
            </p14:nvContentPartPr>
            <p14:xfrm>
              <a:off x="5994942" y="4562778"/>
              <a:ext cx="780120" cy="855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CA1E74-16F2-49DB-86CF-23CD0F8857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77302" y="4526778"/>
                <a:ext cx="81576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1942FC-731C-424B-890C-2483AE85C873}"/>
                  </a:ext>
                </a:extLst>
              </p14:cNvPr>
              <p14:cNvContentPartPr/>
              <p14:nvPr/>
            </p14:nvContentPartPr>
            <p14:xfrm>
              <a:off x="4316622" y="5903418"/>
              <a:ext cx="329400" cy="58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1942FC-731C-424B-890C-2483AE85C87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98622" y="5867418"/>
                <a:ext cx="3650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1DF8E9B-3F10-48E6-A0EC-B8FD04DC5BCF}"/>
                  </a:ext>
                </a:extLst>
              </p14:cNvPr>
              <p14:cNvContentPartPr/>
              <p14:nvPr/>
            </p14:nvContentPartPr>
            <p14:xfrm>
              <a:off x="4964262" y="5851218"/>
              <a:ext cx="1377720" cy="696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1DF8E9B-3F10-48E6-A0EC-B8FD04DC5B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46262" y="5815578"/>
                <a:ext cx="141336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EF99E2A-B89F-426F-985D-B976F9664551}"/>
                  </a:ext>
                </a:extLst>
              </p14:cNvPr>
              <p14:cNvContentPartPr/>
              <p14:nvPr/>
            </p14:nvContentPartPr>
            <p14:xfrm>
              <a:off x="6538542" y="5801898"/>
              <a:ext cx="390600" cy="374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EF99E2A-B89F-426F-985D-B976F966455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20542" y="5765898"/>
                <a:ext cx="4262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6E1B9C-8AD7-446C-BE43-22D2F8877D74}"/>
                  </a:ext>
                </a:extLst>
              </p14:cNvPr>
              <p14:cNvContentPartPr/>
              <p14:nvPr/>
            </p14:nvContentPartPr>
            <p14:xfrm>
              <a:off x="7612062" y="4755738"/>
              <a:ext cx="918000" cy="1238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6E1B9C-8AD7-446C-BE43-22D2F8877D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94422" y="4719738"/>
                <a:ext cx="95364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B199B6D-00B0-41B2-884C-F1E1055D0ED2}"/>
                  </a:ext>
                </a:extLst>
              </p14:cNvPr>
              <p14:cNvContentPartPr/>
              <p14:nvPr/>
            </p14:nvContentPartPr>
            <p14:xfrm>
              <a:off x="8220462" y="5382498"/>
              <a:ext cx="387360" cy="21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B199B6D-00B0-41B2-884C-F1E1055D0E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02822" y="5346498"/>
                <a:ext cx="423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C470FC-B91C-48E3-8E60-AEBFBDB422B5}"/>
                  </a:ext>
                </a:extLst>
              </p14:cNvPr>
              <p14:cNvContentPartPr/>
              <p14:nvPr/>
            </p14:nvContentPartPr>
            <p14:xfrm>
              <a:off x="9121182" y="4808658"/>
              <a:ext cx="324720" cy="644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C470FC-B91C-48E3-8E60-AEBFBDB422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03542" y="4772658"/>
                <a:ext cx="3603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8AC182-1C99-4320-85AA-96B9F0A6AEAB}"/>
                  </a:ext>
                </a:extLst>
              </p14:cNvPr>
              <p14:cNvContentPartPr/>
              <p14:nvPr/>
            </p14:nvContentPartPr>
            <p14:xfrm>
              <a:off x="9530502" y="5002338"/>
              <a:ext cx="111240" cy="118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8AC182-1C99-4320-85AA-96B9F0A6AEA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12862" y="4966698"/>
                <a:ext cx="14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82735E9-2EDF-4768-9FE5-E64371929249}"/>
                  </a:ext>
                </a:extLst>
              </p14:cNvPr>
              <p14:cNvContentPartPr/>
              <p14:nvPr/>
            </p14:nvContentPartPr>
            <p14:xfrm>
              <a:off x="9687822" y="4447938"/>
              <a:ext cx="1141920" cy="108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82735E9-2EDF-4768-9FE5-E643719292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69822" y="4412298"/>
                <a:ext cx="11775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417F4C5-66E7-4F70-9F46-E2DBABE84DDD}"/>
                  </a:ext>
                </a:extLst>
              </p14:cNvPr>
              <p14:cNvContentPartPr/>
              <p14:nvPr/>
            </p14:nvContentPartPr>
            <p14:xfrm>
              <a:off x="10781142" y="3750618"/>
              <a:ext cx="513000" cy="786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417F4C5-66E7-4F70-9F46-E2DBABE84D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63142" y="3714978"/>
                <a:ext cx="54864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8BD9599-1B27-475C-8F9F-D8960AC9D025}"/>
                  </a:ext>
                </a:extLst>
              </p14:cNvPr>
              <p14:cNvContentPartPr/>
              <p14:nvPr/>
            </p14:nvContentPartPr>
            <p14:xfrm>
              <a:off x="6673182" y="6310218"/>
              <a:ext cx="618120" cy="390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8BD9599-1B27-475C-8F9F-D8960AC9D0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55182" y="6274218"/>
                <a:ext cx="653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3DB10F0-7B61-43FD-A125-DA4B69FB3663}"/>
                  </a:ext>
                </a:extLst>
              </p14:cNvPr>
              <p14:cNvContentPartPr/>
              <p14:nvPr/>
            </p14:nvContentPartPr>
            <p14:xfrm>
              <a:off x="6713142" y="6358098"/>
              <a:ext cx="38160" cy="24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3DB10F0-7B61-43FD-A125-DA4B69FB36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5142" y="6322458"/>
                <a:ext cx="73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F36A34-6AA7-4BDD-9A93-59925D8256DA}"/>
                  </a:ext>
                </a:extLst>
              </p14:cNvPr>
              <p14:cNvContentPartPr/>
              <p14:nvPr/>
            </p14:nvContentPartPr>
            <p14:xfrm>
              <a:off x="7736622" y="5996658"/>
              <a:ext cx="610200" cy="784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F36A34-6AA7-4BDD-9A93-59925D8256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18982" y="5960658"/>
                <a:ext cx="64584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7715D5-4186-46FC-89D1-668AD6D69C3E}"/>
                  </a:ext>
                </a:extLst>
              </p14:cNvPr>
              <p14:cNvContentPartPr/>
              <p14:nvPr/>
            </p14:nvContentPartPr>
            <p14:xfrm>
              <a:off x="7719342" y="6380418"/>
              <a:ext cx="684720" cy="258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7715D5-4186-46FC-89D1-668AD6D69C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01702" y="6344418"/>
                <a:ext cx="7203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39FD61-1834-41A7-B1C1-320DC981EF53}"/>
                  </a:ext>
                </a:extLst>
              </p14:cNvPr>
              <p14:cNvContentPartPr/>
              <p14:nvPr/>
            </p14:nvContentPartPr>
            <p14:xfrm>
              <a:off x="8528262" y="6382938"/>
              <a:ext cx="256680" cy="284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39FD61-1834-41A7-B1C1-320DC981EF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10622" y="6346938"/>
                <a:ext cx="292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70D609-36A4-4126-A7EB-3C5AC262B636}"/>
                  </a:ext>
                </a:extLst>
              </p14:cNvPr>
              <p14:cNvContentPartPr/>
              <p14:nvPr/>
            </p14:nvContentPartPr>
            <p14:xfrm>
              <a:off x="8536902" y="6189258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70D609-36A4-4126-A7EB-3C5AC262B6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19262" y="6153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F4DCBF-73D8-4A7D-8398-624A2A8A823F}"/>
                  </a:ext>
                </a:extLst>
              </p14:cNvPr>
              <p14:cNvContentPartPr/>
              <p14:nvPr/>
            </p14:nvContentPartPr>
            <p14:xfrm>
              <a:off x="8809422" y="6120858"/>
              <a:ext cx="451080" cy="489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F4DCBF-73D8-4A7D-8398-624A2A8A823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791422" y="6084858"/>
                <a:ext cx="4867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95E249-CB4D-482E-84E3-85373962E30F}"/>
                  </a:ext>
                </a:extLst>
              </p14:cNvPr>
              <p14:cNvContentPartPr/>
              <p14:nvPr/>
            </p14:nvContentPartPr>
            <p14:xfrm>
              <a:off x="9346542" y="6242178"/>
              <a:ext cx="32040" cy="10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95E249-CB4D-482E-84E3-85373962E30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28902" y="6206538"/>
                <a:ext cx="67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AAE98F3-0830-4096-81A7-53C16C018D3B}"/>
                  </a:ext>
                </a:extLst>
              </p14:cNvPr>
              <p14:cNvContentPartPr/>
              <p14:nvPr/>
            </p14:nvContentPartPr>
            <p14:xfrm>
              <a:off x="9222342" y="5944098"/>
              <a:ext cx="18360" cy="15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AAE98F3-0830-4096-81A7-53C16C018D3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04342" y="5908098"/>
                <a:ext cx="54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132A41C-93AC-412C-9797-38EFAE690E65}"/>
                  </a:ext>
                </a:extLst>
              </p14:cNvPr>
              <p14:cNvContentPartPr/>
              <p14:nvPr/>
            </p14:nvContentPartPr>
            <p14:xfrm>
              <a:off x="9266262" y="5808018"/>
              <a:ext cx="776520" cy="693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132A41C-93AC-412C-9797-38EFAE690E6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248622" y="5772018"/>
                <a:ext cx="8121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BA55FF-BDFF-40C5-96A8-9BD27D0AE2F1}"/>
                  </a:ext>
                </a:extLst>
              </p14:cNvPr>
              <p14:cNvContentPartPr/>
              <p14:nvPr/>
            </p14:nvContentPartPr>
            <p14:xfrm>
              <a:off x="9170142" y="6042378"/>
              <a:ext cx="628200" cy="191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BA55FF-BDFF-40C5-96A8-9BD27D0AE2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52142" y="6006378"/>
                <a:ext cx="663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ED53F3F-AF8F-460C-AD79-CFFA2AFA37EA}"/>
                  </a:ext>
                </a:extLst>
              </p14:cNvPr>
              <p14:cNvContentPartPr/>
              <p14:nvPr/>
            </p14:nvContentPartPr>
            <p14:xfrm>
              <a:off x="9853782" y="5845458"/>
              <a:ext cx="471960" cy="257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ED53F3F-AF8F-460C-AD79-CFFA2AFA37E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35782" y="5809818"/>
                <a:ext cx="50760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47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6CC413-ECBF-4E7F-A5A7-4CDFB5E187C0}"/>
                  </a:ext>
                </a:extLst>
              </p14:cNvPr>
              <p14:cNvContentPartPr/>
              <p14:nvPr/>
            </p14:nvContentPartPr>
            <p14:xfrm>
              <a:off x="993102" y="752178"/>
              <a:ext cx="3861000" cy="54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6CC413-ECBF-4E7F-A5A7-4CDFB5E18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462" y="716538"/>
                <a:ext cx="38966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A158D1-1094-4B7F-81F8-C393917810A7}"/>
                  </a:ext>
                </a:extLst>
              </p14:cNvPr>
              <p14:cNvContentPartPr/>
              <p14:nvPr/>
            </p14:nvContentPartPr>
            <p14:xfrm>
              <a:off x="1582422" y="975378"/>
              <a:ext cx="366120" cy="42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A158D1-1094-4B7F-81F8-C39391781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4422" y="939378"/>
                <a:ext cx="4017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4C1F25-89BB-49B5-9329-D6FFE1CDF168}"/>
                  </a:ext>
                </a:extLst>
              </p14:cNvPr>
              <p14:cNvContentPartPr/>
              <p14:nvPr/>
            </p14:nvContentPartPr>
            <p14:xfrm>
              <a:off x="826062" y="385338"/>
              <a:ext cx="258480" cy="44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4C1F25-89BB-49B5-9329-D6FFE1CDF1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062" y="349338"/>
                <a:ext cx="2941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0C2810-7F4C-41EE-B13B-88747040452F}"/>
                  </a:ext>
                </a:extLst>
              </p14:cNvPr>
              <p14:cNvContentPartPr/>
              <p14:nvPr/>
            </p14:nvContentPartPr>
            <p14:xfrm>
              <a:off x="957822" y="75378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0C2810-7F4C-41EE-B13B-8874704045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82" y="393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704514-94DE-484C-82E7-3FAD108D8593}"/>
                  </a:ext>
                </a:extLst>
              </p14:cNvPr>
              <p14:cNvContentPartPr/>
              <p14:nvPr/>
            </p14:nvContentPartPr>
            <p14:xfrm>
              <a:off x="1229982" y="175458"/>
              <a:ext cx="166320" cy="51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704514-94DE-484C-82E7-3FAD108D85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1982" y="139818"/>
                <a:ext cx="2019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6EEDBF-1FC5-4283-8B92-85D89EA7F9F1}"/>
                  </a:ext>
                </a:extLst>
              </p14:cNvPr>
              <p14:cNvContentPartPr/>
              <p14:nvPr/>
            </p14:nvContentPartPr>
            <p14:xfrm>
              <a:off x="1344822" y="184098"/>
              <a:ext cx="167040" cy="38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6EEDBF-1FC5-4283-8B92-85D89EA7F9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6822" y="148458"/>
                <a:ext cx="2026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DE879B-58C2-4282-AE21-71280B0FBB82}"/>
                  </a:ext>
                </a:extLst>
              </p14:cNvPr>
              <p14:cNvContentPartPr/>
              <p14:nvPr/>
            </p14:nvContentPartPr>
            <p14:xfrm>
              <a:off x="1274622" y="285258"/>
              <a:ext cx="244440" cy="8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DE879B-58C2-4282-AE21-71280B0FBB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6982" y="249618"/>
                <a:ext cx="280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F39268-7C95-444F-BB2B-D4D61C40EB2A}"/>
                  </a:ext>
                </a:extLst>
              </p14:cNvPr>
              <p14:cNvContentPartPr/>
              <p14:nvPr/>
            </p14:nvContentPartPr>
            <p14:xfrm>
              <a:off x="1608702" y="61338"/>
              <a:ext cx="161640" cy="448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F39268-7C95-444F-BB2B-D4D61C40EB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0702" y="25338"/>
                <a:ext cx="1972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30D040-89E8-424E-9578-96C7E91BB9B9}"/>
                  </a:ext>
                </a:extLst>
              </p14:cNvPr>
              <p14:cNvContentPartPr/>
              <p14:nvPr/>
            </p14:nvContentPartPr>
            <p14:xfrm>
              <a:off x="2708142" y="-31542"/>
              <a:ext cx="439920" cy="70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30D040-89E8-424E-9578-96C7E91BB9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0502" y="-67182"/>
                <a:ext cx="4755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3249C9-54E7-4466-A5A0-BAD54562B0C0}"/>
                  </a:ext>
                </a:extLst>
              </p14:cNvPr>
              <p14:cNvContentPartPr/>
              <p14:nvPr/>
            </p14:nvContentPartPr>
            <p14:xfrm>
              <a:off x="1670262" y="1802257"/>
              <a:ext cx="41328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3249C9-54E7-4466-A5A0-BAD54562B0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52262" y="1766257"/>
                <a:ext cx="448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AF8C8A-F0CF-4143-A739-95E87FE978A0}"/>
                  </a:ext>
                </a:extLst>
              </p14:cNvPr>
              <p14:cNvContentPartPr/>
              <p14:nvPr/>
            </p14:nvContentPartPr>
            <p14:xfrm>
              <a:off x="1933422" y="1758337"/>
              <a:ext cx="48960" cy="17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AF8C8A-F0CF-4143-A739-95E87FE97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5782" y="1722337"/>
                <a:ext cx="846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3EA4B3-42D1-4602-BF82-F82C972EBA04}"/>
                  </a:ext>
                </a:extLst>
              </p14:cNvPr>
              <p14:cNvContentPartPr/>
              <p14:nvPr/>
            </p14:nvContentPartPr>
            <p14:xfrm>
              <a:off x="2619582" y="1384297"/>
              <a:ext cx="291240" cy="37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3EA4B3-42D1-4602-BF82-F82C972EBA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01942" y="1348297"/>
                <a:ext cx="326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9388F2-C14F-4C89-94EA-3016D56473E4}"/>
                  </a:ext>
                </a:extLst>
              </p14:cNvPr>
              <p14:cNvContentPartPr/>
              <p14:nvPr/>
            </p14:nvContentPartPr>
            <p14:xfrm>
              <a:off x="3130782" y="1300417"/>
              <a:ext cx="130680" cy="529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9388F2-C14F-4C89-94EA-3016D56473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3142" y="1264417"/>
                <a:ext cx="1663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4BB1AE-999A-44A5-BEF2-78FA5B4C9E5F}"/>
                  </a:ext>
                </a:extLst>
              </p14:cNvPr>
              <p14:cNvContentPartPr/>
              <p14:nvPr/>
            </p14:nvContentPartPr>
            <p14:xfrm>
              <a:off x="3288102" y="1370977"/>
              <a:ext cx="266040" cy="391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4BB1AE-999A-44A5-BEF2-78FA5B4C9E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70462" y="1335337"/>
                <a:ext cx="301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4E6DA5-4CBA-4DC9-ADD0-B82803D26440}"/>
                  </a:ext>
                </a:extLst>
              </p14:cNvPr>
              <p14:cNvContentPartPr/>
              <p14:nvPr/>
            </p14:nvContentPartPr>
            <p14:xfrm>
              <a:off x="3243822" y="1539097"/>
              <a:ext cx="229680" cy="5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4E6DA5-4CBA-4DC9-ADD0-B82803D264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6182" y="1503097"/>
                <a:ext cx="265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C03F97-21CE-4AEC-9BD6-6BFC84C67A37}"/>
                  </a:ext>
                </a:extLst>
              </p14:cNvPr>
              <p14:cNvContentPartPr/>
              <p14:nvPr/>
            </p14:nvContentPartPr>
            <p14:xfrm>
              <a:off x="3560622" y="1309777"/>
              <a:ext cx="204840" cy="39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C03F97-21CE-4AEC-9BD6-6BFC84C67A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42622" y="1273777"/>
                <a:ext cx="2404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CC72E1-8B15-47D0-A283-1F00DFB35A02}"/>
                  </a:ext>
                </a:extLst>
              </p14:cNvPr>
              <p14:cNvContentPartPr/>
              <p14:nvPr/>
            </p14:nvContentPartPr>
            <p14:xfrm>
              <a:off x="3938622" y="1458457"/>
              <a:ext cx="540000" cy="80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CC72E1-8B15-47D0-A283-1F00DFB35A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0622" y="1422817"/>
                <a:ext cx="575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48461D-5410-4390-8EE5-349CD30E96FC}"/>
                  </a:ext>
                </a:extLst>
              </p14:cNvPr>
              <p14:cNvContentPartPr/>
              <p14:nvPr/>
            </p14:nvContentPartPr>
            <p14:xfrm>
              <a:off x="401982" y="2764177"/>
              <a:ext cx="583560" cy="1531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48461D-5410-4390-8EE5-349CD30E96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4342" y="2728177"/>
                <a:ext cx="619200" cy="16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7A8DBA-A281-46EE-A82F-4C5EEA42742D}"/>
                  </a:ext>
                </a:extLst>
              </p14:cNvPr>
              <p14:cNvContentPartPr/>
              <p14:nvPr/>
            </p14:nvContentPartPr>
            <p14:xfrm>
              <a:off x="1226742" y="3213097"/>
              <a:ext cx="508320" cy="482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7A8DBA-A281-46EE-A82F-4C5EEA4274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8742" y="3177097"/>
                <a:ext cx="5439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D9B64A-F67A-4528-85F8-F9C24906011C}"/>
                  </a:ext>
                </a:extLst>
              </p14:cNvPr>
              <p14:cNvContentPartPr/>
              <p14:nvPr/>
            </p14:nvContentPartPr>
            <p14:xfrm>
              <a:off x="1905702" y="2878297"/>
              <a:ext cx="730800" cy="48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D9B64A-F67A-4528-85F8-F9C2490601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88062" y="2842297"/>
                <a:ext cx="7664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5B9707-0FC5-44F5-AF3E-AFB9253AB2D8}"/>
                  </a:ext>
                </a:extLst>
              </p14:cNvPr>
              <p14:cNvContentPartPr/>
              <p14:nvPr/>
            </p14:nvContentPartPr>
            <p14:xfrm>
              <a:off x="2744862" y="2418577"/>
              <a:ext cx="1005120" cy="747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5B9707-0FC5-44F5-AF3E-AFB9253AB2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7222" y="2382937"/>
                <a:ext cx="104076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FA4A92-0D8E-463F-9C44-97A140F806C1}"/>
                  </a:ext>
                </a:extLst>
              </p14:cNvPr>
              <p14:cNvContentPartPr/>
              <p14:nvPr/>
            </p14:nvContentPartPr>
            <p14:xfrm>
              <a:off x="3797862" y="2495617"/>
              <a:ext cx="416880" cy="12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FA4A92-0D8E-463F-9C44-97A140F806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0222" y="2459977"/>
                <a:ext cx="452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FC0580-4579-4DFA-BF49-1508D7075A3E}"/>
                  </a:ext>
                </a:extLst>
              </p14:cNvPr>
              <p14:cNvContentPartPr/>
              <p14:nvPr/>
            </p14:nvContentPartPr>
            <p14:xfrm>
              <a:off x="3841782" y="2762017"/>
              <a:ext cx="550440" cy="10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FC0580-4579-4DFA-BF49-1508D7075A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23782" y="2726017"/>
                <a:ext cx="586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234416-2981-4463-AB05-663F7643A817}"/>
                  </a:ext>
                </a:extLst>
              </p14:cNvPr>
              <p14:cNvContentPartPr/>
              <p14:nvPr/>
            </p14:nvContentPartPr>
            <p14:xfrm>
              <a:off x="4439742" y="1952737"/>
              <a:ext cx="366840" cy="990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234416-2981-4463-AB05-663F7643A8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22102" y="1917097"/>
                <a:ext cx="40248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E869B5-9EA2-432F-B095-33C5FBC024D7}"/>
                  </a:ext>
                </a:extLst>
              </p14:cNvPr>
              <p14:cNvContentPartPr/>
              <p14:nvPr/>
            </p14:nvContentPartPr>
            <p14:xfrm>
              <a:off x="5178462" y="2221657"/>
              <a:ext cx="625320" cy="134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E869B5-9EA2-432F-B095-33C5FBC024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60462" y="2186017"/>
                <a:ext cx="660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0394D1-D223-49CA-8C33-43AAEE87C883}"/>
                  </a:ext>
                </a:extLst>
              </p14:cNvPr>
              <p14:cNvContentPartPr/>
              <p14:nvPr/>
            </p14:nvContentPartPr>
            <p14:xfrm>
              <a:off x="5231022" y="2433697"/>
              <a:ext cx="777960" cy="212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0394D1-D223-49CA-8C33-43AAEE87C8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13382" y="2398057"/>
                <a:ext cx="813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9BFEAB-28AE-4483-987D-56455AC8BE9C}"/>
                  </a:ext>
                </a:extLst>
              </p14:cNvPr>
              <p14:cNvContentPartPr/>
              <p14:nvPr/>
            </p14:nvContentPartPr>
            <p14:xfrm>
              <a:off x="6409302" y="1672657"/>
              <a:ext cx="618840" cy="897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9BFEAB-28AE-4483-987D-56455AC8BE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91302" y="1637017"/>
                <a:ext cx="65448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0AD2C3-C7F3-4829-AA35-FF86C7F6CAB1}"/>
                  </a:ext>
                </a:extLst>
              </p14:cNvPr>
              <p14:cNvContentPartPr/>
              <p14:nvPr/>
            </p14:nvContentPartPr>
            <p14:xfrm>
              <a:off x="6479502" y="131877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0AD2C3-C7F3-4829-AA35-FF86C7F6CA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1862" y="12827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2D6AB5-C27E-4283-8D92-45281C4F7F42}"/>
                  </a:ext>
                </a:extLst>
              </p14:cNvPr>
              <p14:cNvContentPartPr/>
              <p14:nvPr/>
            </p14:nvContentPartPr>
            <p14:xfrm>
              <a:off x="7186542" y="1489777"/>
              <a:ext cx="393120" cy="702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2D6AB5-C27E-4283-8D92-45281C4F7F4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68542" y="1454137"/>
                <a:ext cx="4287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E3343E3-1B73-4A8E-BA58-4893DEAD3C70}"/>
                  </a:ext>
                </a:extLst>
              </p14:cNvPr>
              <p14:cNvContentPartPr/>
              <p14:nvPr/>
            </p14:nvContentPartPr>
            <p14:xfrm>
              <a:off x="7163142" y="1289977"/>
              <a:ext cx="692640" cy="640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E3343E3-1B73-4A8E-BA58-4893DEAD3C7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45142" y="1254337"/>
                <a:ext cx="7282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0FBF1F-76FF-42C1-9D71-A347B437A0A7}"/>
                  </a:ext>
                </a:extLst>
              </p14:cNvPr>
              <p14:cNvContentPartPr/>
              <p14:nvPr/>
            </p14:nvContentPartPr>
            <p14:xfrm>
              <a:off x="6066222" y="904777"/>
              <a:ext cx="660240" cy="34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0FBF1F-76FF-42C1-9D71-A347B437A0A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48222" y="868777"/>
                <a:ext cx="695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81DE15-2DCD-49FC-98CF-C8A873632916}"/>
                  </a:ext>
                </a:extLst>
              </p14:cNvPr>
              <p14:cNvContentPartPr/>
              <p14:nvPr/>
            </p14:nvContentPartPr>
            <p14:xfrm>
              <a:off x="914982" y="4366537"/>
              <a:ext cx="483840" cy="1120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81DE15-2DCD-49FC-98CF-C8A87363291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7342" y="4330897"/>
                <a:ext cx="519480" cy="11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3AE3A0-AB95-4584-AA2C-235D807993C2}"/>
                  </a:ext>
                </a:extLst>
              </p14:cNvPr>
              <p14:cNvContentPartPr/>
              <p14:nvPr/>
            </p14:nvContentPartPr>
            <p14:xfrm>
              <a:off x="1563342" y="4560217"/>
              <a:ext cx="424080" cy="410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3AE3A0-AB95-4584-AA2C-235D807993C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45342" y="4524577"/>
                <a:ext cx="4597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B97924-ACFB-485F-9AA1-F54F6977AF66}"/>
                  </a:ext>
                </a:extLst>
              </p14:cNvPr>
              <p14:cNvContentPartPr/>
              <p14:nvPr/>
            </p14:nvContentPartPr>
            <p14:xfrm>
              <a:off x="1985982" y="4273297"/>
              <a:ext cx="758160" cy="519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B97924-ACFB-485F-9AA1-F54F6977AF6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67982" y="4237297"/>
                <a:ext cx="7938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0CDA7B-CE64-41EC-8A38-FA4232809451}"/>
                  </a:ext>
                </a:extLst>
              </p14:cNvPr>
              <p14:cNvContentPartPr/>
              <p14:nvPr/>
            </p14:nvContentPartPr>
            <p14:xfrm>
              <a:off x="2846022" y="3788737"/>
              <a:ext cx="1049760" cy="713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0CDA7B-CE64-41EC-8A38-FA423280945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28022" y="3752737"/>
                <a:ext cx="108540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8EE882-415B-425A-BB9C-DE8DC96AE201}"/>
                  </a:ext>
                </a:extLst>
              </p14:cNvPr>
              <p14:cNvContentPartPr/>
              <p14:nvPr/>
            </p14:nvContentPartPr>
            <p14:xfrm>
              <a:off x="4079382" y="3822577"/>
              <a:ext cx="568080" cy="221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8EE882-415B-425A-BB9C-DE8DC96AE20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61382" y="3786937"/>
                <a:ext cx="6037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0BAEF3-CB76-4F95-B789-E344374B3280}"/>
                  </a:ext>
                </a:extLst>
              </p14:cNvPr>
              <p14:cNvContentPartPr/>
              <p14:nvPr/>
            </p14:nvContentPartPr>
            <p14:xfrm>
              <a:off x="4298982" y="4107697"/>
              <a:ext cx="440640" cy="14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0BAEF3-CB76-4F95-B789-E344374B328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81342" y="4072057"/>
                <a:ext cx="476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B74DC95-9A1A-4F36-90CF-239BDA58E1B1}"/>
                  </a:ext>
                </a:extLst>
              </p14:cNvPr>
              <p14:cNvContentPartPr/>
              <p14:nvPr/>
            </p14:nvContentPartPr>
            <p14:xfrm>
              <a:off x="4932222" y="3318937"/>
              <a:ext cx="600120" cy="90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B74DC95-9A1A-4F36-90CF-239BDA58E1B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14222" y="3282937"/>
                <a:ext cx="63576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ED65D09-9D86-40DD-B5A3-300CAA4FE0F5}"/>
                  </a:ext>
                </a:extLst>
              </p14:cNvPr>
              <p14:cNvContentPartPr/>
              <p14:nvPr/>
            </p14:nvContentPartPr>
            <p14:xfrm>
              <a:off x="5565102" y="3390937"/>
              <a:ext cx="627840" cy="27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ED65D09-9D86-40DD-B5A3-300CAA4FE0F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547102" y="3355297"/>
                <a:ext cx="6634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4C1072-32FC-4A43-939A-7D4970AEAF48}"/>
                  </a:ext>
                </a:extLst>
              </p14:cNvPr>
              <p14:cNvContentPartPr/>
              <p14:nvPr/>
            </p14:nvContentPartPr>
            <p14:xfrm>
              <a:off x="5740782" y="3615577"/>
              <a:ext cx="506160" cy="68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4C1072-32FC-4A43-939A-7D4970AEAF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23142" y="3579937"/>
                <a:ext cx="541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20B792-5EE6-4754-B557-4A9BB1900C91}"/>
                  </a:ext>
                </a:extLst>
              </p14:cNvPr>
              <p14:cNvContentPartPr/>
              <p14:nvPr/>
            </p14:nvContentPartPr>
            <p14:xfrm>
              <a:off x="6505782" y="2899537"/>
              <a:ext cx="411840" cy="612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20B792-5EE6-4754-B557-4A9BB1900C9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488142" y="2863537"/>
                <a:ext cx="44748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701052-A00D-4522-A840-DEB72A22371E}"/>
                  </a:ext>
                </a:extLst>
              </p14:cNvPr>
              <p14:cNvContentPartPr/>
              <p14:nvPr/>
            </p14:nvContentPartPr>
            <p14:xfrm>
              <a:off x="7276542" y="3030577"/>
              <a:ext cx="205920" cy="438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701052-A00D-4522-A840-DEB72A22371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58542" y="2994937"/>
                <a:ext cx="2415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82CF6F-6A10-421E-A7DD-4AE83C7FA3BC}"/>
                  </a:ext>
                </a:extLst>
              </p14:cNvPr>
              <p14:cNvContentPartPr/>
              <p14:nvPr/>
            </p14:nvContentPartPr>
            <p14:xfrm>
              <a:off x="7156662" y="3050737"/>
              <a:ext cx="520560" cy="207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82CF6F-6A10-421E-A7DD-4AE83C7FA3B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138662" y="3014737"/>
                <a:ext cx="5562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9F4CB53-D451-4F9F-8D3F-5E0316A14723}"/>
                  </a:ext>
                </a:extLst>
              </p14:cNvPr>
              <p14:cNvContentPartPr/>
              <p14:nvPr/>
            </p14:nvContentPartPr>
            <p14:xfrm>
              <a:off x="7182942" y="3221017"/>
              <a:ext cx="301320" cy="67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9F4CB53-D451-4F9F-8D3F-5E0316A1472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164942" y="3185377"/>
                <a:ext cx="3369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5A7331B-156B-4A95-8D15-2C69132D6D2E}"/>
                  </a:ext>
                </a:extLst>
              </p14:cNvPr>
              <p14:cNvContentPartPr/>
              <p14:nvPr/>
            </p14:nvContentPartPr>
            <p14:xfrm>
              <a:off x="7341342" y="2927617"/>
              <a:ext cx="164160" cy="369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5A7331B-156B-4A95-8D15-2C69132D6D2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23342" y="2891977"/>
                <a:ext cx="199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EC73E8-2930-4152-B7B7-621F999B708A}"/>
                  </a:ext>
                </a:extLst>
              </p14:cNvPr>
              <p14:cNvContentPartPr/>
              <p14:nvPr/>
            </p14:nvContentPartPr>
            <p14:xfrm>
              <a:off x="7716822" y="2660857"/>
              <a:ext cx="231840" cy="435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EC73E8-2930-4152-B7B7-621F999B708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698822" y="2625217"/>
                <a:ext cx="2674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E076A1-0694-410C-B4B1-28B5C72FFA4E}"/>
                  </a:ext>
                </a:extLst>
              </p14:cNvPr>
              <p14:cNvContentPartPr/>
              <p14:nvPr/>
            </p14:nvContentPartPr>
            <p14:xfrm>
              <a:off x="7745622" y="3084937"/>
              <a:ext cx="365760" cy="89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E076A1-0694-410C-B4B1-28B5C72FFA4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27982" y="3048937"/>
                <a:ext cx="401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91CF85-334F-4241-B886-6CDC0A704CF4}"/>
                  </a:ext>
                </a:extLst>
              </p14:cNvPr>
              <p14:cNvContentPartPr/>
              <p14:nvPr/>
            </p14:nvContentPartPr>
            <p14:xfrm>
              <a:off x="7455462" y="2521897"/>
              <a:ext cx="320040" cy="15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91CF85-334F-4241-B886-6CDC0A704CF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437822" y="2485897"/>
                <a:ext cx="355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C77226-29A0-478A-8A9E-86721B42229F}"/>
                  </a:ext>
                </a:extLst>
              </p14:cNvPr>
              <p14:cNvContentPartPr/>
              <p14:nvPr/>
            </p14:nvContentPartPr>
            <p14:xfrm>
              <a:off x="8229102" y="2626657"/>
              <a:ext cx="381600" cy="142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C77226-29A0-478A-8A9E-86721B42229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11462" y="2591017"/>
                <a:ext cx="41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01AB76-8C27-4185-9BE9-D6A3A8686940}"/>
                  </a:ext>
                </a:extLst>
              </p14:cNvPr>
              <p14:cNvContentPartPr/>
              <p14:nvPr/>
            </p14:nvContentPartPr>
            <p14:xfrm>
              <a:off x="8343582" y="2808817"/>
              <a:ext cx="360360" cy="11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01AB76-8C27-4185-9BE9-D6A3A86869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25582" y="2772817"/>
                <a:ext cx="396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7542DAD-51B2-4F4B-A2E1-8083B97B9E98}"/>
                  </a:ext>
                </a:extLst>
              </p14:cNvPr>
              <p14:cNvContentPartPr/>
              <p14:nvPr/>
            </p14:nvContentPartPr>
            <p14:xfrm>
              <a:off x="8708982" y="2016097"/>
              <a:ext cx="392040" cy="528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7542DAD-51B2-4F4B-A2E1-8083B97B9E9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91342" y="1980097"/>
                <a:ext cx="4276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EF63E39-6987-45CC-B669-A163DA0CEE57}"/>
                  </a:ext>
                </a:extLst>
              </p14:cNvPr>
              <p14:cNvContentPartPr/>
              <p14:nvPr/>
            </p14:nvContentPartPr>
            <p14:xfrm>
              <a:off x="9455982" y="2017897"/>
              <a:ext cx="136440" cy="31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EF63E39-6987-45CC-B669-A163DA0CEE5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437982" y="1982257"/>
                <a:ext cx="1720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6CDBD7-9C63-4FC5-A21E-CD775E32E039}"/>
                  </a:ext>
                </a:extLst>
              </p14:cNvPr>
              <p14:cNvContentPartPr/>
              <p14:nvPr/>
            </p14:nvContentPartPr>
            <p14:xfrm>
              <a:off x="9372462" y="1986577"/>
              <a:ext cx="340200" cy="179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6CDBD7-9C63-4FC5-A21E-CD775E32E03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54462" y="1950577"/>
                <a:ext cx="3758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20C14B-BBF3-40DF-AAFB-FFC6A144CB66}"/>
                  </a:ext>
                </a:extLst>
              </p14:cNvPr>
              <p14:cNvContentPartPr/>
              <p14:nvPr/>
            </p14:nvContentPartPr>
            <p14:xfrm>
              <a:off x="9328182" y="2069377"/>
              <a:ext cx="412920" cy="181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20C14B-BBF3-40DF-AAFB-FFC6A144CB6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310182" y="2033737"/>
                <a:ext cx="448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40E540F-0B66-456E-B8D3-1BE029BDE229}"/>
                  </a:ext>
                </a:extLst>
              </p14:cNvPr>
              <p14:cNvContentPartPr/>
              <p14:nvPr/>
            </p14:nvContentPartPr>
            <p14:xfrm>
              <a:off x="9583422" y="2013217"/>
              <a:ext cx="47520" cy="213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40E540F-0B66-456E-B8D3-1BE029BDE22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65422" y="1977217"/>
                <a:ext cx="83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CEBE99-EBBF-4440-B048-4013F2269B5C}"/>
                  </a:ext>
                </a:extLst>
              </p14:cNvPr>
              <p14:cNvContentPartPr/>
              <p14:nvPr/>
            </p14:nvContentPartPr>
            <p14:xfrm>
              <a:off x="9741462" y="1376017"/>
              <a:ext cx="495360" cy="542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CEBE99-EBBF-4440-B048-4013F2269B5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23822" y="1340377"/>
                <a:ext cx="5310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1CF596-5D40-4810-9856-0E693F9100AB}"/>
                  </a:ext>
                </a:extLst>
              </p14:cNvPr>
              <p14:cNvContentPartPr/>
              <p14:nvPr/>
            </p14:nvContentPartPr>
            <p14:xfrm>
              <a:off x="10022982" y="1971097"/>
              <a:ext cx="427680" cy="139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1CF596-5D40-4810-9856-0E693F9100A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05342" y="1935097"/>
                <a:ext cx="463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3CA21DE-DDC7-41C4-B993-2844BFA219FA}"/>
                  </a:ext>
                </a:extLst>
              </p14:cNvPr>
              <p14:cNvContentPartPr/>
              <p14:nvPr/>
            </p14:nvContentPartPr>
            <p14:xfrm>
              <a:off x="10167702" y="1851937"/>
              <a:ext cx="767520" cy="972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3CA21DE-DDC7-41C4-B993-2844BFA219F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50062" y="1816297"/>
                <a:ext cx="80316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69744AC-D71D-4101-A462-E4B77DD17724}"/>
                  </a:ext>
                </a:extLst>
              </p14:cNvPr>
              <p14:cNvContentPartPr/>
              <p14:nvPr/>
            </p14:nvContentPartPr>
            <p14:xfrm>
              <a:off x="5837622" y="4643737"/>
              <a:ext cx="1006920" cy="433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69744AC-D71D-4101-A462-E4B77DD1772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19622" y="4607737"/>
                <a:ext cx="10425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8889EC-B79B-4E79-AF95-78147E18BF65}"/>
                  </a:ext>
                </a:extLst>
              </p14:cNvPr>
              <p14:cNvContentPartPr/>
              <p14:nvPr/>
            </p14:nvContentPartPr>
            <p14:xfrm>
              <a:off x="5969382" y="4997977"/>
              <a:ext cx="1074240" cy="444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8889EC-B79B-4E79-AF95-78147E18BF6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51742" y="4961977"/>
                <a:ext cx="1109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FC5C555-6E03-4AF6-9A34-792D1B2B403F}"/>
                  </a:ext>
                </a:extLst>
              </p14:cNvPr>
              <p14:cNvContentPartPr/>
              <p14:nvPr/>
            </p14:nvContentPartPr>
            <p14:xfrm>
              <a:off x="8466702" y="3402817"/>
              <a:ext cx="370440" cy="695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FC5C555-6E03-4AF6-9A34-792D1B2B403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449062" y="3367177"/>
                <a:ext cx="40608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02589D8-902B-4FC8-A4DD-A35F75B06757}"/>
                  </a:ext>
                </a:extLst>
              </p14:cNvPr>
              <p14:cNvContentPartPr/>
              <p14:nvPr/>
            </p14:nvContentPartPr>
            <p14:xfrm>
              <a:off x="8343582" y="3055417"/>
              <a:ext cx="938160" cy="42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02589D8-902B-4FC8-A4DD-A35F75B0675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25582" y="3019417"/>
                <a:ext cx="9738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E1F4D5D-264C-41B1-9DC8-10A77ACEACF3}"/>
                  </a:ext>
                </a:extLst>
              </p14:cNvPr>
              <p14:cNvContentPartPr/>
              <p14:nvPr/>
            </p14:nvContentPartPr>
            <p14:xfrm>
              <a:off x="8193822" y="4054057"/>
              <a:ext cx="1378080" cy="676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E1F4D5D-264C-41B1-9DC8-10A77ACEACF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76182" y="4018417"/>
                <a:ext cx="141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867E1E-25C9-43A3-9A87-CA377C3228EF}"/>
                  </a:ext>
                </a:extLst>
              </p14:cNvPr>
              <p14:cNvContentPartPr/>
              <p14:nvPr/>
            </p14:nvContentPartPr>
            <p14:xfrm>
              <a:off x="8686302" y="4326577"/>
              <a:ext cx="988560" cy="902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867E1E-25C9-43A3-9A87-CA377C3228E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668662" y="4290577"/>
                <a:ext cx="10242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F20E82-B0C0-4D56-A465-934E894A5578}"/>
                  </a:ext>
                </a:extLst>
              </p14:cNvPr>
              <p14:cNvContentPartPr/>
              <p14:nvPr/>
            </p14:nvContentPartPr>
            <p14:xfrm>
              <a:off x="7991862" y="685537"/>
              <a:ext cx="1478520" cy="870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F20E82-B0C0-4D56-A465-934E894A557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74222" y="649897"/>
                <a:ext cx="151416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2CDA87-8636-4BDE-B27A-4887ABD3074F}"/>
                  </a:ext>
                </a:extLst>
              </p14:cNvPr>
              <p14:cNvContentPartPr/>
              <p14:nvPr/>
            </p14:nvContentPartPr>
            <p14:xfrm>
              <a:off x="9873582" y="439297"/>
              <a:ext cx="280440" cy="334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2CDA87-8636-4BDE-B27A-4887ABD3074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855582" y="403657"/>
                <a:ext cx="316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EFB2D7-8DFC-4E93-8155-F5B2E93D90B9}"/>
                  </a:ext>
                </a:extLst>
              </p14:cNvPr>
              <p14:cNvContentPartPr/>
              <p14:nvPr/>
            </p14:nvContentPartPr>
            <p14:xfrm>
              <a:off x="9747222" y="254257"/>
              <a:ext cx="930240" cy="681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EFB2D7-8DFC-4E93-8155-F5B2E93D90B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729582" y="218257"/>
                <a:ext cx="9658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D07B5A4-092A-4025-B5EC-AD0962BF32E7}"/>
                  </a:ext>
                </a:extLst>
              </p14:cNvPr>
              <p14:cNvContentPartPr/>
              <p14:nvPr/>
            </p14:nvContentPartPr>
            <p14:xfrm>
              <a:off x="9882222" y="3708457"/>
              <a:ext cx="1180080" cy="573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D07B5A4-092A-4025-B5EC-AD0962BF32E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864222" y="3672817"/>
                <a:ext cx="121572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746F2D3-6F7D-4B36-B7CC-FC44011D0FCE}"/>
                  </a:ext>
                </a:extLst>
              </p14:cNvPr>
              <p14:cNvContentPartPr/>
              <p14:nvPr/>
            </p14:nvContentPartPr>
            <p14:xfrm>
              <a:off x="10515102" y="3639697"/>
              <a:ext cx="851040" cy="699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746F2D3-6F7D-4B36-B7CC-FC44011D0FC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497462" y="3604057"/>
                <a:ext cx="8866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B2A3C7B-B4BE-4A22-83F7-088A065C4917}"/>
                  </a:ext>
                </a:extLst>
              </p14:cNvPr>
              <p14:cNvContentPartPr/>
              <p14:nvPr/>
            </p14:nvContentPartPr>
            <p14:xfrm>
              <a:off x="11139702" y="2792257"/>
              <a:ext cx="822960" cy="399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B2A3C7B-B4BE-4A22-83F7-088A065C491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121702" y="2756257"/>
                <a:ext cx="8586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1EF9E9-13C7-47A4-8E0A-41A3D4438D75}"/>
                  </a:ext>
                </a:extLst>
              </p14:cNvPr>
              <p14:cNvContentPartPr/>
              <p14:nvPr/>
            </p14:nvContentPartPr>
            <p14:xfrm>
              <a:off x="10670262" y="2423257"/>
              <a:ext cx="1457280" cy="872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1EF9E9-13C7-47A4-8E0A-41A3D4438D7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652262" y="2387617"/>
                <a:ext cx="149292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80DA4E5-A552-4005-BBA5-A89E0D35AF20}"/>
                  </a:ext>
                </a:extLst>
              </p14:cNvPr>
              <p14:cNvContentPartPr/>
              <p14:nvPr/>
            </p14:nvContentPartPr>
            <p14:xfrm>
              <a:off x="2883462" y="6171937"/>
              <a:ext cx="237600" cy="391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80DA4E5-A552-4005-BBA5-A89E0D35AF2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865462" y="6136297"/>
                <a:ext cx="2732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7D4604D-DE51-4110-816E-F0CBFE988448}"/>
                  </a:ext>
                </a:extLst>
              </p14:cNvPr>
              <p14:cNvContentPartPr/>
              <p14:nvPr/>
            </p14:nvContentPartPr>
            <p14:xfrm>
              <a:off x="2848542" y="6515017"/>
              <a:ext cx="380160" cy="97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7D4604D-DE51-4110-816E-F0CBFE98844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830542" y="6479017"/>
                <a:ext cx="415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019256-915C-4A0E-AC11-70336B5A73CD}"/>
                  </a:ext>
                </a:extLst>
              </p14:cNvPr>
              <p14:cNvContentPartPr/>
              <p14:nvPr/>
            </p14:nvContentPartPr>
            <p14:xfrm>
              <a:off x="2672502" y="6011737"/>
              <a:ext cx="276840" cy="160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019256-915C-4A0E-AC11-70336B5A73C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654502" y="5975737"/>
                <a:ext cx="312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5E39F9E-E744-4EA2-9B53-5C86D1202543}"/>
                  </a:ext>
                </a:extLst>
              </p14:cNvPr>
              <p14:cNvContentPartPr/>
              <p14:nvPr/>
            </p14:nvContentPartPr>
            <p14:xfrm>
              <a:off x="3171822" y="5717257"/>
              <a:ext cx="407520" cy="752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5E39F9E-E744-4EA2-9B53-5C86D120254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153822" y="5681617"/>
                <a:ext cx="44316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B850A5B-27E0-4131-AF19-25719E3078B0}"/>
                  </a:ext>
                </a:extLst>
              </p14:cNvPr>
              <p14:cNvContentPartPr/>
              <p14:nvPr/>
            </p14:nvContentPartPr>
            <p14:xfrm>
              <a:off x="3305382" y="6157177"/>
              <a:ext cx="167400" cy="120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B850A5B-27E0-4131-AF19-25719E3078B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287742" y="6121177"/>
                <a:ext cx="203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0CC7AB9-FDE1-4202-B2BA-6087B4FC95E4}"/>
                  </a:ext>
                </a:extLst>
              </p14:cNvPr>
              <p14:cNvContentPartPr/>
              <p14:nvPr/>
            </p14:nvContentPartPr>
            <p14:xfrm>
              <a:off x="3748902" y="5589817"/>
              <a:ext cx="655200" cy="715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0CC7AB9-FDE1-4202-B2BA-6087B4FC95E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30902" y="5554177"/>
                <a:ext cx="69084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1926128-D782-4B65-931F-B670EB8A368A}"/>
                  </a:ext>
                </a:extLst>
              </p14:cNvPr>
              <p14:cNvContentPartPr/>
              <p14:nvPr/>
            </p14:nvContentPartPr>
            <p14:xfrm>
              <a:off x="4554222" y="5754337"/>
              <a:ext cx="388440" cy="11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1926128-D782-4B65-931F-B670EB8A368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536222" y="5718697"/>
                <a:ext cx="424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AA8EFDA-0820-4156-95CD-9414F1F07EEE}"/>
                  </a:ext>
                </a:extLst>
              </p14:cNvPr>
              <p14:cNvContentPartPr/>
              <p14:nvPr/>
            </p14:nvContentPartPr>
            <p14:xfrm>
              <a:off x="4639182" y="5957017"/>
              <a:ext cx="459000" cy="177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AA8EFDA-0820-4156-95CD-9414F1F07EE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621542" y="5921017"/>
                <a:ext cx="494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A943A2B-3EAE-4669-B5B5-C3F92755B7BE}"/>
                  </a:ext>
                </a:extLst>
              </p14:cNvPr>
              <p14:cNvContentPartPr/>
              <p14:nvPr/>
            </p14:nvContentPartPr>
            <p14:xfrm>
              <a:off x="5116902" y="5565337"/>
              <a:ext cx="264960" cy="386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A943A2B-3EAE-4669-B5B5-C3F92755B7B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098902" y="5529337"/>
                <a:ext cx="3006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E963F19-D8A5-41EA-9F23-75C9F717AC62}"/>
                  </a:ext>
                </a:extLst>
              </p14:cNvPr>
              <p14:cNvContentPartPr/>
              <p14:nvPr/>
            </p14:nvContentPartPr>
            <p14:xfrm>
              <a:off x="1965102" y="4899697"/>
              <a:ext cx="4197240" cy="2039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E963F19-D8A5-41EA-9F23-75C9F717AC6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47462" y="4864057"/>
                <a:ext cx="4232880" cy="21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609C270-1583-4477-8ABD-8E75A6AAE69D}"/>
                  </a:ext>
                </a:extLst>
              </p14:cNvPr>
              <p14:cNvContentPartPr/>
              <p14:nvPr/>
            </p14:nvContentPartPr>
            <p14:xfrm>
              <a:off x="6629262" y="5712577"/>
              <a:ext cx="301680" cy="654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609C270-1583-4477-8ABD-8E75A6AAE69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611262" y="5676937"/>
                <a:ext cx="3373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8AB644C-B453-4C0B-AB61-7AF0A0FABDBC}"/>
                  </a:ext>
                </a:extLst>
              </p14:cNvPr>
              <p14:cNvContentPartPr/>
              <p14:nvPr/>
            </p14:nvContentPartPr>
            <p14:xfrm>
              <a:off x="7018422" y="5901577"/>
              <a:ext cx="254520" cy="166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AB644C-B453-4C0B-AB61-7AF0A0FABDB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00782" y="5865577"/>
                <a:ext cx="2901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80700E5-A55B-4815-A5B2-D66C5EE87C0C}"/>
                  </a:ext>
                </a:extLst>
              </p14:cNvPr>
              <p14:cNvContentPartPr/>
              <p14:nvPr/>
            </p14:nvContentPartPr>
            <p14:xfrm>
              <a:off x="7376622" y="5606377"/>
              <a:ext cx="484920" cy="365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80700E5-A55B-4815-A5B2-D66C5EE87C0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358622" y="5570377"/>
                <a:ext cx="520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19D295F-A949-48B5-886E-7E63D7307427}"/>
                  </a:ext>
                </a:extLst>
              </p14:cNvPr>
              <p14:cNvContentPartPr/>
              <p14:nvPr/>
            </p14:nvContentPartPr>
            <p14:xfrm>
              <a:off x="7954782" y="5288497"/>
              <a:ext cx="787680" cy="506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19D295F-A949-48B5-886E-7E63D730742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937142" y="5252857"/>
                <a:ext cx="8233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28DA7C-8B44-433F-8EF8-0F05E9BFE470}"/>
                  </a:ext>
                </a:extLst>
              </p14:cNvPr>
              <p14:cNvContentPartPr/>
              <p14:nvPr/>
            </p14:nvContentPartPr>
            <p14:xfrm>
              <a:off x="9134862" y="5445457"/>
              <a:ext cx="194400" cy="146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28DA7C-8B44-433F-8EF8-0F05E9BFE47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116862" y="5409817"/>
                <a:ext cx="230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F7833EF-A3E1-42AE-A485-4EFF3533AA39}"/>
                  </a:ext>
                </a:extLst>
              </p14:cNvPr>
              <p14:cNvContentPartPr/>
              <p14:nvPr/>
            </p14:nvContentPartPr>
            <p14:xfrm>
              <a:off x="9358062" y="5177977"/>
              <a:ext cx="403560" cy="43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F7833EF-A3E1-42AE-A485-4EFF3533AA3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340422" y="5141977"/>
                <a:ext cx="439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C4A317-2C8E-47F1-96C4-0ED61AA83839}"/>
                  </a:ext>
                </a:extLst>
              </p14:cNvPr>
              <p14:cNvContentPartPr/>
              <p14:nvPr/>
            </p14:nvContentPartPr>
            <p14:xfrm>
              <a:off x="9453102" y="5204617"/>
              <a:ext cx="156960" cy="287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C4A317-2C8E-47F1-96C4-0ED61AA8383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435102" y="5168977"/>
                <a:ext cx="192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C2FBD2D-CFBC-4309-A4B5-0179C2A31660}"/>
                  </a:ext>
                </a:extLst>
              </p14:cNvPr>
              <p14:cNvContentPartPr/>
              <p14:nvPr/>
            </p14:nvContentPartPr>
            <p14:xfrm>
              <a:off x="8821662" y="5262577"/>
              <a:ext cx="5760" cy="12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C2FBD2D-CFBC-4309-A4B5-0179C2A3166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804022" y="5226937"/>
                <a:ext cx="414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9FE64C5-7AB0-4F87-843A-8CDB6BBAD487}"/>
                  </a:ext>
                </a:extLst>
              </p14:cNvPr>
              <p14:cNvContentPartPr/>
              <p14:nvPr/>
            </p14:nvContentPartPr>
            <p14:xfrm>
              <a:off x="9935502" y="5046577"/>
              <a:ext cx="306360" cy="268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9FE64C5-7AB0-4F87-843A-8CDB6BBAD48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917502" y="5010577"/>
                <a:ext cx="342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759C6B-5E30-4342-8CA6-1E19A1A32995}"/>
                  </a:ext>
                </a:extLst>
              </p14:cNvPr>
              <p14:cNvContentPartPr/>
              <p14:nvPr/>
            </p14:nvContentPartPr>
            <p14:xfrm>
              <a:off x="10470822" y="4777297"/>
              <a:ext cx="265320" cy="385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759C6B-5E30-4342-8CA6-1E19A1A3299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452822" y="4741657"/>
                <a:ext cx="3009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72EE56-5246-450B-9638-A8D0F08700E3}"/>
                  </a:ext>
                </a:extLst>
              </p14:cNvPr>
              <p14:cNvContentPartPr/>
              <p14:nvPr/>
            </p14:nvContentPartPr>
            <p14:xfrm>
              <a:off x="10804542" y="4635457"/>
              <a:ext cx="459360" cy="515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72EE56-5246-450B-9638-A8D0F08700E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786902" y="4599457"/>
                <a:ext cx="4950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7E20BD-81C8-4D3A-A35E-ABE60B78C2FF}"/>
                  </a:ext>
                </a:extLst>
              </p14:cNvPr>
              <p14:cNvContentPartPr/>
              <p14:nvPr/>
            </p14:nvContentPartPr>
            <p14:xfrm>
              <a:off x="11192262" y="4544017"/>
              <a:ext cx="343080" cy="147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7E20BD-81C8-4D3A-A35E-ABE60B78C2F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174622" y="4508377"/>
                <a:ext cx="378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8B2D75-D150-4F5E-B670-FBEE04F285B7}"/>
                  </a:ext>
                </a:extLst>
              </p14:cNvPr>
              <p14:cNvContentPartPr/>
              <p14:nvPr/>
            </p14:nvContentPartPr>
            <p14:xfrm>
              <a:off x="11491422" y="4395697"/>
              <a:ext cx="303480" cy="231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8B2D75-D150-4F5E-B670-FBEE04F285B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473422" y="4360057"/>
                <a:ext cx="339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DD35049-36DE-40BF-BD53-3BD413454A33}"/>
                  </a:ext>
                </a:extLst>
              </p14:cNvPr>
              <p14:cNvContentPartPr/>
              <p14:nvPr/>
            </p14:nvContentPartPr>
            <p14:xfrm>
              <a:off x="11632902" y="4272937"/>
              <a:ext cx="349920" cy="273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DD35049-36DE-40BF-BD53-3BD413454A3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614902" y="4236937"/>
                <a:ext cx="3855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2ECCF04-F48C-435C-B3CF-4959F4F77704}"/>
                  </a:ext>
                </a:extLst>
              </p14:cNvPr>
              <p14:cNvContentPartPr/>
              <p14:nvPr/>
            </p14:nvContentPartPr>
            <p14:xfrm>
              <a:off x="11938182" y="4051897"/>
              <a:ext cx="446760" cy="241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2ECCF04-F48C-435C-B3CF-4959F4F7770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920542" y="4015897"/>
                <a:ext cx="482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6A3B867-0C38-4A26-A4DE-1DD754C349A4}"/>
                  </a:ext>
                </a:extLst>
              </p14:cNvPr>
              <p14:cNvContentPartPr/>
              <p14:nvPr/>
            </p14:nvContentPartPr>
            <p14:xfrm>
              <a:off x="7831302" y="6010657"/>
              <a:ext cx="646200" cy="644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6A3B867-0C38-4A26-A4DE-1DD754C349A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813302" y="5975017"/>
                <a:ext cx="6818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10FDCEA-F81C-4353-A2D8-DBA415D11F86}"/>
                  </a:ext>
                </a:extLst>
              </p14:cNvPr>
              <p14:cNvContentPartPr/>
              <p14:nvPr/>
            </p14:nvContentPartPr>
            <p14:xfrm>
              <a:off x="8282022" y="6478297"/>
              <a:ext cx="101520" cy="806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10FDCEA-F81C-4353-A2D8-DBA415D11F8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264382" y="6442657"/>
                <a:ext cx="137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D1DB50-95E3-4A68-BC5C-B91A95D06C57}"/>
                  </a:ext>
                </a:extLst>
              </p14:cNvPr>
              <p14:cNvContentPartPr/>
              <p14:nvPr/>
            </p14:nvContentPartPr>
            <p14:xfrm>
              <a:off x="8633742" y="5880697"/>
              <a:ext cx="477720" cy="802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D1DB50-95E3-4A68-BC5C-B91A95D06C5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615742" y="5845057"/>
                <a:ext cx="51336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2AA0FE3-7D13-4AF2-90AF-160176060A27}"/>
                  </a:ext>
                </a:extLst>
              </p14:cNvPr>
              <p14:cNvContentPartPr/>
              <p14:nvPr/>
            </p14:nvContentPartPr>
            <p14:xfrm>
              <a:off x="8871342" y="6429337"/>
              <a:ext cx="198360" cy="11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2AA0FE3-7D13-4AF2-90AF-160176060A2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853342" y="6393337"/>
                <a:ext cx="234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07A0BCE-D3E2-4150-8B13-FCA173C4817A}"/>
                  </a:ext>
                </a:extLst>
              </p14:cNvPr>
              <p14:cNvContentPartPr/>
              <p14:nvPr/>
            </p14:nvContentPartPr>
            <p14:xfrm>
              <a:off x="9178782" y="6122257"/>
              <a:ext cx="510480" cy="257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07A0BCE-D3E2-4150-8B13-FCA173C4817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161142" y="6086617"/>
                <a:ext cx="546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4E37D97-B7E2-4BE3-9545-C286B3B6F5F2}"/>
                  </a:ext>
                </a:extLst>
              </p14:cNvPr>
              <p14:cNvContentPartPr/>
              <p14:nvPr/>
            </p14:nvContentPartPr>
            <p14:xfrm>
              <a:off x="9618702" y="6027577"/>
              <a:ext cx="402840" cy="233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4E37D97-B7E2-4BE3-9545-C286B3B6F5F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600702" y="5991577"/>
                <a:ext cx="4384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7F74160-7EE3-4BA9-917C-C5D31AED29A5}"/>
                  </a:ext>
                </a:extLst>
              </p14:cNvPr>
              <p14:cNvContentPartPr/>
              <p14:nvPr/>
            </p14:nvContentPartPr>
            <p14:xfrm>
              <a:off x="10050342" y="5824177"/>
              <a:ext cx="484200" cy="156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7F74160-7EE3-4BA9-917C-C5D31AED29A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032702" y="5788177"/>
                <a:ext cx="5198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60B6510-36E5-47B8-B4A2-76137309350D}"/>
                  </a:ext>
                </a:extLst>
              </p14:cNvPr>
              <p14:cNvContentPartPr/>
              <p14:nvPr/>
            </p14:nvContentPartPr>
            <p14:xfrm>
              <a:off x="10374702" y="5539057"/>
              <a:ext cx="414000" cy="264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60B6510-36E5-47B8-B4A2-76137309350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356702" y="5503057"/>
                <a:ext cx="449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140136-4FD6-4A70-AC1E-C0CB7C660730}"/>
                  </a:ext>
                </a:extLst>
              </p14:cNvPr>
              <p14:cNvContentPartPr/>
              <p14:nvPr/>
            </p14:nvContentPartPr>
            <p14:xfrm>
              <a:off x="10268862" y="5646337"/>
              <a:ext cx="282960" cy="95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140136-4FD6-4A70-AC1E-C0CB7C66073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251222" y="5610337"/>
                <a:ext cx="318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0FBE9C6-1B43-4BCB-B8BD-3F5E2249CB83}"/>
                  </a:ext>
                </a:extLst>
              </p14:cNvPr>
              <p14:cNvContentPartPr/>
              <p14:nvPr/>
            </p14:nvContentPartPr>
            <p14:xfrm>
              <a:off x="10647222" y="5591617"/>
              <a:ext cx="115920" cy="77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0FBE9C6-1B43-4BCB-B8BD-3F5E2249CB8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629222" y="5555617"/>
                <a:ext cx="151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653900-F195-4D90-8EBA-8F1919A8D64C}"/>
                  </a:ext>
                </a:extLst>
              </p14:cNvPr>
              <p14:cNvContentPartPr/>
              <p14:nvPr/>
            </p14:nvContentPartPr>
            <p14:xfrm>
              <a:off x="10553982" y="5520337"/>
              <a:ext cx="5760" cy="18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653900-F195-4D90-8EBA-8F1919A8D64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535982" y="5484697"/>
                <a:ext cx="41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D4324E7-A44C-4582-8B73-B5AA9896BE2C}"/>
                  </a:ext>
                </a:extLst>
              </p14:cNvPr>
              <p14:cNvContentPartPr/>
              <p14:nvPr/>
            </p14:nvContentPartPr>
            <p14:xfrm>
              <a:off x="10794822" y="5202097"/>
              <a:ext cx="731160" cy="347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D4324E7-A44C-4582-8B73-B5AA9896BE2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777182" y="5166457"/>
                <a:ext cx="7668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A582AE-6BCC-475E-8198-E3D11921E0B9}"/>
                  </a:ext>
                </a:extLst>
              </p14:cNvPr>
              <p14:cNvContentPartPr/>
              <p14:nvPr/>
            </p14:nvContentPartPr>
            <p14:xfrm>
              <a:off x="11462622" y="4896457"/>
              <a:ext cx="448200" cy="328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A582AE-6BCC-475E-8198-E3D11921E0B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444982" y="4860817"/>
                <a:ext cx="4838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5438013-B2BC-4218-BDA0-A44170293F1B}"/>
                  </a:ext>
                </a:extLst>
              </p14:cNvPr>
              <p14:cNvContentPartPr/>
              <p14:nvPr/>
            </p14:nvContentPartPr>
            <p14:xfrm>
              <a:off x="9381102" y="6476137"/>
              <a:ext cx="212760" cy="264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5438013-B2BC-4218-BDA0-A44170293F1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363102" y="6440497"/>
                <a:ext cx="2484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8FD6B25-089A-489F-978E-167328B3F72D}"/>
                  </a:ext>
                </a:extLst>
              </p14:cNvPr>
              <p14:cNvContentPartPr/>
              <p14:nvPr/>
            </p14:nvContentPartPr>
            <p14:xfrm>
              <a:off x="9706182" y="6567577"/>
              <a:ext cx="33120" cy="64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8FD6B25-089A-489F-978E-167328B3F72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688542" y="6531577"/>
                <a:ext cx="68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7D0BFC3-8A7C-4963-B952-C27A6D1403B2}"/>
                  </a:ext>
                </a:extLst>
              </p14:cNvPr>
              <p14:cNvContentPartPr/>
              <p14:nvPr/>
            </p14:nvContentPartPr>
            <p14:xfrm>
              <a:off x="9609702" y="6411697"/>
              <a:ext cx="181080" cy="68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7D0BFC3-8A7C-4963-B952-C27A6D1403B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591702" y="6375697"/>
                <a:ext cx="21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3CCC489-A7A3-4049-8BD1-D74EEC44BE1B}"/>
                  </a:ext>
                </a:extLst>
              </p14:cNvPr>
              <p14:cNvContentPartPr/>
              <p14:nvPr/>
            </p14:nvContentPartPr>
            <p14:xfrm>
              <a:off x="9926862" y="6268777"/>
              <a:ext cx="689760" cy="554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3CCC489-A7A3-4049-8BD1-D74EEC44BE1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908862" y="6232777"/>
                <a:ext cx="7254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38DDD54-ED65-431B-8294-83C7F0A3C1F8}"/>
                  </a:ext>
                </a:extLst>
              </p14:cNvPr>
              <p14:cNvContentPartPr/>
              <p14:nvPr/>
            </p14:nvContentPartPr>
            <p14:xfrm>
              <a:off x="10621302" y="5621137"/>
              <a:ext cx="573480" cy="722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38DDD54-ED65-431B-8294-83C7F0A3C1F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603302" y="5585137"/>
                <a:ext cx="6091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09C220C-1814-489B-94A9-88A5EBF4D10C}"/>
                  </a:ext>
                </a:extLst>
              </p14:cNvPr>
              <p14:cNvContentPartPr/>
              <p14:nvPr/>
            </p14:nvContentPartPr>
            <p14:xfrm>
              <a:off x="11529582" y="5575057"/>
              <a:ext cx="803160" cy="412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09C220C-1814-489B-94A9-88A5EBF4D10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511582" y="5539417"/>
                <a:ext cx="8388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91D3C82-1F7F-4662-87D7-6F12C968F493}"/>
                  </a:ext>
                </a:extLst>
              </p14:cNvPr>
              <p14:cNvContentPartPr/>
              <p14:nvPr/>
            </p14:nvContentPartPr>
            <p14:xfrm>
              <a:off x="5718462" y="525337"/>
              <a:ext cx="1528560" cy="2046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91D3C82-1F7F-4662-87D7-6F12C968F49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700462" y="489337"/>
                <a:ext cx="1564200" cy="21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5776C8-F9E1-4CB5-9952-7E403E972F27}"/>
                  </a:ext>
                </a:extLst>
              </p14:cNvPr>
              <p14:cNvContentPartPr/>
              <p14:nvPr/>
            </p14:nvContentPartPr>
            <p14:xfrm>
              <a:off x="8113902" y="2777137"/>
              <a:ext cx="1356480" cy="1384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5776C8-F9E1-4CB5-9952-7E403E972F27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95902" y="2741497"/>
                <a:ext cx="1392120" cy="14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99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01ED81-AB84-40A4-9772-9BC8F99405A0}"/>
                  </a:ext>
                </a:extLst>
              </p14:cNvPr>
              <p14:cNvContentPartPr/>
              <p14:nvPr/>
            </p14:nvContentPartPr>
            <p14:xfrm>
              <a:off x="262662" y="156018"/>
              <a:ext cx="425880" cy="56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01ED81-AB84-40A4-9772-9BC8F9940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022" y="120018"/>
                <a:ext cx="46152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C128C5-50F0-4F30-B196-F2AF2DF0ED92}"/>
                  </a:ext>
                </a:extLst>
              </p14:cNvPr>
              <p14:cNvContentPartPr/>
              <p14:nvPr/>
            </p14:nvContentPartPr>
            <p14:xfrm>
              <a:off x="491982" y="589098"/>
              <a:ext cx="218520" cy="40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C128C5-50F0-4F30-B196-F2AF2DF0E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342" y="553098"/>
                <a:ext cx="254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D0A5B7-856A-43F6-8C6F-57213301EA56}"/>
                  </a:ext>
                </a:extLst>
              </p14:cNvPr>
              <p14:cNvContentPartPr/>
              <p14:nvPr/>
            </p14:nvContentPartPr>
            <p14:xfrm>
              <a:off x="887622" y="588738"/>
              <a:ext cx="756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D0A5B7-856A-43F6-8C6F-57213301E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22" y="552738"/>
                <a:ext cx="43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7F498C-3387-4FA4-A894-9279F9BAF53E}"/>
                  </a:ext>
                </a:extLst>
              </p14:cNvPr>
              <p14:cNvContentPartPr/>
              <p14:nvPr/>
            </p14:nvContentPartPr>
            <p14:xfrm>
              <a:off x="840102" y="272298"/>
              <a:ext cx="39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7F498C-3387-4FA4-A894-9279F9BAF5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62" y="2362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81DD76-6091-422D-94FD-BB100A12A8EE}"/>
                  </a:ext>
                </a:extLst>
              </p14:cNvPr>
              <p14:cNvContentPartPr/>
              <p14:nvPr/>
            </p14:nvContentPartPr>
            <p14:xfrm>
              <a:off x="1344822" y="22837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81DD76-6091-422D-94FD-BB100A12A8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6822" y="192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5167A0-162A-4CA4-A019-ED705311BDD6}"/>
                  </a:ext>
                </a:extLst>
              </p14:cNvPr>
              <p14:cNvContentPartPr/>
              <p14:nvPr/>
            </p14:nvContentPartPr>
            <p14:xfrm>
              <a:off x="1239342" y="167538"/>
              <a:ext cx="420480" cy="83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5167A0-162A-4CA4-A019-ED705311BD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1342" y="131538"/>
                <a:ext cx="45612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84580F-EFB5-4B15-943E-96F53A42957F}"/>
                  </a:ext>
                </a:extLst>
              </p14:cNvPr>
              <p14:cNvContentPartPr/>
              <p14:nvPr/>
            </p14:nvContentPartPr>
            <p14:xfrm>
              <a:off x="1318542" y="278058"/>
              <a:ext cx="831960" cy="451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084580F-EFB5-4B15-943E-96F53A4295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0542" y="242418"/>
                <a:ext cx="8676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06D6C4-63B1-4609-AF28-546B72FA48C1}"/>
                  </a:ext>
                </a:extLst>
              </p14:cNvPr>
              <p14:cNvContentPartPr/>
              <p14:nvPr/>
            </p14:nvContentPartPr>
            <p14:xfrm>
              <a:off x="2675382" y="387138"/>
              <a:ext cx="244080" cy="24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06D6C4-63B1-4609-AF28-546B72FA48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7382" y="351138"/>
                <a:ext cx="279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B0963C-C105-4E3D-BF6A-E2F784128DED}"/>
                  </a:ext>
                </a:extLst>
              </p14:cNvPr>
              <p14:cNvContentPartPr/>
              <p14:nvPr/>
            </p14:nvContentPartPr>
            <p14:xfrm>
              <a:off x="2971302" y="333858"/>
              <a:ext cx="379080" cy="267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B0963C-C105-4E3D-BF6A-E2F784128D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3662" y="297858"/>
                <a:ext cx="414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A89142-19C2-4046-BA08-BD5917B8C0FA}"/>
                  </a:ext>
                </a:extLst>
              </p14:cNvPr>
              <p14:cNvContentPartPr/>
              <p14:nvPr/>
            </p14:nvContentPartPr>
            <p14:xfrm>
              <a:off x="3367302" y="149178"/>
              <a:ext cx="289440" cy="88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A89142-19C2-4046-BA08-BD5917B8C0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9302" y="113178"/>
                <a:ext cx="32508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79E5FC-8AB3-43C3-963F-065659B9897F}"/>
                  </a:ext>
                </a:extLst>
              </p14:cNvPr>
              <p14:cNvContentPartPr/>
              <p14:nvPr/>
            </p14:nvContentPartPr>
            <p14:xfrm>
              <a:off x="4298982" y="3738"/>
              <a:ext cx="394560" cy="66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79E5FC-8AB3-43C3-963F-065659B989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1342" y="-31902"/>
                <a:ext cx="43020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063FC9-B427-442A-B263-A5F727FF8A9E}"/>
                  </a:ext>
                </a:extLst>
              </p14:cNvPr>
              <p14:cNvContentPartPr/>
              <p14:nvPr/>
            </p14:nvContentPartPr>
            <p14:xfrm>
              <a:off x="4879662" y="290977"/>
              <a:ext cx="36360" cy="142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063FC9-B427-442A-B263-A5F727FF8A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61662" y="254977"/>
                <a:ext cx="72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9A281B-90F1-4E0C-A3A9-9A9BE7C1AFFE}"/>
                  </a:ext>
                </a:extLst>
              </p14:cNvPr>
              <p14:cNvContentPartPr/>
              <p14:nvPr/>
            </p14:nvContentPartPr>
            <p14:xfrm>
              <a:off x="4835382" y="219337"/>
              <a:ext cx="360" cy="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9A281B-90F1-4E0C-A3A9-9A9BE7C1AF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7382" y="183697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0EE6AE-5E19-4A75-B88D-BF23553E5EAB}"/>
                  </a:ext>
                </a:extLst>
              </p14:cNvPr>
              <p14:cNvContentPartPr/>
              <p14:nvPr/>
            </p14:nvContentPartPr>
            <p14:xfrm>
              <a:off x="5016822" y="150217"/>
              <a:ext cx="839160" cy="882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0EE6AE-5E19-4A75-B88D-BF23553E5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8822" y="114217"/>
                <a:ext cx="87480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440B7F-FE50-4740-BDF0-8853C0090BC0}"/>
                  </a:ext>
                </a:extLst>
              </p14:cNvPr>
              <p14:cNvContentPartPr/>
              <p14:nvPr/>
            </p14:nvContentPartPr>
            <p14:xfrm>
              <a:off x="5959302" y="-130583"/>
              <a:ext cx="478080" cy="63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440B7F-FE50-4740-BDF0-8853C0090B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1662" y="-166223"/>
                <a:ext cx="51372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4EFED0-04C3-4224-9CBF-53AB97789C2E}"/>
                  </a:ext>
                </a:extLst>
              </p14:cNvPr>
              <p14:cNvContentPartPr/>
              <p14:nvPr/>
            </p14:nvContentPartPr>
            <p14:xfrm>
              <a:off x="7024542" y="-7823"/>
              <a:ext cx="607320" cy="496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4EFED0-04C3-4224-9CBF-53AB97789C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06902" y="-43823"/>
                <a:ext cx="6429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75A11A-5685-4171-A1D8-3E63BEACB654}"/>
                  </a:ext>
                </a:extLst>
              </p14:cNvPr>
              <p14:cNvContentPartPr/>
              <p14:nvPr/>
            </p14:nvContentPartPr>
            <p14:xfrm>
              <a:off x="8079702" y="74257"/>
              <a:ext cx="99720" cy="43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75A11A-5685-4171-A1D8-3E63BEACB6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61702" y="38617"/>
                <a:ext cx="1353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D22965-293D-43B7-8AD6-05A7D4D3090C}"/>
                  </a:ext>
                </a:extLst>
              </p14:cNvPr>
              <p14:cNvContentPartPr/>
              <p14:nvPr/>
            </p14:nvContentPartPr>
            <p14:xfrm>
              <a:off x="8334942" y="52657"/>
              <a:ext cx="244800" cy="40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D22965-293D-43B7-8AD6-05A7D4D309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6942" y="16657"/>
                <a:ext cx="280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AEEFEA-37B8-4A7B-B9A6-0C6EE02A3369}"/>
                  </a:ext>
                </a:extLst>
              </p14:cNvPr>
              <p14:cNvContentPartPr/>
              <p14:nvPr/>
            </p14:nvContentPartPr>
            <p14:xfrm>
              <a:off x="8211462" y="209617"/>
              <a:ext cx="255960" cy="6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AEEFEA-37B8-4A7B-B9A6-0C6EE02A33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93822" y="173617"/>
                <a:ext cx="291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FA5CD8-51FB-48AC-8E56-B8F01EF5762B}"/>
                  </a:ext>
                </a:extLst>
              </p14:cNvPr>
              <p14:cNvContentPartPr/>
              <p14:nvPr/>
            </p14:nvContentPartPr>
            <p14:xfrm>
              <a:off x="8572182" y="-9263"/>
              <a:ext cx="196200" cy="37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FA5CD8-51FB-48AC-8E56-B8F01EF576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54182" y="-45263"/>
                <a:ext cx="2318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622B8A-C950-48F0-9118-956CA2BFAD26}"/>
                  </a:ext>
                </a:extLst>
              </p14:cNvPr>
              <p14:cNvContentPartPr/>
              <p14:nvPr/>
            </p14:nvContentPartPr>
            <p14:xfrm>
              <a:off x="6610542" y="238417"/>
              <a:ext cx="417960" cy="519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622B8A-C950-48F0-9118-956CA2BFAD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2902" y="202417"/>
                <a:ext cx="4536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1821B25-AF07-47E3-BE52-EA11FBCF6DE3}"/>
                  </a:ext>
                </a:extLst>
              </p14:cNvPr>
              <p14:cNvContentPartPr/>
              <p14:nvPr/>
            </p14:nvContentPartPr>
            <p14:xfrm>
              <a:off x="6699102" y="11385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1821B25-AF07-47E3-BE52-EA11FBCF6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1462" y="782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C1CD90-F71C-48FC-AF14-6B7E0B7104CB}"/>
                  </a:ext>
                </a:extLst>
              </p14:cNvPr>
              <p14:cNvContentPartPr/>
              <p14:nvPr/>
            </p14:nvContentPartPr>
            <p14:xfrm>
              <a:off x="9011742" y="-44183"/>
              <a:ext cx="126360" cy="50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C1CD90-F71C-48FC-AF14-6B7E0B7104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94102" y="-79823"/>
                <a:ext cx="1620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50C0AB-361C-448A-9713-FCB1223561F6}"/>
                  </a:ext>
                </a:extLst>
              </p14:cNvPr>
              <p14:cNvContentPartPr/>
              <p14:nvPr/>
            </p14:nvContentPartPr>
            <p14:xfrm>
              <a:off x="9099942" y="-53183"/>
              <a:ext cx="321120" cy="61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50C0AB-361C-448A-9713-FCB1223561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81942" y="-88823"/>
                <a:ext cx="35676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936621-F7C9-4B74-9B97-8A799B9FC0AA}"/>
                  </a:ext>
                </a:extLst>
              </p14:cNvPr>
              <p14:cNvContentPartPr/>
              <p14:nvPr/>
            </p14:nvContentPartPr>
            <p14:xfrm>
              <a:off x="9248982" y="278737"/>
              <a:ext cx="437400" cy="18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936621-F7C9-4B74-9B97-8A799B9FC0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31342" y="243097"/>
                <a:ext cx="473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DF39FD-5595-4919-9070-0D10736D54BC}"/>
                  </a:ext>
                </a:extLst>
              </p14:cNvPr>
              <p14:cNvContentPartPr/>
              <p14:nvPr/>
            </p14:nvContentPartPr>
            <p14:xfrm>
              <a:off x="8915262" y="114577"/>
              <a:ext cx="316080" cy="61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DF39FD-5595-4919-9070-0D10736D54B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7262" y="78577"/>
                <a:ext cx="351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593CD6-8722-4A68-8FBA-0A8705354772}"/>
                  </a:ext>
                </a:extLst>
              </p14:cNvPr>
              <p14:cNvContentPartPr/>
              <p14:nvPr/>
            </p14:nvContentPartPr>
            <p14:xfrm>
              <a:off x="9751902" y="201697"/>
              <a:ext cx="311400" cy="33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593CD6-8722-4A68-8FBA-0A87053547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34262" y="166057"/>
                <a:ext cx="347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C6361A0-7271-4B1C-B752-96C7F365E801}"/>
                  </a:ext>
                </a:extLst>
              </p14:cNvPr>
              <p14:cNvContentPartPr/>
              <p14:nvPr/>
            </p14:nvContentPartPr>
            <p14:xfrm>
              <a:off x="10172382" y="209977"/>
              <a:ext cx="358560" cy="22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C6361A0-7271-4B1C-B752-96C7F365E80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54382" y="173977"/>
                <a:ext cx="394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D4FA654-62B2-4004-B61B-EEB0221897E9}"/>
                  </a:ext>
                </a:extLst>
              </p14:cNvPr>
              <p14:cNvContentPartPr/>
              <p14:nvPr/>
            </p14:nvContentPartPr>
            <p14:xfrm>
              <a:off x="1381182" y="1305817"/>
              <a:ext cx="69480" cy="249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D4FA654-62B2-4004-B61B-EEB0221897E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63542" y="1270177"/>
                <a:ext cx="105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469830-1828-4D30-BBE2-7BE87C8EF5BE}"/>
                  </a:ext>
                </a:extLst>
              </p14:cNvPr>
              <p14:cNvContentPartPr/>
              <p14:nvPr/>
            </p14:nvContentPartPr>
            <p14:xfrm>
              <a:off x="1511862" y="1031137"/>
              <a:ext cx="230760" cy="534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469830-1828-4D30-BBE2-7BE87C8EF5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94222" y="995137"/>
                <a:ext cx="2664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4DBCC29-A427-474E-AB12-16765E71AA21}"/>
                  </a:ext>
                </a:extLst>
              </p14:cNvPr>
              <p14:cNvContentPartPr/>
              <p14:nvPr/>
            </p14:nvContentPartPr>
            <p14:xfrm>
              <a:off x="1592502" y="1221937"/>
              <a:ext cx="131040" cy="73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4DBCC29-A427-474E-AB12-16765E71AA2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74502" y="1185937"/>
                <a:ext cx="1666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18827E-26CE-4EF0-A2A6-07DD6A81B10F}"/>
                  </a:ext>
                </a:extLst>
              </p14:cNvPr>
              <p14:cNvContentPartPr/>
              <p14:nvPr/>
            </p14:nvContentPartPr>
            <p14:xfrm>
              <a:off x="2066982" y="1129417"/>
              <a:ext cx="353880" cy="65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18827E-26CE-4EF0-A2A6-07DD6A81B1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048982" y="1093777"/>
                <a:ext cx="38952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DC6928-BB6B-4411-96B4-7AB7A88FDFDE}"/>
                  </a:ext>
                </a:extLst>
              </p14:cNvPr>
              <p14:cNvContentPartPr/>
              <p14:nvPr/>
            </p14:nvContentPartPr>
            <p14:xfrm>
              <a:off x="2698782" y="1156417"/>
              <a:ext cx="385920" cy="722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DC6928-BB6B-4411-96B4-7AB7A88FDFD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81142" y="1120777"/>
                <a:ext cx="4215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F09E665-8F7D-4E65-8032-4D76F4A003EA}"/>
                  </a:ext>
                </a:extLst>
              </p14:cNvPr>
              <p14:cNvContentPartPr/>
              <p14:nvPr/>
            </p14:nvContentPartPr>
            <p14:xfrm>
              <a:off x="3305382" y="1309417"/>
              <a:ext cx="405720" cy="266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F09E665-8F7D-4E65-8032-4D76F4A003E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87742" y="1273417"/>
                <a:ext cx="4413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CB8215-69A5-4C4A-8C89-D8147B9125E0}"/>
                  </a:ext>
                </a:extLst>
              </p14:cNvPr>
              <p14:cNvContentPartPr/>
              <p14:nvPr/>
            </p14:nvContentPartPr>
            <p14:xfrm>
              <a:off x="3868062" y="1099177"/>
              <a:ext cx="504000" cy="36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CB8215-69A5-4C4A-8C89-D8147B9125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50422" y="1063537"/>
                <a:ext cx="53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C65D860-24F4-4C95-95BA-AA84FB25DB3B}"/>
                  </a:ext>
                </a:extLst>
              </p14:cNvPr>
              <p14:cNvContentPartPr/>
              <p14:nvPr/>
            </p14:nvContentPartPr>
            <p14:xfrm>
              <a:off x="4703262" y="1007737"/>
              <a:ext cx="875520" cy="657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C65D860-24F4-4C95-95BA-AA84FB25DB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85622" y="971737"/>
                <a:ext cx="91116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E5C0D9-1EB9-4E43-A9D0-B3609209B31F}"/>
                  </a:ext>
                </a:extLst>
              </p14:cNvPr>
              <p14:cNvContentPartPr/>
              <p14:nvPr/>
            </p14:nvContentPartPr>
            <p14:xfrm>
              <a:off x="6364302" y="969217"/>
              <a:ext cx="335160" cy="53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E5C0D9-1EB9-4E43-A9D0-B3609209B3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46302" y="933577"/>
                <a:ext cx="3708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3338A1-A924-49B3-955E-9A929BA531F2}"/>
                  </a:ext>
                </a:extLst>
              </p14:cNvPr>
              <p14:cNvContentPartPr/>
              <p14:nvPr/>
            </p14:nvContentPartPr>
            <p14:xfrm>
              <a:off x="6532422" y="1696417"/>
              <a:ext cx="39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3338A1-A924-49B3-955E-9A929BA53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4782" y="166077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83549AD-D4BD-489C-81EC-3FF8E5311EA5}"/>
                  </a:ext>
                </a:extLst>
              </p14:cNvPr>
              <p14:cNvContentPartPr/>
              <p14:nvPr/>
            </p14:nvContentPartPr>
            <p14:xfrm>
              <a:off x="723462" y="4828777"/>
              <a:ext cx="815400" cy="1390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83549AD-D4BD-489C-81EC-3FF8E5311EA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5822" y="4811137"/>
                <a:ext cx="85104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593A64D-881F-4175-8D06-9F8DC718FC14}"/>
                  </a:ext>
                </a:extLst>
              </p14:cNvPr>
              <p14:cNvContentPartPr/>
              <p14:nvPr/>
            </p14:nvContentPartPr>
            <p14:xfrm>
              <a:off x="1661622" y="5358337"/>
              <a:ext cx="824040" cy="303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593A64D-881F-4175-8D06-9F8DC718FC1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3622" y="5340337"/>
                <a:ext cx="859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368D7F-0523-4262-9318-159011B93743}"/>
                  </a:ext>
                </a:extLst>
              </p14:cNvPr>
              <p14:cNvContentPartPr/>
              <p14:nvPr/>
            </p14:nvContentPartPr>
            <p14:xfrm>
              <a:off x="1714182" y="5733097"/>
              <a:ext cx="646560" cy="228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368D7F-0523-4262-9318-159011B937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96542" y="5715457"/>
                <a:ext cx="68220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B4E14F-F532-4D8F-AC57-EB68523EBBE4}"/>
              </a:ext>
            </a:extLst>
          </p:cNvPr>
          <p:cNvGrpSpPr/>
          <p:nvPr/>
        </p:nvGrpSpPr>
        <p:grpSpPr>
          <a:xfrm>
            <a:off x="3024222" y="827017"/>
            <a:ext cx="7940160" cy="5726160"/>
            <a:chOff x="3024222" y="827017"/>
            <a:chExt cx="7940160" cy="57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3180F3-EA1C-498B-A636-97BAFF6F0688}"/>
                    </a:ext>
                  </a:extLst>
                </p14:cNvPr>
                <p14:cNvContentPartPr/>
                <p14:nvPr/>
              </p14:nvContentPartPr>
              <p14:xfrm>
                <a:off x="3479622" y="2169817"/>
                <a:ext cx="437040" cy="84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3180F3-EA1C-498B-A636-97BAFF6F06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61622" y="2151817"/>
                  <a:ext cx="47268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330E2B-5AB9-473E-8131-40D6E1B28001}"/>
                    </a:ext>
                  </a:extLst>
                </p14:cNvPr>
                <p14:cNvContentPartPr/>
                <p14:nvPr/>
              </p14:nvContentPartPr>
              <p14:xfrm>
                <a:off x="4148862" y="2399857"/>
                <a:ext cx="302760" cy="40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330E2B-5AB9-473E-8131-40D6E1B280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1222" y="2381857"/>
                  <a:ext cx="338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8734CA-E407-4F0C-A7DB-48389AEC2542}"/>
                    </a:ext>
                  </a:extLst>
                </p14:cNvPr>
                <p14:cNvContentPartPr/>
                <p14:nvPr/>
              </p14:nvContentPartPr>
              <p14:xfrm>
                <a:off x="4504542" y="2385817"/>
                <a:ext cx="595080" cy="28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8734CA-E407-4F0C-A7DB-48389AEC25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6542" y="2368177"/>
                  <a:ext cx="630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60F538-4CD8-4FDC-AD1E-23B76C024032}"/>
                    </a:ext>
                  </a:extLst>
                </p14:cNvPr>
                <p14:cNvContentPartPr/>
                <p14:nvPr/>
              </p14:nvContentPartPr>
              <p14:xfrm>
                <a:off x="5247222" y="2030137"/>
                <a:ext cx="958680" cy="54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60F538-4CD8-4FDC-AD1E-23B76C0240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9222" y="2012497"/>
                  <a:ext cx="994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5A755A-7BC2-45EC-B5D9-10F64D332B14}"/>
                    </a:ext>
                  </a:extLst>
                </p14:cNvPr>
                <p14:cNvContentPartPr/>
                <p14:nvPr/>
              </p14:nvContentPartPr>
              <p14:xfrm>
                <a:off x="6321462" y="1854817"/>
                <a:ext cx="439920" cy="16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5A755A-7BC2-45EC-B5D9-10F64D332B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03462" y="1836817"/>
                  <a:ext cx="475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A432ED-6F66-470F-8183-F17CA3C06F12}"/>
                    </a:ext>
                  </a:extLst>
                </p14:cNvPr>
                <p14:cNvContentPartPr/>
                <p14:nvPr/>
              </p14:nvContentPartPr>
              <p14:xfrm>
                <a:off x="6330102" y="2135257"/>
                <a:ext cx="407160" cy="11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A432ED-6F66-470F-8183-F17CA3C06F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12102" y="2117617"/>
                  <a:ext cx="442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371AAD-659A-44B3-842D-18CFCA168A11}"/>
                    </a:ext>
                  </a:extLst>
                </p14:cNvPr>
                <p14:cNvContentPartPr/>
                <p14:nvPr/>
              </p14:nvContentPartPr>
              <p14:xfrm>
                <a:off x="6884502" y="1643857"/>
                <a:ext cx="373680" cy="55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371AAD-659A-44B3-842D-18CFCA168A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66862" y="1626217"/>
                  <a:ext cx="4093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B24B6A-6645-4F39-906B-28535E2CDFA5}"/>
                    </a:ext>
                  </a:extLst>
                </p14:cNvPr>
                <p14:cNvContentPartPr/>
                <p14:nvPr/>
              </p14:nvContentPartPr>
              <p14:xfrm>
                <a:off x="7288062" y="1573657"/>
                <a:ext cx="987480" cy="91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B24B6A-6645-4F39-906B-28535E2CDF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70422" y="1555657"/>
                  <a:ext cx="10231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ED98CD-4BDE-4F76-A8CF-77A2B1E749F0}"/>
                    </a:ext>
                  </a:extLst>
                </p14:cNvPr>
                <p14:cNvContentPartPr/>
                <p14:nvPr/>
              </p14:nvContentPartPr>
              <p14:xfrm>
                <a:off x="8361222" y="1397617"/>
                <a:ext cx="643680" cy="47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ED98CD-4BDE-4F76-A8CF-77A2B1E749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43222" y="1379977"/>
                  <a:ext cx="6793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BD3B27-ED18-43E4-AE99-8758D4AC3280}"/>
                    </a:ext>
                  </a:extLst>
                </p14:cNvPr>
                <p14:cNvContentPartPr/>
                <p14:nvPr/>
              </p14:nvContentPartPr>
              <p14:xfrm>
                <a:off x="8959902" y="1345057"/>
                <a:ext cx="254880" cy="31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BD3B27-ED18-43E4-AE99-8758D4AC32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41902" y="1327057"/>
                  <a:ext cx="290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8F897A-4E14-456F-84F9-73D8DC217206}"/>
                    </a:ext>
                  </a:extLst>
                </p14:cNvPr>
                <p14:cNvContentPartPr/>
                <p14:nvPr/>
              </p14:nvContentPartPr>
              <p14:xfrm>
                <a:off x="9236742" y="1081177"/>
                <a:ext cx="229680" cy="426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8F897A-4E14-456F-84F9-73D8DC2172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18742" y="1063177"/>
                  <a:ext cx="265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F19EE9-DE1E-4965-A5A4-17E54AF74D2C}"/>
                    </a:ext>
                  </a:extLst>
                </p14:cNvPr>
                <p14:cNvContentPartPr/>
                <p14:nvPr/>
              </p14:nvContentPartPr>
              <p14:xfrm>
                <a:off x="9573702" y="1244617"/>
                <a:ext cx="150120" cy="11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F19EE9-DE1E-4965-A5A4-17E54AF74D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56062" y="1226977"/>
                  <a:ext cx="185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41F191-C5C0-4C52-8283-0E03081B6083}"/>
                    </a:ext>
                  </a:extLst>
                </p14:cNvPr>
                <p14:cNvContentPartPr/>
                <p14:nvPr/>
              </p14:nvContentPartPr>
              <p14:xfrm>
                <a:off x="10064742" y="827017"/>
                <a:ext cx="670680" cy="81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41F191-C5C0-4C52-8283-0E03081B60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46742" y="809017"/>
                  <a:ext cx="70632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C25E06-DB60-44DA-985F-8F5EB471BFE5}"/>
                    </a:ext>
                  </a:extLst>
                </p14:cNvPr>
                <p14:cNvContentPartPr/>
                <p14:nvPr/>
              </p14:nvContentPartPr>
              <p14:xfrm>
                <a:off x="10524102" y="1213657"/>
                <a:ext cx="266040" cy="78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C25E06-DB60-44DA-985F-8F5EB471BF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06462" y="1196017"/>
                  <a:ext cx="301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770FE70-24BB-461B-ACB8-285C3C6295ED}"/>
                    </a:ext>
                  </a:extLst>
                </p14:cNvPr>
                <p14:cNvContentPartPr/>
                <p14:nvPr/>
              </p14:nvContentPartPr>
              <p14:xfrm>
                <a:off x="7103742" y="2574457"/>
                <a:ext cx="585360" cy="62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770FE70-24BB-461B-ACB8-285C3C6295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85742" y="2556457"/>
                  <a:ext cx="6210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0F0DA1-4EBD-4A53-8C79-1EA0559E3ED7}"/>
                    </a:ext>
                  </a:extLst>
                </p14:cNvPr>
                <p14:cNvContentPartPr/>
                <p14:nvPr/>
              </p14:nvContentPartPr>
              <p14:xfrm>
                <a:off x="7886382" y="2646097"/>
                <a:ext cx="80280" cy="29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0F0DA1-4EBD-4A53-8C79-1EA0559E3E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68382" y="2628457"/>
                  <a:ext cx="115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574471-202C-470C-93EA-4867B20815C7}"/>
                    </a:ext>
                  </a:extLst>
                </p14:cNvPr>
                <p14:cNvContentPartPr/>
                <p14:nvPr/>
              </p14:nvContentPartPr>
              <p14:xfrm>
                <a:off x="7798542" y="2309137"/>
                <a:ext cx="1326600" cy="1236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574471-202C-470C-93EA-4867B20815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80542" y="2291137"/>
                  <a:ext cx="1362240" cy="12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8CAEB9-7AFA-4B0A-9A63-F34CA7D24388}"/>
                    </a:ext>
                  </a:extLst>
                </p14:cNvPr>
                <p14:cNvContentPartPr/>
                <p14:nvPr/>
              </p14:nvContentPartPr>
              <p14:xfrm>
                <a:off x="9188862" y="1704697"/>
                <a:ext cx="522000" cy="92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8CAEB9-7AFA-4B0A-9A63-F34CA7D243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70862" y="1686697"/>
                  <a:ext cx="55764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C83D4-7C90-4B9E-A661-1A727CC70D8C}"/>
                    </a:ext>
                  </a:extLst>
                </p14:cNvPr>
                <p14:cNvContentPartPr/>
                <p14:nvPr/>
              </p14:nvContentPartPr>
              <p14:xfrm>
                <a:off x="5036982" y="3715297"/>
                <a:ext cx="414720" cy="108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C83D4-7C90-4B9E-A661-1A727CC70D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19342" y="3697657"/>
                  <a:ext cx="450360" cy="11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9ADE30-5FEF-4DCA-A3B9-823933FA4B84}"/>
                    </a:ext>
                  </a:extLst>
                </p14:cNvPr>
                <p14:cNvContentPartPr/>
                <p14:nvPr/>
              </p14:nvContentPartPr>
              <p14:xfrm>
                <a:off x="5626662" y="3844897"/>
                <a:ext cx="910440" cy="34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9ADE30-5FEF-4DCA-A3B9-823933FA4B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08662" y="3827257"/>
                  <a:ext cx="946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F49AA6-115C-4F5A-AC37-9AF02C8FBA01}"/>
                    </a:ext>
                  </a:extLst>
                </p14:cNvPr>
                <p14:cNvContentPartPr/>
                <p14:nvPr/>
              </p14:nvContentPartPr>
              <p14:xfrm>
                <a:off x="5828982" y="4240537"/>
                <a:ext cx="626400" cy="155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F49AA6-115C-4F5A-AC37-9AF02C8FBA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10982" y="4222537"/>
                  <a:ext cx="662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A8BAAE-3381-411E-B419-78198336831A}"/>
                    </a:ext>
                  </a:extLst>
                </p14:cNvPr>
                <p14:cNvContentPartPr/>
                <p14:nvPr/>
              </p14:nvContentPartPr>
              <p14:xfrm>
                <a:off x="7033542" y="3632497"/>
                <a:ext cx="513720" cy="689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A8BAAE-3381-411E-B419-7819833683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15902" y="3614857"/>
                  <a:ext cx="5493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7A4EFB-9257-4C02-8173-DB16490DA758}"/>
                    </a:ext>
                  </a:extLst>
                </p14:cNvPr>
                <p14:cNvContentPartPr/>
                <p14:nvPr/>
              </p14:nvContentPartPr>
              <p14:xfrm>
                <a:off x="6655542" y="3453217"/>
                <a:ext cx="691200" cy="293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7A4EFB-9257-4C02-8173-DB16490DA7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37542" y="3435217"/>
                  <a:ext cx="726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52DB64-CAE1-4DED-A3DF-47D944947082}"/>
                    </a:ext>
                  </a:extLst>
                </p14:cNvPr>
                <p14:cNvContentPartPr/>
                <p14:nvPr/>
              </p14:nvContentPartPr>
              <p14:xfrm>
                <a:off x="7862262" y="3446377"/>
                <a:ext cx="304560" cy="53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52DB64-CAE1-4DED-A3DF-47D9449470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4262" y="3428737"/>
                  <a:ext cx="3402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227040-22D2-4999-B509-BDCBC1A234C1}"/>
                    </a:ext>
                  </a:extLst>
                </p14:cNvPr>
                <p14:cNvContentPartPr/>
                <p14:nvPr/>
              </p14:nvContentPartPr>
              <p14:xfrm>
                <a:off x="8135142" y="3428737"/>
                <a:ext cx="276480" cy="52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227040-22D2-4999-B509-BDCBC1A234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17502" y="3411097"/>
                  <a:ext cx="3121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ED95D1-A8AA-4B96-9864-E798D9338894}"/>
                    </a:ext>
                  </a:extLst>
                </p14:cNvPr>
                <p14:cNvContentPartPr/>
                <p14:nvPr/>
              </p14:nvContentPartPr>
              <p14:xfrm>
                <a:off x="8027142" y="3644737"/>
                <a:ext cx="250920" cy="74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ED95D1-A8AA-4B96-9864-E798D93388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9502" y="3626737"/>
                  <a:ext cx="286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5025E4-EA3F-4C22-8350-2F55622F4031}"/>
                    </a:ext>
                  </a:extLst>
                </p14:cNvPr>
                <p14:cNvContentPartPr/>
                <p14:nvPr/>
              </p14:nvContentPartPr>
              <p14:xfrm>
                <a:off x="8185182" y="3270337"/>
                <a:ext cx="407880" cy="64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5025E4-EA3F-4C22-8350-2F55622F40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67542" y="3252337"/>
                  <a:ext cx="4435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3787EE-EE62-43AC-84D8-CB84644A72DD}"/>
                    </a:ext>
                  </a:extLst>
                </p14:cNvPr>
                <p14:cNvContentPartPr/>
                <p14:nvPr/>
              </p14:nvContentPartPr>
              <p14:xfrm>
                <a:off x="3200982" y="4556617"/>
                <a:ext cx="760680" cy="1156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3787EE-EE62-43AC-84D8-CB84644A72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82982" y="4538617"/>
                  <a:ext cx="796320" cy="11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B5D2B2C-C2FD-4E54-B410-04B089048054}"/>
                    </a:ext>
                  </a:extLst>
                </p14:cNvPr>
                <p14:cNvContentPartPr/>
                <p14:nvPr/>
              </p14:nvContentPartPr>
              <p14:xfrm>
                <a:off x="4070382" y="4650577"/>
                <a:ext cx="320400" cy="531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B5D2B2C-C2FD-4E54-B410-04B0890480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52742" y="4632937"/>
                  <a:ext cx="356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BB27118-F573-445D-876B-041B684A2EE3}"/>
                    </a:ext>
                  </a:extLst>
                </p14:cNvPr>
                <p14:cNvContentPartPr/>
                <p14:nvPr/>
              </p14:nvContentPartPr>
              <p14:xfrm>
                <a:off x="4149582" y="4837057"/>
                <a:ext cx="168120" cy="8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BB27118-F573-445D-876B-041B684A2E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31582" y="4819057"/>
                  <a:ext cx="20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FE1277-33E1-493D-92EA-044A19BA5259}"/>
                    </a:ext>
                  </a:extLst>
                </p14:cNvPr>
                <p14:cNvContentPartPr/>
                <p14:nvPr/>
              </p14:nvContentPartPr>
              <p14:xfrm>
                <a:off x="4035462" y="4541137"/>
                <a:ext cx="228240" cy="10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FE1277-33E1-493D-92EA-044A19BA52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17822" y="4523497"/>
                  <a:ext cx="263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0613D0-6E05-49A4-ACE8-61743D609E46}"/>
                    </a:ext>
                  </a:extLst>
                </p14:cNvPr>
                <p14:cNvContentPartPr/>
                <p14:nvPr/>
              </p14:nvContentPartPr>
              <p14:xfrm>
                <a:off x="3024222" y="5435737"/>
                <a:ext cx="1683720" cy="46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0613D0-6E05-49A4-ACE8-61743D609E4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6582" y="5417737"/>
                  <a:ext cx="1719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D35AD0-6857-4C04-AE61-87DCA7B55D8D}"/>
                    </a:ext>
                  </a:extLst>
                </p14:cNvPr>
                <p14:cNvContentPartPr/>
                <p14:nvPr/>
              </p14:nvContentPartPr>
              <p14:xfrm>
                <a:off x="3293862" y="5626897"/>
                <a:ext cx="1276560" cy="92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D35AD0-6857-4C04-AE61-87DCA7B55D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5862" y="5609257"/>
                  <a:ext cx="131220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6C2B56-7792-45CE-90B0-AF8A8974E94E}"/>
                    </a:ext>
                  </a:extLst>
                </p14:cNvPr>
                <p14:cNvContentPartPr/>
                <p14:nvPr/>
              </p14:nvContentPartPr>
              <p14:xfrm>
                <a:off x="4052742" y="5690617"/>
                <a:ext cx="425520" cy="129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6C2B56-7792-45CE-90B0-AF8A8974E9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35102" y="5672977"/>
                  <a:ext cx="461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108611-EFF0-4C55-B999-FBF5D4E605C2}"/>
                    </a:ext>
                  </a:extLst>
                </p14:cNvPr>
                <p14:cNvContentPartPr/>
                <p14:nvPr/>
              </p14:nvContentPartPr>
              <p14:xfrm>
                <a:off x="5371782" y="5177977"/>
                <a:ext cx="865080" cy="202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108611-EFF0-4C55-B999-FBF5D4E605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53782" y="5160337"/>
                  <a:ext cx="900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FE16FF-D3D3-4C66-AACA-39183D09EBBD}"/>
                    </a:ext>
                  </a:extLst>
                </p14:cNvPr>
                <p14:cNvContentPartPr/>
                <p14:nvPr/>
              </p14:nvContentPartPr>
              <p14:xfrm>
                <a:off x="5635662" y="5397937"/>
                <a:ext cx="713880" cy="12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FE16FF-D3D3-4C66-AACA-39183D09EB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17662" y="5379937"/>
                  <a:ext cx="749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912A7C-8335-4C69-B8B5-1C2CA39F2AE2}"/>
                    </a:ext>
                  </a:extLst>
                </p14:cNvPr>
                <p14:cNvContentPartPr/>
                <p14:nvPr/>
              </p14:nvContentPartPr>
              <p14:xfrm>
                <a:off x="6172062" y="4940737"/>
                <a:ext cx="529200" cy="803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912A7C-8335-4C69-B8B5-1C2CA39F2A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54062" y="4923097"/>
                  <a:ext cx="5648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9222C6-6DA4-4429-AD96-8AB69865D723}"/>
                    </a:ext>
                  </a:extLst>
                </p14:cNvPr>
                <p14:cNvContentPartPr/>
                <p14:nvPr/>
              </p14:nvContentPartPr>
              <p14:xfrm>
                <a:off x="5287902" y="5055217"/>
                <a:ext cx="525600" cy="747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9222C6-6DA4-4429-AD96-8AB69865D7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70262" y="5037217"/>
                  <a:ext cx="56124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B4435D-EF06-4B0A-A2D2-B7960EB857C9}"/>
                    </a:ext>
                  </a:extLst>
                </p14:cNvPr>
                <p14:cNvContentPartPr/>
                <p14:nvPr/>
              </p14:nvContentPartPr>
              <p14:xfrm>
                <a:off x="7180422" y="4543297"/>
                <a:ext cx="465480" cy="106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B4435D-EF06-4B0A-A2D2-B7960EB857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62422" y="4525297"/>
                  <a:ext cx="50112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8AF7513-F764-4F5B-8DCA-95422B3B7453}"/>
                    </a:ext>
                  </a:extLst>
                </p14:cNvPr>
                <p14:cNvContentPartPr/>
                <p14:nvPr/>
              </p14:nvContentPartPr>
              <p14:xfrm>
                <a:off x="7910862" y="4311817"/>
                <a:ext cx="1130040" cy="103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8AF7513-F764-4F5B-8DCA-95422B3B74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93222" y="4294177"/>
                  <a:ext cx="116568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FAE04F-B381-49C3-AA08-877BDAD6AB0E}"/>
                    </a:ext>
                  </a:extLst>
                </p14:cNvPr>
                <p14:cNvContentPartPr/>
                <p14:nvPr/>
              </p14:nvContentPartPr>
              <p14:xfrm>
                <a:off x="8457702" y="4598377"/>
                <a:ext cx="216000" cy="7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FAE04F-B381-49C3-AA08-877BDAD6AB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40062" y="4580377"/>
                  <a:ext cx="251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4A16CD-761D-4398-B266-6DB8B988A392}"/>
                    </a:ext>
                  </a:extLst>
                </p14:cNvPr>
                <p14:cNvContentPartPr/>
                <p14:nvPr/>
              </p14:nvContentPartPr>
              <p14:xfrm>
                <a:off x="9047022" y="4323337"/>
                <a:ext cx="547920" cy="16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4A16CD-761D-4398-B266-6DB8B988A39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29382" y="4305697"/>
                  <a:ext cx="583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23A812-BF65-4721-8FFA-5B79C576C45A}"/>
                    </a:ext>
                  </a:extLst>
                </p14:cNvPr>
                <p14:cNvContentPartPr/>
                <p14:nvPr/>
              </p14:nvContentPartPr>
              <p14:xfrm>
                <a:off x="9152502" y="4598377"/>
                <a:ext cx="412920" cy="14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23A812-BF65-4721-8FFA-5B79C576C4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34502" y="4580377"/>
                  <a:ext cx="448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A8912A-B512-4DBE-9512-3809C03B3B6D}"/>
                    </a:ext>
                  </a:extLst>
                </p14:cNvPr>
                <p14:cNvContentPartPr/>
                <p14:nvPr/>
              </p14:nvContentPartPr>
              <p14:xfrm>
                <a:off x="9614022" y="3548257"/>
                <a:ext cx="543240" cy="89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A8912A-B512-4DBE-9512-3809C03B3B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96382" y="3530617"/>
                  <a:ext cx="57888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01A742-7D3D-451C-855A-DE3EF40EC23D}"/>
                    </a:ext>
                  </a:extLst>
                </p14:cNvPr>
                <p14:cNvContentPartPr/>
                <p14:nvPr/>
              </p14:nvContentPartPr>
              <p14:xfrm>
                <a:off x="10250142" y="3451777"/>
                <a:ext cx="714240" cy="605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01A742-7D3D-451C-855A-DE3EF40EC2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32502" y="3434137"/>
                  <a:ext cx="7498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6C53B9-AE69-49DB-955E-1E3DE4BB340D}"/>
                    </a:ext>
                  </a:extLst>
                </p14:cNvPr>
                <p14:cNvContentPartPr/>
                <p14:nvPr/>
              </p14:nvContentPartPr>
              <p14:xfrm>
                <a:off x="10453542" y="3619897"/>
                <a:ext cx="378360" cy="90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6C53B9-AE69-49DB-955E-1E3DE4BB34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5902" y="3602257"/>
                  <a:ext cx="414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57EC58-48BF-4DFE-9435-97F5682C7DFB}"/>
                    </a:ext>
                  </a:extLst>
                </p14:cNvPr>
                <p14:cNvContentPartPr/>
                <p14:nvPr/>
              </p14:nvContentPartPr>
              <p14:xfrm>
                <a:off x="10128462" y="3284737"/>
                <a:ext cx="478800" cy="135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57EC58-48BF-4DFE-9435-97F5682C7D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10462" y="3267097"/>
                  <a:ext cx="51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8554873-6AE2-4E2A-86B6-B75FBE32C661}"/>
                    </a:ext>
                  </a:extLst>
                </p14:cNvPr>
                <p14:cNvContentPartPr/>
                <p14:nvPr/>
              </p14:nvContentPartPr>
              <p14:xfrm>
                <a:off x="9530502" y="4976017"/>
                <a:ext cx="124200" cy="30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8554873-6AE2-4E2A-86B6-B75FBE32C6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12862" y="4958017"/>
                  <a:ext cx="159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919CED-E491-4C13-8559-55F10BA3AEFF}"/>
                    </a:ext>
                  </a:extLst>
                </p14:cNvPr>
                <p14:cNvContentPartPr/>
                <p14:nvPr/>
              </p14:nvContentPartPr>
              <p14:xfrm>
                <a:off x="9381102" y="5138377"/>
                <a:ext cx="553320" cy="339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919CED-E491-4C13-8559-55F10BA3AEF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63102" y="5120737"/>
                  <a:ext cx="588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0AE252-A027-471A-AB69-470773BA3205}"/>
                    </a:ext>
                  </a:extLst>
                </p14:cNvPr>
                <p14:cNvContentPartPr/>
                <p14:nvPr/>
              </p14:nvContentPartPr>
              <p14:xfrm>
                <a:off x="9337182" y="4810417"/>
                <a:ext cx="390240" cy="34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0AE252-A027-471A-AB69-470773BA32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19182" y="4792777"/>
                  <a:ext cx="425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F5D0A2-ECE3-4626-A21C-437C2718F6BC}"/>
                    </a:ext>
                  </a:extLst>
                </p14:cNvPr>
                <p14:cNvContentPartPr/>
                <p14:nvPr/>
              </p14:nvContentPartPr>
              <p14:xfrm>
                <a:off x="9846942" y="4840297"/>
                <a:ext cx="360360" cy="35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F5D0A2-ECE3-4626-A21C-437C2718F6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28942" y="4822297"/>
                  <a:ext cx="39600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94D1D07-C344-4415-9704-676BAACD227E}"/>
                  </a:ext>
                </a:extLst>
              </p14:cNvPr>
              <p14:cNvContentPartPr/>
              <p14:nvPr/>
            </p14:nvContentPartPr>
            <p14:xfrm>
              <a:off x="4954902" y="2796937"/>
              <a:ext cx="4125600" cy="1657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94D1D07-C344-4415-9704-676BAACD227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36902" y="2779297"/>
                <a:ext cx="4161240" cy="16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3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C063772-B2D2-4D91-8D49-6B991AC19F60}"/>
              </a:ext>
            </a:extLst>
          </p:cNvPr>
          <p:cNvGrpSpPr/>
          <p:nvPr/>
        </p:nvGrpSpPr>
        <p:grpSpPr>
          <a:xfrm>
            <a:off x="6546462" y="70089"/>
            <a:ext cx="1702800" cy="724320"/>
            <a:chOff x="6546462" y="70089"/>
            <a:chExt cx="170280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57BF05-102A-409C-B920-F39CC05B6281}"/>
                    </a:ext>
                  </a:extLst>
                </p14:cNvPr>
                <p14:cNvContentPartPr/>
                <p14:nvPr/>
              </p14:nvContentPartPr>
              <p14:xfrm>
                <a:off x="6546462" y="103929"/>
                <a:ext cx="465840" cy="69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57BF05-102A-409C-B920-F39CC05B62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8462" y="85929"/>
                  <a:ext cx="50148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69F470-64A8-42F4-8684-C129AF7E3DB2}"/>
                    </a:ext>
                  </a:extLst>
                </p14:cNvPr>
                <p14:cNvContentPartPr/>
                <p14:nvPr/>
              </p14:nvContentPartPr>
              <p14:xfrm>
                <a:off x="7074582" y="386529"/>
                <a:ext cx="282600" cy="26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69F470-64A8-42F4-8684-C129AF7E3D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6582" y="368889"/>
                  <a:ext cx="318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5B0541-CE93-4838-8864-C0BBABFA1B9C}"/>
                    </a:ext>
                  </a:extLst>
                </p14:cNvPr>
                <p14:cNvContentPartPr/>
                <p14:nvPr/>
              </p14:nvContentPartPr>
              <p14:xfrm>
                <a:off x="7499382" y="140289"/>
                <a:ext cx="360" cy="37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5B0541-CE93-4838-8864-C0BBABFA1B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1742" y="122649"/>
                  <a:ext cx="36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D06FF0-5CA2-46B0-882B-8B73523F6447}"/>
                    </a:ext>
                  </a:extLst>
                </p14:cNvPr>
                <p14:cNvContentPartPr/>
                <p14:nvPr/>
              </p14:nvContentPartPr>
              <p14:xfrm>
                <a:off x="7657782" y="70089"/>
                <a:ext cx="591480" cy="60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D06FF0-5CA2-46B0-882B-8B73523F64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9782" y="52089"/>
                  <a:ext cx="6271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771BC-98F6-4478-96E2-85BFCC5B59DC}"/>
                    </a:ext>
                  </a:extLst>
                </p14:cNvPr>
                <p14:cNvContentPartPr/>
                <p14:nvPr/>
              </p14:nvContentPartPr>
              <p14:xfrm>
                <a:off x="7631142" y="271689"/>
                <a:ext cx="32580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771BC-98F6-4478-96E2-85BFCC5B59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13502" y="253689"/>
                  <a:ext cx="361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DD9D14-CE3C-4EB0-A6AE-274E706211E7}"/>
              </a:ext>
            </a:extLst>
          </p:cNvPr>
          <p:cNvGrpSpPr/>
          <p:nvPr/>
        </p:nvGrpSpPr>
        <p:grpSpPr>
          <a:xfrm>
            <a:off x="8774502" y="104649"/>
            <a:ext cx="1702080" cy="539280"/>
            <a:chOff x="8774502" y="104649"/>
            <a:chExt cx="170208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CDB8BF-05AA-45D1-AD22-73D918AB43BB}"/>
                    </a:ext>
                  </a:extLst>
                </p14:cNvPr>
                <p14:cNvContentPartPr/>
                <p14:nvPr/>
              </p14:nvContentPartPr>
              <p14:xfrm>
                <a:off x="8774502" y="145689"/>
                <a:ext cx="299520" cy="49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CDB8BF-05AA-45D1-AD22-73D918AB43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56862" y="127689"/>
                  <a:ext cx="335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7C62E6-1163-468B-B8F1-BF6586CECF16}"/>
                    </a:ext>
                  </a:extLst>
                </p14:cNvPr>
                <p14:cNvContentPartPr/>
                <p14:nvPr/>
              </p14:nvContentPartPr>
              <p14:xfrm>
                <a:off x="9213702" y="456729"/>
                <a:ext cx="44640" cy="131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7C62E6-1163-468B-B8F1-BF6586CECF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6062" y="439089"/>
                  <a:ext cx="80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972106-0B1A-48B0-86B5-91EBF05454AF}"/>
                    </a:ext>
                  </a:extLst>
                </p14:cNvPr>
                <p14:cNvContentPartPr/>
                <p14:nvPr/>
              </p14:nvContentPartPr>
              <p14:xfrm>
                <a:off x="9170142" y="337209"/>
                <a:ext cx="3960" cy="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972106-0B1A-48B0-86B5-91EBF05454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52142" y="319209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88D59D-B48B-4127-B101-EFC974F291D4}"/>
                    </a:ext>
                  </a:extLst>
                </p14:cNvPr>
                <p14:cNvContentPartPr/>
                <p14:nvPr/>
              </p14:nvContentPartPr>
              <p14:xfrm>
                <a:off x="9451302" y="264129"/>
                <a:ext cx="409680" cy="37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88D59D-B48B-4127-B101-EFC974F291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33302" y="246489"/>
                  <a:ext cx="445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7C2A18-0991-4855-9674-65B0665D4DC0}"/>
                    </a:ext>
                  </a:extLst>
                </p14:cNvPr>
                <p14:cNvContentPartPr/>
                <p14:nvPr/>
              </p14:nvContentPartPr>
              <p14:xfrm>
                <a:off x="10005342" y="104649"/>
                <a:ext cx="471240" cy="47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7C2A18-0991-4855-9674-65B0665D4D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87702" y="87009"/>
                  <a:ext cx="50688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D07051-55FD-48A8-854A-B1FD8CE9163C}"/>
              </a:ext>
            </a:extLst>
          </p:cNvPr>
          <p:cNvGrpSpPr/>
          <p:nvPr/>
        </p:nvGrpSpPr>
        <p:grpSpPr>
          <a:xfrm>
            <a:off x="201822" y="-16422"/>
            <a:ext cx="5556240" cy="3819711"/>
            <a:chOff x="201822" y="-16422"/>
            <a:chExt cx="5556240" cy="38197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9A11D-13C9-4795-900A-3F8CE026C9B2}"/>
                    </a:ext>
                  </a:extLst>
                </p14:cNvPr>
                <p14:cNvContentPartPr/>
                <p14:nvPr/>
              </p14:nvContentPartPr>
              <p14:xfrm>
                <a:off x="4847262" y="220929"/>
                <a:ext cx="847440" cy="40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9A11D-13C9-4795-900A-3F8CE026C9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29262" y="202929"/>
                  <a:ext cx="883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474E2D-27B1-4DE0-A154-33E1829115EB}"/>
                    </a:ext>
                  </a:extLst>
                </p14:cNvPr>
                <p14:cNvContentPartPr/>
                <p14:nvPr/>
              </p14:nvContentPartPr>
              <p14:xfrm>
                <a:off x="4056702" y="953889"/>
                <a:ext cx="410760" cy="151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474E2D-27B1-4DE0-A154-33E1829115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9062" y="935889"/>
                  <a:ext cx="446400" cy="15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F0CF98-FA78-4B5F-9E97-C1261CBBA588}"/>
                    </a:ext>
                  </a:extLst>
                </p14:cNvPr>
                <p14:cNvContentPartPr/>
                <p14:nvPr/>
              </p14:nvContentPartPr>
              <p14:xfrm>
                <a:off x="4767702" y="1077009"/>
                <a:ext cx="367200" cy="844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F0CF98-FA78-4B5F-9E97-C1261CBBA5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0062" y="1059369"/>
                  <a:ext cx="40284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14C6DF-808F-48A9-BD68-BF7C4007B0EF}"/>
                    </a:ext>
                  </a:extLst>
                </p14:cNvPr>
                <p14:cNvContentPartPr/>
                <p14:nvPr/>
              </p14:nvContentPartPr>
              <p14:xfrm>
                <a:off x="5257302" y="1142529"/>
                <a:ext cx="447480" cy="49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14C6DF-808F-48A9-BD68-BF7C4007B0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39662" y="1124889"/>
                  <a:ext cx="4831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975717-9850-48A1-91C2-17B7F2D9EE77}"/>
                    </a:ext>
                  </a:extLst>
                </p14:cNvPr>
                <p14:cNvContentPartPr/>
                <p14:nvPr/>
              </p14:nvContentPartPr>
              <p14:xfrm>
                <a:off x="5459622" y="1281489"/>
                <a:ext cx="298440" cy="15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975717-9850-48A1-91C2-17B7F2D9EE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41982" y="1263489"/>
                  <a:ext cx="33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89A8D-C25A-4914-9D1B-6101CA95290E}"/>
                    </a:ext>
                  </a:extLst>
                </p14:cNvPr>
                <p14:cNvContentPartPr/>
                <p14:nvPr/>
              </p14:nvContentPartPr>
              <p14:xfrm>
                <a:off x="5257302" y="1000329"/>
                <a:ext cx="244440" cy="12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89A8D-C25A-4914-9D1B-6101CA9529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9662" y="982329"/>
                  <a:ext cx="280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A7D9AE-9E70-4B81-ACA7-CB3061CE08FA}"/>
                    </a:ext>
                  </a:extLst>
                </p14:cNvPr>
                <p14:cNvContentPartPr/>
                <p14:nvPr/>
              </p14:nvContentPartPr>
              <p14:xfrm>
                <a:off x="443742" y="337818"/>
                <a:ext cx="125640" cy="65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A7D9AE-9E70-4B81-ACA7-CB3061CE08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742" y="320178"/>
                  <a:ext cx="1612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03251D-B979-4346-ADDE-F6A7F3562B3C}"/>
                    </a:ext>
                  </a:extLst>
                </p14:cNvPr>
                <p14:cNvContentPartPr/>
                <p14:nvPr/>
              </p14:nvContentPartPr>
              <p14:xfrm>
                <a:off x="210462" y="876378"/>
                <a:ext cx="600840" cy="13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03251D-B979-4346-ADDE-F6A7F3562B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822" y="858378"/>
                  <a:ext cx="636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ADEDC3-33FB-4F72-9A83-AFB33E6538E9}"/>
                    </a:ext>
                  </a:extLst>
                </p14:cNvPr>
                <p14:cNvContentPartPr/>
                <p14:nvPr/>
              </p14:nvContentPartPr>
              <p14:xfrm>
                <a:off x="201822" y="256098"/>
                <a:ext cx="418320" cy="20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ADEDC3-33FB-4F72-9A83-AFB33E6538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182" y="238458"/>
                  <a:ext cx="453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000DDE-2192-4A49-96C7-22ABF1A41191}"/>
                    </a:ext>
                  </a:extLst>
                </p14:cNvPr>
                <p14:cNvContentPartPr/>
                <p14:nvPr/>
              </p14:nvContentPartPr>
              <p14:xfrm>
                <a:off x="773142" y="491538"/>
                <a:ext cx="336600" cy="35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000DDE-2192-4A49-96C7-22ABF1A41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5502" y="473898"/>
                  <a:ext cx="372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B8EB91-542E-404F-B41A-7D3B76C77F2D}"/>
                    </a:ext>
                  </a:extLst>
                </p14:cNvPr>
                <p14:cNvContentPartPr/>
                <p14:nvPr/>
              </p14:nvContentPartPr>
              <p14:xfrm>
                <a:off x="1256982" y="289938"/>
                <a:ext cx="174240" cy="41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B8EB91-542E-404F-B41A-7D3B76C77F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39342" y="271938"/>
                  <a:ext cx="209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4CEF0D-121E-4AE5-8D2E-7440C9D58C30}"/>
                    </a:ext>
                  </a:extLst>
                </p14:cNvPr>
                <p14:cNvContentPartPr/>
                <p14:nvPr/>
              </p14:nvContentPartPr>
              <p14:xfrm>
                <a:off x="1146822" y="439338"/>
                <a:ext cx="189720" cy="3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4CEF0D-121E-4AE5-8D2E-7440C9D58C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9182" y="421698"/>
                  <a:ext cx="225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A655E1-18C8-4839-A207-DE44E4AA7A69}"/>
                    </a:ext>
                  </a:extLst>
                </p14:cNvPr>
                <p14:cNvContentPartPr/>
                <p14:nvPr/>
              </p14:nvContentPartPr>
              <p14:xfrm>
                <a:off x="1433022" y="-16422"/>
                <a:ext cx="932040" cy="10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A655E1-18C8-4839-A207-DE44E4AA7A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15022" y="-34062"/>
                  <a:ext cx="96768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45BEA9-0698-47EC-8835-3F609B059C25}"/>
                    </a:ext>
                  </a:extLst>
                </p14:cNvPr>
                <p14:cNvContentPartPr/>
                <p14:nvPr/>
              </p14:nvContentPartPr>
              <p14:xfrm>
                <a:off x="2688342" y="114369"/>
                <a:ext cx="748080" cy="51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45BEA9-0698-47EC-8835-3F609B059C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0702" y="96369"/>
                  <a:ext cx="7837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D55D46-0726-449D-80B1-D95525F7962B}"/>
                    </a:ext>
                  </a:extLst>
                </p14:cNvPr>
                <p14:cNvContentPartPr/>
                <p14:nvPr/>
              </p14:nvContentPartPr>
              <p14:xfrm>
                <a:off x="3156342" y="293289"/>
                <a:ext cx="176400" cy="1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D55D46-0726-449D-80B1-D95525F796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8342" y="275649"/>
                  <a:ext cx="212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170F79-9627-45D9-941B-D889F921ED0D}"/>
                    </a:ext>
                  </a:extLst>
                </p14:cNvPr>
                <p14:cNvContentPartPr/>
                <p14:nvPr/>
              </p14:nvContentPartPr>
              <p14:xfrm>
                <a:off x="3507702" y="281049"/>
                <a:ext cx="61560" cy="19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170F79-9627-45D9-941B-D889F921ED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0062" y="263049"/>
                  <a:ext cx="97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87A3E1-0356-4E60-A7F9-36BF8065A6DB}"/>
                    </a:ext>
                  </a:extLst>
                </p14:cNvPr>
                <p14:cNvContentPartPr/>
                <p14:nvPr/>
              </p14:nvContentPartPr>
              <p14:xfrm>
                <a:off x="3340662" y="131649"/>
                <a:ext cx="887040" cy="37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87A3E1-0356-4E60-A7F9-36BF8065A6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2662" y="114009"/>
                  <a:ext cx="922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156346-816E-4DF2-A3C6-1C2F8665428F}"/>
                    </a:ext>
                  </a:extLst>
                </p14:cNvPr>
                <p14:cNvContentPartPr/>
                <p14:nvPr/>
              </p14:nvContentPartPr>
              <p14:xfrm>
                <a:off x="970782" y="1322529"/>
                <a:ext cx="480240" cy="20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156346-816E-4DF2-A3C6-1C2F866542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3142" y="1304889"/>
                  <a:ext cx="515880" cy="20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18EE31-8222-4CCA-B4D3-5724B5391EBC}"/>
                    </a:ext>
                  </a:extLst>
                </p14:cNvPr>
                <p14:cNvContentPartPr/>
                <p14:nvPr/>
              </p14:nvContentPartPr>
              <p14:xfrm>
                <a:off x="1600062" y="1809609"/>
                <a:ext cx="245520" cy="81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18EE31-8222-4CCA-B4D3-5724B5391E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2062" y="1791969"/>
                  <a:ext cx="28116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2AE709-A634-4916-B178-B220ECD4F00E}"/>
                    </a:ext>
                  </a:extLst>
                </p14:cNvPr>
                <p14:cNvContentPartPr/>
                <p14:nvPr/>
              </p14:nvContentPartPr>
              <p14:xfrm>
                <a:off x="2158062" y="1310289"/>
                <a:ext cx="716040" cy="99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2AE709-A634-4916-B178-B220ECD4F0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40062" y="1292649"/>
                  <a:ext cx="75168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F4C78D-6C05-4866-BAC7-D05857831505}"/>
                    </a:ext>
                  </a:extLst>
                </p14:cNvPr>
                <p14:cNvContentPartPr/>
                <p14:nvPr/>
              </p14:nvContentPartPr>
              <p14:xfrm>
                <a:off x="2505462" y="1567329"/>
                <a:ext cx="392760" cy="17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F4C78D-6C05-4866-BAC7-D058578315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87822" y="1549329"/>
                  <a:ext cx="428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4F1B37-E65C-4DF7-978B-80040881C305}"/>
                    </a:ext>
                  </a:extLst>
                </p14:cNvPr>
                <p14:cNvContentPartPr/>
                <p14:nvPr/>
              </p14:nvContentPartPr>
              <p14:xfrm>
                <a:off x="3032862" y="1421889"/>
                <a:ext cx="834120" cy="16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4F1B37-E65C-4DF7-978B-80040881C3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5222" y="1404249"/>
                  <a:ext cx="86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779BAF-A0F2-4DD2-A727-D2055F4D5883}"/>
                    </a:ext>
                  </a:extLst>
                </p14:cNvPr>
                <p14:cNvContentPartPr/>
                <p14:nvPr/>
              </p14:nvContentPartPr>
              <p14:xfrm>
                <a:off x="3261462" y="1659489"/>
                <a:ext cx="663120" cy="15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779BAF-A0F2-4DD2-A727-D2055F4D58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3822" y="1641489"/>
                  <a:ext cx="698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68A1473-E772-4D23-9651-49FCB325EACF}"/>
                    </a:ext>
                  </a:extLst>
                </p14:cNvPr>
                <p14:cNvContentPartPr/>
                <p14:nvPr/>
              </p14:nvContentPartPr>
              <p14:xfrm>
                <a:off x="606462" y="3615729"/>
                <a:ext cx="179280" cy="6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68A1473-E772-4D23-9651-49FCB325EA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8462" y="3598089"/>
                  <a:ext cx="21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1856EA-73F2-453B-AB9E-0882ABC976AD}"/>
                    </a:ext>
                  </a:extLst>
                </p14:cNvPr>
                <p14:cNvContentPartPr/>
                <p14:nvPr/>
              </p14:nvContentPartPr>
              <p14:xfrm>
                <a:off x="938382" y="3288129"/>
                <a:ext cx="636480" cy="51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1856EA-73F2-453B-AB9E-0882ABC976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0742" y="3270129"/>
                  <a:ext cx="672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FB5284-11E7-4EF0-9204-3A989D6A977D}"/>
                    </a:ext>
                  </a:extLst>
                </p14:cNvPr>
                <p14:cNvContentPartPr/>
                <p14:nvPr/>
              </p14:nvContentPartPr>
              <p14:xfrm>
                <a:off x="966822" y="968649"/>
                <a:ext cx="637560" cy="45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FB5284-11E7-4EF0-9204-3A989D6A97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9182" y="951009"/>
                  <a:ext cx="6732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2CFA6E-A443-436C-97C0-A8F97030AFEA}"/>
                    </a:ext>
                  </a:extLst>
                </p14:cNvPr>
                <p14:cNvContentPartPr/>
                <p14:nvPr/>
              </p14:nvContentPartPr>
              <p14:xfrm>
                <a:off x="3831702" y="2594769"/>
                <a:ext cx="288360" cy="12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2CFA6E-A443-436C-97C0-A8F97030AF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4062" y="2576769"/>
                  <a:ext cx="324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E65B8E-EFF8-47ED-8922-076A833BC149}"/>
                    </a:ext>
                  </a:extLst>
                </p14:cNvPr>
                <p14:cNvContentPartPr/>
                <p14:nvPr/>
              </p14:nvContentPartPr>
              <p14:xfrm>
                <a:off x="4238862" y="2398569"/>
                <a:ext cx="379080" cy="28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E65B8E-EFF8-47ED-8922-076A833BC1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21222" y="2380569"/>
                  <a:ext cx="414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17298C-17DB-409C-B131-23939343D5DE}"/>
                    </a:ext>
                  </a:extLst>
                </p14:cNvPr>
                <p14:cNvContentPartPr/>
                <p14:nvPr/>
              </p14:nvContentPartPr>
              <p14:xfrm>
                <a:off x="4097022" y="676689"/>
                <a:ext cx="527400" cy="30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17298C-17DB-409C-B131-23939343D5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022" y="659049"/>
                  <a:ext cx="5630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58566-DA8A-4D00-9172-9D6F2E8B96A6}"/>
              </a:ext>
            </a:extLst>
          </p:cNvPr>
          <p:cNvGrpSpPr/>
          <p:nvPr/>
        </p:nvGrpSpPr>
        <p:grpSpPr>
          <a:xfrm>
            <a:off x="3954102" y="1133889"/>
            <a:ext cx="1598400" cy="1306800"/>
            <a:chOff x="3954102" y="1133889"/>
            <a:chExt cx="1598400" cy="13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3B62D5-7FEE-4DEA-8015-527029B8483A}"/>
                    </a:ext>
                  </a:extLst>
                </p14:cNvPr>
                <p14:cNvContentPartPr/>
                <p14:nvPr/>
              </p14:nvContentPartPr>
              <p14:xfrm>
                <a:off x="4659702" y="1133889"/>
                <a:ext cx="892800" cy="130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3B62D5-7FEE-4DEA-8015-527029B84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41702" y="1116249"/>
                  <a:ext cx="928440" cy="13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3B135E-862A-44C1-96C0-132E3B7DB1DF}"/>
                    </a:ext>
                  </a:extLst>
                </p14:cNvPr>
                <p14:cNvContentPartPr/>
                <p14:nvPr/>
              </p14:nvContentPartPr>
              <p14:xfrm>
                <a:off x="3954102" y="1494249"/>
                <a:ext cx="644400" cy="74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3B135E-862A-44C1-96C0-132E3B7DB1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6462" y="1476249"/>
                  <a:ext cx="680040" cy="77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814AD5C-EF54-4750-9B95-2B1C7F9EF897}"/>
                  </a:ext>
                </a:extLst>
              </p14:cNvPr>
              <p14:cNvContentPartPr/>
              <p14:nvPr/>
            </p14:nvContentPartPr>
            <p14:xfrm>
              <a:off x="6109062" y="3173649"/>
              <a:ext cx="624600" cy="1018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814AD5C-EF54-4750-9B95-2B1C7F9EF8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91062" y="3156009"/>
                <a:ext cx="66024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8EC05B-47DC-4A3D-BE68-BE4D06EC70F0}"/>
                  </a:ext>
                </a:extLst>
              </p14:cNvPr>
              <p14:cNvContentPartPr/>
              <p14:nvPr/>
            </p14:nvContentPartPr>
            <p14:xfrm>
              <a:off x="6286182" y="3381009"/>
              <a:ext cx="541080" cy="30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8EC05B-47DC-4A3D-BE68-BE4D06EC70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68542" y="3363369"/>
                <a:ext cx="576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AD338A3-7848-4F55-9CB4-7FF336DA3164}"/>
                  </a:ext>
                </a:extLst>
              </p14:cNvPr>
              <p14:cNvContentPartPr/>
              <p14:nvPr/>
            </p14:nvContentPartPr>
            <p14:xfrm>
              <a:off x="6128142" y="3019209"/>
              <a:ext cx="351000" cy="181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AD338A3-7848-4F55-9CB4-7FF336DA31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0142" y="3001209"/>
                <a:ext cx="386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27C465A-02E1-4800-88BD-2852E4A8DFAA}"/>
                  </a:ext>
                </a:extLst>
              </p14:cNvPr>
              <p14:cNvContentPartPr/>
              <p14:nvPr/>
            </p14:nvContentPartPr>
            <p14:xfrm>
              <a:off x="1703742" y="3459489"/>
              <a:ext cx="362880" cy="1666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27C465A-02E1-4800-88BD-2852E4A8DFA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85742" y="3441849"/>
                <a:ext cx="398520" cy="17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1E301BA-6C98-4756-A823-72B47450AECB}"/>
                  </a:ext>
                </a:extLst>
              </p14:cNvPr>
              <p14:cNvContentPartPr/>
              <p14:nvPr/>
            </p14:nvContentPartPr>
            <p14:xfrm>
              <a:off x="905262" y="5681769"/>
              <a:ext cx="320760" cy="138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1E301BA-6C98-4756-A823-72B47450AE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7262" y="5663769"/>
                <a:ext cx="356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CC813F8-FD7C-4762-ADB1-DB3558118C1D}"/>
                  </a:ext>
                </a:extLst>
              </p14:cNvPr>
              <p14:cNvContentPartPr/>
              <p14:nvPr/>
            </p14:nvContentPartPr>
            <p14:xfrm>
              <a:off x="1502142" y="5228169"/>
              <a:ext cx="748440" cy="652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CC813F8-FD7C-4762-ADB1-DB3558118C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84142" y="5210529"/>
                <a:ext cx="78408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D30A127-4284-4097-9428-EEA003138061}"/>
                  </a:ext>
                </a:extLst>
              </p14:cNvPr>
              <p14:cNvContentPartPr/>
              <p14:nvPr/>
            </p14:nvContentPartPr>
            <p14:xfrm>
              <a:off x="4360542" y="3664329"/>
              <a:ext cx="839160" cy="124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D30A127-4284-4097-9428-EEA00313806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42542" y="3646689"/>
                <a:ext cx="87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E61307-5FE7-4B84-BEC6-343E6A9A778B}"/>
                  </a:ext>
                </a:extLst>
              </p14:cNvPr>
              <p14:cNvContentPartPr/>
              <p14:nvPr/>
            </p14:nvContentPartPr>
            <p14:xfrm>
              <a:off x="4483662" y="4052049"/>
              <a:ext cx="523080" cy="124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E61307-5FE7-4B84-BEC6-343E6A9A778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66022" y="4034409"/>
                <a:ext cx="558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71F5830-EFFF-41B5-B198-EB5ED0D9111E}"/>
                  </a:ext>
                </a:extLst>
              </p14:cNvPr>
              <p14:cNvContentPartPr/>
              <p14:nvPr/>
            </p14:nvContentPartPr>
            <p14:xfrm>
              <a:off x="1838742" y="2883489"/>
              <a:ext cx="594720" cy="396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71F5830-EFFF-41B5-B198-EB5ED0D9111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21102" y="2865849"/>
                <a:ext cx="6303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B638FF-E8B5-4919-A584-46AAC185ABC7}"/>
                  </a:ext>
                </a:extLst>
              </p14:cNvPr>
              <p14:cNvContentPartPr/>
              <p14:nvPr/>
            </p14:nvContentPartPr>
            <p14:xfrm>
              <a:off x="2267502" y="3743889"/>
              <a:ext cx="396720" cy="826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B638FF-E8B5-4919-A584-46AAC185ABC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49862" y="3726249"/>
                <a:ext cx="43236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FE31EE3-27D7-40D2-B2B2-FC09A5158E26}"/>
                  </a:ext>
                </a:extLst>
              </p14:cNvPr>
              <p14:cNvContentPartPr/>
              <p14:nvPr/>
            </p14:nvContentPartPr>
            <p14:xfrm>
              <a:off x="2978142" y="3124329"/>
              <a:ext cx="1291320" cy="1131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FE31EE3-27D7-40D2-B2B2-FC09A5158E2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60142" y="3106329"/>
                <a:ext cx="132696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BB7B35E-709B-4211-A743-1D4AB2BB0E04}"/>
                  </a:ext>
                </a:extLst>
              </p14:cNvPr>
              <p14:cNvContentPartPr/>
              <p14:nvPr/>
            </p14:nvContentPartPr>
            <p14:xfrm>
              <a:off x="3692382" y="3348249"/>
              <a:ext cx="323280" cy="151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BB7B35E-709B-4211-A743-1D4AB2BB0E0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74742" y="3330249"/>
                <a:ext cx="358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4324EBF-1F94-4F69-B15C-FF93E7E46273}"/>
                  </a:ext>
                </a:extLst>
              </p14:cNvPr>
              <p14:cNvContentPartPr/>
              <p14:nvPr/>
            </p14:nvContentPartPr>
            <p14:xfrm>
              <a:off x="3035022" y="5225289"/>
              <a:ext cx="806040" cy="1347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4324EBF-1F94-4F69-B15C-FF93E7E462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17382" y="5207649"/>
                <a:ext cx="84168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622ACF3-2047-452F-B6BA-BE6A15B5C6BD}"/>
                  </a:ext>
                </a:extLst>
              </p14:cNvPr>
              <p14:cNvContentPartPr/>
              <p14:nvPr/>
            </p14:nvContentPartPr>
            <p14:xfrm>
              <a:off x="3147342" y="4624449"/>
              <a:ext cx="2629080" cy="1899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622ACF3-2047-452F-B6BA-BE6A15B5C6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9342" y="4606809"/>
                <a:ext cx="2664720" cy="19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AB61B1-FC3C-42BB-8CED-CA488B0C31B5}"/>
                  </a:ext>
                </a:extLst>
              </p14:cNvPr>
              <p14:cNvContentPartPr/>
              <p14:nvPr/>
            </p14:nvContentPartPr>
            <p14:xfrm>
              <a:off x="5606862" y="6159129"/>
              <a:ext cx="523080" cy="33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AB61B1-FC3C-42BB-8CED-CA488B0C31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88862" y="6141489"/>
                <a:ext cx="558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AA31CA-EEAA-46EA-86D5-DA0EEEB20B21}"/>
                  </a:ext>
                </a:extLst>
              </p14:cNvPr>
              <p14:cNvContentPartPr/>
              <p14:nvPr/>
            </p14:nvContentPartPr>
            <p14:xfrm>
              <a:off x="5599662" y="4301889"/>
              <a:ext cx="644040" cy="316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AA31CA-EEAA-46EA-86D5-DA0EEEB20B2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81662" y="4283889"/>
                <a:ext cx="679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72D6CF6-CC9E-4DBB-8284-9E3BDBA82FEE}"/>
                  </a:ext>
                </a:extLst>
              </p14:cNvPr>
              <p14:cNvContentPartPr/>
              <p14:nvPr/>
            </p14:nvContentPartPr>
            <p14:xfrm>
              <a:off x="5820342" y="4946649"/>
              <a:ext cx="297000" cy="623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72D6CF6-CC9E-4DBB-8284-9E3BDBA82F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02342" y="4928649"/>
                <a:ext cx="3326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E5EAFED-18A1-461C-966A-75E1AD3DFFB1}"/>
                  </a:ext>
                </a:extLst>
              </p14:cNvPr>
              <p14:cNvContentPartPr/>
              <p14:nvPr/>
            </p14:nvContentPartPr>
            <p14:xfrm>
              <a:off x="6331542" y="4526529"/>
              <a:ext cx="910440" cy="907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E5EAFED-18A1-461C-966A-75E1AD3DFF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13902" y="4508529"/>
                <a:ext cx="94608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B9E784-B153-4DE9-9529-972852723938}"/>
                  </a:ext>
                </a:extLst>
              </p14:cNvPr>
              <p14:cNvContentPartPr/>
              <p14:nvPr/>
            </p14:nvContentPartPr>
            <p14:xfrm>
              <a:off x="6892782" y="4896969"/>
              <a:ext cx="248400" cy="97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B9E784-B153-4DE9-9529-97285272393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74782" y="4879329"/>
                <a:ext cx="284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D8F6B5C-1EAC-478D-85E7-2318E7539B13}"/>
                  </a:ext>
                </a:extLst>
              </p14:cNvPr>
              <p14:cNvContentPartPr/>
              <p14:nvPr/>
            </p14:nvContentPartPr>
            <p14:xfrm>
              <a:off x="8633022" y="4179489"/>
              <a:ext cx="206640" cy="165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D8F6B5C-1EAC-478D-85E7-2318E7539B1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15382" y="4161849"/>
                <a:ext cx="242280" cy="16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DBDD23-E5AF-40EE-849A-43E815003D62}"/>
                  </a:ext>
                </a:extLst>
              </p14:cNvPr>
              <p14:cNvContentPartPr/>
              <p14:nvPr/>
            </p14:nvContentPartPr>
            <p14:xfrm>
              <a:off x="8193822" y="6242289"/>
              <a:ext cx="390600" cy="211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DBDD23-E5AF-40EE-849A-43E815003D6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76182" y="6224649"/>
                <a:ext cx="426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830B1C-AAA0-47E6-8194-02219652BC26}"/>
                  </a:ext>
                </a:extLst>
              </p14:cNvPr>
              <p14:cNvContentPartPr/>
              <p14:nvPr/>
            </p14:nvContentPartPr>
            <p14:xfrm>
              <a:off x="8774862" y="5793729"/>
              <a:ext cx="545400" cy="547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830B1C-AAA0-47E6-8194-02219652BC2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57222" y="5775729"/>
                <a:ext cx="581040" cy="58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E314D8A6-BCD7-472A-9E47-C93DE8BAC406}"/>
              </a:ext>
            </a:extLst>
          </p:cNvPr>
          <p:cNvGrpSpPr/>
          <p:nvPr/>
        </p:nvGrpSpPr>
        <p:grpSpPr>
          <a:xfrm>
            <a:off x="7613862" y="3333489"/>
            <a:ext cx="4273200" cy="1889280"/>
            <a:chOff x="7613862" y="3333489"/>
            <a:chExt cx="4273200" cy="18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7A04D8-B83D-4CAF-9036-892E6AFBA21B}"/>
                    </a:ext>
                  </a:extLst>
                </p14:cNvPr>
                <p14:cNvContentPartPr/>
                <p14:nvPr/>
              </p14:nvContentPartPr>
              <p14:xfrm>
                <a:off x="7684062" y="4861329"/>
                <a:ext cx="443880" cy="12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7A04D8-B83D-4CAF-9036-892E6AFBA2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6422" y="4843689"/>
                  <a:ext cx="479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B81AE3-8835-454F-A9FC-1849E76DE769}"/>
                    </a:ext>
                  </a:extLst>
                </p14:cNvPr>
                <p14:cNvContentPartPr/>
                <p14:nvPr/>
              </p14:nvContentPartPr>
              <p14:xfrm>
                <a:off x="7613862" y="5005329"/>
                <a:ext cx="628920" cy="21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B81AE3-8835-454F-A9FC-1849E76DE7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95862" y="4987329"/>
                  <a:ext cx="664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DE4D3C-E5C4-457C-A17C-ABC5FCFE3202}"/>
                    </a:ext>
                  </a:extLst>
                </p14:cNvPr>
                <p14:cNvContentPartPr/>
                <p14:nvPr/>
              </p14:nvContentPartPr>
              <p14:xfrm>
                <a:off x="8152062" y="3455169"/>
                <a:ext cx="938160" cy="623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DE4D3C-E5C4-457C-A17C-ABC5FCFE32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34062" y="3437529"/>
                  <a:ext cx="9738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9FF58F-8DC2-4794-B8BB-3542CEC244B7}"/>
                    </a:ext>
                  </a:extLst>
                </p14:cNvPr>
                <p14:cNvContentPartPr/>
                <p14:nvPr/>
              </p14:nvContentPartPr>
              <p14:xfrm>
                <a:off x="8897622" y="4403769"/>
                <a:ext cx="712800" cy="720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9FF58F-8DC2-4794-B8BB-3542CEC244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79622" y="4385769"/>
                  <a:ext cx="74844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C460F8-5161-466E-AB19-EA0ED299A5F7}"/>
                    </a:ext>
                  </a:extLst>
                </p14:cNvPr>
                <p14:cNvContentPartPr/>
                <p14:nvPr/>
              </p14:nvContentPartPr>
              <p14:xfrm>
                <a:off x="9143862" y="4081569"/>
                <a:ext cx="374040" cy="28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C460F8-5161-466E-AB19-EA0ED299A5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25862" y="4063569"/>
                  <a:ext cx="409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213608-3299-4B62-908A-E033414559F3}"/>
                    </a:ext>
                  </a:extLst>
                </p14:cNvPr>
                <p14:cNvContentPartPr/>
                <p14:nvPr/>
              </p14:nvContentPartPr>
              <p14:xfrm>
                <a:off x="9801222" y="4061769"/>
                <a:ext cx="204840" cy="673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213608-3299-4B62-908A-E033414559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83582" y="4043769"/>
                  <a:ext cx="240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5B614D-23A5-476D-BA8F-FCB693233443}"/>
                    </a:ext>
                  </a:extLst>
                </p14:cNvPr>
                <p14:cNvContentPartPr/>
                <p14:nvPr/>
              </p14:nvContentPartPr>
              <p14:xfrm>
                <a:off x="10057902" y="4070769"/>
                <a:ext cx="204840" cy="34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5B614D-23A5-476D-BA8F-FCB6932334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0262" y="4052769"/>
                  <a:ext cx="240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D08F9E-52C5-4B0D-B0A2-34F57A0CE585}"/>
                    </a:ext>
                  </a:extLst>
                </p14:cNvPr>
                <p14:cNvContentPartPr/>
                <p14:nvPr/>
              </p14:nvContentPartPr>
              <p14:xfrm>
                <a:off x="9987702" y="4230969"/>
                <a:ext cx="206640" cy="12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D08F9E-52C5-4B0D-B0A2-34F57A0CE5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70062" y="4212969"/>
                  <a:ext cx="242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F66BFE-E216-45A1-9D66-2A857B4FA421}"/>
                    </a:ext>
                  </a:extLst>
                </p14:cNvPr>
                <p14:cNvContentPartPr/>
                <p14:nvPr/>
              </p14:nvContentPartPr>
              <p14:xfrm>
                <a:off x="10224942" y="3938649"/>
                <a:ext cx="357120" cy="65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F66BFE-E216-45A1-9D66-2A857B4FA4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07302" y="3921009"/>
                  <a:ext cx="3927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0D5DF8-184E-4548-BFFC-6D0B3FD12A51}"/>
                    </a:ext>
                  </a:extLst>
                </p14:cNvPr>
                <p14:cNvContentPartPr/>
                <p14:nvPr/>
              </p14:nvContentPartPr>
              <p14:xfrm>
                <a:off x="10865022" y="3333489"/>
                <a:ext cx="1022040" cy="1056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0D5DF8-184E-4548-BFFC-6D0B3FD12A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47022" y="3315849"/>
                  <a:ext cx="1057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81EF38-B731-4C1A-B6AF-143832EDED6F}"/>
                    </a:ext>
                  </a:extLst>
                </p14:cNvPr>
                <p14:cNvContentPartPr/>
                <p14:nvPr/>
              </p14:nvContentPartPr>
              <p14:xfrm>
                <a:off x="11372982" y="3569649"/>
                <a:ext cx="364680" cy="45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81EF38-B731-4C1A-B6AF-143832EDED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55342" y="3551649"/>
                  <a:ext cx="40032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201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8C18A-6CC5-4C5F-8D39-10A5622E7C28}"/>
              </a:ext>
            </a:extLst>
          </p:cNvPr>
          <p:cNvGrpSpPr/>
          <p:nvPr/>
        </p:nvGrpSpPr>
        <p:grpSpPr>
          <a:xfrm>
            <a:off x="374262" y="-25782"/>
            <a:ext cx="9014400" cy="2408760"/>
            <a:chOff x="374262" y="-25782"/>
            <a:chExt cx="9014400" cy="24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AC33F7-FC33-49AC-975C-53EAE2D994BB}"/>
                    </a:ext>
                  </a:extLst>
                </p14:cNvPr>
                <p14:cNvContentPartPr/>
                <p14:nvPr/>
              </p14:nvContentPartPr>
              <p14:xfrm>
                <a:off x="374262" y="372738"/>
                <a:ext cx="781920" cy="161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AC33F7-FC33-49AC-975C-53EAE2D994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622" y="354738"/>
                  <a:ext cx="817560" cy="16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C8CD60-C265-4092-A888-60E9EE6E822F}"/>
                    </a:ext>
                  </a:extLst>
                </p14:cNvPr>
                <p14:cNvContentPartPr/>
                <p14:nvPr/>
              </p14:nvContentPartPr>
              <p14:xfrm>
                <a:off x="421782" y="1176258"/>
                <a:ext cx="309960" cy="11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8CD60-C265-4092-A888-60E9EE6E82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782" y="1158618"/>
                  <a:ext cx="345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56BE5C-7378-4C92-BEE1-2CF774D0A30B}"/>
                    </a:ext>
                  </a:extLst>
                </p14:cNvPr>
                <p14:cNvContentPartPr/>
                <p14:nvPr/>
              </p14:nvContentPartPr>
              <p14:xfrm>
                <a:off x="1353822" y="908058"/>
                <a:ext cx="644400" cy="20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56BE5C-7378-4C92-BEE1-2CF774D0A3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5822" y="890418"/>
                  <a:ext cx="680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24614F-7637-4680-B8ED-FE9099B25081}"/>
                    </a:ext>
                  </a:extLst>
                </p14:cNvPr>
                <p14:cNvContentPartPr/>
                <p14:nvPr/>
              </p14:nvContentPartPr>
              <p14:xfrm>
                <a:off x="1256982" y="1212618"/>
                <a:ext cx="816480" cy="15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24614F-7637-4680-B8ED-FE9099B250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342" y="1194978"/>
                  <a:ext cx="852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D7432F-0848-4B2F-8C10-1B62C5EE2E04}"/>
                    </a:ext>
                  </a:extLst>
                </p14:cNvPr>
                <p14:cNvContentPartPr/>
                <p14:nvPr/>
              </p14:nvContentPartPr>
              <p14:xfrm>
                <a:off x="2646222" y="345018"/>
                <a:ext cx="221040" cy="139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D7432F-0848-4B2F-8C10-1B62C5EE2E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8582" y="327378"/>
                  <a:ext cx="256680" cy="14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B67C61-761D-4BED-A216-1C032F7BC215}"/>
                    </a:ext>
                  </a:extLst>
                </p14:cNvPr>
                <p14:cNvContentPartPr/>
                <p14:nvPr/>
              </p14:nvContentPartPr>
              <p14:xfrm>
                <a:off x="2312142" y="2157618"/>
                <a:ext cx="286560" cy="22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B67C61-761D-4BED-A216-1C032F7BC2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4142" y="2139618"/>
                  <a:ext cx="32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82FD27-CB88-43B4-BA3D-39A39A615B2C}"/>
                    </a:ext>
                  </a:extLst>
                </p14:cNvPr>
                <p14:cNvContentPartPr/>
                <p14:nvPr/>
              </p14:nvContentPartPr>
              <p14:xfrm>
                <a:off x="2550462" y="1854858"/>
                <a:ext cx="569520" cy="36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82FD27-CB88-43B4-BA3D-39A39A615B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2462" y="1836858"/>
                  <a:ext cx="605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69FCD9-F765-4424-9694-B2D3DBEDE45F}"/>
                    </a:ext>
                  </a:extLst>
                </p14:cNvPr>
                <p14:cNvContentPartPr/>
                <p14:nvPr/>
              </p14:nvContentPartPr>
              <p14:xfrm>
                <a:off x="2151222" y="74298"/>
                <a:ext cx="773640" cy="38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69FCD9-F765-4424-9694-B2D3DBEDE4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3582" y="56658"/>
                  <a:ext cx="8092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0A5A14-C17E-4240-8CCE-7FF49A525FE3}"/>
                    </a:ext>
                  </a:extLst>
                </p14:cNvPr>
                <p14:cNvContentPartPr/>
                <p14:nvPr/>
              </p14:nvContentPartPr>
              <p14:xfrm>
                <a:off x="2971302" y="648858"/>
                <a:ext cx="394560" cy="49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0A5A14-C17E-4240-8CCE-7FF49A525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3662" y="631218"/>
                  <a:ext cx="4302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CD1264-1F99-49A5-84B5-3A451E568599}"/>
                    </a:ext>
                  </a:extLst>
                </p14:cNvPr>
                <p14:cNvContentPartPr/>
                <p14:nvPr/>
              </p14:nvContentPartPr>
              <p14:xfrm>
                <a:off x="3191262" y="272658"/>
                <a:ext cx="488160" cy="27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CD1264-1F99-49A5-84B5-3A451E5685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3622" y="254658"/>
                  <a:ext cx="523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A90528-94A8-4DC6-BEAA-1D846F09D44B}"/>
                    </a:ext>
                  </a:extLst>
                </p14:cNvPr>
                <p14:cNvContentPartPr/>
                <p14:nvPr/>
              </p14:nvContentPartPr>
              <p14:xfrm>
                <a:off x="3785982" y="333858"/>
                <a:ext cx="259200" cy="80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A90528-94A8-4DC6-BEAA-1D846F09D4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8342" y="315858"/>
                  <a:ext cx="29484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1D585B-635F-48FE-A248-4939E2E5F6A3}"/>
                    </a:ext>
                  </a:extLst>
                </p14:cNvPr>
                <p14:cNvContentPartPr/>
                <p14:nvPr/>
              </p14:nvContentPartPr>
              <p14:xfrm>
                <a:off x="4078302" y="325218"/>
                <a:ext cx="158760" cy="54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1D585B-635F-48FE-A248-4939E2E5F6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0302" y="307218"/>
                  <a:ext cx="194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EED87B-5C29-40C7-87B8-E10B3909C148}"/>
                    </a:ext>
                  </a:extLst>
                </p14:cNvPr>
                <p14:cNvContentPartPr/>
                <p14:nvPr/>
              </p14:nvContentPartPr>
              <p14:xfrm>
                <a:off x="3955902" y="623298"/>
                <a:ext cx="194760" cy="2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EED87B-5C29-40C7-87B8-E10B3909C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8262" y="605658"/>
                  <a:ext cx="230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977F5-F665-46D4-93FF-B1216B239AEC}"/>
                    </a:ext>
                  </a:extLst>
                </p14:cNvPr>
                <p14:cNvContentPartPr/>
                <p14:nvPr/>
              </p14:nvContentPartPr>
              <p14:xfrm>
                <a:off x="4290342" y="280938"/>
                <a:ext cx="171360" cy="62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977F5-F665-46D4-93FF-B1216B239A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2702" y="262938"/>
                  <a:ext cx="2070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88CF5B-5DBE-46D1-AFDE-2D387A8DB1A6}"/>
                    </a:ext>
                  </a:extLst>
                </p14:cNvPr>
                <p14:cNvContentPartPr/>
                <p14:nvPr/>
              </p14:nvContentPartPr>
              <p14:xfrm>
                <a:off x="4578342" y="102018"/>
                <a:ext cx="825840" cy="68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88CF5B-5DBE-46D1-AFDE-2D387A8DB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0702" y="84018"/>
                  <a:ext cx="8614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7700D4-71F2-444F-96F5-7C82E32DE560}"/>
                    </a:ext>
                  </a:extLst>
                </p14:cNvPr>
                <p14:cNvContentPartPr/>
                <p14:nvPr/>
              </p14:nvContentPartPr>
              <p14:xfrm>
                <a:off x="4853022" y="220098"/>
                <a:ext cx="47412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7700D4-71F2-444F-96F5-7C82E32DE5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5022" y="202098"/>
                  <a:ext cx="509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2741BE-9F37-4E4C-A415-AB84CBF112FC}"/>
                    </a:ext>
                  </a:extLst>
                </p14:cNvPr>
                <p14:cNvContentPartPr/>
                <p14:nvPr/>
              </p14:nvContentPartPr>
              <p14:xfrm>
                <a:off x="5696862" y="402618"/>
                <a:ext cx="443160" cy="10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2741BE-9F37-4E4C-A415-AB84CBF112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9222" y="384978"/>
                  <a:ext cx="47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7A8859-A170-4E70-B6F4-A118F4610995}"/>
                    </a:ext>
                  </a:extLst>
                </p14:cNvPr>
                <p14:cNvContentPartPr/>
                <p14:nvPr/>
              </p14:nvContentPartPr>
              <p14:xfrm>
                <a:off x="5776062" y="666498"/>
                <a:ext cx="420480" cy="54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7A8859-A170-4E70-B6F4-A118F46109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8422" y="648858"/>
                  <a:ext cx="456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6E7FD7-5FA6-43CF-8F3F-3ABB31838CB5}"/>
                    </a:ext>
                  </a:extLst>
                </p14:cNvPr>
                <p14:cNvContentPartPr/>
                <p14:nvPr/>
              </p14:nvContentPartPr>
              <p14:xfrm>
                <a:off x="6656262" y="239898"/>
                <a:ext cx="96120" cy="87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6E7FD7-5FA6-43CF-8F3F-3ABB31838C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38622" y="222258"/>
                  <a:ext cx="13176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C9CE3A-E59D-468C-90D1-C031509A8E36}"/>
                    </a:ext>
                  </a:extLst>
                </p14:cNvPr>
                <p14:cNvContentPartPr/>
                <p14:nvPr/>
              </p14:nvContentPartPr>
              <p14:xfrm>
                <a:off x="6277182" y="1354818"/>
                <a:ext cx="350280" cy="14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C9CE3A-E59D-468C-90D1-C031509A8E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59542" y="1337178"/>
                  <a:ext cx="385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95E210-55A5-465A-99B3-40B62AA3FC9F}"/>
                    </a:ext>
                  </a:extLst>
                </p14:cNvPr>
                <p14:cNvContentPartPr/>
                <p14:nvPr/>
              </p14:nvContentPartPr>
              <p14:xfrm>
                <a:off x="6719622" y="1177698"/>
                <a:ext cx="422640" cy="22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95E210-55A5-465A-99B3-40B62AA3FC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982" y="1160058"/>
                  <a:ext cx="458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750333-3B69-4882-97EE-D21A8FD60ACA}"/>
                    </a:ext>
                  </a:extLst>
                </p14:cNvPr>
                <p14:cNvContentPartPr/>
                <p14:nvPr/>
              </p14:nvContentPartPr>
              <p14:xfrm>
                <a:off x="6285822" y="69978"/>
                <a:ext cx="491040" cy="24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750333-3B69-4882-97EE-D21A8FD60A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7822" y="51978"/>
                  <a:ext cx="526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7C30ED-C10E-4DA7-B4B3-D973F6AF709D}"/>
                    </a:ext>
                  </a:extLst>
                </p14:cNvPr>
                <p14:cNvContentPartPr/>
                <p14:nvPr/>
              </p14:nvContentPartPr>
              <p14:xfrm>
                <a:off x="6998262" y="439338"/>
                <a:ext cx="42840" cy="59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7C30ED-C10E-4DA7-B4B3-D973F6AF70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80622" y="421698"/>
                  <a:ext cx="784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93777F-E29D-4C4B-9A82-04086159268A}"/>
                    </a:ext>
                  </a:extLst>
                </p14:cNvPr>
                <p14:cNvContentPartPr/>
                <p14:nvPr/>
              </p14:nvContentPartPr>
              <p14:xfrm>
                <a:off x="7174302" y="563538"/>
                <a:ext cx="412920" cy="28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93777F-E29D-4C4B-9A82-0408615926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6302" y="545898"/>
                  <a:ext cx="448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61ED49-3961-4517-9A20-8CC06F08A3BF}"/>
                    </a:ext>
                  </a:extLst>
                </p14:cNvPr>
                <p14:cNvContentPartPr/>
                <p14:nvPr/>
              </p14:nvContentPartPr>
              <p14:xfrm>
                <a:off x="7666422" y="439338"/>
                <a:ext cx="113400" cy="38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61ED49-3961-4517-9A20-8CC06F08A3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48782" y="421698"/>
                  <a:ext cx="1490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FFEE8F-05E5-4DD3-8AE7-F7D18343CB92}"/>
                    </a:ext>
                  </a:extLst>
                </p14:cNvPr>
                <p14:cNvContentPartPr/>
                <p14:nvPr/>
              </p14:nvContentPartPr>
              <p14:xfrm>
                <a:off x="7798542" y="465618"/>
                <a:ext cx="139320" cy="26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FFEE8F-05E5-4DD3-8AE7-F7D18343CB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80542" y="447978"/>
                  <a:ext cx="174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1F7431-92EA-4BAF-8A92-862036B5F962}"/>
                    </a:ext>
                  </a:extLst>
                </p14:cNvPr>
                <p14:cNvContentPartPr/>
                <p14:nvPr/>
              </p14:nvContentPartPr>
              <p14:xfrm>
                <a:off x="7754262" y="555258"/>
                <a:ext cx="194760" cy="4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1F7431-92EA-4BAF-8A92-862036B5F9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6622" y="537258"/>
                  <a:ext cx="230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FC9178-B708-467B-9C20-ACDC8DE95D17}"/>
                    </a:ext>
                  </a:extLst>
                </p14:cNvPr>
                <p14:cNvContentPartPr/>
                <p14:nvPr/>
              </p14:nvContentPartPr>
              <p14:xfrm>
                <a:off x="7974222" y="465618"/>
                <a:ext cx="106560" cy="31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FC9178-B708-467B-9C20-ACDC8DE95D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6582" y="447978"/>
                  <a:ext cx="142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E2474E-3540-4304-97F7-D68AB57D3899}"/>
                    </a:ext>
                  </a:extLst>
                </p14:cNvPr>
                <p14:cNvContentPartPr/>
                <p14:nvPr/>
              </p14:nvContentPartPr>
              <p14:xfrm>
                <a:off x="8132622" y="237018"/>
                <a:ext cx="65160" cy="48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E2474E-3540-4304-97F7-D68AB57D38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4622" y="219378"/>
                  <a:ext cx="1008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BC5401-8424-47AF-859E-4453E8CCB65A}"/>
                    </a:ext>
                  </a:extLst>
                </p14:cNvPr>
                <p14:cNvContentPartPr/>
                <p14:nvPr/>
              </p14:nvContentPartPr>
              <p14:xfrm>
                <a:off x="8088342" y="33618"/>
                <a:ext cx="331920" cy="19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BC5401-8424-47AF-859E-4453E8CCB6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0342" y="15618"/>
                  <a:ext cx="367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13C89A-9669-4D24-BB57-6DCAFCD426B4}"/>
                    </a:ext>
                  </a:extLst>
                </p14:cNvPr>
                <p14:cNvContentPartPr/>
                <p14:nvPr/>
              </p14:nvContentPartPr>
              <p14:xfrm>
                <a:off x="8278782" y="-25782"/>
                <a:ext cx="1109880" cy="793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13C89A-9669-4D24-BB57-6DCAFCD426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61142" y="-43422"/>
                  <a:ext cx="114552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BCFA33-041E-475F-825D-B9A3CF8C097F}"/>
                    </a:ext>
                  </a:extLst>
                </p14:cNvPr>
                <p14:cNvContentPartPr/>
                <p14:nvPr/>
              </p14:nvContentPartPr>
              <p14:xfrm>
                <a:off x="8950182" y="165697"/>
                <a:ext cx="407520" cy="124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BCFA33-041E-475F-825D-B9A3CF8C09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2542" y="147697"/>
                  <a:ext cx="4431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2DFC313-4B02-466D-ACB2-A34AA9840EB6}"/>
              </a:ext>
            </a:extLst>
          </p:cNvPr>
          <p:cNvGrpSpPr/>
          <p:nvPr/>
        </p:nvGrpSpPr>
        <p:grpSpPr>
          <a:xfrm>
            <a:off x="437262" y="1547017"/>
            <a:ext cx="11799000" cy="5130000"/>
            <a:chOff x="437262" y="1547017"/>
            <a:chExt cx="11799000" cy="51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A3BE7C-1954-4158-B217-BE8C3A438F36}"/>
                    </a:ext>
                  </a:extLst>
                </p14:cNvPr>
                <p14:cNvContentPartPr/>
                <p14:nvPr/>
              </p14:nvContentPartPr>
              <p14:xfrm>
                <a:off x="437262" y="3146857"/>
                <a:ext cx="573840" cy="953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A3BE7C-1954-4158-B217-BE8C3A438F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9622" y="3129217"/>
                  <a:ext cx="60948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516105-C860-49CC-8B40-A9EBF95D6FB0}"/>
                    </a:ext>
                  </a:extLst>
                </p14:cNvPr>
                <p14:cNvContentPartPr/>
                <p14:nvPr/>
              </p14:nvContentPartPr>
              <p14:xfrm>
                <a:off x="553542" y="3539617"/>
                <a:ext cx="333360" cy="10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516105-C860-49CC-8B40-A9EBF95D6F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902" y="3521617"/>
                  <a:ext cx="36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8E3F44-8BF3-4F04-9982-1DD44DA4D28D}"/>
                    </a:ext>
                  </a:extLst>
                </p14:cNvPr>
                <p14:cNvContentPartPr/>
                <p14:nvPr/>
              </p14:nvContentPartPr>
              <p14:xfrm>
                <a:off x="1362462" y="3390577"/>
                <a:ext cx="763200" cy="18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8E3F44-8BF3-4F04-9982-1DD44DA4D2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44462" y="3372937"/>
                  <a:ext cx="79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59086A-736F-4989-8AED-6B2D1CD3AC3B}"/>
                    </a:ext>
                  </a:extLst>
                </p14:cNvPr>
                <p14:cNvContentPartPr/>
                <p14:nvPr/>
              </p14:nvContentPartPr>
              <p14:xfrm>
                <a:off x="1336182" y="3735457"/>
                <a:ext cx="752040" cy="9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59086A-736F-4989-8AED-6B2D1CD3A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18182" y="3717457"/>
                  <a:ext cx="787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FE99C6-E2CF-4FB3-85F0-D06714C1B226}"/>
                    </a:ext>
                  </a:extLst>
                </p14:cNvPr>
                <p14:cNvContentPartPr/>
                <p14:nvPr/>
              </p14:nvContentPartPr>
              <p14:xfrm>
                <a:off x="2681502" y="2796217"/>
                <a:ext cx="1053720" cy="90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FE99C6-E2CF-4FB3-85F0-D06714C1B2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3502" y="2778217"/>
                  <a:ext cx="108936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F84B07-7800-48ED-B29E-D35C52222254}"/>
                    </a:ext>
                  </a:extLst>
                </p14:cNvPr>
                <p14:cNvContentPartPr/>
                <p14:nvPr/>
              </p14:nvContentPartPr>
              <p14:xfrm>
                <a:off x="3059502" y="3073417"/>
                <a:ext cx="360" cy="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F84B07-7800-48ED-B29E-D35C522222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1502" y="305577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935EF8-B2E5-4239-AC70-28307F56AF6C}"/>
                    </a:ext>
                  </a:extLst>
                </p14:cNvPr>
                <p14:cNvContentPartPr/>
                <p14:nvPr/>
              </p14:nvContentPartPr>
              <p14:xfrm>
                <a:off x="2638662" y="3947497"/>
                <a:ext cx="60840" cy="47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935EF8-B2E5-4239-AC70-28307F56AF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0662" y="3929857"/>
                  <a:ext cx="96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20D2DA-3EA4-44EC-A3B5-7E76EE08C565}"/>
                    </a:ext>
                  </a:extLst>
                </p14:cNvPr>
                <p14:cNvContentPartPr/>
                <p14:nvPr/>
              </p14:nvContentPartPr>
              <p14:xfrm>
                <a:off x="2399982" y="3768937"/>
                <a:ext cx="480960" cy="152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20D2DA-3EA4-44EC-A3B5-7E76EE08C5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1982" y="3751297"/>
                  <a:ext cx="516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96E3C6C-E54C-4BA8-AFAA-0336DCC59442}"/>
                    </a:ext>
                  </a:extLst>
                </p14:cNvPr>
                <p14:cNvContentPartPr/>
                <p14:nvPr/>
              </p14:nvContentPartPr>
              <p14:xfrm>
                <a:off x="2821902" y="4061257"/>
                <a:ext cx="742680" cy="32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96E3C6C-E54C-4BA8-AFAA-0336DCC594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04262" y="4043617"/>
                  <a:ext cx="778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691A2A-397E-4120-A38B-D30A6325A03E}"/>
                    </a:ext>
                  </a:extLst>
                </p14:cNvPr>
                <p14:cNvContentPartPr/>
                <p14:nvPr/>
              </p14:nvContentPartPr>
              <p14:xfrm>
                <a:off x="3380622" y="3899617"/>
                <a:ext cx="667440" cy="21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691A2A-397E-4120-A38B-D30A6325A0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62622" y="3881977"/>
                  <a:ext cx="703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159F1C-4B4B-4E0D-954D-25B2FCB33DF3}"/>
                    </a:ext>
                  </a:extLst>
                </p14:cNvPr>
                <p14:cNvContentPartPr/>
                <p14:nvPr/>
              </p14:nvContentPartPr>
              <p14:xfrm>
                <a:off x="4557102" y="2269537"/>
                <a:ext cx="331560" cy="117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159F1C-4B4B-4E0D-954D-25B2FCB33D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9462" y="2251897"/>
                  <a:ext cx="36720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12C434-7F30-4798-860F-BBD552F15101}"/>
                    </a:ext>
                  </a:extLst>
                </p14:cNvPr>
                <p14:cNvContentPartPr/>
                <p14:nvPr/>
              </p14:nvContentPartPr>
              <p14:xfrm>
                <a:off x="4360542" y="3912577"/>
                <a:ext cx="221040" cy="9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12C434-7F30-4798-860F-BBD552F151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42542" y="3894577"/>
                  <a:ext cx="256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756601-5584-4F27-83B0-A8FAFED1FFAB}"/>
                    </a:ext>
                  </a:extLst>
                </p14:cNvPr>
                <p14:cNvContentPartPr/>
                <p14:nvPr/>
              </p14:nvContentPartPr>
              <p14:xfrm>
                <a:off x="4768422" y="3578137"/>
                <a:ext cx="14400" cy="241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756601-5584-4F27-83B0-A8FAFED1FF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50782" y="3560137"/>
                  <a:ext cx="50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526040-55AC-429D-9F48-225CCC57D427}"/>
                    </a:ext>
                  </a:extLst>
                </p14:cNvPr>
                <p14:cNvContentPartPr/>
                <p14:nvPr/>
              </p14:nvContentPartPr>
              <p14:xfrm>
                <a:off x="4668702" y="3499297"/>
                <a:ext cx="174600" cy="6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526040-55AC-429D-9F48-225CCC57D4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50702" y="3481297"/>
                  <a:ext cx="210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8D7FFA-EB17-4417-93AF-74091963DA69}"/>
                    </a:ext>
                  </a:extLst>
                </p14:cNvPr>
                <p14:cNvContentPartPr/>
                <p14:nvPr/>
              </p14:nvContentPartPr>
              <p14:xfrm>
                <a:off x="4814502" y="3498937"/>
                <a:ext cx="364320" cy="616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8D7FFA-EB17-4417-93AF-74091963DA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96502" y="3480937"/>
                  <a:ext cx="3999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AB1A41-2589-4591-BA70-E2C21E891B47}"/>
                    </a:ext>
                  </a:extLst>
                </p14:cNvPr>
                <p14:cNvContentPartPr/>
                <p14:nvPr/>
              </p14:nvContentPartPr>
              <p14:xfrm>
                <a:off x="5047422" y="3868297"/>
                <a:ext cx="272520" cy="36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AB1A41-2589-4591-BA70-E2C21E891B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29782" y="3850657"/>
                  <a:ext cx="308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F55840-72DD-421C-8F6D-B35E8A549BB4}"/>
                    </a:ext>
                  </a:extLst>
                </p14:cNvPr>
                <p14:cNvContentPartPr/>
                <p14:nvPr/>
              </p14:nvContentPartPr>
              <p14:xfrm>
                <a:off x="4862022" y="1687777"/>
                <a:ext cx="360" cy="326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F55840-72DD-421C-8F6D-B35E8A549B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44022" y="1670137"/>
                  <a:ext cx="36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6BB121-09C4-4FF0-A5A1-B4055AE1524C}"/>
                    </a:ext>
                  </a:extLst>
                </p14:cNvPr>
                <p14:cNvContentPartPr/>
                <p14:nvPr/>
              </p14:nvContentPartPr>
              <p14:xfrm>
                <a:off x="4545222" y="1547017"/>
                <a:ext cx="351720" cy="14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6BB121-09C4-4FF0-A5A1-B4055AE152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7582" y="1529377"/>
                  <a:ext cx="387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F57FA8-6892-4DA2-B9BD-15D4E11F4C19}"/>
                    </a:ext>
                  </a:extLst>
                </p14:cNvPr>
                <p14:cNvContentPartPr/>
                <p14:nvPr/>
              </p14:nvContentPartPr>
              <p14:xfrm>
                <a:off x="4883622" y="1591297"/>
                <a:ext cx="286200" cy="52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F57FA8-6892-4DA2-B9BD-15D4E11F4C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65982" y="1573297"/>
                  <a:ext cx="3218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B8D9F2-BCCE-421D-A8C3-7170D0462F56}"/>
                    </a:ext>
                  </a:extLst>
                </p14:cNvPr>
                <p14:cNvContentPartPr/>
                <p14:nvPr/>
              </p14:nvContentPartPr>
              <p14:xfrm>
                <a:off x="5072982" y="1941937"/>
                <a:ext cx="350640" cy="19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B8D9F2-BCCE-421D-A8C3-7170D0462F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54982" y="1924297"/>
                  <a:ext cx="386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4AB143-3660-4D1F-B16B-CBE55C0D61BA}"/>
                    </a:ext>
                  </a:extLst>
                </p14:cNvPr>
                <p14:cNvContentPartPr/>
                <p14:nvPr/>
              </p14:nvContentPartPr>
              <p14:xfrm>
                <a:off x="5260902" y="2442337"/>
                <a:ext cx="532800" cy="645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4AB143-3660-4D1F-B16B-CBE55C0D61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43262" y="2424337"/>
                  <a:ext cx="5684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34738B-2386-4AD4-9F21-7F4DA9D63582}"/>
                    </a:ext>
                  </a:extLst>
                </p14:cNvPr>
                <p14:cNvContentPartPr/>
                <p14:nvPr/>
              </p14:nvContentPartPr>
              <p14:xfrm>
                <a:off x="6047502" y="2321017"/>
                <a:ext cx="170640" cy="48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34738B-2386-4AD4-9F21-7F4DA9D635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9502" y="2303017"/>
                  <a:ext cx="2062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914C10-F628-45FE-8812-B5D98C4A9944}"/>
                    </a:ext>
                  </a:extLst>
                </p14:cNvPr>
                <p14:cNvContentPartPr/>
                <p14:nvPr/>
              </p14:nvContentPartPr>
              <p14:xfrm>
                <a:off x="6330102" y="2303377"/>
                <a:ext cx="105120" cy="33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914C10-F628-45FE-8812-B5D98C4A99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12102" y="2285377"/>
                  <a:ext cx="140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4D7F87-01E3-49A1-87E5-CEB1944D07F0}"/>
                    </a:ext>
                  </a:extLst>
                </p14:cNvPr>
                <p14:cNvContentPartPr/>
                <p14:nvPr/>
              </p14:nvContentPartPr>
              <p14:xfrm>
                <a:off x="6180702" y="2378257"/>
                <a:ext cx="405360" cy="7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4D7F87-01E3-49A1-87E5-CEB1944D07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62702" y="2360617"/>
                  <a:ext cx="44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FC9E4F-0F62-43F5-9C8D-2562664E89FD}"/>
                    </a:ext>
                  </a:extLst>
                </p14:cNvPr>
                <p14:cNvContentPartPr/>
                <p14:nvPr/>
              </p14:nvContentPartPr>
              <p14:xfrm>
                <a:off x="6664542" y="2153617"/>
                <a:ext cx="117720" cy="536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FC9E4F-0F62-43F5-9C8D-2562664E89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6542" y="2135977"/>
                  <a:ext cx="153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26C4D1-4C27-4435-9A63-B8F837FD33C0}"/>
                    </a:ext>
                  </a:extLst>
                </p14:cNvPr>
                <p14:cNvContentPartPr/>
                <p14:nvPr/>
              </p14:nvContentPartPr>
              <p14:xfrm>
                <a:off x="6928062" y="2004217"/>
                <a:ext cx="124200" cy="85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26C4D1-4C27-4435-9A63-B8F837FD33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10062" y="1986217"/>
                  <a:ext cx="15984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DFE52F-5ADE-4CE6-9A2A-77C2E7FE444D}"/>
                    </a:ext>
                  </a:extLst>
                </p14:cNvPr>
                <p14:cNvContentPartPr/>
                <p14:nvPr/>
              </p14:nvContentPartPr>
              <p14:xfrm>
                <a:off x="5120142" y="2479057"/>
                <a:ext cx="40680" cy="592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DFE52F-5ADE-4CE6-9A2A-77C2E7FE44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02502" y="2461057"/>
                  <a:ext cx="763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E87A777-8E16-42E8-87FB-DDAF848334A2}"/>
                    </a:ext>
                  </a:extLst>
                </p14:cNvPr>
                <p14:cNvContentPartPr/>
                <p14:nvPr/>
              </p14:nvContentPartPr>
              <p14:xfrm>
                <a:off x="7049742" y="1724857"/>
                <a:ext cx="300600" cy="19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E87A777-8E16-42E8-87FB-DDAF848334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31742" y="1706857"/>
                  <a:ext cx="336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ADA94E-3719-4286-8865-0B77CE10F626}"/>
                    </a:ext>
                  </a:extLst>
                </p14:cNvPr>
                <p14:cNvContentPartPr/>
                <p14:nvPr/>
              </p14:nvContentPartPr>
              <p14:xfrm>
                <a:off x="7139382" y="1585177"/>
                <a:ext cx="1283400" cy="896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ADA94E-3719-4286-8865-0B77CE10F6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21382" y="1567537"/>
                  <a:ext cx="131904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814070-C99B-47FB-90FD-6BA6287030DD}"/>
                    </a:ext>
                  </a:extLst>
                </p14:cNvPr>
                <p14:cNvContentPartPr/>
                <p14:nvPr/>
              </p14:nvContentPartPr>
              <p14:xfrm>
                <a:off x="7902942" y="1836817"/>
                <a:ext cx="343800" cy="44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814070-C99B-47FB-90FD-6BA6287030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84942" y="1819177"/>
                  <a:ext cx="379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CAC076-EC09-45F6-9AA2-DCDCDED15634}"/>
                    </a:ext>
                  </a:extLst>
                </p14:cNvPr>
                <p14:cNvContentPartPr/>
                <p14:nvPr/>
              </p14:nvContentPartPr>
              <p14:xfrm>
                <a:off x="472542" y="5239537"/>
                <a:ext cx="555840" cy="116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CAC076-EC09-45F6-9AA2-DCDCDED156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542" y="5221537"/>
                  <a:ext cx="59148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691791-04BB-412D-AA42-E9BBD0C7E4CA}"/>
                    </a:ext>
                  </a:extLst>
                </p14:cNvPr>
                <p14:cNvContentPartPr/>
                <p14:nvPr/>
              </p14:nvContentPartPr>
              <p14:xfrm>
                <a:off x="1265622" y="5614297"/>
                <a:ext cx="629280" cy="135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691791-04BB-412D-AA42-E9BBD0C7E4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47982" y="5596657"/>
                  <a:ext cx="664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D8F2C4-87FB-4585-85C4-ADA3637F5CFD}"/>
                    </a:ext>
                  </a:extLst>
                </p14:cNvPr>
                <p14:cNvContentPartPr/>
                <p14:nvPr/>
              </p14:nvContentPartPr>
              <p14:xfrm>
                <a:off x="1178142" y="5968177"/>
                <a:ext cx="815040" cy="142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D8F2C4-87FB-4585-85C4-ADA3637F5C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0142" y="5950177"/>
                  <a:ext cx="850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DA1AE0-7FE7-4CE0-8C85-FF3324C5EC66}"/>
                    </a:ext>
                  </a:extLst>
                </p14:cNvPr>
                <p14:cNvContentPartPr/>
                <p14:nvPr/>
              </p14:nvContentPartPr>
              <p14:xfrm>
                <a:off x="2751342" y="4976017"/>
                <a:ext cx="510840" cy="684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DA1AE0-7FE7-4CE0-8C85-FF3324C5EC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33342" y="4958017"/>
                  <a:ext cx="54648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57F54E-6D5A-4F7F-A8CC-0DC8D14E106C}"/>
                    </a:ext>
                  </a:extLst>
                </p14:cNvPr>
                <p14:cNvContentPartPr/>
                <p14:nvPr/>
              </p14:nvContentPartPr>
              <p14:xfrm>
                <a:off x="2813262" y="5175457"/>
                <a:ext cx="408960" cy="196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57F54E-6D5A-4F7F-A8CC-0DC8D14E10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5262" y="5157817"/>
                  <a:ext cx="444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43A8D3-F4EB-43FD-A0C0-D24079D9A9C7}"/>
                    </a:ext>
                  </a:extLst>
                </p14:cNvPr>
                <p14:cNvContentPartPr/>
                <p14:nvPr/>
              </p14:nvContentPartPr>
              <p14:xfrm>
                <a:off x="2760342" y="4889257"/>
                <a:ext cx="290880" cy="166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43A8D3-F4EB-43FD-A0C0-D24079D9A9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42702" y="4871617"/>
                  <a:ext cx="32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9406BC-2506-4369-B83E-8E28DFC0C46A}"/>
                    </a:ext>
                  </a:extLst>
                </p14:cNvPr>
                <p14:cNvContentPartPr/>
                <p14:nvPr/>
              </p14:nvContentPartPr>
              <p14:xfrm>
                <a:off x="2698782" y="5578657"/>
                <a:ext cx="978840" cy="241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9406BC-2506-4369-B83E-8E28DFC0C4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1142" y="5561017"/>
                  <a:ext cx="1014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342F46-1575-4463-8DCA-FA17EB44F30F}"/>
                    </a:ext>
                  </a:extLst>
                </p14:cNvPr>
                <p14:cNvContentPartPr/>
                <p14:nvPr/>
              </p14:nvContentPartPr>
              <p14:xfrm>
                <a:off x="3242022" y="5837857"/>
                <a:ext cx="71280" cy="34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342F46-1575-4463-8DCA-FA17EB44F3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24022" y="5819857"/>
                  <a:ext cx="106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EC2CC2-8F93-4231-9D88-B8C1B2533EA9}"/>
                    </a:ext>
                  </a:extLst>
                </p14:cNvPr>
                <p14:cNvContentPartPr/>
                <p14:nvPr/>
              </p14:nvContentPartPr>
              <p14:xfrm>
                <a:off x="3006582" y="5959897"/>
                <a:ext cx="404280" cy="194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EC2CC2-8F93-4231-9D88-B8C1B2533E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88942" y="5942257"/>
                  <a:ext cx="439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3FBD38-D087-4693-939C-7C59F11E697F}"/>
                    </a:ext>
                  </a:extLst>
                </p14:cNvPr>
                <p14:cNvContentPartPr/>
                <p14:nvPr/>
              </p14:nvContentPartPr>
              <p14:xfrm>
                <a:off x="3886062" y="5419537"/>
                <a:ext cx="324360" cy="10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3FBD38-D087-4693-939C-7C59F11E69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8062" y="5401897"/>
                  <a:ext cx="360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6AFE11-5553-4CF1-B2B4-37FD83D50A0F}"/>
                    </a:ext>
                  </a:extLst>
                </p14:cNvPr>
                <p14:cNvContentPartPr/>
                <p14:nvPr/>
              </p14:nvContentPartPr>
              <p14:xfrm>
                <a:off x="3824502" y="5621137"/>
                <a:ext cx="344520" cy="76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6AFE11-5553-4CF1-B2B4-37FD83D50A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06502" y="5603497"/>
                  <a:ext cx="380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53F2C96-B6C7-4C8B-89D4-6D96E632F5F4}"/>
                    </a:ext>
                  </a:extLst>
                </p14:cNvPr>
                <p14:cNvContentPartPr/>
                <p14:nvPr/>
              </p14:nvContentPartPr>
              <p14:xfrm>
                <a:off x="4773102" y="4940737"/>
                <a:ext cx="268200" cy="37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53F2C96-B6C7-4C8B-89D4-6D96E632F5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55102" y="4923097"/>
                  <a:ext cx="303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D8A10D-F12E-4F74-897D-6D6CC88ACB55}"/>
                    </a:ext>
                  </a:extLst>
                </p14:cNvPr>
                <p14:cNvContentPartPr/>
                <p14:nvPr/>
              </p14:nvContentPartPr>
              <p14:xfrm>
                <a:off x="4817742" y="5021377"/>
                <a:ext cx="315720" cy="122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D8A10D-F12E-4F74-897D-6D6CC88ACB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0102" y="5003377"/>
                  <a:ext cx="351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4DCF92-F257-484F-B850-EBDB64780095}"/>
                    </a:ext>
                  </a:extLst>
                </p14:cNvPr>
                <p14:cNvContentPartPr/>
                <p14:nvPr/>
              </p14:nvContentPartPr>
              <p14:xfrm>
                <a:off x="4791462" y="4847137"/>
                <a:ext cx="358200" cy="111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4DCF92-F257-484F-B850-EBDB647800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73822" y="4829137"/>
                  <a:ext cx="393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EABC779-05C6-491E-874D-4A64AFD693E4}"/>
                    </a:ext>
                  </a:extLst>
                </p14:cNvPr>
                <p14:cNvContentPartPr/>
                <p14:nvPr/>
              </p14:nvContentPartPr>
              <p14:xfrm>
                <a:off x="4615782" y="5285257"/>
                <a:ext cx="840960" cy="157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EABC779-05C6-491E-874D-4A64AFD693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97782" y="5267617"/>
                  <a:ext cx="876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89CCB1-68ED-4872-8F99-F4FF4F65E59D}"/>
                    </a:ext>
                  </a:extLst>
                </p14:cNvPr>
                <p14:cNvContentPartPr/>
                <p14:nvPr/>
              </p14:nvContentPartPr>
              <p14:xfrm>
                <a:off x="5042022" y="5585857"/>
                <a:ext cx="48960" cy="525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789CCB1-68ED-4872-8F99-F4FF4F65E5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24382" y="5567857"/>
                  <a:ext cx="846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C156EC-BC8A-49D0-8C61-15976AAEBE4E}"/>
                    </a:ext>
                  </a:extLst>
                </p14:cNvPr>
                <p14:cNvContentPartPr/>
                <p14:nvPr/>
              </p14:nvContentPartPr>
              <p14:xfrm>
                <a:off x="4756182" y="5374177"/>
                <a:ext cx="682920" cy="314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C156EC-BC8A-49D0-8C61-15976AAEBE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38542" y="5356177"/>
                  <a:ext cx="718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38138B-D79C-4A63-BCBE-F62789EBD329}"/>
                    </a:ext>
                  </a:extLst>
                </p14:cNvPr>
                <p14:cNvContentPartPr/>
                <p14:nvPr/>
              </p14:nvContentPartPr>
              <p14:xfrm>
                <a:off x="5670942" y="5022817"/>
                <a:ext cx="246600" cy="9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38138B-D79C-4A63-BCBE-F62789EBD3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2942" y="5004817"/>
                  <a:ext cx="282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7BB866-4CE9-47F8-909E-BAFB1666542D}"/>
                    </a:ext>
                  </a:extLst>
                </p14:cNvPr>
                <p14:cNvContentPartPr/>
                <p14:nvPr/>
              </p14:nvContentPartPr>
              <p14:xfrm>
                <a:off x="5600382" y="5196697"/>
                <a:ext cx="255600" cy="43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7BB866-4CE9-47F8-909E-BAFB166654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82382" y="5179057"/>
                  <a:ext cx="29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57FCC2-0A27-47AD-816D-0155A711285B}"/>
                    </a:ext>
                  </a:extLst>
                </p14:cNvPr>
                <p14:cNvContentPartPr/>
                <p14:nvPr/>
              </p14:nvContentPartPr>
              <p14:xfrm>
                <a:off x="6356742" y="4545457"/>
                <a:ext cx="360" cy="30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57FCC2-0A27-47AD-816D-0155A71128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8742" y="4527457"/>
                  <a:ext cx="36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8A0123-B059-4F55-AC0B-F6F5AE085E46}"/>
                    </a:ext>
                  </a:extLst>
                </p14:cNvPr>
                <p14:cNvContentPartPr/>
                <p14:nvPr/>
              </p14:nvContentPartPr>
              <p14:xfrm>
                <a:off x="6136782" y="4830937"/>
                <a:ext cx="576720" cy="18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8A0123-B059-4F55-AC0B-F6F5AE085E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18782" y="4812937"/>
                  <a:ext cx="612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7897FF-5E4A-40E4-8768-386901FC3E92}"/>
                    </a:ext>
                  </a:extLst>
                </p14:cNvPr>
                <p14:cNvContentPartPr/>
                <p14:nvPr/>
              </p14:nvContentPartPr>
              <p14:xfrm>
                <a:off x="6456462" y="5195977"/>
                <a:ext cx="15120" cy="430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7897FF-5E4A-40E4-8768-386901FC3E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38822" y="5178337"/>
                  <a:ext cx="507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1F418E-7987-4DA4-90FE-08AED95B6260}"/>
                    </a:ext>
                  </a:extLst>
                </p14:cNvPr>
                <p14:cNvContentPartPr/>
                <p14:nvPr/>
              </p14:nvContentPartPr>
              <p14:xfrm>
                <a:off x="6197982" y="5068897"/>
                <a:ext cx="500040" cy="19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1F418E-7987-4DA4-90FE-08AED95B62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80342" y="5050897"/>
                  <a:ext cx="535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E2A7D5-07C3-4777-BCA8-357D90713553}"/>
                    </a:ext>
                  </a:extLst>
                </p14:cNvPr>
                <p14:cNvContentPartPr/>
                <p14:nvPr/>
              </p14:nvContentPartPr>
              <p14:xfrm>
                <a:off x="6797022" y="4105537"/>
                <a:ext cx="254880" cy="773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E2A7D5-07C3-4777-BCA8-357D907135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79022" y="4087897"/>
                  <a:ext cx="29052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0E2A27-C4EC-4BE8-9E2F-965C74B71B01}"/>
                    </a:ext>
                  </a:extLst>
                </p14:cNvPr>
                <p14:cNvContentPartPr/>
                <p14:nvPr/>
              </p14:nvContentPartPr>
              <p14:xfrm>
                <a:off x="7059822" y="4299217"/>
                <a:ext cx="228960" cy="311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0E2A27-C4EC-4BE8-9E2F-965C74B71B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41822" y="4281217"/>
                  <a:ext cx="264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F320D6-C832-431F-94AF-2C2778F5515E}"/>
                    </a:ext>
                  </a:extLst>
                </p14:cNvPr>
                <p14:cNvContentPartPr/>
                <p14:nvPr/>
              </p14:nvContentPartPr>
              <p14:xfrm>
                <a:off x="7103742" y="4397137"/>
                <a:ext cx="141120" cy="51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F320D6-C832-431F-94AF-2C2778F551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85742" y="4379497"/>
                  <a:ext cx="176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1D7F726-210A-4EFA-B2D2-4A9BA3E1A21E}"/>
                    </a:ext>
                  </a:extLst>
                </p14:cNvPr>
                <p14:cNvContentPartPr/>
                <p14:nvPr/>
              </p14:nvContentPartPr>
              <p14:xfrm>
                <a:off x="7024542" y="4219297"/>
                <a:ext cx="210960" cy="62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1D7F726-210A-4EFA-B2D2-4A9BA3E1A2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6902" y="4201297"/>
                  <a:ext cx="246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64E882-FEEE-4FB6-A6E5-04F359E9360D}"/>
                    </a:ext>
                  </a:extLst>
                </p14:cNvPr>
                <p14:cNvContentPartPr/>
                <p14:nvPr/>
              </p14:nvContentPartPr>
              <p14:xfrm>
                <a:off x="7297422" y="4017697"/>
                <a:ext cx="320400" cy="769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64E882-FEEE-4FB6-A6E5-04F359E936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79422" y="3999697"/>
                  <a:ext cx="3560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3051C6-5634-4AC0-B402-38ECE14EE598}"/>
                    </a:ext>
                  </a:extLst>
                </p14:cNvPr>
                <p14:cNvContentPartPr/>
                <p14:nvPr/>
              </p14:nvContentPartPr>
              <p14:xfrm>
                <a:off x="7736622" y="4359697"/>
                <a:ext cx="374400" cy="36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3051C6-5634-4AC0-B402-38ECE14EE59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18982" y="4342057"/>
                  <a:ext cx="410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E8E6D5-0CCC-4763-B56B-477929F89DB8}"/>
                    </a:ext>
                  </a:extLst>
                </p14:cNvPr>
                <p14:cNvContentPartPr/>
                <p14:nvPr/>
              </p14:nvContentPartPr>
              <p14:xfrm>
                <a:off x="7686582" y="4486777"/>
                <a:ext cx="330480" cy="33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E8E6D5-0CCC-4763-B56B-477929F89D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68942" y="4469137"/>
                  <a:ext cx="366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BCE85F-F35C-46A7-A9B5-4649DF68F73D}"/>
                    </a:ext>
                  </a:extLst>
                </p14:cNvPr>
                <p14:cNvContentPartPr/>
                <p14:nvPr/>
              </p14:nvContentPartPr>
              <p14:xfrm>
                <a:off x="8264382" y="4070617"/>
                <a:ext cx="38520" cy="177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BCE85F-F35C-46A7-A9B5-4649DF68F7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46742" y="4052617"/>
                  <a:ext cx="74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B0E6AD-6A88-442F-BE3E-0847993C3A92}"/>
                    </a:ext>
                  </a:extLst>
                </p14:cNvPr>
                <p14:cNvContentPartPr/>
                <p14:nvPr/>
              </p14:nvContentPartPr>
              <p14:xfrm>
                <a:off x="8132622" y="4430257"/>
                <a:ext cx="661680" cy="97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B0E6AD-6A88-442F-BE3E-0847993C3A9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14622" y="4412617"/>
                  <a:ext cx="697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9ED4F9-AF06-447A-A642-AB42D47DEA09}"/>
                    </a:ext>
                  </a:extLst>
                </p14:cNvPr>
                <p14:cNvContentPartPr/>
                <p14:nvPr/>
              </p14:nvContentPartPr>
              <p14:xfrm>
                <a:off x="8475342" y="4712497"/>
                <a:ext cx="9360" cy="283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9ED4F9-AF06-447A-A642-AB42D47DEA0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57702" y="4694497"/>
                  <a:ext cx="4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88ED00-E480-4F64-9CB3-81DBB1254119}"/>
                    </a:ext>
                  </a:extLst>
                </p14:cNvPr>
                <p14:cNvContentPartPr/>
                <p14:nvPr/>
              </p14:nvContentPartPr>
              <p14:xfrm>
                <a:off x="8361222" y="4695937"/>
                <a:ext cx="298080" cy="87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88ED00-E480-4F64-9CB3-81DBB12541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43222" y="4677937"/>
                  <a:ext cx="333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9540AC2-09A7-4BA0-B816-DE060EDABEAE}"/>
                    </a:ext>
                  </a:extLst>
                </p14:cNvPr>
                <p14:cNvContentPartPr/>
                <p14:nvPr/>
              </p14:nvContentPartPr>
              <p14:xfrm>
                <a:off x="8255022" y="4756417"/>
                <a:ext cx="355320" cy="44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9540AC2-09A7-4BA0-B816-DE060EDABEA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37022" y="4738417"/>
                  <a:ext cx="390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1276C6-AB28-433E-9486-20616510119B}"/>
                    </a:ext>
                  </a:extLst>
                </p14:cNvPr>
                <p14:cNvContentPartPr/>
                <p14:nvPr/>
              </p14:nvContentPartPr>
              <p14:xfrm>
                <a:off x="9126222" y="3815017"/>
                <a:ext cx="684000" cy="660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1276C6-AB28-433E-9486-2061651011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08222" y="3797377"/>
                  <a:ext cx="71964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C2209F6-AA74-4E79-AFF1-163D449CA765}"/>
                    </a:ext>
                  </a:extLst>
                </p14:cNvPr>
                <p14:cNvContentPartPr/>
                <p14:nvPr/>
              </p14:nvContentPartPr>
              <p14:xfrm>
                <a:off x="9433662" y="4087897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C2209F6-AA74-4E79-AFF1-163D449CA7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16022" y="40702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E9B23C5-A957-4058-AE43-AD394E615767}"/>
                    </a:ext>
                  </a:extLst>
                </p14:cNvPr>
                <p14:cNvContentPartPr/>
                <p14:nvPr/>
              </p14:nvContentPartPr>
              <p14:xfrm>
                <a:off x="9257982" y="4668217"/>
                <a:ext cx="18720" cy="353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E9B23C5-A957-4058-AE43-AD394E61576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40342" y="4650577"/>
                  <a:ext cx="54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CF3B38E-E94D-40DD-970E-93E367E66CF8}"/>
                    </a:ext>
                  </a:extLst>
                </p14:cNvPr>
                <p14:cNvContentPartPr/>
                <p14:nvPr/>
              </p14:nvContentPartPr>
              <p14:xfrm>
                <a:off x="9047022" y="4542937"/>
                <a:ext cx="325800" cy="169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CF3B38E-E94D-40DD-970E-93E367E66C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29382" y="4525297"/>
                  <a:ext cx="361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48376F-25FD-4F3E-A6C2-C0658AF105E1}"/>
                    </a:ext>
                  </a:extLst>
                </p14:cNvPr>
                <p14:cNvContentPartPr/>
                <p14:nvPr/>
              </p14:nvContentPartPr>
              <p14:xfrm>
                <a:off x="9363462" y="4754617"/>
                <a:ext cx="407160" cy="169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48376F-25FD-4F3E-A6C2-C0658AF105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45462" y="4736617"/>
                  <a:ext cx="44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5A1C65E-1E6A-4E24-B252-D097792E3904}"/>
                    </a:ext>
                  </a:extLst>
                </p14:cNvPr>
                <p14:cNvContentPartPr/>
                <p14:nvPr/>
              </p14:nvContentPartPr>
              <p14:xfrm>
                <a:off x="9565782" y="4667857"/>
                <a:ext cx="223560" cy="265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5A1C65E-1E6A-4E24-B252-D097792E390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47782" y="4649857"/>
                  <a:ext cx="259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A5B87E-DE36-4370-8604-5D324AA6187B}"/>
                    </a:ext>
                  </a:extLst>
                </p14:cNvPr>
                <p14:cNvContentPartPr/>
                <p14:nvPr/>
              </p14:nvContentPartPr>
              <p14:xfrm>
                <a:off x="9785742" y="4554097"/>
                <a:ext cx="297000" cy="105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A5B87E-DE36-4370-8604-5D324AA6187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67742" y="4536097"/>
                  <a:ext cx="332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088665-C2B1-4D34-88F6-FA7B48D622E5}"/>
                    </a:ext>
                  </a:extLst>
                </p14:cNvPr>
                <p14:cNvContentPartPr/>
                <p14:nvPr/>
              </p14:nvContentPartPr>
              <p14:xfrm>
                <a:off x="10261302" y="3269977"/>
                <a:ext cx="140040" cy="968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088665-C2B1-4D34-88F6-FA7B48D622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43302" y="3251977"/>
                  <a:ext cx="17568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2BCA90-4916-44FD-885A-0526AA8B1648}"/>
                    </a:ext>
                  </a:extLst>
                </p14:cNvPr>
                <p14:cNvContentPartPr/>
                <p14:nvPr/>
              </p14:nvContentPartPr>
              <p14:xfrm>
                <a:off x="10321782" y="4530697"/>
                <a:ext cx="131400" cy="41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2BCA90-4916-44FD-885A-0526AA8B1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03782" y="4513057"/>
                  <a:ext cx="16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30C0F7-BF09-4BB0-AC62-113E40738C2C}"/>
                    </a:ext>
                  </a:extLst>
                </p14:cNvPr>
                <p14:cNvContentPartPr/>
                <p14:nvPr/>
              </p14:nvContentPartPr>
              <p14:xfrm>
                <a:off x="10541742" y="4404697"/>
                <a:ext cx="36720" cy="238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30C0F7-BF09-4BB0-AC62-113E40738C2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23742" y="4387057"/>
                  <a:ext cx="72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3B4352-1399-4131-A480-2185C3A90DB8}"/>
                    </a:ext>
                  </a:extLst>
                </p14:cNvPr>
                <p14:cNvContentPartPr/>
                <p14:nvPr/>
              </p14:nvContentPartPr>
              <p14:xfrm>
                <a:off x="10392342" y="4293097"/>
                <a:ext cx="246960" cy="102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3B4352-1399-4131-A480-2185C3A90D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74342" y="4275097"/>
                  <a:ext cx="282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5EB726-EB58-4180-92D3-C9A5E51F48B6}"/>
                    </a:ext>
                  </a:extLst>
                </p14:cNvPr>
                <p14:cNvContentPartPr/>
                <p14:nvPr/>
              </p14:nvContentPartPr>
              <p14:xfrm>
                <a:off x="10573062" y="4378057"/>
                <a:ext cx="259200" cy="501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5EB726-EB58-4180-92D3-C9A5E51F48B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55422" y="4360417"/>
                  <a:ext cx="2948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F4A811C-7AA9-4C28-8331-267331814EF5}"/>
                    </a:ext>
                  </a:extLst>
                </p14:cNvPr>
                <p14:cNvContentPartPr/>
                <p14:nvPr/>
              </p14:nvContentPartPr>
              <p14:xfrm>
                <a:off x="10735062" y="4727617"/>
                <a:ext cx="347040" cy="164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F4A811C-7AA9-4C28-8331-267331814E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17422" y="4709617"/>
                  <a:ext cx="38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34708D1-134B-4048-98BB-D7F84BDC100E}"/>
                    </a:ext>
                  </a:extLst>
                </p14:cNvPr>
                <p14:cNvContentPartPr/>
                <p14:nvPr/>
              </p14:nvContentPartPr>
              <p14:xfrm>
                <a:off x="10163742" y="2751577"/>
                <a:ext cx="360" cy="227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34708D1-134B-4048-98BB-D7F84BDC10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45742" y="2733577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34CF5D8-8189-4531-A162-C24A7B780F93}"/>
                    </a:ext>
                  </a:extLst>
                </p14:cNvPr>
                <p14:cNvContentPartPr/>
                <p14:nvPr/>
              </p14:nvContentPartPr>
              <p14:xfrm>
                <a:off x="9908862" y="2549617"/>
                <a:ext cx="381960" cy="132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34CF5D8-8189-4531-A162-C24A7B780F9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90862" y="2531617"/>
                  <a:ext cx="41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AD4CC58-E1F8-4905-8589-F026978BEAB8}"/>
                    </a:ext>
                  </a:extLst>
                </p14:cNvPr>
                <p14:cNvContentPartPr/>
                <p14:nvPr/>
              </p14:nvContentPartPr>
              <p14:xfrm>
                <a:off x="10026582" y="2637097"/>
                <a:ext cx="567720" cy="540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AD4CC58-E1F8-4905-8589-F026978BEA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08942" y="2619457"/>
                  <a:ext cx="6033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E8A0ED5-8AEA-41D5-BB5B-285C3FB46545}"/>
                    </a:ext>
                  </a:extLst>
                </p14:cNvPr>
                <p14:cNvContentPartPr/>
                <p14:nvPr/>
              </p14:nvContentPartPr>
              <p14:xfrm>
                <a:off x="10479822" y="2885857"/>
                <a:ext cx="220320" cy="165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E8A0ED5-8AEA-41D5-BB5B-285C3FB4654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62182" y="2867857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FF7EF4-FBFD-4B93-8B9C-746C0CD7E668}"/>
                    </a:ext>
                  </a:extLst>
                </p14:cNvPr>
                <p14:cNvContentPartPr/>
                <p14:nvPr/>
              </p14:nvContentPartPr>
              <p14:xfrm>
                <a:off x="10602942" y="3589297"/>
                <a:ext cx="325080" cy="244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FF7EF4-FBFD-4B93-8B9C-746C0CD7E6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84942" y="3571657"/>
                  <a:ext cx="360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EA33BC7-9687-40B1-8299-CD557EE0A9F2}"/>
                    </a:ext>
                  </a:extLst>
                </p14:cNvPr>
                <p14:cNvContentPartPr/>
                <p14:nvPr/>
              </p14:nvContentPartPr>
              <p14:xfrm>
                <a:off x="11051142" y="3340897"/>
                <a:ext cx="96480" cy="384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EA33BC7-9687-40B1-8299-CD557EE0A9F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33502" y="3322897"/>
                  <a:ext cx="132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8973E3-2C27-486A-B0C0-8FD66CBD4346}"/>
                    </a:ext>
                  </a:extLst>
                </p14:cNvPr>
                <p14:cNvContentPartPr/>
                <p14:nvPr/>
              </p14:nvContentPartPr>
              <p14:xfrm>
                <a:off x="11200902" y="3314617"/>
                <a:ext cx="104040" cy="327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8973E3-2C27-486A-B0C0-8FD66CBD43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83262" y="3296617"/>
                  <a:ext cx="139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113D199-6641-4257-9800-82387905700C}"/>
                    </a:ext>
                  </a:extLst>
                </p14:cNvPr>
                <p14:cNvContentPartPr/>
                <p14:nvPr/>
              </p14:nvContentPartPr>
              <p14:xfrm>
                <a:off x="11183262" y="3486697"/>
                <a:ext cx="75240" cy="12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113D199-6641-4257-9800-82387905700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65622" y="3469057"/>
                  <a:ext cx="110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A4DC519-EF8B-4AF8-9773-B7DABE84669F}"/>
                    </a:ext>
                  </a:extLst>
                </p14:cNvPr>
                <p14:cNvContentPartPr/>
                <p14:nvPr/>
              </p14:nvContentPartPr>
              <p14:xfrm>
                <a:off x="11350662" y="3323257"/>
                <a:ext cx="141840" cy="264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A4DC519-EF8B-4AF8-9773-B7DABE8466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32662" y="3305257"/>
                  <a:ext cx="177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B1C136-1A74-4EA4-A565-3E6A4B123CD8}"/>
                    </a:ext>
                  </a:extLst>
                </p14:cNvPr>
                <p14:cNvContentPartPr/>
                <p14:nvPr/>
              </p14:nvContentPartPr>
              <p14:xfrm>
                <a:off x="11491062" y="3129577"/>
                <a:ext cx="88560" cy="76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B1C136-1A74-4EA4-A565-3E6A4B123C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73422" y="3111937"/>
                  <a:ext cx="12420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727EEFA-12CC-49D2-A15D-FDF63350CD33}"/>
                    </a:ext>
                  </a:extLst>
                </p14:cNvPr>
                <p14:cNvContentPartPr/>
                <p14:nvPr/>
              </p14:nvContentPartPr>
              <p14:xfrm>
                <a:off x="10506462" y="3200137"/>
                <a:ext cx="83880" cy="955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727EEFA-12CC-49D2-A15D-FDF63350CD3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88822" y="3182497"/>
                  <a:ext cx="11952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130FD1-4CCA-4522-B72D-3BBAA2597F99}"/>
                    </a:ext>
                  </a:extLst>
                </p14:cNvPr>
                <p14:cNvContentPartPr/>
                <p14:nvPr/>
              </p14:nvContentPartPr>
              <p14:xfrm>
                <a:off x="11429502" y="2743657"/>
                <a:ext cx="461880" cy="267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130FD1-4CCA-4522-B72D-3BBAA2597F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11862" y="2726017"/>
                  <a:ext cx="497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ED5B4DE-D0B2-44D2-8A49-A8D83F94DFDC}"/>
                    </a:ext>
                  </a:extLst>
                </p14:cNvPr>
                <p14:cNvContentPartPr/>
                <p14:nvPr/>
              </p14:nvContentPartPr>
              <p14:xfrm>
                <a:off x="11718582" y="2861377"/>
                <a:ext cx="517680" cy="740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ED5B4DE-D0B2-44D2-8A49-A8D83F94DFD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700942" y="2843377"/>
                  <a:ext cx="55332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21E302D-AD3B-4A8A-86B9-8CBC0B397454}"/>
                    </a:ext>
                  </a:extLst>
                </p14:cNvPr>
                <p14:cNvContentPartPr/>
                <p14:nvPr/>
              </p14:nvContentPartPr>
              <p14:xfrm>
                <a:off x="11958342" y="3023737"/>
                <a:ext cx="165960" cy="45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21E302D-AD3B-4A8A-86B9-8CBC0B3974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940702" y="3005737"/>
                  <a:ext cx="201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62A916B-D717-484A-92C4-77089E8B6181}"/>
                    </a:ext>
                  </a:extLst>
                </p14:cNvPr>
                <p14:cNvContentPartPr/>
                <p14:nvPr/>
              </p14:nvContentPartPr>
              <p14:xfrm>
                <a:off x="6153342" y="5995897"/>
                <a:ext cx="19080" cy="478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62A916B-D717-484A-92C4-77089E8B618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5702" y="5977897"/>
                  <a:ext cx="547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B0963A4-34BF-4392-AA7E-BCD0CA7C09A8}"/>
                    </a:ext>
                  </a:extLst>
                </p14:cNvPr>
                <p14:cNvContentPartPr/>
                <p14:nvPr/>
              </p14:nvContentPartPr>
              <p14:xfrm>
                <a:off x="6242262" y="5855497"/>
                <a:ext cx="904320" cy="576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B0963A4-34BF-4392-AA7E-BCD0CA7C09A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24622" y="5837497"/>
                  <a:ext cx="9399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7510DA-7732-4E7C-8022-BA8D17085EA7}"/>
                    </a:ext>
                  </a:extLst>
                </p14:cNvPr>
                <p14:cNvContentPartPr/>
                <p14:nvPr/>
              </p14:nvContentPartPr>
              <p14:xfrm>
                <a:off x="6664542" y="6036577"/>
                <a:ext cx="360" cy="3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7510DA-7732-4E7C-8022-BA8D17085E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6542" y="601857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FEDDBB-A9A0-4036-B7CA-8C50442BE3AA}"/>
                    </a:ext>
                  </a:extLst>
                </p14:cNvPr>
                <p14:cNvContentPartPr/>
                <p14:nvPr/>
              </p14:nvContentPartPr>
              <p14:xfrm>
                <a:off x="5696142" y="5878177"/>
                <a:ext cx="819000" cy="251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FEDDBB-A9A0-4036-B7CA-8C50442BE3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678502" y="5860537"/>
                  <a:ext cx="854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18D74D-F898-413F-A833-D4779F81AAD8}"/>
                    </a:ext>
                  </a:extLst>
                </p14:cNvPr>
                <p14:cNvContentPartPr/>
                <p14:nvPr/>
              </p14:nvContentPartPr>
              <p14:xfrm>
                <a:off x="7736622" y="5687737"/>
                <a:ext cx="346680" cy="402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18D74D-F898-413F-A833-D4779F81AAD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18982" y="5670097"/>
                  <a:ext cx="3823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801F895-EDD6-4AD1-93BE-76B32E1C705B}"/>
                    </a:ext>
                  </a:extLst>
                </p14:cNvPr>
                <p14:cNvContentPartPr/>
                <p14:nvPr/>
              </p14:nvContentPartPr>
              <p14:xfrm>
                <a:off x="7596222" y="5741017"/>
                <a:ext cx="360" cy="9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801F895-EDD6-4AD1-93BE-76B32E1C705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78222" y="5723377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90C51FB-8335-4064-B862-64EE1639DC63}"/>
                    </a:ext>
                  </a:extLst>
                </p14:cNvPr>
                <p14:cNvContentPartPr/>
                <p14:nvPr/>
              </p14:nvContentPartPr>
              <p14:xfrm>
                <a:off x="8672982" y="5197057"/>
                <a:ext cx="235440" cy="1118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90C51FB-8335-4064-B862-64EE1639DC6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54982" y="5179057"/>
                  <a:ext cx="2710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777AC64-6874-4C00-8359-7AC4762BB121}"/>
                    </a:ext>
                  </a:extLst>
                </p14:cNvPr>
                <p14:cNvContentPartPr/>
                <p14:nvPr/>
              </p14:nvContentPartPr>
              <p14:xfrm>
                <a:off x="8457702" y="5556337"/>
                <a:ext cx="1271880" cy="571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777AC64-6874-4C00-8359-7AC4762BB12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40062" y="5538697"/>
                  <a:ext cx="13075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1EED94-52FC-46B4-9767-106BB1DD6BED}"/>
                    </a:ext>
                  </a:extLst>
                </p14:cNvPr>
                <p14:cNvContentPartPr/>
                <p14:nvPr/>
              </p14:nvContentPartPr>
              <p14:xfrm>
                <a:off x="9767742" y="5453377"/>
                <a:ext cx="457200" cy="454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1EED94-52FC-46B4-9767-106BB1DD6BE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50102" y="5435737"/>
                  <a:ext cx="4928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9B6963D-BF16-4B17-A5B9-499F84308307}"/>
                    </a:ext>
                  </a:extLst>
                </p14:cNvPr>
                <p14:cNvContentPartPr/>
                <p14:nvPr/>
              </p14:nvContentPartPr>
              <p14:xfrm>
                <a:off x="10294782" y="5096977"/>
                <a:ext cx="850680" cy="584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9B6963D-BF16-4B17-A5B9-499F8430830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77142" y="5079337"/>
                  <a:ext cx="8863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C90E21-48C6-4874-A758-0A82AD09DF04}"/>
                    </a:ext>
                  </a:extLst>
                </p14:cNvPr>
                <p14:cNvContentPartPr/>
                <p14:nvPr/>
              </p14:nvContentPartPr>
              <p14:xfrm>
                <a:off x="11229702" y="4676497"/>
                <a:ext cx="478800" cy="686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C90E21-48C6-4874-A758-0A82AD09DF0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12062" y="4658497"/>
                  <a:ext cx="51444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F3562E7-A990-47F5-AAEA-FE32CC7D5FB0}"/>
                    </a:ext>
                  </a:extLst>
                </p14:cNvPr>
                <p14:cNvContentPartPr/>
                <p14:nvPr/>
              </p14:nvContentPartPr>
              <p14:xfrm>
                <a:off x="11552622" y="5105977"/>
                <a:ext cx="194760" cy="81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F3562E7-A990-47F5-AAEA-FE32CC7D5FB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534982" y="5088337"/>
                  <a:ext cx="230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122DC0B-CB3F-4DE0-A620-8C963A4343A3}"/>
                    </a:ext>
                  </a:extLst>
                </p14:cNvPr>
                <p14:cNvContentPartPr/>
                <p14:nvPr/>
              </p14:nvContentPartPr>
              <p14:xfrm>
                <a:off x="9207942" y="6142417"/>
                <a:ext cx="203040" cy="534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122DC0B-CB3F-4DE0-A620-8C963A4343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89942" y="6124777"/>
                  <a:ext cx="238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89D19AE-CFA1-462A-85AE-7A99C2CF60BD}"/>
                    </a:ext>
                  </a:extLst>
                </p14:cNvPr>
                <p14:cNvContentPartPr/>
                <p14:nvPr/>
              </p14:nvContentPartPr>
              <p14:xfrm>
                <a:off x="9618702" y="6251137"/>
                <a:ext cx="294120" cy="275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89D19AE-CFA1-462A-85AE-7A99C2CF60B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01062" y="6233137"/>
                  <a:ext cx="329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86A0E00-0A1D-48B0-A151-0A5076B40028}"/>
                    </a:ext>
                  </a:extLst>
                </p14:cNvPr>
                <p14:cNvContentPartPr/>
                <p14:nvPr/>
              </p14:nvContentPartPr>
              <p14:xfrm>
                <a:off x="9917502" y="6027937"/>
                <a:ext cx="522000" cy="419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86A0E00-0A1D-48B0-A151-0A5076B4002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99502" y="6009937"/>
                  <a:ext cx="557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A3C4420-ED0C-4E91-A4CE-7AA7907EBE8F}"/>
                    </a:ext>
                  </a:extLst>
                </p14:cNvPr>
                <p14:cNvContentPartPr/>
                <p14:nvPr/>
              </p14:nvContentPartPr>
              <p14:xfrm>
                <a:off x="10582782" y="5760097"/>
                <a:ext cx="645480" cy="597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A3C4420-ED0C-4E91-A4CE-7AA7907EB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65142" y="5742457"/>
                  <a:ext cx="68112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13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8D5064-7417-4012-97C1-0C343C456846}"/>
                  </a:ext>
                </a:extLst>
              </p14:cNvPr>
              <p14:cNvContentPartPr/>
              <p14:nvPr/>
            </p14:nvContentPartPr>
            <p14:xfrm>
              <a:off x="1025862" y="1617978"/>
              <a:ext cx="808920" cy="100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8D5064-7417-4012-97C1-0C343C4568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222" y="1581978"/>
                <a:ext cx="84456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1A9B3C-91C5-4DF3-B080-218CDA536F63}"/>
                  </a:ext>
                </a:extLst>
              </p14:cNvPr>
              <p14:cNvContentPartPr/>
              <p14:nvPr/>
            </p14:nvContentPartPr>
            <p14:xfrm>
              <a:off x="975462" y="1965378"/>
              <a:ext cx="290520" cy="16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1A9B3C-91C5-4DF3-B080-218CDA536F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822" y="1929738"/>
                <a:ext cx="326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4AF929-8B0C-4A7D-A7BF-FFDFF4492362}"/>
                  </a:ext>
                </a:extLst>
              </p14:cNvPr>
              <p14:cNvContentPartPr/>
              <p14:nvPr/>
            </p14:nvContentPartPr>
            <p14:xfrm>
              <a:off x="1010742" y="1422138"/>
              <a:ext cx="335520" cy="30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4AF929-8B0C-4A7D-A7BF-FFDFF4492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102" y="1386498"/>
                <a:ext cx="371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803332-41FD-40A7-A3C5-86073327A460}"/>
                  </a:ext>
                </a:extLst>
              </p14:cNvPr>
              <p14:cNvContentPartPr/>
              <p14:nvPr/>
            </p14:nvContentPartPr>
            <p14:xfrm>
              <a:off x="1696542" y="1860258"/>
              <a:ext cx="406440" cy="30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803332-41FD-40A7-A3C5-86073327A4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8902" y="1824618"/>
                <a:ext cx="4420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231911-3C58-4860-A193-D6A207AF9D71}"/>
                  </a:ext>
                </a:extLst>
              </p14:cNvPr>
              <p14:cNvContentPartPr/>
              <p14:nvPr/>
            </p14:nvContentPartPr>
            <p14:xfrm>
              <a:off x="2171382" y="1309458"/>
              <a:ext cx="1829520" cy="122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231911-3C58-4860-A193-D6A207AF9D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3382" y="1273818"/>
                <a:ext cx="186516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D8482-2EB8-4414-9FE7-698ABC3D1750}"/>
                  </a:ext>
                </a:extLst>
              </p14:cNvPr>
              <p14:cNvContentPartPr/>
              <p14:nvPr/>
            </p14:nvContentPartPr>
            <p14:xfrm>
              <a:off x="4670862" y="1180938"/>
              <a:ext cx="663480" cy="65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D8482-2EB8-4414-9FE7-698ABC3D17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3222" y="1145298"/>
                <a:ext cx="6991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F36AE-74AB-4E5C-A284-DA639E972094}"/>
                  </a:ext>
                </a:extLst>
              </p14:cNvPr>
              <p14:cNvContentPartPr/>
              <p14:nvPr/>
            </p14:nvContentPartPr>
            <p14:xfrm>
              <a:off x="5753382" y="870258"/>
              <a:ext cx="857880" cy="992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F36AE-74AB-4E5C-A284-DA639E9720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5742" y="834258"/>
                <a:ext cx="89352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B54C64-CAA8-4DD5-A5F7-E2C37D31E1C5}"/>
                  </a:ext>
                </a:extLst>
              </p14:cNvPr>
              <p14:cNvContentPartPr/>
              <p14:nvPr/>
            </p14:nvContentPartPr>
            <p14:xfrm>
              <a:off x="6989982" y="808698"/>
              <a:ext cx="299880" cy="67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B54C64-CAA8-4DD5-A5F7-E2C37D31E1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2342" y="772698"/>
                <a:ext cx="3355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F0B28F-A179-40CF-9108-A29DA9214474}"/>
                  </a:ext>
                </a:extLst>
              </p14:cNvPr>
              <p14:cNvContentPartPr/>
              <p14:nvPr/>
            </p14:nvContentPartPr>
            <p14:xfrm>
              <a:off x="7051182" y="1068978"/>
              <a:ext cx="190080" cy="9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F0B28F-A179-40CF-9108-A29DA92144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33182" y="1033338"/>
                <a:ext cx="225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A97773-6D76-41CC-B35E-0E22F5430331}"/>
                  </a:ext>
                </a:extLst>
              </p14:cNvPr>
              <p14:cNvContentPartPr/>
              <p14:nvPr/>
            </p14:nvContentPartPr>
            <p14:xfrm>
              <a:off x="6980622" y="684498"/>
              <a:ext cx="306000" cy="177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A97773-6D76-41CC-B35E-0E22F54303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62982" y="648858"/>
                <a:ext cx="341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3ACA37-8312-4EF5-A3C8-1E48564AD0D5}"/>
                  </a:ext>
                </a:extLst>
              </p14:cNvPr>
              <p14:cNvContentPartPr/>
              <p14:nvPr/>
            </p14:nvContentPartPr>
            <p14:xfrm>
              <a:off x="7588662" y="685218"/>
              <a:ext cx="412200" cy="808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3ACA37-8312-4EF5-A3C8-1E48564AD0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0662" y="649578"/>
                <a:ext cx="44784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D8A8A8-E3B9-49BB-ADE2-A9E41CA6248D}"/>
                  </a:ext>
                </a:extLst>
              </p14:cNvPr>
              <p14:cNvContentPartPr/>
              <p14:nvPr/>
            </p14:nvContentPartPr>
            <p14:xfrm>
              <a:off x="7902582" y="826338"/>
              <a:ext cx="860760" cy="709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D8A8A8-E3B9-49BB-ADE2-A9E41CA624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4582" y="790338"/>
                <a:ext cx="89640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BBBE5E-2B48-43D3-92E4-98AE19E0EACA}"/>
                  </a:ext>
                </a:extLst>
              </p14:cNvPr>
              <p14:cNvContentPartPr/>
              <p14:nvPr/>
            </p14:nvContentPartPr>
            <p14:xfrm>
              <a:off x="9067542" y="1362738"/>
              <a:ext cx="281880" cy="53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BBBE5E-2B48-43D3-92E4-98AE19E0EA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49542" y="1326738"/>
                <a:ext cx="3175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0B30E5-D6C6-4AD3-BE1E-812C6A94C114}"/>
                  </a:ext>
                </a:extLst>
              </p14:cNvPr>
              <p14:cNvContentPartPr/>
              <p14:nvPr/>
            </p14:nvContentPartPr>
            <p14:xfrm>
              <a:off x="9715182" y="436818"/>
              <a:ext cx="489960" cy="1139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0B30E5-D6C6-4AD3-BE1E-812C6A94C1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97542" y="400818"/>
                <a:ext cx="525600" cy="1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C543C4-769D-4AB3-A422-F8DF23DE7701}"/>
                  </a:ext>
                </a:extLst>
              </p14:cNvPr>
              <p14:cNvContentPartPr/>
              <p14:nvPr/>
            </p14:nvContentPartPr>
            <p14:xfrm>
              <a:off x="10444902" y="765138"/>
              <a:ext cx="454680" cy="13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C543C4-769D-4AB3-A422-F8DF23DE77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7262" y="729138"/>
                <a:ext cx="4903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862F742-0EE2-4C96-9C6A-3D7B6A341663}"/>
                  </a:ext>
                </a:extLst>
              </p14:cNvPr>
              <p14:cNvContentPartPr/>
              <p14:nvPr/>
            </p14:nvContentPartPr>
            <p14:xfrm>
              <a:off x="10444902" y="994818"/>
              <a:ext cx="717120" cy="191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862F742-0EE2-4C96-9C6A-3D7B6A3416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27262" y="959178"/>
                <a:ext cx="752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769E25-8F0D-4710-BF02-BC5BE049DE6E}"/>
                  </a:ext>
                </a:extLst>
              </p14:cNvPr>
              <p14:cNvContentPartPr/>
              <p14:nvPr/>
            </p14:nvContentPartPr>
            <p14:xfrm>
              <a:off x="11321502" y="369138"/>
              <a:ext cx="519840" cy="574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769E25-8F0D-4710-BF02-BC5BE049DE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03862" y="333138"/>
                <a:ext cx="5554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923C37-3076-48F6-96BE-DB82EDC08775}"/>
                  </a:ext>
                </a:extLst>
              </p14:cNvPr>
              <p14:cNvContentPartPr/>
              <p14:nvPr/>
            </p14:nvContentPartPr>
            <p14:xfrm>
              <a:off x="3700662" y="3497898"/>
              <a:ext cx="897120" cy="562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923C37-3076-48F6-96BE-DB82EDC087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83022" y="3462258"/>
                <a:ext cx="9327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A786D0-A578-40E5-A468-5D75E0D4A9DF}"/>
                  </a:ext>
                </a:extLst>
              </p14:cNvPr>
              <p14:cNvContentPartPr/>
              <p14:nvPr/>
            </p14:nvContentPartPr>
            <p14:xfrm>
              <a:off x="5169462" y="2944938"/>
              <a:ext cx="816840" cy="115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A786D0-A578-40E5-A468-5D75E0D4A9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1822" y="2909298"/>
                <a:ext cx="85248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BA9496-3E81-4E04-A8B9-76EB27154D2F}"/>
                  </a:ext>
                </a:extLst>
              </p14:cNvPr>
              <p14:cNvContentPartPr/>
              <p14:nvPr/>
            </p14:nvContentPartPr>
            <p14:xfrm>
              <a:off x="6101142" y="2882298"/>
              <a:ext cx="313200" cy="1071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BA9496-3E81-4E04-A8B9-76EB27154D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3142" y="2846298"/>
                <a:ext cx="34884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947936-A400-4A87-BC78-A1809EFB7DEB}"/>
                  </a:ext>
                </a:extLst>
              </p14:cNvPr>
              <p14:cNvContentPartPr/>
              <p14:nvPr/>
            </p14:nvContentPartPr>
            <p14:xfrm>
              <a:off x="6712782" y="2894178"/>
              <a:ext cx="951480" cy="809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947936-A400-4A87-BC78-A1809EFB7D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95142" y="2858178"/>
                <a:ext cx="98712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406C8F-9FD4-4F3B-8A36-BDAFBC9BA0A8}"/>
                  </a:ext>
                </a:extLst>
              </p14:cNvPr>
              <p14:cNvContentPartPr/>
              <p14:nvPr/>
            </p14:nvContentPartPr>
            <p14:xfrm>
              <a:off x="7400022" y="2777898"/>
              <a:ext cx="980640" cy="821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406C8F-9FD4-4F3B-8A36-BDAFBC9BA0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82382" y="2741898"/>
                <a:ext cx="101628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19D1A9-41D6-42FC-B953-622A8A708106}"/>
                  </a:ext>
                </a:extLst>
              </p14:cNvPr>
              <p14:cNvContentPartPr/>
              <p14:nvPr/>
            </p14:nvContentPartPr>
            <p14:xfrm>
              <a:off x="8674782" y="3235098"/>
              <a:ext cx="126720" cy="353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19D1A9-41D6-42FC-B953-622A8A7081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56782" y="3199458"/>
                <a:ext cx="162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533EDA-323D-49A1-A722-51893BC3BD67}"/>
                  </a:ext>
                </a:extLst>
              </p14:cNvPr>
              <p14:cNvContentPartPr/>
              <p14:nvPr/>
            </p14:nvContentPartPr>
            <p14:xfrm>
              <a:off x="9401262" y="2575938"/>
              <a:ext cx="512280" cy="553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533EDA-323D-49A1-A722-51893BC3BD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83262" y="2539938"/>
                <a:ext cx="5479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EAED2FE-13DF-4C37-81C8-91564AC116BE}"/>
                  </a:ext>
                </a:extLst>
              </p14:cNvPr>
              <p14:cNvContentPartPr/>
              <p14:nvPr/>
            </p14:nvContentPartPr>
            <p14:xfrm>
              <a:off x="9438342" y="2700138"/>
              <a:ext cx="291600" cy="18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EAED2FE-13DF-4C37-81C8-91564AC116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0702" y="2664498"/>
                <a:ext cx="3272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3200E11-5DC8-4482-9807-28B4F3FE1E19}"/>
                  </a:ext>
                </a:extLst>
              </p14:cNvPr>
              <p14:cNvContentPartPr/>
              <p14:nvPr/>
            </p14:nvContentPartPr>
            <p14:xfrm>
              <a:off x="9310902" y="2352018"/>
              <a:ext cx="486000" cy="23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3200E11-5DC8-4482-9807-28B4F3FE1E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92902" y="2316018"/>
                <a:ext cx="5216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58AD76-DFE0-4E88-8306-A48429049F0B}"/>
                  </a:ext>
                </a:extLst>
              </p14:cNvPr>
              <p14:cNvContentPartPr/>
              <p14:nvPr/>
            </p14:nvContentPartPr>
            <p14:xfrm>
              <a:off x="10031622" y="2635698"/>
              <a:ext cx="476280" cy="160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58AD76-DFE0-4E88-8306-A48429049F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13982" y="2600058"/>
                <a:ext cx="511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058EBD-0A36-4541-B38F-6D583A752F55}"/>
                  </a:ext>
                </a:extLst>
              </p14:cNvPr>
              <p14:cNvContentPartPr/>
              <p14:nvPr/>
            </p14:nvContentPartPr>
            <p14:xfrm>
              <a:off x="10066902" y="2891298"/>
              <a:ext cx="324360" cy="115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058EBD-0A36-4541-B38F-6D583A752F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48902" y="2855658"/>
                <a:ext cx="360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087C08-D242-483C-A793-FAA95D73F2D0}"/>
                  </a:ext>
                </a:extLst>
              </p14:cNvPr>
              <p14:cNvContentPartPr/>
              <p14:nvPr/>
            </p14:nvContentPartPr>
            <p14:xfrm>
              <a:off x="10526622" y="2415018"/>
              <a:ext cx="822600" cy="75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087C08-D242-483C-A793-FAA95D73F2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08982" y="2379018"/>
                <a:ext cx="85824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863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DD6351-EE50-40EA-A913-C26F1C10EC95}"/>
                  </a:ext>
                </a:extLst>
              </p14:cNvPr>
              <p14:cNvContentPartPr/>
              <p14:nvPr/>
            </p14:nvContentPartPr>
            <p14:xfrm>
              <a:off x="562182" y="184098"/>
              <a:ext cx="601200" cy="85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DD6351-EE50-40EA-A913-C26F1C10E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542" y="148458"/>
                <a:ext cx="63684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81B3AC-8F29-4EA8-B8B2-3E8A7EE3FB3C}"/>
                  </a:ext>
                </a:extLst>
              </p14:cNvPr>
              <p14:cNvContentPartPr/>
              <p14:nvPr/>
            </p14:nvContentPartPr>
            <p14:xfrm>
              <a:off x="852702" y="553098"/>
              <a:ext cx="418320" cy="48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81B3AC-8F29-4EA8-B8B2-3E8A7EE3FB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702" y="517458"/>
                <a:ext cx="453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B7E209-8E2F-4C70-B9C8-530AC7EBE473}"/>
                  </a:ext>
                </a:extLst>
              </p14:cNvPr>
              <p14:cNvContentPartPr/>
              <p14:nvPr/>
            </p14:nvContentPartPr>
            <p14:xfrm>
              <a:off x="1591062" y="5185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B7E209-8E2F-4C70-B9C8-530AC7EBE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3062" y="4825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A52A04-52CA-4D87-AFD4-BC1CAAA16DC8}"/>
                  </a:ext>
                </a:extLst>
              </p14:cNvPr>
              <p14:cNvContentPartPr/>
              <p14:nvPr/>
            </p14:nvContentPartPr>
            <p14:xfrm>
              <a:off x="1555782" y="7996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A52A04-52CA-4D87-AFD4-BC1CAAA16D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8142" y="763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717DF6-ED42-4311-9E72-74DE9CB7E780}"/>
                  </a:ext>
                </a:extLst>
              </p14:cNvPr>
              <p14:cNvContentPartPr/>
              <p14:nvPr/>
            </p14:nvContentPartPr>
            <p14:xfrm>
              <a:off x="2036742" y="264378"/>
              <a:ext cx="969120" cy="65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717DF6-ED42-4311-9E72-74DE9CB7E7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8742" y="228378"/>
                <a:ext cx="10047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A03054-5562-430B-9F87-F62F9582702C}"/>
                  </a:ext>
                </a:extLst>
              </p14:cNvPr>
              <p14:cNvContentPartPr/>
              <p14:nvPr/>
            </p14:nvContentPartPr>
            <p14:xfrm>
              <a:off x="3032862" y="532938"/>
              <a:ext cx="363600" cy="26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A03054-5562-430B-9F87-F62F958270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4862" y="497298"/>
                <a:ext cx="3992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7F7AB7-4DCC-4A65-B3E8-7FF73DEE51B3}"/>
                  </a:ext>
                </a:extLst>
              </p14:cNvPr>
              <p14:cNvContentPartPr/>
              <p14:nvPr/>
            </p14:nvContentPartPr>
            <p14:xfrm>
              <a:off x="3433182" y="480018"/>
              <a:ext cx="489960" cy="262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7F7AB7-4DCC-4A65-B3E8-7FF73DEE51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5542" y="444378"/>
                <a:ext cx="5256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29FF00-C7B4-4F49-B094-0D4A837103ED}"/>
                  </a:ext>
                </a:extLst>
              </p14:cNvPr>
              <p14:cNvContentPartPr/>
              <p14:nvPr/>
            </p14:nvContentPartPr>
            <p14:xfrm>
              <a:off x="3833142" y="289578"/>
              <a:ext cx="158040" cy="35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29FF00-C7B4-4F49-B094-0D4A837103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5142" y="253938"/>
                <a:ext cx="1936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565ACE-5159-4A2F-9590-EB3A8D5BC3CF}"/>
                  </a:ext>
                </a:extLst>
              </p14:cNvPr>
              <p14:cNvContentPartPr/>
              <p14:nvPr/>
            </p14:nvContentPartPr>
            <p14:xfrm>
              <a:off x="3977502" y="201738"/>
              <a:ext cx="316800" cy="44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565ACE-5159-4A2F-9590-EB3A8D5BC3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59862" y="166098"/>
                <a:ext cx="352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E8F363-8B01-4A2F-8F87-8F273F59B9E3}"/>
                  </a:ext>
                </a:extLst>
              </p14:cNvPr>
              <p14:cNvContentPartPr/>
              <p14:nvPr/>
            </p14:nvContentPartPr>
            <p14:xfrm>
              <a:off x="4466022" y="417018"/>
              <a:ext cx="484200" cy="251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E8F363-8B01-4A2F-8F87-8F273F59B9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48382" y="381018"/>
                <a:ext cx="51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BB9652-2D48-43D8-A0A2-67E47A867D6F}"/>
                  </a:ext>
                </a:extLst>
              </p14:cNvPr>
              <p14:cNvContentPartPr/>
              <p14:nvPr/>
            </p14:nvContentPartPr>
            <p14:xfrm>
              <a:off x="4923222" y="280218"/>
              <a:ext cx="547560" cy="47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BB9652-2D48-43D8-A0A2-67E47A867D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05582" y="244218"/>
                <a:ext cx="5832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63899B-81EA-4196-817F-E1FB180667D5}"/>
                  </a:ext>
                </a:extLst>
              </p14:cNvPr>
              <p14:cNvContentPartPr/>
              <p14:nvPr/>
            </p14:nvContentPartPr>
            <p14:xfrm>
              <a:off x="5556102" y="499098"/>
              <a:ext cx="439920" cy="33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63899B-81EA-4196-817F-E1FB180667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8102" y="463458"/>
                <a:ext cx="475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29A0B9-DAD8-40B5-8412-A24DC3B58CB9}"/>
                  </a:ext>
                </a:extLst>
              </p14:cNvPr>
              <p14:cNvContentPartPr/>
              <p14:nvPr/>
            </p14:nvContentPartPr>
            <p14:xfrm>
              <a:off x="5987022" y="263298"/>
              <a:ext cx="150480" cy="52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29A0B9-DAD8-40B5-8412-A24DC3B58C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69382" y="227658"/>
                <a:ext cx="1861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AD806B-C6E0-4868-B94E-208E919A7D54}"/>
                  </a:ext>
                </a:extLst>
              </p14:cNvPr>
              <p14:cNvContentPartPr/>
              <p14:nvPr/>
            </p14:nvContentPartPr>
            <p14:xfrm>
              <a:off x="6154422" y="193098"/>
              <a:ext cx="439560" cy="538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AD806B-C6E0-4868-B94E-208E919A7D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36422" y="157458"/>
                <a:ext cx="4752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488A72-247F-49A1-B1EB-58C55B2448A5}"/>
                  </a:ext>
                </a:extLst>
              </p14:cNvPr>
              <p14:cNvContentPartPr/>
              <p14:nvPr/>
            </p14:nvContentPartPr>
            <p14:xfrm>
              <a:off x="6000342" y="360138"/>
              <a:ext cx="23364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488A72-247F-49A1-B1EB-58C55B2448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82342" y="324138"/>
                <a:ext cx="269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EAA68A-B1BC-4A04-9114-BE884B111A84}"/>
                  </a:ext>
                </a:extLst>
              </p14:cNvPr>
              <p14:cNvContentPartPr/>
              <p14:nvPr/>
            </p14:nvContentPartPr>
            <p14:xfrm>
              <a:off x="6757422" y="-73662"/>
              <a:ext cx="688320" cy="97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EAA68A-B1BC-4A04-9114-BE884B111A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39422" y="-109302"/>
                <a:ext cx="7239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870ED1-42FF-4A7B-8C36-763FCC4E6F54}"/>
                  </a:ext>
                </a:extLst>
              </p14:cNvPr>
              <p14:cNvContentPartPr/>
              <p14:nvPr/>
            </p14:nvContentPartPr>
            <p14:xfrm>
              <a:off x="7897182" y="231937"/>
              <a:ext cx="70200" cy="420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870ED1-42FF-4A7B-8C36-763FCC4E6F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79182" y="196297"/>
                <a:ext cx="1058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91B6C4-0B91-4DF6-962E-D4C53B571FC6}"/>
                  </a:ext>
                </a:extLst>
              </p14:cNvPr>
              <p14:cNvContentPartPr/>
              <p14:nvPr/>
            </p14:nvContentPartPr>
            <p14:xfrm>
              <a:off x="7974222" y="193057"/>
              <a:ext cx="503280" cy="568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91B6C4-0B91-4DF6-962E-D4C53B571F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56582" y="157417"/>
                <a:ext cx="538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8B4A1F-E6C8-4336-853C-251EC6187B5B}"/>
                  </a:ext>
                </a:extLst>
              </p14:cNvPr>
              <p14:cNvContentPartPr/>
              <p14:nvPr/>
            </p14:nvContentPartPr>
            <p14:xfrm>
              <a:off x="8533302" y="353257"/>
              <a:ext cx="485280" cy="36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8B4A1F-E6C8-4336-853C-251EC6187B5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15302" y="317257"/>
                <a:ext cx="5209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D5D4DE-7366-4D64-A487-830460399642}"/>
                  </a:ext>
                </a:extLst>
              </p14:cNvPr>
              <p14:cNvContentPartPr/>
              <p14:nvPr/>
            </p14:nvContentPartPr>
            <p14:xfrm>
              <a:off x="8038662" y="368737"/>
              <a:ext cx="428760" cy="16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D5D4DE-7366-4D64-A487-8304603996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20662" y="333097"/>
                <a:ext cx="464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85037C-D175-435A-896C-CD2168F8B59F}"/>
                  </a:ext>
                </a:extLst>
              </p14:cNvPr>
              <p14:cNvContentPartPr/>
              <p14:nvPr/>
            </p14:nvContentPartPr>
            <p14:xfrm>
              <a:off x="9476862" y="149857"/>
              <a:ext cx="230040" cy="1010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85037C-D175-435A-896C-CD2168F8B5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59222" y="114217"/>
                <a:ext cx="26568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519BD9-C50F-4B29-90B1-7DFAF207128D}"/>
                  </a:ext>
                </a:extLst>
              </p14:cNvPr>
              <p14:cNvContentPartPr/>
              <p14:nvPr/>
            </p14:nvContentPartPr>
            <p14:xfrm>
              <a:off x="9416382" y="570697"/>
              <a:ext cx="839520" cy="33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519BD9-C50F-4B29-90B1-7DFAF207128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398382" y="534697"/>
                <a:ext cx="8751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B6DAEE-7504-4792-8A71-760FBD22CB62}"/>
                  </a:ext>
                </a:extLst>
              </p14:cNvPr>
              <p14:cNvContentPartPr/>
              <p14:nvPr/>
            </p14:nvContentPartPr>
            <p14:xfrm>
              <a:off x="10330782" y="298537"/>
              <a:ext cx="122400" cy="505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B6DAEE-7504-4792-8A71-760FBD22CB6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12782" y="262537"/>
                <a:ext cx="1580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EFD5DC7-D536-445A-8D08-1B8E3EB32BC4}"/>
                  </a:ext>
                </a:extLst>
              </p14:cNvPr>
              <p14:cNvContentPartPr/>
              <p14:nvPr/>
            </p14:nvContentPartPr>
            <p14:xfrm>
              <a:off x="10444902" y="289897"/>
              <a:ext cx="112680" cy="48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EFD5DC7-D536-445A-8D08-1B8E3EB32BC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27262" y="253897"/>
                <a:ext cx="1483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CDAA9E9-3E55-4D6B-B9E2-B950E5D7713F}"/>
                  </a:ext>
                </a:extLst>
              </p14:cNvPr>
              <p14:cNvContentPartPr/>
              <p14:nvPr/>
            </p14:nvContentPartPr>
            <p14:xfrm>
              <a:off x="10664862" y="453337"/>
              <a:ext cx="383400" cy="270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CDAA9E9-3E55-4D6B-B9E2-B950E5D7713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47222" y="417337"/>
                <a:ext cx="419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3F0D9F-4C90-4DA1-A467-D02EE8B11442}"/>
                  </a:ext>
                </a:extLst>
              </p14:cNvPr>
              <p14:cNvContentPartPr/>
              <p14:nvPr/>
            </p14:nvContentPartPr>
            <p14:xfrm>
              <a:off x="11183982" y="220057"/>
              <a:ext cx="367560" cy="38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3F0D9F-4C90-4DA1-A467-D02EE8B1144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66342" y="184417"/>
                <a:ext cx="4032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479235-E83F-49BC-A7FC-076D7BB5B681}"/>
                  </a:ext>
                </a:extLst>
              </p14:cNvPr>
              <p14:cNvContentPartPr/>
              <p14:nvPr/>
            </p14:nvContentPartPr>
            <p14:xfrm>
              <a:off x="11640822" y="351457"/>
              <a:ext cx="62280" cy="16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479235-E83F-49BC-A7FC-076D7BB5B6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622822" y="315457"/>
                <a:ext cx="97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7CED35B-75ED-463E-9E32-E8ADCF4699F5}"/>
                  </a:ext>
                </a:extLst>
              </p14:cNvPr>
              <p14:cNvContentPartPr/>
              <p14:nvPr/>
            </p14:nvContentPartPr>
            <p14:xfrm>
              <a:off x="11640822" y="219337"/>
              <a:ext cx="396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7CED35B-75ED-463E-9E32-E8ADCF4699F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622822" y="183697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0C98C3-9811-46CF-BA0D-5D568F613549}"/>
                  </a:ext>
                </a:extLst>
              </p14:cNvPr>
              <p14:cNvContentPartPr/>
              <p14:nvPr/>
            </p14:nvContentPartPr>
            <p14:xfrm>
              <a:off x="11702022" y="212137"/>
              <a:ext cx="262440" cy="151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0C98C3-9811-46CF-BA0D-5D568F61354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684382" y="176137"/>
                <a:ext cx="298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61B023-7800-489F-B5A4-B7C9E77E3BB4}"/>
                  </a:ext>
                </a:extLst>
              </p14:cNvPr>
              <p14:cNvContentPartPr/>
              <p14:nvPr/>
            </p14:nvContentPartPr>
            <p14:xfrm>
              <a:off x="11771142" y="122497"/>
              <a:ext cx="389520" cy="1040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61B023-7800-489F-B5A4-B7C9E77E3B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753502" y="86857"/>
                <a:ext cx="42516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0560BF-1C19-44CD-9A0F-154EBC85B1B4}"/>
                  </a:ext>
                </a:extLst>
              </p14:cNvPr>
              <p14:cNvContentPartPr/>
              <p14:nvPr/>
            </p14:nvContentPartPr>
            <p14:xfrm>
              <a:off x="342582" y="1735657"/>
              <a:ext cx="396000" cy="864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0560BF-1C19-44CD-9A0F-154EBC85B1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4582" y="1700017"/>
                <a:ext cx="43164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9006093-0CB7-4D7B-926C-3080669244C1}"/>
                  </a:ext>
                </a:extLst>
              </p14:cNvPr>
              <p14:cNvContentPartPr/>
              <p14:nvPr/>
            </p14:nvContentPartPr>
            <p14:xfrm>
              <a:off x="817422" y="2153617"/>
              <a:ext cx="108360" cy="190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9006093-0CB7-4D7B-926C-3080669244C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9422" y="2117977"/>
                <a:ext cx="14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12994CB-E0D4-4AB4-ADCE-1E16EA60C8A5}"/>
                  </a:ext>
                </a:extLst>
              </p14:cNvPr>
              <p14:cNvContentPartPr/>
              <p14:nvPr/>
            </p14:nvContentPartPr>
            <p14:xfrm>
              <a:off x="851982" y="1766977"/>
              <a:ext cx="1101240" cy="966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12994CB-E0D4-4AB4-ADCE-1E16EA60C8A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3982" y="1730977"/>
                <a:ext cx="1136880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50119B-9138-48ED-A89E-DEBC07151361}"/>
                  </a:ext>
                </a:extLst>
              </p14:cNvPr>
              <p14:cNvContentPartPr/>
              <p14:nvPr/>
            </p14:nvContentPartPr>
            <p14:xfrm>
              <a:off x="1914702" y="1410217"/>
              <a:ext cx="1015200" cy="767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50119B-9138-48ED-A89E-DEBC0715136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97062" y="1374577"/>
                <a:ext cx="105084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51A8B7E-C7D3-466C-A773-3D4C3369F335}"/>
                  </a:ext>
                </a:extLst>
              </p14:cNvPr>
              <p14:cNvContentPartPr/>
              <p14:nvPr/>
            </p14:nvContentPartPr>
            <p14:xfrm>
              <a:off x="3658902" y="1375657"/>
              <a:ext cx="796680" cy="54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51A8B7E-C7D3-466C-A773-3D4C3369F33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40902" y="1339657"/>
                <a:ext cx="8323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13DD49-4EA2-4F65-B20A-BBB7D812482E}"/>
                  </a:ext>
                </a:extLst>
              </p14:cNvPr>
              <p14:cNvContentPartPr/>
              <p14:nvPr/>
            </p14:nvContentPartPr>
            <p14:xfrm>
              <a:off x="4425342" y="1502377"/>
              <a:ext cx="372960" cy="266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13DD49-4EA2-4F65-B20A-BBB7D812482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07702" y="1466377"/>
                <a:ext cx="408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483175-FF75-4129-964F-D8C8463FE232}"/>
                  </a:ext>
                </a:extLst>
              </p14:cNvPr>
              <p14:cNvContentPartPr/>
              <p14:nvPr/>
            </p14:nvContentPartPr>
            <p14:xfrm>
              <a:off x="5275662" y="1292137"/>
              <a:ext cx="738360" cy="82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483175-FF75-4129-964F-D8C8463FE23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8022" y="1256137"/>
                <a:ext cx="77400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93840E-E7A3-4C5D-9030-E3222E6FFA72}"/>
                  </a:ext>
                </a:extLst>
              </p14:cNvPr>
              <p14:cNvContentPartPr/>
              <p14:nvPr/>
            </p14:nvContentPartPr>
            <p14:xfrm>
              <a:off x="5415702" y="1703977"/>
              <a:ext cx="453240" cy="159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93840E-E7A3-4C5D-9030-E3222E6FFA7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97702" y="1668337"/>
                <a:ext cx="488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88E76D1-A160-4E7A-9605-90EF3DE0657E}"/>
                  </a:ext>
                </a:extLst>
              </p14:cNvPr>
              <p14:cNvContentPartPr/>
              <p14:nvPr/>
            </p14:nvContentPartPr>
            <p14:xfrm>
              <a:off x="6048222" y="1450537"/>
              <a:ext cx="372240" cy="32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88E76D1-A160-4E7A-9605-90EF3DE065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30222" y="1414537"/>
                <a:ext cx="4078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E42D5C-3CEF-4978-A53A-494912C773A7}"/>
                  </a:ext>
                </a:extLst>
              </p14:cNvPr>
              <p14:cNvContentPartPr/>
              <p14:nvPr/>
            </p14:nvContentPartPr>
            <p14:xfrm>
              <a:off x="6556182" y="1031857"/>
              <a:ext cx="1330560" cy="131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E42D5C-3CEF-4978-A53A-494912C773A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38542" y="995857"/>
                <a:ext cx="136620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C9576B-C002-4D10-80A1-80279D2F9209}"/>
                  </a:ext>
                </a:extLst>
              </p14:cNvPr>
              <p14:cNvContentPartPr/>
              <p14:nvPr/>
            </p14:nvContentPartPr>
            <p14:xfrm>
              <a:off x="8525022" y="1133737"/>
              <a:ext cx="381240" cy="544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C9576B-C002-4D10-80A1-80279D2F920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07382" y="1097737"/>
                <a:ext cx="4168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181FC1-EA44-47A9-810C-0745FB5C9464}"/>
                  </a:ext>
                </a:extLst>
              </p14:cNvPr>
              <p14:cNvContentPartPr/>
              <p14:nvPr/>
            </p14:nvContentPartPr>
            <p14:xfrm>
              <a:off x="9073302" y="1388617"/>
              <a:ext cx="25560" cy="212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181FC1-EA44-47A9-810C-0745FB5C946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55302" y="1352977"/>
                <a:ext cx="61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D4A2B3-90DB-4751-AFC9-4157C67C3CD9}"/>
                  </a:ext>
                </a:extLst>
              </p14:cNvPr>
              <p14:cNvContentPartPr/>
              <p14:nvPr/>
            </p14:nvContentPartPr>
            <p14:xfrm>
              <a:off x="8994102" y="1256857"/>
              <a:ext cx="39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D4A2B3-90DB-4751-AFC9-4157C67C3CD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76462" y="122085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4AECA4-F38B-47B8-9992-D2065722CA5F}"/>
                  </a:ext>
                </a:extLst>
              </p14:cNvPr>
              <p14:cNvContentPartPr/>
              <p14:nvPr/>
            </p14:nvContentPartPr>
            <p14:xfrm>
              <a:off x="9079782" y="1225537"/>
              <a:ext cx="1140480" cy="1009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4AECA4-F38B-47B8-9992-D2065722CA5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062142" y="1189897"/>
                <a:ext cx="117612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0A9836D-F558-4664-BA7D-2BB552A84F60}"/>
                  </a:ext>
                </a:extLst>
              </p14:cNvPr>
              <p14:cNvContentPartPr/>
              <p14:nvPr/>
            </p14:nvContentPartPr>
            <p14:xfrm>
              <a:off x="10288662" y="848257"/>
              <a:ext cx="453240" cy="663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0A9836D-F558-4664-BA7D-2BB552A84F6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270662" y="812617"/>
                <a:ext cx="4888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4D7222A-3F04-434F-814A-E31131ABDDCF}"/>
                  </a:ext>
                </a:extLst>
              </p14:cNvPr>
              <p14:cNvContentPartPr/>
              <p14:nvPr/>
            </p14:nvContentPartPr>
            <p14:xfrm>
              <a:off x="11058702" y="908017"/>
              <a:ext cx="600120" cy="620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D7222A-3F04-434F-814A-E31131ABDDC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040702" y="872377"/>
                <a:ext cx="6357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2DE624-AE48-41DD-99F9-6A0F70713D70}"/>
                  </a:ext>
                </a:extLst>
              </p14:cNvPr>
              <p14:cNvContentPartPr/>
              <p14:nvPr/>
            </p14:nvContentPartPr>
            <p14:xfrm>
              <a:off x="985902" y="2786857"/>
              <a:ext cx="804600" cy="1056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2DE624-AE48-41DD-99F9-6A0F70713D7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7902" y="2751217"/>
                <a:ext cx="840240" cy="11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A5EE27-523D-47B2-AC3F-30C0EDC9FF4F}"/>
                  </a:ext>
                </a:extLst>
              </p14:cNvPr>
              <p14:cNvContentPartPr/>
              <p14:nvPr/>
            </p14:nvContentPartPr>
            <p14:xfrm>
              <a:off x="1613022" y="2980177"/>
              <a:ext cx="471960" cy="54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A5EE27-523D-47B2-AC3F-30C0EDC9FF4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595022" y="2944177"/>
                <a:ext cx="5076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741A1A5-5CB4-4B22-BA0D-6E510C51875A}"/>
                  </a:ext>
                </a:extLst>
              </p14:cNvPr>
              <p14:cNvContentPartPr/>
              <p14:nvPr/>
            </p14:nvContentPartPr>
            <p14:xfrm>
              <a:off x="2248422" y="2777857"/>
              <a:ext cx="638640" cy="492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741A1A5-5CB4-4B22-BA0D-6E510C51875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230422" y="2741857"/>
                <a:ext cx="6742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4327E1-C207-4A90-8EEA-7F246FC0A8A3}"/>
                  </a:ext>
                </a:extLst>
              </p14:cNvPr>
              <p14:cNvContentPartPr/>
              <p14:nvPr/>
            </p14:nvContentPartPr>
            <p14:xfrm>
              <a:off x="2901462" y="2682457"/>
              <a:ext cx="1018080" cy="783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4327E1-C207-4A90-8EEA-7F246FC0A8A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883822" y="2646817"/>
                <a:ext cx="10537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338E18D-0728-40D9-BA0F-311BD78DBF47}"/>
                  </a:ext>
                </a:extLst>
              </p14:cNvPr>
              <p14:cNvContentPartPr/>
              <p14:nvPr/>
            </p14:nvContentPartPr>
            <p14:xfrm>
              <a:off x="4255062" y="2278537"/>
              <a:ext cx="557280" cy="934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338E18D-0728-40D9-BA0F-311BD78DBF4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37422" y="2242897"/>
                <a:ext cx="59292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7E08D0-0441-42B5-A8E6-6A9C04E6F044}"/>
                  </a:ext>
                </a:extLst>
              </p14:cNvPr>
              <p14:cNvContentPartPr/>
              <p14:nvPr/>
            </p14:nvContentPartPr>
            <p14:xfrm>
              <a:off x="4896942" y="2672377"/>
              <a:ext cx="162720" cy="142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7E08D0-0441-42B5-A8E6-6A9C04E6F04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78942" y="2636737"/>
                <a:ext cx="1983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8B6EA8-37E3-48C4-9201-3D663DE2984E}"/>
                  </a:ext>
                </a:extLst>
              </p14:cNvPr>
              <p14:cNvContentPartPr/>
              <p14:nvPr/>
            </p14:nvContentPartPr>
            <p14:xfrm>
              <a:off x="5046342" y="2328217"/>
              <a:ext cx="1207440" cy="136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8B6EA8-37E3-48C4-9201-3D663DE2984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28702" y="2292217"/>
                <a:ext cx="1243080" cy="14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97AFDC-8D1F-4C8D-8A11-BE94AAE9CCDA}"/>
                  </a:ext>
                </a:extLst>
              </p14:cNvPr>
              <p14:cNvContentPartPr/>
              <p14:nvPr/>
            </p14:nvContentPartPr>
            <p14:xfrm>
              <a:off x="6348822" y="2206537"/>
              <a:ext cx="789120" cy="698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97AFDC-8D1F-4C8D-8A11-BE94AAE9CCD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330822" y="2170537"/>
                <a:ext cx="8247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C952C9-A859-467B-89ED-F64FAAFE5806}"/>
                  </a:ext>
                </a:extLst>
              </p14:cNvPr>
              <p14:cNvContentPartPr/>
              <p14:nvPr/>
            </p14:nvContentPartPr>
            <p14:xfrm>
              <a:off x="799782" y="4563097"/>
              <a:ext cx="60480" cy="317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C952C9-A859-467B-89ED-F64FAAFE580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2142" y="4527097"/>
                <a:ext cx="96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E073C4-A5E3-482B-9C26-BE2B0651B112}"/>
                  </a:ext>
                </a:extLst>
              </p14:cNvPr>
              <p14:cNvContentPartPr/>
              <p14:nvPr/>
            </p14:nvContentPartPr>
            <p14:xfrm>
              <a:off x="970422" y="4342777"/>
              <a:ext cx="226440" cy="813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E073C4-A5E3-482B-9C26-BE2B0651B11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2422" y="4306777"/>
                <a:ext cx="26208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5ADE0EA-1100-41F5-87E9-F329DC11A59F}"/>
                  </a:ext>
                </a:extLst>
              </p14:cNvPr>
              <p14:cNvContentPartPr/>
              <p14:nvPr/>
            </p14:nvContentPartPr>
            <p14:xfrm>
              <a:off x="472902" y="4650577"/>
              <a:ext cx="372240" cy="680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ADE0EA-1100-41F5-87E9-F329DC11A59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54902" y="4614937"/>
                <a:ext cx="40788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B49FFBF-1172-408E-AEEE-CDE142E30FDB}"/>
                  </a:ext>
                </a:extLst>
              </p14:cNvPr>
              <p14:cNvContentPartPr/>
              <p14:nvPr/>
            </p14:nvContentPartPr>
            <p14:xfrm>
              <a:off x="1722822" y="4162417"/>
              <a:ext cx="770040" cy="708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B49FFBF-1172-408E-AEEE-CDE142E30FD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705182" y="4126417"/>
                <a:ext cx="80568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3562CC4-50E7-4417-A8D2-BF10BD2D2F8F}"/>
                  </a:ext>
                </a:extLst>
              </p14:cNvPr>
              <p14:cNvContentPartPr/>
              <p14:nvPr/>
            </p14:nvContentPartPr>
            <p14:xfrm>
              <a:off x="2654502" y="4079257"/>
              <a:ext cx="151560" cy="592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3562CC4-50E7-4417-A8D2-BF10BD2D2F8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636502" y="4043617"/>
                <a:ext cx="1872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2655F0D-AD4F-42C0-983C-7212D7E0434A}"/>
                  </a:ext>
                </a:extLst>
              </p14:cNvPr>
              <p14:cNvContentPartPr/>
              <p14:nvPr/>
            </p14:nvContentPartPr>
            <p14:xfrm>
              <a:off x="2786622" y="4035337"/>
              <a:ext cx="365040" cy="53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2655F0D-AD4F-42C0-983C-7212D7E0434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68982" y="3999337"/>
                <a:ext cx="4006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1D54547-9EF2-47E9-AC3E-28ECB5B0CAB8}"/>
                  </a:ext>
                </a:extLst>
              </p14:cNvPr>
              <p14:cNvContentPartPr/>
              <p14:nvPr/>
            </p14:nvContentPartPr>
            <p14:xfrm>
              <a:off x="2725062" y="4212817"/>
              <a:ext cx="456480" cy="139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1D54547-9EF2-47E9-AC3E-28ECB5B0CAB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707422" y="4177177"/>
                <a:ext cx="492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DE96B5C-7353-4618-AB85-57B669B164B2}"/>
                  </a:ext>
                </a:extLst>
              </p14:cNvPr>
              <p14:cNvContentPartPr/>
              <p14:nvPr/>
            </p14:nvContentPartPr>
            <p14:xfrm>
              <a:off x="3103422" y="3956137"/>
              <a:ext cx="533520" cy="816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DE96B5C-7353-4618-AB85-57B669B164B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85422" y="3920497"/>
                <a:ext cx="5691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AA3DA8-A206-42DB-9211-425FD9A8559A}"/>
                  </a:ext>
                </a:extLst>
              </p14:cNvPr>
              <p14:cNvContentPartPr/>
              <p14:nvPr/>
            </p14:nvContentPartPr>
            <p14:xfrm>
              <a:off x="4158582" y="4094377"/>
              <a:ext cx="630000" cy="73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AA3DA8-A206-42DB-9211-425FD9A8559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140582" y="4058377"/>
                <a:ext cx="665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06ED506-15F0-4B74-92F4-81BF806B3F66}"/>
                  </a:ext>
                </a:extLst>
              </p14:cNvPr>
              <p14:cNvContentPartPr/>
              <p14:nvPr/>
            </p14:nvContentPartPr>
            <p14:xfrm>
              <a:off x="4290342" y="4316137"/>
              <a:ext cx="776880" cy="132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06ED506-15F0-4B74-92F4-81BF806B3F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272702" y="4280137"/>
                <a:ext cx="812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ADDCACF-5864-478F-B3BD-8AA5A715CBCC}"/>
                  </a:ext>
                </a:extLst>
              </p14:cNvPr>
              <p14:cNvContentPartPr/>
              <p14:nvPr/>
            </p14:nvContentPartPr>
            <p14:xfrm>
              <a:off x="5973342" y="3663457"/>
              <a:ext cx="550800" cy="869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ADDCACF-5864-478F-B3BD-8AA5A715CBC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955342" y="3627817"/>
                <a:ext cx="5864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6020C53-FC51-4642-BF1E-6AF3BD7CF2A1}"/>
                  </a:ext>
                </a:extLst>
              </p14:cNvPr>
              <p14:cNvContentPartPr/>
              <p14:nvPr/>
            </p14:nvContentPartPr>
            <p14:xfrm>
              <a:off x="5969382" y="4077817"/>
              <a:ext cx="489960" cy="107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6020C53-FC51-4642-BF1E-6AF3BD7CF2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951742" y="4042177"/>
                <a:ext cx="525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6BB7F9-20FA-4323-AAF6-B4BE3F7EA3EF}"/>
                  </a:ext>
                </a:extLst>
              </p14:cNvPr>
              <p14:cNvContentPartPr/>
              <p14:nvPr/>
            </p14:nvContentPartPr>
            <p14:xfrm>
              <a:off x="6924822" y="3610897"/>
              <a:ext cx="820080" cy="61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6BB7F9-20FA-4323-AAF6-B4BE3F7EA3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06822" y="3575257"/>
                <a:ext cx="85572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509A5E-757A-453B-8CC6-AD6F60458A39}"/>
                  </a:ext>
                </a:extLst>
              </p14:cNvPr>
              <p14:cNvContentPartPr/>
              <p14:nvPr/>
            </p14:nvContentPartPr>
            <p14:xfrm>
              <a:off x="6532422" y="3339817"/>
              <a:ext cx="497160" cy="133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509A5E-757A-453B-8CC6-AD6F60458A3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514782" y="3304177"/>
                <a:ext cx="532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BA3CEB-57F0-458F-A8C5-AEEDB7A50D22}"/>
                  </a:ext>
                </a:extLst>
              </p14:cNvPr>
              <p14:cNvContentPartPr/>
              <p14:nvPr/>
            </p14:nvContentPartPr>
            <p14:xfrm>
              <a:off x="7110222" y="2684977"/>
              <a:ext cx="791640" cy="752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BA3CEB-57F0-458F-A8C5-AEEDB7A50D2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092222" y="2649337"/>
                <a:ext cx="8272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C9E8D6F-986C-4C36-9DD4-3ED10661B48E}"/>
                  </a:ext>
                </a:extLst>
              </p14:cNvPr>
              <p14:cNvContentPartPr/>
              <p14:nvPr/>
            </p14:nvContentPartPr>
            <p14:xfrm>
              <a:off x="7394262" y="2843017"/>
              <a:ext cx="513360" cy="93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C9E8D6F-986C-4C36-9DD4-3ED10661B48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376262" y="2807377"/>
                <a:ext cx="549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95CBD7-79AD-440B-B3F3-0A0637579335}"/>
                  </a:ext>
                </a:extLst>
              </p14:cNvPr>
              <p14:cNvContentPartPr/>
              <p14:nvPr/>
            </p14:nvContentPartPr>
            <p14:xfrm>
              <a:off x="8053422" y="3551857"/>
              <a:ext cx="181080" cy="316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95CBD7-79AD-440B-B3F3-0A063757933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35782" y="3515857"/>
                <a:ext cx="2167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911B181-B131-4378-9823-128DB9E16259}"/>
                  </a:ext>
                </a:extLst>
              </p14:cNvPr>
              <p14:cNvContentPartPr/>
              <p14:nvPr/>
            </p14:nvContentPartPr>
            <p14:xfrm>
              <a:off x="8289582" y="3534217"/>
              <a:ext cx="302760" cy="377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911B181-B131-4378-9823-128DB9E1625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271582" y="3498217"/>
                <a:ext cx="3384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387B9E-DE46-424A-9D29-8A576B7E8DD0}"/>
                  </a:ext>
                </a:extLst>
              </p14:cNvPr>
              <p14:cNvContentPartPr/>
              <p14:nvPr/>
            </p14:nvContentPartPr>
            <p14:xfrm>
              <a:off x="8749302" y="3077017"/>
              <a:ext cx="235440" cy="817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387B9E-DE46-424A-9D29-8A576B7E8DD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731662" y="3041017"/>
                <a:ext cx="2710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BB8BB50-BF90-4614-9A61-3557796A9F45}"/>
                  </a:ext>
                </a:extLst>
              </p14:cNvPr>
              <p14:cNvContentPartPr/>
              <p14:nvPr/>
            </p14:nvContentPartPr>
            <p14:xfrm>
              <a:off x="9064662" y="3129577"/>
              <a:ext cx="206280" cy="689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BB8BB50-BF90-4614-9A61-3557796A9F4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46662" y="3093937"/>
                <a:ext cx="24192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A782EA8-CE27-423D-83A8-C279401616C9}"/>
                  </a:ext>
                </a:extLst>
              </p14:cNvPr>
              <p14:cNvContentPartPr/>
              <p14:nvPr/>
            </p14:nvContentPartPr>
            <p14:xfrm>
              <a:off x="8958822" y="3446377"/>
              <a:ext cx="320040" cy="61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A782EA8-CE27-423D-83A8-C279401616C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941182" y="3410737"/>
                <a:ext cx="3556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167D3B6-5668-46A8-BD94-6FC6EDCC9034}"/>
                  </a:ext>
                </a:extLst>
              </p14:cNvPr>
              <p14:cNvContentPartPr/>
              <p14:nvPr/>
            </p14:nvContentPartPr>
            <p14:xfrm>
              <a:off x="9011742" y="2830777"/>
              <a:ext cx="440280" cy="1143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167D3B6-5668-46A8-BD94-6FC6EDCC903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994102" y="2794777"/>
                <a:ext cx="475920" cy="12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D732E7-AEC2-48C5-ABCD-4FA71FB06A94}"/>
              </a:ext>
            </a:extLst>
          </p:cNvPr>
          <p:cNvGrpSpPr/>
          <p:nvPr/>
        </p:nvGrpSpPr>
        <p:grpSpPr>
          <a:xfrm>
            <a:off x="3771582" y="4651657"/>
            <a:ext cx="1807200" cy="1494000"/>
            <a:chOff x="3771582" y="4651657"/>
            <a:chExt cx="1807200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D11EDD-516A-4EBE-AE6B-D1256556B1F7}"/>
                    </a:ext>
                  </a:extLst>
                </p14:cNvPr>
                <p14:cNvContentPartPr/>
                <p14:nvPr/>
              </p14:nvContentPartPr>
              <p14:xfrm>
                <a:off x="3771582" y="4869817"/>
                <a:ext cx="698400" cy="101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D11EDD-516A-4EBE-AE6B-D1256556B1F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53942" y="4852177"/>
                  <a:ext cx="73404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D9A4D3-201E-4B40-B789-DB365873DCCF}"/>
                    </a:ext>
                  </a:extLst>
                </p14:cNvPr>
                <p14:cNvContentPartPr/>
                <p14:nvPr/>
              </p14:nvContentPartPr>
              <p14:xfrm>
                <a:off x="4666902" y="4651657"/>
                <a:ext cx="556200" cy="857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D9A4D3-201E-4B40-B789-DB365873DC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48902" y="4634017"/>
                  <a:ext cx="59184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7B42AE-D3A1-40AA-B4A7-05BB1C625648}"/>
                    </a:ext>
                  </a:extLst>
                </p14:cNvPr>
                <p14:cNvContentPartPr/>
                <p14:nvPr/>
              </p14:nvContentPartPr>
              <p14:xfrm>
                <a:off x="4536582" y="5532577"/>
                <a:ext cx="999720" cy="393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7B42AE-D3A1-40AA-B4A7-05BB1C62564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18942" y="5514577"/>
                  <a:ext cx="1035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90F59A-095B-4CDB-9D27-61B64DEAC7ED}"/>
                    </a:ext>
                  </a:extLst>
                </p14:cNvPr>
                <p14:cNvContentPartPr/>
                <p14:nvPr/>
              </p14:nvContentPartPr>
              <p14:xfrm>
                <a:off x="4668702" y="5787097"/>
                <a:ext cx="910080" cy="35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90F59A-095B-4CDB-9D27-61B64DEAC7E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50702" y="5769457"/>
                  <a:ext cx="9457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5BB613-1786-4EA2-B48F-2FD6FDFD46D6}"/>
              </a:ext>
            </a:extLst>
          </p:cNvPr>
          <p:cNvGrpSpPr/>
          <p:nvPr/>
        </p:nvGrpSpPr>
        <p:grpSpPr>
          <a:xfrm>
            <a:off x="9238542" y="3251617"/>
            <a:ext cx="3643560" cy="3300480"/>
            <a:chOff x="9238542" y="3251617"/>
            <a:chExt cx="3643560" cy="33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53E5A2-1F41-4011-8A39-5C0A0DCB3D10}"/>
                    </a:ext>
                  </a:extLst>
                </p14:cNvPr>
                <p14:cNvContentPartPr/>
                <p14:nvPr/>
              </p14:nvContentPartPr>
              <p14:xfrm>
                <a:off x="9238542" y="4371577"/>
                <a:ext cx="106560" cy="308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53E5A2-1F41-4011-8A39-5C0A0DCB3D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20902" y="4353937"/>
                  <a:ext cx="142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B88A92-15CE-441E-A28A-63F52F7F5AE1}"/>
                    </a:ext>
                  </a:extLst>
                </p14:cNvPr>
                <p14:cNvContentPartPr/>
                <p14:nvPr/>
              </p14:nvContentPartPr>
              <p14:xfrm>
                <a:off x="9407742" y="4272937"/>
                <a:ext cx="262080" cy="470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B88A92-15CE-441E-A28A-63F52F7F5A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89742" y="4254937"/>
                  <a:ext cx="2977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949527-CFB4-495A-89E4-A34AE2D810E6}"/>
                    </a:ext>
                  </a:extLst>
                </p14:cNvPr>
                <p14:cNvContentPartPr/>
                <p14:nvPr/>
              </p14:nvContentPartPr>
              <p14:xfrm>
                <a:off x="9812022" y="4061977"/>
                <a:ext cx="105120" cy="45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949527-CFB4-495A-89E4-A34AE2D810E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94022" y="4043977"/>
                  <a:ext cx="1407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AAE247-3230-46B0-9DE3-9052C18BA932}"/>
                    </a:ext>
                  </a:extLst>
                </p14:cNvPr>
                <p14:cNvContentPartPr/>
                <p14:nvPr/>
              </p14:nvContentPartPr>
              <p14:xfrm>
                <a:off x="9926142" y="4070617"/>
                <a:ext cx="219240" cy="257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AAE247-3230-46B0-9DE3-9052C18BA93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08502" y="4052617"/>
                  <a:ext cx="254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85AF1C-5ADC-46F4-8704-0214CF053E60}"/>
                    </a:ext>
                  </a:extLst>
                </p14:cNvPr>
                <p14:cNvContentPartPr/>
                <p14:nvPr/>
              </p14:nvContentPartPr>
              <p14:xfrm>
                <a:off x="9943782" y="4189777"/>
                <a:ext cx="155160" cy="9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85AF1C-5ADC-46F4-8704-0214CF053E6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26142" y="4172137"/>
                  <a:ext cx="190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1C06AC-FC56-475F-A4D0-71067E3DDE96}"/>
                    </a:ext>
                  </a:extLst>
                </p14:cNvPr>
                <p14:cNvContentPartPr/>
                <p14:nvPr/>
              </p14:nvContentPartPr>
              <p14:xfrm>
                <a:off x="9996342" y="3929857"/>
                <a:ext cx="274680" cy="37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1C06AC-FC56-475F-A4D0-71067E3DDE9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78702" y="3912217"/>
                  <a:ext cx="310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6D388A-E899-4BDF-B738-B6A269BC130A}"/>
                    </a:ext>
                  </a:extLst>
                </p14:cNvPr>
                <p14:cNvContentPartPr/>
                <p14:nvPr/>
              </p14:nvContentPartPr>
              <p14:xfrm>
                <a:off x="10342662" y="3966937"/>
                <a:ext cx="116640" cy="10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6D388A-E899-4BDF-B738-B6A269BC130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25022" y="3949297"/>
                  <a:ext cx="152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1147E2F-FB44-4D58-A9F4-F0630E346290}"/>
                    </a:ext>
                  </a:extLst>
                </p14:cNvPr>
                <p14:cNvContentPartPr/>
                <p14:nvPr/>
              </p14:nvContentPartPr>
              <p14:xfrm>
                <a:off x="10300182" y="4131817"/>
                <a:ext cx="87480" cy="18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1147E2F-FB44-4D58-A9F4-F0630E34629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2542" y="4114177"/>
                  <a:ext cx="123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BBD256-EB2B-4BE9-B923-5D7613DCE422}"/>
                    </a:ext>
                  </a:extLst>
                </p14:cNvPr>
                <p14:cNvContentPartPr/>
                <p14:nvPr/>
              </p14:nvContentPartPr>
              <p14:xfrm>
                <a:off x="10348422" y="3963697"/>
                <a:ext cx="118080" cy="54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BBD256-EB2B-4BE9-B923-5D7613DCE4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30422" y="3945697"/>
                  <a:ext cx="153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9CF8FD-EF43-4830-8072-BC1562D4469F}"/>
                    </a:ext>
                  </a:extLst>
                </p14:cNvPr>
                <p14:cNvContentPartPr/>
                <p14:nvPr/>
              </p14:nvContentPartPr>
              <p14:xfrm>
                <a:off x="10313142" y="4099417"/>
                <a:ext cx="213480" cy="59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9CF8FD-EF43-4830-8072-BC1562D4469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95142" y="4081777"/>
                  <a:ext cx="249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AC735B-9EE2-464D-9EBC-1D4458DDB38D}"/>
                    </a:ext>
                  </a:extLst>
                </p14:cNvPr>
                <p14:cNvContentPartPr/>
                <p14:nvPr/>
              </p14:nvContentPartPr>
              <p14:xfrm>
                <a:off x="10560102" y="3511177"/>
                <a:ext cx="232200" cy="1455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AC735B-9EE2-464D-9EBC-1D4458DDB38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542462" y="3493537"/>
                  <a:ext cx="267840" cy="14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94CD17-165E-431E-9720-95E18B2E5C97}"/>
                    </a:ext>
                  </a:extLst>
                </p14:cNvPr>
                <p14:cNvContentPartPr/>
                <p14:nvPr/>
              </p14:nvContentPartPr>
              <p14:xfrm>
                <a:off x="10849542" y="3622057"/>
                <a:ext cx="63000" cy="22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94CD17-165E-431E-9720-95E18B2E5C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31542" y="3604417"/>
                  <a:ext cx="98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8AA359C-BDEC-494E-AB02-4D13F5FB13CD}"/>
                    </a:ext>
                  </a:extLst>
                </p14:cNvPr>
                <p14:cNvContentPartPr/>
                <p14:nvPr/>
              </p14:nvContentPartPr>
              <p14:xfrm>
                <a:off x="10901382" y="4413337"/>
                <a:ext cx="143280" cy="248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8AA359C-BDEC-494E-AB02-4D13F5FB13C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883382" y="4395697"/>
                  <a:ext cx="178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96FF81-0BB1-4A1F-AD26-D97EB3CBDEFD}"/>
                    </a:ext>
                  </a:extLst>
                </p14:cNvPr>
                <p14:cNvContentPartPr/>
                <p14:nvPr/>
              </p14:nvContentPartPr>
              <p14:xfrm>
                <a:off x="11051502" y="3833377"/>
                <a:ext cx="18720" cy="8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96FF81-0BB1-4A1F-AD26-D97EB3CBDEF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033502" y="3815377"/>
                  <a:ext cx="54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297844-0A18-4F19-A8AD-C4D6D047DF33}"/>
                    </a:ext>
                  </a:extLst>
                </p14:cNvPr>
                <p14:cNvContentPartPr/>
                <p14:nvPr/>
              </p14:nvContentPartPr>
              <p14:xfrm>
                <a:off x="11325102" y="3279337"/>
                <a:ext cx="272160" cy="405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297844-0A18-4F19-A8AD-C4D6D047DF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7462" y="3261337"/>
                  <a:ext cx="3078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6339E4-FD80-47DA-9E35-726358ED71DF}"/>
                    </a:ext>
                  </a:extLst>
                </p14:cNvPr>
                <p14:cNvContentPartPr/>
                <p14:nvPr/>
              </p14:nvContentPartPr>
              <p14:xfrm>
                <a:off x="11271462" y="3466537"/>
                <a:ext cx="191520" cy="59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6339E4-FD80-47DA-9E35-726358ED71D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253822" y="3448537"/>
                  <a:ext cx="227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1E892D-1488-477E-AA49-457A8A80FED3}"/>
                    </a:ext>
                  </a:extLst>
                </p14:cNvPr>
                <p14:cNvContentPartPr/>
                <p14:nvPr/>
              </p14:nvContentPartPr>
              <p14:xfrm>
                <a:off x="11605542" y="3348817"/>
                <a:ext cx="213840" cy="381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1E892D-1488-477E-AA49-457A8A80FE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587542" y="3330817"/>
                  <a:ext cx="249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24BE0A-9876-4D8C-9006-7DB08F9301AE}"/>
                    </a:ext>
                  </a:extLst>
                </p14:cNvPr>
                <p14:cNvContentPartPr/>
                <p14:nvPr/>
              </p14:nvContentPartPr>
              <p14:xfrm>
                <a:off x="11824422" y="3498937"/>
                <a:ext cx="45000" cy="27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24BE0A-9876-4D8C-9006-7DB08F9301A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806782" y="3480937"/>
                  <a:ext cx="80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7241D2-325B-43F5-8917-7BF50ADD6D3B}"/>
                    </a:ext>
                  </a:extLst>
                </p14:cNvPr>
                <p14:cNvContentPartPr/>
                <p14:nvPr/>
              </p14:nvContentPartPr>
              <p14:xfrm>
                <a:off x="11913342" y="3251617"/>
                <a:ext cx="197640" cy="18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7241D2-325B-43F5-8917-7BF50ADD6D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895342" y="3233617"/>
                  <a:ext cx="233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B3066E-1CCA-4436-AC45-BB303F7ADDB8}"/>
                    </a:ext>
                  </a:extLst>
                </p14:cNvPr>
                <p14:cNvContentPartPr/>
                <p14:nvPr/>
              </p14:nvContentPartPr>
              <p14:xfrm>
                <a:off x="11508702" y="4131817"/>
                <a:ext cx="177120" cy="336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B3066E-1CCA-4436-AC45-BB303F7ADDB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91062" y="4114177"/>
                  <a:ext cx="212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5039BF-00D2-445D-AA59-087CA39961EE}"/>
                    </a:ext>
                  </a:extLst>
                </p14:cNvPr>
                <p14:cNvContentPartPr/>
                <p14:nvPr/>
              </p14:nvContentPartPr>
              <p14:xfrm>
                <a:off x="11429502" y="4281217"/>
                <a:ext cx="185760" cy="62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5039BF-00D2-445D-AA59-087CA39961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11862" y="4263217"/>
                  <a:ext cx="221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640C39-A3A1-4CF6-B32F-17CF7FE79013}"/>
                    </a:ext>
                  </a:extLst>
                </p14:cNvPr>
                <p14:cNvContentPartPr/>
                <p14:nvPr/>
              </p14:nvContentPartPr>
              <p14:xfrm>
                <a:off x="11767902" y="4202377"/>
                <a:ext cx="127440" cy="192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640C39-A3A1-4CF6-B32F-17CF7FE7901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750262" y="4184737"/>
                  <a:ext cx="163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88139E7-EB8E-4F86-A8A6-70EC77584A54}"/>
                    </a:ext>
                  </a:extLst>
                </p14:cNvPr>
                <p14:cNvContentPartPr/>
                <p14:nvPr/>
              </p14:nvContentPartPr>
              <p14:xfrm>
                <a:off x="11931342" y="4193737"/>
                <a:ext cx="132840" cy="221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88139E7-EB8E-4F86-A8A6-70EC77584A5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913342" y="4176097"/>
                  <a:ext cx="168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D5DE21-9C4E-42CC-935C-0964CEE15027}"/>
                    </a:ext>
                  </a:extLst>
                </p14:cNvPr>
                <p14:cNvContentPartPr/>
                <p14:nvPr/>
              </p14:nvContentPartPr>
              <p14:xfrm>
                <a:off x="10435902" y="5222257"/>
                <a:ext cx="420120" cy="1329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D5DE21-9C4E-42CC-935C-0964CEE1502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18262" y="5204257"/>
                  <a:ext cx="45576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AEB8DE-7B47-4FCE-8816-37F827F3C8CD}"/>
                    </a:ext>
                  </a:extLst>
                </p14:cNvPr>
                <p14:cNvContentPartPr/>
                <p14:nvPr/>
              </p14:nvContentPartPr>
              <p14:xfrm>
                <a:off x="9785382" y="5896897"/>
                <a:ext cx="1895040" cy="451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AEB8DE-7B47-4FCE-8816-37F827F3C8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767742" y="5878897"/>
                  <a:ext cx="19306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C4A352-0191-44A0-BA64-DA9912904E57}"/>
                    </a:ext>
                  </a:extLst>
                </p14:cNvPr>
                <p14:cNvContentPartPr/>
                <p14:nvPr/>
              </p14:nvContentPartPr>
              <p14:xfrm>
                <a:off x="10532742" y="5227657"/>
                <a:ext cx="1113480" cy="346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C4A352-0191-44A0-BA64-DA9912904E5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15102" y="5210017"/>
                  <a:ext cx="1149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4BF83C-D9CD-4BAB-A71D-250CE948140E}"/>
                    </a:ext>
                  </a:extLst>
                </p14:cNvPr>
                <p14:cNvContentPartPr/>
                <p14:nvPr/>
              </p14:nvContentPartPr>
              <p14:xfrm>
                <a:off x="9975822" y="5150977"/>
                <a:ext cx="1900800" cy="1169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4BF83C-D9CD-4BAB-A71D-250CE948140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58182" y="5133337"/>
                  <a:ext cx="193644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6C9B3B-6FF1-4AB2-9782-8FB376A41126}"/>
                    </a:ext>
                  </a:extLst>
                </p14:cNvPr>
                <p14:cNvContentPartPr/>
                <p14:nvPr/>
              </p14:nvContentPartPr>
              <p14:xfrm>
                <a:off x="10137102" y="5455897"/>
                <a:ext cx="74160" cy="16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6C9B3B-6FF1-4AB2-9782-8FB376A4112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119102" y="5438257"/>
                  <a:ext cx="109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F7A6D5-6B2F-432D-92C8-E6A90841E257}"/>
                    </a:ext>
                  </a:extLst>
                </p14:cNvPr>
                <p14:cNvContentPartPr/>
                <p14:nvPr/>
              </p14:nvContentPartPr>
              <p14:xfrm>
                <a:off x="10088142" y="4877017"/>
                <a:ext cx="375120" cy="45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F7A6D5-6B2F-432D-92C8-E6A90841E25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70142" y="4859377"/>
                  <a:ext cx="410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D2034A-AEFD-4CDB-AF2A-E30AF0D16B08}"/>
                    </a:ext>
                  </a:extLst>
                </p14:cNvPr>
                <p14:cNvContentPartPr/>
                <p14:nvPr/>
              </p14:nvContentPartPr>
              <p14:xfrm>
                <a:off x="9297942" y="5230537"/>
                <a:ext cx="77400" cy="175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D2034A-AEFD-4CDB-AF2A-E30AF0D16B0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80302" y="5212897"/>
                  <a:ext cx="113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453521-04CF-4C01-A3EC-C62DDFCAFD4B}"/>
                    </a:ext>
                  </a:extLst>
                </p14:cNvPr>
                <p14:cNvContentPartPr/>
                <p14:nvPr/>
              </p14:nvContentPartPr>
              <p14:xfrm>
                <a:off x="9336102" y="5064217"/>
                <a:ext cx="258120" cy="403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453521-04CF-4C01-A3EC-C62DDFCAFD4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18462" y="5046217"/>
                  <a:ext cx="293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3D0F70-2DBF-40BB-BEE1-2701A8879CFB}"/>
                    </a:ext>
                  </a:extLst>
                </p14:cNvPr>
                <p14:cNvContentPartPr/>
                <p14:nvPr/>
              </p14:nvContentPartPr>
              <p14:xfrm>
                <a:off x="9618702" y="5002657"/>
                <a:ext cx="140040" cy="23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3D0F70-2DBF-40BB-BEE1-2701A8879CF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00702" y="4984657"/>
                  <a:ext cx="175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2F876D-095F-4463-82D5-6895A4055754}"/>
                    </a:ext>
                  </a:extLst>
                </p14:cNvPr>
                <p14:cNvContentPartPr/>
                <p14:nvPr/>
              </p14:nvContentPartPr>
              <p14:xfrm>
                <a:off x="9776742" y="4905817"/>
                <a:ext cx="174960" cy="187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2F876D-095F-4463-82D5-6895A405575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59102" y="4888177"/>
                  <a:ext cx="210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465469-6F40-48F6-9ACC-D2BFC9EAB598}"/>
                    </a:ext>
                  </a:extLst>
                </p14:cNvPr>
                <p14:cNvContentPartPr/>
                <p14:nvPr/>
              </p14:nvContentPartPr>
              <p14:xfrm>
                <a:off x="9759102" y="4963057"/>
                <a:ext cx="78120" cy="66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465469-6F40-48F6-9ACC-D2BFC9EAB59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741462" y="4945057"/>
                  <a:ext cx="11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8FA8D1-DEEF-4EA1-BC97-A222320FFC47}"/>
                    </a:ext>
                  </a:extLst>
                </p14:cNvPr>
                <p14:cNvContentPartPr/>
                <p14:nvPr/>
              </p14:nvContentPartPr>
              <p14:xfrm>
                <a:off x="9952422" y="4784497"/>
                <a:ext cx="143280" cy="183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8FA8D1-DEEF-4EA1-BC97-A222320FFC4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34782" y="4766857"/>
                  <a:ext cx="178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8EEC16-0741-4B35-B74F-9B82F97D8613}"/>
                    </a:ext>
                  </a:extLst>
                </p14:cNvPr>
                <p14:cNvContentPartPr/>
                <p14:nvPr/>
              </p14:nvContentPartPr>
              <p14:xfrm>
                <a:off x="11534982" y="5545897"/>
                <a:ext cx="775440" cy="445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8EEC16-0741-4B35-B74F-9B82F97D861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517342" y="5527897"/>
                  <a:ext cx="811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9A37E9-0960-4EE3-8977-99CBC35D39FE}"/>
                    </a:ext>
                  </a:extLst>
                </p14:cNvPr>
                <p14:cNvContentPartPr/>
                <p14:nvPr/>
              </p14:nvContentPartPr>
              <p14:xfrm>
                <a:off x="12485742" y="5151697"/>
                <a:ext cx="396360" cy="583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9A37E9-0960-4EE3-8977-99CBC35D39F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467742" y="5134057"/>
                  <a:ext cx="4320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A0376D9-7E6F-46F0-8EC6-85FC665675CA}"/>
                    </a:ext>
                  </a:extLst>
                </p14:cNvPr>
                <p14:cNvContentPartPr/>
                <p14:nvPr/>
              </p14:nvContentPartPr>
              <p14:xfrm>
                <a:off x="12396822" y="5329177"/>
                <a:ext cx="245520" cy="122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A0376D9-7E6F-46F0-8EC6-85FC665675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2378822" y="5311177"/>
                  <a:ext cx="28116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28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A5D754-18AA-44C8-8BCA-A6CEC134B6AE}"/>
                  </a:ext>
                </a:extLst>
              </p14:cNvPr>
              <p14:cNvContentPartPr/>
              <p14:nvPr/>
            </p14:nvContentPartPr>
            <p14:xfrm>
              <a:off x="2241582" y="298578"/>
              <a:ext cx="172800" cy="65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A5D754-18AA-44C8-8BCA-A6CEC134B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942" y="262578"/>
                <a:ext cx="20844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73454E-694A-4AAD-B17A-1E50FFB2B2B8}"/>
                  </a:ext>
                </a:extLst>
              </p14:cNvPr>
              <p14:cNvContentPartPr/>
              <p14:nvPr/>
            </p14:nvContentPartPr>
            <p14:xfrm>
              <a:off x="1766742" y="199578"/>
              <a:ext cx="706320" cy="17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73454E-694A-4AAD-B17A-1E50FFB2B2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102" y="163938"/>
                <a:ext cx="741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A31B16-C2CD-450B-95F9-E413AD8FDDF8}"/>
                  </a:ext>
                </a:extLst>
              </p14:cNvPr>
              <p14:cNvContentPartPr/>
              <p14:nvPr/>
            </p14:nvContentPartPr>
            <p14:xfrm>
              <a:off x="2543982" y="567858"/>
              <a:ext cx="109440" cy="24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A31B16-C2CD-450B-95F9-E413AD8FDD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342" y="532218"/>
                <a:ext cx="145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FA5F-BEB7-4A63-8435-441C8CDE4217}"/>
                  </a:ext>
                </a:extLst>
              </p14:cNvPr>
              <p14:cNvContentPartPr/>
              <p14:nvPr/>
            </p14:nvContentPartPr>
            <p14:xfrm>
              <a:off x="2584662" y="447978"/>
              <a:ext cx="36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FA5F-BEB7-4A63-8435-441C8CDE42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6662" y="412338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1373B4-6DA7-4FE1-B907-FE9B9F805344}"/>
                  </a:ext>
                </a:extLst>
              </p14:cNvPr>
              <p14:cNvContentPartPr/>
              <p14:nvPr/>
            </p14:nvContentPartPr>
            <p14:xfrm>
              <a:off x="2742702" y="553098"/>
              <a:ext cx="520560" cy="20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1373B4-6DA7-4FE1-B907-FE9B9F8053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5062" y="517098"/>
                <a:ext cx="556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C0A67-B408-472A-A8B1-8BAE014F0EAA}"/>
                  </a:ext>
                </a:extLst>
              </p14:cNvPr>
              <p14:cNvContentPartPr/>
              <p14:nvPr/>
            </p14:nvContentPartPr>
            <p14:xfrm>
              <a:off x="3274422" y="481098"/>
              <a:ext cx="340200" cy="37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C0A67-B408-472A-A8B1-8BAE014F0E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6422" y="445098"/>
                <a:ext cx="3758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AC9F9D-B6E2-4AFC-9825-E4328EA99CBB}"/>
                  </a:ext>
                </a:extLst>
              </p14:cNvPr>
              <p14:cNvContentPartPr/>
              <p14:nvPr/>
            </p14:nvContentPartPr>
            <p14:xfrm>
              <a:off x="4409502" y="195978"/>
              <a:ext cx="373320" cy="59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AC9F9D-B6E2-4AFC-9825-E4328EA99C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1862" y="160338"/>
                <a:ext cx="4089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C2A6F6-4E9E-4222-8FD2-97CBD3996160}"/>
                  </a:ext>
                </a:extLst>
              </p14:cNvPr>
              <p14:cNvContentPartPr/>
              <p14:nvPr/>
            </p14:nvContentPartPr>
            <p14:xfrm>
              <a:off x="4826742" y="87618"/>
              <a:ext cx="543600" cy="687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C2A6F6-4E9E-4222-8FD2-97CBD39961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8742" y="51618"/>
                <a:ext cx="5792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67B8BF-172F-4266-9793-B8297D9E80BE}"/>
                  </a:ext>
                </a:extLst>
              </p14:cNvPr>
              <p14:cNvContentPartPr/>
              <p14:nvPr/>
            </p14:nvContentPartPr>
            <p14:xfrm>
              <a:off x="5450622" y="430338"/>
              <a:ext cx="92880" cy="146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67B8BF-172F-4266-9793-B8297D9E80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2982" y="394698"/>
                <a:ext cx="128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0E5B46-A6F6-4851-8DC6-91CC985D51A4}"/>
                  </a:ext>
                </a:extLst>
              </p14:cNvPr>
              <p14:cNvContentPartPr/>
              <p14:nvPr/>
            </p14:nvContentPartPr>
            <p14:xfrm>
              <a:off x="5363142" y="32521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0E5B46-A6F6-4851-8DC6-91CC985D5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5142" y="2892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846522-53EC-4859-BE3D-283BE32752D7}"/>
                  </a:ext>
                </a:extLst>
              </p14:cNvPr>
              <p14:cNvContentPartPr/>
              <p14:nvPr/>
            </p14:nvContentPartPr>
            <p14:xfrm>
              <a:off x="5693622" y="96258"/>
              <a:ext cx="170280" cy="64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846522-53EC-4859-BE3D-283BE32752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5622" y="60618"/>
                <a:ext cx="20592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D1DE44-37D9-40C9-BACE-D47C8A2F8D25}"/>
                  </a:ext>
                </a:extLst>
              </p14:cNvPr>
              <p14:cNvContentPartPr/>
              <p14:nvPr/>
            </p14:nvContentPartPr>
            <p14:xfrm>
              <a:off x="5679582" y="427818"/>
              <a:ext cx="192240" cy="73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D1DE44-37D9-40C9-BACE-D47C8A2F8D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1582" y="391818"/>
                <a:ext cx="227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2CE4E4-FB97-41E3-B832-0A72103C913D}"/>
                  </a:ext>
                </a:extLst>
              </p14:cNvPr>
              <p14:cNvContentPartPr/>
              <p14:nvPr/>
            </p14:nvContentPartPr>
            <p14:xfrm>
              <a:off x="5943102" y="137658"/>
              <a:ext cx="271800" cy="49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2CE4E4-FB97-41E3-B832-0A72103C91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5462" y="102018"/>
                <a:ext cx="307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02DA9F-B769-4CBC-AEC8-57C226A465B8}"/>
                  </a:ext>
                </a:extLst>
              </p14:cNvPr>
              <p14:cNvContentPartPr/>
              <p14:nvPr/>
            </p14:nvContentPartPr>
            <p14:xfrm>
              <a:off x="5890542" y="255378"/>
              <a:ext cx="289440" cy="114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02DA9F-B769-4CBC-AEC8-57C226A465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72542" y="219378"/>
                <a:ext cx="325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3952EB-D10E-4856-98E3-843FC7B09A97}"/>
                  </a:ext>
                </a:extLst>
              </p14:cNvPr>
              <p14:cNvContentPartPr/>
              <p14:nvPr/>
            </p14:nvContentPartPr>
            <p14:xfrm>
              <a:off x="6409302" y="404058"/>
              <a:ext cx="39240" cy="92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3952EB-D10E-4856-98E3-843FC7B09A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91302" y="368418"/>
                <a:ext cx="74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661675-5014-4616-95D2-7D95A27A211B}"/>
                  </a:ext>
                </a:extLst>
              </p14:cNvPr>
              <p14:cNvContentPartPr/>
              <p14:nvPr/>
            </p14:nvContentPartPr>
            <p14:xfrm>
              <a:off x="6250902" y="105258"/>
              <a:ext cx="360" cy="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661675-5014-4616-95D2-7D95A27A2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3262" y="6925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11E610-C244-471D-9E1E-FCFF2586E152}"/>
                  </a:ext>
                </a:extLst>
              </p14:cNvPr>
              <p14:cNvContentPartPr/>
              <p14:nvPr/>
            </p14:nvContentPartPr>
            <p14:xfrm>
              <a:off x="6523422" y="190218"/>
              <a:ext cx="415080" cy="176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11E610-C244-471D-9E1E-FCFF2586E1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05782" y="154578"/>
                <a:ext cx="4507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1F5F93-4409-4170-84EC-E60F82A278C3}"/>
                  </a:ext>
                </a:extLst>
              </p14:cNvPr>
              <p14:cNvContentPartPr/>
              <p14:nvPr/>
            </p14:nvContentPartPr>
            <p14:xfrm>
              <a:off x="6977742" y="131538"/>
              <a:ext cx="613440" cy="729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1F5F93-4409-4170-84EC-E60F82A278C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9742" y="95538"/>
                <a:ext cx="64908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BCED01-70B3-4BDE-AD59-5AB52DD9C792}"/>
                  </a:ext>
                </a:extLst>
              </p14:cNvPr>
              <p14:cNvContentPartPr/>
              <p14:nvPr/>
            </p14:nvContentPartPr>
            <p14:xfrm>
              <a:off x="2074542" y="535098"/>
              <a:ext cx="5751000" cy="101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BCED01-70B3-4BDE-AD59-5AB52DD9C79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56542" y="499458"/>
                <a:ext cx="578664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C10D59-CD2D-4D20-96B7-1C8D70B9CFAD}"/>
                  </a:ext>
                </a:extLst>
              </p14:cNvPr>
              <p14:cNvContentPartPr/>
              <p14:nvPr/>
            </p14:nvContentPartPr>
            <p14:xfrm>
              <a:off x="4207542" y="1063578"/>
              <a:ext cx="724680" cy="77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C10D59-CD2D-4D20-96B7-1C8D70B9CFA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89902" y="1027578"/>
                <a:ext cx="76032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7A7453-EE88-4606-9830-5F5EEEF118A1}"/>
                  </a:ext>
                </a:extLst>
              </p14:cNvPr>
              <p14:cNvContentPartPr/>
              <p14:nvPr/>
            </p14:nvContentPartPr>
            <p14:xfrm>
              <a:off x="4932222" y="1081218"/>
              <a:ext cx="1394280" cy="767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7A7453-EE88-4606-9830-5F5EEEF118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14222" y="1045218"/>
                <a:ext cx="142992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7DFF76-E0B7-446D-A457-A1C1E9B814C0}"/>
                  </a:ext>
                </a:extLst>
              </p14:cNvPr>
              <p14:cNvContentPartPr/>
              <p14:nvPr/>
            </p14:nvContentPartPr>
            <p14:xfrm>
              <a:off x="3806862" y="1819218"/>
              <a:ext cx="482760" cy="49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7DFF76-E0B7-446D-A457-A1C1E9B814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88862" y="1783578"/>
                <a:ext cx="5184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0CEED7-1DBF-4D5A-AFB6-F8C6EEC38EE1}"/>
                  </a:ext>
                </a:extLst>
              </p14:cNvPr>
              <p14:cNvContentPartPr/>
              <p14:nvPr/>
            </p14:nvContentPartPr>
            <p14:xfrm>
              <a:off x="1608702" y="2675658"/>
              <a:ext cx="558360" cy="47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0CEED7-1DBF-4D5A-AFB6-F8C6EEC38EE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90702" y="2640018"/>
                <a:ext cx="5940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27CD3D-00A2-4CA4-895E-14369D86C07D}"/>
                  </a:ext>
                </a:extLst>
              </p14:cNvPr>
              <p14:cNvContentPartPr/>
              <p14:nvPr/>
            </p14:nvContentPartPr>
            <p14:xfrm>
              <a:off x="2196222" y="2744418"/>
              <a:ext cx="240480" cy="192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27CD3D-00A2-4CA4-895E-14369D86C0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78582" y="2708418"/>
                <a:ext cx="2761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0E90CA-4B18-47CE-893D-A796D31227FB}"/>
                  </a:ext>
                </a:extLst>
              </p14:cNvPr>
              <p14:cNvContentPartPr/>
              <p14:nvPr/>
            </p14:nvContentPartPr>
            <p14:xfrm>
              <a:off x="2412222" y="2417538"/>
              <a:ext cx="430920" cy="509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0E90CA-4B18-47CE-893D-A796D31227F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94222" y="2381898"/>
                <a:ext cx="4665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B57996-B70F-4056-B260-9F66E6ACCED8}"/>
                  </a:ext>
                </a:extLst>
              </p14:cNvPr>
              <p14:cNvContentPartPr/>
              <p14:nvPr/>
            </p14:nvContentPartPr>
            <p14:xfrm>
              <a:off x="2558382" y="2631738"/>
              <a:ext cx="55440" cy="59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B57996-B70F-4056-B260-9F66E6ACCED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40382" y="2595738"/>
                <a:ext cx="91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AEF790-48D7-4FB7-9BA7-771FEEFBD6A9}"/>
                  </a:ext>
                </a:extLst>
              </p14:cNvPr>
              <p14:cNvContentPartPr/>
              <p14:nvPr/>
            </p14:nvContentPartPr>
            <p14:xfrm>
              <a:off x="2690142" y="2338698"/>
              <a:ext cx="434880" cy="258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AEF790-48D7-4FB7-9BA7-771FEEFBD6A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72142" y="2302698"/>
                <a:ext cx="4705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F3866E-F1CF-43A6-A2D1-2113449A8C33}"/>
                  </a:ext>
                </a:extLst>
              </p14:cNvPr>
              <p14:cNvContentPartPr/>
              <p14:nvPr/>
            </p14:nvContentPartPr>
            <p14:xfrm>
              <a:off x="2725062" y="2447418"/>
              <a:ext cx="166680" cy="155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F3866E-F1CF-43A6-A2D1-2113449A8C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07422" y="2411778"/>
                <a:ext cx="202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289332-C348-4369-8582-ADD3F72F91BB}"/>
                  </a:ext>
                </a:extLst>
              </p14:cNvPr>
              <p14:cNvContentPartPr/>
              <p14:nvPr/>
            </p14:nvContentPartPr>
            <p14:xfrm>
              <a:off x="2205582" y="3237258"/>
              <a:ext cx="286200" cy="538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289332-C348-4369-8582-ADD3F72F91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87582" y="3201618"/>
                <a:ext cx="3218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ED9D88-9F7F-4E45-8A76-2010925622BE}"/>
                  </a:ext>
                </a:extLst>
              </p14:cNvPr>
              <p14:cNvContentPartPr/>
              <p14:nvPr/>
            </p14:nvContentPartPr>
            <p14:xfrm>
              <a:off x="2505462" y="3033138"/>
              <a:ext cx="472320" cy="288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ED9D88-9F7F-4E45-8A76-2010925622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87822" y="2997138"/>
                <a:ext cx="507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770FC3-38A8-491B-942C-6E3A1A519DA3}"/>
                  </a:ext>
                </a:extLst>
              </p14:cNvPr>
              <p14:cNvContentPartPr/>
              <p14:nvPr/>
            </p14:nvContentPartPr>
            <p14:xfrm>
              <a:off x="2918742" y="3024138"/>
              <a:ext cx="5940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770FC3-38A8-491B-942C-6E3A1A519D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00742" y="2988138"/>
                <a:ext cx="950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D98585-1147-4157-883F-50D1A3501789}"/>
                  </a:ext>
                </a:extLst>
              </p14:cNvPr>
              <p14:cNvContentPartPr/>
              <p14:nvPr/>
            </p14:nvContentPartPr>
            <p14:xfrm>
              <a:off x="2839542" y="2920458"/>
              <a:ext cx="360" cy="1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D98585-1147-4157-883F-50D1A350178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21542" y="288481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75A881-5B02-485F-9D90-D22C33B918E6}"/>
                  </a:ext>
                </a:extLst>
              </p14:cNvPr>
              <p14:cNvContentPartPr/>
              <p14:nvPr/>
            </p14:nvContentPartPr>
            <p14:xfrm>
              <a:off x="3015222" y="2742978"/>
              <a:ext cx="385560" cy="434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75A881-5B02-485F-9D90-D22C33B918E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97222" y="2707338"/>
                <a:ext cx="421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FFDE91-9B5D-4BBD-9ECD-1F6CE0AEEC7B}"/>
                  </a:ext>
                </a:extLst>
              </p14:cNvPr>
              <p14:cNvContentPartPr/>
              <p14:nvPr/>
            </p14:nvContentPartPr>
            <p14:xfrm>
              <a:off x="3226182" y="2928018"/>
              <a:ext cx="80640" cy="96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FFDE91-9B5D-4BBD-9ECD-1F6CE0AEEC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08542" y="2892378"/>
                <a:ext cx="116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6DD761-BF8D-4E9D-9232-7AC214A6C562}"/>
                  </a:ext>
                </a:extLst>
              </p14:cNvPr>
              <p14:cNvContentPartPr/>
              <p14:nvPr/>
            </p14:nvContentPartPr>
            <p14:xfrm>
              <a:off x="3226182" y="2637498"/>
              <a:ext cx="395280" cy="17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6DD761-BF8D-4E9D-9232-7AC214A6C5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08542" y="2601498"/>
                <a:ext cx="430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5B32EF-636D-4375-9E6E-7CF418C06553}"/>
                  </a:ext>
                </a:extLst>
              </p14:cNvPr>
              <p14:cNvContentPartPr/>
              <p14:nvPr/>
            </p14:nvContentPartPr>
            <p14:xfrm>
              <a:off x="3235182" y="2689698"/>
              <a:ext cx="122040" cy="71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5B32EF-636D-4375-9E6E-7CF418C0655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17542" y="2654058"/>
                <a:ext cx="157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60320A-244B-421C-BE0A-C9BCF3AE3964}"/>
                  </a:ext>
                </a:extLst>
              </p14:cNvPr>
              <p14:cNvContentPartPr/>
              <p14:nvPr/>
            </p14:nvContentPartPr>
            <p14:xfrm>
              <a:off x="3639822" y="2532018"/>
              <a:ext cx="41760" cy="25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60320A-244B-421C-BE0A-C9BCF3AE396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21822" y="2496018"/>
                <a:ext cx="77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79F123-E9C0-42D3-B1F7-502B9615A349}"/>
                  </a:ext>
                </a:extLst>
              </p14:cNvPr>
              <p14:cNvContentPartPr/>
              <p14:nvPr/>
            </p14:nvContentPartPr>
            <p14:xfrm>
              <a:off x="3323022" y="2461458"/>
              <a:ext cx="39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79F123-E9C0-42D3-B1F7-502B9615A34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05022" y="242581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5BB5CE-37D4-49A8-8A83-085DCC0FB345}"/>
                  </a:ext>
                </a:extLst>
              </p14:cNvPr>
              <p14:cNvContentPartPr/>
              <p14:nvPr/>
            </p14:nvContentPartPr>
            <p14:xfrm>
              <a:off x="3727302" y="2426898"/>
              <a:ext cx="263520" cy="109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5BB5CE-37D4-49A8-8A83-085DCC0FB34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09662" y="2391258"/>
                <a:ext cx="299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9A68E5F-9F8B-4478-9843-578BAA3C2C12}"/>
                  </a:ext>
                </a:extLst>
              </p14:cNvPr>
              <p14:cNvContentPartPr/>
              <p14:nvPr/>
            </p14:nvContentPartPr>
            <p14:xfrm>
              <a:off x="3932502" y="2347338"/>
              <a:ext cx="587160" cy="448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9A68E5F-9F8B-4478-9843-578BAA3C2C1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914502" y="2311338"/>
                <a:ext cx="6228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D73373E-3501-4AA9-B06F-C67AE9C77C5F}"/>
                  </a:ext>
                </a:extLst>
              </p14:cNvPr>
              <p14:cNvContentPartPr/>
              <p14:nvPr/>
            </p14:nvContentPartPr>
            <p14:xfrm>
              <a:off x="3104142" y="3036738"/>
              <a:ext cx="843120" cy="46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D73373E-3501-4AA9-B06F-C67AE9C77C5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86502" y="3001098"/>
                <a:ext cx="8787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65335E-EC64-4EF1-A067-2F9FB953F754}"/>
                  </a:ext>
                </a:extLst>
              </p14:cNvPr>
              <p14:cNvContentPartPr/>
              <p14:nvPr/>
            </p14:nvContentPartPr>
            <p14:xfrm>
              <a:off x="2541102" y="4656018"/>
              <a:ext cx="315000" cy="36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65335E-EC64-4EF1-A067-2F9FB953F75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23462" y="4620378"/>
                <a:ext cx="3506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BE12A38-CD77-4AB0-A3DD-620F577589DB}"/>
                  </a:ext>
                </a:extLst>
              </p14:cNvPr>
              <p14:cNvContentPartPr/>
              <p14:nvPr/>
            </p14:nvContentPartPr>
            <p14:xfrm>
              <a:off x="2043942" y="4261818"/>
              <a:ext cx="495360" cy="521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BE12A38-CD77-4AB0-A3DD-620F577589D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6302" y="4226178"/>
                <a:ext cx="5310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951032-5F9C-4910-8728-5DD752E52DA2}"/>
                  </a:ext>
                </a:extLst>
              </p14:cNvPr>
              <p14:cNvContentPartPr/>
              <p14:nvPr/>
            </p14:nvContentPartPr>
            <p14:xfrm>
              <a:off x="2936382" y="4703538"/>
              <a:ext cx="93240" cy="72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951032-5F9C-4910-8728-5DD752E52DA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918382" y="4667898"/>
                <a:ext cx="128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1BD5A77-C459-49CA-B533-CD7F90C7DB50}"/>
                  </a:ext>
                </a:extLst>
              </p14:cNvPr>
              <p14:cNvContentPartPr/>
              <p14:nvPr/>
            </p14:nvContentPartPr>
            <p14:xfrm>
              <a:off x="2728662" y="4550538"/>
              <a:ext cx="5760" cy="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1BD5A77-C459-49CA-B533-CD7F90C7DB5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11022" y="4514898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380049-5FA8-427A-9DF1-E14DDA38F6E6}"/>
                  </a:ext>
                </a:extLst>
              </p14:cNvPr>
              <p14:cNvContentPartPr/>
              <p14:nvPr/>
            </p14:nvContentPartPr>
            <p14:xfrm>
              <a:off x="3059502" y="4352178"/>
              <a:ext cx="603000" cy="304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380049-5FA8-427A-9DF1-E14DDA38F6E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41502" y="4316178"/>
                <a:ext cx="6386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4972C1-885E-45AE-B605-86F6D332E719}"/>
                  </a:ext>
                </a:extLst>
              </p14:cNvPr>
              <p14:cNvContentPartPr/>
              <p14:nvPr/>
            </p14:nvContentPartPr>
            <p14:xfrm>
              <a:off x="3731982" y="3972378"/>
              <a:ext cx="594720" cy="239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4972C1-885E-45AE-B605-86F6D332E7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14342" y="3936738"/>
                <a:ext cx="630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697E57-D7FE-402C-8AF8-6F0E6790B14E}"/>
                  </a:ext>
                </a:extLst>
              </p14:cNvPr>
              <p14:cNvContentPartPr/>
              <p14:nvPr/>
            </p14:nvContentPartPr>
            <p14:xfrm>
              <a:off x="2757102" y="5307978"/>
              <a:ext cx="597600" cy="24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697E57-D7FE-402C-8AF8-6F0E6790B14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739462" y="5271978"/>
                <a:ext cx="6332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0832DA6-00AB-461D-AB18-53F54F2DC46F}"/>
                  </a:ext>
                </a:extLst>
              </p14:cNvPr>
              <p14:cNvContentPartPr/>
              <p14:nvPr/>
            </p14:nvContentPartPr>
            <p14:xfrm>
              <a:off x="3156342" y="4852578"/>
              <a:ext cx="496080" cy="54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0832DA6-00AB-461D-AB18-53F54F2DC4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138702" y="4816578"/>
                <a:ext cx="5317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A50206-C7EA-4925-864F-E100D6A78F99}"/>
                  </a:ext>
                </a:extLst>
              </p14:cNvPr>
              <p14:cNvContentPartPr/>
              <p14:nvPr/>
            </p14:nvContentPartPr>
            <p14:xfrm>
              <a:off x="3551622" y="4781658"/>
              <a:ext cx="374760" cy="341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A50206-C7EA-4925-864F-E100D6A78F9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33982" y="4746018"/>
                <a:ext cx="4104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3BAF737-32CD-4A08-9929-43B477D6B5DE}"/>
                  </a:ext>
                </a:extLst>
              </p14:cNvPr>
              <p14:cNvContentPartPr/>
              <p14:nvPr/>
            </p14:nvContentPartPr>
            <p14:xfrm>
              <a:off x="3920982" y="4775898"/>
              <a:ext cx="467640" cy="24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3BAF737-32CD-4A08-9929-43B477D6B5D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03342" y="4740258"/>
                <a:ext cx="503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42D64A-EDB4-4585-92F2-988F918FD3C8}"/>
                  </a:ext>
                </a:extLst>
              </p14:cNvPr>
              <p14:cNvContentPartPr/>
              <p14:nvPr/>
            </p14:nvContentPartPr>
            <p14:xfrm>
              <a:off x="4263702" y="4587978"/>
              <a:ext cx="733680" cy="238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42D64A-EDB4-4585-92F2-988F918FD3C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46062" y="4552338"/>
                <a:ext cx="769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D041B06-FDE8-4309-AD87-EA9D4D35C7D3}"/>
                  </a:ext>
                </a:extLst>
              </p14:cNvPr>
              <p14:cNvContentPartPr/>
              <p14:nvPr/>
            </p14:nvContentPartPr>
            <p14:xfrm>
              <a:off x="4896942" y="4290258"/>
              <a:ext cx="234720" cy="275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D041B06-FDE8-4309-AD87-EA9D4D35C7D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879302" y="4254258"/>
                <a:ext cx="270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89786FA-09CC-47F1-A442-0E402BE52714}"/>
                  </a:ext>
                </a:extLst>
              </p14:cNvPr>
              <p14:cNvContentPartPr/>
              <p14:nvPr/>
            </p14:nvContentPartPr>
            <p14:xfrm>
              <a:off x="5266302" y="4015578"/>
              <a:ext cx="482760" cy="336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89786FA-09CC-47F1-A442-0E402BE5271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248662" y="3979578"/>
                <a:ext cx="518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AD8D25-91C4-498D-B605-B802438541A7}"/>
                  </a:ext>
                </a:extLst>
              </p14:cNvPr>
              <p14:cNvContentPartPr/>
              <p14:nvPr/>
            </p14:nvContentPartPr>
            <p14:xfrm>
              <a:off x="5875422" y="1620858"/>
              <a:ext cx="833760" cy="65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AD8D25-91C4-498D-B605-B802438541A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57782" y="1584858"/>
                <a:ext cx="8694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9062050-21A6-4DCD-93FD-8367711DD186}"/>
                  </a:ext>
                </a:extLst>
              </p14:cNvPr>
              <p14:cNvContentPartPr/>
              <p14:nvPr/>
            </p14:nvContentPartPr>
            <p14:xfrm>
              <a:off x="6453222" y="2201898"/>
              <a:ext cx="768240" cy="689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9062050-21A6-4DCD-93FD-8367711DD18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35582" y="2165898"/>
                <a:ext cx="8038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D390C9-8046-4F77-8D02-344DA58B218A}"/>
                  </a:ext>
                </a:extLst>
              </p14:cNvPr>
              <p14:cNvContentPartPr/>
              <p14:nvPr/>
            </p14:nvContentPartPr>
            <p14:xfrm>
              <a:off x="7226862" y="2364978"/>
              <a:ext cx="118080" cy="68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D390C9-8046-4F77-8D02-344DA58B218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09222" y="2328978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D1BB5-A7F2-4379-9B9D-45C235E74A9E}"/>
                  </a:ext>
                </a:extLst>
              </p14:cNvPr>
              <p14:cNvContentPartPr/>
              <p14:nvPr/>
            </p14:nvContentPartPr>
            <p14:xfrm>
              <a:off x="7121382" y="2282898"/>
              <a:ext cx="3960" cy="3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D1BB5-A7F2-4379-9B9D-45C235E74A9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103382" y="2246898"/>
                <a:ext cx="39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F280B4D-437C-4D2F-9A70-C645CB341127}"/>
                  </a:ext>
                </a:extLst>
              </p14:cNvPr>
              <p14:cNvContentPartPr/>
              <p14:nvPr/>
            </p14:nvContentPartPr>
            <p14:xfrm>
              <a:off x="7448622" y="1565778"/>
              <a:ext cx="1446120" cy="1268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F280B4D-437C-4D2F-9A70-C645CB34112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430982" y="1530138"/>
                <a:ext cx="1481760" cy="13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0C39F1A-6254-41B8-A70F-BB350D70ECBA}"/>
                  </a:ext>
                </a:extLst>
              </p14:cNvPr>
              <p14:cNvContentPartPr/>
              <p14:nvPr/>
            </p14:nvContentPartPr>
            <p14:xfrm>
              <a:off x="8640942" y="1608618"/>
              <a:ext cx="213120" cy="95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0C39F1A-6254-41B8-A70F-BB350D70ECB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623302" y="1572618"/>
                <a:ext cx="248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4AF6F0-D800-4C2F-A89A-6AA2BBF4DE70}"/>
                  </a:ext>
                </a:extLst>
              </p14:cNvPr>
              <p14:cNvContentPartPr/>
              <p14:nvPr/>
            </p14:nvContentPartPr>
            <p14:xfrm>
              <a:off x="9109662" y="1092018"/>
              <a:ext cx="325440" cy="386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4AF6F0-D800-4C2F-A89A-6AA2BBF4DE7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092022" y="1056378"/>
                <a:ext cx="3610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95289C6-7B01-4EAC-99E1-986E91E414E3}"/>
                  </a:ext>
                </a:extLst>
              </p14:cNvPr>
              <p14:cNvContentPartPr/>
              <p14:nvPr/>
            </p14:nvContentPartPr>
            <p14:xfrm>
              <a:off x="9257982" y="1002018"/>
              <a:ext cx="453600" cy="291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95289C6-7B01-4EAC-99E1-986E91E414E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40342" y="966378"/>
                <a:ext cx="489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40C8C9-9173-4463-B60A-FFD30ED8A7F8}"/>
                  </a:ext>
                </a:extLst>
              </p14:cNvPr>
              <p14:cNvContentPartPr/>
              <p14:nvPr/>
            </p14:nvContentPartPr>
            <p14:xfrm>
              <a:off x="9671262" y="958098"/>
              <a:ext cx="90720" cy="41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40C8C9-9173-4463-B60A-FFD30ED8A7F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53262" y="922458"/>
                <a:ext cx="1263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2622BA9-5F98-473F-A576-5C844B281BB1}"/>
                  </a:ext>
                </a:extLst>
              </p14:cNvPr>
              <p14:cNvContentPartPr/>
              <p14:nvPr/>
            </p14:nvContentPartPr>
            <p14:xfrm>
              <a:off x="9521862" y="896538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2622BA9-5F98-473F-A576-5C844B281B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4222" y="8605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7F271C6-F827-4D24-A464-209907B47CD5}"/>
                  </a:ext>
                </a:extLst>
              </p14:cNvPr>
              <p14:cNvContentPartPr/>
              <p14:nvPr/>
            </p14:nvContentPartPr>
            <p14:xfrm>
              <a:off x="9942342" y="527178"/>
              <a:ext cx="511920" cy="826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7F271C6-F827-4D24-A464-209907B47CD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24702" y="491178"/>
                <a:ext cx="54756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F600981-95BD-4992-ADFF-735CAF66A71E}"/>
                  </a:ext>
                </a:extLst>
              </p14:cNvPr>
              <p14:cNvContentPartPr/>
              <p14:nvPr/>
            </p14:nvContentPartPr>
            <p14:xfrm>
              <a:off x="9970062" y="856938"/>
              <a:ext cx="272160" cy="171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F600981-95BD-4992-ADFF-735CAF66A71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952422" y="820938"/>
                <a:ext cx="307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F6FF67-FD62-4B36-9F06-C7393D284BFC}"/>
                  </a:ext>
                </a:extLst>
              </p14:cNvPr>
              <p14:cNvContentPartPr/>
              <p14:nvPr/>
            </p14:nvContentPartPr>
            <p14:xfrm>
              <a:off x="10365702" y="623658"/>
              <a:ext cx="441720" cy="273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F6FF67-FD62-4B36-9F06-C7393D284BF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347702" y="588018"/>
                <a:ext cx="477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19E266-0880-44A4-89E9-61D0983BDCB3}"/>
                  </a:ext>
                </a:extLst>
              </p14:cNvPr>
              <p14:cNvContentPartPr/>
              <p14:nvPr/>
            </p14:nvContentPartPr>
            <p14:xfrm>
              <a:off x="10418622" y="721938"/>
              <a:ext cx="87120" cy="69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19E266-0880-44A4-89E9-61D0983BDCB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00622" y="686298"/>
                <a:ext cx="122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DCB2C6E-C4B1-4B53-85BD-B72EFE6CBDB1}"/>
                  </a:ext>
                </a:extLst>
              </p14:cNvPr>
              <p14:cNvContentPartPr/>
              <p14:nvPr/>
            </p14:nvContentPartPr>
            <p14:xfrm>
              <a:off x="10705542" y="597738"/>
              <a:ext cx="77400" cy="65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DCB2C6E-C4B1-4B53-85BD-B72EFE6CBDB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687902" y="561738"/>
                <a:ext cx="113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CDAA7C-949E-4613-9298-33D744E5F55A}"/>
                  </a:ext>
                </a:extLst>
              </p14:cNvPr>
              <p14:cNvContentPartPr/>
              <p14:nvPr/>
            </p14:nvContentPartPr>
            <p14:xfrm>
              <a:off x="10594302" y="439338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CDAA7C-949E-4613-9298-33D744E5F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76302" y="403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DD48AB3-7E89-415D-B14D-1E9F35EB9E52}"/>
                  </a:ext>
                </a:extLst>
              </p14:cNvPr>
              <p14:cNvContentPartPr/>
              <p14:nvPr/>
            </p14:nvContentPartPr>
            <p14:xfrm>
              <a:off x="10902102" y="370218"/>
              <a:ext cx="221040" cy="194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DD48AB3-7E89-415D-B14D-1E9F35EB9E5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884102" y="334578"/>
                <a:ext cx="256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147476-90B8-4AC5-9E00-420C40E9C120}"/>
                  </a:ext>
                </a:extLst>
              </p14:cNvPr>
              <p14:cNvContentPartPr/>
              <p14:nvPr/>
            </p14:nvContentPartPr>
            <p14:xfrm>
              <a:off x="11043942" y="219018"/>
              <a:ext cx="556560" cy="681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147476-90B8-4AC5-9E00-420C40E9C12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025942" y="183018"/>
                <a:ext cx="5922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1047038-C4CA-4C13-AC10-BF3C298EFF2F}"/>
                  </a:ext>
                </a:extLst>
              </p14:cNvPr>
              <p14:cNvContentPartPr/>
              <p14:nvPr/>
            </p14:nvContentPartPr>
            <p14:xfrm>
              <a:off x="8807982" y="1684218"/>
              <a:ext cx="731160" cy="699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1047038-C4CA-4C13-AC10-BF3C298EFF2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789982" y="1648578"/>
                <a:ext cx="76680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8828828-739C-400C-BA5B-B0104EF48125}"/>
                  </a:ext>
                </a:extLst>
              </p14:cNvPr>
              <p14:cNvContentPartPr/>
              <p14:nvPr/>
            </p14:nvContentPartPr>
            <p14:xfrm>
              <a:off x="7771902" y="3331938"/>
              <a:ext cx="521640" cy="583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828828-739C-400C-BA5B-B0104EF4812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754262" y="3295938"/>
                <a:ext cx="5572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4A1543C-7976-421B-B147-ACC2DEA516F4}"/>
                  </a:ext>
                </a:extLst>
              </p14:cNvPr>
              <p14:cNvContentPartPr/>
              <p14:nvPr/>
            </p14:nvContentPartPr>
            <p14:xfrm>
              <a:off x="7262142" y="3087858"/>
              <a:ext cx="827640" cy="675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4A1543C-7976-421B-B147-ACC2DEA516F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44502" y="3052218"/>
                <a:ext cx="863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79E768-0F3D-41F9-BADB-8203E6F96351}"/>
                  </a:ext>
                </a:extLst>
              </p14:cNvPr>
              <p14:cNvContentPartPr/>
              <p14:nvPr/>
            </p14:nvContentPartPr>
            <p14:xfrm>
              <a:off x="8317302" y="3534978"/>
              <a:ext cx="196200" cy="86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79E768-0F3D-41F9-BADB-8203E6F9635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99302" y="3499338"/>
                <a:ext cx="23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E6C4050-970C-4362-9B1A-41FD5906596F}"/>
                  </a:ext>
                </a:extLst>
              </p14:cNvPr>
              <p14:cNvContentPartPr/>
              <p14:nvPr/>
            </p14:nvContentPartPr>
            <p14:xfrm>
              <a:off x="8202822" y="3363618"/>
              <a:ext cx="9360" cy="3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E6C4050-970C-4362-9B1A-41FD5906596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84822" y="3327978"/>
                <a:ext cx="45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F96BA8-B7FF-42F3-8A9A-2940E422E95B}"/>
                  </a:ext>
                </a:extLst>
              </p14:cNvPr>
              <p14:cNvContentPartPr/>
              <p14:nvPr/>
            </p14:nvContentPartPr>
            <p14:xfrm>
              <a:off x="8369862" y="3267858"/>
              <a:ext cx="672480" cy="228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F96BA8-B7FF-42F3-8A9A-2940E422E95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51862" y="3232218"/>
                <a:ext cx="708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3E1883-059E-4B22-8506-FB142363ED43}"/>
                  </a:ext>
                </a:extLst>
              </p14:cNvPr>
              <p14:cNvContentPartPr/>
              <p14:nvPr/>
            </p14:nvContentPartPr>
            <p14:xfrm>
              <a:off x="9027582" y="2864298"/>
              <a:ext cx="763560" cy="405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3E1883-059E-4B22-8506-FB142363ED4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009582" y="2828658"/>
                <a:ext cx="7992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CBC1E2-FB86-4DE2-ACC9-63777ABCE4A6}"/>
                  </a:ext>
                </a:extLst>
              </p14:cNvPr>
              <p14:cNvContentPartPr/>
              <p14:nvPr/>
            </p14:nvContentPartPr>
            <p14:xfrm>
              <a:off x="9963942" y="2366418"/>
              <a:ext cx="437400" cy="486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CBC1E2-FB86-4DE2-ACC9-63777ABCE4A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45942" y="2330778"/>
                <a:ext cx="4730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BD66CAB-5DD9-4628-8751-16561CD9BA77}"/>
                  </a:ext>
                </a:extLst>
              </p14:cNvPr>
              <p14:cNvContentPartPr/>
              <p14:nvPr/>
            </p14:nvContentPartPr>
            <p14:xfrm>
              <a:off x="10215222" y="1860258"/>
              <a:ext cx="920160" cy="673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BD66CAB-5DD9-4628-8751-16561CD9BA7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197222" y="1824258"/>
                <a:ext cx="95580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65B4302-F70F-4D82-AC36-5DE89E0F7A84}"/>
                  </a:ext>
                </a:extLst>
              </p14:cNvPr>
              <p14:cNvContentPartPr/>
              <p14:nvPr/>
            </p14:nvContentPartPr>
            <p14:xfrm>
              <a:off x="10735062" y="1733898"/>
              <a:ext cx="809640" cy="785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65B4302-F70F-4D82-AC36-5DE89E0F7A8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7422" y="1698258"/>
                <a:ext cx="845280" cy="8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66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E61A51-C03B-4B8A-95D2-BE290691EB87}"/>
                  </a:ext>
                </a:extLst>
              </p14:cNvPr>
              <p14:cNvContentPartPr/>
              <p14:nvPr/>
            </p14:nvContentPartPr>
            <p14:xfrm>
              <a:off x="1828302" y="773418"/>
              <a:ext cx="167400" cy="170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E61A51-C03B-4B8A-95D2-BE290691E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662" y="737418"/>
                <a:ext cx="20304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B5FB13-02A2-4C1E-B576-B194F6B810A9}"/>
                  </a:ext>
                </a:extLst>
              </p14:cNvPr>
              <p14:cNvContentPartPr/>
              <p14:nvPr/>
            </p14:nvContentPartPr>
            <p14:xfrm>
              <a:off x="289662" y="2408538"/>
              <a:ext cx="3383280" cy="19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B5FB13-02A2-4C1E-B576-B194F6B810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022" y="2372538"/>
                <a:ext cx="3418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05D5B3-0DC4-4486-944D-EC37E86F5D55}"/>
                  </a:ext>
                </a:extLst>
              </p14:cNvPr>
              <p14:cNvContentPartPr/>
              <p14:nvPr/>
            </p14:nvContentPartPr>
            <p14:xfrm>
              <a:off x="949182" y="1494498"/>
              <a:ext cx="115200" cy="101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05D5B3-0DC4-4486-944D-EC37E86F5D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542" y="1458858"/>
                <a:ext cx="15084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362110-C701-4359-8291-9A76AEC8DBE3}"/>
                  </a:ext>
                </a:extLst>
              </p14:cNvPr>
              <p14:cNvContentPartPr/>
              <p14:nvPr/>
            </p14:nvContentPartPr>
            <p14:xfrm>
              <a:off x="949182" y="1361658"/>
              <a:ext cx="1811880" cy="103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362110-C701-4359-8291-9A76AEC8DB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1542" y="1326018"/>
                <a:ext cx="1847520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EC2A97-8519-4EE4-9439-606E15BACF32}"/>
                  </a:ext>
                </a:extLst>
              </p14:cNvPr>
              <p14:cNvContentPartPr/>
              <p14:nvPr/>
            </p14:nvContentPartPr>
            <p14:xfrm>
              <a:off x="668022" y="2893098"/>
              <a:ext cx="185040" cy="41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EC2A97-8519-4EE4-9439-606E15BACF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022" y="2857458"/>
                <a:ext cx="220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F1A2B8-9C9E-41E3-AA63-2D502FF93BF6}"/>
                  </a:ext>
                </a:extLst>
              </p14:cNvPr>
              <p14:cNvContentPartPr/>
              <p14:nvPr/>
            </p14:nvContentPartPr>
            <p14:xfrm>
              <a:off x="957822" y="2725338"/>
              <a:ext cx="25920" cy="14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F1A2B8-9C9E-41E3-AA63-2D502FF93B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182" y="2689698"/>
                <a:ext cx="61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525204-214D-4EEC-93A8-4951CD40E53D}"/>
                  </a:ext>
                </a:extLst>
              </p14:cNvPr>
              <p14:cNvContentPartPr/>
              <p14:nvPr/>
            </p14:nvContentPartPr>
            <p14:xfrm>
              <a:off x="1004982" y="2725338"/>
              <a:ext cx="217080" cy="50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525204-214D-4EEC-93A8-4951CD40E5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7342" y="2689698"/>
                <a:ext cx="2527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0D6F7F-C3E3-4CA5-A22C-5229A4A746CC}"/>
                  </a:ext>
                </a:extLst>
              </p14:cNvPr>
              <p14:cNvContentPartPr/>
              <p14:nvPr/>
            </p14:nvContentPartPr>
            <p14:xfrm>
              <a:off x="1247982" y="2984538"/>
              <a:ext cx="207720" cy="33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0D6F7F-C3E3-4CA5-A22C-5229A4A746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0342" y="2948538"/>
                <a:ext cx="243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5CBBD1-0B41-45E8-A938-5DB5ADFD97AA}"/>
                  </a:ext>
                </a:extLst>
              </p14:cNvPr>
              <p14:cNvContentPartPr/>
              <p14:nvPr/>
            </p14:nvContentPartPr>
            <p14:xfrm>
              <a:off x="1844862" y="2628138"/>
              <a:ext cx="290880" cy="327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5CBBD1-0B41-45E8-A938-5DB5ADFD97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222" y="2592138"/>
                <a:ext cx="326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C31F8D-FB31-4829-874F-40B5D7DDCFDA}"/>
                  </a:ext>
                </a:extLst>
              </p14:cNvPr>
              <p14:cNvContentPartPr/>
              <p14:nvPr/>
            </p14:nvContentPartPr>
            <p14:xfrm>
              <a:off x="2690142" y="2575938"/>
              <a:ext cx="53640" cy="191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C31F8D-FB31-4829-874F-40B5D7DDCF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2142" y="2539938"/>
                <a:ext cx="89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61A832-3E20-408E-B3BD-D66D99392F82}"/>
                  </a:ext>
                </a:extLst>
              </p14:cNvPr>
              <p14:cNvContentPartPr/>
              <p14:nvPr/>
            </p14:nvContentPartPr>
            <p14:xfrm>
              <a:off x="2762502" y="2628858"/>
              <a:ext cx="200520" cy="47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61A832-3E20-408E-B3BD-D66D99392F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44502" y="2592858"/>
                <a:ext cx="2361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66202E-9E5A-41FD-A9FD-9706A648D93A}"/>
                  </a:ext>
                </a:extLst>
              </p14:cNvPr>
              <p14:cNvContentPartPr/>
              <p14:nvPr/>
            </p14:nvContentPartPr>
            <p14:xfrm>
              <a:off x="2997582" y="2880858"/>
              <a:ext cx="370080" cy="492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66202E-9E5A-41FD-A9FD-9706A648D9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9942" y="2845218"/>
                <a:ext cx="40572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4D453D-5809-44AD-AE96-521476430A3C}"/>
                  </a:ext>
                </a:extLst>
              </p14:cNvPr>
              <p14:cNvContentPartPr/>
              <p14:nvPr/>
            </p14:nvContentPartPr>
            <p14:xfrm>
              <a:off x="556422" y="964218"/>
              <a:ext cx="183600" cy="32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4D453D-5809-44AD-AE96-521476430A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782" y="928218"/>
                <a:ext cx="2192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FC1120-168E-456E-A698-250C86CA1C44}"/>
                  </a:ext>
                </a:extLst>
              </p14:cNvPr>
              <p14:cNvContentPartPr/>
              <p14:nvPr/>
            </p14:nvContentPartPr>
            <p14:xfrm>
              <a:off x="1725702" y="724458"/>
              <a:ext cx="321480" cy="262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FC1120-168E-456E-A698-250C86CA1C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7702" y="688818"/>
                <a:ext cx="3571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F6212B-272F-4B6B-8EB1-361866DAE8CA}"/>
                  </a:ext>
                </a:extLst>
              </p14:cNvPr>
              <p14:cNvContentPartPr/>
              <p14:nvPr/>
            </p14:nvContentPartPr>
            <p14:xfrm>
              <a:off x="1977702" y="233778"/>
              <a:ext cx="334080" cy="54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F6212B-272F-4B6B-8EB1-361866DAE8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60062" y="197778"/>
                <a:ext cx="3697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78B717-AA16-46BB-9AAF-51206153B5DA}"/>
                  </a:ext>
                </a:extLst>
              </p14:cNvPr>
              <p14:cNvContentPartPr/>
              <p14:nvPr/>
            </p14:nvContentPartPr>
            <p14:xfrm>
              <a:off x="2488182" y="175458"/>
              <a:ext cx="131040" cy="38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78B717-AA16-46BB-9AAF-51206153B5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0542" y="139818"/>
                <a:ext cx="1666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DDCCC6-3ECA-4D59-B250-32E38F58740B}"/>
                  </a:ext>
                </a:extLst>
              </p14:cNvPr>
              <p14:cNvContentPartPr/>
              <p14:nvPr/>
            </p14:nvContentPartPr>
            <p14:xfrm>
              <a:off x="2602302" y="175458"/>
              <a:ext cx="205560" cy="331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DDCCC6-3ECA-4D59-B250-32E38F5874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84302" y="139818"/>
                <a:ext cx="2412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1995D2-74CB-40E9-8727-EE5CECA36B97}"/>
                  </a:ext>
                </a:extLst>
              </p14:cNvPr>
              <p14:cNvContentPartPr/>
              <p14:nvPr/>
            </p14:nvContentPartPr>
            <p14:xfrm>
              <a:off x="2567022" y="271938"/>
              <a:ext cx="237600" cy="70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1995D2-74CB-40E9-8727-EE5CECA36B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49022" y="235938"/>
                <a:ext cx="273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043AB6-8642-4B6B-B7A7-7293574C9748}"/>
                  </a:ext>
                </a:extLst>
              </p14:cNvPr>
              <p14:cNvContentPartPr/>
              <p14:nvPr/>
            </p14:nvContentPartPr>
            <p14:xfrm>
              <a:off x="2848542" y="61338"/>
              <a:ext cx="222120" cy="46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043AB6-8642-4B6B-B7A7-7293574C97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0542" y="25338"/>
                <a:ext cx="2577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1954D8-FE15-464F-946E-9407187DDA9A}"/>
                  </a:ext>
                </a:extLst>
              </p14:cNvPr>
              <p14:cNvContentPartPr/>
              <p14:nvPr/>
            </p14:nvContentPartPr>
            <p14:xfrm>
              <a:off x="4290342" y="427818"/>
              <a:ext cx="641880" cy="1071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1954D8-FE15-464F-946E-9407187DDA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72702" y="392178"/>
                <a:ext cx="67752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27DC1-64B5-49B5-9124-E05E3680EA91}"/>
                  </a:ext>
                </a:extLst>
              </p14:cNvPr>
              <p14:cNvContentPartPr/>
              <p14:nvPr/>
            </p14:nvContentPartPr>
            <p14:xfrm>
              <a:off x="4615782" y="979698"/>
              <a:ext cx="275400" cy="242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27DC1-64B5-49B5-9124-E05E3680EA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97782" y="943698"/>
                <a:ext cx="311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E65912-95DA-4A9E-8BE3-106F9E78E4F3}"/>
                  </a:ext>
                </a:extLst>
              </p14:cNvPr>
              <p14:cNvContentPartPr/>
              <p14:nvPr/>
            </p14:nvContentPartPr>
            <p14:xfrm>
              <a:off x="5028702" y="782058"/>
              <a:ext cx="169200" cy="213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E65912-95DA-4A9E-8BE3-106F9E78E4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11062" y="746058"/>
                <a:ext cx="204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BDF946-5232-494A-80D7-7DD39A3A473A}"/>
                  </a:ext>
                </a:extLst>
              </p14:cNvPr>
              <p14:cNvContentPartPr/>
              <p14:nvPr/>
            </p14:nvContentPartPr>
            <p14:xfrm>
              <a:off x="4826742" y="664338"/>
              <a:ext cx="3960" cy="12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BDF946-5232-494A-80D7-7DD39A3A47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8742" y="628698"/>
                <a:ext cx="39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AE34D77-F5F5-40B5-BBF3-88044F7A0CBE}"/>
                  </a:ext>
                </a:extLst>
              </p14:cNvPr>
              <p14:cNvContentPartPr/>
              <p14:nvPr/>
            </p14:nvContentPartPr>
            <p14:xfrm>
              <a:off x="5152182" y="536538"/>
              <a:ext cx="504720" cy="37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AE34D77-F5F5-40B5-BBF3-88044F7A0C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34182" y="500538"/>
                <a:ext cx="5403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883EF8-3AEA-4CD5-9D24-D58C941D9D0E}"/>
                  </a:ext>
                </a:extLst>
              </p14:cNvPr>
              <p14:cNvContentPartPr/>
              <p14:nvPr/>
            </p14:nvContentPartPr>
            <p14:xfrm>
              <a:off x="5729262" y="231258"/>
              <a:ext cx="423720" cy="44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883EF8-3AEA-4CD5-9D24-D58C941D9D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11262" y="195618"/>
                <a:ext cx="4593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DC684BB-D6F4-442A-9686-50D7A3DC1135}"/>
                  </a:ext>
                </a:extLst>
              </p14:cNvPr>
              <p14:cNvContentPartPr/>
              <p14:nvPr/>
            </p14:nvContentPartPr>
            <p14:xfrm>
              <a:off x="6479502" y="303258"/>
              <a:ext cx="761040" cy="707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DC684BB-D6F4-442A-9686-50D7A3DC11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61862" y="267258"/>
                <a:ext cx="796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2D71F0-44A4-4CC2-8F9A-01FADAD2D3A7}"/>
                  </a:ext>
                </a:extLst>
              </p14:cNvPr>
              <p14:cNvContentPartPr/>
              <p14:nvPr/>
            </p14:nvContentPartPr>
            <p14:xfrm>
              <a:off x="7148022" y="305778"/>
              <a:ext cx="280080" cy="13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2D71F0-44A4-4CC2-8F9A-01FADAD2D3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30022" y="270138"/>
                <a:ext cx="3157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A66A90-4524-400D-B337-D2DB2C3C6844}"/>
                  </a:ext>
                </a:extLst>
              </p14:cNvPr>
              <p14:cNvContentPartPr/>
              <p14:nvPr/>
            </p14:nvContentPartPr>
            <p14:xfrm>
              <a:off x="7244502" y="496218"/>
              <a:ext cx="234720" cy="57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A66A90-4524-400D-B337-D2DB2C3C68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26862" y="460578"/>
                <a:ext cx="270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17C1C1-B476-4DD1-BD77-EDE3EC85BB7E}"/>
                  </a:ext>
                </a:extLst>
              </p14:cNvPr>
              <p14:cNvContentPartPr/>
              <p14:nvPr/>
            </p14:nvContentPartPr>
            <p14:xfrm>
              <a:off x="7649142" y="194538"/>
              <a:ext cx="325440" cy="295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17C1C1-B476-4DD1-BD77-EDE3EC85BB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31142" y="158538"/>
                <a:ext cx="361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2CB7420-F5BE-4D69-B439-59D0C841C4C8}"/>
                  </a:ext>
                </a:extLst>
              </p14:cNvPr>
              <p14:cNvContentPartPr/>
              <p14:nvPr/>
            </p14:nvContentPartPr>
            <p14:xfrm>
              <a:off x="8255022" y="61338"/>
              <a:ext cx="184320" cy="56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2CB7420-F5BE-4D69-B439-59D0C841C4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37022" y="25338"/>
                <a:ext cx="219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F02B8-604E-431E-A576-C57732099077}"/>
                  </a:ext>
                </a:extLst>
              </p14:cNvPr>
              <p14:cNvContentPartPr/>
              <p14:nvPr/>
            </p14:nvContentPartPr>
            <p14:xfrm>
              <a:off x="8492982" y="149178"/>
              <a:ext cx="174960" cy="327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F02B8-604E-431E-A576-C577320990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75342" y="113178"/>
                <a:ext cx="2106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D0BD8E-D890-49D4-A238-3A616983CFAF}"/>
                  </a:ext>
                </a:extLst>
              </p14:cNvPr>
              <p14:cNvContentPartPr/>
              <p14:nvPr/>
            </p14:nvContentPartPr>
            <p14:xfrm>
              <a:off x="8440062" y="289578"/>
              <a:ext cx="201600" cy="53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D0BD8E-D890-49D4-A238-3A616983CF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22422" y="253578"/>
                <a:ext cx="237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4236646-9C37-4FBC-97E5-E891BCFDD89D}"/>
                  </a:ext>
                </a:extLst>
              </p14:cNvPr>
              <p14:cNvContentPartPr/>
              <p14:nvPr/>
            </p14:nvContentPartPr>
            <p14:xfrm>
              <a:off x="8853702" y="316578"/>
              <a:ext cx="176760" cy="7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4236646-9C37-4FBC-97E5-E891BCFDD89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35702" y="280938"/>
                <a:ext cx="212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102E0F-0DFE-43AE-9FD4-9581C1FFEC34}"/>
                  </a:ext>
                </a:extLst>
              </p14:cNvPr>
              <p14:cNvContentPartPr/>
              <p14:nvPr/>
            </p14:nvContentPartPr>
            <p14:xfrm>
              <a:off x="9099942" y="146658"/>
              <a:ext cx="449640" cy="378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102E0F-0DFE-43AE-9FD4-9581C1FFEC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81942" y="111018"/>
                <a:ext cx="4852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0C0963-1C5C-4ACB-BA70-8BB18891FDE3}"/>
                  </a:ext>
                </a:extLst>
              </p14:cNvPr>
              <p14:cNvContentPartPr/>
              <p14:nvPr/>
            </p14:nvContentPartPr>
            <p14:xfrm>
              <a:off x="9556782" y="43698"/>
              <a:ext cx="283320" cy="57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0C0963-1C5C-4ACB-BA70-8BB18891FD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38782" y="7698"/>
                <a:ext cx="3189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7C67E0-7313-4773-953C-86BDB6F87296}"/>
                  </a:ext>
                </a:extLst>
              </p14:cNvPr>
              <p14:cNvContentPartPr/>
              <p14:nvPr/>
            </p14:nvContentPartPr>
            <p14:xfrm>
              <a:off x="993102" y="3489674"/>
              <a:ext cx="431280" cy="1318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7C67E0-7313-4773-953C-86BDB6F872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5102" y="3472034"/>
                <a:ext cx="46692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7ABADDB-A1F0-4BE3-92AF-626217B3622B}"/>
                  </a:ext>
                </a:extLst>
              </p14:cNvPr>
              <p14:cNvContentPartPr/>
              <p14:nvPr/>
            </p14:nvContentPartPr>
            <p14:xfrm>
              <a:off x="1749102" y="4922834"/>
              <a:ext cx="113760" cy="9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7ABADDB-A1F0-4BE3-92AF-626217B362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31462" y="4905194"/>
                <a:ext cx="149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7A2112B-ACCF-4BB6-B95F-F3277446E23E}"/>
                  </a:ext>
                </a:extLst>
              </p14:cNvPr>
              <p14:cNvContentPartPr/>
              <p14:nvPr/>
            </p14:nvContentPartPr>
            <p14:xfrm>
              <a:off x="1986702" y="4483634"/>
              <a:ext cx="60480" cy="229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7A2112B-ACCF-4BB6-B95F-F3277446E2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69062" y="4465994"/>
                <a:ext cx="96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3025796-7D88-4B56-92DF-BEA924CE7946}"/>
                  </a:ext>
                </a:extLst>
              </p14:cNvPr>
              <p14:cNvContentPartPr/>
              <p14:nvPr/>
            </p14:nvContentPartPr>
            <p14:xfrm>
              <a:off x="2012982" y="4897634"/>
              <a:ext cx="195120" cy="131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3025796-7D88-4B56-92DF-BEA924CE79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95342" y="4879994"/>
                <a:ext cx="230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28441C-2A63-4402-9EDF-2F70666F9335}"/>
                  </a:ext>
                </a:extLst>
              </p14:cNvPr>
              <p14:cNvContentPartPr/>
              <p14:nvPr/>
            </p14:nvContentPartPr>
            <p14:xfrm>
              <a:off x="1969062" y="5040194"/>
              <a:ext cx="335880" cy="403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28441C-2A63-4402-9EDF-2F70666F93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51422" y="5022194"/>
                <a:ext cx="3715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2F05120-066C-4D6D-B7F8-861BF61F7C9E}"/>
                  </a:ext>
                </a:extLst>
              </p14:cNvPr>
              <p14:cNvContentPartPr/>
              <p14:nvPr/>
            </p14:nvContentPartPr>
            <p14:xfrm>
              <a:off x="2593302" y="4748594"/>
              <a:ext cx="389880" cy="43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2F05120-066C-4D6D-B7F8-861BF61F7C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5302" y="4730954"/>
                <a:ext cx="425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7369DCD-143E-4165-900C-A4A55AE93ED8}"/>
                  </a:ext>
                </a:extLst>
              </p14:cNvPr>
              <p14:cNvContentPartPr/>
              <p14:nvPr/>
            </p14:nvContentPartPr>
            <p14:xfrm>
              <a:off x="2716422" y="4589474"/>
              <a:ext cx="141840" cy="280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7369DCD-143E-4165-900C-A4A55AE93ED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98782" y="4571474"/>
                <a:ext cx="177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12119C-F754-499F-A3F5-8516E56330F5}"/>
                  </a:ext>
                </a:extLst>
              </p14:cNvPr>
              <p14:cNvContentPartPr/>
              <p14:nvPr/>
            </p14:nvContentPartPr>
            <p14:xfrm>
              <a:off x="3288102" y="4368434"/>
              <a:ext cx="432360" cy="421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12119C-F754-499F-A3F5-8516E56330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70462" y="4350434"/>
                <a:ext cx="468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29EE43A-20EF-413A-A9C9-AC6515788141}"/>
                  </a:ext>
                </a:extLst>
              </p14:cNvPr>
              <p14:cNvContentPartPr/>
              <p14:nvPr/>
            </p14:nvContentPartPr>
            <p14:xfrm>
              <a:off x="4097022" y="4537274"/>
              <a:ext cx="256680" cy="25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29EE43A-20EF-413A-A9C9-AC65157881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79022" y="4519634"/>
                <a:ext cx="292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674AA92-C60E-4A9D-BF41-CF47B1B59748}"/>
                  </a:ext>
                </a:extLst>
              </p14:cNvPr>
              <p14:cNvContentPartPr/>
              <p14:nvPr/>
            </p14:nvContentPartPr>
            <p14:xfrm>
              <a:off x="4167222" y="4685234"/>
              <a:ext cx="288360" cy="36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674AA92-C60E-4A9D-BF41-CF47B1B5974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49222" y="4667234"/>
                <a:ext cx="324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9CE3FA-D826-4027-95DE-74585A917BE1}"/>
                  </a:ext>
                </a:extLst>
              </p14:cNvPr>
              <p14:cNvContentPartPr/>
              <p14:nvPr/>
            </p14:nvContentPartPr>
            <p14:xfrm>
              <a:off x="3446142" y="4917434"/>
              <a:ext cx="359640" cy="50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9CE3FA-D826-4027-95DE-74585A917B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28502" y="4899794"/>
                <a:ext cx="395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81A8347-4DBE-4A7F-B0C8-D42FC6A15ECE}"/>
                  </a:ext>
                </a:extLst>
              </p14:cNvPr>
              <p14:cNvContentPartPr/>
              <p14:nvPr/>
            </p14:nvContentPartPr>
            <p14:xfrm>
              <a:off x="3701022" y="5064314"/>
              <a:ext cx="78840" cy="213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81A8347-4DBE-4A7F-B0C8-D42FC6A15EC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83382" y="5046314"/>
                <a:ext cx="114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A19D25-7450-44E6-A77D-695600877189}"/>
                  </a:ext>
                </a:extLst>
              </p14:cNvPr>
              <p14:cNvContentPartPr/>
              <p14:nvPr/>
            </p14:nvContentPartPr>
            <p14:xfrm>
              <a:off x="2195142" y="5734994"/>
              <a:ext cx="203760" cy="304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A19D25-7450-44E6-A77D-6956008771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77142" y="5716994"/>
                <a:ext cx="2394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C516004-CDBB-4B19-A08B-0E186D500674}"/>
                  </a:ext>
                </a:extLst>
              </p14:cNvPr>
              <p14:cNvContentPartPr/>
              <p14:nvPr/>
            </p14:nvContentPartPr>
            <p14:xfrm>
              <a:off x="2777982" y="5845514"/>
              <a:ext cx="369360" cy="54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C516004-CDBB-4B19-A08B-0E186D5006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60342" y="5827874"/>
                <a:ext cx="405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274D05B-8BF6-499D-9F5B-C4A8B5AC2803}"/>
                  </a:ext>
                </a:extLst>
              </p14:cNvPr>
              <p14:cNvContentPartPr/>
              <p14:nvPr/>
            </p14:nvContentPartPr>
            <p14:xfrm>
              <a:off x="2892462" y="5758754"/>
              <a:ext cx="191880" cy="258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274D05B-8BF6-499D-9F5B-C4A8B5AC28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74462" y="5740754"/>
                <a:ext cx="227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114260-3F45-4CA5-AFAC-0B8A1F53A06F}"/>
                  </a:ext>
                </a:extLst>
              </p14:cNvPr>
              <p14:cNvContentPartPr/>
              <p14:nvPr/>
            </p14:nvContentPartPr>
            <p14:xfrm>
              <a:off x="3323022" y="5634554"/>
              <a:ext cx="502560" cy="337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114260-3F45-4CA5-AFAC-0B8A1F53A0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05022" y="5616914"/>
                <a:ext cx="5382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3E083D-1804-467F-91DB-3FBD84E3B23B}"/>
                  </a:ext>
                </a:extLst>
              </p14:cNvPr>
              <p14:cNvContentPartPr/>
              <p14:nvPr/>
            </p14:nvContentPartPr>
            <p14:xfrm>
              <a:off x="4316622" y="5889434"/>
              <a:ext cx="405720" cy="98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3E083D-1804-467F-91DB-3FBD84E3B2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98622" y="5871434"/>
                <a:ext cx="441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3BEAF18-0C7C-4D75-8330-C4E7DB707CC0}"/>
                  </a:ext>
                </a:extLst>
              </p14:cNvPr>
              <p14:cNvContentPartPr/>
              <p14:nvPr/>
            </p14:nvContentPartPr>
            <p14:xfrm>
              <a:off x="4255062" y="5619074"/>
              <a:ext cx="480960" cy="122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3BEAF18-0C7C-4D75-8330-C4E7DB707C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37422" y="5601434"/>
                <a:ext cx="5166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58D32DF-6250-4810-90F2-EDD94F81DDF0}"/>
                  </a:ext>
                </a:extLst>
              </p14:cNvPr>
              <p14:cNvContentPartPr/>
              <p14:nvPr/>
            </p14:nvContentPartPr>
            <p14:xfrm>
              <a:off x="5046342" y="5344394"/>
              <a:ext cx="379800" cy="339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58D32DF-6250-4810-90F2-EDD94F81DD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8702" y="5326394"/>
                <a:ext cx="415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20C003E-6336-4AB3-B743-67CD733701DA}"/>
                  </a:ext>
                </a:extLst>
              </p14:cNvPr>
              <p14:cNvContentPartPr/>
              <p14:nvPr/>
            </p14:nvContentPartPr>
            <p14:xfrm>
              <a:off x="4378182" y="6380834"/>
              <a:ext cx="407160" cy="116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20C003E-6336-4AB3-B743-67CD733701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60182" y="6363194"/>
                <a:ext cx="442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7FA7AA4-4C53-4935-9ECE-635FBCF0828C}"/>
                  </a:ext>
                </a:extLst>
              </p14:cNvPr>
              <p14:cNvContentPartPr/>
              <p14:nvPr/>
            </p14:nvContentPartPr>
            <p14:xfrm>
              <a:off x="4474662" y="6536354"/>
              <a:ext cx="461160" cy="57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7FA7AA4-4C53-4935-9ECE-635FBCF082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457022" y="6518714"/>
                <a:ext cx="496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265CFB-0E3D-4DBD-AA9D-27D6AA36D723}"/>
                  </a:ext>
                </a:extLst>
              </p14:cNvPr>
              <p14:cNvContentPartPr/>
              <p14:nvPr/>
            </p14:nvContentPartPr>
            <p14:xfrm>
              <a:off x="2303142" y="6259874"/>
              <a:ext cx="87840" cy="167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265CFB-0E3D-4DBD-AA9D-27D6AA36D72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85502" y="6241874"/>
                <a:ext cx="123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DC12EE5-5A4A-49E1-8A98-9907B91E8BF9}"/>
                  </a:ext>
                </a:extLst>
              </p14:cNvPr>
              <p14:cNvContentPartPr/>
              <p14:nvPr/>
            </p14:nvContentPartPr>
            <p14:xfrm>
              <a:off x="2215302" y="6605114"/>
              <a:ext cx="277920" cy="59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DC12EE5-5A4A-49E1-8A98-9907B91E8BF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97662" y="6587474"/>
                <a:ext cx="313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4DD6BDF-4896-4FD4-BBDA-E19CFDBA9332}"/>
                  </a:ext>
                </a:extLst>
              </p14:cNvPr>
              <p14:cNvContentPartPr/>
              <p14:nvPr/>
            </p14:nvContentPartPr>
            <p14:xfrm>
              <a:off x="2382342" y="6732914"/>
              <a:ext cx="388440" cy="108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4DD6BDF-4896-4FD4-BBDA-E19CFDBA93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64342" y="6714914"/>
                <a:ext cx="424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AECAF41-A657-483A-87C6-C8741D1BAEAA}"/>
                  </a:ext>
                </a:extLst>
              </p14:cNvPr>
              <p14:cNvContentPartPr/>
              <p14:nvPr/>
            </p14:nvContentPartPr>
            <p14:xfrm>
              <a:off x="2953662" y="6619874"/>
              <a:ext cx="314640" cy="44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AECAF41-A657-483A-87C6-C8741D1BAE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36022" y="6602234"/>
                <a:ext cx="3502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F41B7F-9235-4ED9-9377-99D342BD08C0}"/>
                  </a:ext>
                </a:extLst>
              </p14:cNvPr>
              <p14:cNvContentPartPr/>
              <p14:nvPr/>
            </p14:nvContentPartPr>
            <p14:xfrm>
              <a:off x="3094422" y="6514754"/>
              <a:ext cx="127080" cy="226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F41B7F-9235-4ED9-9377-99D342BD08C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76422" y="6496754"/>
                <a:ext cx="162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141B12-7A2D-4D30-B0EF-FDE7ABC42E67}"/>
                  </a:ext>
                </a:extLst>
              </p14:cNvPr>
              <p14:cNvContentPartPr/>
              <p14:nvPr/>
            </p14:nvContentPartPr>
            <p14:xfrm>
              <a:off x="3393582" y="6258794"/>
              <a:ext cx="457560" cy="257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141B12-7A2D-4D30-B0EF-FDE7ABC42E6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75582" y="6241154"/>
                <a:ext cx="493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2369A27-7CE8-49E7-AD1A-658E69D4305B}"/>
                  </a:ext>
                </a:extLst>
              </p14:cNvPr>
              <p14:cNvContentPartPr/>
              <p14:nvPr/>
            </p14:nvContentPartPr>
            <p14:xfrm>
              <a:off x="3706422" y="6593234"/>
              <a:ext cx="301320" cy="36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2369A27-7CE8-49E7-AD1A-658E69D430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88422" y="6575234"/>
                <a:ext cx="336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D348EB-FAB7-471D-BEAA-6E84439B4751}"/>
                  </a:ext>
                </a:extLst>
              </p14:cNvPr>
              <p14:cNvContentPartPr/>
              <p14:nvPr/>
            </p14:nvContentPartPr>
            <p14:xfrm>
              <a:off x="3877062" y="6755594"/>
              <a:ext cx="84240" cy="78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D348EB-FAB7-471D-BEAA-6E84439B475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59062" y="6737954"/>
                <a:ext cx="119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DE270B-8E92-446D-B700-A80DC7EA22EB}"/>
                  </a:ext>
                </a:extLst>
              </p14:cNvPr>
              <p14:cNvContentPartPr/>
              <p14:nvPr/>
            </p14:nvContentPartPr>
            <p14:xfrm>
              <a:off x="5573022" y="5822114"/>
              <a:ext cx="451440" cy="421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DE270B-8E92-446D-B700-A80DC7EA22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55022" y="5804114"/>
                <a:ext cx="487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0983F61-6B6E-4EAC-AE46-F05A721D9180}"/>
                  </a:ext>
                </a:extLst>
              </p14:cNvPr>
              <p14:cNvContentPartPr/>
              <p14:nvPr/>
            </p14:nvContentPartPr>
            <p14:xfrm>
              <a:off x="5942742" y="5952074"/>
              <a:ext cx="352440" cy="521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0983F61-6B6E-4EAC-AE46-F05A721D91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25102" y="5934434"/>
                <a:ext cx="3880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DF3AA0D-0AF6-4717-A91C-CA6CC30D509D}"/>
                  </a:ext>
                </a:extLst>
              </p14:cNvPr>
              <p14:cNvContentPartPr/>
              <p14:nvPr/>
            </p14:nvContentPartPr>
            <p14:xfrm>
              <a:off x="6233262" y="6304154"/>
              <a:ext cx="370440" cy="347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DF3AA0D-0AF6-4717-A91C-CA6CC30D509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15622" y="6286154"/>
                <a:ext cx="4060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B60E5B-0058-45B8-AE21-FE9232E1570F}"/>
                  </a:ext>
                </a:extLst>
              </p14:cNvPr>
              <p14:cNvContentPartPr/>
              <p14:nvPr/>
            </p14:nvContentPartPr>
            <p14:xfrm>
              <a:off x="5239662" y="3778034"/>
              <a:ext cx="491040" cy="390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B60E5B-0058-45B8-AE21-FE9232E157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22022" y="3760394"/>
                <a:ext cx="5266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A67257-0255-4798-96C2-98061197CAED}"/>
                  </a:ext>
                </a:extLst>
              </p14:cNvPr>
              <p14:cNvContentPartPr/>
              <p14:nvPr/>
            </p14:nvContentPartPr>
            <p14:xfrm>
              <a:off x="5433342" y="4298954"/>
              <a:ext cx="381960" cy="141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A67257-0255-4798-96C2-98061197CAE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15342" y="4281314"/>
                <a:ext cx="4176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D57A7E5-775A-4F7E-8CC3-7DED506EF9AE}"/>
                  </a:ext>
                </a:extLst>
              </p14:cNvPr>
              <p14:cNvContentPartPr/>
              <p14:nvPr/>
            </p14:nvContentPartPr>
            <p14:xfrm>
              <a:off x="5459622" y="4508114"/>
              <a:ext cx="377640" cy="482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D57A7E5-775A-4F7E-8CC3-7DED506EF9A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41982" y="4490114"/>
                <a:ext cx="4132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7B90662-BF52-4E21-91F4-58DB7DB8B758}"/>
                  </a:ext>
                </a:extLst>
              </p14:cNvPr>
              <p14:cNvContentPartPr/>
              <p14:nvPr/>
            </p14:nvContentPartPr>
            <p14:xfrm>
              <a:off x="6189342" y="3647714"/>
              <a:ext cx="604440" cy="620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7B90662-BF52-4E21-91F4-58DB7DB8B75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71702" y="3630074"/>
                <a:ext cx="6400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667DCF-2E2C-4F91-9951-A202D11F9F4F}"/>
                  </a:ext>
                </a:extLst>
              </p14:cNvPr>
              <p14:cNvContentPartPr/>
              <p14:nvPr/>
            </p14:nvContentPartPr>
            <p14:xfrm>
              <a:off x="5635662" y="4879274"/>
              <a:ext cx="671760" cy="581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667DCF-2E2C-4F91-9951-A202D11F9F4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17662" y="4861634"/>
                <a:ext cx="7074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D2504F1-535F-45AA-A058-C50994FD28A0}"/>
                  </a:ext>
                </a:extLst>
              </p14:cNvPr>
              <p14:cNvContentPartPr/>
              <p14:nvPr/>
            </p14:nvContentPartPr>
            <p14:xfrm>
              <a:off x="6461862" y="5691074"/>
              <a:ext cx="518760" cy="181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D2504F1-535F-45AA-A058-C50994FD28A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44222" y="5673074"/>
                <a:ext cx="554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92CCB04-637D-4B1E-94DE-26581D6690DE}"/>
                  </a:ext>
                </a:extLst>
              </p14:cNvPr>
              <p14:cNvContentPartPr/>
              <p14:nvPr/>
            </p14:nvContentPartPr>
            <p14:xfrm>
              <a:off x="9602862" y="4121834"/>
              <a:ext cx="218160" cy="898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92CCB04-637D-4B1E-94DE-26581D6690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584862" y="4104194"/>
                <a:ext cx="25380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53CDAC-0C15-4717-A6FB-9FF62E060ACE}"/>
                  </a:ext>
                </a:extLst>
              </p14:cNvPr>
              <p14:cNvContentPartPr/>
              <p14:nvPr/>
            </p14:nvContentPartPr>
            <p14:xfrm>
              <a:off x="8273022" y="3823394"/>
              <a:ext cx="604800" cy="2367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53CDAC-0C15-4717-A6FB-9FF62E060AC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55382" y="3805394"/>
                <a:ext cx="640440" cy="24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0F84B9-167B-4045-A077-267A9742ACD6}"/>
                  </a:ext>
                </a:extLst>
              </p14:cNvPr>
              <p14:cNvContentPartPr/>
              <p14:nvPr/>
            </p14:nvContentPartPr>
            <p14:xfrm>
              <a:off x="7534662" y="4676594"/>
              <a:ext cx="4447800" cy="712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0F84B9-167B-4045-A077-267A9742ACD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17022" y="4658954"/>
                <a:ext cx="44834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6604802-8CDA-4F61-9B67-901633320E48}"/>
                  </a:ext>
                </a:extLst>
              </p14:cNvPr>
              <p14:cNvContentPartPr/>
              <p14:nvPr/>
            </p14:nvContentPartPr>
            <p14:xfrm>
              <a:off x="8508822" y="5326754"/>
              <a:ext cx="54720" cy="89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6604802-8CDA-4F61-9B67-901633320E4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490822" y="5309114"/>
                <a:ext cx="90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38BE66A-41EE-456C-80EA-E4F522C74854}"/>
                  </a:ext>
                </a:extLst>
              </p14:cNvPr>
              <p14:cNvContentPartPr/>
              <p14:nvPr/>
            </p14:nvContentPartPr>
            <p14:xfrm>
              <a:off x="9152502" y="5046674"/>
              <a:ext cx="21960" cy="74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38BE66A-41EE-456C-80EA-E4F522C748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34502" y="5028674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0A513E-7625-4B63-A0EF-845390255BC0}"/>
                  </a:ext>
                </a:extLst>
              </p14:cNvPr>
              <p14:cNvContentPartPr/>
              <p14:nvPr/>
            </p14:nvContentPartPr>
            <p14:xfrm>
              <a:off x="9213702" y="5301554"/>
              <a:ext cx="62280" cy="206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0A513E-7625-4B63-A0EF-845390255BC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96062" y="5283554"/>
                <a:ext cx="97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E3882DC-AD8D-4857-AAB8-841460F5FABC}"/>
                  </a:ext>
                </a:extLst>
              </p14:cNvPr>
              <p14:cNvContentPartPr/>
              <p14:nvPr/>
            </p14:nvContentPartPr>
            <p14:xfrm>
              <a:off x="9795462" y="5014634"/>
              <a:ext cx="10080" cy="29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E3882DC-AD8D-4857-AAB8-841460F5FAB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777462" y="4996994"/>
                <a:ext cx="457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FE14F1C-3F7D-4552-A090-4B46B5B50E25}"/>
                  </a:ext>
                </a:extLst>
              </p14:cNvPr>
              <p14:cNvContentPartPr/>
              <p14:nvPr/>
            </p14:nvContentPartPr>
            <p14:xfrm>
              <a:off x="9644982" y="5152874"/>
              <a:ext cx="188280" cy="28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FE14F1C-3F7D-4552-A090-4B46B5B50E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26982" y="5135234"/>
                <a:ext cx="223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0FD070E-9FEC-42DF-8294-AA75DDCF7D63}"/>
                  </a:ext>
                </a:extLst>
              </p14:cNvPr>
              <p14:cNvContentPartPr/>
              <p14:nvPr/>
            </p14:nvContentPartPr>
            <p14:xfrm>
              <a:off x="9802302" y="5230994"/>
              <a:ext cx="132840" cy="326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0FD070E-9FEC-42DF-8294-AA75DDCF7D6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84662" y="5213354"/>
                <a:ext cx="168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CDAD13-2162-4573-ABE3-12FDD653ECC6}"/>
                  </a:ext>
                </a:extLst>
              </p14:cNvPr>
              <p14:cNvContentPartPr/>
              <p14:nvPr/>
            </p14:nvContentPartPr>
            <p14:xfrm>
              <a:off x="9978702" y="5391194"/>
              <a:ext cx="319320" cy="218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CDAD13-2162-4573-ABE3-12FDD653ECC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61062" y="5373554"/>
                <a:ext cx="3549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7EEF7BD-D9E2-48FE-8122-0B39BC1A99D0}"/>
                  </a:ext>
                </a:extLst>
              </p14:cNvPr>
              <p14:cNvContentPartPr/>
              <p14:nvPr/>
            </p14:nvContentPartPr>
            <p14:xfrm>
              <a:off x="10389462" y="4940474"/>
              <a:ext cx="18360" cy="13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7EEF7BD-D9E2-48FE-8122-0B39BC1A99D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371462" y="4922834"/>
                <a:ext cx="54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EDFF444-67DD-4756-A1DF-44BA79425034}"/>
                  </a:ext>
                </a:extLst>
              </p14:cNvPr>
              <p14:cNvContentPartPr/>
              <p14:nvPr/>
            </p14:nvContentPartPr>
            <p14:xfrm>
              <a:off x="10392342" y="5105354"/>
              <a:ext cx="316080" cy="175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EDFF444-67DD-4756-A1DF-44BA794250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74342" y="5087354"/>
                <a:ext cx="351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558F4F8-C319-4F0B-A01C-95708D221307}"/>
                  </a:ext>
                </a:extLst>
              </p14:cNvPr>
              <p14:cNvContentPartPr/>
              <p14:nvPr/>
            </p14:nvContentPartPr>
            <p14:xfrm>
              <a:off x="11063742" y="4812674"/>
              <a:ext cx="89280" cy="66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558F4F8-C319-4F0B-A01C-95708D22130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045742" y="4795034"/>
                <a:ext cx="124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53964C2-BEBD-4382-A32D-D44D9631B2E3}"/>
                  </a:ext>
                </a:extLst>
              </p14:cNvPr>
              <p14:cNvContentPartPr/>
              <p14:nvPr/>
            </p14:nvContentPartPr>
            <p14:xfrm>
              <a:off x="11086062" y="4993754"/>
              <a:ext cx="201960" cy="298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53964C2-BEBD-4382-A32D-D44D9631B2E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068422" y="4975754"/>
                <a:ext cx="237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F16396C-9095-465C-B198-335F2FE7A5BF}"/>
                  </a:ext>
                </a:extLst>
              </p14:cNvPr>
              <p14:cNvContentPartPr/>
              <p14:nvPr/>
            </p14:nvContentPartPr>
            <p14:xfrm>
              <a:off x="11225742" y="5046674"/>
              <a:ext cx="204120" cy="417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F16396C-9095-465C-B198-335F2FE7A5B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207742" y="5028674"/>
                <a:ext cx="2397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E3F5AD4-CC6F-4939-A41D-F163393FE6A4}"/>
                  </a:ext>
                </a:extLst>
              </p14:cNvPr>
              <p14:cNvContentPartPr/>
              <p14:nvPr/>
            </p14:nvContentPartPr>
            <p14:xfrm>
              <a:off x="11455782" y="5311634"/>
              <a:ext cx="426600" cy="302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E3F5AD4-CC6F-4939-A41D-F163393FE6A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438142" y="5293994"/>
                <a:ext cx="4622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08A65FF-E377-4BFE-ADB4-E661219DA1E9}"/>
                  </a:ext>
                </a:extLst>
              </p14:cNvPr>
              <p14:cNvContentPartPr/>
              <p14:nvPr/>
            </p14:nvContentPartPr>
            <p14:xfrm>
              <a:off x="11763582" y="4554194"/>
              <a:ext cx="263520" cy="329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08A65FF-E377-4BFE-ADB4-E661219DA1E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745942" y="4536194"/>
                <a:ext cx="299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58143F6-252D-48AD-881A-AF174FC18A29}"/>
                  </a:ext>
                </a:extLst>
              </p14:cNvPr>
              <p14:cNvContentPartPr/>
              <p14:nvPr/>
            </p14:nvContentPartPr>
            <p14:xfrm>
              <a:off x="9601062" y="3991154"/>
              <a:ext cx="1526400" cy="867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58143F6-252D-48AD-881A-AF174FC18A2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3062" y="3973514"/>
                <a:ext cx="156204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76C522B-1DC3-4BB2-8F6A-5F159F8E3309}"/>
                  </a:ext>
                </a:extLst>
              </p14:cNvPr>
              <p14:cNvContentPartPr/>
              <p14:nvPr/>
            </p14:nvContentPartPr>
            <p14:xfrm>
              <a:off x="9372462" y="3582554"/>
              <a:ext cx="197640" cy="338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76C522B-1DC3-4BB2-8F6A-5F159F8E330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54462" y="3564914"/>
                <a:ext cx="23328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8C637B-1729-4846-8F45-89FC0B6FDD2B}"/>
              </a:ext>
            </a:extLst>
          </p:cNvPr>
          <p:cNvGrpSpPr/>
          <p:nvPr/>
        </p:nvGrpSpPr>
        <p:grpSpPr>
          <a:xfrm>
            <a:off x="4014942" y="483314"/>
            <a:ext cx="7858440" cy="3428280"/>
            <a:chOff x="4014942" y="483314"/>
            <a:chExt cx="7858440" cy="34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CD2270-C2AF-4421-9B80-2635B7A41026}"/>
                    </a:ext>
                  </a:extLst>
                </p14:cNvPr>
                <p14:cNvContentPartPr/>
                <p14:nvPr/>
              </p14:nvContentPartPr>
              <p14:xfrm>
                <a:off x="4014942" y="2384474"/>
                <a:ext cx="609480" cy="85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CD2270-C2AF-4421-9B80-2635B7A410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97302" y="2366834"/>
                  <a:ext cx="64512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C36544-A03F-49F1-B477-1CCB8C45F202}"/>
                    </a:ext>
                  </a:extLst>
                </p14:cNvPr>
                <p14:cNvContentPartPr/>
                <p14:nvPr/>
              </p14:nvContentPartPr>
              <p14:xfrm>
                <a:off x="4723782" y="1947434"/>
                <a:ext cx="734040" cy="75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C36544-A03F-49F1-B477-1CCB8C45F2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05782" y="1929434"/>
                  <a:ext cx="76968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F0FD3B-C214-4768-9D16-245F6E07D16D}"/>
                    </a:ext>
                  </a:extLst>
                </p14:cNvPr>
                <p14:cNvContentPartPr/>
                <p14:nvPr/>
              </p14:nvContentPartPr>
              <p14:xfrm>
                <a:off x="4817742" y="2653754"/>
                <a:ext cx="830160" cy="47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F0FD3B-C214-4768-9D16-245F6E07D1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00102" y="2635754"/>
                  <a:ext cx="865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31D0E5-2773-4C90-81A5-EC122D1EA7A3}"/>
                    </a:ext>
                  </a:extLst>
                </p14:cNvPr>
                <p14:cNvContentPartPr/>
                <p14:nvPr/>
              </p14:nvContentPartPr>
              <p14:xfrm>
                <a:off x="5028702" y="2881274"/>
                <a:ext cx="514080" cy="186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31D0E5-2773-4C90-81A5-EC122D1EA7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11062" y="2863634"/>
                  <a:ext cx="549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768183-7245-4770-BBF1-C69D88E70DD9}"/>
                    </a:ext>
                  </a:extLst>
                </p14:cNvPr>
                <p14:cNvContentPartPr/>
                <p14:nvPr/>
              </p14:nvContentPartPr>
              <p14:xfrm>
                <a:off x="6028062" y="535874"/>
                <a:ext cx="2799360" cy="1392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768183-7245-4770-BBF1-C69D88E70D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10422" y="517874"/>
                  <a:ext cx="283500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520CE6-430C-400D-902D-B76407525426}"/>
                    </a:ext>
                  </a:extLst>
                </p14:cNvPr>
                <p14:cNvContentPartPr/>
                <p14:nvPr/>
              </p14:nvContentPartPr>
              <p14:xfrm>
                <a:off x="5940582" y="2435954"/>
                <a:ext cx="278640" cy="43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520CE6-430C-400D-902D-B764075254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22582" y="2418314"/>
                  <a:ext cx="314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47590A-2676-452C-BE46-40871C66F84E}"/>
                    </a:ext>
                  </a:extLst>
                </p14:cNvPr>
                <p14:cNvContentPartPr/>
                <p14:nvPr/>
              </p14:nvContentPartPr>
              <p14:xfrm>
                <a:off x="5837622" y="2637194"/>
                <a:ext cx="271080" cy="7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47590A-2676-452C-BE46-40871C66F8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19622" y="2619554"/>
                  <a:ext cx="30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DB3B07-E2A5-4C3E-8504-41E92077457E}"/>
                    </a:ext>
                  </a:extLst>
                </p14:cNvPr>
                <p14:cNvContentPartPr/>
                <p14:nvPr/>
              </p14:nvContentPartPr>
              <p14:xfrm>
                <a:off x="6356742" y="2545394"/>
                <a:ext cx="350280" cy="9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DB3B07-E2A5-4C3E-8504-41E9207745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38742" y="2527754"/>
                  <a:ext cx="385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388487-B427-4503-B8B2-807A2FE90AFC}"/>
                    </a:ext>
                  </a:extLst>
                </p14:cNvPr>
                <p14:cNvContentPartPr/>
                <p14:nvPr/>
              </p14:nvContentPartPr>
              <p14:xfrm>
                <a:off x="6690462" y="2194754"/>
                <a:ext cx="588960" cy="39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388487-B427-4503-B8B2-807A2FE90A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72822" y="2177114"/>
                  <a:ext cx="62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ABDE99-ED28-4057-A8FD-A4DBAEF5B832}"/>
                    </a:ext>
                  </a:extLst>
                </p14:cNvPr>
                <p14:cNvContentPartPr/>
                <p14:nvPr/>
              </p14:nvContentPartPr>
              <p14:xfrm>
                <a:off x="7578582" y="2118434"/>
                <a:ext cx="291960" cy="15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ABDE99-ED28-4057-A8FD-A4DBAEF5B8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60582" y="2100434"/>
                  <a:ext cx="32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F90DCF-CD69-4440-8BC6-41B0B65CFAFF}"/>
                    </a:ext>
                  </a:extLst>
                </p14:cNvPr>
                <p14:cNvContentPartPr/>
                <p14:nvPr/>
              </p14:nvContentPartPr>
              <p14:xfrm>
                <a:off x="7649142" y="2323994"/>
                <a:ext cx="207000" cy="67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F90DCF-CD69-4440-8BC6-41B0B65CFA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31142" y="2306354"/>
                  <a:ext cx="242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397F92-7B05-425A-A6C1-108DDBA798AF}"/>
                    </a:ext>
                  </a:extLst>
                </p14:cNvPr>
                <p14:cNvContentPartPr/>
                <p14:nvPr/>
              </p14:nvContentPartPr>
              <p14:xfrm>
                <a:off x="8148822" y="1869314"/>
                <a:ext cx="353880" cy="267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397F92-7B05-425A-A6C1-108DDBA798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31182" y="1851314"/>
                  <a:ext cx="389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BF2B06-FE81-42DE-B0DF-EB6E48EB4659}"/>
                    </a:ext>
                  </a:extLst>
                </p14:cNvPr>
                <p14:cNvContentPartPr/>
                <p14:nvPr/>
              </p14:nvContentPartPr>
              <p14:xfrm>
                <a:off x="6330102" y="2936354"/>
                <a:ext cx="299880" cy="43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BF2B06-FE81-42DE-B0DF-EB6E48EB465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12102" y="2918714"/>
                  <a:ext cx="3355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9A13A3-BD01-4857-A1B5-5CDBBA3A92C7}"/>
                    </a:ext>
                  </a:extLst>
                </p14:cNvPr>
                <p14:cNvContentPartPr/>
                <p14:nvPr/>
              </p14:nvContentPartPr>
              <p14:xfrm>
                <a:off x="6277182" y="3134354"/>
                <a:ext cx="310680" cy="12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9A13A3-BD01-4857-A1B5-5CDBBA3A92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59542" y="3116354"/>
                  <a:ext cx="346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B16A17-439C-48FC-96D3-AF48A2BB40F9}"/>
                    </a:ext>
                  </a:extLst>
                </p14:cNvPr>
                <p14:cNvContentPartPr/>
                <p14:nvPr/>
              </p14:nvContentPartPr>
              <p14:xfrm>
                <a:off x="6901782" y="2970194"/>
                <a:ext cx="255960" cy="6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B16A17-439C-48FC-96D3-AF48A2BB40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83782" y="2952194"/>
                  <a:ext cx="291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4AB6AA-81DA-4C57-936B-D189E1B59C29}"/>
                    </a:ext>
                  </a:extLst>
                </p14:cNvPr>
                <p14:cNvContentPartPr/>
                <p14:nvPr/>
              </p14:nvContentPartPr>
              <p14:xfrm>
                <a:off x="6989622" y="3147314"/>
                <a:ext cx="203040" cy="6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4AB6AA-81DA-4C57-936B-D189E1B59C2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71982" y="3129314"/>
                  <a:ext cx="238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A47BCC-B94A-4D82-9E79-5B918EF71C06}"/>
                    </a:ext>
                  </a:extLst>
                </p14:cNvPr>
                <p14:cNvContentPartPr/>
                <p14:nvPr/>
              </p14:nvContentPartPr>
              <p14:xfrm>
                <a:off x="7367622" y="2618114"/>
                <a:ext cx="705240" cy="48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A47BCC-B94A-4D82-9E79-5B918EF71C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49622" y="2600474"/>
                  <a:ext cx="7408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5C8443-D119-42AC-8A64-1CD9EE8801D6}"/>
                    </a:ext>
                  </a:extLst>
                </p14:cNvPr>
                <p14:cNvContentPartPr/>
                <p14:nvPr/>
              </p14:nvContentPartPr>
              <p14:xfrm>
                <a:off x="8058822" y="3597674"/>
                <a:ext cx="393480" cy="313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5C8443-D119-42AC-8A64-1CD9EE8801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1182" y="3579674"/>
                  <a:ext cx="429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E8831E-2CC0-4451-AABF-9FECC49A4217}"/>
                    </a:ext>
                  </a:extLst>
                </p14:cNvPr>
                <p14:cNvContentPartPr/>
                <p14:nvPr/>
              </p14:nvContentPartPr>
              <p14:xfrm>
                <a:off x="8202822" y="3639434"/>
                <a:ext cx="94320" cy="21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E8831E-2CC0-4451-AABF-9FECC49A42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85182" y="3621794"/>
                  <a:ext cx="129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C877838-C447-4EEE-8537-57DEA786CCE3}"/>
                    </a:ext>
                  </a:extLst>
                </p14:cNvPr>
                <p14:cNvContentPartPr/>
                <p14:nvPr/>
              </p14:nvContentPartPr>
              <p14:xfrm>
                <a:off x="8282022" y="3078554"/>
                <a:ext cx="281880" cy="298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C877838-C447-4EEE-8537-57DEA786CC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64382" y="3060914"/>
                  <a:ext cx="317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DBC9B50-7E7D-4587-972F-153C25C4487E}"/>
                    </a:ext>
                  </a:extLst>
                </p14:cNvPr>
                <p14:cNvContentPartPr/>
                <p14:nvPr/>
              </p14:nvContentPartPr>
              <p14:xfrm>
                <a:off x="8668662" y="2944994"/>
                <a:ext cx="101160" cy="283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DBC9B50-7E7D-4587-972F-153C25C448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51022" y="2927354"/>
                  <a:ext cx="136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C78953-EBD1-4155-8CA8-557921C0A7FD}"/>
                    </a:ext>
                  </a:extLst>
                </p14:cNvPr>
                <p14:cNvContentPartPr/>
                <p14:nvPr/>
              </p14:nvContentPartPr>
              <p14:xfrm>
                <a:off x="8783142" y="2883434"/>
                <a:ext cx="162360" cy="185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C78953-EBD1-4155-8CA8-557921C0A7F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65502" y="2865794"/>
                  <a:ext cx="198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284BD5-7507-4F0E-ABD9-D342DE2FB599}"/>
                    </a:ext>
                  </a:extLst>
                </p14:cNvPr>
                <p14:cNvContentPartPr/>
                <p14:nvPr/>
              </p14:nvContentPartPr>
              <p14:xfrm>
                <a:off x="8774502" y="2981354"/>
                <a:ext cx="86760" cy="43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284BD5-7507-4F0E-ABD9-D342DE2FB59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56862" y="2963714"/>
                  <a:ext cx="122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F1D78D7-BC67-45C2-A848-D835F0594D87}"/>
                    </a:ext>
                  </a:extLst>
                </p14:cNvPr>
                <p14:cNvContentPartPr/>
                <p14:nvPr/>
              </p14:nvContentPartPr>
              <p14:xfrm>
                <a:off x="8950182" y="2751674"/>
                <a:ext cx="176760" cy="259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F1D78D7-BC67-45C2-A848-D835F0594D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32542" y="2733674"/>
                  <a:ext cx="212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4B6E638-F6E9-47E0-B7C2-2434767137F1}"/>
                    </a:ext>
                  </a:extLst>
                </p14:cNvPr>
                <p14:cNvContentPartPr/>
                <p14:nvPr/>
              </p14:nvContentPartPr>
              <p14:xfrm>
                <a:off x="9257982" y="2657354"/>
                <a:ext cx="237600" cy="129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4B6E638-F6E9-47E0-B7C2-2434767137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40342" y="2639714"/>
                  <a:ext cx="27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54513A-2C41-4093-9095-D71350BA6783}"/>
                    </a:ext>
                  </a:extLst>
                </p14:cNvPr>
                <p14:cNvContentPartPr/>
                <p14:nvPr/>
              </p14:nvContentPartPr>
              <p14:xfrm>
                <a:off x="9345822" y="2807834"/>
                <a:ext cx="158760" cy="76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54513A-2C41-4093-9095-D71350BA67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27822" y="2789834"/>
                  <a:ext cx="194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4DA0A7-BABF-4884-AC3A-55114A3D69F6}"/>
                    </a:ext>
                  </a:extLst>
                </p14:cNvPr>
                <p14:cNvContentPartPr/>
                <p14:nvPr/>
              </p14:nvContentPartPr>
              <p14:xfrm>
                <a:off x="9679902" y="2383394"/>
                <a:ext cx="439920" cy="269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4DA0A7-BABF-4884-AC3A-55114A3D69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62262" y="2365394"/>
                  <a:ext cx="475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1B6DCA-1753-4B9B-9D9C-AD1F5D9BBB02}"/>
                    </a:ext>
                  </a:extLst>
                </p14:cNvPr>
                <p14:cNvContentPartPr/>
                <p14:nvPr/>
              </p14:nvContentPartPr>
              <p14:xfrm>
                <a:off x="10163742" y="2175674"/>
                <a:ext cx="143280" cy="307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1B6DCA-1753-4B9B-9D9C-AD1F5D9BBB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45742" y="2158034"/>
                  <a:ext cx="178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D2B0A5F-2A5E-4965-84BC-4F2E62AB4ADD}"/>
                    </a:ext>
                  </a:extLst>
                </p14:cNvPr>
                <p14:cNvContentPartPr/>
                <p14:nvPr/>
              </p14:nvContentPartPr>
              <p14:xfrm>
                <a:off x="10330782" y="2110154"/>
                <a:ext cx="237960" cy="239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D2B0A5F-2A5E-4965-84BC-4F2E62AB4A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12782" y="2092154"/>
                  <a:ext cx="273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94EDBB1-FCE7-4582-B977-702CF7726330}"/>
                    </a:ext>
                  </a:extLst>
                </p14:cNvPr>
                <p14:cNvContentPartPr/>
                <p14:nvPr/>
              </p14:nvContentPartPr>
              <p14:xfrm>
                <a:off x="10330782" y="2190074"/>
                <a:ext cx="125640" cy="69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94EDBB1-FCE7-4582-B977-702CF77263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12782" y="2172434"/>
                  <a:ext cx="161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81D103-D571-4500-B541-76411429A843}"/>
                    </a:ext>
                  </a:extLst>
                </p14:cNvPr>
                <p14:cNvContentPartPr/>
                <p14:nvPr/>
              </p14:nvContentPartPr>
              <p14:xfrm>
                <a:off x="10647222" y="2130674"/>
                <a:ext cx="64080" cy="32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81D103-D571-4500-B541-76411429A8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29222" y="2113034"/>
                  <a:ext cx="99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1628F7C-1F4B-4DAE-B5DF-55E88B352F12}"/>
                    </a:ext>
                  </a:extLst>
                </p14:cNvPr>
                <p14:cNvContentPartPr/>
                <p14:nvPr/>
              </p14:nvContentPartPr>
              <p14:xfrm>
                <a:off x="10690782" y="1925834"/>
                <a:ext cx="328680" cy="184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1628F7C-1F4B-4DAE-B5DF-55E88B352F1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73142" y="1907834"/>
                  <a:ext cx="364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52D385A-C8AC-4B1F-922B-D5944E262B63}"/>
                    </a:ext>
                  </a:extLst>
                </p14:cNvPr>
                <p14:cNvContentPartPr/>
                <p14:nvPr/>
              </p14:nvContentPartPr>
              <p14:xfrm>
                <a:off x="10831902" y="1722794"/>
                <a:ext cx="415080" cy="633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52D385A-C8AC-4B1F-922B-D5944E262B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813902" y="1705154"/>
                  <a:ext cx="45072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96F50B-FDD7-4A99-9B53-E5B6DCB03CA2}"/>
                    </a:ext>
                  </a:extLst>
                </p14:cNvPr>
                <p14:cNvContentPartPr/>
                <p14:nvPr/>
              </p14:nvContentPartPr>
              <p14:xfrm>
                <a:off x="8994102" y="1063634"/>
                <a:ext cx="626760" cy="541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96F50B-FDD7-4A99-9B53-E5B6DCB03CA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76462" y="1045634"/>
                  <a:ext cx="6624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E46CED-2F83-449E-90EB-B6BD9AD4ACD7}"/>
                    </a:ext>
                  </a:extLst>
                </p14:cNvPr>
                <p14:cNvContentPartPr/>
                <p14:nvPr/>
              </p14:nvContentPartPr>
              <p14:xfrm>
                <a:off x="9495222" y="972554"/>
                <a:ext cx="577440" cy="268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E46CED-2F83-449E-90EB-B6BD9AD4AC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77582" y="954914"/>
                  <a:ext cx="613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D30F11E-802E-4FA0-A379-13ED3445F2EC}"/>
                    </a:ext>
                  </a:extLst>
                </p14:cNvPr>
                <p14:cNvContentPartPr/>
                <p14:nvPr/>
              </p14:nvContentPartPr>
              <p14:xfrm>
                <a:off x="10190742" y="719834"/>
                <a:ext cx="288000" cy="528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D30F11E-802E-4FA0-A379-13ED3445F2E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173102" y="702194"/>
                  <a:ext cx="3236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FE7512-1E54-418B-BFC4-2880B0672484}"/>
                    </a:ext>
                  </a:extLst>
                </p14:cNvPr>
                <p14:cNvContentPartPr/>
                <p14:nvPr/>
              </p14:nvContentPartPr>
              <p14:xfrm>
                <a:off x="10233942" y="900194"/>
                <a:ext cx="235080" cy="110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FE7512-1E54-418B-BFC4-2880B06724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16302" y="882194"/>
                  <a:ext cx="270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C3CDDB-D00C-43F1-A4C9-97B91A349A11}"/>
                    </a:ext>
                  </a:extLst>
                </p14:cNvPr>
                <p14:cNvContentPartPr/>
                <p14:nvPr/>
              </p14:nvContentPartPr>
              <p14:xfrm>
                <a:off x="10766742" y="588434"/>
                <a:ext cx="120600" cy="177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C3CDDB-D00C-43F1-A4C9-97B91A349A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49102" y="570794"/>
                  <a:ext cx="156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F8EF28-89E9-4805-AAC8-486B92D0F024}"/>
                    </a:ext>
                  </a:extLst>
                </p14:cNvPr>
                <p14:cNvContentPartPr/>
                <p14:nvPr/>
              </p14:nvContentPartPr>
              <p14:xfrm>
                <a:off x="10515102" y="483314"/>
                <a:ext cx="496800" cy="614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F8EF28-89E9-4805-AAC8-486B92D0F02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97462" y="465674"/>
                  <a:ext cx="5324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0919929-7796-4257-AA10-30E04469F6F3}"/>
                    </a:ext>
                  </a:extLst>
                </p14:cNvPr>
                <p14:cNvContentPartPr/>
                <p14:nvPr/>
              </p14:nvContentPartPr>
              <p14:xfrm>
                <a:off x="10357062" y="610754"/>
                <a:ext cx="437760" cy="20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0919929-7796-4257-AA10-30E04469F6F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39062" y="592754"/>
                  <a:ext cx="473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F7C9B37-4AC1-4C51-B984-9616EA4E569A}"/>
                    </a:ext>
                  </a:extLst>
                </p14:cNvPr>
                <p14:cNvContentPartPr/>
                <p14:nvPr/>
              </p14:nvContentPartPr>
              <p14:xfrm>
                <a:off x="9520422" y="1680674"/>
                <a:ext cx="326520" cy="437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F7C9B37-4AC1-4C51-B984-9616EA4E56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02782" y="1662674"/>
                  <a:ext cx="3621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EB63ACC-D9C8-4D93-B33C-F7229D37C1FA}"/>
                    </a:ext>
                  </a:extLst>
                </p14:cNvPr>
                <p14:cNvContentPartPr/>
                <p14:nvPr/>
              </p14:nvContentPartPr>
              <p14:xfrm>
                <a:off x="9891222" y="1485554"/>
                <a:ext cx="397440" cy="49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B63ACC-D9C8-4D93-B33C-F7229D37C1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73222" y="1467914"/>
                  <a:ext cx="433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CA3E26-7F53-4B29-A0D7-DCE7525634ED}"/>
                    </a:ext>
                  </a:extLst>
                </p14:cNvPr>
                <p14:cNvContentPartPr/>
                <p14:nvPr/>
              </p14:nvContentPartPr>
              <p14:xfrm>
                <a:off x="10313142" y="1617674"/>
                <a:ext cx="34560" cy="107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CA3E26-7F53-4B29-A0D7-DCE7525634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95142" y="1599674"/>
                  <a:ext cx="70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5E5CD4-6F9B-4512-95A5-CC293121A071}"/>
                    </a:ext>
                  </a:extLst>
                </p14:cNvPr>
                <p14:cNvContentPartPr/>
                <p14:nvPr/>
              </p14:nvContentPartPr>
              <p14:xfrm>
                <a:off x="10155102" y="1549634"/>
                <a:ext cx="360" cy="24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5E5CD4-6F9B-4512-95A5-CC293121A0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37102" y="1531994"/>
                  <a:ext cx="36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CE2702-5D4A-4152-844C-D7572E4E92B1}"/>
                    </a:ext>
                  </a:extLst>
                </p14:cNvPr>
                <p14:cNvContentPartPr/>
                <p14:nvPr/>
              </p14:nvContentPartPr>
              <p14:xfrm>
                <a:off x="10435182" y="1309874"/>
                <a:ext cx="321840" cy="512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CE2702-5D4A-4152-844C-D7572E4E92B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417542" y="1291874"/>
                  <a:ext cx="357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F3035B-8946-4B1D-BF5F-F27FA5D46D1D}"/>
                    </a:ext>
                  </a:extLst>
                </p14:cNvPr>
                <p14:cNvContentPartPr/>
                <p14:nvPr/>
              </p14:nvContentPartPr>
              <p14:xfrm>
                <a:off x="10541742" y="1547834"/>
                <a:ext cx="170280" cy="70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F3035B-8946-4B1D-BF5F-F27FA5D46D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23742" y="1529834"/>
                  <a:ext cx="205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C2A54B3-2C10-4725-94FE-61079EEE69B4}"/>
                    </a:ext>
                  </a:extLst>
                </p14:cNvPr>
                <p14:cNvContentPartPr/>
                <p14:nvPr/>
              </p14:nvContentPartPr>
              <p14:xfrm>
                <a:off x="10831902" y="1283234"/>
                <a:ext cx="272880" cy="347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C2A54B3-2C10-4725-94FE-61079EEE69B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13902" y="1265234"/>
                  <a:ext cx="308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2028E74-CC5B-49C7-96A1-F9C0A77C0904}"/>
                    </a:ext>
                  </a:extLst>
                </p14:cNvPr>
                <p14:cNvContentPartPr/>
                <p14:nvPr/>
              </p14:nvContentPartPr>
              <p14:xfrm>
                <a:off x="10796622" y="1450274"/>
                <a:ext cx="144360" cy="79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2028E74-CC5B-49C7-96A1-F9C0A77C090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78982" y="1432634"/>
                  <a:ext cx="180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69DB065-2307-4C2D-828A-E3B8678E5FD4}"/>
                    </a:ext>
                  </a:extLst>
                </p14:cNvPr>
                <p14:cNvContentPartPr/>
                <p14:nvPr/>
              </p14:nvContentPartPr>
              <p14:xfrm>
                <a:off x="11130702" y="1353794"/>
                <a:ext cx="76320" cy="124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69DB065-2307-4C2D-828A-E3B8678E5FD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12702" y="1335794"/>
                  <a:ext cx="111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BC6A4F-E032-4A03-9059-891EF06E653A}"/>
                    </a:ext>
                  </a:extLst>
                </p14:cNvPr>
                <p14:cNvContentPartPr/>
                <p14:nvPr/>
              </p14:nvContentPartPr>
              <p14:xfrm>
                <a:off x="11007582" y="1292234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BC6A4F-E032-4A03-9059-891EF06E653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89942" y="12742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BF8457B-E120-4C73-84E9-1BBB8797DEF0}"/>
                    </a:ext>
                  </a:extLst>
                </p14:cNvPr>
                <p14:cNvContentPartPr/>
                <p14:nvPr/>
              </p14:nvContentPartPr>
              <p14:xfrm>
                <a:off x="11218542" y="1189274"/>
                <a:ext cx="262440" cy="149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BF8457B-E120-4C73-84E9-1BBB8797DE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00902" y="1171274"/>
                  <a:ext cx="298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B790667-ED0E-44B7-87A8-6A8092A20C98}"/>
                    </a:ext>
                  </a:extLst>
                </p14:cNvPr>
                <p14:cNvContentPartPr/>
                <p14:nvPr/>
              </p14:nvContentPartPr>
              <p14:xfrm>
                <a:off x="11344902" y="1099634"/>
                <a:ext cx="528480" cy="872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B790667-ED0E-44B7-87A8-6A8092A20C9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326902" y="1081994"/>
                  <a:ext cx="56412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CA46CAB-8E68-45E8-B245-3C9D2145B83B}"/>
                    </a:ext>
                  </a:extLst>
                </p14:cNvPr>
                <p14:cNvContentPartPr/>
                <p14:nvPr/>
              </p14:nvContentPartPr>
              <p14:xfrm>
                <a:off x="10619862" y="2300594"/>
                <a:ext cx="509040" cy="375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CA46CAB-8E68-45E8-B245-3C9D2145B8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01862" y="2282954"/>
                  <a:ext cx="544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F451762-DDA8-4C43-9A38-D27DB12E475A}"/>
                    </a:ext>
                  </a:extLst>
                </p14:cNvPr>
                <p14:cNvContentPartPr/>
                <p14:nvPr/>
              </p14:nvContentPartPr>
              <p14:xfrm>
                <a:off x="9732822" y="3266474"/>
                <a:ext cx="158760" cy="24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F451762-DDA8-4C43-9A38-D27DB12E475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15182" y="3248834"/>
                  <a:ext cx="194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8AC2A6-CA92-4593-A501-7FE64AF8A766}"/>
                    </a:ext>
                  </a:extLst>
                </p14:cNvPr>
                <p14:cNvContentPartPr/>
                <p14:nvPr/>
              </p14:nvContentPartPr>
              <p14:xfrm>
                <a:off x="9504222" y="3086474"/>
                <a:ext cx="312840" cy="228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8AC2A6-CA92-4593-A501-7FE64AF8A76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86582" y="3068474"/>
                  <a:ext cx="348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C981BD5-9803-45CA-875A-44FFF95D9AB5}"/>
                    </a:ext>
                  </a:extLst>
                </p14:cNvPr>
                <p14:cNvContentPartPr/>
                <p14:nvPr/>
              </p14:nvContentPartPr>
              <p14:xfrm>
                <a:off x="9908862" y="3296714"/>
                <a:ext cx="51120" cy="34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C981BD5-9803-45CA-875A-44FFF95D9AB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90862" y="3278714"/>
                  <a:ext cx="86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0B27EC-B225-49A2-8E03-08667D1E1C83}"/>
                    </a:ext>
                  </a:extLst>
                </p14:cNvPr>
                <p14:cNvContentPartPr/>
                <p14:nvPr/>
              </p14:nvContentPartPr>
              <p14:xfrm>
                <a:off x="9908862" y="3205274"/>
                <a:ext cx="360" cy="3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0B27EC-B225-49A2-8E03-08667D1E1C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90862" y="318763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0BC951A-340B-4084-AFD3-34DD97BF9A25}"/>
                    </a:ext>
                  </a:extLst>
                </p14:cNvPr>
                <p14:cNvContentPartPr/>
                <p14:nvPr/>
              </p14:nvContentPartPr>
              <p14:xfrm>
                <a:off x="9996342" y="3115274"/>
                <a:ext cx="305640" cy="162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0BC951A-340B-4084-AFD3-34DD97BF9A2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78702" y="3097274"/>
                  <a:ext cx="341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F20B64-2ECF-461F-8CEB-175380762317}"/>
                    </a:ext>
                  </a:extLst>
                </p14:cNvPr>
                <p14:cNvContentPartPr/>
                <p14:nvPr/>
              </p14:nvContentPartPr>
              <p14:xfrm>
                <a:off x="10331862" y="2970554"/>
                <a:ext cx="209160" cy="186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F20B64-2ECF-461F-8CEB-1753807623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14222" y="2952554"/>
                  <a:ext cx="244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C4CF649-FDA1-4537-8FFC-EAF621B350F7}"/>
                    </a:ext>
                  </a:extLst>
                </p14:cNvPr>
                <p14:cNvContentPartPr/>
                <p14:nvPr/>
              </p14:nvContentPartPr>
              <p14:xfrm>
                <a:off x="11031342" y="2786594"/>
                <a:ext cx="364680" cy="232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C4CF649-FDA1-4537-8FFC-EAF621B350F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13342" y="2768954"/>
                  <a:ext cx="400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525EF5-DEA3-49CD-A0DB-42CDA780158C}"/>
                    </a:ext>
                  </a:extLst>
                </p14:cNvPr>
                <p14:cNvContentPartPr/>
                <p14:nvPr/>
              </p14:nvContentPartPr>
              <p14:xfrm>
                <a:off x="11392782" y="2434874"/>
                <a:ext cx="281520" cy="441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525EF5-DEA3-49CD-A0DB-42CDA78015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375142" y="2417234"/>
                  <a:ext cx="317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B118B11-13D1-4B4C-BF78-1EDD2C4B78F6}"/>
                    </a:ext>
                  </a:extLst>
                </p14:cNvPr>
                <p14:cNvContentPartPr/>
                <p14:nvPr/>
              </p14:nvContentPartPr>
              <p14:xfrm>
                <a:off x="11526342" y="2154794"/>
                <a:ext cx="256320" cy="380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B118B11-13D1-4B4C-BF78-1EDD2C4B78F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508702" y="2136794"/>
                  <a:ext cx="291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2615A47-93D7-46BF-8BC0-0368F542A6E3}"/>
                    </a:ext>
                  </a:extLst>
                </p14:cNvPr>
                <p14:cNvContentPartPr/>
                <p14:nvPr/>
              </p14:nvContentPartPr>
              <p14:xfrm>
                <a:off x="10163022" y="3513794"/>
                <a:ext cx="457200" cy="180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2615A47-93D7-46BF-8BC0-0368F542A6E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45022" y="3496154"/>
                  <a:ext cx="492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AFCB2F4-4DDC-484D-BBBD-B20BB81EFF74}"/>
                    </a:ext>
                  </a:extLst>
                </p14:cNvPr>
                <p14:cNvContentPartPr/>
                <p14:nvPr/>
              </p14:nvContentPartPr>
              <p14:xfrm>
                <a:off x="10656222" y="3295274"/>
                <a:ext cx="490680" cy="229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AFCB2F4-4DDC-484D-BBBD-B20BB81EFF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38222" y="3277274"/>
                  <a:ext cx="526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56A0A51-3FB3-47A6-AA05-6A655E30438A}"/>
                    </a:ext>
                  </a:extLst>
                </p14:cNvPr>
                <p14:cNvContentPartPr/>
                <p14:nvPr/>
              </p14:nvContentPartPr>
              <p14:xfrm>
                <a:off x="11165262" y="3182234"/>
                <a:ext cx="141840" cy="232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56A0A51-3FB3-47A6-AA05-6A655E3043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47262" y="3164594"/>
                  <a:ext cx="177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E8EE05B-5C73-4FDF-B7A7-756275B9AC35}"/>
                    </a:ext>
                  </a:extLst>
                </p14:cNvPr>
                <p14:cNvContentPartPr/>
                <p14:nvPr/>
              </p14:nvContentPartPr>
              <p14:xfrm>
                <a:off x="11459742" y="3069914"/>
                <a:ext cx="321840" cy="160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E8EE05B-5C73-4FDF-B7A7-756275B9AC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41742" y="3051914"/>
                  <a:ext cx="35748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102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190859-C084-40D6-808E-C0D2C8A34D42}"/>
                  </a:ext>
                </a:extLst>
              </p14:cNvPr>
              <p14:cNvContentPartPr/>
              <p14:nvPr/>
            </p14:nvContentPartPr>
            <p14:xfrm>
              <a:off x="720582" y="1865658"/>
              <a:ext cx="3373200" cy="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190859-C084-40D6-808E-C0D2C8A34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942" y="1829658"/>
                <a:ext cx="3408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993DF6-1A54-4246-A10A-5FA7462BAD08}"/>
                  </a:ext>
                </a:extLst>
              </p14:cNvPr>
              <p14:cNvContentPartPr/>
              <p14:nvPr/>
            </p14:nvContentPartPr>
            <p14:xfrm>
              <a:off x="1802022" y="245658"/>
              <a:ext cx="218520" cy="167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993DF6-1A54-4246-A10A-5FA7462BA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382" y="210018"/>
                <a:ext cx="254160" cy="17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B835C6-107F-470B-BCF2-BAF4337206A0}"/>
                  </a:ext>
                </a:extLst>
              </p14:cNvPr>
              <p14:cNvContentPartPr/>
              <p14:nvPr/>
            </p14:nvContentPartPr>
            <p14:xfrm>
              <a:off x="1027302" y="905178"/>
              <a:ext cx="898560" cy="94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B835C6-107F-470B-BCF2-BAF4337206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302" y="869538"/>
                <a:ext cx="9342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8145E4-7A29-4197-A938-763365DDA1F1}"/>
                  </a:ext>
                </a:extLst>
              </p14:cNvPr>
              <p14:cNvContentPartPr/>
              <p14:nvPr/>
            </p14:nvContentPartPr>
            <p14:xfrm>
              <a:off x="1890222" y="931458"/>
              <a:ext cx="1117080" cy="100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8145E4-7A29-4197-A938-763365DDA1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2222" y="895818"/>
                <a:ext cx="11527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7A0D3A-66AC-428F-BA18-BA7467024EF0}"/>
                  </a:ext>
                </a:extLst>
              </p14:cNvPr>
              <p14:cNvContentPartPr/>
              <p14:nvPr/>
            </p14:nvContentPartPr>
            <p14:xfrm>
              <a:off x="790782" y="2268138"/>
              <a:ext cx="30852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7A0D3A-66AC-428F-BA18-BA7467024E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142" y="2232138"/>
                <a:ext cx="3441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FD1330-2478-4419-B607-3384971CBBB7}"/>
                  </a:ext>
                </a:extLst>
              </p14:cNvPr>
              <p14:cNvContentPartPr/>
              <p14:nvPr/>
            </p14:nvContentPartPr>
            <p14:xfrm>
              <a:off x="1125222" y="2065818"/>
              <a:ext cx="71280" cy="32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FD1330-2478-4419-B607-3384971CB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7222" y="2029818"/>
                <a:ext cx="1069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FE7125-E352-410B-88F9-E94AA957F064}"/>
                  </a:ext>
                </a:extLst>
              </p14:cNvPr>
              <p14:cNvContentPartPr/>
              <p14:nvPr/>
            </p14:nvContentPartPr>
            <p14:xfrm>
              <a:off x="1958982" y="2162298"/>
              <a:ext cx="257760" cy="275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FE7125-E352-410B-88F9-E94AA957F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0982" y="2126658"/>
                <a:ext cx="2934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D4EEDA-3430-4662-95E7-BD1CB65592F1}"/>
                  </a:ext>
                </a:extLst>
              </p14:cNvPr>
              <p14:cNvContentPartPr/>
              <p14:nvPr/>
            </p14:nvContentPartPr>
            <p14:xfrm>
              <a:off x="3173982" y="2145018"/>
              <a:ext cx="101880" cy="43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D4EEDA-3430-4662-95E7-BD1CB6559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5982" y="2109018"/>
                <a:ext cx="137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27DB1C-AC20-4B19-902C-117FEFE1F36F}"/>
                  </a:ext>
                </a:extLst>
              </p14:cNvPr>
              <p14:cNvContentPartPr/>
              <p14:nvPr/>
            </p14:nvContentPartPr>
            <p14:xfrm>
              <a:off x="1327182" y="474258"/>
              <a:ext cx="71640" cy="27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27DB1C-AC20-4B19-902C-117FEFE1F3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9182" y="438618"/>
                <a:ext cx="107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DD3540-6EBA-442B-A8AB-541C91488AE1}"/>
                  </a:ext>
                </a:extLst>
              </p14:cNvPr>
              <p14:cNvContentPartPr/>
              <p14:nvPr/>
            </p14:nvContentPartPr>
            <p14:xfrm>
              <a:off x="1724622" y="148098"/>
              <a:ext cx="255240" cy="28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DD3540-6EBA-442B-A8AB-541C91488A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6622" y="112098"/>
                <a:ext cx="2908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2E8115-0F41-4F27-9811-584C226DCDE8}"/>
                  </a:ext>
                </a:extLst>
              </p14:cNvPr>
              <p14:cNvContentPartPr/>
              <p14:nvPr/>
            </p14:nvContentPartPr>
            <p14:xfrm>
              <a:off x="2171382" y="66738"/>
              <a:ext cx="263160" cy="38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2E8115-0F41-4F27-9811-584C226DCD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3382" y="31098"/>
                <a:ext cx="2988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476FE4-2E6E-433C-B045-E8F94313C96E}"/>
                  </a:ext>
                </a:extLst>
              </p14:cNvPr>
              <p14:cNvContentPartPr/>
              <p14:nvPr/>
            </p14:nvContentPartPr>
            <p14:xfrm>
              <a:off x="2663862" y="61338"/>
              <a:ext cx="85320" cy="435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476FE4-2E6E-433C-B045-E8F94313C9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5862" y="25338"/>
                <a:ext cx="120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54D9A4-D7C3-49A4-80C3-30C08088BF86}"/>
                  </a:ext>
                </a:extLst>
              </p14:cNvPr>
              <p14:cNvContentPartPr/>
              <p14:nvPr/>
            </p14:nvContentPartPr>
            <p14:xfrm>
              <a:off x="2813262" y="87618"/>
              <a:ext cx="137880" cy="26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54D9A4-D7C3-49A4-80C3-30C08088BF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95262" y="51618"/>
                <a:ext cx="173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C4EF14-5735-486A-B449-2607FD7AB9DE}"/>
                  </a:ext>
                </a:extLst>
              </p14:cNvPr>
              <p14:cNvContentPartPr/>
              <p14:nvPr/>
            </p14:nvContentPartPr>
            <p14:xfrm>
              <a:off x="2769342" y="176898"/>
              <a:ext cx="114840" cy="4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C4EF14-5735-486A-B449-2607FD7AB9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1702" y="140898"/>
                <a:ext cx="1504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FD89A8-72B7-40D4-98F2-D2DCE8F6F175}"/>
                  </a:ext>
                </a:extLst>
              </p14:cNvPr>
              <p14:cNvContentPartPr/>
              <p14:nvPr/>
            </p14:nvContentPartPr>
            <p14:xfrm>
              <a:off x="2962662" y="17418"/>
              <a:ext cx="191520" cy="402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FD89A8-72B7-40D4-98F2-D2DCE8F6F1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45022" y="-18582"/>
                <a:ext cx="227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1408F7-C69C-4C77-A541-AC4500BE769B}"/>
                  </a:ext>
                </a:extLst>
              </p14:cNvPr>
              <p14:cNvContentPartPr/>
              <p14:nvPr/>
            </p14:nvContentPartPr>
            <p14:xfrm>
              <a:off x="3982542" y="1709889"/>
              <a:ext cx="483840" cy="33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1408F7-C69C-4C77-A541-AC4500BE76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64902" y="1674249"/>
                <a:ext cx="519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B68D78-369A-40C8-B076-A9365A165B68}"/>
                  </a:ext>
                </a:extLst>
              </p14:cNvPr>
              <p14:cNvContentPartPr/>
              <p14:nvPr/>
            </p14:nvContentPartPr>
            <p14:xfrm>
              <a:off x="4639902" y="1988889"/>
              <a:ext cx="371880" cy="548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B68D78-369A-40C8-B076-A9365A165B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22262" y="1952889"/>
                <a:ext cx="4075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289DE5-849F-4729-AA54-1F61D322807A}"/>
                  </a:ext>
                </a:extLst>
              </p14:cNvPr>
              <p14:cNvContentPartPr/>
              <p14:nvPr/>
            </p14:nvContentPartPr>
            <p14:xfrm>
              <a:off x="4668702" y="2276529"/>
              <a:ext cx="290880" cy="1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289DE5-849F-4729-AA54-1F61D32280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50702" y="2240529"/>
                <a:ext cx="326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6596E0-DBC7-45CC-90F3-49771250CAF2}"/>
                  </a:ext>
                </a:extLst>
              </p14:cNvPr>
              <p14:cNvContentPartPr/>
              <p14:nvPr/>
            </p14:nvContentPartPr>
            <p14:xfrm>
              <a:off x="4264422" y="225969"/>
              <a:ext cx="623520" cy="943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6596E0-DBC7-45CC-90F3-49771250CA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46782" y="190329"/>
                <a:ext cx="65916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34AD35-7276-45AA-B202-6BC4F2F975A6}"/>
                  </a:ext>
                </a:extLst>
              </p14:cNvPr>
              <p14:cNvContentPartPr/>
              <p14:nvPr/>
            </p14:nvContentPartPr>
            <p14:xfrm>
              <a:off x="4624422" y="833649"/>
              <a:ext cx="250200" cy="12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34AD35-7276-45AA-B202-6BC4F2F97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06422" y="798009"/>
                <a:ext cx="2858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790100-3FD1-4359-B234-9BB607355F88}"/>
                  </a:ext>
                </a:extLst>
              </p14:cNvPr>
              <p14:cNvContentPartPr/>
              <p14:nvPr/>
            </p14:nvContentPartPr>
            <p14:xfrm>
              <a:off x="4958502" y="602529"/>
              <a:ext cx="131760" cy="18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790100-3FD1-4359-B234-9BB607355F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40862" y="566529"/>
                <a:ext cx="167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59B390-093F-4391-B67E-1EC0F795669B}"/>
                  </a:ext>
                </a:extLst>
              </p14:cNvPr>
              <p14:cNvContentPartPr/>
              <p14:nvPr/>
            </p14:nvContentPartPr>
            <p14:xfrm>
              <a:off x="4944462" y="565089"/>
              <a:ext cx="5760" cy="2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59B390-093F-4391-B67E-1EC0F79566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6462" y="529089"/>
                <a:ext cx="414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7A99E1-2464-4E32-9A2F-5C6544F2CD5A}"/>
                  </a:ext>
                </a:extLst>
              </p14:cNvPr>
              <p14:cNvContentPartPr/>
              <p14:nvPr/>
            </p14:nvContentPartPr>
            <p14:xfrm>
              <a:off x="5134542" y="446289"/>
              <a:ext cx="391680" cy="254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7A99E1-2464-4E32-9A2F-5C6544F2CD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16542" y="410649"/>
                <a:ext cx="427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6D038F-3A05-471B-82B5-44BE06714B9F}"/>
                  </a:ext>
                </a:extLst>
              </p14:cNvPr>
              <p14:cNvContentPartPr/>
              <p14:nvPr/>
            </p14:nvContentPartPr>
            <p14:xfrm>
              <a:off x="5549622" y="261249"/>
              <a:ext cx="244440" cy="358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6D038F-3A05-471B-82B5-44BE06714B9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31982" y="225609"/>
                <a:ext cx="2800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003D5FE-34E4-4301-A94E-BD9DADA0ABE3}"/>
                  </a:ext>
                </a:extLst>
              </p14:cNvPr>
              <p14:cNvContentPartPr/>
              <p14:nvPr/>
            </p14:nvContentPartPr>
            <p14:xfrm>
              <a:off x="5855262" y="193209"/>
              <a:ext cx="495360" cy="42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003D5FE-34E4-4301-A94E-BD9DADA0AB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37262" y="157569"/>
                <a:ext cx="5310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57BB6D-9363-4D62-B9EB-EF3266FC3767}"/>
                  </a:ext>
                </a:extLst>
              </p14:cNvPr>
              <p14:cNvContentPartPr/>
              <p14:nvPr/>
            </p14:nvContentPartPr>
            <p14:xfrm>
              <a:off x="6022302" y="387969"/>
              <a:ext cx="140400" cy="42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57BB6D-9363-4D62-B9EB-EF3266FC37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04662" y="352329"/>
                <a:ext cx="176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F4CAA9-AD1D-4800-95D5-26551313F970}"/>
                  </a:ext>
                </a:extLst>
              </p14:cNvPr>
              <p14:cNvContentPartPr/>
              <p14:nvPr/>
            </p14:nvContentPartPr>
            <p14:xfrm>
              <a:off x="6461862" y="315969"/>
              <a:ext cx="238680" cy="44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F4CAA9-AD1D-4800-95D5-26551313F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44222" y="280329"/>
                <a:ext cx="2743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EAC9F7-9898-4DE0-9D27-CF51F9C71323}"/>
                  </a:ext>
                </a:extLst>
              </p14:cNvPr>
              <p14:cNvContentPartPr/>
              <p14:nvPr/>
            </p14:nvContentPartPr>
            <p14:xfrm>
              <a:off x="6541062" y="245769"/>
              <a:ext cx="118080" cy="19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EAC9F7-9898-4DE0-9D27-CF51F9C713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23422" y="209769"/>
                <a:ext cx="153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24574D-71C6-439D-8381-2113EBE3F35D}"/>
                  </a:ext>
                </a:extLst>
              </p14:cNvPr>
              <p14:cNvContentPartPr/>
              <p14:nvPr/>
            </p14:nvContentPartPr>
            <p14:xfrm>
              <a:off x="6690462" y="103929"/>
              <a:ext cx="448200" cy="464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24574D-71C6-439D-8381-2113EBE3F3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72822" y="67929"/>
                <a:ext cx="4838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28D94B-0E3C-464B-B9FB-C7325373946A}"/>
                  </a:ext>
                </a:extLst>
              </p14:cNvPr>
              <p14:cNvContentPartPr/>
              <p14:nvPr/>
            </p14:nvContentPartPr>
            <p14:xfrm>
              <a:off x="7174302" y="52449"/>
              <a:ext cx="302400" cy="531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28D94B-0E3C-464B-B9FB-C732537394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56302" y="16449"/>
                <a:ext cx="3380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7182F7-8C24-44E8-BC83-66AC70F75835}"/>
                  </a:ext>
                </a:extLst>
              </p14:cNvPr>
              <p14:cNvContentPartPr/>
              <p14:nvPr/>
            </p14:nvContentPartPr>
            <p14:xfrm>
              <a:off x="5732142" y="210489"/>
              <a:ext cx="583560" cy="760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7182F7-8C24-44E8-BC83-66AC70F758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4502" y="174849"/>
                <a:ext cx="61920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DF8A87-0C69-4622-8DC8-7C645B161DC3}"/>
                  </a:ext>
                </a:extLst>
              </p14:cNvPr>
              <p14:cNvContentPartPr/>
              <p14:nvPr/>
            </p14:nvContentPartPr>
            <p14:xfrm>
              <a:off x="5820342" y="1102929"/>
              <a:ext cx="535320" cy="866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DF8A87-0C69-4622-8DC8-7C645B161D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02342" y="1085289"/>
                <a:ext cx="57096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6EC927-C9F4-451B-9608-0FB27E41A598}"/>
                  </a:ext>
                </a:extLst>
              </p14:cNvPr>
              <p14:cNvContentPartPr/>
              <p14:nvPr/>
            </p14:nvContentPartPr>
            <p14:xfrm>
              <a:off x="6518382" y="709089"/>
              <a:ext cx="893880" cy="955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6EC927-C9F4-451B-9608-0FB27E41A5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00742" y="691089"/>
                <a:ext cx="92952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4A37EE-5364-4248-BD2B-AF66DCEF5B47}"/>
                  </a:ext>
                </a:extLst>
              </p14:cNvPr>
              <p14:cNvContentPartPr/>
              <p14:nvPr/>
            </p14:nvContentPartPr>
            <p14:xfrm>
              <a:off x="6866502" y="1626009"/>
              <a:ext cx="724320" cy="29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4A37EE-5364-4248-BD2B-AF66DCEF5B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48502" y="1608369"/>
                <a:ext cx="759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03B7BAF-0A9E-470C-B552-3C099A3D1691}"/>
                  </a:ext>
                </a:extLst>
              </p14:cNvPr>
              <p14:cNvContentPartPr/>
              <p14:nvPr/>
            </p14:nvContentPartPr>
            <p14:xfrm>
              <a:off x="7015902" y="1832289"/>
              <a:ext cx="500760" cy="234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03B7BAF-0A9E-470C-B552-3C099A3D16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98262" y="1814289"/>
                <a:ext cx="536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0B163F-BBCA-4A5C-8408-DCF3573B2717}"/>
                  </a:ext>
                </a:extLst>
              </p14:cNvPr>
              <p14:cNvContentPartPr/>
              <p14:nvPr/>
            </p14:nvContentPartPr>
            <p14:xfrm>
              <a:off x="6030222" y="2615649"/>
              <a:ext cx="290160" cy="516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0B163F-BBCA-4A5C-8408-DCF3573B27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2582" y="2598009"/>
                <a:ext cx="3258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D232AF-0EDC-4E23-AB57-CB9B61A32F8D}"/>
                  </a:ext>
                </a:extLst>
              </p14:cNvPr>
              <p14:cNvContentPartPr/>
              <p14:nvPr/>
            </p14:nvContentPartPr>
            <p14:xfrm>
              <a:off x="5943102" y="2869809"/>
              <a:ext cx="354960" cy="181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D232AF-0EDC-4E23-AB57-CB9B61A32F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25462" y="2851809"/>
                <a:ext cx="390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10FFD6A-1EAA-4172-A2FF-073177A348D6}"/>
                  </a:ext>
                </a:extLst>
              </p14:cNvPr>
              <p14:cNvContentPartPr/>
              <p14:nvPr/>
            </p14:nvContentPartPr>
            <p14:xfrm>
              <a:off x="6584982" y="2803209"/>
              <a:ext cx="312120" cy="150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10FFD6A-1EAA-4172-A2FF-073177A348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66982" y="2785569"/>
                <a:ext cx="347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54ED99-1587-4716-A786-3C099E698B5D}"/>
                  </a:ext>
                </a:extLst>
              </p14:cNvPr>
              <p14:cNvContentPartPr/>
              <p14:nvPr/>
            </p14:nvContentPartPr>
            <p14:xfrm>
              <a:off x="6708102" y="2751729"/>
              <a:ext cx="153000" cy="235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54ED99-1587-4716-A786-3C099E698B5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90462" y="2733729"/>
                <a:ext cx="188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7F4C49-1EA2-462B-B016-7CFD0DC65EB4}"/>
                  </a:ext>
                </a:extLst>
              </p14:cNvPr>
              <p14:cNvContentPartPr/>
              <p14:nvPr/>
            </p14:nvContentPartPr>
            <p14:xfrm>
              <a:off x="6954342" y="2452929"/>
              <a:ext cx="622440" cy="578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7F4C49-1EA2-462B-B016-7CFD0DC65EB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6702" y="2435289"/>
                <a:ext cx="6580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247550-D004-4369-BE26-8C9E633E4273}"/>
                  </a:ext>
                </a:extLst>
              </p14:cNvPr>
              <p14:cNvContentPartPr/>
              <p14:nvPr/>
            </p14:nvContentPartPr>
            <p14:xfrm>
              <a:off x="7736622" y="2349969"/>
              <a:ext cx="344520" cy="199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247550-D004-4369-BE26-8C9E633E42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18982" y="2332329"/>
                <a:ext cx="380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038FC1C-6D7F-4DF5-9C86-80A88FE5AC99}"/>
                  </a:ext>
                </a:extLst>
              </p14:cNvPr>
              <p14:cNvContentPartPr/>
              <p14:nvPr/>
            </p14:nvContentPartPr>
            <p14:xfrm>
              <a:off x="7904022" y="2512329"/>
              <a:ext cx="312120" cy="133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038FC1C-6D7F-4DF5-9C86-80A88FE5AC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86022" y="2494689"/>
                <a:ext cx="347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3BA106-CEA8-4F44-B473-17F47C93EB18}"/>
                  </a:ext>
                </a:extLst>
              </p14:cNvPr>
              <p14:cNvContentPartPr/>
              <p14:nvPr/>
            </p14:nvContentPartPr>
            <p14:xfrm>
              <a:off x="8500542" y="1986729"/>
              <a:ext cx="377640" cy="380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3BA106-CEA8-4F44-B473-17F47C93EB1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82902" y="1968729"/>
                <a:ext cx="4132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37E4D27-A099-46DA-905D-C828ED54871A}"/>
                  </a:ext>
                </a:extLst>
              </p14:cNvPr>
              <p14:cNvContentPartPr/>
              <p14:nvPr/>
            </p14:nvContentPartPr>
            <p14:xfrm>
              <a:off x="6611622" y="3250329"/>
              <a:ext cx="404640" cy="43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37E4D27-A099-46DA-905D-C828ED54871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93622" y="3232329"/>
                <a:ext cx="4402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84DEAB-C153-42E1-8EAE-9C5E2C0A25E2}"/>
                  </a:ext>
                </a:extLst>
              </p14:cNvPr>
              <p14:cNvContentPartPr/>
              <p14:nvPr/>
            </p14:nvContentPartPr>
            <p14:xfrm>
              <a:off x="6544662" y="3384609"/>
              <a:ext cx="357480" cy="156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84DEAB-C153-42E1-8EAE-9C5E2C0A25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26662" y="3366969"/>
                <a:ext cx="393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4BAF23B-A470-4251-B2F3-01E3B8BA27CE}"/>
                  </a:ext>
                </a:extLst>
              </p14:cNvPr>
              <p14:cNvContentPartPr/>
              <p14:nvPr/>
            </p14:nvContentPartPr>
            <p14:xfrm>
              <a:off x="7253142" y="3239529"/>
              <a:ext cx="335520" cy="18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4BAF23B-A470-4251-B2F3-01E3B8BA27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35502" y="3221529"/>
                <a:ext cx="371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2A03FF-00CF-4D11-93EF-2BC2ADC4E7E7}"/>
                  </a:ext>
                </a:extLst>
              </p14:cNvPr>
              <p14:cNvContentPartPr/>
              <p14:nvPr/>
            </p14:nvContentPartPr>
            <p14:xfrm>
              <a:off x="7262142" y="3482889"/>
              <a:ext cx="318960" cy="11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2A03FF-00CF-4D11-93EF-2BC2ADC4E7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44502" y="3464889"/>
                <a:ext cx="354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9E9CB8-5175-4CBA-9072-CC051ED3FB1C}"/>
                  </a:ext>
                </a:extLst>
              </p14:cNvPr>
              <p14:cNvContentPartPr/>
              <p14:nvPr/>
            </p14:nvContentPartPr>
            <p14:xfrm>
              <a:off x="7771902" y="3214689"/>
              <a:ext cx="257400" cy="144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9E9CB8-5175-4CBA-9072-CC051ED3FB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54262" y="3197049"/>
                <a:ext cx="293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D8C009-A76A-4EBE-812E-F6C8E57FA41C}"/>
                  </a:ext>
                </a:extLst>
              </p14:cNvPr>
              <p14:cNvContentPartPr/>
              <p14:nvPr/>
            </p14:nvContentPartPr>
            <p14:xfrm>
              <a:off x="7991862" y="2836329"/>
              <a:ext cx="433080" cy="428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D8C009-A76A-4EBE-812E-F6C8E57FA4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74222" y="2818689"/>
                <a:ext cx="4687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A4FE37-E3EC-4F2C-A791-2D96F8CB45D6}"/>
                  </a:ext>
                </a:extLst>
              </p14:cNvPr>
              <p14:cNvContentPartPr/>
              <p14:nvPr/>
            </p14:nvContentPartPr>
            <p14:xfrm>
              <a:off x="5152182" y="4721289"/>
              <a:ext cx="228960" cy="26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A4FE37-E3EC-4F2C-A791-2D96F8CB45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34182" y="4703649"/>
                <a:ext cx="264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35BFA8B-536A-46C4-8A8F-18CD4964495D}"/>
                  </a:ext>
                </a:extLst>
              </p14:cNvPr>
              <p14:cNvContentPartPr/>
              <p14:nvPr/>
            </p14:nvContentPartPr>
            <p14:xfrm>
              <a:off x="5407062" y="4448409"/>
              <a:ext cx="235440" cy="511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35BFA8B-536A-46C4-8A8F-18CD496449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89062" y="4430769"/>
                <a:ext cx="271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C93B97-C2E4-4BBC-AA90-CA8A264DB420}"/>
                  </a:ext>
                </a:extLst>
              </p14:cNvPr>
              <p14:cNvContentPartPr/>
              <p14:nvPr/>
            </p14:nvContentPartPr>
            <p14:xfrm>
              <a:off x="5696862" y="4681329"/>
              <a:ext cx="297360" cy="84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C93B97-C2E4-4BBC-AA90-CA8A264DB42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79222" y="4663329"/>
                <a:ext cx="3330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00FE54-BC95-40C9-A497-51EA79AFB8F2}"/>
                  </a:ext>
                </a:extLst>
              </p14:cNvPr>
              <p14:cNvContentPartPr/>
              <p14:nvPr/>
            </p14:nvContentPartPr>
            <p14:xfrm>
              <a:off x="6048582" y="4287489"/>
              <a:ext cx="485280" cy="441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00FE54-BC95-40C9-A497-51EA79AFB8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30942" y="4269489"/>
                <a:ext cx="5209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E627CB-4B19-4683-8618-8B93C91CE0F3}"/>
                  </a:ext>
                </a:extLst>
              </p14:cNvPr>
              <p14:cNvContentPartPr/>
              <p14:nvPr/>
            </p14:nvContentPartPr>
            <p14:xfrm>
              <a:off x="6734382" y="4300449"/>
              <a:ext cx="317160" cy="227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E627CB-4B19-4683-8618-8B93C91CE0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16742" y="4282809"/>
                <a:ext cx="352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D6BB9F3-3F86-4BDD-8AE9-9728C552753A}"/>
                  </a:ext>
                </a:extLst>
              </p14:cNvPr>
              <p14:cNvContentPartPr/>
              <p14:nvPr/>
            </p14:nvContentPartPr>
            <p14:xfrm>
              <a:off x="6752022" y="4473609"/>
              <a:ext cx="363240" cy="14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D6BB9F3-3F86-4BDD-8AE9-9728C552753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34382" y="4455969"/>
                <a:ext cx="398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C83959F-11F6-40E1-A92F-3D471B986F95}"/>
                  </a:ext>
                </a:extLst>
              </p14:cNvPr>
              <p14:cNvContentPartPr/>
              <p14:nvPr/>
            </p14:nvContentPartPr>
            <p14:xfrm>
              <a:off x="7429182" y="4201089"/>
              <a:ext cx="289080" cy="115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C83959F-11F6-40E1-A92F-3D471B986F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11182" y="4183089"/>
                <a:ext cx="324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136222E-6CF0-4D61-B28F-61938560DF9F}"/>
                  </a:ext>
                </a:extLst>
              </p14:cNvPr>
              <p14:cNvContentPartPr/>
              <p14:nvPr/>
            </p14:nvContentPartPr>
            <p14:xfrm>
              <a:off x="7789542" y="3929649"/>
              <a:ext cx="480960" cy="487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136222E-6CF0-4D61-B28F-61938560DF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71902" y="3912009"/>
                <a:ext cx="5166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3E5258-B53B-45D4-A8B5-6C3FE92F6A6E}"/>
                  </a:ext>
                </a:extLst>
              </p14:cNvPr>
              <p14:cNvContentPartPr/>
              <p14:nvPr/>
            </p14:nvContentPartPr>
            <p14:xfrm>
              <a:off x="5652942" y="5264889"/>
              <a:ext cx="548640" cy="363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3E5258-B53B-45D4-A8B5-6C3FE92F6A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34942" y="5246889"/>
                <a:ext cx="5842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0019ED3-C05D-4CDC-8F39-5F965077A47F}"/>
                  </a:ext>
                </a:extLst>
              </p14:cNvPr>
              <p14:cNvContentPartPr/>
              <p14:nvPr/>
            </p14:nvContentPartPr>
            <p14:xfrm>
              <a:off x="6383022" y="5302689"/>
              <a:ext cx="121320" cy="60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0019ED3-C05D-4CDC-8F39-5F965077A47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65022" y="5284689"/>
                <a:ext cx="156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1029805-479B-4A4D-AF65-BC266979BF5B}"/>
                  </a:ext>
                </a:extLst>
              </p14:cNvPr>
              <p14:cNvContentPartPr/>
              <p14:nvPr/>
            </p14:nvContentPartPr>
            <p14:xfrm>
              <a:off x="6550062" y="5000289"/>
              <a:ext cx="399960" cy="566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1029805-479B-4A4D-AF65-BC266979BF5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32062" y="4982289"/>
                <a:ext cx="4356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C48FB2-BD6B-4A3A-A1B4-6EC049CBF024}"/>
                  </a:ext>
                </a:extLst>
              </p14:cNvPr>
              <p14:cNvContentPartPr/>
              <p14:nvPr/>
            </p14:nvContentPartPr>
            <p14:xfrm>
              <a:off x="7262142" y="5055729"/>
              <a:ext cx="293040" cy="105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C48FB2-BD6B-4A3A-A1B4-6EC049CBF02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44502" y="5037729"/>
                <a:ext cx="328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1F3ECE-CDA0-4F22-B7DC-67DDBE62E137}"/>
                  </a:ext>
                </a:extLst>
              </p14:cNvPr>
              <p14:cNvContentPartPr/>
              <p14:nvPr/>
            </p14:nvContentPartPr>
            <p14:xfrm>
              <a:off x="7367622" y="5330769"/>
              <a:ext cx="135360" cy="32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1F3ECE-CDA0-4F22-B7DC-67DDBE62E13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49622" y="5313129"/>
                <a:ext cx="171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420741-9129-48AC-B395-A230F20EB1D2}"/>
                  </a:ext>
                </a:extLst>
              </p14:cNvPr>
              <p14:cNvContentPartPr/>
              <p14:nvPr/>
            </p14:nvContentPartPr>
            <p14:xfrm>
              <a:off x="7877742" y="5039529"/>
              <a:ext cx="349200" cy="86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420741-9129-48AC-B395-A230F20EB1D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59742" y="5021529"/>
                <a:ext cx="384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727DA7-B305-4A6D-A726-291FD8349988}"/>
                  </a:ext>
                </a:extLst>
              </p14:cNvPr>
              <p14:cNvContentPartPr/>
              <p14:nvPr/>
            </p14:nvContentPartPr>
            <p14:xfrm>
              <a:off x="8282022" y="4710849"/>
              <a:ext cx="450000" cy="699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727DA7-B305-4A6D-A726-291FD83499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64382" y="4692849"/>
                <a:ext cx="4856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A56AA22-BA75-4445-9B62-13FA7DBF7E6C}"/>
                  </a:ext>
                </a:extLst>
              </p14:cNvPr>
              <p14:cNvContentPartPr/>
              <p14:nvPr/>
            </p14:nvContentPartPr>
            <p14:xfrm>
              <a:off x="6013662" y="5987409"/>
              <a:ext cx="94680" cy="276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A56AA22-BA75-4445-9B62-13FA7DBF7E6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96022" y="5969409"/>
                <a:ext cx="130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55E87EB-009C-498F-ABBD-FC5C2C365AC5}"/>
                  </a:ext>
                </a:extLst>
              </p14:cNvPr>
              <p14:cNvContentPartPr/>
              <p14:nvPr/>
            </p14:nvContentPartPr>
            <p14:xfrm>
              <a:off x="6259542" y="6121689"/>
              <a:ext cx="69480" cy="41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55E87EB-009C-498F-ABBD-FC5C2C365AC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41902" y="6103689"/>
                <a:ext cx="10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5CFF318-D29F-4E6B-9AC7-966716C8250D}"/>
                  </a:ext>
                </a:extLst>
              </p14:cNvPr>
              <p14:cNvContentPartPr/>
              <p14:nvPr/>
            </p14:nvContentPartPr>
            <p14:xfrm>
              <a:off x="6550062" y="5829009"/>
              <a:ext cx="273600" cy="345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5CFF318-D29F-4E6B-9AC7-966716C825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32062" y="5811009"/>
                <a:ext cx="3092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BBFED0-E762-43F5-8E81-56C21FFAA2F1}"/>
                  </a:ext>
                </a:extLst>
              </p14:cNvPr>
              <p14:cNvContentPartPr/>
              <p14:nvPr/>
            </p14:nvContentPartPr>
            <p14:xfrm>
              <a:off x="7262142" y="5741889"/>
              <a:ext cx="372240" cy="15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BBFED0-E762-43F5-8E81-56C21FFAA2F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44502" y="5724249"/>
                <a:ext cx="407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BB38F84-4880-406B-9834-3DE63F0BB689}"/>
                  </a:ext>
                </a:extLst>
              </p14:cNvPr>
              <p14:cNvContentPartPr/>
              <p14:nvPr/>
            </p14:nvContentPartPr>
            <p14:xfrm>
              <a:off x="7402902" y="5952849"/>
              <a:ext cx="196200" cy="69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BB38F84-4880-406B-9834-3DE63F0BB6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84902" y="5935209"/>
                <a:ext cx="2318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F307761-9DD5-4C1B-9526-667EC4CC8069}"/>
                  </a:ext>
                </a:extLst>
              </p14:cNvPr>
              <p14:cNvContentPartPr/>
              <p14:nvPr/>
            </p14:nvContentPartPr>
            <p14:xfrm>
              <a:off x="7904022" y="5812449"/>
              <a:ext cx="71280" cy="25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F307761-9DD5-4C1B-9526-667EC4CC806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86022" y="5794809"/>
                <a:ext cx="106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5CAD8DA-734C-4C8C-BADA-E81FE9FD923D}"/>
                  </a:ext>
                </a:extLst>
              </p14:cNvPr>
              <p14:cNvContentPartPr/>
              <p14:nvPr/>
            </p14:nvContentPartPr>
            <p14:xfrm>
              <a:off x="8185182" y="5539209"/>
              <a:ext cx="420840" cy="352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5CAD8DA-734C-4C8C-BADA-E81FE9FD923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67542" y="5521209"/>
                <a:ext cx="45648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98E9379-03B4-447E-8CC7-8A6924ED8282}"/>
              </a:ext>
            </a:extLst>
          </p:cNvPr>
          <p:cNvGrpSpPr/>
          <p:nvPr/>
        </p:nvGrpSpPr>
        <p:grpSpPr>
          <a:xfrm>
            <a:off x="78702" y="3947289"/>
            <a:ext cx="4061880" cy="2102760"/>
            <a:chOff x="78702" y="3947289"/>
            <a:chExt cx="4061880" cy="21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BC3B68-B55A-4C12-B28F-CCCF4A57D008}"/>
                    </a:ext>
                  </a:extLst>
                </p14:cNvPr>
                <p14:cNvContentPartPr/>
                <p14:nvPr/>
              </p14:nvContentPartPr>
              <p14:xfrm>
                <a:off x="324942" y="5441649"/>
                <a:ext cx="3815640" cy="23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BC3B68-B55A-4C12-B28F-CCCF4A57D0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7302" y="5424009"/>
                  <a:ext cx="3851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DE8AFE-2A76-4666-9BB9-639BA1869CFE}"/>
                    </a:ext>
                  </a:extLst>
                </p14:cNvPr>
                <p14:cNvContentPartPr/>
                <p14:nvPr/>
              </p14:nvContentPartPr>
              <p14:xfrm>
                <a:off x="1766742" y="3947289"/>
                <a:ext cx="147240" cy="1737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DE8AFE-2A76-4666-9BB9-639BA1869C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49102" y="3929649"/>
                  <a:ext cx="182880" cy="17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5EAA71-D2BC-4320-876B-F27C2488F056}"/>
                    </a:ext>
                  </a:extLst>
                </p14:cNvPr>
                <p14:cNvContentPartPr/>
                <p14:nvPr/>
              </p14:nvContentPartPr>
              <p14:xfrm>
                <a:off x="1867182" y="5793729"/>
                <a:ext cx="173520" cy="146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5EAA71-D2BC-4320-876B-F27C2488F0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49542" y="5775729"/>
                  <a:ext cx="209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289440-45DC-4C61-86F0-C234FDCE9F15}"/>
                    </a:ext>
                  </a:extLst>
                </p14:cNvPr>
                <p14:cNvContentPartPr/>
                <p14:nvPr/>
              </p14:nvContentPartPr>
              <p14:xfrm>
                <a:off x="1582422" y="5712729"/>
                <a:ext cx="360" cy="1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289440-45DC-4C61-86F0-C234FDCE9F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64422" y="5694729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63027DE-40AD-4A04-98D3-5ABADDE10704}"/>
                    </a:ext>
                  </a:extLst>
                </p14:cNvPr>
                <p14:cNvContentPartPr/>
                <p14:nvPr/>
              </p14:nvContentPartPr>
              <p14:xfrm>
                <a:off x="1415382" y="5917569"/>
                <a:ext cx="105480" cy="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63027DE-40AD-4A04-98D3-5ABADDE107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382" y="5899929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B89F18-85A8-4F8D-8F5F-50F577C3BA04}"/>
                    </a:ext>
                  </a:extLst>
                </p14:cNvPr>
                <p14:cNvContentPartPr/>
                <p14:nvPr/>
              </p14:nvContentPartPr>
              <p14:xfrm>
                <a:off x="1617342" y="5802729"/>
                <a:ext cx="8640" cy="5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B89F18-85A8-4F8D-8F5F-50F577C3BA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99342" y="5784729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1EB0F0-8EF4-4010-BC45-40A2DAD8EA2E}"/>
                    </a:ext>
                  </a:extLst>
                </p14:cNvPr>
                <p14:cNvContentPartPr/>
                <p14:nvPr/>
              </p14:nvContentPartPr>
              <p14:xfrm>
                <a:off x="1001742" y="5662329"/>
                <a:ext cx="25200" cy="26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1EB0F0-8EF4-4010-BC45-40A2DAD8EA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4102" y="5644689"/>
                  <a:ext cx="60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1402A4-64AD-40D9-8D7E-E44F7712FD31}"/>
                    </a:ext>
                  </a:extLst>
                </p14:cNvPr>
                <p14:cNvContentPartPr/>
                <p14:nvPr/>
              </p14:nvContentPartPr>
              <p14:xfrm>
                <a:off x="1010742" y="5978049"/>
                <a:ext cx="42120" cy="18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1402A4-64AD-40D9-8D7E-E44F7712FD3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3102" y="5960409"/>
                  <a:ext cx="77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7F211F-6ED2-428B-93B0-125CA319FBFD}"/>
                    </a:ext>
                  </a:extLst>
                </p14:cNvPr>
                <p14:cNvContentPartPr/>
                <p14:nvPr/>
              </p14:nvContentPartPr>
              <p14:xfrm>
                <a:off x="1081302" y="5903529"/>
                <a:ext cx="86760" cy="6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7F211F-6ED2-428B-93B0-125CA319FB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3302" y="5885889"/>
                  <a:ext cx="122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B8C1C8-D591-4367-AB01-455E55608825}"/>
                    </a:ext>
                  </a:extLst>
                </p14:cNvPr>
                <p14:cNvContentPartPr/>
                <p14:nvPr/>
              </p14:nvContentPartPr>
              <p14:xfrm>
                <a:off x="729222" y="5591769"/>
                <a:ext cx="360" cy="9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B8C1C8-D591-4367-AB01-455E556088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1582" y="5573769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95D6E9-8D37-4188-BB75-B31BCC6E0186}"/>
                    </a:ext>
                  </a:extLst>
                </p14:cNvPr>
                <p14:cNvContentPartPr/>
                <p14:nvPr/>
              </p14:nvContentPartPr>
              <p14:xfrm>
                <a:off x="2637582" y="5623089"/>
                <a:ext cx="360" cy="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95D6E9-8D37-4188-BB75-B31BCC6E01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9582" y="5605449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C96DC5-60ED-4E44-9750-A992680E4B94}"/>
                    </a:ext>
                  </a:extLst>
                </p14:cNvPr>
                <p14:cNvContentPartPr/>
                <p14:nvPr/>
              </p14:nvContentPartPr>
              <p14:xfrm>
                <a:off x="2461182" y="5582769"/>
                <a:ext cx="39600" cy="87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C96DC5-60ED-4E44-9750-A992680E4B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43542" y="5564769"/>
                  <a:ext cx="75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B00D24-8D28-490D-B9DF-67848B2AFE9C}"/>
                    </a:ext>
                  </a:extLst>
                </p14:cNvPr>
                <p14:cNvContentPartPr/>
                <p14:nvPr/>
              </p14:nvContentPartPr>
              <p14:xfrm>
                <a:off x="2540742" y="5890569"/>
                <a:ext cx="52920" cy="78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B00D24-8D28-490D-B9DF-67848B2AFE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23102" y="5872929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110A53-2E41-4E51-93E1-6D33A4952C04}"/>
                    </a:ext>
                  </a:extLst>
                </p14:cNvPr>
                <p14:cNvContentPartPr/>
                <p14:nvPr/>
              </p14:nvContentPartPr>
              <p14:xfrm>
                <a:off x="2857182" y="5512569"/>
                <a:ext cx="25200" cy="140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110A53-2E41-4E51-93E1-6D33A4952C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39182" y="5494569"/>
                  <a:ext cx="60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23AF87-FB58-4E5B-8921-9ADA058E13B9}"/>
                    </a:ext>
                  </a:extLst>
                </p14:cNvPr>
                <p14:cNvContentPartPr/>
                <p14:nvPr/>
              </p14:nvContentPartPr>
              <p14:xfrm>
                <a:off x="2945022" y="5768169"/>
                <a:ext cx="128520" cy="155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23AF87-FB58-4E5B-8921-9ADA058E13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27382" y="5750169"/>
                  <a:ext cx="164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02D09A-89FC-4334-9390-2FE9D02581D7}"/>
                    </a:ext>
                  </a:extLst>
                </p14:cNvPr>
                <p14:cNvContentPartPr/>
                <p14:nvPr/>
              </p14:nvContentPartPr>
              <p14:xfrm>
                <a:off x="3384942" y="5485929"/>
                <a:ext cx="360" cy="7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02D09A-89FC-4334-9390-2FE9D02581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66942" y="5467929"/>
                  <a:ext cx="36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9EAE23-EBAA-487E-B828-DCE013520117}"/>
                    </a:ext>
                  </a:extLst>
                </p14:cNvPr>
                <p14:cNvContentPartPr/>
                <p14:nvPr/>
              </p14:nvContentPartPr>
              <p14:xfrm>
                <a:off x="3428862" y="5677449"/>
                <a:ext cx="108000" cy="25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9EAE23-EBAA-487E-B828-DCE0135201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10862" y="5659809"/>
                  <a:ext cx="143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9E79E8-D934-49C6-A22E-D9E160DE884E}"/>
                    </a:ext>
                  </a:extLst>
                </p14:cNvPr>
                <p14:cNvContentPartPr/>
                <p14:nvPr/>
              </p14:nvContentPartPr>
              <p14:xfrm>
                <a:off x="3824502" y="5459649"/>
                <a:ext cx="360" cy="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9E79E8-D934-49C6-A22E-D9E160DE88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06502" y="5442009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82B32A-A456-42B6-8D1F-F83148B65E3A}"/>
                    </a:ext>
                  </a:extLst>
                </p14:cNvPr>
                <p14:cNvContentPartPr/>
                <p14:nvPr/>
              </p14:nvContentPartPr>
              <p14:xfrm>
                <a:off x="3859422" y="5651169"/>
                <a:ext cx="167040" cy="213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82B32A-A456-42B6-8D1F-F83148B65E3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41422" y="5633169"/>
                  <a:ext cx="202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8AB71A-A20D-4DF2-B5A5-6B71610FCD62}"/>
                    </a:ext>
                  </a:extLst>
                </p14:cNvPr>
                <p14:cNvContentPartPr/>
                <p14:nvPr/>
              </p14:nvContentPartPr>
              <p14:xfrm>
                <a:off x="109302" y="5617689"/>
                <a:ext cx="216000" cy="2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8AB71A-A20D-4DF2-B5A5-6B71610FCD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02" y="5600049"/>
                  <a:ext cx="251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EF783F-97DF-486F-A456-F2005954A3A4}"/>
                    </a:ext>
                  </a:extLst>
                </p14:cNvPr>
                <p14:cNvContentPartPr/>
                <p14:nvPr/>
              </p14:nvContentPartPr>
              <p14:xfrm>
                <a:off x="310182" y="5589609"/>
                <a:ext cx="15120" cy="1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EF783F-97DF-486F-A456-F2005954A3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2182" y="5571969"/>
                  <a:ext cx="50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F927F2-9496-4637-9F50-2AE948921B2E}"/>
                    </a:ext>
                  </a:extLst>
                </p14:cNvPr>
                <p14:cNvContentPartPr/>
                <p14:nvPr/>
              </p14:nvContentPartPr>
              <p14:xfrm>
                <a:off x="78702" y="5838729"/>
                <a:ext cx="182520" cy="78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F927F2-9496-4637-9F50-2AE948921B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702" y="5821089"/>
                  <a:ext cx="218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D528CB-3688-4759-BFA6-A70F31A53957}"/>
                    </a:ext>
                  </a:extLst>
                </p14:cNvPr>
                <p14:cNvContentPartPr/>
                <p14:nvPr/>
              </p14:nvContentPartPr>
              <p14:xfrm>
                <a:off x="307302" y="5752689"/>
                <a:ext cx="245520" cy="29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D528CB-3688-4759-BFA6-A70F31A5395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9302" y="5734689"/>
                  <a:ext cx="281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FBFDB4-33A6-4E42-AA45-83EFEF850F9D}"/>
                    </a:ext>
                  </a:extLst>
                </p14:cNvPr>
                <p14:cNvContentPartPr/>
                <p14:nvPr/>
              </p14:nvContentPartPr>
              <p14:xfrm>
                <a:off x="243582" y="5457129"/>
                <a:ext cx="134280" cy="206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FBFDB4-33A6-4E42-AA45-83EFEF850F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582" y="5439129"/>
                  <a:ext cx="169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9D7C7F-2E5A-4961-8065-B9BEFFE6ADDC}"/>
                    </a:ext>
                  </a:extLst>
                </p14:cNvPr>
                <p14:cNvContentPartPr/>
                <p14:nvPr/>
              </p14:nvContentPartPr>
              <p14:xfrm>
                <a:off x="743262" y="5650449"/>
                <a:ext cx="21600" cy="20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9D7C7F-2E5A-4961-8065-B9BEFFE6AD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5622" y="5632809"/>
                  <a:ext cx="57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F8A6B3-1623-4CA7-8733-31EA305E8DC5}"/>
                    </a:ext>
                  </a:extLst>
                </p14:cNvPr>
                <p14:cNvContentPartPr/>
                <p14:nvPr/>
              </p14:nvContentPartPr>
              <p14:xfrm>
                <a:off x="668022" y="5748009"/>
                <a:ext cx="149760" cy="19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F8A6B3-1623-4CA7-8733-31EA305E8D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0022" y="5730369"/>
                  <a:ext cx="185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FEB343-8AB4-44E4-9365-A6D4A2387671}"/>
                    </a:ext>
                  </a:extLst>
                </p14:cNvPr>
                <p14:cNvContentPartPr/>
                <p14:nvPr/>
              </p14:nvContentPartPr>
              <p14:xfrm>
                <a:off x="615102" y="5834409"/>
                <a:ext cx="33480" cy="29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FEB343-8AB4-44E4-9365-A6D4A238767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7102" y="5816769"/>
                  <a:ext cx="69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4DE1D9-6EC8-4345-B6F7-D49F3CB67440}"/>
                    </a:ext>
                  </a:extLst>
                </p14:cNvPr>
                <p14:cNvContentPartPr/>
                <p14:nvPr/>
              </p14:nvContentPartPr>
              <p14:xfrm>
                <a:off x="1009302" y="5582769"/>
                <a:ext cx="55080" cy="111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4DE1D9-6EC8-4345-B6F7-D49F3CB6744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1662" y="5564769"/>
                  <a:ext cx="90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B1A194-3E89-42D8-9534-6A1A38CE6A11}"/>
                    </a:ext>
                  </a:extLst>
                </p14:cNvPr>
                <p14:cNvContentPartPr/>
                <p14:nvPr/>
              </p14:nvContentPartPr>
              <p14:xfrm>
                <a:off x="1008582" y="4878969"/>
                <a:ext cx="38160" cy="748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B1A194-3E89-42D8-9534-6A1A38CE6A1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0582" y="4860969"/>
                  <a:ext cx="7380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7FDEC9-0C67-4422-B6E7-C9F0377F1F7A}"/>
                    </a:ext>
                  </a:extLst>
                </p14:cNvPr>
                <p14:cNvContentPartPr/>
                <p14:nvPr/>
              </p14:nvContentPartPr>
              <p14:xfrm>
                <a:off x="271662" y="4791489"/>
                <a:ext cx="828720" cy="76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7FDEC9-0C67-4422-B6E7-C9F0377F1F7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54022" y="4773849"/>
                  <a:ext cx="864360" cy="80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B1179A9-62A9-4B96-8BEB-695503C32EB6}"/>
              </a:ext>
            </a:extLst>
          </p:cNvPr>
          <p:cNvGrpSpPr/>
          <p:nvPr/>
        </p:nvGrpSpPr>
        <p:grpSpPr>
          <a:xfrm>
            <a:off x="8800782" y="2482449"/>
            <a:ext cx="3580200" cy="4331880"/>
            <a:chOff x="8800782" y="2482449"/>
            <a:chExt cx="3580200" cy="43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903A14-7EE5-4AAD-9BF3-14B13E93BA39}"/>
                    </a:ext>
                  </a:extLst>
                </p14:cNvPr>
                <p14:cNvContentPartPr/>
                <p14:nvPr/>
              </p14:nvContentPartPr>
              <p14:xfrm>
                <a:off x="8800782" y="2910129"/>
                <a:ext cx="636840" cy="836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903A14-7EE5-4AAD-9BF3-14B13E93BA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83142" y="2892129"/>
                  <a:ext cx="67248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4F48A3A-20FD-4867-9E4F-69CB05B6A80C}"/>
                    </a:ext>
                  </a:extLst>
                </p14:cNvPr>
                <p14:cNvContentPartPr/>
                <p14:nvPr/>
              </p14:nvContentPartPr>
              <p14:xfrm>
                <a:off x="9390102" y="3156009"/>
                <a:ext cx="105480" cy="149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4F48A3A-20FD-4867-9E4F-69CB05B6A80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72102" y="3138369"/>
                  <a:ext cx="141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F0C843-E5DE-4B6E-A919-E7BAEA2C8F13}"/>
                    </a:ext>
                  </a:extLst>
                </p14:cNvPr>
                <p14:cNvContentPartPr/>
                <p14:nvPr/>
              </p14:nvContentPartPr>
              <p14:xfrm>
                <a:off x="9319542" y="2950449"/>
                <a:ext cx="9000" cy="21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F0C843-E5DE-4B6E-A919-E7BAEA2C8F1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01542" y="2932449"/>
                  <a:ext cx="44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7DB1B13-E06C-408F-930F-1D5581789A17}"/>
                    </a:ext>
                  </a:extLst>
                </p14:cNvPr>
                <p14:cNvContentPartPr/>
                <p14:nvPr/>
              </p14:nvContentPartPr>
              <p14:xfrm>
                <a:off x="9552822" y="2482449"/>
                <a:ext cx="1152720" cy="1184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7DB1B13-E06C-408F-930F-1D5581789A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35182" y="2464809"/>
                  <a:ext cx="1188360" cy="12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4166E8E-6A4D-4637-89CF-193C0AEE5928}"/>
                    </a:ext>
                  </a:extLst>
                </p14:cNvPr>
                <p14:cNvContentPartPr/>
                <p14:nvPr/>
              </p14:nvContentPartPr>
              <p14:xfrm>
                <a:off x="10322502" y="2558409"/>
                <a:ext cx="272160" cy="8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4166E8E-6A4D-4637-89CF-193C0AEE592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04862" y="2540409"/>
                  <a:ext cx="307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98BC11-2C29-41DA-9916-6C9DABC256C0}"/>
                    </a:ext>
                  </a:extLst>
                </p14:cNvPr>
                <p14:cNvContentPartPr/>
                <p14:nvPr/>
              </p14:nvContentPartPr>
              <p14:xfrm>
                <a:off x="9239262" y="3931089"/>
                <a:ext cx="525240" cy="623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98BC11-2C29-41DA-9916-6C9DABC256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21262" y="3913089"/>
                  <a:ext cx="5608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9AE84C-EB43-4116-88F7-60A8832B8B35}"/>
                    </a:ext>
                  </a:extLst>
                </p14:cNvPr>
                <p14:cNvContentPartPr/>
                <p14:nvPr/>
              </p14:nvContentPartPr>
              <p14:xfrm>
                <a:off x="9697542" y="3842169"/>
                <a:ext cx="491400" cy="508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9AE84C-EB43-4116-88F7-60A8832B8B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79902" y="3824169"/>
                  <a:ext cx="5270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B8A567-83EC-4F2F-9FCB-AD35E2218EEC}"/>
                    </a:ext>
                  </a:extLst>
                </p14:cNvPr>
                <p14:cNvContentPartPr/>
                <p14:nvPr/>
              </p14:nvContentPartPr>
              <p14:xfrm>
                <a:off x="10163742" y="3938649"/>
                <a:ext cx="75600" cy="105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B8A567-83EC-4F2F-9FCB-AD35E2218EE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45742" y="3921009"/>
                  <a:ext cx="111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79ED5B9-D20F-4FD9-9F8D-58CFB7AE56AA}"/>
                    </a:ext>
                  </a:extLst>
                </p14:cNvPr>
                <p14:cNvContentPartPr/>
                <p14:nvPr/>
              </p14:nvContentPartPr>
              <p14:xfrm>
                <a:off x="10040622" y="3781689"/>
                <a:ext cx="9000" cy="6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79ED5B9-D20F-4FD9-9F8D-58CFB7AE56A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22982" y="3764049"/>
                  <a:ext cx="44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8E0B803-8C83-4EDA-99E7-5FCA092E5D4C}"/>
                    </a:ext>
                  </a:extLst>
                </p14:cNvPr>
                <p14:cNvContentPartPr/>
                <p14:nvPr/>
              </p14:nvContentPartPr>
              <p14:xfrm>
                <a:off x="10304142" y="3578289"/>
                <a:ext cx="374400" cy="72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8E0B803-8C83-4EDA-99E7-5FCA092E5D4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86502" y="3560289"/>
                  <a:ext cx="41004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4DA03F7-E3E5-4226-AB4A-283853F5B774}"/>
                    </a:ext>
                  </a:extLst>
                </p14:cNvPr>
                <p14:cNvContentPartPr/>
                <p14:nvPr/>
              </p14:nvContentPartPr>
              <p14:xfrm>
                <a:off x="10479822" y="3963129"/>
                <a:ext cx="62280" cy="46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4DA03F7-E3E5-4226-AB4A-283853F5B77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62182" y="3945489"/>
                  <a:ext cx="97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951843-F237-475A-89F0-88A10793B084}"/>
                    </a:ext>
                  </a:extLst>
                </p14:cNvPr>
                <p14:cNvContentPartPr/>
                <p14:nvPr/>
              </p14:nvContentPartPr>
              <p14:xfrm>
                <a:off x="10559022" y="3570729"/>
                <a:ext cx="384120" cy="35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951843-F237-475A-89F0-88A10793B0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41382" y="3553089"/>
                  <a:ext cx="419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A4EEADE-3BC3-414C-85E0-210CF49516AF}"/>
                    </a:ext>
                  </a:extLst>
                </p14:cNvPr>
                <p14:cNvContentPartPr/>
                <p14:nvPr/>
              </p14:nvContentPartPr>
              <p14:xfrm>
                <a:off x="10662702" y="3707169"/>
                <a:ext cx="135360" cy="64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A4EEADE-3BC3-414C-85E0-210CF49516A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45062" y="3689529"/>
                  <a:ext cx="171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D3B4156-0D2B-4B80-BB73-2302286A77AA}"/>
                    </a:ext>
                  </a:extLst>
                </p14:cNvPr>
                <p14:cNvContentPartPr/>
                <p14:nvPr/>
              </p14:nvContentPartPr>
              <p14:xfrm>
                <a:off x="10875822" y="3683409"/>
                <a:ext cx="69480" cy="68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D3B4156-0D2B-4B80-BB73-2302286A77A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57822" y="3665769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D0BC108-1294-4222-9C41-67F2870A5FC4}"/>
                    </a:ext>
                  </a:extLst>
                </p14:cNvPr>
                <p14:cNvContentPartPr/>
                <p14:nvPr/>
              </p14:nvContentPartPr>
              <p14:xfrm>
                <a:off x="10701942" y="3588729"/>
                <a:ext cx="33480" cy="33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D0BC108-1294-4222-9C41-67F2870A5FC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84302" y="3570729"/>
                  <a:ext cx="69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021CEA9-D7FE-46C0-BED5-BEBDAC79B590}"/>
                    </a:ext>
                  </a:extLst>
                </p14:cNvPr>
                <p14:cNvContentPartPr/>
                <p14:nvPr/>
              </p14:nvContentPartPr>
              <p14:xfrm>
                <a:off x="10796622" y="3496929"/>
                <a:ext cx="421200" cy="238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021CEA9-D7FE-46C0-BED5-BEBDAC79B59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778982" y="3478929"/>
                  <a:ext cx="456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8C5D01-D505-4CFB-AFDA-A794E452F233}"/>
                    </a:ext>
                  </a:extLst>
                </p14:cNvPr>
                <p14:cNvContentPartPr/>
                <p14:nvPr/>
              </p14:nvContentPartPr>
              <p14:xfrm>
                <a:off x="11076342" y="3295329"/>
                <a:ext cx="735120" cy="848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8C5D01-D505-4CFB-AFDA-A794E452F23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58342" y="3277689"/>
                  <a:ext cx="7707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C81D87-391A-4305-A51D-E50BACBF378F}"/>
                    </a:ext>
                  </a:extLst>
                </p14:cNvPr>
                <p14:cNvContentPartPr/>
                <p14:nvPr/>
              </p14:nvContentPartPr>
              <p14:xfrm>
                <a:off x="10130982" y="4418889"/>
                <a:ext cx="547920" cy="373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C81D87-391A-4305-A51D-E50BACBF37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112982" y="4400889"/>
                  <a:ext cx="5835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5C0DAD-E600-415C-B125-01463EE0C82C}"/>
                    </a:ext>
                  </a:extLst>
                </p14:cNvPr>
                <p14:cNvContentPartPr/>
                <p14:nvPr/>
              </p14:nvContentPartPr>
              <p14:xfrm>
                <a:off x="9416382" y="5503569"/>
                <a:ext cx="332280" cy="498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5C0DAD-E600-415C-B125-01463EE0C8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98382" y="5485569"/>
                  <a:ext cx="367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C841B52-6A49-43A8-B41D-99DB30098C98}"/>
                    </a:ext>
                  </a:extLst>
                </p14:cNvPr>
                <p14:cNvContentPartPr/>
                <p14:nvPr/>
              </p14:nvContentPartPr>
              <p14:xfrm>
                <a:off x="9108582" y="5287929"/>
                <a:ext cx="714240" cy="43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C841B52-6A49-43A8-B41D-99DB30098C9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90582" y="5269929"/>
                  <a:ext cx="7498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C44C8CD-1C42-4298-AFE4-06E190B468FE}"/>
                    </a:ext>
                  </a:extLst>
                </p14:cNvPr>
                <p14:cNvContentPartPr/>
                <p14:nvPr/>
              </p14:nvContentPartPr>
              <p14:xfrm>
                <a:off x="9767742" y="5679609"/>
                <a:ext cx="115200" cy="168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C44C8CD-1C42-4298-AFE4-06E190B468F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750102" y="5661969"/>
                  <a:ext cx="150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D02D12-BA4C-4A29-A496-D29D1A15DE1F}"/>
                    </a:ext>
                  </a:extLst>
                </p14:cNvPr>
                <p14:cNvContentPartPr/>
                <p14:nvPr/>
              </p14:nvContentPartPr>
              <p14:xfrm>
                <a:off x="9714462" y="5615169"/>
                <a:ext cx="18720" cy="38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D02D12-BA4C-4A29-A496-D29D1A15DE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96462" y="5597169"/>
                  <a:ext cx="54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A5033E-75C6-4D20-81C7-9F2C5CF2026C}"/>
                    </a:ext>
                  </a:extLst>
                </p14:cNvPr>
                <p14:cNvContentPartPr/>
                <p14:nvPr/>
              </p14:nvContentPartPr>
              <p14:xfrm>
                <a:off x="9785382" y="5456769"/>
                <a:ext cx="520560" cy="270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A5033E-75C6-4D20-81C7-9F2C5CF2026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767742" y="5438769"/>
                  <a:ext cx="556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03C015-0BFC-46E4-B649-67C879F6213E}"/>
                    </a:ext>
                  </a:extLst>
                </p14:cNvPr>
                <p14:cNvContentPartPr/>
                <p14:nvPr/>
              </p14:nvContentPartPr>
              <p14:xfrm>
                <a:off x="10338342" y="5326449"/>
                <a:ext cx="200880" cy="248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03C015-0BFC-46E4-B649-67C879F6213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320702" y="5308449"/>
                  <a:ext cx="236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982399F-5A28-4A82-BCB0-95B48653B5A8}"/>
                    </a:ext>
                  </a:extLst>
                </p14:cNvPr>
                <p14:cNvContentPartPr/>
                <p14:nvPr/>
              </p14:nvContentPartPr>
              <p14:xfrm>
                <a:off x="10937022" y="4909569"/>
                <a:ext cx="239760" cy="437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982399F-5A28-4A82-BCB0-95B48653B5A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919022" y="4891569"/>
                  <a:ext cx="2754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322658-5B68-4B75-9755-0ADAEA40B4E3}"/>
                    </a:ext>
                  </a:extLst>
                </p14:cNvPr>
                <p14:cNvContentPartPr/>
                <p14:nvPr/>
              </p14:nvContentPartPr>
              <p14:xfrm>
                <a:off x="11200902" y="4534449"/>
                <a:ext cx="788040" cy="54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322658-5B68-4B75-9755-0ADAEA40B4E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83262" y="4516809"/>
                  <a:ext cx="8236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A7E7462-D920-4706-AAE3-19859FB77AAF}"/>
                    </a:ext>
                  </a:extLst>
                </p14:cNvPr>
                <p14:cNvContentPartPr/>
                <p14:nvPr/>
              </p14:nvContentPartPr>
              <p14:xfrm>
                <a:off x="11763582" y="4274889"/>
                <a:ext cx="617400" cy="93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A7E7462-D920-4706-AAE3-19859FB77AA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45942" y="4257249"/>
                  <a:ext cx="65304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EC2C12-A260-401D-8382-034F22A13676}"/>
                    </a:ext>
                  </a:extLst>
                </p14:cNvPr>
                <p14:cNvContentPartPr/>
                <p14:nvPr/>
              </p14:nvContentPartPr>
              <p14:xfrm>
                <a:off x="9451302" y="5383689"/>
                <a:ext cx="2330280" cy="143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EC2C12-A260-401D-8382-034F22A136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433662" y="5365689"/>
                  <a:ext cx="2365920" cy="146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14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2E2967-4501-4E5A-A47B-94F112581994}"/>
                  </a:ext>
                </a:extLst>
              </p14:cNvPr>
              <p14:cNvContentPartPr/>
              <p14:nvPr/>
            </p14:nvContentPartPr>
            <p14:xfrm>
              <a:off x="332142" y="349338"/>
              <a:ext cx="943560" cy="64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2E2967-4501-4E5A-A47B-94F112581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42" y="313338"/>
                <a:ext cx="979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94CC4-6F49-484B-B0F4-C03C8F2530B5}"/>
                  </a:ext>
                </a:extLst>
              </p14:cNvPr>
              <p14:cNvContentPartPr/>
              <p14:nvPr/>
            </p14:nvContentPartPr>
            <p14:xfrm>
              <a:off x="711582" y="774498"/>
              <a:ext cx="351720" cy="56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94CC4-6F49-484B-B0F4-C03C8F2530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942" y="738858"/>
                <a:ext cx="38736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4C00D7-ABD6-46E2-A4C5-F4A04C3B7B4F}"/>
                  </a:ext>
                </a:extLst>
              </p14:cNvPr>
              <p14:cNvContentPartPr/>
              <p14:nvPr/>
            </p14:nvContentPartPr>
            <p14:xfrm>
              <a:off x="1514382" y="341778"/>
              <a:ext cx="359640" cy="58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4C00D7-ABD6-46E2-A4C5-F4A04C3B7B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6382" y="306138"/>
                <a:ext cx="3952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CDCADD-3DCC-495E-B411-7A471081CA4C}"/>
                  </a:ext>
                </a:extLst>
              </p14:cNvPr>
              <p14:cNvContentPartPr/>
              <p14:nvPr/>
            </p14:nvContentPartPr>
            <p14:xfrm>
              <a:off x="1793382" y="450858"/>
              <a:ext cx="200880" cy="21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CDCADD-3DCC-495E-B411-7A471081C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5742" y="415218"/>
                <a:ext cx="236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CD60FC-CCA7-4627-B27B-97DEC26677BE}"/>
                  </a:ext>
                </a:extLst>
              </p14:cNvPr>
              <p14:cNvContentPartPr/>
              <p14:nvPr/>
            </p14:nvContentPartPr>
            <p14:xfrm>
              <a:off x="2170662" y="254658"/>
              <a:ext cx="51120" cy="48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CD60FC-CCA7-4627-B27B-97DEC26677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2662" y="219018"/>
                <a:ext cx="867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16E284-0789-4CFF-B3B7-CCE0158F1C6A}"/>
                  </a:ext>
                </a:extLst>
              </p14:cNvPr>
              <p14:cNvContentPartPr/>
              <p14:nvPr/>
            </p14:nvContentPartPr>
            <p14:xfrm>
              <a:off x="2373702" y="272298"/>
              <a:ext cx="132840" cy="47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16E284-0789-4CFF-B3B7-CCE0158F1C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5702" y="236298"/>
                <a:ext cx="1684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8F5218-03D0-426A-B0D7-86675C000377}"/>
                  </a:ext>
                </a:extLst>
              </p14:cNvPr>
              <p14:cNvContentPartPr/>
              <p14:nvPr/>
            </p14:nvContentPartPr>
            <p14:xfrm>
              <a:off x="2197662" y="431778"/>
              <a:ext cx="293760" cy="69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8F5218-03D0-426A-B0D7-86675C000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0022" y="396138"/>
                <a:ext cx="329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277877-2BA1-4E5D-B5D8-36A20B697D41}"/>
                  </a:ext>
                </a:extLst>
              </p14:cNvPr>
              <p14:cNvContentPartPr/>
              <p14:nvPr/>
            </p14:nvContentPartPr>
            <p14:xfrm>
              <a:off x="2496462" y="245658"/>
              <a:ext cx="268920" cy="76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277877-2BA1-4E5D-B5D8-36A20B697D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8822" y="210018"/>
                <a:ext cx="3045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4C5A99-B5E5-4AC8-8BA0-65EA22FF9C6F}"/>
                  </a:ext>
                </a:extLst>
              </p14:cNvPr>
              <p14:cNvContentPartPr/>
              <p14:nvPr/>
            </p14:nvContentPartPr>
            <p14:xfrm>
              <a:off x="2962662" y="566418"/>
              <a:ext cx="473760" cy="85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4C5A99-B5E5-4AC8-8BA0-65EA22FF9C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45022" y="530418"/>
                <a:ext cx="509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3F6991-ABAC-41BF-BA8A-6DBE289007A9}"/>
                  </a:ext>
                </a:extLst>
              </p14:cNvPr>
              <p14:cNvContentPartPr/>
              <p14:nvPr/>
            </p14:nvContentPartPr>
            <p14:xfrm>
              <a:off x="3068142" y="512418"/>
              <a:ext cx="587160" cy="12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3F6991-ABAC-41BF-BA8A-6DBE289007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0502" y="476418"/>
                <a:ext cx="622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658FEE-CA8C-498A-8E60-BC3EF25506A9}"/>
                  </a:ext>
                </a:extLst>
              </p14:cNvPr>
              <p14:cNvContentPartPr/>
              <p14:nvPr/>
            </p14:nvContentPartPr>
            <p14:xfrm>
              <a:off x="3077142" y="747858"/>
              <a:ext cx="662040" cy="87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658FEE-CA8C-498A-8E60-BC3EF25506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9142" y="712218"/>
                <a:ext cx="697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2ADEFF-37E5-471E-B002-629DBEC0394C}"/>
                  </a:ext>
                </a:extLst>
              </p14:cNvPr>
              <p14:cNvContentPartPr/>
              <p14:nvPr/>
            </p14:nvContentPartPr>
            <p14:xfrm>
              <a:off x="4041222" y="-1662"/>
              <a:ext cx="363960" cy="170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2ADEFF-37E5-471E-B002-629DBEC039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3222" y="-37662"/>
                <a:ext cx="399600" cy="17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BA07B9-874D-4241-A0D6-41419F0F9B34}"/>
                  </a:ext>
                </a:extLst>
              </p14:cNvPr>
              <p14:cNvContentPartPr/>
              <p14:nvPr/>
            </p14:nvContentPartPr>
            <p14:xfrm>
              <a:off x="4729182" y="206377"/>
              <a:ext cx="214560" cy="27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BA07B9-874D-4241-A0D6-41419F0F9B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1182" y="170377"/>
                <a:ext cx="2502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4A142B-0557-4AA4-8A82-9ABB1F8056FD}"/>
                  </a:ext>
                </a:extLst>
              </p14:cNvPr>
              <p14:cNvContentPartPr/>
              <p14:nvPr/>
            </p14:nvContentPartPr>
            <p14:xfrm>
              <a:off x="4694622" y="720097"/>
              <a:ext cx="290880" cy="30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4A142B-0557-4AA4-8A82-9ABB1F8056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6982" y="684457"/>
                <a:ext cx="326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FF6F95-84AE-4C22-B4D1-DB49CFD364B8}"/>
                  </a:ext>
                </a:extLst>
              </p14:cNvPr>
              <p14:cNvContentPartPr/>
              <p14:nvPr/>
            </p14:nvContentPartPr>
            <p14:xfrm>
              <a:off x="4641702" y="1306177"/>
              <a:ext cx="282600" cy="331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FF6F95-84AE-4C22-B4D1-DB49CFD364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23702" y="1270177"/>
                <a:ext cx="3182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A2AB2D-AEF9-4EE5-9540-A52241A27C86}"/>
                  </a:ext>
                </a:extLst>
              </p14:cNvPr>
              <p14:cNvContentPartPr/>
              <p14:nvPr/>
            </p14:nvContentPartPr>
            <p14:xfrm>
              <a:off x="6339102" y="61297"/>
              <a:ext cx="236880" cy="46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A2AB2D-AEF9-4EE5-9540-A52241A27C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1102" y="25297"/>
                <a:ext cx="2725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BB5AE5-F100-4C94-846B-815A6417FCA9}"/>
                  </a:ext>
                </a:extLst>
              </p14:cNvPr>
              <p14:cNvContentPartPr/>
              <p14:nvPr/>
            </p14:nvContentPartPr>
            <p14:xfrm>
              <a:off x="6206982" y="132577"/>
              <a:ext cx="467640" cy="14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BB5AE5-F100-4C94-846B-815A6417FC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9342" y="96937"/>
                <a:ext cx="503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9C103D-21A6-48EC-AD30-FB847B69CB10}"/>
                  </a:ext>
                </a:extLst>
              </p14:cNvPr>
              <p14:cNvContentPartPr/>
              <p14:nvPr/>
            </p14:nvContentPartPr>
            <p14:xfrm>
              <a:off x="7153782" y="61297"/>
              <a:ext cx="298800" cy="43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9C103D-21A6-48EC-AD30-FB847B69CB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6142" y="25297"/>
                <a:ext cx="3344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8A3420-0B73-4B4A-93CE-BF44CADD9B11}"/>
                  </a:ext>
                </a:extLst>
              </p14:cNvPr>
              <p14:cNvContentPartPr/>
              <p14:nvPr/>
            </p14:nvContentPartPr>
            <p14:xfrm>
              <a:off x="7649502" y="149137"/>
              <a:ext cx="205200" cy="23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8A3420-0B73-4B4A-93CE-BF44CADD9B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31862" y="113497"/>
                <a:ext cx="240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DDE1C0-5054-45A8-BFDA-9A32D34E78AA}"/>
                  </a:ext>
                </a:extLst>
              </p14:cNvPr>
              <p14:cNvContentPartPr/>
              <p14:nvPr/>
            </p14:nvContentPartPr>
            <p14:xfrm>
              <a:off x="6251262" y="993337"/>
              <a:ext cx="283680" cy="25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DDE1C0-5054-45A8-BFDA-9A32D34E7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33622" y="957337"/>
                <a:ext cx="319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8CBF9E9-E67E-4A72-AFE9-DDBE77D31B60}"/>
                  </a:ext>
                </a:extLst>
              </p14:cNvPr>
              <p14:cNvContentPartPr/>
              <p14:nvPr/>
            </p14:nvContentPartPr>
            <p14:xfrm>
              <a:off x="6809622" y="782377"/>
              <a:ext cx="266040" cy="419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8CBF9E9-E67E-4A72-AFE9-DDBE77D31B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1622" y="746377"/>
                <a:ext cx="3016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8E5F12-5BA1-4AEF-99B5-90490FCB2C77}"/>
                  </a:ext>
                </a:extLst>
              </p14:cNvPr>
              <p14:cNvContentPartPr/>
              <p14:nvPr/>
            </p14:nvContentPartPr>
            <p14:xfrm>
              <a:off x="6857862" y="1212937"/>
              <a:ext cx="155160" cy="48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8E5F12-5BA1-4AEF-99B5-90490FCB2C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9862" y="1177297"/>
                <a:ext cx="1908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FB8D01-40F5-42F3-B721-326FBF99AB88}"/>
                  </a:ext>
                </a:extLst>
              </p14:cNvPr>
              <p14:cNvContentPartPr/>
              <p14:nvPr/>
            </p14:nvContentPartPr>
            <p14:xfrm>
              <a:off x="7148022" y="861217"/>
              <a:ext cx="210600" cy="239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FB8D01-40F5-42F3-B721-326FBF99AB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30022" y="825577"/>
                <a:ext cx="246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93F662-73BD-472B-80F5-B7E2F37B0B78}"/>
                  </a:ext>
                </a:extLst>
              </p14:cNvPr>
              <p14:cNvContentPartPr/>
              <p14:nvPr/>
            </p14:nvContentPartPr>
            <p14:xfrm>
              <a:off x="7086462" y="881377"/>
              <a:ext cx="172440" cy="85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93F662-73BD-472B-80F5-B7E2F37B0B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8462" y="845377"/>
                <a:ext cx="208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850C34-7CA5-45BE-AFDF-FE76F36940EC}"/>
                  </a:ext>
                </a:extLst>
              </p14:cNvPr>
              <p14:cNvContentPartPr/>
              <p14:nvPr/>
            </p14:nvContentPartPr>
            <p14:xfrm>
              <a:off x="7658862" y="755737"/>
              <a:ext cx="280440" cy="28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850C34-7CA5-45BE-AFDF-FE76F36940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40862" y="719737"/>
                <a:ext cx="316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E0F6C7-4140-48C4-B0DD-817E098F644A}"/>
                  </a:ext>
                </a:extLst>
              </p14:cNvPr>
              <p14:cNvContentPartPr/>
              <p14:nvPr/>
            </p14:nvContentPartPr>
            <p14:xfrm>
              <a:off x="7622862" y="1089817"/>
              <a:ext cx="243360" cy="84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E0F6C7-4140-48C4-B0DD-817E098F64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4862" y="1054177"/>
                <a:ext cx="279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CB1AC0-FC85-4ACB-AB5A-C0B4DEC3B06C}"/>
                  </a:ext>
                </a:extLst>
              </p14:cNvPr>
              <p14:cNvContentPartPr/>
              <p14:nvPr/>
            </p14:nvContentPartPr>
            <p14:xfrm>
              <a:off x="8079702" y="701737"/>
              <a:ext cx="354960" cy="31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CB1AC0-FC85-4ACB-AB5A-C0B4DEC3B0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61702" y="666097"/>
                <a:ext cx="3906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4E093B-3CB1-480D-B040-B9D1DCDCEF5D}"/>
                  </a:ext>
                </a:extLst>
              </p14:cNvPr>
              <p14:cNvContentPartPr/>
              <p14:nvPr/>
            </p14:nvContentPartPr>
            <p14:xfrm>
              <a:off x="6505782" y="1441537"/>
              <a:ext cx="210960" cy="486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4E093B-3CB1-480D-B040-B9D1DCDCEF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88142" y="1405897"/>
                <a:ext cx="2466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963322-1AD0-433F-8284-CCA7AF4EBE67}"/>
                  </a:ext>
                </a:extLst>
              </p14:cNvPr>
              <p14:cNvContentPartPr/>
              <p14:nvPr/>
            </p14:nvContentPartPr>
            <p14:xfrm>
              <a:off x="6339102" y="1612897"/>
              <a:ext cx="206640" cy="101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963322-1AD0-433F-8284-CCA7AF4EBE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21102" y="1576897"/>
                <a:ext cx="242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EC1D99-B181-47CE-8A91-FC0A2944F1E7}"/>
                  </a:ext>
                </a:extLst>
              </p14:cNvPr>
              <p14:cNvContentPartPr/>
              <p14:nvPr/>
            </p14:nvContentPartPr>
            <p14:xfrm>
              <a:off x="6792702" y="1502737"/>
              <a:ext cx="364680" cy="298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EC1D99-B181-47CE-8A91-FC0A2944F1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75062" y="1466737"/>
                <a:ext cx="4003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9604E3-4426-43C2-9BB7-5D09058A69EA}"/>
                  </a:ext>
                </a:extLst>
              </p14:cNvPr>
              <p14:cNvContentPartPr/>
              <p14:nvPr/>
            </p14:nvContentPartPr>
            <p14:xfrm>
              <a:off x="7314702" y="1334977"/>
              <a:ext cx="387360" cy="355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9604E3-4426-43C2-9BB7-5D09058A69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96702" y="1298977"/>
                <a:ext cx="423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AE2819-2275-40DB-BD3B-EC4E68B46F46}"/>
                  </a:ext>
                </a:extLst>
              </p14:cNvPr>
              <p14:cNvContentPartPr/>
              <p14:nvPr/>
            </p14:nvContentPartPr>
            <p14:xfrm>
              <a:off x="8783142" y="181897"/>
              <a:ext cx="517320" cy="920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AE2819-2275-40DB-BD3B-EC4E68B46F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65502" y="145897"/>
                <a:ext cx="55296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026FC86-619A-4CC8-A8E0-432DF0A5C9DB}"/>
                  </a:ext>
                </a:extLst>
              </p14:cNvPr>
              <p14:cNvContentPartPr/>
              <p14:nvPr/>
            </p14:nvContentPartPr>
            <p14:xfrm>
              <a:off x="9055662" y="767977"/>
              <a:ext cx="157680" cy="76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026FC86-619A-4CC8-A8E0-432DF0A5C9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38022" y="731977"/>
                <a:ext cx="1933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69DF5A7-DA16-4CE5-94BF-2E6A87B9A6F5}"/>
                  </a:ext>
                </a:extLst>
              </p14:cNvPr>
              <p14:cNvContentPartPr/>
              <p14:nvPr/>
            </p14:nvContentPartPr>
            <p14:xfrm>
              <a:off x="9372462" y="553777"/>
              <a:ext cx="87120" cy="203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69DF5A7-DA16-4CE5-94BF-2E6A87B9A6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54462" y="517777"/>
                <a:ext cx="122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D37C93-343E-4166-9601-F972B8445928}"/>
                  </a:ext>
                </a:extLst>
              </p14:cNvPr>
              <p14:cNvContentPartPr/>
              <p14:nvPr/>
            </p14:nvContentPartPr>
            <p14:xfrm>
              <a:off x="9261222" y="388537"/>
              <a:ext cx="5760" cy="16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D37C93-343E-4166-9601-F972B84459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43582" y="352537"/>
                <a:ext cx="41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9C8CB8C-AF70-4C20-B052-5D6EDF6E16F4}"/>
                  </a:ext>
                </a:extLst>
              </p14:cNvPr>
              <p14:cNvContentPartPr/>
              <p14:nvPr/>
            </p14:nvContentPartPr>
            <p14:xfrm>
              <a:off x="9451302" y="389257"/>
              <a:ext cx="324720" cy="265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9C8CB8C-AF70-4C20-B052-5D6EDF6E16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33662" y="353617"/>
                <a:ext cx="360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3A4D44-6EC8-4A42-A5AA-CD5647AB4670}"/>
                  </a:ext>
                </a:extLst>
              </p14:cNvPr>
              <p14:cNvContentPartPr/>
              <p14:nvPr/>
            </p14:nvContentPartPr>
            <p14:xfrm>
              <a:off x="9842262" y="211057"/>
              <a:ext cx="177840" cy="397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3A4D44-6EC8-4A42-A5AA-CD5647AB46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24262" y="175057"/>
                <a:ext cx="2134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7FFB18-E7C2-48D4-9609-0BA33705EC6B}"/>
                  </a:ext>
                </a:extLst>
              </p14:cNvPr>
              <p14:cNvContentPartPr/>
              <p14:nvPr/>
            </p14:nvContentPartPr>
            <p14:xfrm>
              <a:off x="10295502" y="200617"/>
              <a:ext cx="465480" cy="40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7FFB18-E7C2-48D4-9609-0BA33705EC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77502" y="164617"/>
                <a:ext cx="5011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68C133-2372-410D-8B80-60F2BE8DD15E}"/>
                  </a:ext>
                </a:extLst>
              </p14:cNvPr>
              <p14:cNvContentPartPr/>
              <p14:nvPr/>
            </p14:nvContentPartPr>
            <p14:xfrm>
              <a:off x="10937022" y="166777"/>
              <a:ext cx="138240" cy="39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68C133-2372-410D-8B80-60F2BE8DD1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19382" y="131137"/>
                <a:ext cx="1738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8A282D-DF7D-454F-911A-5E594133EAEE}"/>
                  </a:ext>
                </a:extLst>
              </p14:cNvPr>
              <p14:cNvContentPartPr/>
              <p14:nvPr/>
            </p14:nvContentPartPr>
            <p14:xfrm>
              <a:off x="11060502" y="149137"/>
              <a:ext cx="387720" cy="318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8A282D-DF7D-454F-911A-5E594133EAE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42502" y="113497"/>
                <a:ext cx="4233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5CE5719-AC53-414D-ABA2-8E71392949DE}"/>
                  </a:ext>
                </a:extLst>
              </p14:cNvPr>
              <p14:cNvContentPartPr/>
              <p14:nvPr/>
            </p14:nvContentPartPr>
            <p14:xfrm>
              <a:off x="11139702" y="292057"/>
              <a:ext cx="117360" cy="59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5CE5719-AC53-414D-ABA2-8E71392949D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21702" y="256417"/>
                <a:ext cx="153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B93841-816A-416D-BCD6-965D06B29F62}"/>
                  </a:ext>
                </a:extLst>
              </p14:cNvPr>
              <p14:cNvContentPartPr/>
              <p14:nvPr/>
            </p14:nvContentPartPr>
            <p14:xfrm>
              <a:off x="11517702" y="265057"/>
              <a:ext cx="280440" cy="68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B93841-816A-416D-BCD6-965D06B29F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00062" y="229417"/>
                <a:ext cx="316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D3F4A76-C5C1-4B3E-A4F5-0549EAE34627}"/>
                  </a:ext>
                </a:extLst>
              </p14:cNvPr>
              <p14:cNvContentPartPr/>
              <p14:nvPr/>
            </p14:nvContentPartPr>
            <p14:xfrm>
              <a:off x="11632182" y="210697"/>
              <a:ext cx="65520" cy="183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D3F4A76-C5C1-4B3E-A4F5-0549EAE3462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14182" y="175057"/>
                <a:ext cx="101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BDD929-41F2-45A2-B682-8B3CC705ADA5}"/>
                  </a:ext>
                </a:extLst>
              </p14:cNvPr>
              <p14:cNvContentPartPr/>
              <p14:nvPr/>
            </p14:nvContentPartPr>
            <p14:xfrm>
              <a:off x="11887062" y="87217"/>
              <a:ext cx="245160" cy="247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BDD929-41F2-45A2-B682-8B3CC705AD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869062" y="51577"/>
                <a:ext cx="2808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949045C-8740-4613-8643-687A77A0516C}"/>
                  </a:ext>
                </a:extLst>
              </p14:cNvPr>
              <p14:cNvContentPartPr/>
              <p14:nvPr/>
            </p14:nvContentPartPr>
            <p14:xfrm>
              <a:off x="11939622" y="-43823"/>
              <a:ext cx="362880" cy="658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949045C-8740-4613-8643-687A77A051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921982" y="-79823"/>
                <a:ext cx="398520" cy="72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B802842-F50F-48E7-A42D-7689678312B6}"/>
              </a:ext>
            </a:extLst>
          </p:cNvPr>
          <p:cNvGrpSpPr/>
          <p:nvPr/>
        </p:nvGrpSpPr>
        <p:grpSpPr>
          <a:xfrm>
            <a:off x="1652622" y="1546297"/>
            <a:ext cx="6339240" cy="3182400"/>
            <a:chOff x="1652622" y="1546297"/>
            <a:chExt cx="6339240" cy="31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F21D83-AE8B-4476-ADD3-EAE6C49C6905}"/>
                    </a:ext>
                  </a:extLst>
                </p14:cNvPr>
                <p14:cNvContentPartPr/>
                <p14:nvPr/>
              </p14:nvContentPartPr>
              <p14:xfrm>
                <a:off x="1652622" y="1926097"/>
                <a:ext cx="654120" cy="79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F21D83-AE8B-4476-ADD3-EAE6C49C69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34622" y="1908097"/>
                  <a:ext cx="68976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D767CD-D53F-405D-A916-29BC6F3D12FC}"/>
                    </a:ext>
                  </a:extLst>
                </p14:cNvPr>
                <p14:cNvContentPartPr/>
                <p14:nvPr/>
              </p14:nvContentPartPr>
              <p14:xfrm>
                <a:off x="2389902" y="1546297"/>
                <a:ext cx="729000" cy="75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D767CD-D53F-405D-A916-29BC6F3D12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72262" y="1528297"/>
                  <a:ext cx="7646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9FE3CC-52C8-4121-B7FA-8125FC9B3254}"/>
                    </a:ext>
                  </a:extLst>
                </p14:cNvPr>
                <p14:cNvContentPartPr/>
                <p14:nvPr/>
              </p14:nvContentPartPr>
              <p14:xfrm>
                <a:off x="2303142" y="2206177"/>
                <a:ext cx="1052640" cy="572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9FE3CC-52C8-4121-B7FA-8125FC9B32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5502" y="2188537"/>
                  <a:ext cx="10882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2330CF-2C7B-473C-9DA8-5027D47D9EA7}"/>
                    </a:ext>
                  </a:extLst>
                </p14:cNvPr>
                <p14:cNvContentPartPr/>
                <p14:nvPr/>
              </p14:nvContentPartPr>
              <p14:xfrm>
                <a:off x="2417622" y="2468257"/>
                <a:ext cx="769320" cy="486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2330CF-2C7B-473C-9DA8-5027D47D9E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9622" y="2450257"/>
                  <a:ext cx="8049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5C4694-FA62-424F-91CA-180A036FB57F}"/>
                    </a:ext>
                  </a:extLst>
                </p14:cNvPr>
                <p14:cNvContentPartPr/>
                <p14:nvPr/>
              </p14:nvContentPartPr>
              <p14:xfrm>
                <a:off x="3872742" y="2447017"/>
                <a:ext cx="780120" cy="73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5C4694-FA62-424F-91CA-180A036FB5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55102" y="2429377"/>
                  <a:ext cx="8157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1266FA-7A2E-4DC3-AC65-7C878B8EA6AD}"/>
                    </a:ext>
                  </a:extLst>
                </p14:cNvPr>
                <p14:cNvContentPartPr/>
                <p14:nvPr/>
              </p14:nvContentPartPr>
              <p14:xfrm>
                <a:off x="4255062" y="2461417"/>
                <a:ext cx="676440" cy="2267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1266FA-7A2E-4DC3-AC65-7C878B8EA6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37422" y="2443777"/>
                  <a:ext cx="712080" cy="23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60A77C-509F-445B-AD9F-804D7D6BEE86}"/>
                    </a:ext>
                  </a:extLst>
                </p14:cNvPr>
                <p14:cNvContentPartPr/>
                <p14:nvPr/>
              </p14:nvContentPartPr>
              <p14:xfrm>
                <a:off x="2690142" y="3911137"/>
                <a:ext cx="5301720" cy="66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60A77C-509F-445B-AD9F-804D7D6BEE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72142" y="3893497"/>
                  <a:ext cx="5337360" cy="69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99AD0C-0067-4E1A-A9E0-BF43518C244E}"/>
                  </a:ext>
                </a:extLst>
              </p14:cNvPr>
              <p14:cNvContentPartPr/>
              <p14:nvPr/>
            </p14:nvContentPartPr>
            <p14:xfrm>
              <a:off x="2659542" y="4157017"/>
              <a:ext cx="2058120" cy="381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99AD0C-0067-4E1A-A9E0-BF43518C24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41902" y="4121377"/>
                <a:ext cx="20937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3A59C5C-743E-45D5-BBEA-7CB9AF539499}"/>
                  </a:ext>
                </a:extLst>
              </p14:cNvPr>
              <p14:cNvContentPartPr/>
              <p14:nvPr/>
            </p14:nvContentPartPr>
            <p14:xfrm>
              <a:off x="4464222" y="4344937"/>
              <a:ext cx="169200" cy="251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3A59C5C-743E-45D5-BBEA-7CB9AF53949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46582" y="4308937"/>
                <a:ext cx="204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14D054-234E-4170-9EEB-B996BCE573B7}"/>
                  </a:ext>
                </a:extLst>
              </p14:cNvPr>
              <p14:cNvContentPartPr/>
              <p14:nvPr/>
            </p14:nvContentPartPr>
            <p14:xfrm>
              <a:off x="5609382" y="4137217"/>
              <a:ext cx="3960" cy="12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14D054-234E-4170-9EEB-B996BCE573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91382" y="4101577"/>
                <a:ext cx="39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A1EE70-60DA-4984-BECA-AFB0176A8DE6}"/>
                  </a:ext>
                </a:extLst>
              </p14:cNvPr>
              <p14:cNvContentPartPr/>
              <p14:nvPr/>
            </p14:nvContentPartPr>
            <p14:xfrm>
              <a:off x="5714502" y="4360417"/>
              <a:ext cx="52560" cy="115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A1EE70-60DA-4984-BECA-AFB0176A8D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96862" y="4324777"/>
                <a:ext cx="88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5E2B24-EAFB-4E3D-BB29-14222AEA3077}"/>
                  </a:ext>
                </a:extLst>
              </p14:cNvPr>
              <p14:cNvContentPartPr/>
              <p14:nvPr/>
            </p14:nvContentPartPr>
            <p14:xfrm>
              <a:off x="6602622" y="4115257"/>
              <a:ext cx="360" cy="25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5E2B24-EAFB-4E3D-BB29-14222AEA30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84622" y="4079617"/>
                <a:ext cx="360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BCBA10-6DFA-45A0-BF48-A2F3CBDBE649}"/>
                  </a:ext>
                </a:extLst>
              </p14:cNvPr>
              <p14:cNvContentPartPr/>
              <p14:nvPr/>
            </p14:nvContentPartPr>
            <p14:xfrm>
              <a:off x="6578862" y="4261777"/>
              <a:ext cx="225360" cy="298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BCBA10-6DFA-45A0-BF48-A2F3CBDBE6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60862" y="4225777"/>
                <a:ext cx="2610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6E1AEAD-7A05-4EC5-8CBA-0869B619EC2E}"/>
                  </a:ext>
                </a:extLst>
              </p14:cNvPr>
              <p14:cNvContentPartPr/>
              <p14:nvPr/>
            </p14:nvContentPartPr>
            <p14:xfrm>
              <a:off x="4408422" y="2801977"/>
              <a:ext cx="1560960" cy="1383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6E1AEAD-7A05-4EC5-8CBA-0869B619EC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90782" y="2766337"/>
                <a:ext cx="159660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293752-ACE3-434A-944D-9EC2A7F204C8}"/>
                  </a:ext>
                </a:extLst>
              </p14:cNvPr>
              <p14:cNvContentPartPr/>
              <p14:nvPr/>
            </p14:nvContentPartPr>
            <p14:xfrm>
              <a:off x="5861742" y="2700457"/>
              <a:ext cx="758880" cy="1432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293752-ACE3-434A-944D-9EC2A7F204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44102" y="2664457"/>
                <a:ext cx="794520" cy="15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B0308D-43E9-418A-903B-6F40C6C00462}"/>
                  </a:ext>
                </a:extLst>
              </p14:cNvPr>
              <p14:cNvContentPartPr/>
              <p14:nvPr/>
            </p14:nvContentPartPr>
            <p14:xfrm>
              <a:off x="3701022" y="3246937"/>
              <a:ext cx="477720" cy="235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B0308D-43E9-418A-903B-6F40C6C0046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83382" y="3210937"/>
                <a:ext cx="5133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BEB182-AC12-418C-9D4E-06B448459A82}"/>
                  </a:ext>
                </a:extLst>
              </p14:cNvPr>
              <p14:cNvContentPartPr/>
              <p14:nvPr/>
            </p14:nvContentPartPr>
            <p14:xfrm>
              <a:off x="6584982" y="3902137"/>
              <a:ext cx="1769040" cy="248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BEB182-AC12-418C-9D4E-06B448459A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66982" y="3866137"/>
                <a:ext cx="180468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4E34419-F4B8-4BA0-9320-6C845D0B86F9}"/>
              </a:ext>
            </a:extLst>
          </p:cNvPr>
          <p:cNvGrpSpPr/>
          <p:nvPr/>
        </p:nvGrpSpPr>
        <p:grpSpPr>
          <a:xfrm>
            <a:off x="8783502" y="1705417"/>
            <a:ext cx="2147400" cy="1534320"/>
            <a:chOff x="8783502" y="1705417"/>
            <a:chExt cx="2147400" cy="15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F2C000-D1D4-4699-8E2F-7832901B5541}"/>
                    </a:ext>
                  </a:extLst>
                </p14:cNvPr>
                <p14:cNvContentPartPr/>
                <p14:nvPr/>
              </p14:nvContentPartPr>
              <p14:xfrm>
                <a:off x="8783502" y="2231737"/>
                <a:ext cx="331920" cy="33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F2C000-D1D4-4699-8E2F-7832901B55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65502" y="2213737"/>
                  <a:ext cx="367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18ADDE-4D2C-4AAE-87CB-7AA789C58737}"/>
                    </a:ext>
                  </a:extLst>
                </p14:cNvPr>
                <p14:cNvContentPartPr/>
                <p14:nvPr/>
              </p14:nvContentPartPr>
              <p14:xfrm>
                <a:off x="8800782" y="2331817"/>
                <a:ext cx="198000" cy="77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18ADDE-4D2C-4AAE-87CB-7AA789C587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83142" y="2314177"/>
                  <a:ext cx="233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17C4B3-501B-4459-AFE4-1750827A46B8}"/>
                    </a:ext>
                  </a:extLst>
                </p14:cNvPr>
                <p14:cNvContentPartPr/>
                <p14:nvPr/>
              </p14:nvContentPartPr>
              <p14:xfrm>
                <a:off x="9205062" y="2255497"/>
                <a:ext cx="260280" cy="5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17C4B3-501B-4459-AFE4-1750827A46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87422" y="2237857"/>
                  <a:ext cx="295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6C5F38-FD5D-41B5-9A2E-594035D460C4}"/>
                    </a:ext>
                  </a:extLst>
                </p14:cNvPr>
                <p14:cNvContentPartPr/>
                <p14:nvPr/>
              </p14:nvContentPartPr>
              <p14:xfrm>
                <a:off x="9319542" y="2201497"/>
                <a:ext cx="124560" cy="19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6C5F38-FD5D-41B5-9A2E-594035D460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01542" y="2183497"/>
                  <a:ext cx="160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98A9A2-E8CE-4753-8FDC-4DB78C5B1D21}"/>
                    </a:ext>
                  </a:extLst>
                </p14:cNvPr>
                <p14:cNvContentPartPr/>
                <p14:nvPr/>
              </p14:nvContentPartPr>
              <p14:xfrm>
                <a:off x="9539142" y="2005297"/>
                <a:ext cx="504000" cy="33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98A9A2-E8CE-4753-8FDC-4DB78C5B1D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21502" y="1987657"/>
                  <a:ext cx="539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8C3C2C-ADFC-443A-A98D-D130CFDFBEB9}"/>
                    </a:ext>
                  </a:extLst>
                </p14:cNvPr>
                <p14:cNvContentPartPr/>
                <p14:nvPr/>
              </p14:nvContentPartPr>
              <p14:xfrm>
                <a:off x="10146102" y="1907737"/>
                <a:ext cx="344880" cy="14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8C3C2C-ADFC-443A-A98D-D130CFDFBE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28102" y="1889737"/>
                  <a:ext cx="380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F2A7F3-E924-40CA-9BD6-5F1E14FD261D}"/>
                    </a:ext>
                  </a:extLst>
                </p14:cNvPr>
                <p14:cNvContentPartPr/>
                <p14:nvPr/>
              </p14:nvContentPartPr>
              <p14:xfrm>
                <a:off x="10274622" y="2096737"/>
                <a:ext cx="310680" cy="141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F2A7F3-E924-40CA-9BD6-5F1E14FD26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56622" y="2078737"/>
                  <a:ext cx="34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78722F-88D8-4C31-B8E0-8BC7CA3E0646}"/>
                    </a:ext>
                  </a:extLst>
                </p14:cNvPr>
                <p14:cNvContentPartPr/>
                <p14:nvPr/>
              </p14:nvContentPartPr>
              <p14:xfrm>
                <a:off x="10778262" y="1705417"/>
                <a:ext cx="152640" cy="28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78722F-88D8-4C31-B8E0-8BC7CA3E06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60262" y="1687777"/>
                  <a:ext cx="188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0E1F5B-32FB-4780-A72F-627226F13C33}"/>
                    </a:ext>
                  </a:extLst>
                </p14:cNvPr>
                <p14:cNvContentPartPr/>
                <p14:nvPr/>
              </p14:nvContentPartPr>
              <p14:xfrm>
                <a:off x="9046302" y="2834017"/>
                <a:ext cx="333720" cy="40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0E1F5B-32FB-4780-A72F-627226F13C3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28662" y="2816377"/>
                  <a:ext cx="3693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7C9B782-565D-49A3-B465-A986EE9E7E43}"/>
                    </a:ext>
                  </a:extLst>
                </p14:cNvPr>
                <p14:cNvContentPartPr/>
                <p14:nvPr/>
              </p14:nvContentPartPr>
              <p14:xfrm>
                <a:off x="9047022" y="3018337"/>
                <a:ext cx="88200" cy="68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7C9B782-565D-49A3-B465-A986EE9E7E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29382" y="3000337"/>
                  <a:ext cx="123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D66B2F8-1730-4381-9FB7-313B558048B8}"/>
                    </a:ext>
                  </a:extLst>
                </p14:cNvPr>
                <p14:cNvContentPartPr/>
                <p14:nvPr/>
              </p14:nvContentPartPr>
              <p14:xfrm>
                <a:off x="9328182" y="2899177"/>
                <a:ext cx="177120" cy="63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D66B2F8-1730-4381-9FB7-313B558048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0182" y="2881177"/>
                  <a:ext cx="212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31A449-E31A-4F72-A0A9-C9F4CE64F14E}"/>
                    </a:ext>
                  </a:extLst>
                </p14:cNvPr>
                <p14:cNvContentPartPr/>
                <p14:nvPr/>
              </p14:nvContentPartPr>
              <p14:xfrm>
                <a:off x="9416382" y="2992777"/>
                <a:ext cx="105480" cy="4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31A449-E31A-4F72-A0A9-C9F4CE64F1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98382" y="2974777"/>
                  <a:ext cx="141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F762C8-EFD6-4CC4-87E9-07D2E129D39D}"/>
                    </a:ext>
                  </a:extLst>
                </p14:cNvPr>
                <p14:cNvContentPartPr/>
                <p14:nvPr/>
              </p14:nvContentPartPr>
              <p14:xfrm>
                <a:off x="9697542" y="2857417"/>
                <a:ext cx="185040" cy="61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F762C8-EFD6-4CC4-87E9-07D2E129D3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79902" y="2839417"/>
                  <a:ext cx="220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13FE5E-6936-45DE-8C06-D90CA6BA3778}"/>
                    </a:ext>
                  </a:extLst>
                </p14:cNvPr>
                <p14:cNvContentPartPr/>
                <p14:nvPr/>
              </p14:nvContentPartPr>
              <p14:xfrm>
                <a:off x="9987702" y="2547817"/>
                <a:ext cx="341280" cy="27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13FE5E-6936-45DE-8C06-D90CA6BA37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70062" y="2529817"/>
                  <a:ext cx="37692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612B4F9-8347-45A5-83BD-2ABDF43A2907}"/>
              </a:ext>
            </a:extLst>
          </p:cNvPr>
          <p:cNvGrpSpPr/>
          <p:nvPr/>
        </p:nvGrpSpPr>
        <p:grpSpPr>
          <a:xfrm>
            <a:off x="2293422" y="5152777"/>
            <a:ext cx="2994120" cy="1643040"/>
            <a:chOff x="2293422" y="5152777"/>
            <a:chExt cx="2994120" cy="16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178A4C-52FB-46C1-A6B9-7C66DC370C8A}"/>
                    </a:ext>
                  </a:extLst>
                </p14:cNvPr>
                <p14:cNvContentPartPr/>
                <p14:nvPr/>
              </p14:nvContentPartPr>
              <p14:xfrm>
                <a:off x="2293422" y="5721217"/>
                <a:ext cx="347400" cy="320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178A4C-52FB-46C1-A6B9-7C66DC370C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75782" y="5703577"/>
                  <a:ext cx="383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5DB8F1-22D6-453D-B670-6859646D9FE4}"/>
                    </a:ext>
                  </a:extLst>
                </p14:cNvPr>
                <p14:cNvContentPartPr/>
                <p14:nvPr/>
              </p14:nvContentPartPr>
              <p14:xfrm>
                <a:off x="2786622" y="5781337"/>
                <a:ext cx="145440" cy="39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5DB8F1-22D6-453D-B670-6859646D9F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68982" y="5763337"/>
                  <a:ext cx="181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B9323D-E23D-4B4F-83A1-9AB33AB105AD}"/>
                    </a:ext>
                  </a:extLst>
                </p14:cNvPr>
                <p14:cNvContentPartPr/>
                <p14:nvPr/>
              </p14:nvContentPartPr>
              <p14:xfrm>
                <a:off x="3085782" y="5571097"/>
                <a:ext cx="322560" cy="334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B9323D-E23D-4B4F-83A1-9AB33AB105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67782" y="5553457"/>
                  <a:ext cx="358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57216D-33B4-49ED-807F-80966EA58D3E}"/>
                    </a:ext>
                  </a:extLst>
                </p14:cNvPr>
                <p14:cNvContentPartPr/>
                <p14:nvPr/>
              </p14:nvContentPartPr>
              <p14:xfrm>
                <a:off x="3657462" y="5444737"/>
                <a:ext cx="193680" cy="9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57216D-33B4-49ED-807F-80966EA58D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9462" y="5427097"/>
                  <a:ext cx="22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4E51A1-EC12-41DC-96D0-D008A7AF625D}"/>
                    </a:ext>
                  </a:extLst>
                </p14:cNvPr>
                <p14:cNvContentPartPr/>
                <p14:nvPr/>
              </p14:nvContentPartPr>
              <p14:xfrm>
                <a:off x="3692382" y="5652817"/>
                <a:ext cx="219960" cy="97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4E51A1-EC12-41DC-96D0-D008A7AF62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74742" y="5635177"/>
                  <a:ext cx="255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C0F7DE-98E1-4638-8AE7-6D8340A3A626}"/>
                    </a:ext>
                  </a:extLst>
                </p14:cNvPr>
                <p14:cNvContentPartPr/>
                <p14:nvPr/>
              </p14:nvContentPartPr>
              <p14:xfrm>
                <a:off x="4158582" y="5500177"/>
                <a:ext cx="41760" cy="1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C0F7DE-98E1-4638-8AE7-6D8340A3A6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40582" y="5482177"/>
                  <a:ext cx="77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65BE83-92B7-4D6F-A041-8A01268BE8C2}"/>
                    </a:ext>
                  </a:extLst>
                </p14:cNvPr>
                <p14:cNvContentPartPr/>
                <p14:nvPr/>
              </p14:nvContentPartPr>
              <p14:xfrm>
                <a:off x="4131222" y="5431057"/>
                <a:ext cx="156600" cy="9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65BE83-92B7-4D6F-A041-8A01268BE8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13222" y="5413417"/>
                  <a:ext cx="192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D221D3-A802-4041-A4DD-7174E68AED18}"/>
                    </a:ext>
                  </a:extLst>
                </p14:cNvPr>
                <p14:cNvContentPartPr/>
                <p14:nvPr/>
              </p14:nvContentPartPr>
              <p14:xfrm>
                <a:off x="4325622" y="5152777"/>
                <a:ext cx="333720" cy="24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D221D3-A802-4041-A4DD-7174E68AED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07622" y="5134777"/>
                  <a:ext cx="369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8A6311-AFBA-4A15-9587-CEDB1BA0D07F}"/>
                    </a:ext>
                  </a:extLst>
                </p14:cNvPr>
                <p14:cNvContentPartPr/>
                <p14:nvPr/>
              </p14:nvContentPartPr>
              <p14:xfrm>
                <a:off x="2610942" y="6338977"/>
                <a:ext cx="59400" cy="28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8A6311-AFBA-4A15-9587-CEDB1BA0D0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92942" y="6320977"/>
                  <a:ext cx="9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48F807-E0AA-4EBC-A9E3-5C29C0AB0D3B}"/>
                    </a:ext>
                  </a:extLst>
                </p14:cNvPr>
                <p14:cNvContentPartPr/>
                <p14:nvPr/>
              </p14:nvContentPartPr>
              <p14:xfrm>
                <a:off x="2813262" y="6427897"/>
                <a:ext cx="159840" cy="78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48F807-E0AA-4EBC-A9E3-5C29C0AB0D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5262" y="6409897"/>
                  <a:ext cx="195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3AA2A5-696B-47CB-8D40-A54B5B4FB143}"/>
                    </a:ext>
                  </a:extLst>
                </p14:cNvPr>
                <p14:cNvContentPartPr/>
                <p14:nvPr/>
              </p14:nvContentPartPr>
              <p14:xfrm>
                <a:off x="2988942" y="6196777"/>
                <a:ext cx="334800" cy="204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3AA2A5-696B-47CB-8D40-A54B5B4FB1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71302" y="6179137"/>
                  <a:ext cx="370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AC160C0-C282-49CC-B7AD-A38B6E565AE5}"/>
                    </a:ext>
                  </a:extLst>
                </p14:cNvPr>
                <p14:cNvContentPartPr/>
                <p14:nvPr/>
              </p14:nvContentPartPr>
              <p14:xfrm>
                <a:off x="3701022" y="6023257"/>
                <a:ext cx="237960" cy="96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AC160C0-C282-49CC-B7AD-A38B6E565A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83382" y="6005617"/>
                  <a:ext cx="273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64DE17-4600-4FF8-932E-06B4A711F847}"/>
                    </a:ext>
                  </a:extLst>
                </p14:cNvPr>
                <p14:cNvContentPartPr/>
                <p14:nvPr/>
              </p14:nvContentPartPr>
              <p14:xfrm>
                <a:off x="3657462" y="6214417"/>
                <a:ext cx="247680" cy="90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64DE17-4600-4FF8-932E-06B4A711F8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39462" y="6196417"/>
                  <a:ext cx="28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55BDFD-C708-40E1-9888-CB6162C8AA8A}"/>
                    </a:ext>
                  </a:extLst>
                </p14:cNvPr>
                <p14:cNvContentPartPr/>
                <p14:nvPr/>
              </p14:nvContentPartPr>
              <p14:xfrm>
                <a:off x="4211142" y="6005257"/>
                <a:ext cx="178200" cy="78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55BDFD-C708-40E1-9888-CB6162C8AA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93502" y="5987617"/>
                  <a:ext cx="213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980C0C-486F-40F3-8655-7DE6A51581E3}"/>
                    </a:ext>
                  </a:extLst>
                </p14:cNvPr>
                <p14:cNvContentPartPr/>
                <p14:nvPr/>
              </p14:nvContentPartPr>
              <p14:xfrm>
                <a:off x="4492302" y="5829217"/>
                <a:ext cx="103680" cy="246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980C0C-486F-40F3-8655-7DE6A51581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74662" y="5811217"/>
                  <a:ext cx="139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08882F-D729-4F1F-832B-018E94ACB861}"/>
                    </a:ext>
                  </a:extLst>
                </p14:cNvPr>
                <p14:cNvContentPartPr/>
                <p14:nvPr/>
              </p14:nvContentPartPr>
              <p14:xfrm>
                <a:off x="3235182" y="6540577"/>
                <a:ext cx="450000" cy="255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08882F-D729-4F1F-832B-018E94ACB8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17542" y="6522937"/>
                  <a:ext cx="485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629C6E-CE50-42E3-977E-5EDB6036F996}"/>
                    </a:ext>
                  </a:extLst>
                </p14:cNvPr>
                <p14:cNvContentPartPr/>
                <p14:nvPr/>
              </p14:nvContentPartPr>
              <p14:xfrm>
                <a:off x="3912342" y="6598537"/>
                <a:ext cx="118800" cy="39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629C6E-CE50-42E3-977E-5EDB6036F9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94342" y="6580537"/>
                  <a:ext cx="154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2723D9-E170-45DA-92C1-174C42FB710A}"/>
                    </a:ext>
                  </a:extLst>
                </p14:cNvPr>
                <p14:cNvContentPartPr/>
                <p14:nvPr/>
              </p14:nvContentPartPr>
              <p14:xfrm>
                <a:off x="4123302" y="6442657"/>
                <a:ext cx="304560" cy="204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2723D9-E170-45DA-92C1-174C42FB71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302" y="6424657"/>
                  <a:ext cx="340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71F252-7709-4258-ABB1-8B7F9FF93EE7}"/>
                    </a:ext>
                  </a:extLst>
                </p14:cNvPr>
                <p14:cNvContentPartPr/>
                <p14:nvPr/>
              </p14:nvContentPartPr>
              <p14:xfrm>
                <a:off x="4606782" y="6273817"/>
                <a:ext cx="246600" cy="144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71F252-7709-4258-ABB1-8B7F9FF93E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88782" y="6256177"/>
                  <a:ext cx="282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52B70F9-ABCB-4F53-881B-462EEB3EDAFB}"/>
                    </a:ext>
                  </a:extLst>
                </p14:cNvPr>
                <p14:cNvContentPartPr/>
                <p14:nvPr/>
              </p14:nvContentPartPr>
              <p14:xfrm>
                <a:off x="4677342" y="6397297"/>
                <a:ext cx="250920" cy="9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52B70F9-ABCB-4F53-881B-462EEB3EDA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59342" y="6379657"/>
                  <a:ext cx="286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36F6082-771A-48FD-A5BB-1EA0005B571A}"/>
                    </a:ext>
                  </a:extLst>
                </p14:cNvPr>
                <p14:cNvContentPartPr/>
                <p14:nvPr/>
              </p14:nvContentPartPr>
              <p14:xfrm>
                <a:off x="5045262" y="6174457"/>
                <a:ext cx="242280" cy="23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36F6082-771A-48FD-A5BB-1EA0005B571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27262" y="6156817"/>
                  <a:ext cx="2779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3AA3B8C-AE9F-4C2A-BDD9-9C1A76C56D89}"/>
              </a:ext>
            </a:extLst>
          </p:cNvPr>
          <p:cNvGrpSpPr/>
          <p:nvPr/>
        </p:nvGrpSpPr>
        <p:grpSpPr>
          <a:xfrm>
            <a:off x="6716742" y="4374097"/>
            <a:ext cx="4557240" cy="2307600"/>
            <a:chOff x="6716742" y="4374097"/>
            <a:chExt cx="4557240" cy="23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1E23EA-4580-4945-A867-4D752677BF80}"/>
                    </a:ext>
                  </a:extLst>
                </p14:cNvPr>
                <p14:cNvContentPartPr/>
                <p14:nvPr/>
              </p14:nvContentPartPr>
              <p14:xfrm>
                <a:off x="7394262" y="5398657"/>
                <a:ext cx="3879720" cy="92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1E23EA-4580-4945-A867-4D752677B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6262" y="5381017"/>
                  <a:ext cx="391536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67719C-0507-47A5-A50E-0884D0571794}"/>
                    </a:ext>
                  </a:extLst>
                </p14:cNvPr>
                <p14:cNvContentPartPr/>
                <p14:nvPr/>
              </p14:nvContentPartPr>
              <p14:xfrm>
                <a:off x="8290662" y="4488577"/>
                <a:ext cx="647640" cy="1423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67719C-0507-47A5-A50E-0884D05717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73022" y="4470577"/>
                  <a:ext cx="68328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1A1918-F3F1-400E-94E8-28FA90B80F60}"/>
                    </a:ext>
                  </a:extLst>
                </p14:cNvPr>
                <p14:cNvContentPartPr/>
                <p14:nvPr/>
              </p14:nvContentPartPr>
              <p14:xfrm>
                <a:off x="8213262" y="4374097"/>
                <a:ext cx="258120" cy="322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1A1918-F3F1-400E-94E8-28FA90B80F6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95622" y="4356097"/>
                  <a:ext cx="293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0412BB-0B31-451A-AAAD-FDA36AD9B921}"/>
                    </a:ext>
                  </a:extLst>
                </p14:cNvPr>
                <p14:cNvContentPartPr/>
                <p14:nvPr/>
              </p14:nvContentPartPr>
              <p14:xfrm>
                <a:off x="6716742" y="6322417"/>
                <a:ext cx="739440" cy="201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0412BB-0B31-451A-AAAD-FDA36AD9B9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99102" y="6304417"/>
                  <a:ext cx="775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D6380B-5098-4AB6-9D72-36524B9E6483}"/>
                    </a:ext>
                  </a:extLst>
                </p14:cNvPr>
                <p14:cNvContentPartPr/>
                <p14:nvPr/>
              </p14:nvContentPartPr>
              <p14:xfrm>
                <a:off x="7200582" y="6354457"/>
                <a:ext cx="56520" cy="6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D6380B-5098-4AB6-9D72-36524B9E64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82942" y="6336457"/>
                  <a:ext cx="92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C3619D-85BC-4F72-99A0-E2FA2261506F}"/>
                    </a:ext>
                  </a:extLst>
                </p14:cNvPr>
                <p14:cNvContentPartPr/>
                <p14:nvPr/>
              </p14:nvContentPartPr>
              <p14:xfrm>
                <a:off x="7040382" y="6607897"/>
                <a:ext cx="173880" cy="4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C3619D-85BC-4F72-99A0-E2FA226150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22382" y="6589897"/>
                  <a:ext cx="209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55E3C1-A4B8-4F20-9D9A-74C87693372D}"/>
                    </a:ext>
                  </a:extLst>
                </p14:cNvPr>
                <p14:cNvContentPartPr/>
                <p14:nvPr/>
              </p14:nvContentPartPr>
              <p14:xfrm>
                <a:off x="7305702" y="6430417"/>
                <a:ext cx="263160" cy="251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55E3C1-A4B8-4F20-9D9A-74C8769337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87702" y="6412777"/>
                  <a:ext cx="298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7FF178-AEA9-493D-A3B1-E48502A232B3}"/>
                    </a:ext>
                  </a:extLst>
                </p14:cNvPr>
                <p14:cNvContentPartPr/>
                <p14:nvPr/>
              </p14:nvContentPartPr>
              <p14:xfrm>
                <a:off x="8079702" y="6127657"/>
                <a:ext cx="360" cy="4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7FF178-AEA9-493D-A3B1-E48502A232B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1702" y="6110017"/>
                  <a:ext cx="3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690758-510A-4694-BD17-589F9D6CE785}"/>
                    </a:ext>
                  </a:extLst>
                </p14:cNvPr>
                <p14:cNvContentPartPr/>
                <p14:nvPr/>
              </p14:nvContentPartPr>
              <p14:xfrm>
                <a:off x="7961622" y="6416017"/>
                <a:ext cx="64440" cy="64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690758-510A-4694-BD17-589F9D6CE7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3622" y="6398377"/>
                  <a:ext cx="100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171740-6913-4379-A6E5-C528417F2185}"/>
                    </a:ext>
                  </a:extLst>
                </p14:cNvPr>
                <p14:cNvContentPartPr/>
                <p14:nvPr/>
              </p14:nvContentPartPr>
              <p14:xfrm>
                <a:off x="8167902" y="6291097"/>
                <a:ext cx="55080" cy="5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171740-6913-4379-A6E5-C528417F21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49902" y="6273457"/>
                  <a:ext cx="9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6AC41D-29A0-481D-80AE-5573B5E8DB30}"/>
                    </a:ext>
                  </a:extLst>
                </p14:cNvPr>
                <p14:cNvContentPartPr/>
                <p14:nvPr/>
              </p14:nvContentPartPr>
              <p14:xfrm>
                <a:off x="8948742" y="6031177"/>
                <a:ext cx="100800" cy="90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C6AC41D-29A0-481D-80AE-5573B5E8DB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30742" y="6013177"/>
                  <a:ext cx="13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1D9975-BEDF-4947-B8E8-B889D8F53AC4}"/>
                    </a:ext>
                  </a:extLst>
                </p14:cNvPr>
                <p14:cNvContentPartPr/>
                <p14:nvPr/>
              </p14:nvContentPartPr>
              <p14:xfrm>
                <a:off x="9697542" y="5661817"/>
                <a:ext cx="36360" cy="14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1D9975-BEDF-4947-B8E8-B889D8F53A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79902" y="5644177"/>
                  <a:ext cx="72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DD1B42-7F90-4D63-A1D8-5C16906B0ABD}"/>
                    </a:ext>
                  </a:extLst>
                </p14:cNvPr>
                <p14:cNvContentPartPr/>
                <p14:nvPr/>
              </p14:nvContentPartPr>
              <p14:xfrm>
                <a:off x="9750102" y="5925337"/>
                <a:ext cx="52920" cy="97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DD1B42-7F90-4D63-A1D8-5C16906B0A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2462" y="5907697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FE29CA-F2F2-4AC2-BC7E-4B5E3015177D}"/>
                    </a:ext>
                  </a:extLst>
                </p14:cNvPr>
                <p14:cNvContentPartPr/>
                <p14:nvPr/>
              </p14:nvContentPartPr>
              <p14:xfrm>
                <a:off x="10569822" y="5547697"/>
                <a:ext cx="46440" cy="19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FE29CA-F2F2-4AC2-BC7E-4B5E301517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2182" y="5529697"/>
                  <a:ext cx="82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389879-E3FE-45A2-BF28-C16FAD2BA354}"/>
                    </a:ext>
                  </a:extLst>
                </p14:cNvPr>
                <p14:cNvContentPartPr/>
                <p14:nvPr/>
              </p14:nvContentPartPr>
              <p14:xfrm>
                <a:off x="10576662" y="5899777"/>
                <a:ext cx="295200" cy="259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389879-E3FE-45A2-BF28-C16FAD2BA3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58662" y="5881777"/>
                  <a:ext cx="33084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3E5FCC5-EEEF-4E31-8046-46BB625D988A}"/>
                  </a:ext>
                </a:extLst>
              </p14:cNvPr>
              <p14:cNvContentPartPr/>
              <p14:nvPr/>
            </p14:nvContentPartPr>
            <p14:xfrm>
              <a:off x="6744822" y="5543377"/>
              <a:ext cx="526320" cy="857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3E5FCC5-EEEF-4E31-8046-46BB625D988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727182" y="5507377"/>
                <a:ext cx="561960" cy="9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D3905E-D6A8-4F07-B172-6857D8BD3CA3}"/>
                  </a:ext>
                </a:extLst>
              </p14:cNvPr>
              <p14:cNvContentPartPr/>
              <p14:nvPr/>
            </p14:nvContentPartPr>
            <p14:xfrm>
              <a:off x="6784422" y="4883137"/>
              <a:ext cx="2130840" cy="1007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D3905E-D6A8-4F07-B172-6857D8BD3CA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766782" y="4847137"/>
                <a:ext cx="21664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41D072C-2E5A-44D1-903B-84F5AEA2AC0D}"/>
                  </a:ext>
                </a:extLst>
              </p14:cNvPr>
              <p14:cNvContentPartPr/>
              <p14:nvPr/>
            </p14:nvContentPartPr>
            <p14:xfrm>
              <a:off x="1771062" y="2012497"/>
              <a:ext cx="5720040" cy="2051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41D072C-2E5A-44D1-903B-84F5AEA2AC0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53062" y="1976497"/>
                <a:ext cx="5755680" cy="21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2661EC8-0DA3-474B-8925-359A25F0417F}"/>
                  </a:ext>
                </a:extLst>
              </p14:cNvPr>
              <p14:cNvContentPartPr/>
              <p14:nvPr/>
            </p14:nvContentPartPr>
            <p14:xfrm>
              <a:off x="7024542" y="4771177"/>
              <a:ext cx="563400" cy="286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2661EC8-0DA3-474B-8925-359A25F0417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006902" y="4735537"/>
                <a:ext cx="599040" cy="3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73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D578A1-BD8C-45AC-A4AD-519F2D1232C8}"/>
                  </a:ext>
                </a:extLst>
              </p14:cNvPr>
              <p14:cNvContentPartPr/>
              <p14:nvPr/>
            </p14:nvContentPartPr>
            <p14:xfrm>
              <a:off x="1458222" y="279858"/>
              <a:ext cx="407160" cy="67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D578A1-BD8C-45AC-A4AD-519F2D123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582" y="244218"/>
                <a:ext cx="4428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BCBF15-4E71-4C54-AA4C-0844BE6EFF1C}"/>
                  </a:ext>
                </a:extLst>
              </p14:cNvPr>
              <p14:cNvContentPartPr/>
              <p14:nvPr/>
            </p14:nvContentPartPr>
            <p14:xfrm>
              <a:off x="1458942" y="574698"/>
              <a:ext cx="208080" cy="11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BCBF15-4E71-4C54-AA4C-0844BE6EFF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1302" y="539058"/>
                <a:ext cx="243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2F88DC-F8E4-4079-889E-99CF2F853943}"/>
                  </a:ext>
                </a:extLst>
              </p14:cNvPr>
              <p14:cNvContentPartPr/>
              <p14:nvPr/>
            </p14:nvContentPartPr>
            <p14:xfrm>
              <a:off x="1934142" y="465618"/>
              <a:ext cx="491400" cy="28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2F88DC-F8E4-4079-889E-99CF2F853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6142" y="429978"/>
                <a:ext cx="527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64430F-4C63-4CFE-BFF4-485E55DBF208}"/>
                  </a:ext>
                </a:extLst>
              </p14:cNvPr>
              <p14:cNvContentPartPr/>
              <p14:nvPr/>
            </p14:nvContentPartPr>
            <p14:xfrm>
              <a:off x="2514102" y="317298"/>
              <a:ext cx="237240" cy="46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64430F-4C63-4CFE-BFF4-485E55DBF2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6102" y="281658"/>
                <a:ext cx="2728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5D1E53-9008-4F62-A695-34C6DF28062E}"/>
                  </a:ext>
                </a:extLst>
              </p14:cNvPr>
              <p14:cNvContentPartPr/>
              <p14:nvPr/>
            </p14:nvContentPartPr>
            <p14:xfrm>
              <a:off x="2846742" y="80058"/>
              <a:ext cx="1148400" cy="66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5D1E53-9008-4F62-A695-34C6DF2806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8742" y="44058"/>
                <a:ext cx="11840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3F5F34-9D8F-494C-A32F-98AFE28EAFE9}"/>
                  </a:ext>
                </a:extLst>
              </p14:cNvPr>
              <p14:cNvContentPartPr/>
              <p14:nvPr/>
            </p14:nvContentPartPr>
            <p14:xfrm>
              <a:off x="4208622" y="69258"/>
              <a:ext cx="272880" cy="356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3F5F34-9D8F-494C-A32F-98AFE28EAF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90982" y="33618"/>
                <a:ext cx="308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DC839A-6634-4285-8C4B-6556482B0AEB}"/>
                  </a:ext>
                </a:extLst>
              </p14:cNvPr>
              <p14:cNvContentPartPr/>
              <p14:nvPr/>
            </p14:nvContentPartPr>
            <p14:xfrm>
              <a:off x="4543062" y="14178"/>
              <a:ext cx="427320" cy="232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DC839A-6634-4285-8C4B-6556482B0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5062" y="-21462"/>
                <a:ext cx="4629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FA6064-0554-4DE4-83A6-B66BC60C7643}"/>
                  </a:ext>
                </a:extLst>
              </p14:cNvPr>
              <p14:cNvContentPartPr/>
              <p14:nvPr/>
            </p14:nvContentPartPr>
            <p14:xfrm>
              <a:off x="4193502" y="-47271"/>
              <a:ext cx="141120" cy="270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FA6064-0554-4DE4-83A6-B66BC60C76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5862" y="-83271"/>
                <a:ext cx="176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2554BF-2B3E-4774-BF36-15211AB969CF}"/>
                  </a:ext>
                </a:extLst>
              </p14:cNvPr>
              <p14:cNvContentPartPr/>
              <p14:nvPr/>
            </p14:nvContentPartPr>
            <p14:xfrm>
              <a:off x="3296742" y="167137"/>
              <a:ext cx="221400" cy="8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554BF-2B3E-4774-BF36-15211AB969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9102" y="131497"/>
                <a:ext cx="257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17A1F5-28DB-4F05-9A30-A8911ABA9B27}"/>
                  </a:ext>
                </a:extLst>
              </p14:cNvPr>
              <p14:cNvContentPartPr/>
              <p14:nvPr/>
            </p14:nvContentPartPr>
            <p14:xfrm>
              <a:off x="5458542" y="28897"/>
              <a:ext cx="543240" cy="68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17A1F5-28DB-4F05-9A30-A8911ABA9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40542" y="-7103"/>
                <a:ext cx="5788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327AD-4567-47C8-9D0F-99FFAF8DF276}"/>
                  </a:ext>
                </a:extLst>
              </p14:cNvPr>
              <p14:cNvContentPartPr/>
              <p14:nvPr/>
            </p14:nvContentPartPr>
            <p14:xfrm>
              <a:off x="6084942" y="145897"/>
              <a:ext cx="516960" cy="31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327AD-4567-47C8-9D0F-99FFAF8DF2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6942" y="110257"/>
                <a:ext cx="5526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49FBFA-4BA1-4CA5-B7FB-01C0361DEB3E}"/>
                  </a:ext>
                </a:extLst>
              </p14:cNvPr>
              <p14:cNvContentPartPr/>
              <p14:nvPr/>
            </p14:nvContentPartPr>
            <p14:xfrm>
              <a:off x="6681822" y="272257"/>
              <a:ext cx="101520" cy="132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49FBFA-4BA1-4CA5-B7FB-01C0361DEB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3822" y="236257"/>
                <a:ext cx="137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47394B-8390-4D68-B9AC-63A780C0B19B}"/>
                  </a:ext>
                </a:extLst>
              </p14:cNvPr>
              <p14:cNvContentPartPr/>
              <p14:nvPr/>
            </p14:nvContentPartPr>
            <p14:xfrm>
              <a:off x="6599022" y="175417"/>
              <a:ext cx="39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47394B-8390-4D68-B9AC-63A780C0B1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81382" y="13977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C7622B-2A3C-4D97-96D1-A2BD66A3FEFC}"/>
                  </a:ext>
                </a:extLst>
              </p14:cNvPr>
              <p14:cNvContentPartPr/>
              <p14:nvPr/>
            </p14:nvContentPartPr>
            <p14:xfrm>
              <a:off x="7015902" y="-29783"/>
              <a:ext cx="265320" cy="72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C7622B-2A3C-4D97-96D1-A2BD66A3FE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97902" y="-65423"/>
                <a:ext cx="30096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0BAE23-3ECE-42C3-B65D-EC00BCA42816}"/>
                  </a:ext>
                </a:extLst>
              </p14:cNvPr>
              <p14:cNvContentPartPr/>
              <p14:nvPr/>
            </p14:nvContentPartPr>
            <p14:xfrm>
              <a:off x="6936702" y="316177"/>
              <a:ext cx="292680" cy="96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0BAE23-3ECE-42C3-B65D-EC00BCA428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19062" y="280537"/>
                <a:ext cx="328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49DFCC-E360-4781-AFD1-9CD49B3693A5}"/>
                  </a:ext>
                </a:extLst>
              </p14:cNvPr>
              <p14:cNvContentPartPr/>
              <p14:nvPr/>
            </p14:nvContentPartPr>
            <p14:xfrm>
              <a:off x="7385262" y="70297"/>
              <a:ext cx="339120" cy="363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49DFCC-E360-4781-AFD1-9CD49B3693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7262" y="34297"/>
                <a:ext cx="3747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4DBB59-A649-4C9E-B593-70ECD0A49A5B}"/>
                  </a:ext>
                </a:extLst>
              </p14:cNvPr>
              <p14:cNvContentPartPr/>
              <p14:nvPr/>
            </p14:nvContentPartPr>
            <p14:xfrm>
              <a:off x="7402902" y="185857"/>
              <a:ext cx="204840" cy="51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4DBB59-A649-4C9E-B593-70ECD0A49A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84902" y="149857"/>
                <a:ext cx="240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2D4A2A-5A39-496F-85B9-6A02B673F3B8}"/>
                  </a:ext>
                </a:extLst>
              </p14:cNvPr>
              <p14:cNvContentPartPr/>
              <p14:nvPr/>
            </p14:nvContentPartPr>
            <p14:xfrm>
              <a:off x="7754262" y="238777"/>
              <a:ext cx="149040" cy="151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2D4A2A-5A39-496F-85B9-6A02B673F3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6622" y="203137"/>
                <a:ext cx="184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0B2795-D9AB-4F39-913C-BE9977E6E9F4}"/>
                  </a:ext>
                </a:extLst>
              </p14:cNvPr>
              <p14:cNvContentPartPr/>
              <p14:nvPr/>
            </p14:nvContentPartPr>
            <p14:xfrm>
              <a:off x="7710342" y="87577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0B2795-D9AB-4F39-913C-BE9977E6E9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92702" y="515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0FD364-F320-48D3-B1A0-4BA4B5D0A641}"/>
                  </a:ext>
                </a:extLst>
              </p14:cNvPr>
              <p14:cNvContentPartPr/>
              <p14:nvPr/>
            </p14:nvContentPartPr>
            <p14:xfrm>
              <a:off x="7930302" y="86137"/>
              <a:ext cx="369360" cy="266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0FD364-F320-48D3-B1A0-4BA4B5D0A6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2662" y="50497"/>
                <a:ext cx="4050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C7768FE-3521-4162-8BCA-07A5FE70E7C9}"/>
                  </a:ext>
                </a:extLst>
              </p14:cNvPr>
              <p14:cNvContentPartPr/>
              <p14:nvPr/>
            </p14:nvContentPartPr>
            <p14:xfrm>
              <a:off x="8368062" y="50137"/>
              <a:ext cx="680400" cy="857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C7768FE-3521-4162-8BCA-07A5FE70E7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0062" y="14137"/>
                <a:ext cx="71604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84F36F-C723-4B56-ACDE-569841B9099D}"/>
                  </a:ext>
                </a:extLst>
              </p14:cNvPr>
              <p14:cNvContentPartPr/>
              <p14:nvPr/>
            </p14:nvContentPartPr>
            <p14:xfrm>
              <a:off x="1466142" y="800017"/>
              <a:ext cx="8100000" cy="87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84F36F-C723-4B56-ACDE-569841B909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48142" y="764017"/>
                <a:ext cx="813564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295580-6791-4573-9889-7EB25575C567}"/>
                  </a:ext>
                </a:extLst>
              </p14:cNvPr>
              <p14:cNvContentPartPr/>
              <p14:nvPr/>
            </p14:nvContentPartPr>
            <p14:xfrm>
              <a:off x="1389102" y="572857"/>
              <a:ext cx="8000640" cy="89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295580-6791-4573-9889-7EB25575C5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71102" y="536857"/>
                <a:ext cx="803628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652730-7B62-49E9-8C94-64287DD48675}"/>
                  </a:ext>
                </a:extLst>
              </p14:cNvPr>
              <p14:cNvContentPartPr/>
              <p14:nvPr/>
            </p14:nvContentPartPr>
            <p14:xfrm>
              <a:off x="999582" y="2404897"/>
              <a:ext cx="829800" cy="85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652730-7B62-49E9-8C94-64287DD486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1942" y="2368897"/>
                <a:ext cx="86544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F7CAD6-DBC2-4451-9F6A-EE324AE13678}"/>
                  </a:ext>
                </a:extLst>
              </p14:cNvPr>
              <p14:cNvContentPartPr/>
              <p14:nvPr/>
            </p14:nvContentPartPr>
            <p14:xfrm>
              <a:off x="1555782" y="2901337"/>
              <a:ext cx="510480" cy="739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F7CAD6-DBC2-4451-9F6A-EE324AE136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38142" y="2865697"/>
                <a:ext cx="54612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A9884B-3680-4712-8E7C-AFAA74BB1378}"/>
                  </a:ext>
                </a:extLst>
              </p14:cNvPr>
              <p14:cNvContentPartPr/>
              <p14:nvPr/>
            </p14:nvContentPartPr>
            <p14:xfrm>
              <a:off x="2056902" y="2751577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A9884B-3680-4712-8E7C-AFAA74BB13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39262" y="27155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B82775-FE2B-4E49-9090-777FEB3EB94D}"/>
                  </a:ext>
                </a:extLst>
              </p14:cNvPr>
              <p14:cNvContentPartPr/>
              <p14:nvPr/>
            </p14:nvContentPartPr>
            <p14:xfrm>
              <a:off x="2118822" y="2944897"/>
              <a:ext cx="360" cy="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B82775-FE2B-4E49-9090-777FEB3EB94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00822" y="290925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7F3F00-A39A-4DA4-828E-8497C41DB81C}"/>
                  </a:ext>
                </a:extLst>
              </p14:cNvPr>
              <p14:cNvContentPartPr/>
              <p14:nvPr/>
            </p14:nvContentPartPr>
            <p14:xfrm>
              <a:off x="2997582" y="2382937"/>
              <a:ext cx="489600" cy="50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7F3F00-A39A-4DA4-828E-8497C41DB81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79942" y="2347297"/>
                <a:ext cx="5252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E3356B-1082-4CD5-AFE7-E7F6F342392E}"/>
                  </a:ext>
                </a:extLst>
              </p14:cNvPr>
              <p14:cNvContentPartPr/>
              <p14:nvPr/>
            </p14:nvContentPartPr>
            <p14:xfrm>
              <a:off x="3657462" y="2268097"/>
              <a:ext cx="183960" cy="55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E3356B-1082-4CD5-AFE7-E7F6F342392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39462" y="2232097"/>
                <a:ext cx="2196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823CAF-239E-4672-8878-76B22B46E6B8}"/>
                  </a:ext>
                </a:extLst>
              </p14:cNvPr>
              <p14:cNvContentPartPr/>
              <p14:nvPr/>
            </p14:nvContentPartPr>
            <p14:xfrm>
              <a:off x="3894702" y="2259457"/>
              <a:ext cx="263160" cy="523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823CAF-239E-4672-8878-76B22B46E6B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76702" y="2223457"/>
                <a:ext cx="298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57E4D3-20B7-46DC-89DD-ADF180ADABDA}"/>
                  </a:ext>
                </a:extLst>
              </p14:cNvPr>
              <p14:cNvContentPartPr/>
              <p14:nvPr/>
            </p14:nvContentPartPr>
            <p14:xfrm>
              <a:off x="3912342" y="2536297"/>
              <a:ext cx="140040" cy="39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57E4D3-20B7-46DC-89DD-ADF180ADABD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94342" y="2500297"/>
                <a:ext cx="175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DE2DC1-8BA0-4771-AC0D-92D94D20FAC1}"/>
                  </a:ext>
                </a:extLst>
              </p14:cNvPr>
              <p14:cNvContentPartPr/>
              <p14:nvPr/>
            </p14:nvContentPartPr>
            <p14:xfrm>
              <a:off x="3973542" y="2197537"/>
              <a:ext cx="343800" cy="61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DE2DC1-8BA0-4771-AC0D-92D94D20FAC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55902" y="2161897"/>
                <a:ext cx="3794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3EA6FA-A57F-4859-ACB1-8CA601316508}"/>
                  </a:ext>
                </a:extLst>
              </p14:cNvPr>
              <p14:cNvContentPartPr/>
              <p14:nvPr/>
            </p14:nvContentPartPr>
            <p14:xfrm>
              <a:off x="4439742" y="2293657"/>
              <a:ext cx="425160" cy="185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3EA6FA-A57F-4859-ACB1-8CA6013165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22102" y="2258017"/>
                <a:ext cx="460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615DC7-262C-404C-BE99-FFFEEA5A7F99}"/>
                  </a:ext>
                </a:extLst>
              </p14:cNvPr>
              <p14:cNvContentPartPr/>
              <p14:nvPr/>
            </p14:nvContentPartPr>
            <p14:xfrm>
              <a:off x="4589142" y="2463577"/>
              <a:ext cx="302400" cy="86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615DC7-262C-404C-BE99-FFFEEA5A7F9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571142" y="2427577"/>
                <a:ext cx="338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4C109ED-7941-4201-A0DE-10CFE5A35776}"/>
                  </a:ext>
                </a:extLst>
              </p14:cNvPr>
              <p14:cNvContentPartPr/>
              <p14:nvPr/>
            </p14:nvContentPartPr>
            <p14:xfrm>
              <a:off x="5080902" y="1545577"/>
              <a:ext cx="619560" cy="1659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4C109ED-7941-4201-A0DE-10CFE5A3577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063262" y="1509577"/>
                <a:ext cx="655200" cy="17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F4C1E16-AAA4-4351-A1BC-C6EDA783B4C4}"/>
                  </a:ext>
                </a:extLst>
              </p14:cNvPr>
              <p14:cNvContentPartPr/>
              <p14:nvPr/>
            </p14:nvContentPartPr>
            <p14:xfrm>
              <a:off x="5775342" y="1518217"/>
              <a:ext cx="204840" cy="31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F4C1E16-AAA4-4351-A1BC-C6EDA783B4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57702" y="1482217"/>
                <a:ext cx="2404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62B3AD-3550-4916-BDFB-863B821DF756}"/>
                  </a:ext>
                </a:extLst>
              </p14:cNvPr>
              <p14:cNvContentPartPr/>
              <p14:nvPr/>
            </p14:nvContentPartPr>
            <p14:xfrm>
              <a:off x="5881902" y="2073697"/>
              <a:ext cx="255960" cy="328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62B3AD-3550-4916-BDFB-863B821DF75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863902" y="2038057"/>
                <a:ext cx="291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2EFBF4D-5691-47A1-8371-A0B2AD863E5A}"/>
                  </a:ext>
                </a:extLst>
              </p14:cNvPr>
              <p14:cNvContentPartPr/>
              <p14:nvPr/>
            </p14:nvContentPartPr>
            <p14:xfrm>
              <a:off x="6058302" y="2661577"/>
              <a:ext cx="246600" cy="19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2EFBF4D-5691-47A1-8371-A0B2AD863E5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40302" y="2625577"/>
                <a:ext cx="282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C1BBBA-0DE1-439A-A1DF-8DA7F24E2867}"/>
                  </a:ext>
                </a:extLst>
              </p14:cNvPr>
              <p14:cNvContentPartPr/>
              <p14:nvPr/>
            </p14:nvContentPartPr>
            <p14:xfrm>
              <a:off x="6875502" y="1308697"/>
              <a:ext cx="322200" cy="441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C1BBBA-0DE1-439A-A1DF-8DA7F24E286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57502" y="1272697"/>
                <a:ext cx="3578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F84BFC-EB9B-42A7-9DA0-17C49F720BB7}"/>
                  </a:ext>
                </a:extLst>
              </p14:cNvPr>
              <p14:cNvContentPartPr/>
              <p14:nvPr/>
            </p14:nvContentPartPr>
            <p14:xfrm>
              <a:off x="6822582" y="1495537"/>
              <a:ext cx="187200" cy="4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F84BFC-EB9B-42A7-9DA0-17C49F720BB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4582" y="1459897"/>
                <a:ext cx="222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5904A0-FCCE-4E9F-948C-335539328CA0}"/>
                  </a:ext>
                </a:extLst>
              </p14:cNvPr>
              <p14:cNvContentPartPr/>
              <p14:nvPr/>
            </p14:nvContentPartPr>
            <p14:xfrm>
              <a:off x="7338102" y="1230577"/>
              <a:ext cx="292320" cy="31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5904A0-FCCE-4E9F-948C-335539328CA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20102" y="1194577"/>
                <a:ext cx="3279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248EA44-A854-41C7-9A55-7B37AA7A5FA2}"/>
                  </a:ext>
                </a:extLst>
              </p14:cNvPr>
              <p14:cNvContentPartPr/>
              <p14:nvPr/>
            </p14:nvContentPartPr>
            <p14:xfrm>
              <a:off x="7701342" y="1255057"/>
              <a:ext cx="143280" cy="15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248EA44-A854-41C7-9A55-7B37AA7A5FA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83702" y="1219417"/>
                <a:ext cx="178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865D95-7F75-4829-BBFE-9C05ABC09D82}"/>
                  </a:ext>
                </a:extLst>
              </p14:cNvPr>
              <p14:cNvContentPartPr/>
              <p14:nvPr/>
            </p14:nvContentPartPr>
            <p14:xfrm>
              <a:off x="7005822" y="2234617"/>
              <a:ext cx="254880" cy="23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865D95-7F75-4829-BBFE-9C05ABC09D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987822" y="2198977"/>
                <a:ext cx="2905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32F767E-69C4-465A-ADC3-2E7FB522AA47}"/>
                  </a:ext>
                </a:extLst>
              </p14:cNvPr>
              <p14:cNvContentPartPr/>
              <p14:nvPr/>
            </p14:nvContentPartPr>
            <p14:xfrm>
              <a:off x="7504782" y="1951657"/>
              <a:ext cx="165240" cy="244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32F767E-69C4-465A-ADC3-2E7FB522AA4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87142" y="1916017"/>
                <a:ext cx="2008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E9C330C-712B-4E98-BA57-126F843F0B53}"/>
                  </a:ext>
                </a:extLst>
              </p14:cNvPr>
              <p14:cNvContentPartPr/>
              <p14:nvPr/>
            </p14:nvContentPartPr>
            <p14:xfrm>
              <a:off x="7437822" y="2321017"/>
              <a:ext cx="189000" cy="59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E9C330C-712B-4E98-BA57-126F843F0B5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420182" y="2285017"/>
                <a:ext cx="224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D0607E-189B-434E-9A40-1A6EFFADCBBC}"/>
                  </a:ext>
                </a:extLst>
              </p14:cNvPr>
              <p14:cNvContentPartPr/>
              <p14:nvPr/>
            </p14:nvContentPartPr>
            <p14:xfrm>
              <a:off x="7745622" y="1828537"/>
              <a:ext cx="254160" cy="338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D0607E-189B-434E-9A40-1A6EFFADCBB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27982" y="1792537"/>
                <a:ext cx="2898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7F4A1D-5367-4A2C-8C66-EFD45C417A86}"/>
                  </a:ext>
                </a:extLst>
              </p14:cNvPr>
              <p14:cNvContentPartPr/>
              <p14:nvPr/>
            </p14:nvContentPartPr>
            <p14:xfrm>
              <a:off x="7727982" y="1981897"/>
              <a:ext cx="185760" cy="9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7F4A1D-5367-4A2C-8C66-EFD45C417A8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10342" y="1945897"/>
                <a:ext cx="221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DCE5A7-0F70-4238-950A-1D06CB9B5711}"/>
                  </a:ext>
                </a:extLst>
              </p14:cNvPr>
              <p14:cNvContentPartPr/>
              <p14:nvPr/>
            </p14:nvContentPartPr>
            <p14:xfrm>
              <a:off x="8259342" y="1758337"/>
              <a:ext cx="214200" cy="329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DCE5A7-0F70-4238-950A-1D06CB9B571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241342" y="1722337"/>
                <a:ext cx="2498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C364B3-1947-4DCB-94CD-A6CBDA2B5FC1}"/>
                  </a:ext>
                </a:extLst>
              </p14:cNvPr>
              <p14:cNvContentPartPr/>
              <p14:nvPr/>
            </p14:nvContentPartPr>
            <p14:xfrm>
              <a:off x="8176542" y="2144977"/>
              <a:ext cx="137520" cy="113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C364B3-1947-4DCB-94CD-A6CBDA2B5F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158542" y="2109337"/>
                <a:ext cx="1731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18D8F8-0130-4302-A9E4-350CE4BF0383}"/>
                  </a:ext>
                </a:extLst>
              </p14:cNvPr>
              <p14:cNvContentPartPr/>
              <p14:nvPr/>
            </p14:nvContentPartPr>
            <p14:xfrm>
              <a:off x="8528262" y="1730617"/>
              <a:ext cx="328320" cy="196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18D8F8-0130-4302-A9E4-350CE4BF038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10622" y="1694617"/>
                <a:ext cx="363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45D19D-887F-4DA2-B427-6523ED4C326F}"/>
                  </a:ext>
                </a:extLst>
              </p14:cNvPr>
              <p14:cNvContentPartPr/>
              <p14:nvPr/>
            </p14:nvContentPartPr>
            <p14:xfrm>
              <a:off x="7095102" y="2690017"/>
              <a:ext cx="262440" cy="521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45D19D-887F-4DA2-B427-6523ED4C326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77102" y="2654377"/>
                <a:ext cx="2980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1B50CA2-FBC4-4F4D-BB1A-58DE17E8AC87}"/>
                  </a:ext>
                </a:extLst>
              </p14:cNvPr>
              <p14:cNvContentPartPr/>
              <p14:nvPr/>
            </p14:nvContentPartPr>
            <p14:xfrm>
              <a:off x="7051182" y="2940217"/>
              <a:ext cx="289080" cy="101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1B50CA2-FBC4-4F4D-BB1A-58DE17E8AC8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33182" y="2904217"/>
                <a:ext cx="3247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B9B889F-A447-4554-82B5-CC9ADC16B59A}"/>
                  </a:ext>
                </a:extLst>
              </p14:cNvPr>
              <p14:cNvContentPartPr/>
              <p14:nvPr/>
            </p14:nvContentPartPr>
            <p14:xfrm>
              <a:off x="7473102" y="2680657"/>
              <a:ext cx="309600" cy="304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B9B889F-A447-4554-82B5-CC9ADC16B59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55462" y="2645017"/>
                <a:ext cx="3452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8E8D9F6-FB73-4AEF-B9E1-F773024E381D}"/>
                  </a:ext>
                </a:extLst>
              </p14:cNvPr>
              <p14:cNvContentPartPr/>
              <p14:nvPr/>
            </p14:nvContentPartPr>
            <p14:xfrm>
              <a:off x="7947582" y="2591017"/>
              <a:ext cx="261360" cy="221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8E8D9F6-FB73-4AEF-B9E1-F773024E381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29942" y="2555017"/>
                <a:ext cx="2970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57B473-7D95-436E-97AD-B12DCE498A07}"/>
                  </a:ext>
                </a:extLst>
              </p14:cNvPr>
              <p14:cNvContentPartPr/>
              <p14:nvPr/>
            </p14:nvContentPartPr>
            <p14:xfrm>
              <a:off x="9257982" y="929977"/>
              <a:ext cx="726480" cy="934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57B473-7D95-436E-97AD-B12DCE498A0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240342" y="893977"/>
                <a:ext cx="76212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76B2AF-C077-4657-9D6A-C727FBA2EBC2}"/>
                  </a:ext>
                </a:extLst>
              </p14:cNvPr>
              <p14:cNvContentPartPr/>
              <p14:nvPr/>
            </p14:nvContentPartPr>
            <p14:xfrm>
              <a:off x="9671262" y="1527217"/>
              <a:ext cx="287640" cy="204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76B2AF-C077-4657-9D6A-C727FBA2EBC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653262" y="1491577"/>
                <a:ext cx="323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E983B84-44AD-4989-BF8D-5A7C02CE3C2A}"/>
                  </a:ext>
                </a:extLst>
              </p14:cNvPr>
              <p14:cNvContentPartPr/>
              <p14:nvPr/>
            </p14:nvContentPartPr>
            <p14:xfrm>
              <a:off x="10102182" y="1336057"/>
              <a:ext cx="61920" cy="146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E983B84-44AD-4989-BF8D-5A7C02CE3C2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84182" y="1300417"/>
                <a:ext cx="97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4B08955-A509-41EB-803F-3753A4FE4075}"/>
                  </a:ext>
                </a:extLst>
              </p14:cNvPr>
              <p14:cNvContentPartPr/>
              <p14:nvPr/>
            </p14:nvContentPartPr>
            <p14:xfrm>
              <a:off x="9987702" y="1214737"/>
              <a:ext cx="360" cy="16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4B08955-A509-41EB-803F-3753A4FE407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970062" y="1179097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64891E-C190-4D77-A36B-7E34941D97EB}"/>
                  </a:ext>
                </a:extLst>
              </p14:cNvPr>
              <p14:cNvContentPartPr/>
              <p14:nvPr/>
            </p14:nvContentPartPr>
            <p14:xfrm>
              <a:off x="10137462" y="1123297"/>
              <a:ext cx="352080" cy="298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64891E-C190-4D77-A36B-7E34941D97E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119462" y="1087657"/>
                <a:ext cx="3877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DB1C96-4A90-4B6F-B95B-A6D886C9E44D}"/>
                  </a:ext>
                </a:extLst>
              </p14:cNvPr>
              <p14:cNvContentPartPr/>
              <p14:nvPr/>
            </p14:nvContentPartPr>
            <p14:xfrm>
              <a:off x="10538142" y="653857"/>
              <a:ext cx="291600" cy="596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DB1C96-4A90-4B6F-B95B-A6D886C9E44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520142" y="617857"/>
                <a:ext cx="3272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F823F04-88C6-4CF0-BEBA-CF7573EAB028}"/>
                  </a:ext>
                </a:extLst>
              </p14:cNvPr>
              <p14:cNvContentPartPr/>
              <p14:nvPr/>
            </p14:nvContentPartPr>
            <p14:xfrm>
              <a:off x="9512862" y="1966777"/>
              <a:ext cx="382320" cy="554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F823F04-88C6-4CF0-BEBA-CF7573EAB02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95222" y="1931137"/>
                <a:ext cx="4179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A207CD-2E21-44B5-B61F-1BEEB448C4D8}"/>
                  </a:ext>
                </a:extLst>
              </p14:cNvPr>
              <p14:cNvContentPartPr/>
              <p14:nvPr/>
            </p14:nvContentPartPr>
            <p14:xfrm>
              <a:off x="10075542" y="1731697"/>
              <a:ext cx="140760" cy="34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A207CD-2E21-44B5-B61F-1BEEB448C4D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57542" y="1695697"/>
                <a:ext cx="176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C43663E-4934-44D2-9453-F55D5BF8B6CD}"/>
                  </a:ext>
                </a:extLst>
              </p14:cNvPr>
              <p14:cNvContentPartPr/>
              <p14:nvPr/>
            </p14:nvContentPartPr>
            <p14:xfrm>
              <a:off x="10268862" y="1599937"/>
              <a:ext cx="267840" cy="336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C43663E-4934-44D2-9453-F55D5BF8B6C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251222" y="1563937"/>
                <a:ext cx="3034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59CAB69-C039-414D-A3CD-93DD8B89B58F}"/>
                  </a:ext>
                </a:extLst>
              </p14:cNvPr>
              <p14:cNvContentPartPr/>
              <p14:nvPr/>
            </p14:nvContentPartPr>
            <p14:xfrm>
              <a:off x="10296582" y="1721977"/>
              <a:ext cx="129600" cy="71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59CAB69-C039-414D-A3CD-93DD8B89B58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278582" y="1685977"/>
                <a:ext cx="165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1786FA5-71F4-4B33-8696-63D0C7C64039}"/>
                  </a:ext>
                </a:extLst>
              </p14:cNvPr>
              <p14:cNvContentPartPr/>
              <p14:nvPr/>
            </p14:nvContentPartPr>
            <p14:xfrm>
              <a:off x="10418622" y="1476817"/>
              <a:ext cx="333720" cy="393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1786FA5-71F4-4B33-8696-63D0C7C6403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400622" y="1440817"/>
                <a:ext cx="3693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1E920DB-6D7E-4A63-A232-FD0B519F5CAF}"/>
                  </a:ext>
                </a:extLst>
              </p14:cNvPr>
              <p14:cNvContentPartPr/>
              <p14:nvPr/>
            </p14:nvContentPartPr>
            <p14:xfrm>
              <a:off x="10796622" y="1491217"/>
              <a:ext cx="327240" cy="187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E920DB-6D7E-4A63-A232-FD0B519F5CA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778982" y="1455577"/>
                <a:ext cx="362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65973A-31BB-462D-B359-5A8446D7849F}"/>
                  </a:ext>
                </a:extLst>
              </p14:cNvPr>
              <p14:cNvContentPartPr/>
              <p14:nvPr/>
            </p14:nvContentPartPr>
            <p14:xfrm>
              <a:off x="10928382" y="1485457"/>
              <a:ext cx="194400" cy="267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65973A-31BB-462D-B359-5A8446D784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910742" y="1449457"/>
                <a:ext cx="2300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DFC7B8F-0565-4019-A064-6113F9C1D4B3}"/>
                  </a:ext>
                </a:extLst>
              </p14:cNvPr>
              <p14:cNvContentPartPr/>
              <p14:nvPr/>
            </p14:nvContentPartPr>
            <p14:xfrm>
              <a:off x="11122062" y="1143817"/>
              <a:ext cx="425880" cy="418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DFC7B8F-0565-4019-A064-6113F9C1D4B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104062" y="1108177"/>
                <a:ext cx="4615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B6E942-613F-4E36-AD1B-B757C6198745}"/>
                  </a:ext>
                </a:extLst>
              </p14:cNvPr>
              <p14:cNvContentPartPr/>
              <p14:nvPr/>
            </p14:nvContentPartPr>
            <p14:xfrm>
              <a:off x="1265622" y="4043977"/>
              <a:ext cx="399600" cy="605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B6E942-613F-4E36-AD1B-B757C619874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247982" y="4025977"/>
                <a:ext cx="4352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FA25217-F27B-42F2-93EF-4EB4BEEF8D81}"/>
                  </a:ext>
                </a:extLst>
              </p14:cNvPr>
              <p14:cNvContentPartPr/>
              <p14:nvPr/>
            </p14:nvContentPartPr>
            <p14:xfrm>
              <a:off x="1744062" y="3682537"/>
              <a:ext cx="663120" cy="952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FA25217-F27B-42F2-93EF-4EB4BEEF8D8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726062" y="3664897"/>
                <a:ext cx="69876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C00DD78-D6BF-4D25-B7E4-94ACC72F27E6}"/>
                  </a:ext>
                </a:extLst>
              </p14:cNvPr>
              <p14:cNvContentPartPr/>
              <p14:nvPr/>
            </p14:nvContentPartPr>
            <p14:xfrm>
              <a:off x="2145102" y="4428817"/>
              <a:ext cx="503280" cy="389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C00DD78-D6BF-4D25-B7E4-94ACC72F27E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127102" y="4411177"/>
                <a:ext cx="5389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F08388-888F-49BC-9AC1-1EAEC5B82BFE}"/>
                  </a:ext>
                </a:extLst>
              </p14:cNvPr>
              <p14:cNvContentPartPr/>
              <p14:nvPr/>
            </p14:nvContentPartPr>
            <p14:xfrm>
              <a:off x="2241582" y="4559497"/>
              <a:ext cx="604800" cy="36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F08388-888F-49BC-9AC1-1EAEC5B82BF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23942" y="4541497"/>
                <a:ext cx="64044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51CAE6E-CBDE-4B7C-8893-6AAF3154D442}"/>
              </a:ext>
            </a:extLst>
          </p:cNvPr>
          <p:cNvGrpSpPr/>
          <p:nvPr/>
        </p:nvGrpSpPr>
        <p:grpSpPr>
          <a:xfrm>
            <a:off x="3323022" y="3446377"/>
            <a:ext cx="4298040" cy="1806840"/>
            <a:chOff x="3323022" y="3446377"/>
            <a:chExt cx="4298040" cy="180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A91717-11AC-4309-AB12-9F5AE2F96A45}"/>
                    </a:ext>
                  </a:extLst>
                </p14:cNvPr>
                <p14:cNvContentPartPr/>
                <p14:nvPr/>
              </p14:nvContentPartPr>
              <p14:xfrm>
                <a:off x="3323022" y="4447537"/>
                <a:ext cx="924120" cy="687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A91717-11AC-4309-AB12-9F5AE2F96A4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05022" y="4429897"/>
                  <a:ext cx="9597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831D8E-23C8-4464-9241-D7D1F553B5A9}"/>
                    </a:ext>
                  </a:extLst>
                </p14:cNvPr>
                <p14:cNvContentPartPr/>
                <p14:nvPr/>
              </p14:nvContentPartPr>
              <p14:xfrm>
                <a:off x="4272702" y="4351777"/>
                <a:ext cx="190800" cy="691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831D8E-23C8-4464-9241-D7D1F553B5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55062" y="4334137"/>
                  <a:ext cx="22644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4A8029-7B0C-4646-847D-6AABC2F3AA61}"/>
                    </a:ext>
                  </a:extLst>
                </p14:cNvPr>
                <p14:cNvContentPartPr/>
                <p14:nvPr/>
              </p14:nvContentPartPr>
              <p14:xfrm>
                <a:off x="4598142" y="4343137"/>
                <a:ext cx="453600" cy="56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4A8029-7B0C-4646-847D-6AABC2F3AA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80142" y="4325137"/>
                  <a:ext cx="4892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733462-71A3-49F4-9C7A-011E1725EB3B}"/>
                    </a:ext>
                  </a:extLst>
                </p14:cNvPr>
                <p14:cNvContentPartPr/>
                <p14:nvPr/>
              </p14:nvContentPartPr>
              <p14:xfrm>
                <a:off x="4659702" y="4605937"/>
                <a:ext cx="211320" cy="150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733462-71A3-49F4-9C7A-011E1725EB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41702" y="4587937"/>
                  <a:ext cx="246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97F13D-C2C5-491B-8746-8B1521F484CA}"/>
                    </a:ext>
                  </a:extLst>
                </p14:cNvPr>
                <p14:cNvContentPartPr/>
                <p14:nvPr/>
              </p14:nvContentPartPr>
              <p14:xfrm>
                <a:off x="5046342" y="4485337"/>
                <a:ext cx="232200" cy="130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97F13D-C2C5-491B-8746-8B1521F484C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28702" y="4467697"/>
                  <a:ext cx="267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AD7243-1E50-4DCB-A5C3-5344A6528C15}"/>
                    </a:ext>
                  </a:extLst>
                </p14:cNvPr>
                <p14:cNvContentPartPr/>
                <p14:nvPr/>
              </p14:nvContentPartPr>
              <p14:xfrm>
                <a:off x="5072982" y="4457257"/>
                <a:ext cx="153720" cy="18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AD7243-1E50-4DCB-A5C3-5344A6528C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54982" y="4439617"/>
                  <a:ext cx="189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785C2E-BADC-4528-A6B7-D37E14CB619E}"/>
                    </a:ext>
                  </a:extLst>
                </p14:cNvPr>
                <p14:cNvContentPartPr/>
                <p14:nvPr/>
              </p14:nvContentPartPr>
              <p14:xfrm>
                <a:off x="5262702" y="4178257"/>
                <a:ext cx="529200" cy="53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785C2E-BADC-4528-A6B7-D37E14CB61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44702" y="4160617"/>
                  <a:ext cx="5648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422AAC-9F0D-4A29-A2C4-8773E226127D}"/>
                    </a:ext>
                  </a:extLst>
                </p14:cNvPr>
                <p14:cNvContentPartPr/>
                <p14:nvPr/>
              </p14:nvContentPartPr>
              <p14:xfrm>
                <a:off x="5459622" y="3948577"/>
                <a:ext cx="784800" cy="870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422AAC-9F0D-4A29-A2C4-8773E226127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41982" y="3930577"/>
                  <a:ext cx="82044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12C197-09CB-4D46-B8DE-AE40A0915A92}"/>
                    </a:ext>
                  </a:extLst>
                </p14:cNvPr>
                <p14:cNvContentPartPr/>
                <p14:nvPr/>
              </p14:nvContentPartPr>
              <p14:xfrm>
                <a:off x="6347742" y="4240537"/>
                <a:ext cx="475200" cy="243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12C197-09CB-4D46-B8DE-AE40A0915A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29742" y="4222897"/>
                  <a:ext cx="510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72E5FD-745C-4D3C-8D76-7BFB1158A564}"/>
                    </a:ext>
                  </a:extLst>
                </p14:cNvPr>
                <p14:cNvContentPartPr/>
                <p14:nvPr/>
              </p14:nvContentPartPr>
              <p14:xfrm>
                <a:off x="6180702" y="4033537"/>
                <a:ext cx="480960" cy="30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72E5FD-745C-4D3C-8D76-7BFB1158A56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62702" y="4015537"/>
                  <a:ext cx="516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D148AD-7BDC-4B55-9CC8-A1C186F8A790}"/>
                    </a:ext>
                  </a:extLst>
                </p14:cNvPr>
                <p14:cNvContentPartPr/>
                <p14:nvPr/>
              </p14:nvContentPartPr>
              <p14:xfrm>
                <a:off x="6795582" y="3446377"/>
                <a:ext cx="825480" cy="180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D148AD-7BDC-4B55-9CC8-A1C186F8A79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77582" y="3428737"/>
                  <a:ext cx="861120" cy="18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01612-6CD6-48CC-A744-41C7724753C9}"/>
                  </a:ext>
                </a:extLst>
              </p14:cNvPr>
              <p14:cNvContentPartPr/>
              <p14:nvPr/>
            </p14:nvContentPartPr>
            <p14:xfrm>
              <a:off x="7262142" y="3473377"/>
              <a:ext cx="419400" cy="375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01612-6CD6-48CC-A744-41C7724753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244502" y="3455737"/>
                <a:ext cx="45504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7A2DD47-20AA-4881-962F-31254A64B49F}"/>
              </a:ext>
            </a:extLst>
          </p:cNvPr>
          <p:cNvGrpSpPr/>
          <p:nvPr/>
        </p:nvGrpSpPr>
        <p:grpSpPr>
          <a:xfrm>
            <a:off x="7455462" y="2917177"/>
            <a:ext cx="3405240" cy="2142720"/>
            <a:chOff x="7455462" y="2917177"/>
            <a:chExt cx="3405240" cy="21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EA13A3-F700-4287-B05E-0BA8487A3D7C}"/>
                    </a:ext>
                  </a:extLst>
                </p14:cNvPr>
                <p14:cNvContentPartPr/>
                <p14:nvPr/>
              </p14:nvContentPartPr>
              <p14:xfrm>
                <a:off x="7455462" y="4005817"/>
                <a:ext cx="369360" cy="506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EA13A3-F700-4287-B05E-0BA8487A3D7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37822" y="3988177"/>
                  <a:ext cx="4050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7B1DA5-7FCB-439E-B39C-256D6938B635}"/>
                    </a:ext>
                  </a:extLst>
                </p14:cNvPr>
                <p14:cNvContentPartPr/>
                <p14:nvPr/>
              </p14:nvContentPartPr>
              <p14:xfrm>
                <a:off x="7657422" y="4559857"/>
                <a:ext cx="699120" cy="500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7B1DA5-7FCB-439E-B39C-256D6938B6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39422" y="4542217"/>
                  <a:ext cx="7347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FAFA7D-2F9A-4A99-82F4-53B020CAD76B}"/>
                    </a:ext>
                  </a:extLst>
                </p14:cNvPr>
                <p14:cNvContentPartPr/>
                <p14:nvPr/>
              </p14:nvContentPartPr>
              <p14:xfrm>
                <a:off x="8492982" y="2953897"/>
                <a:ext cx="360360" cy="54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FAFA7D-2F9A-4A99-82F4-53B020CAD76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75342" y="2936257"/>
                  <a:ext cx="396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ACD7A5-9F32-493B-9B59-917DE9A3F739}"/>
                    </a:ext>
                  </a:extLst>
                </p14:cNvPr>
                <p14:cNvContentPartPr/>
                <p14:nvPr/>
              </p14:nvContentPartPr>
              <p14:xfrm>
                <a:off x="8440062" y="3150457"/>
                <a:ext cx="262440" cy="10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ACD7A5-9F32-493B-9B59-917DE9A3F7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22422" y="3132817"/>
                  <a:ext cx="298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EE9549-0A2E-45DF-8456-9804001CD5B1}"/>
                    </a:ext>
                  </a:extLst>
                </p14:cNvPr>
                <p14:cNvContentPartPr/>
                <p14:nvPr/>
              </p14:nvContentPartPr>
              <p14:xfrm>
                <a:off x="9001302" y="2936257"/>
                <a:ext cx="352440" cy="312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EE9549-0A2E-45DF-8456-9804001CD5B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83662" y="2918617"/>
                  <a:ext cx="388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1EE524-A352-47C9-AE61-98A2DF749D13}"/>
                    </a:ext>
                  </a:extLst>
                </p14:cNvPr>
                <p14:cNvContentPartPr/>
                <p14:nvPr/>
              </p14:nvContentPartPr>
              <p14:xfrm>
                <a:off x="9389022" y="2917177"/>
                <a:ext cx="326160" cy="241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1EE524-A352-47C9-AE61-98A2DF749D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71022" y="2899177"/>
                  <a:ext cx="361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A78EF3-1E90-4589-A3CE-25D202E30383}"/>
                    </a:ext>
                  </a:extLst>
                </p14:cNvPr>
                <p14:cNvContentPartPr/>
                <p14:nvPr/>
              </p14:nvContentPartPr>
              <p14:xfrm>
                <a:off x="8713302" y="3885577"/>
                <a:ext cx="248760" cy="274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A78EF3-1E90-4589-A3CE-25D202E303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95662" y="3867937"/>
                  <a:ext cx="284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4CA92C-08D1-4213-BFBC-191943471AE7}"/>
                    </a:ext>
                  </a:extLst>
                </p14:cNvPr>
                <p14:cNvContentPartPr/>
                <p14:nvPr/>
              </p14:nvContentPartPr>
              <p14:xfrm>
                <a:off x="9087342" y="3639697"/>
                <a:ext cx="236160" cy="27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4CA92C-08D1-4213-BFBC-191943471A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9342" y="3622057"/>
                  <a:ext cx="271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FE6963-04DB-46AB-B188-FD5CAC163B38}"/>
                    </a:ext>
                  </a:extLst>
                </p14:cNvPr>
                <p14:cNvContentPartPr/>
                <p14:nvPr/>
              </p14:nvContentPartPr>
              <p14:xfrm>
                <a:off x="9011742" y="4000057"/>
                <a:ext cx="377640" cy="10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FE6963-04DB-46AB-B188-FD5CAC163B3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94102" y="3982057"/>
                  <a:ext cx="413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6DD17A-3567-463E-88F4-95B7A268A11A}"/>
                    </a:ext>
                  </a:extLst>
                </p14:cNvPr>
                <p14:cNvContentPartPr/>
                <p14:nvPr/>
              </p14:nvContentPartPr>
              <p14:xfrm>
                <a:off x="9345822" y="3472657"/>
                <a:ext cx="342720" cy="466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6DD17A-3567-463E-88F4-95B7A268A1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27822" y="3454657"/>
                  <a:ext cx="378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54640F-87C7-46D8-9E89-717DDEF72FE1}"/>
                    </a:ext>
                  </a:extLst>
                </p14:cNvPr>
                <p14:cNvContentPartPr/>
                <p14:nvPr/>
              </p14:nvContentPartPr>
              <p14:xfrm>
                <a:off x="9319542" y="3714217"/>
                <a:ext cx="230040" cy="84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54640F-87C7-46D8-9E89-717DDEF72FE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01542" y="3696217"/>
                  <a:ext cx="265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418391-A80F-4713-8FFE-5A2FF04028D9}"/>
                    </a:ext>
                  </a:extLst>
                </p14:cNvPr>
                <p14:cNvContentPartPr/>
                <p14:nvPr/>
              </p14:nvContentPartPr>
              <p14:xfrm>
                <a:off x="9927582" y="3279337"/>
                <a:ext cx="361800" cy="291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418391-A80F-4713-8FFE-5A2FF04028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09582" y="3261337"/>
                  <a:ext cx="397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FD0B27-6664-47B4-A73D-F0DE9DF20A8D}"/>
                    </a:ext>
                  </a:extLst>
                </p14:cNvPr>
                <p14:cNvContentPartPr/>
                <p14:nvPr/>
              </p14:nvContentPartPr>
              <p14:xfrm>
                <a:off x="9873582" y="3665977"/>
                <a:ext cx="419400" cy="7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FD0B27-6664-47B4-A73D-F0DE9DF20A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55582" y="3648337"/>
                  <a:ext cx="45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1951D9-2C8C-4B04-9404-30E2F679CF36}"/>
                    </a:ext>
                  </a:extLst>
                </p14:cNvPr>
                <p14:cNvContentPartPr/>
                <p14:nvPr/>
              </p14:nvContentPartPr>
              <p14:xfrm>
                <a:off x="10418622" y="3225337"/>
                <a:ext cx="442080" cy="246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1951D9-2C8C-4B04-9404-30E2F679CF3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400622" y="3207697"/>
                  <a:ext cx="47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EF920EF-8FA4-4C5C-80D8-20C88F346EFE}"/>
                    </a:ext>
                  </a:extLst>
                </p14:cNvPr>
                <p14:cNvContentPartPr/>
                <p14:nvPr/>
              </p14:nvContentPartPr>
              <p14:xfrm>
                <a:off x="9240342" y="4358977"/>
                <a:ext cx="460800" cy="35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EF920EF-8FA4-4C5C-80D8-20C88F346E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22702" y="4340977"/>
                  <a:ext cx="4964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60835-5647-4510-8FA5-E7396B047764}"/>
                    </a:ext>
                  </a:extLst>
                </p14:cNvPr>
                <p14:cNvContentPartPr/>
                <p14:nvPr/>
              </p14:nvContentPartPr>
              <p14:xfrm>
                <a:off x="9240342" y="4500817"/>
                <a:ext cx="203400" cy="9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60835-5647-4510-8FA5-E7396B04776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22702" y="4483177"/>
                  <a:ext cx="23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C4EA57-7337-4EB0-A54D-A2E94B938543}"/>
                    </a:ext>
                  </a:extLst>
                </p14:cNvPr>
                <p14:cNvContentPartPr/>
                <p14:nvPr/>
              </p14:nvContentPartPr>
              <p14:xfrm>
                <a:off x="9750102" y="4237297"/>
                <a:ext cx="302040" cy="316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C4EA57-7337-4EB0-A54D-A2E94B93854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32462" y="4219657"/>
                  <a:ext cx="337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CF1342-67A2-40E5-89C9-18CAEC5596EB}"/>
                    </a:ext>
                  </a:extLst>
                </p14:cNvPr>
                <p14:cNvContentPartPr/>
                <p14:nvPr/>
              </p14:nvContentPartPr>
              <p14:xfrm>
                <a:off x="10172382" y="3894577"/>
                <a:ext cx="535680" cy="357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CF1342-67A2-40E5-89C9-18CAEC5596E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54382" y="3876937"/>
                  <a:ext cx="571320" cy="39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7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ECC1419-84DC-4734-82DC-0C508AB3FB11}"/>
              </a:ext>
            </a:extLst>
          </p:cNvPr>
          <p:cNvGrpSpPr/>
          <p:nvPr/>
        </p:nvGrpSpPr>
        <p:grpSpPr>
          <a:xfrm>
            <a:off x="288222" y="184098"/>
            <a:ext cx="3761640" cy="993960"/>
            <a:chOff x="288222" y="184098"/>
            <a:chExt cx="3761640" cy="9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DA38AD-7A6E-4621-B7A9-07907B3085CC}"/>
                    </a:ext>
                  </a:extLst>
                </p14:cNvPr>
                <p14:cNvContentPartPr/>
                <p14:nvPr/>
              </p14:nvContentPartPr>
              <p14:xfrm>
                <a:off x="288222" y="378138"/>
                <a:ext cx="460440" cy="79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DA38AD-7A6E-4621-B7A9-07907B3085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222" y="360138"/>
                  <a:ext cx="49608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850871-FEAE-4B0B-90F7-056BDA5184D8}"/>
                    </a:ext>
                  </a:extLst>
                </p14:cNvPr>
                <p14:cNvContentPartPr/>
                <p14:nvPr/>
              </p14:nvContentPartPr>
              <p14:xfrm>
                <a:off x="878262" y="333858"/>
                <a:ext cx="63000" cy="41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850871-FEAE-4B0B-90F7-056BDA5184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622" y="315858"/>
                  <a:ext cx="98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1A5077-3296-4984-8B96-A6EE38D95F72}"/>
                    </a:ext>
                  </a:extLst>
                </p14:cNvPr>
                <p14:cNvContentPartPr/>
                <p14:nvPr/>
              </p14:nvContentPartPr>
              <p14:xfrm>
                <a:off x="1054662" y="360138"/>
                <a:ext cx="210240" cy="52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1A5077-3296-4984-8B96-A6EE38D95F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022" y="342138"/>
                  <a:ext cx="2458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B58556-0504-41C0-A780-B9967B7E9CD3}"/>
                    </a:ext>
                  </a:extLst>
                </p14:cNvPr>
                <p14:cNvContentPartPr/>
                <p14:nvPr/>
              </p14:nvContentPartPr>
              <p14:xfrm>
                <a:off x="993102" y="604938"/>
                <a:ext cx="238680" cy="8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B58556-0504-41C0-A780-B9967B7E9C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5462" y="587298"/>
                  <a:ext cx="274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EE9680-0213-4085-95C9-BCB3BA3CCA60}"/>
                    </a:ext>
                  </a:extLst>
                </p14:cNvPr>
                <p14:cNvContentPartPr/>
                <p14:nvPr/>
              </p14:nvContentPartPr>
              <p14:xfrm>
                <a:off x="1212702" y="289938"/>
                <a:ext cx="223200" cy="56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EE9680-0213-4085-95C9-BCB3BA3CCA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5062" y="271938"/>
                  <a:ext cx="25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7F4DBE-A0C7-4D0F-AB0B-35C208ECA6C4}"/>
                    </a:ext>
                  </a:extLst>
                </p14:cNvPr>
                <p14:cNvContentPartPr/>
                <p14:nvPr/>
              </p14:nvContentPartPr>
              <p14:xfrm>
                <a:off x="1573422" y="553458"/>
                <a:ext cx="2584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7F4DBE-A0C7-4D0F-AB0B-35C208ECA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5782" y="535458"/>
                  <a:ext cx="29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DDA6CE-378E-4C8D-B864-4C022A973A40}"/>
                    </a:ext>
                  </a:extLst>
                </p14:cNvPr>
                <p14:cNvContentPartPr/>
                <p14:nvPr/>
              </p14:nvContentPartPr>
              <p14:xfrm>
                <a:off x="1600062" y="657858"/>
                <a:ext cx="274320" cy="3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DDA6CE-378E-4C8D-B864-4C022A973A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2062" y="640218"/>
                  <a:ext cx="309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F6E546-553E-42E1-A840-82F66B1143C7}"/>
                    </a:ext>
                  </a:extLst>
                </p14:cNvPr>
                <p14:cNvContentPartPr/>
                <p14:nvPr/>
              </p14:nvContentPartPr>
              <p14:xfrm>
                <a:off x="2030622" y="388938"/>
                <a:ext cx="342360" cy="29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F6E546-553E-42E1-A840-82F66B1143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2982" y="370938"/>
                  <a:ext cx="378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2BEF1B-6792-4FC7-BDED-881156842D84}"/>
                    </a:ext>
                  </a:extLst>
                </p14:cNvPr>
                <p14:cNvContentPartPr/>
                <p14:nvPr/>
              </p14:nvContentPartPr>
              <p14:xfrm>
                <a:off x="2600502" y="184098"/>
                <a:ext cx="52560" cy="46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2BEF1B-6792-4FC7-BDED-881156842D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2862" y="166458"/>
                  <a:ext cx="882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D84DCE-E57A-4530-8935-B389871A5B50}"/>
                    </a:ext>
                  </a:extLst>
                </p14:cNvPr>
                <p14:cNvContentPartPr/>
                <p14:nvPr/>
              </p14:nvContentPartPr>
              <p14:xfrm>
                <a:off x="2760342" y="254658"/>
                <a:ext cx="78480" cy="24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D84DCE-E57A-4530-8935-B389871A5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42702" y="237018"/>
                  <a:ext cx="114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9E992A-D57E-46E5-A4C5-43F9FDE37023}"/>
                    </a:ext>
                  </a:extLst>
                </p14:cNvPr>
                <p14:cNvContentPartPr/>
                <p14:nvPr/>
              </p14:nvContentPartPr>
              <p14:xfrm>
                <a:off x="2637582" y="359778"/>
                <a:ext cx="193680" cy="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9E992A-D57E-46E5-A4C5-43F9FDE370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19582" y="341778"/>
                  <a:ext cx="22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1B6C0C-FAC3-4492-BFB3-CF26E0C4E254}"/>
                    </a:ext>
                  </a:extLst>
                </p14:cNvPr>
                <p14:cNvContentPartPr/>
                <p14:nvPr/>
              </p14:nvContentPartPr>
              <p14:xfrm>
                <a:off x="2839542" y="219378"/>
                <a:ext cx="204480" cy="38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1B6C0C-FAC3-4492-BFB3-CF26E0C4E2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1542" y="201738"/>
                  <a:ext cx="240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D4D310-87E8-4300-B0CF-6657A60C709A}"/>
                    </a:ext>
                  </a:extLst>
                </p14:cNvPr>
                <p14:cNvContentPartPr/>
                <p14:nvPr/>
              </p14:nvContentPartPr>
              <p14:xfrm>
                <a:off x="3173982" y="413058"/>
                <a:ext cx="398520" cy="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D4D310-87E8-4300-B0CF-6657A60C70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982" y="395058"/>
                  <a:ext cx="434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F79F25-A7D1-4850-836F-259925327C4B}"/>
                    </a:ext>
                  </a:extLst>
                </p14:cNvPr>
                <p14:cNvContentPartPr/>
                <p14:nvPr/>
              </p14:nvContentPartPr>
              <p14:xfrm>
                <a:off x="3358302" y="298578"/>
                <a:ext cx="83880" cy="31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F79F25-A7D1-4850-836F-259925327C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0302" y="280578"/>
                  <a:ext cx="119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67D853-C283-47B8-90CB-E4426E7577B5}"/>
                    </a:ext>
                  </a:extLst>
                </p14:cNvPr>
                <p14:cNvContentPartPr/>
                <p14:nvPr/>
              </p14:nvContentPartPr>
              <p14:xfrm>
                <a:off x="3569262" y="238098"/>
                <a:ext cx="480600" cy="41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67D853-C283-47B8-90CB-E4426E7577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1262" y="220098"/>
                  <a:ext cx="51624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C8DEF5-8C8A-4AE9-8B9B-E3BE30ABC095}"/>
              </a:ext>
            </a:extLst>
          </p:cNvPr>
          <p:cNvGrpSpPr/>
          <p:nvPr/>
        </p:nvGrpSpPr>
        <p:grpSpPr>
          <a:xfrm>
            <a:off x="4431102" y="412698"/>
            <a:ext cx="552600" cy="194040"/>
            <a:chOff x="4431102" y="412698"/>
            <a:chExt cx="5526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3E3DBF-C5C7-4FE7-B708-A082817A85F3}"/>
                    </a:ext>
                  </a:extLst>
                </p14:cNvPr>
                <p14:cNvContentPartPr/>
                <p14:nvPr/>
              </p14:nvContentPartPr>
              <p14:xfrm>
                <a:off x="4431102" y="412698"/>
                <a:ext cx="452520" cy="18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3E3DBF-C5C7-4FE7-B708-A082817A85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3102" y="394698"/>
                  <a:ext cx="488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00DB10-9AE5-4195-94BE-8E437181C530}"/>
                    </a:ext>
                  </a:extLst>
                </p14:cNvPr>
                <p14:cNvContentPartPr/>
                <p14:nvPr/>
              </p14:nvContentPartPr>
              <p14:xfrm>
                <a:off x="4536582" y="506658"/>
                <a:ext cx="447120" cy="10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00DB10-9AE5-4195-94BE-8E437181C5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8942" y="488658"/>
                  <a:ext cx="48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82ED5A-C541-4EA4-BA48-45EC068151AD}"/>
              </a:ext>
            </a:extLst>
          </p:cNvPr>
          <p:cNvGrpSpPr/>
          <p:nvPr/>
        </p:nvGrpSpPr>
        <p:grpSpPr>
          <a:xfrm>
            <a:off x="5212302" y="-79062"/>
            <a:ext cx="889920" cy="1539319"/>
            <a:chOff x="5212302" y="-79062"/>
            <a:chExt cx="889920" cy="15393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6D4EE4-E15B-4C01-9B83-158F3C61206B}"/>
                    </a:ext>
                  </a:extLst>
                </p14:cNvPr>
                <p14:cNvContentPartPr/>
                <p14:nvPr/>
              </p14:nvContentPartPr>
              <p14:xfrm>
                <a:off x="5212302" y="-79062"/>
                <a:ext cx="459000" cy="141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6D4EE4-E15B-4C01-9B83-158F3C6120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94662" y="-97062"/>
                  <a:ext cx="49464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EB40B7-8B0B-4589-BC3B-0CCCA54BE394}"/>
                    </a:ext>
                  </a:extLst>
                </p14:cNvPr>
                <p14:cNvContentPartPr/>
                <p14:nvPr/>
              </p14:nvContentPartPr>
              <p14:xfrm>
                <a:off x="5837622" y="116737"/>
                <a:ext cx="176400" cy="29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EB40B7-8B0B-4589-BC3B-0CCCA54BE3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9622" y="98737"/>
                  <a:ext cx="212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235806-97EA-4C28-989A-AD8238A73E50}"/>
                    </a:ext>
                  </a:extLst>
                </p14:cNvPr>
                <p14:cNvContentPartPr/>
                <p14:nvPr/>
              </p14:nvContentPartPr>
              <p14:xfrm>
                <a:off x="5916102" y="597337"/>
                <a:ext cx="186120" cy="35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235806-97EA-4C28-989A-AD8238A73E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8462" y="579697"/>
                  <a:ext cx="221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FE2A8D-1423-4689-BA7A-1BFE8212AD22}"/>
                    </a:ext>
                  </a:extLst>
                </p14:cNvPr>
                <p14:cNvContentPartPr/>
                <p14:nvPr/>
              </p14:nvContentPartPr>
              <p14:xfrm>
                <a:off x="5820342" y="1141297"/>
                <a:ext cx="280800" cy="318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FE2A8D-1423-4689-BA7A-1BFE8212AD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2342" y="1123657"/>
                  <a:ext cx="31644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4BA2C-8FCD-437B-9013-4FE6AA3A3DE1}"/>
              </a:ext>
            </a:extLst>
          </p:cNvPr>
          <p:cNvGrpSpPr/>
          <p:nvPr/>
        </p:nvGrpSpPr>
        <p:grpSpPr>
          <a:xfrm>
            <a:off x="7103742" y="8377"/>
            <a:ext cx="2441880" cy="1629720"/>
            <a:chOff x="7103742" y="8377"/>
            <a:chExt cx="2441880" cy="16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FDDEE1-051B-4924-A127-FC5F7FB8C517}"/>
                    </a:ext>
                  </a:extLst>
                </p14:cNvPr>
                <p14:cNvContentPartPr/>
                <p14:nvPr/>
              </p14:nvContentPartPr>
              <p14:xfrm>
                <a:off x="7182942" y="8377"/>
                <a:ext cx="318600" cy="38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FDDEE1-051B-4924-A127-FC5F7FB8C5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5302" y="-9623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85DDB4-F1A2-4723-B17A-74B0F9A5E731}"/>
                    </a:ext>
                  </a:extLst>
                </p14:cNvPr>
                <p14:cNvContentPartPr/>
                <p14:nvPr/>
              </p14:nvContentPartPr>
              <p14:xfrm>
                <a:off x="7103742" y="160657"/>
                <a:ext cx="298080" cy="5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85DDB4-F1A2-4723-B17A-74B0F9A5E7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5742" y="143017"/>
                  <a:ext cx="333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F46F70-D235-460F-814F-9D79C2B8CA55}"/>
                    </a:ext>
                  </a:extLst>
                </p14:cNvPr>
                <p14:cNvContentPartPr/>
                <p14:nvPr/>
              </p14:nvContentPartPr>
              <p14:xfrm>
                <a:off x="7784862" y="35017"/>
                <a:ext cx="171720" cy="32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F46F70-D235-460F-814F-9D79C2B8CA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6862" y="17017"/>
                  <a:ext cx="207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F0934C-250D-4610-B7BC-EA00770200D9}"/>
                    </a:ext>
                  </a:extLst>
                </p14:cNvPr>
                <p14:cNvContentPartPr/>
                <p14:nvPr/>
              </p14:nvContentPartPr>
              <p14:xfrm>
                <a:off x="8132262" y="108097"/>
                <a:ext cx="16200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F0934C-250D-4610-B7BC-EA00770200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14262" y="90097"/>
                  <a:ext cx="197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2160-F2F5-447A-BE0A-B915327A3247}"/>
                    </a:ext>
                  </a:extLst>
                </p14:cNvPr>
                <p14:cNvContentPartPr/>
                <p14:nvPr/>
              </p14:nvContentPartPr>
              <p14:xfrm>
                <a:off x="7270062" y="755737"/>
                <a:ext cx="187200" cy="187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4D2160-F2F5-447A-BE0A-B915327A32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52422" y="737737"/>
                  <a:ext cx="222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2D0E55-A4D7-4F18-9A80-251D01A33135}"/>
                    </a:ext>
                  </a:extLst>
                </p14:cNvPr>
                <p14:cNvContentPartPr/>
                <p14:nvPr/>
              </p14:nvContentPartPr>
              <p14:xfrm>
                <a:off x="7332342" y="764737"/>
                <a:ext cx="74880" cy="9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2D0E55-A4D7-4F18-9A80-251D01A331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14342" y="746737"/>
                  <a:ext cx="11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64AC40-6B07-4967-A5BD-46CCE39D73A2}"/>
                    </a:ext>
                  </a:extLst>
                </p14:cNvPr>
                <p14:cNvContentPartPr/>
                <p14:nvPr/>
              </p14:nvContentPartPr>
              <p14:xfrm>
                <a:off x="7620342" y="694177"/>
                <a:ext cx="284040" cy="28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64AC40-6B07-4967-A5BD-46CCE39D73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2342" y="676537"/>
                  <a:ext cx="319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9FAC63-3F46-47F2-9259-C4F3F386519D}"/>
                    </a:ext>
                  </a:extLst>
                </p14:cNvPr>
                <p14:cNvContentPartPr/>
                <p14:nvPr/>
              </p14:nvContentPartPr>
              <p14:xfrm>
                <a:off x="7596222" y="1054897"/>
                <a:ext cx="289800" cy="5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9FAC63-3F46-47F2-9259-C4F3F38651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8222" y="1036897"/>
                  <a:ext cx="325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D7BDF4-6A50-4812-A3B7-8174B86AC756}"/>
                    </a:ext>
                  </a:extLst>
                </p14:cNvPr>
                <p14:cNvContentPartPr/>
                <p14:nvPr/>
              </p14:nvContentPartPr>
              <p14:xfrm>
                <a:off x="8053422" y="694177"/>
                <a:ext cx="233640" cy="326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D7BDF4-6A50-4812-A3B7-8174B86AC7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5782" y="676537"/>
                  <a:ext cx="269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09A82C-9FAC-41A0-87B2-5FF7F078B8EA}"/>
                    </a:ext>
                  </a:extLst>
                </p14:cNvPr>
                <p14:cNvContentPartPr/>
                <p14:nvPr/>
              </p14:nvContentPartPr>
              <p14:xfrm>
                <a:off x="7982862" y="827377"/>
                <a:ext cx="237600" cy="7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09A82C-9FAC-41A0-87B2-5FF7F078B8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5222" y="809737"/>
                  <a:ext cx="273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E2A928-45B7-4B42-B7C1-78CB7DB8DBC0}"/>
                    </a:ext>
                  </a:extLst>
                </p14:cNvPr>
                <p14:cNvContentPartPr/>
                <p14:nvPr/>
              </p14:nvContentPartPr>
              <p14:xfrm>
                <a:off x="8625462" y="456937"/>
                <a:ext cx="340920" cy="48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E2A928-45B7-4B42-B7C1-78CB7DB8DB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462" y="439297"/>
                  <a:ext cx="3765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20C2D5-A79F-4922-8288-CE64C37CF3F6}"/>
                    </a:ext>
                  </a:extLst>
                </p14:cNvPr>
                <p14:cNvContentPartPr/>
                <p14:nvPr/>
              </p14:nvContentPartPr>
              <p14:xfrm>
                <a:off x="8422782" y="861217"/>
                <a:ext cx="45000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20C2D5-A79F-4922-8288-CE64C37CF3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4782" y="843577"/>
                  <a:ext cx="485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E28E42-8EDB-451B-82B3-8758C9F04090}"/>
                    </a:ext>
                  </a:extLst>
                </p14:cNvPr>
                <p14:cNvContentPartPr/>
                <p14:nvPr/>
              </p14:nvContentPartPr>
              <p14:xfrm>
                <a:off x="9117942" y="526057"/>
                <a:ext cx="427680" cy="442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E28E42-8EDB-451B-82B3-8758C9F040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0302" y="508057"/>
                  <a:ext cx="463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273B9-E582-4467-ABF2-90E1F278CC3E}"/>
                    </a:ext>
                  </a:extLst>
                </p14:cNvPr>
                <p14:cNvContentPartPr/>
                <p14:nvPr/>
              </p14:nvContentPartPr>
              <p14:xfrm>
                <a:off x="7349982" y="1248217"/>
                <a:ext cx="252360" cy="38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273B9-E582-4467-ABF2-90E1F278CC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31982" y="1230217"/>
                  <a:ext cx="288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E9177F-DA3C-4C65-A1F4-2DF5D6C96815}"/>
                    </a:ext>
                  </a:extLst>
                </p14:cNvPr>
                <p14:cNvContentPartPr/>
                <p14:nvPr/>
              </p14:nvContentPartPr>
              <p14:xfrm>
                <a:off x="7253142" y="1442617"/>
                <a:ext cx="239400" cy="52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E9177F-DA3C-4C65-A1F4-2DF5D6C968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5502" y="1424977"/>
                  <a:ext cx="275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90042E-A011-4961-B6C3-41D505DDB680}"/>
                    </a:ext>
                  </a:extLst>
                </p14:cNvPr>
                <p14:cNvContentPartPr/>
                <p14:nvPr/>
              </p14:nvContentPartPr>
              <p14:xfrm>
                <a:off x="8000502" y="1309777"/>
                <a:ext cx="305280" cy="32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90042E-A011-4961-B6C3-41D505DDB6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82862" y="1292137"/>
                  <a:ext cx="340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1841D1-77D3-4E7C-9ED9-620156830C76}"/>
                    </a:ext>
                  </a:extLst>
                </p14:cNvPr>
                <p14:cNvContentPartPr/>
                <p14:nvPr/>
              </p14:nvContentPartPr>
              <p14:xfrm>
                <a:off x="8519262" y="1185577"/>
                <a:ext cx="288360" cy="38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1841D1-77D3-4E7C-9ED9-620156830C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1622" y="1167937"/>
                  <a:ext cx="324000" cy="42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EB4C87-DF6F-4943-B7D4-778D05EC9E30}"/>
                  </a:ext>
                </a:extLst>
              </p14:cNvPr>
              <p14:cNvContentPartPr/>
              <p14:nvPr/>
            </p14:nvContentPartPr>
            <p14:xfrm>
              <a:off x="5300502" y="5345377"/>
              <a:ext cx="205200" cy="238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EB4C87-DF6F-4943-B7D4-778D05EC9E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82502" y="5327737"/>
                <a:ext cx="24084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BAAC3B0-7690-4878-93A3-F019ADF9D5A7}"/>
              </a:ext>
            </a:extLst>
          </p:cNvPr>
          <p:cNvGrpSpPr/>
          <p:nvPr/>
        </p:nvGrpSpPr>
        <p:grpSpPr>
          <a:xfrm>
            <a:off x="2312142" y="2277097"/>
            <a:ext cx="6365880" cy="3209400"/>
            <a:chOff x="2312142" y="2277097"/>
            <a:chExt cx="6365880" cy="32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B6412C-D12D-44F3-B97A-C997752ED930}"/>
                    </a:ext>
                  </a:extLst>
                </p14:cNvPr>
                <p14:cNvContentPartPr/>
                <p14:nvPr/>
              </p14:nvContentPartPr>
              <p14:xfrm>
                <a:off x="2312142" y="4878457"/>
                <a:ext cx="6365880" cy="60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B6412C-D12D-44F3-B97A-C997752ED9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94142" y="4860457"/>
                  <a:ext cx="64015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5D1BB9-CCB9-4048-8323-FB28B2484369}"/>
                    </a:ext>
                  </a:extLst>
                </p14:cNvPr>
                <p14:cNvContentPartPr/>
                <p14:nvPr/>
              </p14:nvContentPartPr>
              <p14:xfrm>
                <a:off x="4518942" y="2277097"/>
                <a:ext cx="735480" cy="286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5D1BB9-CCB9-4048-8323-FB28B24843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01302" y="2259097"/>
                  <a:ext cx="771120" cy="29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5F307-104A-4C7F-A3FD-CC83C029FF6C}"/>
                    </a:ext>
                  </a:extLst>
                </p14:cNvPr>
                <p14:cNvContentPartPr/>
                <p14:nvPr/>
              </p14:nvContentPartPr>
              <p14:xfrm>
                <a:off x="5231022" y="5037937"/>
                <a:ext cx="30600" cy="127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5F307-104A-4C7F-A3FD-CC83C029FF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13382" y="5019937"/>
                  <a:ext cx="662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890DCA-E2D6-44C5-9A97-0C1CBCC263D0}"/>
              </a:ext>
            </a:extLst>
          </p:cNvPr>
          <p:cNvGrpSpPr/>
          <p:nvPr/>
        </p:nvGrpSpPr>
        <p:grpSpPr>
          <a:xfrm>
            <a:off x="3105942" y="3723937"/>
            <a:ext cx="1905480" cy="698400"/>
            <a:chOff x="3105942" y="3723937"/>
            <a:chExt cx="190548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48D2B-CFD4-4C8E-8878-97F701A02244}"/>
                    </a:ext>
                  </a:extLst>
                </p14:cNvPr>
                <p14:cNvContentPartPr/>
                <p14:nvPr/>
              </p14:nvContentPartPr>
              <p14:xfrm>
                <a:off x="3891822" y="4167097"/>
                <a:ext cx="1119600" cy="14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48D2B-CFD4-4C8E-8878-97F701A022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4182" y="4149457"/>
                  <a:ext cx="1155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13C3D1-21A1-4987-9C19-2A0B60E40DC4}"/>
                    </a:ext>
                  </a:extLst>
                </p14:cNvPr>
                <p14:cNvContentPartPr/>
                <p14:nvPr/>
              </p14:nvContentPartPr>
              <p14:xfrm>
                <a:off x="3729462" y="4316857"/>
                <a:ext cx="1620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13C3D1-21A1-4987-9C19-2A0B60E40D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1462" y="4298857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7859CB-DACE-436F-A647-2FB9920F3504}"/>
                    </a:ext>
                  </a:extLst>
                </p14:cNvPr>
                <p14:cNvContentPartPr/>
                <p14:nvPr/>
              </p14:nvContentPartPr>
              <p14:xfrm>
                <a:off x="3376662" y="4351777"/>
                <a:ext cx="96120" cy="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7859CB-DACE-436F-A647-2FB9920F35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59022" y="4334137"/>
                  <a:ext cx="131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2BA84E-4C1C-4261-973E-1F586FB5B699}"/>
                    </a:ext>
                  </a:extLst>
                </p14:cNvPr>
                <p14:cNvContentPartPr/>
                <p14:nvPr/>
              </p14:nvContentPartPr>
              <p14:xfrm>
                <a:off x="3105942" y="4421977"/>
                <a:ext cx="241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2BA84E-4C1C-4261-973E-1F586FB5B6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87942" y="4404337"/>
                  <a:ext cx="5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889FCF-04EB-4833-B693-35E24E8FDD74}"/>
                    </a:ext>
                  </a:extLst>
                </p14:cNvPr>
                <p14:cNvContentPartPr/>
                <p14:nvPr/>
              </p14:nvContentPartPr>
              <p14:xfrm>
                <a:off x="3586902" y="3723937"/>
                <a:ext cx="635040" cy="45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889FCF-04EB-4833-B693-35E24E8FD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68902" y="3706297"/>
                  <a:ext cx="670680" cy="48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1EEC1C-080B-4DE6-829C-6F2C80A84630}"/>
                  </a:ext>
                </a:extLst>
              </p14:cNvPr>
              <p14:cNvContentPartPr/>
              <p14:nvPr/>
            </p14:nvContentPartPr>
            <p14:xfrm>
              <a:off x="7068822" y="4791697"/>
              <a:ext cx="101880" cy="229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1EEC1C-080B-4DE6-829C-6F2C80A8463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50822" y="4773697"/>
                <a:ext cx="1375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DC89FA5-70D4-4721-8545-A2D7334D5781}"/>
                  </a:ext>
                </a:extLst>
              </p14:cNvPr>
              <p14:cNvContentPartPr/>
              <p14:nvPr/>
            </p14:nvContentPartPr>
            <p14:xfrm>
              <a:off x="6259542" y="5020297"/>
              <a:ext cx="23760" cy="5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DC89FA5-70D4-4721-8545-A2D7334D57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41902" y="5002297"/>
                <a:ext cx="59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BE754B-1727-4703-B2B5-ACCC01790B5F}"/>
                  </a:ext>
                </a:extLst>
              </p14:cNvPr>
              <p14:cNvContentPartPr/>
              <p14:nvPr/>
            </p14:nvContentPartPr>
            <p14:xfrm>
              <a:off x="6303822" y="5371657"/>
              <a:ext cx="108360" cy="129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BE754B-1727-4703-B2B5-ACCC01790B5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86182" y="5354017"/>
                <a:ext cx="144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4B0CD8B-C797-4529-A911-2FEEDE645A54}"/>
                  </a:ext>
                </a:extLst>
              </p14:cNvPr>
              <p14:cNvContentPartPr/>
              <p14:nvPr/>
            </p14:nvContentPartPr>
            <p14:xfrm>
              <a:off x="6445662" y="2057857"/>
              <a:ext cx="676800" cy="2865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4B0CD8B-C797-4529-A911-2FEEDE645A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27662" y="2039857"/>
                <a:ext cx="712440" cy="29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76A2D0F-8F71-4255-A8C9-D8BBB4BF4106}"/>
              </a:ext>
            </a:extLst>
          </p:cNvPr>
          <p:cNvGrpSpPr/>
          <p:nvPr/>
        </p:nvGrpSpPr>
        <p:grpSpPr>
          <a:xfrm>
            <a:off x="4651422" y="1863457"/>
            <a:ext cx="1844280" cy="2277720"/>
            <a:chOff x="4651422" y="1863457"/>
            <a:chExt cx="1844280" cy="22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E51448-531F-4908-AEBB-9646AC96155A}"/>
                    </a:ext>
                  </a:extLst>
                </p14:cNvPr>
                <p14:cNvContentPartPr/>
                <p14:nvPr/>
              </p14:nvContentPartPr>
              <p14:xfrm>
                <a:off x="4651422" y="2092777"/>
                <a:ext cx="1844280" cy="204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E51448-531F-4908-AEBB-9646AC9615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3782" y="2075137"/>
                  <a:ext cx="1879920" cy="20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CC21AA-E758-4136-A689-562032ABE8C2}"/>
                    </a:ext>
                  </a:extLst>
                </p14:cNvPr>
                <p14:cNvContentPartPr/>
                <p14:nvPr/>
              </p14:nvContentPartPr>
              <p14:xfrm>
                <a:off x="5560062" y="1863457"/>
                <a:ext cx="268200" cy="18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CC21AA-E758-4136-A689-562032ABE8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42062" y="1845817"/>
                  <a:ext cx="3038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9676161-79F3-4B46-9572-CAC8E2BA846D}"/>
                  </a:ext>
                </a:extLst>
              </p14:cNvPr>
              <p14:cNvContentPartPr/>
              <p14:nvPr/>
            </p14:nvContentPartPr>
            <p14:xfrm>
              <a:off x="4109622" y="1413457"/>
              <a:ext cx="532800" cy="1136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9676161-79F3-4B46-9572-CAC8E2BA84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91622" y="1395457"/>
                <a:ext cx="568440" cy="11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B75F0F0-B9CD-4B3E-896E-70C33166D321}"/>
              </a:ext>
            </a:extLst>
          </p:cNvPr>
          <p:cNvGrpSpPr/>
          <p:nvPr/>
        </p:nvGrpSpPr>
        <p:grpSpPr>
          <a:xfrm>
            <a:off x="6830862" y="3013657"/>
            <a:ext cx="2785320" cy="2836080"/>
            <a:chOff x="6830862" y="3013657"/>
            <a:chExt cx="2785320" cy="28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3FD643-E219-4D1B-85F8-5B05963E5938}"/>
                    </a:ext>
                  </a:extLst>
                </p14:cNvPr>
                <p14:cNvContentPartPr/>
                <p14:nvPr/>
              </p14:nvContentPartPr>
              <p14:xfrm>
                <a:off x="8035782" y="4800337"/>
                <a:ext cx="27360" cy="11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3FD643-E219-4D1B-85F8-5B05963E59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8142" y="4782337"/>
                  <a:ext cx="63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178300-FCBD-4970-8040-0E4008A0EC8D}"/>
                    </a:ext>
                  </a:extLst>
                </p14:cNvPr>
                <p14:cNvContentPartPr/>
                <p14:nvPr/>
              </p14:nvContentPartPr>
              <p14:xfrm>
                <a:off x="8000502" y="5183737"/>
                <a:ext cx="160560" cy="534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178300-FCBD-4970-8040-0E4008A0EC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82862" y="5165737"/>
                  <a:ext cx="1962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66B255-5359-4CDC-97F0-9314B4BF699D}"/>
                    </a:ext>
                  </a:extLst>
                </p14:cNvPr>
                <p14:cNvContentPartPr/>
                <p14:nvPr/>
              </p14:nvContentPartPr>
              <p14:xfrm>
                <a:off x="8563542" y="4944697"/>
                <a:ext cx="1034280" cy="3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66B255-5359-4CDC-97F0-9314B4BF69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5542" y="4926697"/>
                  <a:ext cx="1069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915789-88D8-4483-B0C1-29B04F41BB84}"/>
                    </a:ext>
                  </a:extLst>
                </p14:cNvPr>
                <p14:cNvContentPartPr/>
                <p14:nvPr/>
              </p14:nvContentPartPr>
              <p14:xfrm>
                <a:off x="9082302" y="4835617"/>
                <a:ext cx="69120" cy="23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915789-88D8-4483-B0C1-29B04F41BB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64302" y="4817617"/>
                  <a:ext cx="104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492447-F35A-453E-A6E5-BB532B8E51D4}"/>
                    </a:ext>
                  </a:extLst>
                </p14:cNvPr>
                <p14:cNvContentPartPr/>
                <p14:nvPr/>
              </p14:nvContentPartPr>
              <p14:xfrm>
                <a:off x="9073302" y="5204617"/>
                <a:ext cx="542880" cy="64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492447-F35A-453E-A6E5-BB532B8E51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55302" y="5186977"/>
                  <a:ext cx="5785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DAD880-C06B-4116-800E-EEA4F169D108}"/>
                    </a:ext>
                  </a:extLst>
                </p14:cNvPr>
                <p14:cNvContentPartPr/>
                <p14:nvPr/>
              </p14:nvContentPartPr>
              <p14:xfrm>
                <a:off x="7077462" y="5231977"/>
                <a:ext cx="342000" cy="29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DAD880-C06B-4116-800E-EEA4F169D1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9462" y="5214337"/>
                  <a:ext cx="377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69BC75-98BD-4AD6-A9AE-BDF8923F7F0F}"/>
                    </a:ext>
                  </a:extLst>
                </p14:cNvPr>
                <p14:cNvContentPartPr/>
                <p14:nvPr/>
              </p14:nvContentPartPr>
              <p14:xfrm>
                <a:off x="6830862" y="3701977"/>
                <a:ext cx="361440" cy="123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69BC75-98BD-4AD6-A9AE-BDF8923F7F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2862" y="3684337"/>
                  <a:ext cx="39708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95C586-AF88-4F4F-8286-4CAE351347F9}"/>
                    </a:ext>
                  </a:extLst>
                </p14:cNvPr>
                <p14:cNvContentPartPr/>
                <p14:nvPr/>
              </p14:nvContentPartPr>
              <p14:xfrm>
                <a:off x="6831222" y="3558697"/>
                <a:ext cx="1027080" cy="151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95C586-AF88-4F4F-8286-4CAE351347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13222" y="3541057"/>
                  <a:ext cx="1062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388BDF-3796-4CF9-8610-EE49DB0C005E}"/>
                    </a:ext>
                  </a:extLst>
                </p14:cNvPr>
                <p14:cNvContentPartPr/>
                <p14:nvPr/>
              </p14:nvContentPartPr>
              <p14:xfrm>
                <a:off x="8071062" y="3543217"/>
                <a:ext cx="14292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388BDF-3796-4CF9-8610-EE49DB0C00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53062" y="3525217"/>
                  <a:ext cx="178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56F130-C8FB-4E52-A09B-271ACB9CFDAD}"/>
                    </a:ext>
                  </a:extLst>
                </p14:cNvPr>
                <p14:cNvContentPartPr/>
                <p14:nvPr/>
              </p14:nvContentPartPr>
              <p14:xfrm>
                <a:off x="8510622" y="3518017"/>
                <a:ext cx="104400" cy="25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56F130-C8FB-4E52-A09B-271ACB9CFD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92982" y="3500377"/>
                  <a:ext cx="14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B3F7C9-83C7-4F01-942C-04D0FBAFDDC1}"/>
                    </a:ext>
                  </a:extLst>
                </p14:cNvPr>
                <p14:cNvContentPartPr/>
                <p14:nvPr/>
              </p14:nvContentPartPr>
              <p14:xfrm>
                <a:off x="9020382" y="3478057"/>
                <a:ext cx="228600" cy="2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B3F7C9-83C7-4F01-942C-04D0FBAFDD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02742" y="3460057"/>
                  <a:ext cx="264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3B65BB-2520-4C08-B64B-7A969396EF4C}"/>
                    </a:ext>
                  </a:extLst>
                </p14:cNvPr>
                <p14:cNvContentPartPr/>
                <p14:nvPr/>
              </p14:nvContentPartPr>
              <p14:xfrm>
                <a:off x="7226862" y="3013657"/>
                <a:ext cx="461880" cy="40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3B65BB-2520-4C08-B64B-7A969396EF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09222" y="2995657"/>
                  <a:ext cx="497520" cy="44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079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C8AD6-F6CF-41CB-BF02-E32D40FFCD64}"/>
                  </a:ext>
                </a:extLst>
              </p14:cNvPr>
              <p14:cNvContentPartPr/>
              <p14:nvPr/>
            </p14:nvContentPartPr>
            <p14:xfrm>
              <a:off x="1263462" y="309018"/>
              <a:ext cx="624240" cy="90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C8AD6-F6CF-41CB-BF02-E32D40FFC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462" y="273378"/>
                <a:ext cx="65988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3DB38-73BB-430A-A419-BC633877E85C}"/>
                  </a:ext>
                </a:extLst>
              </p14:cNvPr>
              <p14:cNvContentPartPr/>
              <p14:nvPr/>
            </p14:nvContentPartPr>
            <p14:xfrm>
              <a:off x="1978422" y="448698"/>
              <a:ext cx="861480" cy="56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3DB38-73BB-430A-A419-BC633877E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422" y="412698"/>
                <a:ext cx="8971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49CA57-BA57-45D1-891F-82BE085B5161}"/>
                  </a:ext>
                </a:extLst>
              </p14:cNvPr>
              <p14:cNvContentPartPr/>
              <p14:nvPr/>
            </p14:nvContentPartPr>
            <p14:xfrm>
              <a:off x="2911902" y="181578"/>
              <a:ext cx="914040" cy="73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49CA57-BA57-45D1-891F-82BE085B51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4262" y="145938"/>
                <a:ext cx="94968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76E524-B938-4346-9E0F-F34DFF736095}"/>
                  </a:ext>
                </a:extLst>
              </p14:cNvPr>
              <p14:cNvContentPartPr/>
              <p14:nvPr/>
            </p14:nvContentPartPr>
            <p14:xfrm>
              <a:off x="3903702" y="306498"/>
              <a:ext cx="281880" cy="50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76E524-B938-4346-9E0F-F34DFF7360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5702" y="270858"/>
                <a:ext cx="3175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C9CE33-2568-46FE-B22D-B591E1766BA5}"/>
                  </a:ext>
                </a:extLst>
              </p14:cNvPr>
              <p14:cNvContentPartPr/>
              <p14:nvPr/>
            </p14:nvContentPartPr>
            <p14:xfrm>
              <a:off x="4358742" y="-44142"/>
              <a:ext cx="898560" cy="74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C9CE33-2568-46FE-B22D-B591E1766B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0742" y="-79782"/>
                <a:ext cx="93420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755071-731F-4EA3-9E91-135BB34C3A21}"/>
                  </a:ext>
                </a:extLst>
              </p14:cNvPr>
              <p14:cNvContentPartPr/>
              <p14:nvPr/>
            </p14:nvContentPartPr>
            <p14:xfrm>
              <a:off x="5937702" y="-60023"/>
              <a:ext cx="832320" cy="114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755071-731F-4EA3-9E91-135BB34C3A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19702" y="-96023"/>
                <a:ext cx="86796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E4E13-507A-4BA2-8DB9-7070013FA7A4}"/>
                  </a:ext>
                </a:extLst>
              </p14:cNvPr>
              <p14:cNvContentPartPr/>
              <p14:nvPr/>
            </p14:nvContentPartPr>
            <p14:xfrm>
              <a:off x="6400662" y="622897"/>
              <a:ext cx="219960" cy="6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E4E13-507A-4BA2-8DB9-7070013FA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662" y="587257"/>
                <a:ext cx="255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4EEA7B-47FF-4668-BD3E-5DF80E20393E}"/>
                  </a:ext>
                </a:extLst>
              </p14:cNvPr>
              <p14:cNvContentPartPr/>
              <p14:nvPr/>
            </p14:nvContentPartPr>
            <p14:xfrm>
              <a:off x="7320822" y="239137"/>
              <a:ext cx="1423080" cy="63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4EEA7B-47FF-4668-BD3E-5DF80E2039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3182" y="203497"/>
                <a:ext cx="145872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FA9CC0-6C86-430E-A903-317BB481A6E5}"/>
                  </a:ext>
                </a:extLst>
              </p14:cNvPr>
              <p14:cNvContentPartPr/>
              <p14:nvPr/>
            </p14:nvContentPartPr>
            <p14:xfrm>
              <a:off x="8589822" y="236977"/>
              <a:ext cx="580680" cy="58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FA9CC0-6C86-430E-A903-317BB481A6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71822" y="200977"/>
                <a:ext cx="6163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12643D-637C-4CD7-A6A9-61D8C14BFF96}"/>
                  </a:ext>
                </a:extLst>
              </p14:cNvPr>
              <p14:cNvContentPartPr/>
              <p14:nvPr/>
            </p14:nvContentPartPr>
            <p14:xfrm>
              <a:off x="8677662" y="564217"/>
              <a:ext cx="185760" cy="6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12643D-637C-4CD7-A6A9-61D8C14BFF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60022" y="528577"/>
                <a:ext cx="221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6E1449-869F-4495-A43B-3D9F027F128D}"/>
                  </a:ext>
                </a:extLst>
              </p14:cNvPr>
              <p14:cNvContentPartPr/>
              <p14:nvPr/>
            </p14:nvContentPartPr>
            <p14:xfrm>
              <a:off x="8994102" y="447937"/>
              <a:ext cx="215640" cy="19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6E1449-869F-4495-A43B-3D9F027F12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6462" y="412297"/>
                <a:ext cx="251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8A6D68-5833-489B-BE94-E6E42DADD6EF}"/>
                  </a:ext>
                </a:extLst>
              </p14:cNvPr>
              <p14:cNvContentPartPr/>
              <p14:nvPr/>
            </p14:nvContentPartPr>
            <p14:xfrm>
              <a:off x="8923902" y="307177"/>
              <a:ext cx="360" cy="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8A6D68-5833-489B-BE94-E6E42DADD6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05902" y="271537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514E54-3A7D-4B68-8B63-40561E9A60AF}"/>
                  </a:ext>
                </a:extLst>
              </p14:cNvPr>
              <p14:cNvContentPartPr/>
              <p14:nvPr/>
            </p14:nvContentPartPr>
            <p14:xfrm>
              <a:off x="9187422" y="173617"/>
              <a:ext cx="419760" cy="41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514E54-3A7D-4B68-8B63-40561E9A60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69782" y="137977"/>
                <a:ext cx="455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698247-E52A-4B16-A3CA-FC0EA30A1F65}"/>
                  </a:ext>
                </a:extLst>
              </p14:cNvPr>
              <p14:cNvContentPartPr/>
              <p14:nvPr/>
            </p14:nvContentPartPr>
            <p14:xfrm>
              <a:off x="9627342" y="245977"/>
              <a:ext cx="591120" cy="28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698247-E52A-4B16-A3CA-FC0EA30A1F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09342" y="209977"/>
                <a:ext cx="6267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4D54ED6-7DA3-4B41-B201-6A4E4192582F}"/>
                  </a:ext>
                </a:extLst>
              </p14:cNvPr>
              <p14:cNvContentPartPr/>
              <p14:nvPr/>
            </p14:nvContentPartPr>
            <p14:xfrm>
              <a:off x="10226022" y="219337"/>
              <a:ext cx="316080" cy="284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4D54ED6-7DA3-4B41-B201-6A4E419258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08382" y="183697"/>
                <a:ext cx="351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6CB06-B25D-40AC-A3A3-A34B2E4503B6}"/>
                  </a:ext>
                </a:extLst>
              </p14:cNvPr>
              <p14:cNvContentPartPr/>
              <p14:nvPr/>
            </p14:nvContentPartPr>
            <p14:xfrm>
              <a:off x="10594302" y="-33023"/>
              <a:ext cx="722880" cy="44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6CB06-B25D-40AC-A3A3-A34B2E4503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76302" y="-69023"/>
                <a:ext cx="7585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3DD5F-7E99-4E4C-830E-BFC3D0A98326}"/>
                  </a:ext>
                </a:extLst>
              </p14:cNvPr>
              <p14:cNvContentPartPr/>
              <p14:nvPr/>
            </p14:nvContentPartPr>
            <p14:xfrm>
              <a:off x="3243822" y="1630897"/>
              <a:ext cx="406800" cy="74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3DD5F-7E99-4E4C-830E-BFC3D0A983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6182" y="1594897"/>
                <a:ext cx="4424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4D9AA0C-C8F8-4431-9A36-C511840A0196}"/>
                  </a:ext>
                </a:extLst>
              </p14:cNvPr>
              <p14:cNvContentPartPr/>
              <p14:nvPr/>
            </p14:nvContentPartPr>
            <p14:xfrm>
              <a:off x="2399982" y="999457"/>
              <a:ext cx="1713960" cy="99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4D9AA0C-C8F8-4431-9A36-C511840A01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81982" y="963457"/>
                <a:ext cx="174960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44BB40-A39B-4D7E-94A3-EED48EFAA503}"/>
                  </a:ext>
                </a:extLst>
              </p14:cNvPr>
              <p14:cNvContentPartPr/>
              <p14:nvPr/>
            </p14:nvContentPartPr>
            <p14:xfrm>
              <a:off x="3824502" y="1863457"/>
              <a:ext cx="192600" cy="239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44BB40-A39B-4D7E-94A3-EED48EFAA5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06502" y="1827817"/>
                <a:ext cx="2282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41F73A-DB4F-4B57-ADF7-A44B0E67C14F}"/>
                  </a:ext>
                </a:extLst>
              </p14:cNvPr>
              <p14:cNvContentPartPr/>
              <p14:nvPr/>
            </p14:nvContentPartPr>
            <p14:xfrm>
              <a:off x="3604542" y="1584097"/>
              <a:ext cx="360" cy="16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41F73A-DB4F-4B57-ADF7-A44B0E67C1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6542" y="1548097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97C174-6789-4B48-9E80-E17F6C6D5626}"/>
                  </a:ext>
                </a:extLst>
              </p14:cNvPr>
              <p14:cNvContentPartPr/>
              <p14:nvPr/>
            </p14:nvContentPartPr>
            <p14:xfrm>
              <a:off x="4088022" y="1698937"/>
              <a:ext cx="908640" cy="33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97C174-6789-4B48-9E80-E17F6C6D56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0022" y="1663297"/>
                <a:ext cx="9442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201941-A06B-4FAC-8932-21DD35BD5168}"/>
                  </a:ext>
                </a:extLst>
              </p14:cNvPr>
              <p14:cNvContentPartPr/>
              <p14:nvPr/>
            </p14:nvContentPartPr>
            <p14:xfrm>
              <a:off x="5078742" y="1609657"/>
              <a:ext cx="480600" cy="42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201941-A06B-4FAC-8932-21DD35BD51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61102" y="1573657"/>
                <a:ext cx="516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3DCB80-8A98-4011-AA6D-CCA37488BD8D}"/>
                  </a:ext>
                </a:extLst>
              </p14:cNvPr>
              <p14:cNvContentPartPr/>
              <p14:nvPr/>
            </p14:nvContentPartPr>
            <p14:xfrm>
              <a:off x="6548262" y="1255777"/>
              <a:ext cx="415080" cy="63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3DCB80-8A98-4011-AA6D-CCA37488BD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30262" y="1219777"/>
                <a:ext cx="4507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293937-0BE1-4A2A-B245-2F18DA60113F}"/>
                  </a:ext>
                </a:extLst>
              </p14:cNvPr>
              <p14:cNvContentPartPr/>
              <p14:nvPr/>
            </p14:nvContentPartPr>
            <p14:xfrm>
              <a:off x="7015902" y="1547377"/>
              <a:ext cx="102240" cy="146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293937-0BE1-4A2A-B245-2F18DA6011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98262" y="1511377"/>
                <a:ext cx="1378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0C44F4-C0D7-4FEB-BAF0-71C40F147C7E}"/>
                  </a:ext>
                </a:extLst>
              </p14:cNvPr>
              <p14:cNvContentPartPr/>
              <p14:nvPr/>
            </p14:nvContentPartPr>
            <p14:xfrm>
              <a:off x="6857862" y="1321297"/>
              <a:ext cx="360" cy="3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0C44F4-C0D7-4FEB-BAF0-71C40F147C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39862" y="1285297"/>
                <a:ext cx="36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9EFAED-9718-4712-B9A8-D4F07271312B}"/>
                  </a:ext>
                </a:extLst>
              </p14:cNvPr>
              <p14:cNvContentPartPr/>
              <p14:nvPr/>
            </p14:nvContentPartPr>
            <p14:xfrm>
              <a:off x="7274742" y="1209697"/>
              <a:ext cx="1369800" cy="88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9EFAED-9718-4712-B9A8-D4F0727131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57102" y="1173697"/>
                <a:ext cx="14054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0BC939-15A5-4C81-8B88-1F4372A03C07}"/>
                  </a:ext>
                </a:extLst>
              </p14:cNvPr>
              <p14:cNvContentPartPr/>
              <p14:nvPr/>
            </p14:nvContentPartPr>
            <p14:xfrm>
              <a:off x="8615742" y="835297"/>
              <a:ext cx="778680" cy="677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0BC939-15A5-4C81-8B88-1F4372A03C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97742" y="799297"/>
                <a:ext cx="8143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60FDA3-9843-49D1-A487-2ACD5746AD90}"/>
                  </a:ext>
                </a:extLst>
              </p14:cNvPr>
              <p14:cNvContentPartPr/>
              <p14:nvPr/>
            </p14:nvContentPartPr>
            <p14:xfrm>
              <a:off x="2312142" y="1893337"/>
              <a:ext cx="6278040" cy="1632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60FDA3-9843-49D1-A487-2ACD5746AD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94142" y="1857697"/>
                <a:ext cx="631368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DEF581-BE83-449E-B37B-0BB8DC770F4B}"/>
                  </a:ext>
                </a:extLst>
              </p14:cNvPr>
              <p14:cNvContentPartPr/>
              <p14:nvPr/>
            </p14:nvContentPartPr>
            <p14:xfrm>
              <a:off x="3586542" y="4067737"/>
              <a:ext cx="372240" cy="440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DEF581-BE83-449E-B37B-0BB8DC770F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68902" y="4031737"/>
                <a:ext cx="4078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59F817-A581-42B9-B8AD-3214FA65C5FB}"/>
                  </a:ext>
                </a:extLst>
              </p14:cNvPr>
              <p14:cNvContentPartPr/>
              <p14:nvPr/>
            </p14:nvContentPartPr>
            <p14:xfrm>
              <a:off x="3578262" y="4266097"/>
              <a:ext cx="355680" cy="19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59F817-A581-42B9-B8AD-3214FA65C5F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60262" y="4230097"/>
                <a:ext cx="391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670E41-97A0-4A25-8990-5A1F1E2716F0}"/>
                  </a:ext>
                </a:extLst>
              </p14:cNvPr>
              <p14:cNvContentPartPr/>
              <p14:nvPr/>
            </p14:nvContentPartPr>
            <p14:xfrm>
              <a:off x="4026462" y="4174657"/>
              <a:ext cx="404280" cy="147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670E41-97A0-4A25-8990-5A1F1E271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08822" y="4138657"/>
                <a:ext cx="439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3627E7-A92C-4EA7-8E2F-88E96C911D2A}"/>
                  </a:ext>
                </a:extLst>
              </p14:cNvPr>
              <p14:cNvContentPartPr/>
              <p14:nvPr/>
            </p14:nvContentPartPr>
            <p14:xfrm>
              <a:off x="4351902" y="3951817"/>
              <a:ext cx="458640" cy="777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3627E7-A92C-4EA7-8E2F-88E96C911D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33902" y="3916177"/>
                <a:ext cx="49428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306B9-8234-4B2D-9CC2-E0A9D287108E}"/>
                  </a:ext>
                </a:extLst>
              </p14:cNvPr>
              <p14:cNvContentPartPr/>
              <p14:nvPr/>
            </p14:nvContentPartPr>
            <p14:xfrm>
              <a:off x="4949502" y="3700177"/>
              <a:ext cx="394200" cy="500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306B9-8234-4B2D-9CC2-E0A9D28710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1502" y="3664537"/>
                <a:ext cx="429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A25156-6A27-4519-8127-84BF258539B2}"/>
                  </a:ext>
                </a:extLst>
              </p14:cNvPr>
              <p14:cNvContentPartPr/>
              <p14:nvPr/>
            </p14:nvContentPartPr>
            <p14:xfrm>
              <a:off x="4956702" y="3936697"/>
              <a:ext cx="152640" cy="72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A25156-6A27-4519-8127-84BF258539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38702" y="3900697"/>
                <a:ext cx="188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42190C-ADAB-4DAA-8444-8B699D802F70}"/>
                  </a:ext>
                </a:extLst>
              </p14:cNvPr>
              <p14:cNvContentPartPr/>
              <p14:nvPr/>
            </p14:nvContentPartPr>
            <p14:xfrm>
              <a:off x="5318862" y="3780457"/>
              <a:ext cx="128520" cy="13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42190C-ADAB-4DAA-8444-8B699D802F7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00862" y="3744457"/>
                <a:ext cx="1641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F38DBED-A8FF-4765-9384-E422E77E304D}"/>
                  </a:ext>
                </a:extLst>
              </p14:cNvPr>
              <p14:cNvContentPartPr/>
              <p14:nvPr/>
            </p14:nvContentPartPr>
            <p14:xfrm>
              <a:off x="5187102" y="3624577"/>
              <a:ext cx="360" cy="2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F38DBED-A8FF-4765-9384-E422E77E30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69462" y="3588937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A9A17D-767D-42DE-9700-52BDAC08C318}"/>
                  </a:ext>
                </a:extLst>
              </p14:cNvPr>
              <p14:cNvContentPartPr/>
              <p14:nvPr/>
            </p14:nvContentPartPr>
            <p14:xfrm>
              <a:off x="5538822" y="3632497"/>
              <a:ext cx="444240" cy="21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A9A17D-767D-42DE-9700-52BDAC08C3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21182" y="3596857"/>
                <a:ext cx="4798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90EF30-B175-41B5-A0F0-15DD98ED866C}"/>
                  </a:ext>
                </a:extLst>
              </p14:cNvPr>
              <p14:cNvContentPartPr/>
              <p14:nvPr/>
            </p14:nvContentPartPr>
            <p14:xfrm>
              <a:off x="6028062" y="3522697"/>
              <a:ext cx="347400" cy="322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90EF30-B175-41B5-A0F0-15DD98ED866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10062" y="3487057"/>
                <a:ext cx="383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46FD4D-3308-4174-BB71-7A007EB04A2C}"/>
                  </a:ext>
                </a:extLst>
              </p14:cNvPr>
              <p14:cNvContentPartPr/>
              <p14:nvPr/>
            </p14:nvContentPartPr>
            <p14:xfrm>
              <a:off x="6532422" y="3223897"/>
              <a:ext cx="618120" cy="51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46FD4D-3308-4174-BB71-7A007EB04A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14782" y="3187897"/>
                <a:ext cx="6537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3E6E51-5CD9-467A-AAA1-CDF4ECFC380F}"/>
                  </a:ext>
                </a:extLst>
              </p14:cNvPr>
              <p14:cNvContentPartPr/>
              <p14:nvPr/>
            </p14:nvContentPartPr>
            <p14:xfrm>
              <a:off x="7314702" y="3366817"/>
              <a:ext cx="92160" cy="172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3E6E51-5CD9-467A-AAA1-CDF4ECFC38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96702" y="3331177"/>
                <a:ext cx="1278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DB63C0-F0BC-4CCC-9BE3-BB3AF3B86076}"/>
                  </a:ext>
                </a:extLst>
              </p14:cNvPr>
              <p14:cNvContentPartPr/>
              <p14:nvPr/>
            </p14:nvContentPartPr>
            <p14:xfrm>
              <a:off x="7217862" y="3039577"/>
              <a:ext cx="1530720" cy="999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DB63C0-F0BC-4CCC-9BE3-BB3AF3B860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00222" y="3003937"/>
                <a:ext cx="156636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9D09578-52E4-4629-8BC9-E4CC42AF645D}"/>
                  </a:ext>
                </a:extLst>
              </p14:cNvPr>
              <p14:cNvContentPartPr/>
              <p14:nvPr/>
            </p14:nvContentPartPr>
            <p14:xfrm>
              <a:off x="8863422" y="2633497"/>
              <a:ext cx="474120" cy="591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9D09578-52E4-4629-8BC9-E4CC42AF64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45422" y="2597497"/>
                <a:ext cx="50976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646693-5A8E-462A-A730-8E4490B05197}"/>
                  </a:ext>
                </a:extLst>
              </p14:cNvPr>
              <p14:cNvContentPartPr/>
              <p14:nvPr/>
            </p14:nvContentPartPr>
            <p14:xfrm>
              <a:off x="10128462" y="2406337"/>
              <a:ext cx="542520" cy="550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646693-5A8E-462A-A730-8E4490B0519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10462" y="2370697"/>
                <a:ext cx="5781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A22FD76-BAC9-4180-9290-D43BEEF4158E}"/>
                  </a:ext>
                </a:extLst>
              </p14:cNvPr>
              <p14:cNvContentPartPr/>
              <p14:nvPr/>
            </p14:nvContentPartPr>
            <p14:xfrm>
              <a:off x="10146102" y="2452777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A22FD76-BAC9-4180-9290-D43BEEF415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28102" y="24171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6293387-E4A0-41CE-8F98-C400B4C1835B}"/>
                  </a:ext>
                </a:extLst>
              </p14:cNvPr>
              <p14:cNvContentPartPr/>
              <p14:nvPr/>
            </p14:nvContentPartPr>
            <p14:xfrm>
              <a:off x="3710022" y="5590897"/>
              <a:ext cx="683640" cy="315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6293387-E4A0-41CE-8F98-C400B4C183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92382" y="5555257"/>
                <a:ext cx="719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CCFB25-1FF3-49AB-ACF5-D2FCACEBA4EB}"/>
                  </a:ext>
                </a:extLst>
              </p14:cNvPr>
              <p14:cNvContentPartPr/>
              <p14:nvPr/>
            </p14:nvContentPartPr>
            <p14:xfrm>
              <a:off x="4536582" y="4899337"/>
              <a:ext cx="1312920" cy="708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CCFB25-1FF3-49AB-ACF5-D2FCACEBA4E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18942" y="4863697"/>
                <a:ext cx="13485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AA30CE-6578-430E-BAEC-4BB29FE3CBDB}"/>
                  </a:ext>
                </a:extLst>
              </p14:cNvPr>
              <p14:cNvContentPartPr/>
              <p14:nvPr/>
            </p14:nvContentPartPr>
            <p14:xfrm>
              <a:off x="5538822" y="5042977"/>
              <a:ext cx="276480" cy="9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AA30CE-6578-430E-BAEC-4BB29FE3CB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21182" y="5006977"/>
                <a:ext cx="312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91833A-5CF4-4101-B9F8-44127E9B685D}"/>
                  </a:ext>
                </a:extLst>
              </p14:cNvPr>
              <p14:cNvContentPartPr/>
              <p14:nvPr/>
            </p14:nvContentPartPr>
            <p14:xfrm>
              <a:off x="6013662" y="4985017"/>
              <a:ext cx="5760" cy="1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91833A-5CF4-4101-B9F8-44127E9B68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96022" y="4949017"/>
                <a:ext cx="41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5CC5075-6A74-4376-899F-D422A7980800}"/>
                  </a:ext>
                </a:extLst>
              </p14:cNvPr>
              <p14:cNvContentPartPr/>
              <p14:nvPr/>
            </p14:nvContentPartPr>
            <p14:xfrm>
              <a:off x="5829702" y="4834897"/>
              <a:ext cx="131400" cy="18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5CC5075-6A74-4376-899F-D422A79808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2062" y="4799257"/>
                <a:ext cx="167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2098162-F8D4-42A2-8E09-0FB4CD73E287}"/>
                  </a:ext>
                </a:extLst>
              </p14:cNvPr>
              <p14:cNvContentPartPr/>
              <p14:nvPr/>
            </p14:nvContentPartPr>
            <p14:xfrm>
              <a:off x="6145782" y="4771177"/>
              <a:ext cx="337320" cy="436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2098162-F8D4-42A2-8E09-0FB4CD73E2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7782" y="4735177"/>
                <a:ext cx="3729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80D8453-AD41-4DC1-85ED-A72B0003AFB6}"/>
                  </a:ext>
                </a:extLst>
              </p14:cNvPr>
              <p14:cNvContentPartPr/>
              <p14:nvPr/>
            </p14:nvContentPartPr>
            <p14:xfrm>
              <a:off x="5831142" y="4590457"/>
              <a:ext cx="33480" cy="2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80D8453-AD41-4DC1-85ED-A72B0003AF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13142" y="4554817"/>
                <a:ext cx="69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5594C14-F9E5-43AB-9C00-A35CC7446633}"/>
                  </a:ext>
                </a:extLst>
              </p14:cNvPr>
              <p14:cNvContentPartPr/>
              <p14:nvPr/>
            </p14:nvContentPartPr>
            <p14:xfrm>
              <a:off x="6466542" y="4666777"/>
              <a:ext cx="418680" cy="430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5594C14-F9E5-43AB-9C00-A35CC744663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48902" y="4630777"/>
                <a:ext cx="4543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28A666-5E19-4045-B79C-8EDDA9CE99EE}"/>
                  </a:ext>
                </a:extLst>
              </p14:cNvPr>
              <p14:cNvContentPartPr/>
              <p14:nvPr/>
            </p14:nvContentPartPr>
            <p14:xfrm>
              <a:off x="6778662" y="4870537"/>
              <a:ext cx="233280" cy="118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28A666-5E19-4045-B79C-8EDDA9CE99E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61022" y="4834897"/>
                <a:ext cx="2689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EA5384D-F601-49D6-B04F-375C27095F95}"/>
                  </a:ext>
                </a:extLst>
              </p14:cNvPr>
              <p14:cNvContentPartPr/>
              <p14:nvPr/>
            </p14:nvContentPartPr>
            <p14:xfrm>
              <a:off x="6721782" y="4760377"/>
              <a:ext cx="57240" cy="49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EA5384D-F601-49D6-B04F-375C27095F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04142" y="4724737"/>
                <a:ext cx="928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C257DC6-0D1C-41B9-8ABD-51F8B7C228A8}"/>
                  </a:ext>
                </a:extLst>
              </p14:cNvPr>
              <p14:cNvContentPartPr/>
              <p14:nvPr/>
            </p14:nvContentPartPr>
            <p14:xfrm>
              <a:off x="7297422" y="4268257"/>
              <a:ext cx="1022040" cy="557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257DC6-0D1C-41B9-8ABD-51F8B7C228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79422" y="4232257"/>
                <a:ext cx="10576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BED095A-8F91-4A31-A502-E17D69E44108}"/>
                  </a:ext>
                </a:extLst>
              </p14:cNvPr>
              <p14:cNvContentPartPr/>
              <p14:nvPr/>
            </p14:nvContentPartPr>
            <p14:xfrm>
              <a:off x="8515662" y="3820777"/>
              <a:ext cx="815400" cy="637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BED095A-8F91-4A31-A502-E17D69E4410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98022" y="3785137"/>
                <a:ext cx="8510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6FC673-7A5F-4348-A3F9-6BE5BF6154E3}"/>
                  </a:ext>
                </a:extLst>
              </p14:cNvPr>
              <p14:cNvContentPartPr/>
              <p14:nvPr/>
            </p14:nvContentPartPr>
            <p14:xfrm>
              <a:off x="9345822" y="3878737"/>
              <a:ext cx="655200" cy="937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6FC673-7A5F-4348-A3F9-6BE5BF6154E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27822" y="3843097"/>
                <a:ext cx="69084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B3D25F-96F3-44E7-9F14-CA1065D42786}"/>
                  </a:ext>
                </a:extLst>
              </p14:cNvPr>
              <p14:cNvContentPartPr/>
              <p14:nvPr/>
            </p14:nvContentPartPr>
            <p14:xfrm>
              <a:off x="10313142" y="3916177"/>
              <a:ext cx="342720" cy="154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B3D25F-96F3-44E7-9F14-CA1065D4278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95142" y="3880537"/>
                <a:ext cx="378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8E5894-194E-4F0F-BEA8-9EB3F949E892}"/>
                  </a:ext>
                </a:extLst>
              </p14:cNvPr>
              <p14:cNvContentPartPr/>
              <p14:nvPr/>
            </p14:nvContentPartPr>
            <p14:xfrm>
              <a:off x="10549662" y="3419737"/>
              <a:ext cx="487800" cy="597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8E5894-194E-4F0F-BEA8-9EB3F949E8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32022" y="3383737"/>
                <a:ext cx="5234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D403FC4-8594-4024-A042-1727B164EFEA}"/>
                  </a:ext>
                </a:extLst>
              </p14:cNvPr>
              <p14:cNvContentPartPr/>
              <p14:nvPr/>
            </p14:nvContentPartPr>
            <p14:xfrm>
              <a:off x="10462542" y="3366817"/>
              <a:ext cx="61920" cy="220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D403FC4-8594-4024-A042-1727B164EFE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44542" y="3331177"/>
                <a:ext cx="97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AD64C71-2F1C-4DEF-AE0F-7547D6B9923E}"/>
                  </a:ext>
                </a:extLst>
              </p14:cNvPr>
              <p14:cNvContentPartPr/>
              <p14:nvPr/>
            </p14:nvContentPartPr>
            <p14:xfrm>
              <a:off x="11060502" y="3701257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AD64C71-2F1C-4DEF-AE0F-7547D6B9923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42502" y="36656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E57EA4-B661-4E1C-BB7C-954DBB3CCE64}"/>
                  </a:ext>
                </a:extLst>
              </p14:cNvPr>
              <p14:cNvContentPartPr/>
              <p14:nvPr/>
            </p14:nvContentPartPr>
            <p14:xfrm>
              <a:off x="11181822" y="3130297"/>
              <a:ext cx="256320" cy="373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E57EA4-B661-4E1C-BB7C-954DBB3CCE6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163822" y="3094657"/>
                <a:ext cx="2919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4FC89AB-22A8-45C4-B350-A0A7C48BABE0}"/>
                  </a:ext>
                </a:extLst>
              </p14:cNvPr>
              <p14:cNvContentPartPr/>
              <p14:nvPr/>
            </p14:nvContentPartPr>
            <p14:xfrm>
              <a:off x="11306742" y="2980177"/>
              <a:ext cx="487080" cy="466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4FC89AB-22A8-45C4-B350-A0A7C48BABE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288742" y="2944177"/>
                <a:ext cx="5227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9EE997F-4E83-4181-9E81-993B759F9B97}"/>
                  </a:ext>
                </a:extLst>
              </p14:cNvPr>
              <p14:cNvContentPartPr/>
              <p14:nvPr/>
            </p14:nvContentPartPr>
            <p14:xfrm>
              <a:off x="11655582" y="3054337"/>
              <a:ext cx="474120" cy="21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9EE997F-4E83-4181-9E81-993B759F9B9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637942" y="3018697"/>
                <a:ext cx="509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12E75E-556B-470D-8FED-C65726575F76}"/>
                  </a:ext>
                </a:extLst>
              </p14:cNvPr>
              <p14:cNvContentPartPr/>
              <p14:nvPr/>
            </p14:nvContentPartPr>
            <p14:xfrm>
              <a:off x="11095782" y="2985577"/>
              <a:ext cx="36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12E75E-556B-470D-8FED-C65726575F7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077782" y="294993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E6F1EB-8FE5-41DD-8184-A0D5E9EF6505}"/>
                  </a:ext>
                </a:extLst>
              </p14:cNvPr>
              <p14:cNvContentPartPr/>
              <p14:nvPr/>
            </p14:nvContentPartPr>
            <p14:xfrm>
              <a:off x="10849542" y="2794777"/>
              <a:ext cx="624600" cy="441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E6F1EB-8FE5-41DD-8184-A0D5E9EF650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831542" y="2759137"/>
                <a:ext cx="6602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7E7FB54-F9BA-4FF4-9D2C-BAE9B9B36A33}"/>
                  </a:ext>
                </a:extLst>
              </p14:cNvPr>
              <p14:cNvContentPartPr/>
              <p14:nvPr/>
            </p14:nvContentPartPr>
            <p14:xfrm>
              <a:off x="4842582" y="5985457"/>
              <a:ext cx="132120" cy="457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7E7FB54-F9BA-4FF4-9D2C-BAE9B9B36A3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824942" y="5949457"/>
                <a:ext cx="1677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3496AD3-B149-4264-923F-0464B90F4E35}"/>
                  </a:ext>
                </a:extLst>
              </p14:cNvPr>
              <p14:cNvContentPartPr/>
              <p14:nvPr/>
            </p14:nvContentPartPr>
            <p14:xfrm>
              <a:off x="5204382" y="5925697"/>
              <a:ext cx="158760" cy="202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3496AD3-B149-4264-923F-0464B90F4E3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186742" y="5890057"/>
                <a:ext cx="194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5114A1-23ED-4B51-A9D3-FDB6AC56B4AF}"/>
                  </a:ext>
                </a:extLst>
              </p14:cNvPr>
              <p14:cNvContentPartPr/>
              <p14:nvPr/>
            </p14:nvContentPartPr>
            <p14:xfrm>
              <a:off x="5598942" y="5498017"/>
              <a:ext cx="555120" cy="465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5114A1-23ED-4B51-A9D3-FDB6AC56B4A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81302" y="5462017"/>
                <a:ext cx="5907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95998A0-8F39-4503-86F6-179435ABC907}"/>
                  </a:ext>
                </a:extLst>
              </p14:cNvPr>
              <p14:cNvContentPartPr/>
              <p14:nvPr/>
            </p14:nvContentPartPr>
            <p14:xfrm>
              <a:off x="6294102" y="5266177"/>
              <a:ext cx="399600" cy="442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95998A0-8F39-4503-86F6-179435ABC90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76102" y="5230177"/>
                <a:ext cx="4352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83C1F17-D869-4EF4-8A6E-BE26327BCBBF}"/>
                  </a:ext>
                </a:extLst>
              </p14:cNvPr>
              <p14:cNvContentPartPr/>
              <p14:nvPr/>
            </p14:nvContentPartPr>
            <p14:xfrm>
              <a:off x="6136782" y="5347177"/>
              <a:ext cx="562320" cy="174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83C1F17-D869-4EF4-8A6E-BE26327BCBB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118782" y="5311177"/>
                <a:ext cx="597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C35FAB-7231-4D23-8F6F-BAC87B842578}"/>
                  </a:ext>
                </a:extLst>
              </p14:cNvPr>
              <p14:cNvContentPartPr/>
              <p14:nvPr/>
            </p14:nvContentPartPr>
            <p14:xfrm>
              <a:off x="6778662" y="5212177"/>
              <a:ext cx="462960" cy="531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C35FAB-7231-4D23-8F6F-BAC87B84257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61022" y="5176177"/>
                <a:ext cx="4986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18BD686-613B-4F65-AECA-4E1BBBEC8E78}"/>
                  </a:ext>
                </a:extLst>
              </p14:cNvPr>
              <p14:cNvContentPartPr/>
              <p14:nvPr/>
            </p14:nvContentPartPr>
            <p14:xfrm>
              <a:off x="7168182" y="5088337"/>
              <a:ext cx="452880" cy="531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18BD686-613B-4F65-AECA-4E1BBBEC8E7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50542" y="5052697"/>
                <a:ext cx="4885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98FB0D-E697-43D0-8E5A-60792CEBB4BC}"/>
                  </a:ext>
                </a:extLst>
              </p14:cNvPr>
              <p14:cNvContentPartPr/>
              <p14:nvPr/>
            </p14:nvContentPartPr>
            <p14:xfrm>
              <a:off x="7490022" y="5081857"/>
              <a:ext cx="632880" cy="256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98FB0D-E697-43D0-8E5A-60792CEBB4B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472022" y="5045857"/>
                <a:ext cx="6685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6816B6-9B2C-4D85-9ED2-DF4A2334BFAD}"/>
                  </a:ext>
                </a:extLst>
              </p14:cNvPr>
              <p14:cNvContentPartPr/>
              <p14:nvPr/>
            </p14:nvContentPartPr>
            <p14:xfrm>
              <a:off x="8689542" y="4722217"/>
              <a:ext cx="888480" cy="666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6816B6-9B2C-4D85-9ED2-DF4A2334BFA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71542" y="4686217"/>
                <a:ext cx="9241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E65E72B-C7AD-4E51-9089-60C40B44268A}"/>
                  </a:ext>
                </a:extLst>
              </p14:cNvPr>
              <p14:cNvContentPartPr/>
              <p14:nvPr/>
            </p14:nvContentPartPr>
            <p14:xfrm>
              <a:off x="9178782" y="4996177"/>
              <a:ext cx="277920" cy="120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E65E72B-C7AD-4E51-9089-60C40B44268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161142" y="4960177"/>
                <a:ext cx="313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7E92E01-7C1A-48FF-B8B0-8B529B5A568D}"/>
                  </a:ext>
                </a:extLst>
              </p14:cNvPr>
              <p14:cNvContentPartPr/>
              <p14:nvPr/>
            </p14:nvContentPartPr>
            <p14:xfrm>
              <a:off x="10189662" y="4685857"/>
              <a:ext cx="324360" cy="293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7E92E01-7C1A-48FF-B8B0-8B529B5A568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171662" y="4650217"/>
                <a:ext cx="360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6F81AF8-5861-4081-AAF7-38565806E633}"/>
                  </a:ext>
                </a:extLst>
              </p14:cNvPr>
              <p14:cNvContentPartPr/>
              <p14:nvPr/>
            </p14:nvContentPartPr>
            <p14:xfrm>
              <a:off x="10524102" y="4501537"/>
              <a:ext cx="150120" cy="505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6F81AF8-5861-4081-AAF7-38565806E63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506102" y="4465537"/>
                <a:ext cx="1857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A624AF8-C3B8-4376-AE88-FDB3E4B032C2}"/>
                  </a:ext>
                </a:extLst>
              </p14:cNvPr>
              <p14:cNvContentPartPr/>
              <p14:nvPr/>
            </p14:nvContentPartPr>
            <p14:xfrm>
              <a:off x="10762782" y="4428457"/>
              <a:ext cx="343440" cy="618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A624AF8-C3B8-4376-AE88-FDB3E4B032C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744782" y="4392457"/>
                <a:ext cx="3790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DB5127-D1E7-4663-9849-3E6F1CD3905B}"/>
                  </a:ext>
                </a:extLst>
              </p14:cNvPr>
              <p14:cNvContentPartPr/>
              <p14:nvPr/>
            </p14:nvContentPartPr>
            <p14:xfrm>
              <a:off x="5876862" y="6235657"/>
              <a:ext cx="545760" cy="596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DB5127-D1E7-4663-9849-3E6F1CD3905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858862" y="6199657"/>
                <a:ext cx="5814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CC6A868-8494-4BF4-8326-A48F9E3ECA0E}"/>
                  </a:ext>
                </a:extLst>
              </p14:cNvPr>
              <p14:cNvContentPartPr/>
              <p14:nvPr/>
            </p14:nvContentPartPr>
            <p14:xfrm>
              <a:off x="6584982" y="6365257"/>
              <a:ext cx="52920" cy="83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CC6A868-8494-4BF4-8326-A48F9E3ECA0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566982" y="6329617"/>
                <a:ext cx="88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3D20C39-483C-4D2C-9B20-1F68E6B0E31F}"/>
                  </a:ext>
                </a:extLst>
              </p14:cNvPr>
              <p14:cNvContentPartPr/>
              <p14:nvPr/>
            </p14:nvContentPartPr>
            <p14:xfrm>
              <a:off x="6822582" y="6110017"/>
              <a:ext cx="884160" cy="721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3D20C39-483C-4D2C-9B20-1F68E6B0E31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04582" y="6074017"/>
                <a:ext cx="9198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79F1C3A-5E80-4F60-873C-D006694CCE7C}"/>
                  </a:ext>
                </a:extLst>
              </p14:cNvPr>
              <p14:cNvContentPartPr/>
              <p14:nvPr/>
            </p14:nvContentPartPr>
            <p14:xfrm>
              <a:off x="7726542" y="5705017"/>
              <a:ext cx="498600" cy="545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79F1C3A-5E80-4F60-873C-D006694CCE7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708902" y="5669017"/>
                <a:ext cx="5342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B083E5A-6BFA-459E-AF2F-89A413002381}"/>
                  </a:ext>
                </a:extLst>
              </p14:cNvPr>
              <p14:cNvContentPartPr/>
              <p14:nvPr/>
            </p14:nvContentPartPr>
            <p14:xfrm>
              <a:off x="8580822" y="5606377"/>
              <a:ext cx="628920" cy="321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B083E5A-6BFA-459E-AF2F-89A41300238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562822" y="5570377"/>
                <a:ext cx="664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543376B-5574-4723-8060-A35675027328}"/>
                  </a:ext>
                </a:extLst>
              </p14:cNvPr>
              <p14:cNvContentPartPr/>
              <p14:nvPr/>
            </p14:nvContentPartPr>
            <p14:xfrm>
              <a:off x="8466702" y="5608897"/>
              <a:ext cx="4104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543376B-5574-4723-8060-A3567502732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449062" y="5573257"/>
                <a:ext cx="76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73BF30E-5CA1-4039-B89D-D48EA84E63B3}"/>
                  </a:ext>
                </a:extLst>
              </p14:cNvPr>
              <p14:cNvContentPartPr/>
              <p14:nvPr/>
            </p14:nvContentPartPr>
            <p14:xfrm>
              <a:off x="9470022" y="5468497"/>
              <a:ext cx="663480" cy="229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73BF30E-5CA1-4039-B89D-D48EA84E63B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52382" y="5432497"/>
                <a:ext cx="699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1D6D1E-0098-456D-94EB-49AB13B0DE77}"/>
                  </a:ext>
                </a:extLst>
              </p14:cNvPr>
              <p14:cNvContentPartPr/>
              <p14:nvPr/>
            </p14:nvContentPartPr>
            <p14:xfrm>
              <a:off x="9930462" y="5441857"/>
              <a:ext cx="488160" cy="164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1D6D1E-0098-456D-94EB-49AB13B0DE7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912822" y="5406217"/>
                <a:ext cx="523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B7C522B-BF43-4396-96EC-B7F580678DAD}"/>
                  </a:ext>
                </a:extLst>
              </p14:cNvPr>
              <p14:cNvContentPartPr/>
              <p14:nvPr/>
            </p14:nvContentPartPr>
            <p14:xfrm>
              <a:off x="10392342" y="5257537"/>
              <a:ext cx="415080" cy="309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B7C522B-BF43-4396-96EC-B7F580678DA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374342" y="5221537"/>
                <a:ext cx="450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A69A0B6-8F6B-4C30-B645-24424CB1CEB9}"/>
                  </a:ext>
                </a:extLst>
              </p14:cNvPr>
              <p14:cNvContentPartPr/>
              <p14:nvPr/>
            </p14:nvContentPartPr>
            <p14:xfrm>
              <a:off x="10613022" y="5224057"/>
              <a:ext cx="479880" cy="384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A69A0B6-8F6B-4C30-B645-24424CB1CEB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595022" y="5188057"/>
                <a:ext cx="5155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B17099-C5BB-4047-B418-7D94DB7AE4DC}"/>
                  </a:ext>
                </a:extLst>
              </p14:cNvPr>
              <p14:cNvContentPartPr/>
              <p14:nvPr/>
            </p14:nvContentPartPr>
            <p14:xfrm>
              <a:off x="10989942" y="4844977"/>
              <a:ext cx="972360" cy="59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B17099-C5BB-4047-B418-7D94DB7AE4D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972302" y="4809337"/>
                <a:ext cx="10080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9CF885-C9C5-4FC3-A911-4548132ED334}"/>
                  </a:ext>
                </a:extLst>
              </p14:cNvPr>
              <p14:cNvContentPartPr/>
              <p14:nvPr/>
            </p14:nvContentPartPr>
            <p14:xfrm>
              <a:off x="8631942" y="6165817"/>
              <a:ext cx="921240" cy="466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9CF885-C9C5-4FC3-A911-4548132ED33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614302" y="6129817"/>
                <a:ext cx="9568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AB6AF7F-C202-475D-A339-F2DBDE3ED4E0}"/>
                  </a:ext>
                </a:extLst>
              </p14:cNvPr>
              <p14:cNvContentPartPr/>
              <p14:nvPr/>
            </p14:nvContentPartPr>
            <p14:xfrm>
              <a:off x="9763782" y="6078337"/>
              <a:ext cx="300960" cy="212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AB6AF7F-C202-475D-A339-F2DBDE3ED4E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745782" y="6042697"/>
                <a:ext cx="336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280FCE1-3F8C-4794-B46E-6A0A36804E7F}"/>
                  </a:ext>
                </a:extLst>
              </p14:cNvPr>
              <p14:cNvContentPartPr/>
              <p14:nvPr/>
            </p14:nvContentPartPr>
            <p14:xfrm>
              <a:off x="9671262" y="5809417"/>
              <a:ext cx="561960" cy="316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280FCE1-3F8C-4794-B46E-6A0A36804E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653262" y="5773777"/>
                <a:ext cx="597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0C19BFF-5C1C-4A31-8E07-2B98B3329999}"/>
                  </a:ext>
                </a:extLst>
              </p14:cNvPr>
              <p14:cNvContentPartPr/>
              <p14:nvPr/>
            </p14:nvContentPartPr>
            <p14:xfrm>
              <a:off x="10295502" y="5989777"/>
              <a:ext cx="360" cy="24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0C19BFF-5C1C-4A31-8E07-2B98B332999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77502" y="5954137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710CD6B-613A-47A7-9444-0EAD4B5DBC90}"/>
                  </a:ext>
                </a:extLst>
              </p14:cNvPr>
              <p14:cNvContentPartPr/>
              <p14:nvPr/>
            </p14:nvContentPartPr>
            <p14:xfrm>
              <a:off x="10462542" y="5653177"/>
              <a:ext cx="238680" cy="444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710CD6B-613A-47A7-9444-0EAD4B5DBC9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444902" y="5617537"/>
                <a:ext cx="2743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9A5251-66D9-4C1E-89AC-577C40CD69A5}"/>
                  </a:ext>
                </a:extLst>
              </p14:cNvPr>
              <p14:cNvContentPartPr/>
              <p14:nvPr/>
            </p14:nvContentPartPr>
            <p14:xfrm>
              <a:off x="10005342" y="5464897"/>
              <a:ext cx="728280" cy="347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9A5251-66D9-4C1E-89AC-577C40CD69A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87702" y="5428897"/>
                <a:ext cx="763920" cy="4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1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Lecture No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02</dc:title>
  <dc:creator>Wazir laghari</dc:creator>
  <cp:lastModifiedBy>Wazir laghari</cp:lastModifiedBy>
  <cp:revision>10</cp:revision>
  <dcterms:created xsi:type="dcterms:W3CDTF">2021-01-02T02:07:03Z</dcterms:created>
  <dcterms:modified xsi:type="dcterms:W3CDTF">2021-01-02T03:31:43Z</dcterms:modified>
</cp:coreProperties>
</file>