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23.2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885 16,'0'0,"0"-1,0 0,-1 1,1-1,0 0,0 1,0-1,-1 0,1 1,0-1,0 1,-1-1,1 0,-1 1,1-1,0 1,-1-1,1 1,-1-1,1 1,-1 0,0-1,1 1,-1 0,1-1,-1 1,0 0,1 0,-1-1,0 1,1 0,-1 0,0 0,1 0,-1 0,0 0,1 0,-1 0,0 0,1 0,-1 1,0-1,0 0,-31 12,13 1,1 0,1 1,0 1,-24 27,-55 77,67-81,-75 98,7 4,-86 163,148-234,3 1,2 1,4 1,3 2,3 1,-20 152,38-197,0-1,2 1,2 0,0 0,2-1,1 1,12 36,-12-50,1 0,1-1,0 0,1 0,1 0,0-1,1-1,1 1,0-2,1 1,0-2,0 1,2-2,17 12,2-4,1-1,0-1,1-2,1-2,0-1,1-2,49 6,11-5,158-2,-241-8,0 0,-1-1,1 0,0-1,0-1,-1-1,1 1,-1-2,0 0,0-1,-1 0,1-1,-1 0,-1-1,0 0,0-1,0 0,-1 0,12-16,-9 11,-3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38.1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0 135,'4'-4,"6"-6,5-1,4-3,4 2,1-3,1 3,0-2,-3-2,-2 1,-5 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53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751 0,'-5'1,"0"0,1 0,0 1,-1 0,1-1,0 2,0-1,0 0,-5 4,-24 12,11-13,1 0,-1-2,0-1,0 0,-32-3,33 0,-1 1,1 1,0 1,-1 0,1 2,-25 7,27-4,0 1,1 0,1 1,-1 1,-22 18,32-22,0 1,0 0,1 1,0 0,0 0,1 0,0 1,1 0,0 0,0 0,1 1,-4 12,-7 43,-12 108,11-55,-43 444,58-527,2-1,1 1,2-1,1 0,15 50,-3-31,3-1,43 81,33 46,108 220,-163-284,-31-83,1 0,2-1,19 36,-30-64,0 1,1-1,-1 1,1-1,-1 0,1 0,0 0,0 0,1-1,-1 1,0-1,1 0,0 0,-1 0,1 0,0-1,0 1,0-1,0 0,0 0,0-1,0 1,1-1,-1 0,0 0,0 0,0 0,0-1,0 0,1 0,5-2,11-5,-2-1,0-1,0 0,35-26,-34 22,131-101,-75 55,-59 47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51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1 326,'4'0,"1"-4,5-1,8-5,5-3,3-5,10-4,7-5,4-3,3-5,1 0,-4 2,-2 1,-4 8,-5 2,-9 6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51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0 443,'29'0,"-1"-1,0-2,1-1,-1-1,0-2,-1 0,42-18,690-294,-658 268,-69 31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51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6,'0'-5,"0"4,4 1,6 10,1 10,7 7,4 7,7 10,11 10,8 4,-2 5,1-5,-4-3,-5-7,-5-8,-3-10,-8-7,-7-6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52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0 708,'16'-2,"-1"-1,0 0,1-1,-1-1,-1 0,1-1,27-15,-6 3,527-265,-518 259,343-208,-260 152,-106 67,-4 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53.9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26 345,'4'2,"0"0,0 0,0 0,0 0,-1 1,1-1,-1 1,0 0,0 0,0 1,4 4,-4-4,186 231,-180-223,-3-5,-3-3,1 0,0 1,-1-1,0 1,0 0,0 0,-1 0,0 0,0 1,0-1,2 9,-4-14,0 0,0 0,0 0,0 1,0-1,0 0,0 0,0 0,0 0,0 0,-1 1,1-1,0 0,0 0,0 0,0 0,0 0,0 0,0 1,0-1,0 0,0 0,0 0,-1 0,1 0,0 0,0 0,0 0,0 0,0 0,0 1,-1-1,1 0,0 0,0 0,0 0,0 0,0 0,-1 0,1 0,0 0,0 0,0 0,0 0,0 0,0 0,-1 0,1-1,0 1,0 0,0 0,0 0,0 0,-1 0,-10-8,-9-12,-22-35,2-3,-46-89,65 108,-36-74,51 98,1 0,0 0,1 0,0-1,-2-29,6 43,0 1,0-1,0 0,0 0,0 0,1 1,-1-1,1 0,-1 0,1 1,-1-1,1 1,0-1,0 0,0 1,0-1,0 1,0 0,0-1,1 1,-1 0,0 0,1 0,-1 0,1 0,-1 0,1 0,0 0,-1 1,1-1,0 0,-1 1,1 0,0-1,0 1,-1 0,1 0,0 0,0 0,0 0,-1 0,1 1,2 0,12 1,-1 1,0 1,28 10,-37-12,202 88,-24-9,262 79,-444-159,114 30,-106-28,1-2,0 1,0-1,-1-1,1 0,0-1,0 0,18-4,-27 5,0-1,0 0,-1 1,1-1,0 0,-1 0,1 0,0 0,-1 0,1 0,-1 0,0-1,1 1,-1-1,0 1,0-1,0 1,0-1,0 1,0-1,-1 0,1 1,0-1,-1 0,1 0,-1 0,0 0,0 1,1-1,-1 0,-1 0,1 0,0 0,0 0,-1 1,1-1,-1 0,1 0,-1 0,0 1,0-1,-1-1,-4-11,-1 1,0 1,-1-1,-11-12,14 20,-125-146,-7-10,126 143,3 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54.7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1 472,'20'-18,"1"1,1 2,35-20,0-1,-18 10,-1 3,-2-2,0-2,-2-1,49-52,-64 57,45-40,-56 57,1-1,0 1,0 0,0 1,0 0,1 0,0 1,0 1,12-3,-7 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55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1 532,'7'-6,"0"1,1-1,0 1,15-6,14-10,545-384,-504 345,-61 48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56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0,'4'1,"0"-1,0 1,1 0,-1 0,0 1,0-1,0 1,0 0,0 0,-1 0,1 1,-1-1,5 5,44 45,-32-30,211 243,-24-23,-191-227,-3-5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57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0 378,'0'0,"1"-1,-1 0,0 0,1 0,-1 1,0-1,1 0,-1 0,1 1,-1-1,1 0,-1 1,1-1,0 1,-1-1,1 0,0 1,-1 0,1-1,0 1,0-1,0 1,-1 0,3-1,26-7,-15 5,156-54,451-160,-588 202,49-31,-67 37,-3 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58.8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1,'2'0,"-1"0,0 1,1-1,-1 1,0-1,0 1,0-1,0 1,1 0,-1 0,0 0,0 0,0-1,0 1,-1 0,1 1,0-1,0 0,-1 0,2 3,13 30,-11-24,6 12,33 78,46 157,-83-214,-5-31,0-1,1 1,0-1,5 11,-7-20,1 1,0-1,0 0,0 0,0 0,1 0,-1 0,0-1,1 1,-1 0,1-1,0 1,-1 0,1-1,0 0,0 0,0 1,0-1,0 0,1-1,-1 1,0 0,0-1,4 2,31 0,0-1,43-5,-3 0,-68 4,0 0,0 0,0-1,0-1,0 1,0-1,0-1,-1 0,9-4,-12 4,-1 0,0 0,1 0,-1-1,-1 0,1 0,0 0,-1 0,0 0,0-1,0 1,-1-1,0 0,1 0,-2 0,3-7,8-26,-1-1,-2 0,-1 0,-2-1,0-56,-16 62,10 34,0-1,0 1,0-1,0 1,0-1,0 1,0-1,0 1,-1-1,1 1,0-1,0 1,-1-1,1 1,0-1,-1 1,1 0,0-1,-1 1,1-1,-1 1,1 0,-1 0,1-1,0 1,-1 0,1 0,-1-1,1 1,-1 0,0 0,1 0,-1 0,1 0,-1 0,1 0,-1 0,1 0,-1 0,1 0,-1 0,1 0,-1 0,1 1,-1-1,1 0,-1 0,1 1,-1-1,1 0,-1 1,1-1,0 0,-1 1,0 0,0 1,0 0,1 0,-1 0,0 0,1 0,-1 0,1 0,0 0,-1 0,1 1,0-1,0 0,1 0,-1 0,0 0,1 0,1 4,16 43,-12-35,172 392,-167-381,9 16,-8-18,-2 1,12 34,-17-37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54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0,'0'7,"1"0,0 0,1 0,0-1,0 1,0-1,1 1,-1-1,7 9,40 57,-21-33,-11-13,-7-13,0 0,-2 0,0 1,0 0,-1 0,-1 1,0 0,-1 0,-1 0,4 25,-8-20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06.0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6,'4'-4,"6"2,1 11,7 7,4 10,-1 4,0 2,0 2,1 1,1-1,-4 0,0 1,-4-3,0-7,-3-3,1-5,-2-2,-3-3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06.8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0 249,'57'-4,"-1"-2,0-2,94-28,28-5,-77 24,-5 3,104-31,-194 43,0 0,0 0,0-1,0 0,0 0,7-5,-12 7,0 0,1 0,-1 0,0 0,0-1,0 1,0 0,0-1,0 1,0 0,0-1,-1 1,1-1,0 1,-1-1,1 0,-1 1,0-1,0 0,1 1,-1-1,0 0,0 1,0-1,-1 1,1-1,0 0,-1 1,0-3,-7-4,11 24,31 39,2-1,3-2,89 94,-74-86,-18-20,207 224,-172-193,126 96,-189-161,0-1,0 1,0-2,1 1,0-1,0 0,0-1,0 0,1 0,-1-1,1 0,16 0,-13-3,0 0,0 0,0-2,-1 0,1 0,-1-1,1-1,-1 0,11-6,23-13,0-2,-2-2,-1-1,-2-3,41-39,-81 70,23-28,-23 29,-1 0,0-1,1 1,-1-1,1 1,-1-1,0 1,1-1,-1 1,0-1,0 0,1 1,-1-1,0 1,0-1,0 0,0 1,0-1,0 1,0-1,0 0,0 1,0-1,0 0,0 1,0-1,0 1,-1-1,1 1,0-1,0 0,-1 1,1-1,0 1,-1-1,1 1,0-1,-1 1,1 0,-1-1,1 1,-1-1,1 1,-1 0,1-1,-1 1,0 0,0-1,-18-1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07.3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0 505,'0'-4,"4"-1,10-9,10-5,11-4,10-3,15-8,14-12,15-6,9 2,0-3,-8 3,-12 6,-13 6,-15 10,-16 10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07.9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0,'4'4,"2"6,7 0,7 4,3 3,7-2,1 2,9 1,2 3,5 1,-4 1,-6-3,-5-1,-4-4,-2-4,-6-8,-6-5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08.8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0 879,'1'-4,"-1"0,1 0,0 0,0 1,1-1,-1 0,1 1,3-7,5-13,10-49,-4 0,-3-1,4-82,-9-225,-17 335,9 44,-1 0,1 0,0 1,-1-1,1 0,-1 0,1 0,-1 0,1 0,-1 0,1 0,-1 1,0-1,1 0,-1 1,0-1,0 0,0 1,0-1,1 1,-1-1,0 1,0 0,0-1,0 1,0 0,0-1,0 1,0 0,0 0,0 0,0 0,0 0,0 0,0 0,0 1,0-1,0 0,0 0,0 1,-1 0,1-1,0 1,0-1,1 1,-1 0,0-1,1 1,-1 0,0-1,1 1,-1 0,1 0,-1-1,1 1,0 0,-1 0,1 0,0 0,-1 0,1-1,0 1,0 0,0 0,0 0,0 0,0 0,0 0,0 0,0 0,1 0,-1 0,0-1,0 1,1 0,-1 0,1 0,-1 0,1-1,-1 1,1 0,-1 0,1-1,0 1,-1-1,1 1,1 0,35 31,600 335,-569-327,-28-19,-1 3,-2 1,0 2,41 38,-76-63,1 0,-1 0,0 0,0 1,0-1,0 0,0 1,-1 0,1-1,-1 1,0 0,0 0,0 0,0-1,0 1,0 0,-1 0,0 0,1 0,-1 1,0-1,-1 0,1 0,0 0,-1 0,0 0,-1 3,-1 0,0-1,-1-1,0 1,0-1,0 1,0-1,-1 0,0 0,0-1,0 0,0 0,-10 5,-69 29,-107 32,66-26,61-24,37-13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09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27,'0'-4,"0"-6,0 3,4 3,2 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13.2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60 987,'-3'0,"-1"1,0 0,1 0,-1 0,0 0,1 1,0-1,-1 1,-5 4,-5 2,14-8,0 0,-1 0,1 0,0 0,0 0,0 0,0 0,0 0,-1 0,1 0,0 0,0 0,0 0,0 0,0 0,0 0,-1 0,1 0,0-1,0 1,0 0,0 0,0 0,0 0,0 0,0 0,-1 0,1 0,0-1,0 1,0 0,0 0,0 0,0 0,0 0,0 0,0-1,0 1,0 0,0 0,0 0,0 0,0 0,0-1,0 1,0 0,0 0,0 0,0 0,0 0,0-1,0 1,0 0,0 0,1 0,-1 0,4-17,8-19,60-137,40-112,-100 246,41-146,-50 168,0-1,-1 0,0 1,-2-1,0 0,-1 0,-1 1,-5-27,5 39,0 1,-1-1,1 0,-1 1,0-1,0 1,0 0,0 0,-1 0,0 1,1-1,-1 1,-1 0,1 0,0 0,-1 1,0-1,1 1,-1 0,-8-2,5 2,0 0,1 0,-1 1,0-1,0 2,0-1,0 1,0 1,0 0,1 0,-1 0,-15 5,22-6,-1 1,1-1,0 0,0 1,0-1,0 1,0-1,-1 1,1-1,0 1,0 0,0 0,0 0,1-1,-1 1,0 0,0 0,0 0,1 0,-1 0,1 1,-1-1,1 0,-1 0,0 2,2-2,-1 1,0-1,1 0,0 1,-1-1,1 0,0 0,-1 1,1-1,0 0,0 0,0 0,0 0,0 0,0 0,0 0,3 1,8 6,1-1,0 0,17 5,-25-10,37 15,-2 1,0 2,-1 2,-1 1,38 32,-63-44,-1 0,0 0,-1 1,0 0,-1 1,0 1,-1 0,-1 0,0 0,-1 1,0 0,-2 1,1-1,-2 1,0 0,-1 0,1 19,-4 19,-3 0,-2 1,-2-2,-17 64,9-45,-8 102,22-169,1-1,-1 0,1 0,1 1,-1-1,0 0,1 0,0 0,0 1,0-1,1 0,0 0,-1-1,1 1,3 4,-3-6,0-1,0 1,1 0,-1-1,1 0,-1 1,1-1,-1 0,1 0,0-1,-1 1,1 0,0-1,0 0,-1 0,1 1,0-2,0 1,0 0,-1 0,1-1,0 0,0 1,2-3,62-18,-2-3,-1-3,102-60,-78 40,177-84,-229 115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14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538 1255,'-8'1,"1"0,-1 0,1 0,0 1,0 0,0 1,0-1,-12 7,-52 36,40-24,-28 17,-84 72,125-95,1 2,0 0,1 1,1 0,1 1,1 1,0 1,-14 30,26-48,0-1,0 0,0 1,1-1,-1 1,0-1,1 1,0-1,-1 1,1 0,0-1,0 1,0-1,1 1,-1-1,1 1,-1-1,1 1,0-1,0 1,0-1,0 0,3 4,-2-4,1 0,-1 0,1 0,-1-1,1 1,0 0,0-1,0 0,0 0,0 0,0 0,0 0,0-1,0 1,0-1,0 0,1 0,5-1,26-2,0-1,0-3,0 0,-1-2,42-18,-71 25,0 0,-1-1,0 0,0 0,0 0,0-1,0 1,0-1,-1 0,0 0,0 0,0 0,0-1,0 1,-1-1,0 1,0-1,0 0,-1 0,0 0,1-7,1-11,0 0,-2 0,-3-35,1 24,-2-30,1 41,1 0,1 0,0 0,9-46,-9 68,0 0,1 0,-1 0,0 0,1 0,-1 0,1-1,0 1,-1 0,1 1,0-1,0 0,-1 0,1 0,0 0,0 1,0-1,0 0,0 1,0-1,0 0,0 1,0 0,0-1,1 1,-1 0,0-1,0 1,0 0,0 0,1 0,-1 0,0 0,0 0,0 0,1 1,-1-1,0 0,0 1,0-1,0 1,0-1,0 1,0-1,0 1,2 1,8 5,1 0,-2 1,16 13,-11-9,46 33,3-3,84 42,-129-74,1-1,-1-1,1-1,1-1,0-1,33 5,-51-11,0 1,-1-1,1 1,0-1,-1 0,1 0,0 0,-1 0,1-1,-1 1,0-1,1 0,-1 1,0-1,0 0,0 0,0 0,0-1,-1 1,1 0,-1-1,2-2,25-60,-14 16,-2 0,-2-1,6-92,-11-156,-5 286,-2-82,-16-111,11 164,-1 0,-2 1,-2 0,-1 1,-23-45,30 70,-1 1,0 1,-2-1,1 2,-1-1,-1 1,0 0,-1 1,0 0,0 1,-1 0,0 0,0 2,-1-1,0 2,-1 0,-23-8,4 2,28 10,0-1,0 1,0 0,-1 1,1-1,0 1,-8-1,11 3,1-1,0 1,0-1,0 1,0 0,-1-1,1 1,0 0,0 0,0 0,1 0,-1 0,0 0,0 0,0 0,1 0,-1 0,1 0,-1 1,1-1,-1 0,1 0,0 1,-1-1,1 0,0 0,0 1,0-1,0 0,0 2,1 43,2-30,0 0,1 1,1-1,0-1,1 1,9 15,53 88,-50-90,15 24,1-2,3 0,2-3,2-1,2-3,97 79,-125-113,1-1,-1-1,1 0,1-1,0 0,0-2,0 0,0-1,1 0,0-2,0 0,0-1,0-1,0 0,-1-1,1-2,0 1,0-2,-1 0,31-13,-27 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15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1 481,'0'-5,"2"1,-1 0,0-1,1 1,0 0,0 0,0 0,0 0,0 0,1 1,0-1,0 1,0-1,0 1,7-5,56-41,-66 49,97-58,106-45,-66 35,0 8,-13-4,-101 53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0,'4'4,"1"6,0 5,4 0,3-2,1 0,-2 3,-8-2,-3 1,1-2,2 1,-1-3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55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0 386,'0'-4,"1"1,0-1,-1 1,1 0,1-1,-1 1,0 0,1 0,0 0,-1 0,1 0,0 0,1 0,2-3,42-36,-34 31,309-234,-314 240,-3 1,1 0,0 0,0 0,1 1,-1 0,1 0,9-2,-14 4,0 1,0 0,0 0,0 0,0 0,0 0,0 0,0 0,0 1,0-1,0 1,0-1,0 1,0 0,0 0,0 0,-1 0,1 0,0 0,-1 1,1-1,-1 1,1-1,-1 1,1-1,-1 1,0 0,0-1,2 5,114 234,149 280,126 219,-193-425,176 306,-370-612,0 0,-1 0,0 1,0 0,3 11,-6-18,-1-1,0 0,1 0,-1 0,0 1,0-1,0 0,0 0,0 1,0-1,0 0,0 0,0 0,-1 1,1-1,0 0,-1 0,1 0,-1 0,1 1,-1-1,0 0,0 0,1 0,-1 0,0-1,0 1,0 0,0 0,0 0,0-1,0 1,0 0,0-1,0 1,0-1,0 0,-1 1,1-1,-1 1,-200 30,15-3,161-24,20-7,13-7,5 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16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15,'0'-4,"5"-1,0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17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145 492,'-17'18,"1"1,1 1,0 0,2 1,0 1,-12 30,19-38,1-1,0 1,1 1,1-1,0 1,1-1,1 1,0 0,1-1,0 1,5 28,-4-38,0 0,1-1,0 1,0 0,0-1,0 1,1-1,0 1,0-1,0 0,0 0,0-1,1 1,0-1,0 1,0-1,0 0,0-1,1 1,-1-1,1 0,0 0,-1 0,1-1,0 1,8 0,9 1,2-1,-1-1,0-1,35-5,-39 3,3 1,-1-2,1-1,-1 0,1-2,-1-1,-1 0,26-13,-41 18,-1-1,1 1,-1-1,0 0,0 0,0 0,0-1,0 1,-1-1,1 0,-1 0,0 0,0 0,-1-1,1 1,-1-1,0 0,0 1,-1-1,1 0,-1 0,0 0,0 0,-1-1,0 1,0 0,0 0,0 0,-1 0,0 0,0 0,0 0,0 0,-1 0,0 0,-4-6,-2-4,0 0,-2 1,1 0,-2 1,0 0,0 0,-18-13,-5-3,-58-37,79 58,7 5,0-1,1 1,-1-1,1-1,-9-8,13 12,0 1,1-1,0 0,-1 0,1 1,-1-1,1 0,0 0,-1 1,1-1,0 0,0 0,0 0,0 0,0 1,0-1,0 0,0 0,0 0,0 0,0-1,1 1,0-1,0 1,0 0,0-1,0 1,0 0,0 0,1 0,-1 0,0 0,1 0,-1 0,1 0,-1 0,2 0,24-10,0 1,0 2,1 1,31-5,-4 1,19-5,82-6,-132 20,1 0,0 2,-1 1,1 1,-1 1,0 2,34 9,-43-8,-1 1,0 1,0 0,-1 1,0 0,0 1,-1 0,-1 1,0 1,0-1,-1 2,12 18,-20-22,-13-16,-13-21,8-7,1-2,3 1,0-2,3 1,-9-66,15 80,-5-56,7 72,1 1,0-1,0 1,1-1,0 1,0-1,1 1,-1 0,4-7,-3 11,-1 0,1 0,-1 0,1 0,0 0,0 1,0-1,0 1,0-1,0 1,1 0,-1 0,0 0,1 0,-1 0,0 1,1-1,-1 1,1-1,-1 1,6 0,58 5,-59-4,35 6,0 1,-1 2,0 2,-1 2,-1 1,0 2,-1 2,0 1,-2 2,52 41,-83-58,0 0,0 0,-1 0,1 0,-1 1,-1 0,1 0,-1 0,0 0,0 0,-1 1,0-1,0 1,0-1,1 13,-2 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19.0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1530,'-6'0,"0"0,-1 1,1 0,0 0,0 1,0-1,0 2,1-1,-1 0,1 1,-1 0,1 0,0 1,0 0,-7 6,9-7,1-1,-1 1,1 1,-1-1,1 0,0 1,0-1,0 1,1-1,-1 1,1 0,0 0,0 0,1 0,-1 0,1 0,-1 0,1 0,1 0,-1-1,0 1,1 0,0 0,0 0,2 4,-2-4,1-1,-1 0,1 1,0-1,0 0,1 0,-1-1,1 1,-1 0,1-1,0 0,0 1,0-1,0 0,0 0,1-1,-1 1,1-1,-1 0,1 0,-1 0,1 0,-1 0,8-1,-7 1,-1-1,0 0,0 0,1-1,-1 1,0-1,0 0,1 0,-1 0,0 0,0 0,0 0,0-1,-1 0,1 1,0-1,-1 0,1-1,-1 1,1 0,-1-1,0 1,0-1,0 0,-1 1,1-1,2-6,1-10,-2-1,0 1,-1-1,0 0,-2 1,0-1,-2 0,0 1,-6-23,3 7,-1-52,5 85,1 1,0-1,0 1,0-1,0 1,1 0,-1-1,0 1,0-1,1 1,-1 0,1-1,0 1,-1 0,1-1,0 1,-1 0,1 0,0 0,0 0,0 0,0 0,0 0,1 0,-1 0,0 0,0 1,0-1,1 0,-1 1,0-1,1 1,-1-1,1 1,-1 0,0 0,1 0,-1 0,1-1,-1 2,1-1,-1 0,0 0,1 0,1 1,9 2,1 1,-1 0,0 0,14 8,-10-4,334 159,79 32,-424-197,0 0,0 0,0 0,0-1,0 0,1 0,-1-1,11 1,-15-1,1-1,0 1,-1-1,1 0,-1 1,1-1,-1 0,1 0,-1 0,1 0,-1 0,0 0,0 0,1 0,-1-1,0 1,0 0,0-1,0 1,-1-1,1 1,0-1,0 0,-1 1,1-1,-1 1,0-1,1 0,-1 0,0 1,0-3,1-15,-1 1,0-1,-1 0,-1 1,-1 0,-6-22,-39-111,44 140,-98-257,-211-394,279 598,-3 1,-2 2,-3 2,-83-90,122 146,0 0,0 0,0 1,0-1,0 1,-1 0,1 0,-1 0,0 0,1 1,-1-1,-5 0,9 2,-1 0,0 0,0 0,0 0,0 0,0 0,0 0,0 1,1-1,-1 0,0 0,0 1,0-1,0 1,1-1,-1 1,0-1,0 1,1-1,-1 1,-1 1,1 0,0 0,0 0,0 0,0 0,0 0,1 0,-1 0,1 1,-1-1,1 0,0 0,0 4,0 10,2-1,0 1,0 0,2-1,0 0,0 1,2-2,0 1,12 21,12 17,41 53,-54-81,69 86,6-4,125 115,-98-103,-91-91,-11-13,-1 1,0 1,-2 0,0 1,21 35,-28-36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19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1 399,'65'-1,"0"4,92 13,-136-11,1 0,-1 1,0 1,-1 1,1 1,-2 1,1 0,-1 2,-1 0,32 28,-35-26,-1 1,21 25,-31-34,1 1,-1-1,-1 1,1 0,-1 0,0 0,0 0,-1 1,3 14,-5-21,0-1,0 1,0 0,1 0,-1 0,0 0,0 0,0 0,0 0,-1-1,1 1,0 0,0 0,0 0,-1 0,1 0,0-1,-1 1,1 0,-1 0,0 0,-12-6,-13-29,14 7,1-1,1-1,1 0,-8-56,-5-125,19 165,-1 22,2 0,1 0,1 0,1 0,1 0,6-25,-7 46,-1 0,1 0,0 0,0 0,0 0,0 0,0 1,1-1,-1 0,0 1,1-1,-1 1,1 0,0-1,-1 1,1 0,0 0,0 0,0 0,0 0,0 1,0-1,0 0,0 1,0 0,0-1,0 1,0 0,0 0,0 0,1 0,-1 1,0-1,0 0,0 1,3 1,9 2,1 1,-2 1,1 0,13 9,-13-8,222 137,-11-5,-166-103,-41-21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20.7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1 334,'17'2,"0"2,0-1,-1 2,1 0,-1 1,0 1,0 1,20 13,25 9,84 28,-124-52,0 0,0-2,0 0,0-1,28-1,-47-1,0-1,1 0,-1 0,0-1,0 1,1 0,-1-1,0 0,0 1,0-1,0 0,0 0,0 0,0 0,0 0,0-1,0 1,-1 0,1-1,0 0,-1 1,0-1,3-3,-2 1,-1 1,0-1,0 0,0 0,0 0,-1 0,1 0,-1 0,0 0,0 0,-1 0,0-6,-4-12,-1 0,-1 1,-16-37,21 54,-81-155,15 33,65 111,15 20,23 25,-29-24,477 496,-466-484,36 37,-35-38,-1 0,0 2,-2 0,19 28,-25-27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22.1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1 372,'19'0,"0"1,-1 0,1 1,0 1,-1 1,1 1,-1 0,-1 1,1 1,-1 1,0 1,-1 0,26 19,-42-28,0 0,1 1,-1-1,0 0,1 1,-1-1,0 0,1 0,-1 0,1 1,-1-1,0 0,1 0,-1 0,1 0,-1 0,1 1,-1-1,0 0,1 0,-1 0,1 0,-1 0,1-1,-1 1,1 0,-1 0,0 0,1 0,-1 0,1-1,-1 1,0 0,1 0,-1 0,0-1,1 1,-1 0,0-1,1 1,-1 0,0-1,0 1,1 0,-1-1,0 1,0-1,0 1,1 0,-1-1,0 1,0-1,0 1,0-1,0 1,0 0,0-1,0 1,0-1,0 1,0-1,0 1,0-1,-1 1,1 0,0-1,-4-39,3 35,-5-35,0 3,1 1,2-1,1 1,5-56,-3 90,0 0,1 0,-1 0,1 0,0 0,-1 0,1 0,0 0,0 0,0 1,0-1,0 0,1 1,-1-1,0 1,1-1,0 1,-1-1,1 1,-1 0,1 0,0 0,0 0,0 0,0 0,0 1,0-1,0 1,0-1,0 1,0 0,0 0,0 0,0 0,0 0,0 0,0 0,0 1,0-1,0 1,3 0,8 3,1 1,-1 0,0 0,20 13,153 106,-2 0,-184-124,0 0,1 1,-1-1,0 0,1 0,-1 0,0 0,1 0,-1 0,0 0,0 0,1 0,-1 0,1 0,-1 0,0 0,0 0,1 0,-1 0,0 0,1 0,-1 0,0 0,1-1,-1 1,0 0,1 0,-1 0,0-1,0 1,1 0,-1 0,0-1,0 1,0 0,1 0,-1-1,0 1,0 0,0-1,0 1,0 0,0-1,0 1,1 0,-1-1,0 1,0 0,0-1,0 1,0 0,0-1,-1 1,1 0,0-1,0 1,0 0,0 0,0-1,-1 1,-3-32,2 24,1 3,-14-127,14 115,1 1,0-1,1 0,1 1,8-32,-9 45,0 0,0 0,1 0,-1 0,0 0,1 1,0-1,0 1,0-1,0 1,0 0,0 0,0 0,1 0,-1 0,1 0,0 1,-1-1,1 1,0 0,0-1,0 1,0 1,0-1,0 0,0 1,0 0,0-1,0 1,0 0,1 1,3 0,7 1,1 1,0 1,-1 0,0 1,17 8,-10-4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23.3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1,'4'2,"1"0,-1 0,1 1,-1-1,0 1,0 0,0 1,0-1,-1 1,1 0,-1-1,0 1,4 7,2 0,98 131,149 253,-251-385,23 40,-18-30,1-1,0-1,17 21,-27-38,-1-1,1 1,-1-1,1 0,-1 1,1-1,0 0,-1 1,1-1,0 0,-1 0,1 0,0 0,0 0,-1 1,1-1,0 0,-1 0,1-1,0 1,-1 0,1 0,0 0,-1 0,1-1,0 1,-1 0,1-1,0 1,-1 0,1-1,-1 1,1-1,-1 1,2-2,23-24,-13 13,2 3,0 0,1 1,0 0,0 2,1 0,0 0,1 2,-1 0,24-4,21-1,75-2,-132 11,16 0,84-2,-93 3,0 1,1 0,-1 1,0 0,0 1,21 8,-30-10,0 0,0 0,0 0,0 0,0 0,0 0,0 1,0-1,-1 1,1-1,0 1,-1-1,1 1,-1 0,0 0,1 0,-1 0,0 0,0 0,0 0,-1 0,1 0,0 1,-1-1,1 0,-1 0,0 1,0-1,0 0,0 0,0 1,-1-1,1 0,0 1,-1-1,0 0,0 0,1 0,-1 0,-3 4,-1 2,0-1,0 0,0 0,-1 0,-1 0,1-1,-1 0,0-1,-11 7,-20 12,-51 21,76-39,0-1,-1-1,1 1,-1-2,0 0,0-1,0 0,-17-1,21-2,1 0,-1-1,0 0,1-1,0 0,0-1,0 1,-14-10,-67-49,16 9,46 37,-27-17,-72-33,109 60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25.3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1567,'9'-7,"1"0,-1 1,1-1,0 2,0-1,22-6,27-16,-26 7,-2 0,-1-2,0-2,-2 0,-1-2,25-31,-42 46,-1 0,0-1,-1 0,0-1,-1 1,-1-1,0-1,-1 1,0-1,-1 0,-1 0,0 0,-1-1,-1 1,0 0,-1-1,-4-26,1 32,0 0,-1 0,0 1,0-1,-1 1,0 0,-1 0,1 1,-2 0,0 0,0 0,0 1,-1 0,1 0,-12-6,14 9,-1 0,0 1,1-1,-1 1,-1 0,1 1,0 0,-1 0,1 0,-1 1,1-1,-1 2,0-1,0 1,1 0,-1 0,0 1,1 0,-1 0,0 1,1-1,-1 1,1 1,-8 3,8-1,1 0,-1 0,1 0,-1 1,2 0,-1 0,1 0,0 0,0 1,0-1,-4 13,2-2,0-1,1 2,-6 32,10-43,0 0,1 0,0 0,0 0,1 0,0 0,0 0,0 0,1 0,0 0,1-1,-1 1,1-1,0 0,7 10,-4-8,2 0,-1 0,1 0,0-1,0 0,1-1,0 0,0 0,12 5,12 3,1-1,0-2,0-2,1-1,39 4,-48-9,1 0,-1-2,0-1,1-1,-1-1,0-1,38-10,-54 10,1 0,-1-1,-1 0,1 0,0-1,-1 0,0-1,0 0,-1-1,0 1,0-2,0 1,-1-1,0 0,-1 0,0-1,0 0,0 0,-1-1,-1 1,5-15,-4 5,-1 0,0 0,-2-1,0 0,-1 1,-2-27,-21-119,18 142,-8-51,-4 1,-3 0,-53-134,58 177,-2 0,-1 1,-1 1,-35-42,38 53,-1 1,-1 0,0 1,-1 1,-1 1,0 0,-34-15,44 24,0 0,-1 1,0 0,-12-2,19 5,1-1,0 1,-1 0,1 0,0 0,-1 0,1 1,0-1,-1 1,-3 1,5-2,0 1,0-1,0 1,1 0,-1-1,0 1,1 0,-1-1,0 1,1 0,-1 0,1 0,-1 0,1-1,-1 1,1 0,0 0,-1 0,1 0,0 0,0 0,0 0,0 0,0 0,0 0,0 1,0 1,1 0,0 0,0 0,0 0,0-1,1 1,-1 0,1-1,-1 1,1-1,0 0,0 1,0-1,0 0,1 0,2 2,49 32,-37-25,210 123,19 12,-210-122,235 145,-265-165,0-1,0 1,0-1,0 2,0-1,-1 1,8 8,-11-11,-1 1,0-1,1 1,-1-1,0 1,0-1,-1 1,1 0,-1 0,1-1,-1 1,0 0,0 0,0 0,0-1,0 1,-1 0,0 0,1-1,-1 1,0 0,-2 3,-20 55,-146 432,149-418,3 2,3 0,4 0,-1 131,11-205,0 0,0 1,0-1,0 1,0-1,1 0,0 1,0-1,0 0,0 0,0 0,1 0,-1 0,1 0,0 0,0 0,0 0,0-1,0 1,3 2,-1-3,0-1,1 1,-1 0,0-1,1 0,-1 0,1 0,-1-1,1 1,-1-1,1 0,-1-1,1 1,7-2,4-2,1 0,-1-1,0 0,-1-2,1 1,25-18,-4 1,48-41,-43 27,-24 20,1 1,1 1,0 1,22-12,11-6,-42 27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30.2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0,'0'4,"4"6,2 5,8 8,1 9,3 3,2-1,2 3,1-1,1-3,-3-2,-6-3,-1-6,-3-2,-3-5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30.5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16,'0'-4,"4"-2,2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56.3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546 89,'-7'-4,"1"0,-1 0,0 1,0 0,0 0,0 1,-1 0,1 0,-14-1,-21-6,3-1,-1 2,0 1,-52-1,-29-5,117 12,-1 0,1 0,-1 1,0 0,1 0,-1 0,1 0,-1 1,1-1,-1 1,1 0,-6 3,8-3,0 1,0-1,1 1,-1 0,0 0,1 0,-1 0,1 0,0 0,0 1,0-1,0 0,0 1,0-1,0 0,1 1,-1-1,1 1,0-1,0 1,0-1,0 1,0-1,1 5,4 70,3 1,4-2,3 0,3 0,40 104,-29-121,3-1,2-2,2-2,59 68,10 16,-33-26,-5 3,-4 2,-6 4,-5 1,41 149,-92-265,2 1,-1 0,1-1,0 0,0 0,0 0,7 8,-9-12,1-1,-1 0,1 1,-1-1,1 0,-1 0,1 0,0 0,-1-1,1 1,0 0,0-1,0 1,-1-1,1 0,0 1,0-1,0 0,0 0,0 0,0-1,0 1,-1 0,1-1,0 1,0-1,0 1,0-1,-1 0,4-2,127-68,-81 42,1 2,80-30,-107 49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31.2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0,'435'730,"-378"-650,3-1,91 91,-142-160,0 1,-1 0,14 24,13 18,-34-52,1 0,-1 0,0-1,0 1,0 0,1 0,-1 0,0-1,1 1,-1-1,0 1,1-1,-1 0,1 1,-1-1,1 0,-1 0,1 0,-1 0,1 0,-1 0,1-1,-1 1,1 0,-1-1,0 1,1-1,-1 0,0 1,1-1,-1 0,0 0,0 0,2-1,48-45,-34 29,31-25,-26 24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31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1 238,'0'-2,"1"1,1-1,-1 1,0-1,0 1,1-1,-1 1,1 0,-1 0,1 0,-1 0,1 0,0 0,2-1,1-1,57-38,-24 14,1 2,2 2,0 1,80-29,-36 31,-69 15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32.3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6,'0'-4,"4"3,6 5,5 7,8 5,9 8,3 5,8 9,4 3,4 2,-3-1,2-1,-7-2,-3-4,-7-3,-2-4,-2-6,-5-7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33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1277,'22'-1141,"-20"1116,0-33,-2 55,0 0,0 0,0 0,-1 1,1-1,-1 0,0 0,0 1,0-1,0 0,0 1,-1-1,1 1,-1-1,-1-1,1 3,1 0,-1 0,1 0,-1 0,0 1,1-1,-1 1,0-1,1 1,-1 0,0 0,1 0,-1 0,0 0,0 0,1 0,-1 0,0 0,1 1,-1-1,0 1,1 0,-1-1,1 1,-1 0,1 0,-1 0,1 0,0 0,-1 0,1 0,0 0,0 1,0-1,0 0,0 1,0-1,0 1,0-1,1 1,-1 0,0-1,1 1,-1 0,1-1,0 1,0 0,0-1,0 1,0 0,0 2,2 4,1 0,0-1,0 1,1-1,-1 0,2 0,-1 0,1-1,0 1,0-1,1 0,0 0,0-1,7 5,15 10,0-1,33 15,-39-22,307 157,-67-36,-250-127,-1 1,0 0,-1 1,1 0,-1 0,13 15,-20-20,0 1,-1-1,1 0,-1 1,0 0,0-1,0 1,0 0,-1 0,1 0,-1 0,0 0,-1 0,1 0,0 1,-1-1,0 0,0 0,-1 0,1 1,-1-1,0 0,-2 8,2-10,0 0,0 0,-1 0,1 0,0 0,-1 0,0 0,1 0,-1-1,0 1,0-1,0 1,0-1,0 0,-3 2,-13 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33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1,'8'0,"7"0,1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34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230 610,'0'-4,"0"-1,0 1,1-1,-1 1,1-1,0 1,0 0,1-1,-1 1,1 0,0 0,0 0,0 0,1 0,-1 1,5-5,-5 6,1 0,-1 0,1 1,-1-1,1 1,0 0,0-1,0 1,0 0,0 1,0-1,0 1,0-1,0 1,0 0,0 0,0 0,0 0,0 1,0-1,0 1,0 0,0 0,0 0,3 2,13 5,0 2,0 0,-1 2,0 0,-1 1,0 0,-2 1,1 1,22 29,2 8,60 106,-62-94,-2 2,-4 1,-2 2,22 81,-51-148,1 5,0 0,0 1,0-1,-1 1,-1-1,1 1,-1 0,0-1,-3 15,3-21,0 0,0-1,-1 1,1-1,0 1,-1-1,1 1,0-1,-1 1,1-1,0 1,-1-1,1 1,-1-1,1 0,-1 1,1-1,-1 0,1 1,-1-1,0 0,1 0,-1 0,1 1,-1-1,0 0,1 0,-1 0,1 0,-1 0,0 0,1 0,-1 0,1 0,-1 0,0-1,1 1,-1 0,1 0,-1-1,1 1,-1 0,1-1,-1 1,0-1,-30-21,24 16,-63-52,3-3,-108-126,-89-159,246 320,-31-41,-45-85,83 132,1 0,1-1,1 0,1 0,0-1,2 0,1 0,0 0,0-31,5 44,0-1,0 0,1 0,0 1,1-1,0 1,1 0,-1 0,2 0,7-13,-2 8,0 0,1 1,0 0,1 1,17-14,-25 23,0 0,0 1,0-1,1 1,-1 0,1 0,0 1,-1-1,1 1,0 0,0 0,0 1,0-1,0 1,0 0,0 0,0 1,-1 0,1 0,0 0,0 0,0 1,-1-1,1 1,8 5,-8-4,1 1,0 0,-1 0,0 0,0 0,0 1,0 0,-1 0,0 0,0 0,0 1,-1 0,1 0,-1 0,-1 0,1 0,-1 0,0 1,1 6,-2 3,0-1,-1 1,-1-1,0 1,-1 0,-1-1,0 0,-1 0,-10 24,-6 6,-44 72,28-56,20-33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35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123 663,'3'0,"1"-1,-1 0,0 0,0 0,0 0,0 0,0-1,-1 1,1-1,0 0,-1 0,1 0,4-4,32-38,-28 32,38-50,53-89,-24 35,-70 104,5-5,-1-1,15-32,-25 48,0-1,-1 0,0 0,1 0,-1 0,0-1,-1 1,1 0,0 0,-1 0,0-1,0 1,0 0,0-1,0 1,-1 0,1 0,-1 0,0-1,0 1,0 0,-1 0,1 0,-1 0,-1-3,0 4,0 0,0 0,0 0,0 1,0-1,0 0,0 1,0 0,-1 0,1 0,0 0,-1 1,1-1,-1 1,1 0,-1 0,1 0,-1 0,1 1,-1-1,1 1,0 0,-1 0,1 0,0 1,0-1,-6 4,-5 3,0 0,0 0,1 1,-21 19,-1 10,0 1,3 1,1 2,2 1,2 1,3 1,1 2,-25 69,41-97,0 1,1-1,1 2,1-1,-2 30,6-45,0 1,0-1,1 0,-1 0,1 0,0 0,1 0,-1 0,1 0,0 0,0-1,1 1,-1-1,1 1,0-1,0 0,1 0,-1 0,1-1,0 1,0-1,0 0,0 0,0 0,1-1,-1 1,7 1,9 4,0-2,1 0,-1-1,1-1,29 1,112-1,-136-4,44-1,1-3,0-3,-1-3,78-22,-114 22,0-1,-1-2,0-1,-1-1,-1-2,0-1,-2-2,0-1,-1-1,30-31,-48 42,-1-1,-1 0,0-1,0 1,-1-2,-1 1,0-1,-1 0,-1 0,0 0,0-1,-2 0,0 1,0-24,-1 11,-2 1,-1-1,-1 1,-1-1,-2 1,0 0,-13-31,15 47,0 1,-1-1,1 1,-2-1,0 1,0 1,0-1,-1 1,0 0,-1 1,0 0,0 0,0 0,-1 1,0 1,0-1,-1 2,1-1,-13-3,75 57,0-11,2-3,1-2,72 29,-116-56,-2-1,0-1,0 1,-1 0,1 1,11 9,-19-13,0-1,0 1,-1-1,1 1,-1 0,1-1,-1 1,0 0,0 0,0 0,0 0,0 0,0 0,0 1,-1-1,1 0,-1 0,0 1,1-1,-1 0,0 0,0 1,-1-1,1 0,0 0,-1 1,0 2,-16 35,-35 63,-12 25,58-114,1 1,0 0,1 0,1 0,1 1,-2 28,4-42,0 1,0-1,0 1,0-1,1 0,-1 1,1-1,0 1,0-1,0 0,0 0,0 1,0-1,0 0,1 0,-1 0,1 0,-1-1,1 1,3 2,-1-1,0-1,0 0,0 0,0-1,1 1,-1-1,0 0,1 0,-1 0,8 0,6-1,0-1,-1-1,1 0,31-9,49-24,-50 15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36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1,'8'0,"3"4,4 1,3 5,3 3,-3 5,1 3,1 7,0-2,-2-2,-4-4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36.8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37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341 21,'-1'-1,"1"0,0 0,0 0,-1 0,1 0,0 0,-1 0,1 0,-1 0,1 0,-1 1,0-1,1 0,-1 0,0 1,0-1,1 0,-1 1,0-1,0 1,0-1,0 1,0 0,0-1,1 1,-1 0,0-1,0 1,0 0,0 0,0 0,0 0,0 0,0 0,0 0,0 0,0 1,0-1,0 0,-2 1,-2 0,0 0,-1 0,1 1,0-1,0 1,-6 4,2 0,1 0,0 1,1 0,0 0,0 1,0 0,1 1,-10 16,-2 9,-14 38,29-63,-29 73,-36 138,56-166,2 0,2 1,0 99,9-135,0 1,1-1,1 0,1 1,0-1,12 29,-11-37,0-1,0 0,1 0,0-1,1 1,0-1,1-1,-1 1,2-1,-1-1,1 1,16 9,-3-5,0-1,1-1,0-1,0-1,1-1,0-1,0-1,1-2,-1 0,1-1,34-3,-55 1,1 0,-1-1,1 0,-1 1,1-2,-1 1,0 0,0-1,1 0,-1 0,-1 0,1-1,0 1,0-1,-1 0,1 0,3-5,-3 3,0-1,-1 0,1 1,-2-2,1 1,0 0,-1 0,0-1,-1 1,2-12,-1-11,-2 0,0 0,-2 0,-8-38,8 55,-65-343,51 292,-3 2,-3 0,-46-92,63 144,0-1,-1 1,0 0,-1 1,0-1,0 1,-1 1,0-1,0 1,-10-6,3 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4:01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1 729,'8'-8,"0"1,1 1,0-1,0 2,0-1,1 1,0 0,0 1,0 1,0-1,1 1,0 1,-1 0,1 1,0 0,0 0,14 2,-17-1,-1 1,0 0,1 0,-1 0,0 1,0 0,0 1,0 0,0 0,0 0,-1 1,0 0,1 0,-1 0,-1 1,1 0,-1 0,0 0,0 1,0 0,-1 0,0 0,0 1,-1-1,6 14,-3 1,-1 0,-1 0,-1 1,0 37,-7 91,2-110,-20 169,19-462,3 141,11-361,-4 379,5 1,4 0,28-91,-39 170,0 16,2 26,0 2,18 16,2-1,58 72,-27-40,9 22,-37-51,1-3,3 0,54 54,-58-74,-19-15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38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477 900,'-25'0,"0"1,0 1,-30 5,45-4,1 0,-1 0,1 1,-1 0,1 0,0 1,1 0,-1 1,1 0,-14 14,1 2,0 2,2 0,1 1,2 1,-26 51,20-28,2 1,-20 79,36-115,0 0,1 1,1-1,1 1,0 29,2-39,-1-1,1 1,0-1,0 0,0 1,1-1,0 0,-1 0,2 0,-1 0,0 0,1 0,-1-1,1 1,0-1,1 0,-1 1,0-1,1-1,0 1,-1-1,1 1,6 1,6 3,0-1,0-1,1 0,0-2,0 0,0 0,0-2,0 0,0-1,0-1,33-5,-46 5,-1-1,1 1,0-1,-1 0,0 0,1 0,-1-1,0 1,0-1,0 1,0-1,-1 0,1 0,-1-1,0 1,0 0,0-1,0 1,-1-1,1 0,-1 0,0 1,0-1,0 0,0-4,2-15,-2 1,0 0,-4-33,2 14,1-177,-16-299,9 455,-2 0,-4 1,-2 0,-2 1,-4 0,-1 2,-4 1,-59-100,85 156,-1 0,1 1,-1-1,1 0,-1 0,1 0,-1 0,1 0,-1 1,0-1,1 0,-1 1,0-1,0 0,0 1,1-1,-1 1,0-1,0 1,0-1,0 1,0 0,0 0,-1-1,1 2,1 0,-1-1,1 1,-1 0,1 0,-1 0,1 0,-1 0,1 0,0-1,-1 1,1 0,0 0,0 0,0 0,0 0,0 0,0 2,5 55,7-7,3 0,1-1,3-2,49 92,130 170,-83-169,-93-115,2 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39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0,'4'4,"6"6,0 5,8 4,1 7,4 4,4 9,0 1,1-1,-1-3,-1-4,-4-3,-3-2,-3-6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39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15,'0'-4,"4"-2,2 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40.3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264 1,'-10'1,"0"0,1 1,-1 0,1 0,0 1,-1 1,1-1,1 2,-1-1,0 1,1 0,0 1,1 0,-1 0,1 1,0 0,0 0,-6 10,1-1,0 0,1 1,1 0,1 1,0 0,1 1,2-1,-6 21,9-24,1 0,1 1,0-1,1 0,0 1,1-1,1 0,1 0,0 0,1 0,0 0,1-1,1 0,0 0,1 0,12 17,-4-9,1 0,1-2,1 0,0 0,2-2,0-1,1 0,38 23,-44-33,0 0,0-1,1-1,20 5,-35-10,20 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41.8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1011,'18'-1,"-1"-1,1 0,-1-2,0 0,0 0,0-2,0 0,-1-1,21-13,16-12,63-49,-98 68,6-5,-1 0,-1-2,-1 0,-1-2,0 0,15-25,-29 38,0-1,-1 0,0 0,-1 0,0 0,-1-1,0 0,2-14,-4 17,-1 1,0-1,0 1,0-1,-1 1,-1-1,1 1,-1 0,0 0,-1-1,0 2,0-1,-6-10,-13-13,-1 1,-2 1,-1 1,-50-41,37 33,-42-35,-114-77,194 146,0 0,0 0,0 1,0-1,0 0,0 0,0 1,0-1,-1 1,1-1,0 1,0 0,-1-1,1 1,0 0,-1 0,1 0,-2 0,3 0,0 1,-1 0,1-1,0 1,0 0,0-1,0 1,0 0,0 0,0-1,0 1,0 0,0-1,0 1,1 0,-1-1,0 1,0 0,1-1,-1 1,0 0,2 0,30 50,259 297,-205-248,132 139,-157-174,-57-60,-1 0,1 0,-1 0,0 1,0-1,-1 1,1 0,-1 0,-1 0,1-1,-1 2,0-1,0 7,0-4,1 0,0 0,0 0,5 11,-7-19,0 0,1 0,-1 1,1-1,-1 0,1 0,-1 0,1 0,0 0,0 0,-1 0,1 0,0-1,0 1,0 0,0 0,0-1,0 1,0 0,0-1,0 1,2-1,-2 0,0 0,0 0,0 0,0 0,0-1,0 1,0-1,0 1,0 0,0-1,0 0,0 1,0-1,0 0,0 1,-1-1,1 0,0 0,0-1,4-3,-1-2,-1 1,1 0,-1-1,5-12,11-37,45-90,-62 143,-1-1,1 1,0 0,0-1,0 1,1 0,-1 0,1 0,0 1,0-1,-1 1,2-1,-1 1,0 0,0 0,1 0,-1 1,1-1,-1 1,1 0,0 0,0 0,-1 0,1 1,0 0,0 0,0 0,0 0,0 0,-1 1,9 1,-3 1,1 1,-1 0,1 0,-1 1,-1 0,1 1,-1 0,1 0,-2 1,14 14,10 9,-24-25,-1 1,0 0,0 0,0 0,-1 1,1 0,-2 0,1 0,5 14,-5-4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42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63,'-32'-1,"17"0,1 1,0 0,0 1,-1 0,-26 7,38-6,-1-1,1 0,0 1,0-1,0 1,1 0,-1 0,0 0,1 0,-1 1,1-1,0 1,-1 0,1-1,1 1,-1 0,0 0,1 0,-1 0,1 1,0-1,0 0,0 0,1 1,-1-1,1 1,0-1,0 0,0 1,0 3,0-1,1 1,0-1,-1 0,2 0,-1 0,1 0,0 0,0 0,1 0,-1-1,1 1,1-1,-1 0,1 0,0 0,0 0,0-1,0 1,1-1,0 0,0-1,0 1,0-1,1 0,-1 0,1-1,7 3,-12-4,1-1,0 0,0 1,-1-1,1 0,0 0,0 0,0 0,-1 0,1 0,0-1,0 1,-1 0,1-1,0 0,-1 1,1-1,0 0,-1 0,1 0,-1 0,3-2,-1 0,0 0,-1 0,0-1,1 1,-1-1,0 0,-1 1,1-1,1-7,1-6,-1 0,0 0,0-30,-4 7,0 29,0 0,1 0,1 0,0 1,3-19,-3 28,0 0,-1-1,1 1,0 0,0 0,0-1,0 1,0 0,0 0,0 0,0 0,0 0,1 0,-1 0,0 1,1-1,-1 0,0 1,1-1,-1 1,1-1,-1 1,1 0,-1 0,1 0,-1 0,1 0,-1 0,1 0,-1 0,4 1,2 0,0 1,0-1,0 1,0 1,9 4,32 21,-2 1,-2 3,77 71,-96-79,34 41,-46-49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43.7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0 395,'8'1,"0"1,0 0,0 1,0 0,-1 0,0 1,1 0,-1 0,10 8,5 3,59 37,75 63,-19-12,-132-100,2 3,0-1,1 0,0-1,0 0,9 4,-15-8,-1 1,0-1,0 0,1 1,-1-1,0 0,1 0,-1 0,1 0,-1 0,0 0,1 0,-1 0,0-1,1 1,-1 0,0-1,0 1,1-1,-1 0,0 1,0-1,0 0,0 1,0-1,0 0,0 0,0 0,0 0,0 0,0 0,0-1,-1 1,1 0,0 0,-1 0,1-1,-1 1,0 0,1-1,-1 1,0-2,5-30,-1 0,-2 0,-2-1,-6-57,3 40,-23-160,1 2,24 178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44.3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1,'0'4,"4"10,5 6,2 5,7 5,0 3,1-1,3 3,-4-1,0-1,0-3,-2-2,-4-6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44.6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15 100,'0'-8,"0"-7,0-6,-4 2,-2-1,1 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45.6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1 105,'6'2,"1"1,0-1,-1 1,1 1,-1-1,0 1,0 0,0 0,-1 1,1 0,-1 0,5 6,0-2,29 32,-2 1,-1 1,51 84,-83-173,-4 29,1 1,0-1,1 0,1 1,1 0,0-1,1 1,1 1,0-1,2 1,-1 0,2 1,0 0,0 0,2 1,-1 0,2 1,23-21,-12 10,-19 18,1 0,-1 0,1 0,0 1,0 0,1 0,-1 0,1 0,7-2,-12 6,1 0,-1 0,1 0,-1 0,1 0,-1 0,1 1,-1-1,0 0,1 1,-1-1,1 1,-1 0,0-1,1 1,-1 0,0 0,0 0,0 0,0 0,0 0,0 0,0 0,0 0,1 3,24 40,-18-28,160 279,-139-251,-18-29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4:03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1 312,'1'-2,"-1"0,1 0,0-1,1 1,-1 1,0-1,0 0,1 0,-1 0,1 1,0-1,0 1,3-3,2-2,48-43,3 3,2 3,72-39,-119 73,1 1,1 1,0 1,0 0,0 1,0 0,1 1,0 1,16-2,-19 5,1 0,-1 1,0 0,0 1,0 1,0 0,0 0,-1 1,1 1,-1 0,16 10,-18-10,-1 0,-1 1,1 0,-1 0,0 1,11 11,-18-16,1 0,0 1,-1-1,0 0,1 1,-1-1,0 1,0 0,0-1,0 1,-1 0,1-1,-1 1,0 0,0 0,0-1,0 1,0 0,0 0,-1-1,1 1,-1 0,0-1,0 1,0-1,0 1,0-1,-1 1,-1 2,-28 39,-50 54,-8 12,53-61,10-15,1 2,-29 55,53-90,0 1,1-1,-1 0,0 0,1 0,-1 1,1-1,0 0,-1 0,1 1,0-1,0 0,0 1,0-1,0 0,0 1,0-1,0 0,0 1,1-1,-1 0,0 1,1-1,-1 0,1 0,0 0,-1 1,1-1,0 0,0 0,0 0,0 0,0 0,0 0,0-1,0 1,0 0,0 0,0-1,0 1,1-1,-1 1,0-1,0 1,1-1,-1 0,0 0,1 1,-1-1,2 0,12 1,-1 0,1-1,27-4,-21 3,58-8,139-31,-71 9,-139 30,1-1,-1-1,0 1,0-1,11-6,-3-1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46.5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1,'-13'0,"-1"0,1 1,0 1,-1 0,-19 7,30-9,1 1,0 0,-1 0,1 0,0 0,-1 0,1 0,0 0,0 1,0-1,0 1,0 0,0-1,1 1,-1 0,0 0,1 0,-1 0,1 1,0-1,0 0,0 0,0 1,0-1,1 1,-1-1,1 1,-1-1,1 1,0-1,0 1,0-1,0 1,0-1,1 1,-1-1,2 4,-1-3,1 0,0 1,0-1,0 0,0 0,1 0,-1 0,1-1,-1 1,1-1,0 1,0-1,0 0,1 0,-1 0,0-1,1 1,-1-1,1 0,-1 0,1 0,0 0,4 0,12 2,1-1,38-1,-49-1,0 1,0-1,0 2,-1-1,1 1,-1 1,1 0,-1 0,0 1,0 0,0 1,-1-1,1 2,-1-1,0 1,7 8,11 11,-2 1,39 54,-51-63,269 381,-195-260,70 149,-154-284,-1 0,1 1,-1-1,0 0,1 0,-1 1,-1-1,1 0,-1 1,1-1,-1 1,0 5,-1-7,0-1,0 1,0 0,0-1,0 1,0-1,0 1,-1-1,1 0,-1 0,1 1,-1-1,1 0,-1 0,0 0,1-1,-1 1,0 0,0-1,1 1,-1-1,0 1,-3-1,-8 3,0 0,0-1,0-1,-1 0,1-1,0-1,0 0,-1 0,1-2,0 1,1-2,-19-6,10 1,2-1,-1-1,1-1,1-1,0 0,-26-26,42 37,-105-106,94 93,1 0,0-1,1 0,1-1,-14-31,23 46,0 0,0-1,0 1,0 0,0-1,0 1,1-1,-1 1,1-1,0 1,0-1,0 1,0-1,0 0,0 1,1-1,-1 1,1-1,0 1,0 0,0-1,0 1,2-4,9-4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48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13 581,'38'39,"67"50,-76-64,-1 1,44 50,-4-2,-95-105,1 0,-32-53,-1 1,38 55,0 0,3-2,0 0,2-1,-14-35,24 48,1 1,1-1,0 1,1-1,1 0,1 0,1 0,0-1,1 1,1 0,7-29,-9 46,32-109,-28 99,0 1,0 1,1-1,1 1,-1 0,1 0,1 0,11-11,-17 18,0 1,1 0,-1-1,0 1,1 0,-1 0,1 0,0 0,-1 0,1 0,0 0,0 1,-1-1,1 1,0-1,0 1,0 0,0-1,0 1,0 0,3 1,-4 0,1-1,0 1,-1 0,1 0,-1 0,0 1,1-1,-1 0,0 0,0 1,0-1,0 1,0-1,0 1,0-1,0 1,-1 0,2 2,1 7,0 0,-1 1,0-1,-1 1,0 17,-2-13,0 1,-2-1,1 1,-2-1,0 0,-1 0,-1-1,0 0,-14 24,-1-6,-1 0,-49 55,64-79,1-1,0 1,1 1,-5 11,8-18,-7 16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50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3 911,'66'-69,"103"-139,-157 190,-3 8,-1-1,-1 0,0-1,-1 0,7-16,-13 28,0-1,1 1,-1-1,0 1,0-1,0 1,0-1,0 1,0-1,0 0,0 1,0-1,0 1,-1-1,1 1,0-1,0 1,0-1,-1 1,1-1,0 1,0-1,-1 1,1-1,-1 1,1-1,0 1,-1 0,1-1,-1 1,1 0,-1-1,1 1,-1 0,1 0,-1-1,1 1,-1 0,1 0,-1 0,1 0,-1 0,0 0,1 0,-1 0,1 0,-1 0,1 0,-1 0,0 1,-30 6,10 4,0 2,1 0,1 2,0 0,1 1,1 0,0 2,1 0,1 1,1 0,-20 36,31-49,0-1,0 1,1 0,0-1,0 1,0 0,1 0,0 1,0-1,0 0,1 0,0 0,0 1,1-1,1 8,-1-10,1 0,0 0,0 0,1-1,-1 1,1-1,0 1,0-1,0 0,0 0,0 0,1 0,-1-1,1 1,0-1,-1 0,1 0,0-1,1 1,-1-1,0 0,7 2,50 7,0-2,1-3,-1-2,73-7,-34 1,-21 4,-38 1,0-2,72-10,-110 10,-1-1,1 0,0 0,-1 0,1 0,-1 0,1 0,-1-1,0 1,0-1,1 1,-1-1,0 0,0 0,-1 0,1 0,0 0,-1-1,1 1,-1 0,0-1,0 1,0-1,0 0,0 1,0-1,-1 0,1-2,1-9,-2 1,0-1,0 0,-4-20,3 19,-5-25,-2 1,-2 0,-1 0,-2 0,-2 2,-1 0,-24-40,1 11,-4 2,-90-107,115 150,0 1,-2 0,0 2,-35-25,80 60,152 94,-4-22,84 46,-253-132,0-1,0 1,0-1,-1 1,1 1,-1-1,0 0,0 1,0-1,-1 1,1 0,-1 0,0 0,0 0,3 8,-2 1,0 0,-1 1,1 25,5 31,4-4,-3 1,-3 0,-4 117,-3-178,1-1,0-1,0 0,0 1,1-1,0 1,-1-1,1 0,1 0,-1 1,1-1,3 7,-3-9,-1 0,1-1,0 1,0 0,0-1,0 1,0-1,1 0,-1 0,0 0,0 0,1 0,-1 0,1-1,-1 1,1-1,-1 1,1-1,-1 0,1 0,-1 0,4-1,230-24,-204 20,-5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50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1,'4'0,"6"0,5 4,4 2,3 3,3 5,-4 4,-2 3,2-2,-4 0,-1-3,-2-1,-5-2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50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51.5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496 152,'-18'1,"1"1,-1 0,1 1,0 2,0-1,0 2,-30 15,14-4,0 1,-49 38,57-37,1 1,1 2,-25 28,42-42,-1-1,2 1,-1-1,1 2,1-1,-1 0,1 1,1 0,-1 0,2 0,-1 0,1 1,1-1,0 1,-1 10,3-15,1 0,-1-1,1 1,0 0,0-1,0 1,0-1,1 1,0-1,0 0,0 0,1 0,-1-1,1 1,0-1,0 0,0 0,0 0,0-1,6 3,11 7,2-2,38 13,-24-12,0-1,0-2,0-2,1-1,0-2,0-2,52-4,-87 2,-1 1,0 0,0-1,1 1,-1-1,0 0,0 0,0 0,1 0,-1 0,0 0,0-1,-1 1,1-1,0 1,0-1,-1 0,1 1,-1-1,0 0,1 0,-1 0,0 0,0 0,0 0,0-1,-1 1,1 0,0 0,-1-1,0 1,0 0,1-3,-1-10,-1 1,0-1,0 1,-6-21,1 2,-3-50,-17-106,19 156,-1 0,-1 1,-24-52,31 79,0 0,0 0,-1 0,0 0,0 1,-1-1,1 1,-1 0,0 0,0 0,0 1,-1-1,1 1,-1 0,0 0,0 1,0-1,0 1,0 0,-11-2,-4 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52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195 155,'-13'13,"1"1,1 0,0 0,1 1,1 1,0 0,1 0,1 0,0 1,1 1,1-1,1 0,0 1,-1 22,6-36,0 1,0 0,0-1,1 1,0 0,0-1,0 0,0 0,1 1,-1-1,1-1,0 1,0 0,1-1,-1 1,1-1,-1 0,1 0,8 4,6 4,1 0,39 15,-35-17,-13-4,-1 0,1-1,0 0,0-1,1 0,-1-1,1 0,0 0,14-1,-24-1,1 0,-1-1,0 0,0 1,0-1,0 0,0 1,0-1,0 0,0 0,0 0,0 0,-1 0,1 0,0 0,0 0,-1 0,1-1,-1 1,1 0,-1 0,0-1,1 1,-1 0,0 0,0-1,0 1,0 0,0-1,0 1,0 0,0 0,-1-1,1 1,0 0,-1 0,1-1,-2 0,-19-51,20 52,-41-73,-58-78,75 117,-18-26,-86-93,113 139,11 17,6 0,0 1,0 0,1-1,-1 1,1-1,0 1,-1-1,1 0,0 0,4 3,269 237,-234-207,-30-26,1-2,0 0,1 0,-1-1,1 0,26 6,-24-7,-1 0,1 1,-1 0,0 1,17 11,-13-4,-1-3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53.5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1 470,'0'-8,"1"0,1-1,-1 1,1 0,1 0,0 0,0 0,0 1,1-1,0 1,1 0,-1 0,10-10,10-10,53-45,-20 20,137-130,-172 163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54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0 723,'14'-13,"1"1,0 1,22-12,-2 1,691-512,-599 432,-122 96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54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1 150,'24'-3,"0"0,-1-1,1-2,-1 0,0-1,0-2,30-16,-21 11,0 1,54-14,-33 13,19-4,-72 18,0 0,1 0,-1 0,1 0,-1 0,0 0,1 0,-1 0,0 0,1 0,-1 0,1 0,-1 0,0 1,1-1,-1 0,0 0,1 0,-1 1,0-1,0 0,1 1,-1-1,0 0,0 0,1 1,-1-1,0 0,0 1,0-1,1 0,-1 1,0-1,0 1,0-1,0 0,0 1,0-1,0 1,0-1,0 0,0 1,0-1,0 0,0 1,-5 21,4-18,-11 33,-2 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4:04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1 269,'5'-1,"1"-1,0 1,0-1,-1-1,10-4,3-1,136-54,-68 24,3 4,0 4,116-23,-160 43,33-6,-72 15,0 1,0-1,0 1,0 1,0-1,0 1,-1 0,1 0,11 4,-10 0,0 0,-1 1,0-1,0 1,0 1,-1-1,1 1,-2 0,1 0,-1 0,4 9,11 16,52 67,-25-36,48 87,-18 6,-6 3,64 224,-108-298,3-2,3-1,55 98,47 34,-133-213,0 1,0 0,0 0,0 0,0 0,-1 0,1 0,-1 0,1 0,-1 0,0 0,0 0,0 0,0 0,0 0,0 0,0 0,-1 0,1 0,-1 0,0 0,1 0,-1 0,0 0,0 0,0 0,0 0,-1-1,1 1,0-1,-1 1,1-1,-1 1,1-1,-1 0,0 0,0 1,-3 0,-10 6,-1 0,0-1,-33 10,12-5,16-2,0 0,0 1,1 1,1 1,0 0,-34 32,5-7,36-29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9:56.4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1,'0'37,"-1"27,10 74,-7-119,2 0,0-1,0 1,2-1,1 0,0 0,1-1,14 23,-20-36,1-1,0 0,-1 0,1 0,0 0,1 0,-1 0,0-1,1 0,0 0,-1 0,1 0,0 0,0-1,0 1,0-1,0 0,1 0,-1-1,0 1,0-1,0 0,1 0,-1-1,0 1,0-1,0 0,0 0,1 0,-1 0,-1-1,1 0,0 0,0 0,-1 0,1 0,-1-1,1 0,4-5,1-1,0-1,0 0,-1-1,0 0,-1 0,0-1,-1 0,0 0,-1-1,-1 1,1-1,-2 0,0 0,-1-1,0 1,0-20,-3-3,0 27,0 1,1-1,0 1,1-1,0 1,0-1,3-8,-4 16,0 1,0-1,0 1,0-1,1 1,-1 0,0-1,0 1,0 0,1-1,-1 1,0-1,0 1,1 0,-1 0,0-1,1 1,-1 0,0-1,1 1,-1 0,1 0,-1 0,0 0,1-1,-1 1,1 0,-1 0,0 0,1 0,-1 0,1 0,-1 0,1 0,-1 0,1 0,-1 0,1 1,16 14,7 26,156 390,-143-300,-31-116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24.1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1035 1748,'0'0,"1"0,0 0,0-1,0 1,-1 0,1 0,0-1,0 1,-1 0,1-1,0 1,-1-1,1 1,-1-1,1 1,0-1,-1 1,1-1,-1 0,1 1,-1-1,0 0,1 1,-1-1,0 0,1 0,-1 1,0-1,0 0,0 0,0 0,0 1,0-2,1-1,-1 1,0-1,0 0,0 1,-1-1,1 1,-1-1,1 1,-1-1,-1-1,-3-6,-1 1,0 1,-1-1,0 1,0 1,-1-1,-15-11,-67-42,82 56,-56-33,-1 3,-1 2,-2 4,-1 2,-1 4,-145-29,201 50,1 1,-1 0,0 1,1 0,-1 1,1 1,-1 0,-23 7,31-7,0 0,-1 1,1 0,1 0,-1 1,0 0,1-1,0 2,0-1,0 1,1 0,-1 0,1 0,0 0,0 1,1 0,0-1,0 1,-4 13,2 1,1 0,0 0,2 0,0 0,2 0,0 1,1-1,1 0,1 0,1 0,0 0,2-1,0 1,1-1,1-1,17 29,-3-9,1-1,2-2,2 0,1-2,2-1,59 50,-64-62,1-1,0-2,47 24,-61-35,0-1,1 0,-1 0,1-2,0 1,0-2,1 0,-1 0,0-1,1-1,15-1,-25 0,0 0,1-1,-1 1,0-1,0 0,0 0,-1 0,1 0,0-1,-1 0,1 0,-1 0,0 0,0 0,0 0,-1-1,1 0,-1 1,1-1,-1 0,-1 0,1 0,0 0,-1-1,0 1,1-7,2-11,-1 0,-1 0,-1-42,-48-553,27 426,0 6,-45-184,44 283,-4 2,-3 1,-4 2,-56-106,83 178,-32-52,34 56,0 1,-1-1,0 1,1 0,-1 0,-1 0,1 0,0 1,-8-5,11 8,1 0,-1 0,0 0,1 0,-1 0,1 0,-1 1,1-1,-1 0,1 0,-1 0,1 0,-1 1,1-1,-1 0,1 0,-1 1,1-1,0 0,-1 1,1-1,0 1,-1-1,1 0,0 1,-1-1,1 1,0-1,0 1,-1-1,1 1,0-1,0 1,0-1,0 1,0 0,0-1,0 1,0-1,0 1,0-1,0 1,0 0,-1 28,4 6,2 1,1-2,1 1,17 45,59 130,-81-205,60 136,5-2,129 197,-164-287,-24-34,1-1,0 0,1 0,1-1,0-1,18 17,4-4,-1 2,57 62,-79-76,30 42,-32-38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25.2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2394 517,'-66'-76,"-16"-13,31 42,-3 2,-1 3,-73-42,94 64,-2 2,0 1,-1 2,0 1,-1 2,-1 2,-46-6,-4 8,0 4,0 4,0 5,-88 14,-345 95,466-99,0 3,-85 40,120-47,1 0,0 2,1 0,0 1,1 1,1 1,0 1,1 0,-18 25,20-20,0 0,2 1,1 0,0 1,2 0,1 0,1 1,0 0,2 1,2-1,0 1,1 0,2 0,4 46,9 14,3 0,3-1,5-1,3-1,3-2,76 144,307 433,-380-610,-23-32,0 0,2-1,0-1,0 0,1 0,1-1,0-1,1 0,1-1,-1-1,2 0,-1-1,1-1,1 0,24 6,3-3,1-3,0-2,0-1,1-3,-1-1,1-3,-1-2,0-1,0-3,74-22,-14-5,-2-5,-1-5,125-73,-105 46,-3-5,-4-6,-3-4,121-122,-215 190,-1 0,-1-2,0 0,-2-1,25-45,-34 55,-1-1,-1 0,0 0,0 0,-1 0,-1-1,0 1,-1-1,-1 1,0-1,-1 1,0-1,-5-20,-7-15,-3 0,-1 1,-42-79,-89-128,115 203,-2 1,-68-75,89 111,0 0,-2 1,1 1,-2 1,1 0,-2 1,1 1,-2 0,1 2,-1 0,-35-9,27 11,7 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27.7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0 640,'6'-8,"-1"0,1 1,0-1,1 1,0 1,0-1,1 1,-1 1,1-1,13-5,-1-2,34-19,2 1,1 4,1 2,2 2,0 3,1 3,1 2,108-11,-152 24,0 1,-1 1,1 1,0 0,-1 1,1 1,-1 1,19 6,-26-6,0 0,0 1,0 0,-1 1,0 0,0 0,0 1,-1 0,0 1,-1 0,1 0,-2 1,1-1,7 14,-2 2,-1 0,-2 1,0 0,-1 0,-1 1,-2 0,3 36,-3 4,-6 121,-6-107,-4 1,-3-1,-31 100,9-72,-86 183,111-267,8-15,0-2,0 1,-1 0,0-1,0 1,-1-1,0-1,0 1,-1-1,0 1,-10 7,16-14,0 0,-1 0,1 1,0-1,-1 0,1 0,0 0,-1 0,1 0,-1 0,1 0,0 0,-1 1,1-1,-1-1,1 1,0 0,-1 0,1 0,-1 0,1 0,0 0,-1 0,1 0,0-1,-1 1,1 0,0 0,-1 0,1-1,0 1,-1 0,1-1,0 1,0 0,-1-1,1 1,0 0,-1-1,-3-22,6-23,11-36,4 1,3 1,36-90,109-224,-154 371,122-260,114-276,-238 537,-5 14,-1 0,0 0,0 0,0 0,-1-1,-1 1,1-1,-1 1,-1-1,1 0,-2-11,1 20,0-1,0 1,0-1,0 1,0-1,0 1,-1 0,1-1,0 1,0-1,0 1,0-1,-1 1,1-1,0 1,-1 0,1-1,0 1,0 0,-1-1,1 1,-1 0,1-1,0 1,-1 0,1 0,-1 0,1-1,-1 1,1 0,0 0,-1 0,1 0,-1 0,1 0,-2 0,-13 13,-6 28,12-12,1 1,1 0,2 0,1 0,-1 42,5-23,2 0,14 76,-13-105,1 0,2-1,0 0,0 0,2 0,17 29,-19-39,0 0,1 0,0 0,1-1,0 0,0 0,0-1,1 0,1-1,-1 0,1 0,0-1,15 6,9 0,1-1,0-2,0-2,65 4,149-11,-165-2,-50 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28.1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1,'-4'0,"0"1,0 0,-1 0,1 1,0-1,0 1,0 0,0 0,1 0,-1 0,1 1,-1 0,1-1,0 1,0 1,0-1,-5 7,-2 4,0 1,1-1,-9 21,-3 12,3 1,2 2,-18 89,19-48,-4 118,18-176,1 1,2-1,1 0,1 0,2 0,1-1,22 60,-23-77,0-1,2 1,-1-1,2-1,0 1,1-2,0 1,1-1,0-1,0 0,2 0,-1-1,1-1,1 0,0-1,0 0,0-1,19 6,-6-5,0-2,1 0,0-2,0-1,38 0,-35-4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28.9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1 347,'2'1,"0"0,1 0,-1 0,0 0,0 1,0-1,0 1,0 0,0-1,-1 1,1 0,0 0,-1 0,2 2,1 1,56 78,-3 2,55 113,-23-39,-48-91,-5-11,52 116,-86-169,0 1,-1 0,0 0,0 0,-1 0,1 9,-1-14,0 0,0 0,0 0,0 0,0 0,0 0,0 0,0 1,0-1,0 0,1 0,-1 0,0 0,0 0,0 0,0 1,0-1,0 0,0 0,0 0,0 0,-1 0,1 0,0 1,0-1,0 0,0 0,0 0,0 0,0 0,0 0,0 0,0 1,0-1,0 0,-1 0,1 0,0 0,0 0,0 0,0 0,0 0,0 0,0 0,-1 0,1 0,0 0,0 0,0 0,0 0,0 0,0 0,-1 0,1 0,0 0,0 0,0 0,0 0,0 0,0 0,0 0,-1 0,1 0,0 0,0 0,0 0,0 0,-11-24,-6-43,3-1,3-1,-3-70,8 74,-16-153,9-312,13 527,0-1,0 0,1 0,-1 1,1-1,0 0,0 1,0-1,0 0,1 1,-1 0,1-1,0 1,4-6,-4 8,0 0,0 0,0 0,0 0,0 1,0-1,0 1,0-1,0 1,0-1,0 1,0 0,1 0,-1 0,0 1,0-1,0 0,0 1,0-1,0 1,0 0,0-1,0 1,0 0,0 0,0 1,1 0,30 19,-1 2,-1 1,-1 1,-1 2,43 51,-12-14,59 55,-3-4,128 162,-229-257,-1 1,0 0,14 32,-23-41,-1-1,-1 1,1-1,-2 1,1 0,-2 0,0 1,-1 23,-7 154,7-154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29.5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1,'9'1,"0"0,0 0,0 1,0 0,0 1,-1 0,1 1,-1-1,0 1,0 1,14 10,8 8,41 42,-46-41,29 28,-2 2,-3 3,-2 1,-3 3,-2 2,-3 1,-3 2,-3 1,-3 2,-3 1,24 96,-29-73,64 167,-78-245,0 0,1-1,12 16,-8-13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30.2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1 217,'0'-1,"0"0,1 0,-1 0,1 0,-1 1,1-1,-1 0,1 0,-1 1,1-1,0 0,-1 1,1-1,0 1,0-1,-1 1,1-1,0 1,0-1,0 1,0 0,0 0,0-1,-1 1,1 0,0 0,2 0,32-4,-28 4,294-22,991-102,-1208 114,-26 3,107-26,-152 32,-16 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30.8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1 379,'0'-1,"1"-1,0 1,0 0,0 0,0-1,0 1,0 0,0 0,0 0,0 0,0 1,1-1,-1 0,0 0,1 1,-1-1,1 1,-1-1,0 1,1 0,-1-1,1 1,-1 0,1 0,2 0,6-2,281-78,347-85,-487 135,0 6,197-6,-318 29,-12 2,1-1,0-2,0 0,0 0,-1-2,21-6,-19 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31.7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1182,'2'-7,"0"1,0-1,0 1,1 0,0-1,0 2,1-1,0 0,0 1,0-1,0 1,1 0,10-8,0-3,30-34,-2-1,52-84,-75 102,-3 0,0-1,-2-1,-2 0,17-71,-20 62,-3-1,-1 0,-3 0,-3-88,-2 118,0 0,-1 0,-1 0,0 0,-1 1,0-1,-1 1,-9-13,10 18,-1 1,0 0,0 1,-1 0,0 0,0 0,0 1,-1 0,0 0,-1 1,1 0,-1 0,-15-5,18 8,-1 0,0 0,1 0,-1 1,0 0,0 1,0-1,0 1,1 1,-1-1,0 1,0 0,0 1,-6 2,9-3,-1 1,1 0,0 0,0 1,0-1,1 1,-1 0,0 0,1 0,0 0,0 1,0-1,0 1,1 0,-1 0,1 0,0 0,0 0,0 0,1 1,-3 8,2 4,0 0,1 1,1 0,0-1,1 1,1-1,1 1,0-1,2 0,0 0,0 0,2-1,0 0,11 18,3 3,2-1,2-1,1-2,54 54,-15-26,3-3,120 77,162 75,-340-204,81 41,-47-25,40 27,-82-47,1 0,-1 0,1 0,-1 0,0 0,0 0,0 1,0-1,-1 1,1 0,-1-1,1 1,-1 0,0 0,0 0,0 0,0 0,-1 0,1 0,-1 0,0 0,0 0,0 0,0 0,-1 0,1 0,-1 0,0 0,1 0,-1 0,-1 0,1 0,0 0,-4 4,-6 11,0 0,-1-1,-1 0,-16 16,13-15,-5 6,-1 0,-42 33,53-48,-1 0,0-2,0 1,-1-2,0 0,0 0,0-1,-21 5,17-7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4:06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1925,'-9'0,"1"0,-1 0,0-1,1 0,-1-1,1 0,-13-4,18 5,0-1,0 0,1 0,-1 1,1-2,-1 1,1 0,0 0,0-1,0 1,0-1,0 0,0 1,1-1,0 0,-1 0,1 0,0 0,0 0,1 0,-1-1,1 1,-1-4,0-13,0 1,2-1,0 1,1-1,8-34,36-93,-31 103,2-5,2 2,2 0,2 1,2 1,2 1,50-61,-51 75,0 2,3 1,0 1,1 1,2 2,0 1,1 2,1 1,48-19,-16 14,0 3,1 3,1 3,90-8,-24 13,172 7,-122 15,290 56,170 90,-540-129,-1 5,-2 4,153 82,-87-20,143 76,-262-153,2-2,0-2,2-2,88 16,-39-18,1-5,-1-5,1-4,0-4,0-5,-1-4,-1-5,0-4,-1-4,-2-5,-1-4,-1-4,-2-4,128-79,-165 84,-2-2,-2-2,-1-3,-2-2,-3-2,-1-2,-3-2,-2-2,61-110,-1-57,-89 206,0 1,1 0,1 1,0 0,0 0,1 2,1 0,21-12,-10 4,118-82,156-114,-298 214,14-13,-15 10,-10 4,-7 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32.2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0,'4'5,"5"4,6 10,0 6,2 7,5 6,5 5,1 4,-5 1,-1-2,-1-6,-3-4,-1-6,-4-2,1-7,-3-7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32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33.5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49,'123'143,"0"-1,64 57,-186-199,-1 0,0 1,0-1,0 0,1 0,-1 1,0-1,1 0,-1 0,0 0,0 0,1 1,-1-1,0 0,1 0,-1 0,0 0,1 0,-1 0,0 0,1 0,-1 0,0 0,1 0,-1 0,0 0,1 0,-1 0,0 0,1-1,-1 1,0 0,0 0,1 0,-1 0,0-1,0 1,1 0,-1 0,0 0,0-1,1 1,-1 0,0-1,0 1,0 0,0 0,1-1,-1 1,0 0,0-1,0 1,0 0,0-1,0 1,0 0,0-1,0 1,0 0,0-1,0 1,0 0,0-1,0 1,0 0,-1-1,1 1,0-1,0-31,0 27,-2-39,-1 5,2 1,8-67,-5 91,1 1,0-1,1 1,1 0,0 1,1-1,0 1,0 0,2 0,-1 1,15-16,-2 4,-13 13,0 2,0-1,2 1,-1 0,14-9,-20 15,1 1,0-1,0 1,0 0,0 0,0 0,0 0,0 0,0 1,0-1,0 1,1 0,-1 0,0 0,0 1,0-1,0 1,1-1,-1 1,0 0,0 0,0 1,-1-1,5 3,9 6,0 1,0 1,-1 1,0 0,-1 1,14 18,-2 0,40 68,142 317,-199-397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36.1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0 442,'0'-7,"1"1,0 0,0-1,0 1,1 0,0 0,0 0,0 0,1 1,0-1,0 0,0 1,1 0,0 0,0 0,0 0,6-4,8-7,2 1,-1 1,27-14,-12 8,47-29,119-55,-159 86,2 2,0 2,0 2,1 1,50-5,-87 15,1 1,0-1,-1 1,1 1,0-1,-1 1,1 0,-1 1,1 0,-1 0,8 4,-11-4,0 1,0 0,-1-1,1 1,0 1,-1-1,0 1,0-1,0 1,0 0,-1 0,1 0,-1 0,0 0,0 1,-1-1,1 1,-1-1,1 6,2 17,-1 0,-1 1,-1-1,-1 1,-2-1,-1 0,-1 1,-1-1,-2-1,-10 30,-17 36,-67 126,92-199,-66 119,-16 35,145-196,-24 12,0 1,1 1,0 2,1 1,0 1,0 2,52 2,-32 3,0 3,0 2,100 27,-88-14,-1 2,-1 4,111 62,-140-68,-1 2,0 1,-2 1,-1 2,0 0,-2 3,-2 0,26 37,-45-56,1 0,-2 1,1 0,-2 0,1 0,-1 1,-1 0,0-1,-1 1,0 0,-1 0,0 1,-1-1,0 0,-3 18,-1-14,0 0,-1 0,-1 0,0-1,-1 0,0 0,-2 0,1-1,-2 0,-17 20,10-14,-1-1,-1 0,-1-2,0 0,-1-1,0-1,-2 0,0-2,0-1,-1-1,0-1,-1-1,0-1,-50 8,-42-1,96-13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37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1,'5'1,"0"1,0 0,0 0,0 1,0-1,-1 1,1 0,-1 0,0 0,0 1,0 0,6 6,1 1,88 91,-4 4,109 159,-188-244,0 0,-1 2,-1-1,-1 2,-1 0,-1 0,8 29,-17-33,-10-30,-10-31,7 2,-46-193,52 205,1 0,2-1,1 1,1 0,1-1,8-43,-8 65,0 1,1-1,-1 1,1 0,0 0,0 0,1 0,-1 0,1 0,0 0,1 1,-1-1,1 1,0 0,0 0,0 1,0-1,1 1,-1 0,1 0,0 0,0 1,0-1,0 1,1 1,-1-1,0 1,1 0,-1 0,1 0,0 1,-1 0,1 0,-1 0,7 2,3 0,1 1,-1 0,0 2,-1 0,1 0,-1 1,0 1,-1 0,1 1,-1 1,20 17,7 14,-2 1,-2 2,-1 2,37 65,-57-83,-1 1,-2 0,-1 1,-1 0,6 33,-11-41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40.9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 2200,'-1'-208,"5"-312,5 366,38-208,2 136,-21 111,-5-2,10-153,-32 252,-1-1,-1 1,-1-1,-8-34,9 47,-1 0,0 1,0-1,0 1,-1-1,1 1,-1 0,-1 0,1 0,-1 0,1 1,-2-1,1 1,0 0,-1 0,1 1,-1-1,0 1,-6-3,8 5,1 1,-1-1,0 0,0 1,1-1,-1 1,0 0,0 0,0 0,0 0,1 1,-1-1,0 1,0 0,1 0,-1-1,0 2,1-1,-1 0,1 1,-1-1,1 1,0-1,-1 1,1 0,0 0,0 0,1 1,-1-1,0 0,1 1,-1-1,1 1,-2 4,-5 8,1 1,1 1,1-1,-5 23,0 6,2 0,3 0,1 1,2-1,2 1,3 0,1-1,17 77,-10-83,0-1,3-1,1 0,1 0,3-2,0 0,3-2,0 0,2-1,37 36,-15-23,3-3,2-2,1-2,2-2,1-3,89 39,376 119,-200-83,-293-98,1 1,-2 1,1 1,-2 1,35 26,-53-35,-2 0,1 0,0 0,-1 1,0 0,-1 0,1 1,-1-1,0 1,-1 0,0 0,0 0,0 0,-1 1,0-1,0 1,-1-1,0 1,-1 0,1-1,-1 1,-1 0,0 0,0-1,-3 12,-2 1,-1 0,0 0,-2-1,0 0,-1 0,-1-1,-1-1,-1 0,-17 19,-21 17,-74 60,57-54,43-37,1-1,1 0,1 2,-37 46,51-55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42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516 1756,'0'19,"1"-1,0 1,1-1,1 1,1-1,8 22,-8-29,1 0,0-1,1 0,1 0,-1 0,1-1,1 0,0 0,0-1,0 0,11 7,-1-2,1-2,0 0,0 0,1-2,1-1,0 0,0-2,0 0,1-1,-1-2,1 0,36 0,-13-4,0-1,0-3,-1-2,0-1,52-18,-85 23,0 0,-1-1,0 0,17-11,-26 15,-1 0,0 0,1 0,-1 0,1 0,-1 0,0 0,1 0,-1-1,0 1,0 0,1 0,-1 0,0-1,1 1,-1 0,0 0,0-1,1 1,-1 0,0 0,0-1,0 1,1 0,-1-1,0 1,0 0,0-1,0 1,0 0,0-1,0 1,0-1,0 1,0 0,0-1,0 1,0 0,0-1,0 1,0 0,0-1,0 1,0 0,-1-1,1 1,0 0,0-1,0 1,-1 0,1-1,0 1,0 0,-1 0,1-1,0 1,0 0,-1 0,1 0,0-1,-1 1,1 0,0 0,-1 0,1 0,-1 0,-27-5,-397 4,398 2,-146 10,-288 56,457-67,0 1,1 0,-1-1,0 0,1 0,-1 0,0 0,1 0,-1-1,0 0,-4-1,6 1,1 1,0-1,0 0,0 0,0 0,0 0,0 0,0 0,0 0,0 0,1 0,-1 0,0 0,1 0,-1-1,1 1,-1 0,1 0,-1-1,1 1,0 0,0-1,0 1,-1 0,1-1,1 1,-1-1,0 1,0 0,0-1,1 1,-1 0,2-3,9-29,2-1,1 2,26-43,-2 2,22-49,-5-3,74-252,-115 319,-3 0,-3-1,1-99,-10 116,-1 0,-3 0,-1 0,-3 1,-1 0,-15-40,6 31,-2 0,-2 2,-2 0,-3 2,-1 1,-54-64,70 96,-1 0,0 1,0 1,-1 0,-1 1,0 1,0 0,0 1,-1 1,-1 0,1 2,-21-5,37 10,0-1,0 1,0-1,0 1,0 0,0-1,0 1,0 0,0 0,0 0,0 0,0 0,0 0,0 0,0 0,0 1,0-1,0 0,0 1,0-1,0 0,0 1,0-1,0 1,0 0,0-1,1 1,-1 0,0-1,0 1,1 0,-1 0,0 0,1 0,-1-1,1 1,-1 0,1 0,0 0,-1 0,1 0,0 0,0 0,0 0,-1 0,1 1,0-1,0 0,1 0,-1 0,0 0,0 0,0 0,1 0,-1 0,0 0,1 0,0 1,4 11,1 0,0 0,12 18,-12-22,299 483,503 796,-745-1193,-38-55,2-1,55 63,-70-91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42.6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1631,'0'1,"0"-1,0 0,0 0,0 0,1 0,-1 1,0-1,0 0,0 0,0 0,0 0,0 1,0-1,0 0,1 0,-1 0,0 0,0 0,0 0,0 1,0-1,1 0,-1 0,0 0,0 0,0 0,0 0,1 0,-1 0,0 0,0 0,0 0,0 0,1 0,-1 0,0 0,0 0,0 0,1 0,-1 0,0 0,0 0,0 0,0 0,1 0,-1-1,0 1,0 0,0 0,0 0,0 0,1 0,-1 0,0-1,0 1,0 0,0 0,16-11,-9 5,462-268,-410 241,1881-893,-1693 821,399-159,-611 252,-24 10,-15 7,-17 8,20-12,-25 14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43.1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1175,'8'-7,"1"0,1 1,0 0,0 1,0 0,20-7,4-3,552-286,-178 85,181-56,-150 73,-226 91,-180 93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48.1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1028,'3'-29,"1"0,1 1,2-1,0 1,19-44,-14 39,5-12,2 0,30-52,-38 77,1 1,1 0,1 1,1 0,1 1,33-29,-44 43,0 0,0 1,0-1,0 1,1 0,-1 1,1-1,-1 1,1 0,-1 0,1 1,-1-1,1 1,0 1,-1-1,1 1,0 0,-1 0,0 0,1 1,-1 0,0 0,6 3,13 7,-1 1,0 1,30 25,-46-34,65 49,1-3,3-3,1-3,93 37,-136-68,1-2,1-1,0-2,1-1,-1-2,1-2,0-1,1-2,-1-1,0-3,0 0,61-15,-59 8,-1-1,0-2,-2-2,1-1,-2-2,0-1,56-42,-85 55,0 0,0 0,-1 0,1-1,-1 1,-1-1,0-1,0 1,0-1,-1 1,0-1,0 0,-1 0,0 0,0 0,-1-1,0-9,0-12,-3 0,0 0,-10-44,2 15,4 24,4 31,0 0,1-1,0 1,0-1,1 1,-1 0,1-1,0 1,0-1,0 1,1-1,-1 1,1-1,0 1,1 0,-1 0,1-1,-1 1,1 0,1 0,-1 0,0 1,7-7,15-14,2 2,0 1,37-21,-4 1,-36 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4:08.6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0,'1'17,"1"1,0-1,2 0,0 0,9 23,42 94,-39-98,545 1058,-397-796,100 190,-263-486,0 1,0 0,1-1,-1 1,0-1,1 0,0 1,0-1,0 0,0 0,0 0,0 0,0-1,1 1,-1 0,0-1,1 0,0 1,-1-1,4 1,-3-3,-1 1,1-1,0 1,-1-1,0 0,1 0,-1 0,1-1,-1 1,0 0,0-1,0 0,0 1,0-1,0 0,0 0,-1 0,1 0,-1 0,1 0,1-5,43-73,-34 58,0 1,1 0,1 0,27-29,-41 49,1 1,-1-1,1 1,-1-1,0 1,1-1,-1 1,1 0,0-1,-1 1,1 0,-1-1,1 1,-1 0,1 0,0 0,-1-1,1 1,0 0,-1 0,1 0,0 0,-1 0,1 0,0 0,-1 0,1 0,-1 1,2-1,9 18,-1 36,-9-46,8 79,-4 1,-8 120,3-201,-1-1,1 1,-1-1,-1 1,1-1,-1 0,0 0,-6 12,7-16,-1 0,1 0,-1 0,0-1,1 1,-1 0,0-1,0 1,0-1,0 0,0 0,-1 0,1 0,0 0,0 0,-1 0,1-1,0 1,-1-1,1 0,-1 0,1 0,0 0,-1 0,1 0,-4-1,-34-7,0-2,1-2,0-1,-55-28,-20-6,-614-174,439 141,278 76,1 1,-1-2,-18-9,28 13,0 0,-1 0,1 1,0-1,0 0,-1 0,1-1,0 1,0 0,0 0,0-1,0 1,1 0,-1-1,-1-2,2 3,0 0,1 0,-1 0,0 0,0 0,1 0,-1 0,0 0,1 0,-1 0,1 1,-1-1,1 0,0 0,-1 0,1 0,0 1,0-1,-1 0,1 1,0-1,0 1,0-1,0 1,0-1,0 1,1-1,19-7,0 0,1 1,37-6,3-1,456-136,-14-40,-82-17,-395 197,0 1,0 1,1 2,0 0,54-2,-80 8,7-1,0 0,1 1,-1 0,0 1,0 0,0 0,0 1,0 0,14 6,-19-7,-1 1,1 0,-1 0,1 1,-1-1,0 0,0 1,0 0,0 0,-1 0,1 0,-1 0,1 1,-1-1,0 1,0-1,-1 1,1 0,-1 0,0 0,0-1,0 1,0 8,0 34,-2-24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49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167 165,'-3'1,"-1"-1,1 0,0 1,-1 0,1 0,0 0,0 0,0 0,-1 1,2-1,-1 1,0 0,0 0,0 0,1 0,-1 1,1-1,0 1,0-1,0 1,0 0,0 0,0 0,-1 3,-4 10,1-1,0 1,-5 28,11-42,-26 131,7 2,5 1,5 143,10-196,3 0,20 113,-16-155,1-1,2 0,2 0,2-2,1 0,37 63,-46-91,0 0,1 0,0 0,0-1,1-1,0 1,0-1,1-1,0 0,1 0,0-1,0 0,0-1,0 0,1-1,13 3,-6-3,1-1,-1-1,1-2,0 1,0-2,0-1,-1 0,1-1,24-8,-11 1,0 0,-1-3,0 0,-1-2,-1-1,0-2,42-33,-56 39,0-2,-2 0,1-1,-2 0,0-1,-1-1,-1 0,0 0,-1-1,-1 0,-1-1,0 0,-2 0,5-22,-4-3,-1 0,-3 0,-2-1,-1 0,-3 1,-8-46,-2 18,-4 0,-47-126,25 88,39 110,-1-1,1 1,0-1,0 1,-1-1,1 1,0-1,0 1,0-1,-1 0,1 1,0-1,0 1,0-1,0 0,0 1,0-1,0 1,1-1,-1 0,0 1,0-1,0 1,0-1,1 1,-1-1,0 1,1-1,-1 1,0-1,1 1,-1-1,1 1,-1-1,0 1,1 0,-1-1,1 1,-1 0,1-1,0 1,-1 0,1 0,-1 0,1-1,-1 1,1 0,0 0,-1 0,1 0,-1 0,1 0,0 0,-1 0,1 0,-1 0,1 1,0-1,39 15,-35-12,315 155,-243-125,0-4,106 26,-134-44,79 7,-104-17,0 0,-1-1,1-2,0 0,34-9,-55 10,0 1,0-1,0 0,0 0,0 0,0 0,-1 0,1-1,-1 1,1-1,-1 0,1 0,-1 0,0 0,0 0,0 0,0-1,0 1,0 0,-1-1,1 0,-1 1,0-1,0 0,0 0,0 0,0 0,-1 0,1 1,-1-1,0 0,0-4,-1-7,-2 1,1-1,-2 1,0 0,-10-24,1 4,-106-250,34 90,67 140,15 40,-1-1,-1 1,0 0,0 1,-2-1,1 1,-1 1,-11-14,9 18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1 253,'24'0,"1"2,-1 0,1 1,-1 2,0 0,-1 2,1 1,-1 0,0 2,-1 0,-1 2,1 0,-2 2,0 0,0 1,25 26,11 17,-2 1,-3 3,72 115,-110-155,-1 0,-1 1,9 25,-16-36,-1-1,0 1,-1 0,0 0,-1 0,0 0,-1 0,-1 17,1-27,0-1,0 1,-1-1,1 1,0-1,-1 1,1-1,-1 1,1-1,-1 1,0-1,1 0,-1 0,0 1,0-1,0 0,0 0,-2 2,2-3,0 0,0 1,0-1,0 0,1 0,-1 1,0-1,0 0,0 0,0 0,0 0,0 0,0-1,0 1,0 0,0 0,0-1,0 1,0 0,-2-2,-1-1,-1 0,1 0,-1-1,1 1,0-1,1 0,-1 0,-4-7,-16-29,2 0,2-1,2 0,2-2,1 0,-16-86,17 48,4-1,2-159,8 222,0 0,2-1,1 1,0 0,10-30,-12 44,1 1,0 0,0-1,0 1,0 0,1 0,0 0,-1 1,2-1,-1 1,0-1,1 1,-1 0,1 0,0 1,0-1,0 1,0 0,0 0,1 0,-1 0,1 1,-1 0,1 0,-1 0,1 1,0-1,6 1,18 1,1 2,-1 1,1 1,-1 2,-1 0,1 2,-2 2,1 0,-1 2,26 16,-22-10,-1 2,-1 1,-1 1,0 2,-2 1,-1 1,38 53,-56-68,-1 0,0 1,-1 0,0 0,-1 0,0 1,-1 0,-1-1,1 19,3 8,-4-22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51.9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0 693,'15'-1,"0"-1,0 0,0-1,-1-1,1 0,-1-1,17-8,7-3,423-162,144-53,16 52,-533 165,-65 12,-1-1,1-1,-1-1,34-13,-40 9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52.8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57 200,'-4'0,"0"0,-1 0,1 0,0 1,0-1,0 1,1 0,-1 1,0-1,0 0,0 1,-5 3,10-4,-1-1,0 0,0 1,0-1,1 0,-1 1,0-1,0 0,1 1,-1-1,0 0,1 1,-1-1,0 0,1 0,-1 1,0-1,1 0,-1 0,1 0,-1 0,0 0,1 0,-1 1,1-1,-1 0,0 0,1 0,-1 0,1 0,-1-1,0 1,1 0,-1 0,1 0,-1 0,0 0,1-1,23 1,118-20,263-75,-28 4,-341 86,0 0,0 3,60 2,-78 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54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0 290,'0'-6,"0"0,1-1,-1 1,1 0,0 0,1 0,0 0,-1 0,2 0,-1 0,1 1,0-1,0 1,1 0,-1 0,1 0,0 0,0 1,1-1,0 1,-1 0,1 1,1-1,-1 1,0 0,8-3,31-16,2 2,0 1,1 3,53-11,-20 10,139-11,-203 27,-1 1,1 0,0 0,-1 2,1 0,-1 1,21 6,-32-8,-1 0,1 1,0 0,-1-1,0 1,1 0,-1 1,0-1,0 1,0-1,0 1,-1 0,1 0,-1 0,1 0,-1 0,0 1,0-1,-1 1,1-1,-1 1,0 0,0 0,0-1,0 1,-1 0,1 0,-1 0,0 0,0 0,-1 0,1 0,-1-1,-1 7,-3 10,-2 0,0 0,-1-1,0 0,-2 0,-12 18,-80 106,85-122,-175 222,-34 43,226-285,-26 40,26-40,-1 0,1-1,-1 1,1 0,-1-1,1 1,0 0,0 0,-1-1,1 1,0 0,0 0,0 0,0-1,0 1,0 0,0 0,0 0,0-1,0 1,0 0,0 0,1 0,-1-1,0 1,1 0,-1 0,0-1,1 1,-1 0,1-1,-1 1,1 0,0-1,-1 1,1-1,-1 1,1-1,0 1,0-1,-1 0,1 1,0-1,0 0,-1 0,1 1,0-1,0 0,0 0,-1 0,3 0,11 0,0-1,1 0,-1-1,24-7,24-3,117-7,1 9,215 15,-355-4,-1 2,0 2,0 1,75 23,-109-27,0-1,-1 1,1 1,-1-1,1 1,-1-1,0 1,0 0,0 1,-1-1,1 1,-1-1,1 1,-1 0,-1 0,1 1,3 7,-4-6,0 1,0 0,-1 0,0 0,-1-1,1 1,-1 0,-1 0,1 0,-1 0,0 0,-3 8,-4 11,-2-1,0 0,-1 0,-2-1,0-1,-1 0,-2-1,0-1,-20 20,-11 8,-2-2,-79 57,109-88,-1-1,-1-1,-1-1,0-1,0-1,-29 10,-6 3,41-17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54.9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1 482,'12'0,"1"2,-1 0,1 0,-1 1,0 0,0 1,0 0,-1 1,0 1,21 13,4 6,58 52,-78-62,19 19,-2 1,-2 1,-1 2,-2 1,-2 2,24 48,-50-88,0 0,1 0,-1-1,0 1,1 0,-1 0,0 0,1-1,-1 1,1 0,-1 0,1-1,0 1,-1 0,1-1,0 1,-1-1,1 1,0-1,0 1,0-1,-1 0,1 1,0-1,0 0,1 1,-1-2,0 0,0 0,-1 0,1 0,0 0,-1 0,1 0,-1 0,1 0,-1 0,0 0,1 0,-1 0,0 0,0 0,0 0,0-2,2-57,-33-254,6 79,8 106,8 72,-2-73,11 128,0 1,0 0,0 0,0-1,0 1,0 0,0 0,1 0,-1-1,0 1,1 0,-1 0,1 0,-1 0,1 0,0 0,0 0,-1 0,1 0,0 0,0 0,0 0,0 1,0-1,0 0,0 0,0 1,0-1,0 1,1-1,-1 1,0 0,0-1,0 1,1 0,-1 0,0 0,0 0,1 0,-1 0,0 0,0 0,0 1,1-1,1 1,7 1,-1 1,1 0,0 1,13 6,27 17,-2 2,83 63,79 90,-28-24,-171-149,-1-2,-1 0,0 1,0 1,-1-1,0 2,8 10,-7-1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56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1,'1'69,"3"1,3-1,3 0,32 115,-9-74,5-3,4 0,101 179,-116-240,3-1,1-1,2-2,2-1,2-1,1-3,2-1,1-2,2-1,61 33,-81-53,1-2,0 0,1-2,0-1,0 0,1-2,33 3,-49-8,0 0,1-1,-1 0,1-1,-1 0,1 0,-1-1,0-1,0 0,0 0,0-1,-1 0,1-1,-1 0,0 0,0-1,-1 0,0-1,0 1,12-15,-8 5,0-1,-2-1,0 0,-1 0,-1-1,0 0,-2 0,0 0,-1-1,-1 0,-1 0,-1-1,-1 1,-1-27,-2 3,-2 0,-3 0,-1 1,-2 0,-23-65,-106-228,137 330,-1-1,0-1,0 0,1 1,-3-16,5 22,0 0,0 0,0 0,0-1,0 1,0 0,0 0,0 0,1-1,-1 1,0 0,1 0,-1 0,1 0,-1 0,1 0,0 0,-1 0,1 0,0 0,0 0,-1 0,1 0,0 0,0 1,0-1,0 0,0 1,0-1,0 1,1-1,-1 1,0-1,0 1,0 0,0 0,1 0,-1-1,1 1,9 1,-1 0,0 0,0 1,0 0,0 1,0 0,0 0,17 10,-15-8,246 108,242 96,-238-119,341 70,-596-158,1-1,-1 0,1 0,-1 0,1-1,13-1,-20 0,0 1,-1 0,1 0,0 0,0-1,-1 1,1 0,0-1,-1 1,1-1,0 1,-1-1,1 1,-1-1,1 1,-1-1,1 1,-1-1,1 0,-1 1,1-1,-1 0,0 0,1 1,-1-2,0-1,0 1,0 0,0-1,-1 1,1 0,-1 0,1-1,-1 1,0 0,0 0,0 0,0 0,-2-3,-36-54,-64-75,29 40,-337-436,393 508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56.7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1 454,'4'0,"6"0,9-4,10-10,16-6,22-13,24-12,21-16,18-10,6-1,-3-1,-24 12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57.2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0 467,'4'0,"6"0,9 0,10 0,12 0,20-4,25-14,22-12,27-14,14-7,8-7,1-7,-13 4,-19 8,-27 12,-22 15,-23 10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58.1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1 233,'25'-19,"1"1,0 0,2 2,-1 2,2 0,42-14,-7 5,0 3,1 2,1 3,80-7,-94 17,0 3,1 2,-1 2,0 2,101 23,-134-22,1 1,-1 0,-1 2,1 0,-1 1,17 11,-30-16,1 0,-1 0,1 1,-1-1,-1 1,1 0,-1 0,1 0,-2 1,1 0,0 0,-1 0,0 0,-1 0,1 0,-1 1,-1 0,1-1,-1 1,0 0,0 11,-3-2,0 0,-1 0,-1 0,0 0,-1 0,-1-1,-1 0,0 0,-12 19,-17 20,-41 50,62-86,-120 145,-251 233,363-374,23-22,0 0,0 0,0 0,0 0,0 0,0 1,-1-1,1 0,0 0,0 0,0 0,0 0,0 0,0 0,0 0,0 0,0 0,0 0,0 1,-1-1,1 0,0 0,0 0,0 0,0 0,0 0,0 0,0 1,0-1,0 0,0 0,0 0,0 0,0 0,0 0,0 0,0 1,0-1,0 0,0 0,1 0,-1 0,0 0,0 0,0 0,0 0,0 1,0-1,0 0,0 0,0 0,0 0,0 0,1 0,-1 0,0 0,0 0,0 0,0 0,0 0,0 0,0 0,1 0,-1 0,0 0,0 0,13-1,19-9,-13 2,57-22,1 3,140-29,-188 51,20-4,82-3,-120 12,1 0,-1 0,1 1,-1 1,0 0,1 0,-1 1,0 1,0-1,-1 2,1 0,18 11,-22-9,-1-1,0 1,0 1,0-1,-1 1,0 0,-1 0,0 0,0 0,-1 1,0 0,0-1,-1 1,2 15,-2-6,0 0,-1 1,0-1,-2 0,0 0,-6 27,4-37,0 1,0-1,-1 0,-1 1,1-2,-1 1,-1 0,1-1,-1 0,-1-1,1 1,-1-1,0 0,0-1,-15 9,-13 6,0-2,-48 17,74-32,-79 32,-2-5,-183 36,236-60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4:09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946 127,'0'-7,"0"0,0 0,-1 0,0 1,0-1,-1 0,1 1,-2-1,1 1,-1-1,0 1,-6-10,6 13,1 0,-1 1,0-1,1 1,-1 0,-1 0,1 0,0 0,0 1,-1-1,1 1,0 0,-1 0,0 0,1 0,-1 0,1 1,-1 0,0 0,1 0,-1 0,0 0,1 1,-1 0,-7 2,-11 5,0 1,0 1,0 1,1 1,-29 22,8-6,-370 265,241-165,167-126,0 1,0 0,0 0,0 1,1-1,-1 1,1-1,0 1,-4 6,7-8,-1 0,1 0,0 0,0 0,-1 0,1 1,1-1,-1 0,0 0,0 0,1 0,-1 0,1 0,0 0,0 0,0 0,0 0,0 0,0 0,0-1,0 1,1 0,-1-1,2 2,58 81,60 109,-29-44,120 173,174 277,-307-473,-63-97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58.8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1,'1'15,"1"1,1-1,0 0,1 0,6 16,10 38,3 72,7 206,-25 145,-6-341,-2 482,3-608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0:59.8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0,'4'0,"1"4,0 6,0 5,-2 4,-2 3,5 11,0 11,-1 11,-1 5,3 4,0 13,4 4,-1 2,2 0,-1-16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08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93,'-4'2,"0"0,1 0,-1 0,1 0,0 0,0 1,0 0,0 0,0 0,1 0,-1 0,-2 5,0-2,-66 74,-3-2,-3-3,-101 73,169-141,1-1,-2 0,1 0,0-1,-1-1,-11 5,20-9,0 1,0-1,0 0,0 0,0 1,-1-1,1 0,0 0,0 0,0 0,0 0,0-1,0 1,0 0,0 0,0-1,0 1,0-1,0 1,0-1,0 1,0-1,0 1,1-1,-1 0,-1 0,1-2,0 1,0-1,1 1,-1-1,1 1,-1-1,1 0,0 1,0-1,0 0,0 1,0-1,1 0,-1 1,1-1,1-2,4-17,2 1,0-1,1 2,2-1,0 1,15-21,3 1,61-65,-67 80,2 1,1 2,0 0,2 2,50-29,-69 44,1 0,-1 1,1 0,1 0,-1 1,0 1,1 0,-1 0,1 1,-1 0,1 1,0 0,-1 1,1 0,0 0,-1 1,0 1,1 0,-1 0,0 1,0 0,12 8,5 7,-1 1,0 1,-1 1,-2 2,0 0,20 29,109 172,-85-109,-5 3,-5 3,-6 2,-4 1,-7 3,45 250,-76-317,-3 0,-3 0,-2 0,-3 0,-3 0,-2-1,-3 0,-18 61,17-85,-1 1,-2-2,-2 0,-1 0,-1-2,-2 0,-2-1,0-1,-3-1,0-2,-2 0,0-2,-60 44,75-62,0 0,-1-1,-1 0,1-1,-1-1,0 0,0-1,-1 0,1-1,-1-1,1 0,-1-1,0-1,0 0,0-1,1 0,-1-2,-23-5,19 1,0 0,1-1,0-1,0 0,1-2,1 0,-1 0,2-2,0 0,0-1,1 0,1-1,-15-22,14 17,0-1,2-1,0 0,1 0,2-1,0-1,1 0,2 0,0 0,-3-38,8 46,1-1,0 1,1-1,1 1,1-1,0 1,2 0,-1 0,2 1,0 0,1-1,0 2,1-1,1 1,0 1,21-24,0 4,0 2,2 2,1 0,60-38,-73 55,1 1,0 1,1 0,0 2,0 1,1 0,0 2,0 0,0 2,31-1,-27 4,0 2,0 1,0 0,-1 3,0 0,40 15,141 74,-137-59,-24-15,82 26,-102-40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09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80,'1'11,"0"1,1-1,0 0,7 20,2 11,52 329,23 566,-86-934,0 11,1 1,1-1,3 16,-5-30,0 0,0 0,0 0,0 0,1 0,-1 0,0 0,0 0,0 0,0-1,0 1,0 0,0 0,0 0,0 0,0 0,0 0,0 0,1 0,-1 0,0 0,0 0,0 0,0 0,0 0,0 0,0 0,0 0,0 0,0 0,0 0,1 0,-1 1,0-1,0 0,0 0,0 0,0 0,0 0,0 0,0 0,0 0,0 0,0 0,0 0,0 0,0 0,0 0,0 0,0 1,0-1,0 0,0 0,4-14,-1-23,-6-50,-21-125,-32-88,-8-49,39-7,16 185,9 168,0 1,-1 0,1 0,0-1,0 1,0 0,1-1,-1 1,0 0,1 0,0 0,-1-1,1 1,0 0,0 0,0 0,0 0,1 0,-1 0,1 1,-1-1,2-1,0 2,-1 0,0 0,0 0,1 0,-1 1,1-1,-1 1,0-1,1 1,-1 0,1 0,-1 0,1 0,-1 1,1-1,3 2,9 3,0 0,-1 2,0-1,0 2,14 9,27 22,-2 2,-2 3,-2 2,54 63,157 224,-223-284,399 530,-302-404,-123-159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09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1 607,'4'0,"6"0,5-9,8-6,13-13,9-7,13-13,9-3,10-5,0-2,4-3,0 5,-10 3,-7 11,-12 8,-10 6,-8 8,-10 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10.5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591 1,'-27'1,"1"1,0 1,-1 1,2 2,-1 1,1 0,0 2,0 1,-22 13,15-5,2 0,1 2,0 2,1 0,2 2,-29 31,46-44,1-1,-1 2,2-1,0 1,0 0,1 1,0-1,1 1,1 0,0 1,1-1,0 1,1-1,1 1,0 0,0 0,2 0,0 0,0-1,1 1,1 0,1-1,-1 0,2 0,0 0,1 0,10 17,19 29,3-1,56 66,105 98,-128-144,-46-51,90 97,145 207,-230-286,-2 0,-2 2,-2 1,-3 1,-1 1,-3 1,-2 0,17 105,-22-28,-5 0,-13 142,8-262,-1 1,0-1,0 0,-1 1,0-1,-1 0,0 0,0 0,-1-1,1 1,-2-1,1 0,-8 9,8-12,-1 1,0-1,0 0,-1 0,1 0,-1-1,0 0,0 0,0-1,0 1,0-1,-1 0,1-1,-1 0,1 0,-13 0,-8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10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1 474,'8'-1,"1"0,0-1,0 0,-1-1,13-4,19-6,266-86,-190 58,170-65,-226 80,-2-2,93-61,-99 49,-38 25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11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0 790,'30'-27,"0"1,2 1,56-33,113-48,-163 87,491-216,12 31,-405 154,-80 28,-16 4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11.8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1 877,'34'-1,"0"-2,0-2,-1-1,0-1,0-2,0-1,-1-2,33-17,32-22,104-72,-120 71,212-137,213-131,-430 273,-54 34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12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0 464,'16'-28,"1"1,1 0,1 2,39-42,-15 25,76-58,-94 81,1 2,0 0,1 2,1 1,1 1,0 1,0 2,61-13,-69 19,-1 2,0 1,0 0,1 2,-1 0,0 1,1 1,-1 1,-1 1,1 0,-1 2,0 0,0 1,30 19,-39-21,-1 0,-1 1,1 0,-1 0,0 1,-1 0,0 0,0 1,-1 0,0 0,0 1,-1 0,-1 0,1 0,-2 0,1 1,-1-1,-1 1,0 0,-1 0,0 0,0 0,-1 0,-1 0,0 0,0 0,-1 0,0-1,-1 1,0-1,-1 1,0-1,-7 11,-11 13,-1 0,-2-2,-1-1,-2-1,-1-1,-1-2,-1-1,-42 27,84-58,-1 1,1 1,0 0,0 0,0 1,0 1,0 0,0 0,0 1,1 0,17 4,13 1,-1 2,47 13,-66-14,-1 1,0 1,0 1,0 1,-1 0,-1 2,0 0,0 1,-1 1,-1 1,0 0,15 19,-29-29,1-1,-1 1,0 0,0 0,0 0,-1 0,0 1,0-1,0 1,0-1,-1 1,0-1,-1 1,1 0,-1 0,0-1,0 1,-1 0,1 0,-1-1,-1 1,1-1,-1 1,0-1,0 1,-1-1,1 0,-1 0,-4 6,-10 9,0 0,-1-2,-1 0,0 0,-27 16,13-7,-33 21,-117 65,12-9,157-97,4-4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39.0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619 0,'-40'0,"0"2,0 2,0 1,0 3,1 1,1 1,-54 23,77-27,-1 1,1 1,1 0,0 1,0 1,1 0,0 1,1 0,0 1,0 0,2 1,-1 1,2-1,0 1,0 1,2 0,-1 0,2 1,0-1,-4 22,4-2,2-1,1 1,2-1,1 1,2 0,2 0,0-1,3 0,14 46,-6-34,2-1,2-1,1-1,3 0,1-2,37 47,-49-73,0-1,1 0,1 0,0-1,1-1,32 21,-38-28,1 0,0 0,1-1,-1 0,1-1,0 0,0-1,0 0,0-1,0 0,0 0,0-1,14-3,13-2,0-2,-1-2,0-2,-1-1,0-1,-1-3,-1 0,0-3,38-27,-62 38,-1-1,0 0,-1 0,0-1,0-1,-1 1,-1-1,0 0,6-14,-2 1,-1-1,-1 0,7-35,-12 39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4:10.4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1 462,'43'-39,"2"3,2 1,51-27,-21 13,24-14,-46 30,64-50,-106 72,0 1,1 1,0 0,15-7,-13 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13.9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324 1,'-6'0,"0"0,0 1,0 0,0 0,1 1,-1 0,0 0,1 0,-1 0,1 1,-1 0,1 0,0 1,1-1,-1 1,0 0,1 0,0 1,-6 7,-3 7,0 1,2 0,-16 39,21-46,-22 49,3 1,4 2,1 0,4 1,-10 88,22-118,2 1,2-1,1 1,1 0,3-1,1 0,1 0,2 0,2-1,1-1,27 55,-15-49,2 0,2-2,2-1,1-1,1-2,2-1,2-1,44 30,53 28,147 75,-221-132,11 5,-17-10,-1 2,69 53,-118-81,0 1,0-1,0 0,-1 1,1 0,-1-1,0 1,0 0,0 0,0 0,0 0,-1 1,1-1,-1 0,0 1,0-1,0 1,0-1,-1 1,0 0,1-1,-1 1,0-1,-1 1,1 0,-1-1,0 1,1-1,-2 1,1-1,0 0,-1 1,-2 3,-6 9,-1-1,-1-1,0 1,-1-2,-20 17,1 0,-20 23,-110 105,137-137,-1 0,-1-2,-1 0,-49 23,41-28,7-6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14.5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1 879,'2'-4,"0"0,0 1,1-1,-1 0,1 1,0 0,0-1,0 1,1 1,-1-1,1 0,-1 1,5-3,5-4,842-645,-628 501,-202 137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15.0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0 679,'13'-2,"1"0,-1-2,0 1,-1-2,1 1,-1-2,0 0,0 0,18-13,6-3,419-241,112-57,-537 303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15.8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124 656,'-3'1,"0"1,1 0,-1 0,1 0,0 0,0 0,0 0,0 0,0 1,0-1,0 1,1 0,-2 3,-10 11,-67 67,80-84,1 0,-1 1,0-1,0 0,0 0,0 0,0 0,0 0,0 0,0 0,0 0,1 0,-1 1,0-1,0 0,0 0,0 0,0 0,0 0,0 0,0 1,0-1,0 0,0 0,0 0,0 0,0 0,0 0,0 0,0 1,0-1,0 0,0 0,0 0,0 0,-1 0,1 0,0 1,0-1,0 0,0 0,0 0,0 0,0 0,0 0,0 0,0 0,-1 0,21-7,30-17,1372-704,-1418 726,11-6,0 1,32-9,-26 13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17.3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8 120,'-5'-15,"3"8,12 16,-3-3,-1 1,1 0,0-1,1-1,15 10,-18-13,0 0,0 0,0-1,0 0,0 0,0 0,0-1,0 1,1-1,-1-1,0 1,9-2,132-35,-56 13,37-10,-60 14,1 3,91-10,-155 27,0-1,0 1,0 0,0 0,0 0,0 0,0 1,0 0,0 0,0 0,0 0,0 1,-1-1,1 1,4 2,-6-1,0-1,0 1,1-1,-2 1,1 0,0 0,0 0,-1 0,0 0,1 0,-1 0,-1 1,1-1,0 0,-1 1,1-1,-1 0,0 6,-1 22,-2 1,0-1,-2 0,-2 0,0 0,-2-1,-2 0,0-1,-17 29,-17 25,-95 131,-392 470,532-684,0 0,0 0,0 0,0 0,0 0,0 0,0 0,0 0,0 0,0 0,0 0,0 0,0 0,0 0,1 0,-1 0,0 0,0 0,0 0,0 0,0 0,0 1,0-1,0 0,0 0,0 0,0 0,0 0,0 0,0 0,0 0,0 0,0 0,0 0,0 0,0 0,0 0,0 1,0-1,0 0,0 0,0 0,0 0,0 0,0 0,0 0,0 0,12-6,34-21,3-2,49-19,2 3,1 5,138-34,-103 41,2 7,154-10,-86 30,-172 7,-1 2,1 2,62 16,-88-19,-1 0,-1 1,1 0,0 0,-1 0,1 1,-1 0,0 0,0 1,-1 0,1 0,-1 0,0 0,-1 1,8 12,-10-14,0 0,0 1,-1-1,0 1,0 0,0-1,0 1,-1 0,0-1,0 1,0 0,0 0,-1-1,0 1,0 0,0-1,-1 1,1-1,-1 1,0-1,-1 0,1 0,-1 0,1 0,-5 4,-27 31,-1-3,-2-1,-48 36,30-25,-553 429,578-452,10-7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17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1684,'14'-2,"0"-1,0 0,0-1,-1 0,1-1,-1-1,0 0,-1-1,15-9,22-11,1020-437,-680 305,1565-736,-1895 867,29-16,-76 33,-17 14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19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782 277,'-6'1,"0"1,0 0,0 1,0-1,1 1,-1 0,1 0,0 1,0 0,0 0,0 0,-6 8,-7 4,-48 37,-1-4,-83 46,118-77,-2-2,0-1,0-1,-2-2,1-2,-1-1,-46 5,78-13,-1-1,0 1,1-1,-1 0,1-1,-1 1,1-1,-1 0,1 0,-1 0,-7-3,11 2,-1 1,1 0,-1-1,1 1,-1-1,1 1,0-1,0 0,0 1,0-1,0 0,0 0,1 0,-1 0,0 0,1 0,0 0,-1 0,1 0,0 0,0 0,0 0,0 0,1 0,-1 0,0 0,1 0,1-3,2-11,1 1,1-1,0 1,1 1,1-1,0 1,1 1,18-21,94-93,-113 119,38-35,2 2,99-65,-122 90,0 2,1 1,1 1,0 2,1 0,0 2,0 1,46-6,-62 12,-1 1,0 0,1 0,-1 1,0 1,0 0,0 0,0 1,0 1,0 0,-1 0,0 1,19 12,-15-7,-1 1,-1 0,0 1,-1 0,0 1,0 0,-1 0,12 24,-3 3,-1 1,-2 0,-2 1,-2 1,-2 0,6 54,-6-21,-4 1,-4-1,-2 1,-4-1,-4 1,-3-2,-3 1,-3-2,-33 89,17-72,-74 188,84-227,-3-1,-2-1,-38 53,62-97,-1 0,0 0,0 0,-1-1,0 1,0-1,0-1,0 1,-1-1,1 0,-1 0,0-1,-9 3,10-5,0 0,1 0,-1 0,0-1,0 0,0 0,1-1,-1 0,0 0,0 0,1 0,-1-1,1 0,-1 0,1-1,0 1,-10-8,2 2,8 5,0 0,0 0,0-1,0 0,0 0,1 0,-6-6,9 7,0 1,0 0,0 0,0-1,1 1,-1 0,1-1,-1 1,1-1,0 1,0-1,0 1,0 0,0-1,0 1,1-1,0 1,-1-1,1 1,0 0,0 0,1-3,11-20,1 1,1 0,2 1,0 1,20-21,4-5,338-410,-375 455,-1-1,1 1,0 0,0 1,0-1,0 1,1 0,-1 0,1 0,-1 0,1 1,-1 0,1 0,0 0,9 0,11 0,49 5,-27-1,-13-2,76 2,173-19,-213 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20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197 57,'-2'4,"-1"0,1 0,0 0,0 0,0 0,1 1,-1-1,1 0,0 1,0 0,0 7,-3 11,-7 27,-117 528,125-558,1-8,0-1,0 0,-1 0,-1 0,-5 12,7-29,1 0,-1 0,1-1,0 1,0-12,25-734,-24 749,0-1,0 1,1 0,0-1,-1 1,1 0,0 0,0 0,1-1,-1 1,1 1,-1-1,1 0,0 0,0 0,5-3,-5 4,1 1,0 0,0 0,0 0,-1 0,1 0,0 1,0 0,1-1,-1 1,0 0,0 0,0 1,0-1,0 0,0 1,0 0,4 2,24 7,0 1,-1 1,50 30,82 62,-110-68,-9-8,80 53,150 129,-256-194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21.0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0 801,'1'-5,"0"1,0-1,0 0,0 0,1 0,0 1,0-1,0 1,0 0,1-1,0 1,0 0,0 0,0 1,7-7,9-7,39-27,-29 23,449-297,-249 176,-72 55,-3 2,-140 75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24.1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 21,'-5'-4,"0"-6,4 4,10 6,5 12,7 8,0 8,5 9,3 10,0 5,3-2,-3-1,1-5,-4-1,-3-9,0-5,-5-4,-5-6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4:13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3274,'6'2,"0"0,-1 0,0 0,1 1,-1-1,0 1,0 1,-1-1,1 1,5 5,8 5,133 96,-73-50,2-5,122 66,-36-50,-147-65,0 0,1-1,-1-2,1 0,0 0,38-2,-56-1,0 0,0 0,0-1,1 1,-1-1,0 1,0-1,0 0,0 0,0 0,0 0,0 0,0 0,-1-1,1 1,0-1,-1 1,1-1,-1 1,1-1,0-2,0 0,0-1,0 1,0 0,-1-1,0 1,0-1,0 0,-1 1,1-9,-2-11,-1 1,-1 0,-9-30,8 34,-36-142,-7 3,-101-230,50 191,97 194,86 72,113 82,-158-124,2-3,0-1,53 20,-52-27,0-1,0-2,1-2,53 6,-75-15,0-1,0-1,0-1,0-1,-1 0,1-2,-1-1,1-1,-1 0,34-17,-26 9,0-3,-1 0,0-2,-2 0,0-2,-2-1,0-1,-2-1,0-1,35-55,-50 68,-2 1,0-1,0 0,-1 0,0 0,-1 0,-1-1,0 0,0 1,-1-15,-2 8,0-1,-1 1,-2-1,0 1,-12-35,-8-3,-3 2,-2 0,-41-58,47 77,-231-332,211 315,-3 2,-1 3,-2 1,-87-63,129 106,0-1,0 1,0 0,0 1,-14-5,20 8,0-1,0 1,0 0,0 0,0 0,-1 0,1 0,0 0,0 0,0 0,0 0,0 0,0 1,0-1,0 0,0 1,0-1,1 0,-1 1,0 0,-1 0,1 0,0 1,0-1,1 0,-1 1,1-1,-1 1,1-1,-1 1,1 0,0-1,0 1,0-1,0 1,0-1,0 1,0 0,0-1,1 1,0 1,1 8,1 1,1-1,0 0,1 0,0-1,12 19,48 59,-51-70,57 67,4-3,3-4,116 91,290 168,251 58,-727-391,1 0,-1 1,1-2,0 1,18 3,-26-6,0-1,0 0,0 0,1 0,-1 0,0 0,0 0,0 0,0 0,0-1,0 1,1 0,-1-1,0 1,0-1,0 1,0-1,0 1,1-2,-1 1,0-1,-1 1,1-1,0 1,-1 0,1-1,-1 1,1-1,-1 0,0 1,1-1,-1 1,0-1,0 1,0-1,-1 0,1 1,-1-3,-14-75,-45-130,23 90,-15-79,16 56,-61-153,90 278,0 0,-1 1,-1 0,-20-26,38 51,0-1,1 0,0 0,0-1,19 10,74 36,-90-47,90 39,150 42,9 4,-249-86,-6-1,0-1,0-1,0 1,0-1,9 1,-15-3,0 1,0-1,0 0,0 0,0 0,1-1,-1 1,0 0,0 0,0 0,0-1,0 1,0-1,0 1,0-1,0 1,0-1,0 0,0 1,0-1,0 0,0 0,-1 1,1-1,0 0,-1 0,1 0,0 0,-1 0,1 0,-1 0,0 0,1 0,-1-1,0 1,0 0,1 0,-1 0,0-2,-1-18,0 0,-1-1,-1 1,-2 0,1 1,-2-1,-11-25,-4-17,-25-91,-7 3,-7 1,-87-155,137 287,7 11,0 0,-1 0,0 0,0 1,-1 0,0 0,-9-9,11 15,7 9,8 11,23 24,2-1,2-2,1-1,86 64,-115-97,1 0,0 0,0-1,0-1,1 0,-1-1,1 0,0-1,19 3,7-3,73-3,-62-1,-47 1,0-1,1 1,-1-1,0 1,0-1,0 0,0 0,0-1,0 1,0 0,0-1,0 0,0 0,-1 0,1 0,-1 0,1 0,-1-1,0 1,0-1,0 0,0 0,-1 1,1-1,-1 0,0 0,0 0,0-1,0 1,0 0,0-7,2-11,-1 0,-1 0,-3-42,0 33,-2-73,-4 1,-4-1,-5 2,-5 0,-3 1,-65-158,82 239,-1 1,-13-22,19 36,0 0,0 0,0 0,0 0,-1 0,1 1,-1 0,0 0,0 0,0 0,-1 0,1 1,-1 0,-7-3,9 4,1 1,-1 0,1 0,-1 0,1 1,0-1,-1 1,1-1,-1 1,1 0,0 0,-1 0,1 0,0 0,0 0,0 1,0-1,0 1,0-1,0 1,1 0,-1 0,0 0,1 0,0 0,-1 0,1 0,-2 5,-4 6,1 1,1 0,-6 19,11-31,-6 19,-5 12,2 1,1 0,2 0,-2 36,8-67,1 0,-1 0,0-1,1 1,0 0,0-1,0 1,0 0,0-1,0 1,1-1,-1 0,1 1,-1-1,1 0,0 0,0 0,0 0,0 0,0-1,1 1,-1-1,0 1,1-1,4 2,8 3,0-1,0 0,25 3,-4 1,152 36,104 33,-288-77,0 1,0-1,0 1,-1 0,1 0,-1 0,1 1,-1-1,0 1,0 0,0-1,0 1,-1 1,1-1,-1 0,3 6,-1 1,-1-1,0 0,-1 1,0 0,1 13,-1-1,2 10,2 0,0 0,2-1,19 49,-23-72,0 0,0 0,0-1,1 1,0-1,1 0,0 0,0-1,0 0,1 0,-1 0,1-1,1 0,-1 0,1-1,0 0,0 0,0-1,1 0,-1 0,1-1,9 2,29-1,0-1,87-7,-121 3,0 1,-1-2,1 1,0-2,-1 0,0 0,1-1,-2-1,1 0,-1 0,0-1,0-1,15-13,-11 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24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25,'0'-4,"0"-5,0-2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25.1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13,'-16'-8,"7"3,11 16,15 23,2 0,1-2,2 0,1-1,44 45,-46-52,519 501,-223-235,-298-269,-12-13,0-1,0 0,1 0,11 8,-18-14,1 1,0-1,0 0,0-1,0 1,0 0,0 0,0-1,0 1,0-1,0 0,0 0,0 0,1 0,-1 0,0 0,0 0,0-1,0 1,0-1,0 1,0-1,0 0,0 0,3-2,3-2,14-8,0-1,0-2,-1 0,-1-1,-1-1,21-25,-27 24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25.5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1 222,'4'0,"6"0,4-4,6-5,2-2,6-3,3-3,4-2,4-3,0-2,2 0,-3-1,-2 4,-5 5,-2 6,-7 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26.6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1 633,'7'1,"1"1,-1 0,0 0,1 1,-1 0,0 0,-1 1,1 0,-1 0,1 0,6 7,15 8,-11-8,260 152,-211-129,3-2,87 28,-132-51,1-2,1-1,-1-1,1-2,0 0,0-1,50-4,-74 1,1 0,0 0,0 0,-1 0,1 0,-1-1,1 1,-1-1,0 1,1-1,-1 0,0 0,0 0,0 0,0-1,-1 1,1 0,-1-1,1 1,-1-1,0 0,0 1,0-1,0 0,0 0,-1 1,1-1,-1 0,0-4,2-12,-1-1,-2 0,-2-25,1 20,-2-23,-2 0,-3 0,-1 1,-2 0,-3 0,-1 2,-25-49,24 60,-2 0,-1 2,-1 0,-2 1,-1 2,-2 0,-1 1,0 2,-48-34,22 16,53 43,-1 0,0 1,0-1,1 0,-1 0,0 0,1 1,-1-1,1 0,-1 0,1 0,0 0,-1 0,1 0,0 0,-1 0,1 0,0 0,0 0,0 0,0-2,1 2,1 0,-1 0,0 1,0-1,0 0,1 1,-1-1,0 1,1-1,-1 1,0 0,1-1,-1 1,1 0,-1 0,1 0,-1 0,0 0,1 0,-1 1,3 0,43 5,-1 2,75 23,89 42,-152-52,-22-8,129 48,165 84,-319-140,0 1,-1 1,0-1,0 1,0 1,-1 0,9 10,-15-14,-1-1,1 1,-1 0,1 0,-1 0,-1 1,1-1,-1 0,1 1,-1-1,0 0,-1 1,1 0,-1-1,0 1,0-1,0 1,-1-1,0 1,0-1,-2 7,-3 7,-1 0,0 0,-2-1,-21 32,-55 63,25-35,-26 51,73-109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27.1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28.0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0,'4'0,"5"0,6 0,9 9,3 2,3 3,3 4,1 3,3 2,-1 1,-2-3,-7-1,-4-5,-6 0,-2 2,-3-3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28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29.2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23 316,'-19'-9,"19"8,-1 1,1 0,0 0,0 0,-1-1,1 1,0 0,0 0,0-1,0 1,-1 0,1 0,0-1,0 1,0 0,0 0,0-1,0 1,0 0,0-1,0 1,0 0,0-1,0 1,0 0,0-1,0 1,0 0,0 0,0-1,0 1,0 0,0-1,0 1,1 0,-1 0,0-1,0 1,0 0,0 0,1-1,-1 1,0 0,0 0,1 0,-1-1,0 1,0 0,1 0,-1 0,0 0,1 0,-1 0,0 0,1-1,-1 1,0 0,0 0,1 0,-1 0,0 0,1 0,-1 1,0-1,1 0,-1 0,0 0,0 0,1 0,57-5,1 3,-1 2,107 14,-89-4,-1 4,-1 3,0 4,-2 2,0 4,-2 3,109 63,-169-86,-1-1,0 1,0 1,-1 0,14 16,-20-23,-1 1,0-1,0 1,0-1,0 1,-1 0,1-1,0 1,-1 0,1 0,-1-1,0 1,1 0,-1 0,0 0,0 0,0-1,-1 4,0-4,0 1,0 0,0-1,0 1,0-1,0 1,-1-1,1 0,-1 1,1-1,-1 0,1 0,-1 0,0 0,0 0,1 0,-1-1,0 1,0-1,0 1,-3 0,-6 1,1-1,-1 0,0-1,0 0,1 0,-1-1,0-1,0 0,1 0,0-1,-1 0,1-1,0 0,0-1,1 0,-1 0,-11-10,10 7,0 0,0-1,1 0,1-1,0 0,0 0,1-1,0 0,1-1,0 1,1-1,0-1,-6-19,7 10,2 0,1 0,1 0,2-39,1 42,-2-1,0 0,-1 1,-1-1,-1 1,-8-32,3 28,0 0,-4-35,9 37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30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1 638,'0'-5,"0"0,0 1,1-1,0 1,0-1,0 1,0-1,1 1,0 0,0-1,0 1,0 0,1 0,0 1,-1-1,1 0,1 1,-1 0,0 0,1 0,0 0,-1 0,1 1,0-1,1 1,-1 0,0 1,0-1,8-1,11-3,0 2,1 0,0 1,35 2,-45 0,42 0,0 2,93 14,-129-12,1 2,-1 0,0 1,-1 1,1 1,-2 0,1 2,-1 0,0 1,25 21,-37-27,-1 2,0-1,-1 0,1 1,-1 0,-1 0,1 0,-1 1,0-1,-1 1,0 0,2 15,1 10,-1 57,-4-83,1 32,1-20,-1-1,-1 1,0-1,-2 1,0-1,-1 1,-1-1,-9 28,-4-88,5-4,2-1,3 0,1 0,2-1,3 1,2-1,1 1,3 0,2 0,2 0,24-75,-21 77,-1 1,-3-1,-1-1,-3 0,-1-71,-4 105,1 7,-1 1,1-1,0 1,0-1,0 1,1-1,0 1,0 0,0-1,0 1,0 0,3-5,1 6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31.9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541 1098,'-36'-46,"32"38,-1 1,-1 0,1 0,-1 0,0 1,-1 0,-11-9,15 14,0 0,0 0,0 0,1 0,-1 0,0 1,0 0,0-1,0 1,0 0,0 1,0-1,0 0,0 1,0 0,0-1,0 1,0 0,1 1,-1-1,0 0,1 1,-1-1,1 1,-1 0,1 0,-4 4,-36 33,3 2,1 2,1 1,3 1,-49 89,68-109,1 0,2 1,0 1,2 0,1 0,-7 35,14-54,1 1,0 0,0-1,1 1,0 0,1-1,0 1,0 0,1-1,0 1,0-1,1 0,0 1,1-1,0-1,0 1,1-1,-1 1,2-1,-1 0,1-1,0 0,0 0,13 9,7 2,1-2,1-1,0-1,51 16,-14-6,-25-7,100 34,-137-49,-1-1,1 1,-1 0,1-1,0 0,-1 1,1-1,-1 0,1 0,0-1,-1 1,1 0,-1-1,1 0,-1 0,1 1,2-3,-3 2,-1 0,1-1,-1 1,0-1,0 1,0-1,0 1,0-1,0 0,0 1,0-1,-1 0,1 0,0 1,-1-1,0 0,1 0,-1-3,0-8,-1 0,-1 0,0 0,0 0,-6-18,7 31,-29-112,-116-525,135 581,50 82,1-1,2-3,0-1,1-2,1-2,87 21,-63-24,1-2,0-4,0-3,74-4,-139-1,0 0,-1-1,1 1,-1 0,1-1,0 0,-1 0,1 0,-1 0,0-1,1 1,-1-1,0 0,0 0,0 0,0 0,0 0,-1-1,1 1,-1-1,0 0,1 0,1-4,-1 1,-1 1,0-1,-1 0,0 0,0 0,0 0,0 0,-1 0,0 0,0 0,-1 0,0 0,-2-11,-15-49,-2 1,-3 0,-61-116,22 71,-92-125,107 172,-66-70,85 105,-1 1,-1 1,-1 2,-47-29,75 52,1-1,0 1,-1 0,1 0,0 0,-1 0,0 0,1 1,-1-1,1 1,-1-1,0 1,1 0,-5 0,7 1,0-1,-1 0,1 0,0 0,-1 0,1 1,0-1,-1 0,1 0,0 0,-1 1,1-1,0 0,0 1,-1-1,1 0,0 1,0-1,0 0,-1 1,1-1,0 0,0 1,0-1,0 0,0 1,0-1,0 1,0-1,0 0,0 1,0 0,12 22,38 35,67 61,-60-63,103 112,184 247,-341-411,0 0,0 0,0 0,1 0,-1-1,1 1,0-1,0 0,0 0,0-1,1 1,7 3,-9-6,1 1,-1-1,0 0,0 0,0 0,0 0,0-1,1 1,-1-1,0 0,0 0,0 0,0 0,-1 0,1-1,0 1,0-1,-1 0,1 0,4-4,11-9,-1 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4:14.9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1 563,'15'-18,"0"0,-1-2,-1 0,0 0,12-31,4-4,149-251,-177 304,0 1,0-1,0 1,-1-1,1 1,0-1,-1 0,1 1,-1-1,0 0,1 0,-1 1,0-1,0 0,0 0,0 1,-1-1,1 0,0 0,-1 1,0-3,0 3,0-1,0 1,0 0,0 0,-1 0,1 0,0 0,0 0,-1 1,1-1,-1 0,1 1,-1-1,1 1,-1-1,1 1,-1 0,1-1,-2 1,-4 0,1 0,0 0,0 1,0-1,0 1,0 1,0-1,0 1,0 0,0 0,-7 5,6-1,-1 0,1 1,0 0,1 0,0 1,0 0,0 0,1 0,0 1,1 0,0 0,0 0,1 0,-4 19,1-1,1-1,2 1,1 0,1 34,2-43,1-1,1 1,0 0,2-1,0 0,1 0,0 0,12 19,1-2,2-1,42 52,-52-74,1 0,0-1,0 0,1-1,18 10,-8-5,-13-8,0 0,0 0,1-2,-1 1,1-1,1-1,-1 0,0 0,1-1,14 1,-20-3,0 0,0-1,0 1,0-1,0 0,0-1,0 1,0-1,-1 0,1-1,-1 1,1-1,-1 0,0-1,0 1,-1-1,1 0,-1 0,0-1,0 1,5-8,7-10,-1-1,-1 0,17-41,-24 43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32.5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1 268,'0'-4,"4"-1,6-1,9-2,5-5,12 0,8-1,12-8,6-3,0 2,-2 1,-2 0,-4 3,-2 2,-6-1,-11-2,-11 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33.1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1,'4'0,"6"8,5 3,4 4,8 3,2 7,2 4,3 4,0-2,-2 1,-2-1,-1-1,-11-1,-8-7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33.9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10,'0'-5,"0"0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34.8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26,'-15'1,"0"0,1 2,-1-1,1 2,0 0,0 1,0 0,0 1,1 0,0 2,0-1,-13 12,18-14,0 1,1 1,-1 0,1 0,0 0,1 1,0 0,0 0,1 0,0 1,0 0,1 0,0 0,1 0,0 1,0 0,1-1,-2 20,5-22,0 0,1 0,-1 0,1 0,1-1,-1 1,1-1,1 1,-1-1,1 0,0 0,0-1,1 1,-1-1,1 0,0 0,1-1,10 8,7 4,0-1,1-1,35 15,-42-23,1 0,0-1,0 0,1-2,-1 0,29 0,115-7,-123 1,-16 3,0-2,1-1,-1 0,0-2,34-12,-50 14,0 0,1-1,-2 0,1 0,0 0,-1-1,0 0,0-1,-1 1,1-1,-1 0,0-1,-1 1,0-1,0 0,0 0,-1 0,0 0,0-1,2-7,1-7,-2 1,0-1,-1 0,-1 0,0 0,-2 0,-1-1,-1 1,-1 0,-8-31,9 49,0 1,0-1,-1 1,1-1,-1 1,0 0,0 0,-1 0,1 1,0-1,-1 1,0-1,1 1,-1 0,0 1,0-1,0 1,0 0,-1 0,1 0,-6 0,-14-3,-1 1,-35 2,43 1,-63 0,59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35.8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1 225,'44'-9,"-38"7,1 0,-1 1,1 0,-1 0,1 0,9 1,24 4,0 2,-1 1,1 3,-2 1,51 21,-60-19,0 0,-1 3,-1 0,-1 1,0 2,-1 0,30 32,-39-31,-16-19,1-1,-1 0,0 1,1-1,-1 0,1 1,-1-1,0 0,0 1,1-1,-1 1,0-1,1 1,-1-1,0 1,0-1,0 1,0-1,0 1,0-1,1 1,-1-1,0 1,0-1,-1 1,1 0,0-1,0 1,0-1,0 1,0-1,0 1,-1-1,1 1,0-1,0 0,-1 1,1-1,0 1,-1 0,0-2,-1 1,1 0,0-1,0 1,0 0,0-1,0 1,0-1,0 0,0 1,0-1,0 0,0 1,0-1,1 0,-1 0,0 0,0 0,1 0,-2-2,-14-24,13 23,-15-36,2-1,1 0,2-1,-12-69,22 97,0 1,1 0,0-1,1 1,2-25,-1 35,1 1,-1-1,1 1,0-1,-1 1,1-1,0 1,0-1,1 1,-1 0,0 0,1 0,0 0,-1 0,1 0,0 0,0 0,0 1,0-1,0 1,0-1,1 1,-1 0,0 0,1 0,-1 0,1 0,-1 1,1-1,-1 1,1-1,-1 1,1 0,0 0,-1 0,5 1,1 0,-1 1,1-1,-1 1,0 1,0-1,1 1,-2 0,1 1,0 0,-1 0,8 6,12 11,30 32,-20-17,39 39,-52-49,1-2,2 0,39 28,-47-41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37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153 948,'-26'-41,"23"35,0 1,0 0,0 0,0 0,-1 0,-8-9,10 13,1 0,-1 0,0 0,0 0,0 0,0 0,0 0,-1 1,1-1,0 1,0-1,0 1,-1 0,1 0,0 0,0 0,0 0,-1 1,1-1,0 1,0-1,0 1,-4 2,3-2,0 1,0 0,0 0,1 0,-1 1,1-1,-1 1,1-1,0 1,0 0,0 0,0 0,1 0,-1 0,1 0,0 1,0-1,0 0,0 1,0-1,1 0,0 1,-1-1,1 1,1 5,-1 3,1 1,1-1,-1 1,2-1,7 24,4-5,1-1,2 0,1-1,1-1,34 39,-36-49,36 32,-53-50,0 0,1 1,-1-1,1 1,-1-1,1 1,-1-1,1 0,-1 1,1-1,-1 0,1 1,-1-1,1 0,-1 0,1 0,0 0,-1 1,1-1,0 0,-1 0,1 0,-1 0,1 0,0-1,-1 1,1 0,-1 0,1 0,0 0,0-1,3-18,-12-29,-23-63,-17-115,47 224,1-1,-1 0,1 1,0-1,0 0,0 0,0 1,0-1,0 0,1 0,-1 1,1-1,0 1,0-1,0 0,0 1,0-1,2-1,-1 2,-1 1,1 0,0 0,0 0,0 0,0 0,0 0,0 1,1-1,-1 1,0-1,0 1,0 0,0 0,1 0,-1 0,0 0,0 0,0 1,0-1,1 1,-1-1,3 3,86 26,102 50,8 3,72 13,-220-70,-52-25,-1 0,0 0,1 0,-1 0,0 0,1 0,-1 0,0 0,1-1,-1 1,0 0,0 0,1 0,-1 0,0 0,0-1,1 1,-1 0,0 0,0-1,0 1,1 0,-1 0,0-1,0 1,0 0,0 0,0-1,1 1,-1 0,0-1,0 1,0 0,0-1,0 1,0 0,0-1,0 1,0 0,0 0,0-1,0 1,-1 0,1-1,0 1,0 0,0-1,-5-17,-23-65,1 1,-52-112,43 127,-3 1,-3 2,-2 2,-3 1,-3 3,-2 2,-3 3,-1 1,-127-85,146 114,0 2,-2 1,-52-18,90 37,0 1,-1-1,1 0,-1 1,1 0,0-1,-1 1,1 0,-1 0,1 0,-1 0,0 0,1 0,-1 0,1 0,-2 1,2-1,1 1,0-1,0 1,0-1,0 1,-1 0,1-1,0 1,0-1,0 1,0-1,0 1,0-1,1 1,-1-1,0 1,0-1,0 1,0-1,1 1,-1-1,0 1,0-1,1 1,-1-1,0 0,1 1,0 0,36 38,4-8,2-1,77 39,16 10,14 15,76 52,-158-108,-23-16,-30-11,-5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39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70 247,'-1'3,"0"0,-1-1,1 1,-1 0,1-1,-1 1,0-1,0 0,0 0,0 0,-1 0,1 0,-1 0,1 0,-1-1,1 1,-1-1,0 0,0 0,0 0,1 0,-1 0,0-1,0 1,0-1,0 0,-5 0,11-2,0 0,0 0,0 0,1 1,-1 0,0-1,1 1,-1 0,1 0,5 0,18-3,0 2,1 1,0 1,-1 1,1 2,-1 0,0 2,0 1,0 1,-1 1,0 2,-1 0,0 2,0 1,-1 1,-1 0,-1 2,0 1,-1 1,0 0,-2 2,0 0,25 37,-19-21,36 69,-53-91,-2 1,0-1,-1 1,-1 0,0 0,0 1,-2-1,1 23,-3-35,0 0,0 0,0-1,0 1,-1 0,0 0,1-1,-1 1,0-1,0 1,-1 0,1-1,0 0,-3 4,4-6,-1 0,1 1,-1-1,1 1,-1-1,1 0,-1 1,1-1,-1 0,0 0,1 0,-1 1,1-1,-1 0,0 0,1 0,-1 0,1 0,-1 0,0 0,1 0,-1 0,-1-1,-17-15,4-7,0-1,2 0,1-1,-12-33,-29-113,30 90,-2 2,5 21,3-1,-13-80,30 135,-1 0,1 0,0-1,0 1,0 0,0-1,1 1,0 0,0 0,0 0,0 0,1 0,0 0,-1 0,1 0,1 0,-1 1,0-1,5-4,-2 4,0 0,0 0,1 0,-1 1,1 0,0 0,0 0,0 1,0 0,0 0,12-1,-1 0,1 1,-1 2,1-1,-1 2,1 1,-1 0,1 1,28 9,-17-1,0 2,-1 2,-1 0,0 2,-2 1,35 31,2 7,64 77,-19 11,-98-131,7 10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40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3 478,'-2'-18,"2"14,10 7,5 2,50 20,1-3,1-3,1-4,1-2,0-3,0-3,108-3,-170-4,0-1,0 1,0-1,0-1,-1 1,1-1,0 0,-1-1,1 1,9-7,-13 7,0-1,0 0,-1 0,1 0,-1 0,0 0,0 0,0-1,0 1,-1-1,1 1,-1-1,0 1,0-1,0 0,-1 0,1 1,-1-1,0 0,-1-7,0-18,-2 0,-1 1,-1-1,-1 1,-2 0,-1 0,-13-28,12 34,-1 1,0 0,-2 0,0 1,-2 0,0 2,-1 0,-34-31,32 37,21 17,28 25,312 255,-317-266,0-1,2-1,54 23,-62-31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41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1 543,'35'1,"0"1,-1 2,1 1,-1 2,0 2,-1 1,0 1,60 30,-81-34,0 0,-1 0,17 15,-25-20,-1 0,1 0,-1-1,0 2,0-1,0 0,0 0,0 1,-1-1,1 1,-1-1,1 1,-1 0,0 0,0-1,0 1,-1 0,1 0,-1 0,1 0,-1 0,0 4,0-6,0-1,-1 1,1-1,0 1,0-1,-1 1,1-1,0 1,-1-1,1 0,0 1,-1-1,1 1,-1-1,1 0,-1 0,1 1,-1-1,1 0,-1 0,1 1,-1-1,1 0,-1 0,1 0,-1 0,1 0,-1 0,1 0,-1 0,1 0,-1 0,0 0,1 0,-1 0,1 0,-1-1,1 1,-1 0,1 0,-1-1,1 1,0 0,-1-1,1 1,-1 0,1-1,0 1,-1 0,1-1,-1 0,-21-23,17 14,1 0,0 0,0-1,1 1,1-1,0 0,0 0,1 0,0 0,1-16,3-15,11-56,-10 74,-2 11,0 1,1-1,1 0,0 1,11-22,-13 31,0-1,0 1,0-1,0 1,1 0,0 0,-1 0,1 0,0 1,1-1,-1 1,0 0,1-1,-1 2,1-1,-1 0,1 1,0-1,0 1,0 0,0 1,7-2,25 4,0 1,0 2,53 14,-72-14,0 1,-1 0,0 1,0 1,0 0,18 14,-24-15,-1 0,1 1,-1 0,-1 1,0 0,0 0,0 0,-1 1,11 21,-12-10,-15-24,-19-31,19 12,0-1,1 0,1 0,1-1,-4-35,4 2,3-70,3 124,0-1,0 1,0-1,0 1,1-1,0 1,0-1,0 1,0-1,0 1,1 0,-1 0,1 0,0 0,0 0,0 0,0 0,1 0,-1 1,1-1,4-3,0 3,-1 0,1 0,0 0,0 1,0 0,0 1,0-1,0 1,0 1,9-1,23 2,-1 2,0 1,0 2,0 1,-1 3,0 1,0 1,-2 2,40 21,-66-30,0 1,0-1,0 1,-1 1,12 12,-2 2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42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1,'6'1,"0"1,0 0,0 0,0 0,0 1,0 0,0 1,-1-1,10 8,7 4,300 200,-258-165,-3 3,97 106,-154-154,30 28,-33-33,-1 1,1-1,-1 0,1 0,0 1,-1-1,1 0,0 0,-1 0,1 1,0-1,0 0,-1 0,1 0,0 0,-1-1,1 1,0 0,-1 0,1 0,0 0,0-1,0 0,0 0,0 0,0 0,0 0,0 0,0 0,-1 0,1 0,0-1,-1 1,1 0,-1 0,1-1,-1 1,0 0,1-2,6-24,2 0,1 1,1 0,2 0,0 1,18-24,2 3,1 2,43-43,-59 71,0 0,0 2,1 0,1 2,0 0,1 1,1 1,-1 1,1 0,1 2,-1 1,1 1,0 1,1 0,-1 2,1 1,33 3,-49-1,0 1,0 0,0 0,-1 1,1 0,0 0,-1 1,0 0,0 0,0 1,-1 0,1 0,-1 0,0 1,-1 0,1 0,-1 1,4 7,-6-10,-1 1,1-1,-1 1,0 0,-1 0,1 0,-1 0,0 0,0 0,-1 1,0-1,0 0,0 0,0 1,-1-1,0 0,0 0,0 0,0 0,-1 0,0 0,0 0,-1-1,1 1,-1-1,0 1,0-1,0 0,-5 4,-4 5,2-1,0 0,-1-1,0 0,-1 0,0-1,-1-1,0 0,0-1,-1 0,-28 11,-62 6,-1-5,-194 14,287-33,-157 2,26-1,138-2,1 1,0-1,0 1,-1 0,1 0,0 0,0 0,0 1,-6 3,-4 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4:15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0,'-10'1,"-1"0,1 1,0 0,0 1,1-1,-1 2,-9 4,-69 37,59-29,-5 2,-34 17,1 3,3 3,-72 59,120-85,4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44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392 959,'2'-8,"0"1,0-1,1 1,0-1,0 1,0 0,1 0,0 0,1 1,0-1,0 1,0 0,10-8,16-22,-13 10,0-1,-2-1,-2-1,0 0,17-56,-26 66,0 0,-1-1,-1 0,-1 1,0-1,-2 0,0 0,-2 0,0 0,-7-29,7 42,0 0,-1 0,0 0,0 1,0-1,-1 1,1 0,-2 0,1 0,-1 1,0 0,0-1,0 2,-1-1,1 1,-1-1,0 2,-1-1,1 1,-1 0,1 0,-1 1,0-1,-8 0,5 1,1 1,-1 0,1 1,-1 0,1 0,-1 1,1 1,-1-1,1 2,0-1,0 1,0 0,0 1,0 0,1 1,0 0,-15 11,2 2,2 1,0 1,1 1,1 0,1 2,-15 26,4 2,-40 100,53-114,2 2,-14 74,23-97,1 0,1 0,1 1,0-1,1 0,1 0,0 0,1 0,10 30,-9-38,0-1,0 0,0-1,1 1,0-1,0 0,1 0,-1 0,1-1,1 1,-1-2,1 1,0-1,0 0,0 0,12 4,11 2,-1-1,59 10,-80-17,80 13,2-3,137 1,-187-14,0-1,0-2,-1-1,0-3,0-1,0-1,-1-3,42-20,-70 28,0 0,0-1,-1 0,0-1,0 0,0-1,-1 0,0 0,-1-1,0 1,0-2,-1 1,0-1,-1 0,7-16,-4 1,-1 0,-2 0,0-1,-2 0,1-42,-1-4,-4 0,-3 1,-14-82,13 126,-1 0,-1 1,-1-1,-1 2,-2-1,0 1,-2 1,-1 0,-1 1,0 0,-25-26,31 40,1 1,-1 1,0-1,-1 2,0-1,0 1,0 0,-1 1,1 1,-1 0,-1 0,1 1,0 0,-1 1,0 0,1 1,-23 0,80 3,1 2,-1 1,53 15,-38-7,176 44,-201-46,-1 2,0 1,-1 1,45 29,-73-40,-1-1,1 2,-1-1,0 1,0 0,-1 0,0 0,1 0,-2 1,1 0,-1 0,0 0,0 0,0 0,-1 1,0-1,0 1,-1 0,0-1,0 1,0 0,-1 0,0-1,-1 1,0 7,-5 15,0 0,-2 0,-1-1,-20 42,6-12,8-17,1 0,2 1,2 1,2 0,-4 70,12-110,0 0,0 0,0 0,1 0,-1 0,1 0,0 0,0 0,0 0,0-1,0 1,1 0,-1-1,1 1,-1-1,1 1,0-1,0 0,0 0,1 0,-1 0,0 0,1 0,-1-1,1 1,0-1,-1 0,1 0,0 0,0 0,0 0,0 0,-1-1,1 1,0-1,5 0,10 0,0 0,0-1,-1-1,34-9,-34 6,1 0,-1-2,0 0,-1-1,0-1,0 0,23-20,96-91,-102 88,55-57,102-134,-166 193,-5 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1:53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0,'13'181,"-1"-17,-11-110,-4 136,0-170,-2-5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02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29,'0'-1,"0"0,0 0,0 0,0-1,0 1,0 0,0 0,0 0,0 0,0 0,1 0,-1 0,0 0,1 0,-1 0,1 0,-1 0,1 0,0 0,-1 0,1 0,0 0,-1 1,1-1,0 0,0 1,0-1,1 0,0 0,0 1,0 0,-1 0,1 1,0-1,0 0,0 0,-1 1,1-1,0 1,-1 0,1-1,0 1,-1 0,3 2,6 4,0 0,0 1,-1 0,9 11,37 52,-3 2,-4 2,41 87,-77-140,71 142,-7 4,55 185,-121-322,-8-21,0-1,1 1,0 0,1-1,0 0,0 0,1 0,0 0,1-1,12 15,-17-22,-1-1,1 1,0-1,-1 1,1 0,0-1,0 0,-1 1,1-1,0 1,0-1,0 0,0 0,-1 1,1-1,0 0,0 0,0 0,0 0,0 0,0 0,-1 0,1-1,0 1,0 0,0 0,0-1,0 1,-1 0,1-1,0 1,1-1,-1-1,1 0,-1 0,1 0,-1-1,0 1,0 0,0 0,0-1,0 1,0-1,0-3,1-7,0 0,-1-1,0-16,-28-179,18 156,1 0,3 0,2-64,3 112,1 1,-1 0,1-1,0 1,1 0,-1-1,1 1,0 0,0 0,0 0,1 1,-1-1,1 0,0 1,0 0,0 0,0 0,0 0,1 0,0 0,-1 1,1 0,0 0,0 0,0 0,0 0,7-1,12-2,-1 0,1 1,0 2,27 0,-20 0,46-2,1 2,-1 5,126 18,-128 0,-71-20,0 0,0 0,0 1,0-1,0 1,-1-1,1 1,0 0,-1 0,1 0,-1 1,0-1,0 1,1-1,-2 1,1 0,0 0,-1-1,3 7,-4-7,0-1,0 1,0-1,0 1,0-1,-1 1,1-1,-1 1,1-1,-1 0,1 1,-1-1,0 0,0 1,1-1,-1 0,0 0,0 0,0 0,-1 0,1 0,0 0,0 0,-2 1,-39 20,31-17,-82 45,61-31,-1-2,0 0,-71 22,71-28,0 1,-60 32,8-3,-25 13,78-36,-2-2,0 0,-65 18,92-32,8-2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02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 1,'-2'31,"-1"0,-2 0,-12 46,-4 19,-18 400,36-399,-5 605,9-567,3-117,-4-18,1 1,-1-1,1 0,0 0,-1 0,1 0,0 0,-1 0,1-1,0 1,-1 0,1 0,-1 0,1-1,0 1,-1 0,1 0,-1-1,1 1,-1-1,1 1,-1 0,2-2,7-5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03.8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0,'-7'1,"0"0,0 0,0 1,0 0,0 0,1 0,-1 1,1 0,0 1,0-1,0 1,0 0,0 1,1-1,0 1,-6 6,-10 13,1 1,-21 34,27-38,5-9,1 0,0 1,1 0,1 0,0 1,0-1,-3 18,8-26,0 1,1 0,-1-1,1 1,1-1,-1 1,1 0,0-1,0 1,0-1,1 1,0-1,0 0,0 0,1 0,0 0,0 0,0 0,0-1,1 1,6 5,0-1,0 0,0-1,1 0,0-1,1 0,-1-1,1 0,1-1,-1-1,1 1,0-2,25 4,-4-3,1-2,0-1,61-7,-86 4,0-1,-1 0,1 0,-1-1,0 0,0-1,-1 0,16-11,-8 5,-3 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05.7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1 437,'0'1008,"0"-2181,0 1155,0 0,1 1,1-1,1 0,0 1,1 0,1 0,1 0,0 0,1 1,1 0,18-27,-24 41,1 0,-1-1,1 2,-1-1,1 0,0 0,0 1,0 0,0-1,0 1,0 0,0 1,0-1,0 0,0 1,1 0,-1 0,0 0,0 0,0 0,1 0,-1 1,0 0,0 0,0 0,0 0,0 0,5 3,10 5,1 0,-1 1,20 16,-30-20,156 115,30 21,-153-116,0-2,90 38,206 65,-293-107,-28-12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06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1 717,'0'-3,"1"1,0-1,0 0,0 1,0-1,0 0,0 1,1-1,-1 1,1 0,0 0,-1-1,5-2,28-25,256-189,-179 149,-78 51,-2 0,37-31,277-207,-323 242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07.3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1,'0'8,"8"7,3 10,8 8,5 3,2 3,1 0,5 1,0-1,-1 0,-1-2,-2-4,-5-2,-8-7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08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1079,'1'-18,"2"0,0 0,8-28,3-13,-1-19,38-295,-39 254,-4 36,-2-131,-17 175,11 39,0-1,0 0,-1 1,1-1,0 0,0 1,0-1,-1 1,1-1,0 0,-1 1,1-1,-1 1,1-1,-1 1,1-1,-1 1,1-1,-1 1,1 0,-1-1,1 1,-1 0,0-1,1 1,-1 0,0 0,1 0,-1-1,0 1,1 0,-1 0,0 0,1 0,-1 0,0 0,1 0,-1 0,0 1,1-1,-1 0,0 0,1 1,-1-1,1 0,-1 1,0-1,1 0,-1 1,0 0,1 0,-1 0,1 0,0 0,-1 0,1 0,0 0,0 0,0 0,0 1,0-1,0 0,0 0,0 0,0 0,0 0,1 0,-1 0,0 0,1 0,-1 0,1 0,-1 0,1 0,-1 0,1 0,0 0,0 0,-1-1,2 2,26 27,23 10,2-2,88 47,-80-50,108 79,-162-108,0 1,-1 0,1 1,-1-1,-1 1,1 1,-1-1,0 1,3 7,-6-10,-1-1,1 0,-1 1,0-1,-1 1,1-1,-1 1,0-1,0 1,0-1,-1 1,1-1,-1 0,0 1,0-1,-1 0,1 1,-1-1,-4 7,-30 50,-3-2,-2-1,-3-3,-78 79,100-113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09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4:17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0 606,'13'2,"0"0,0 1,0 1,0 0,-1 1,0 0,0 1,0 0,-1 1,18 13,-13-10,679 520,-277-193,-384-311,-3-1,2-2,59 33,-92-56,1 1,-1-1,1 0,-1 1,1-1,0 0,-1 1,1-1,0 0,-1 0,1 1,0-1,-1 0,1 0,0 0,-1 0,1 0,0 0,-1 0,1 0,0 0,-1-1,1 1,0 0,-1 0,1 0,0-1,-1 1,1 0,-1-1,1 1,0-1,-1 1,1-1,-1 1,1-1,-1 1,1-2,0 0,0-1,-1 0,0 0,1 1,-1-1,0 0,0 1,0-1,-1 0,0-3,-19-63,-151-345,-34-90,39-14,156 483,7 26,0 0,0 0,1 0,0-1,1 1,0-1,0-11,4 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16.2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1,'1'4,"1"1,-1-1,1 1,0-1,1 0,-1 0,0 0,1 0,0 0,0 0,7 5,0 3,219 280,-211-265,21 43,-32-54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16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18.5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1,'4'1,"1"1,0 0,-1 1,1-1,-1 1,0-1,0 1,0 1,0-1,-1 0,1 1,-1 0,3 4,10 8,12 13,-1 0,38 56,-43-54,-18-25,0 0,-1 0,0 0,-1 1,1-1,-1 1,0 0,-1 0,0-1,0 1,0 0,-1 11,7 37,-7-55,-1 0,1 1,0-1,0 0,0 0,0 0,0 1,0-1,0 0,0 0,0 0,0 1,0-1,0 0,0 0,0 1,0-1,0 0,0 0,0 1,0-1,0 0,0 0,0 0,0 1,1-1,-1 0,0 0,0 0,0 0,0 1,0-1,1 0,-1 0,0 0,0 0,0 0,1 1,-1-1,0 0,0 0,0 0,1 0,-1 0,0 0,0 0,1 0,-1 0,0 0,0 0,0 0,1 0,-1 0,0 0,0 0,1 0,-1 0,0 0,6-18,0-27,-3 13,1 1,9-33,-11 56,0-1,1 1,0 0,0 0,1 0,0 0,0 1,1-1,0 1,0 0,1 1,11-11,-14 15,0 0,1 1,-1-1,1 1,-1 0,1 0,0 0,-1 1,1-1,0 1,0 0,-1 0,1 0,0 1,0-1,5 2,64 21,-54-15,36 10,-19-7,-2 1,40 21,-63-27,0 0,-1 1,0 0,0 1,-1 0,0 0,0 1,-1 0,0 1,10 16,19 45,-27-50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19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1 440,'38'1,"1"2,-1 2,0 1,46 14,141 60,-223-79,0 0,0 0,-1 0,1 0,0-1,0 1,0-1,0 1,0-1,0 0,0 0,0 0,0 0,0 0,0 0,0-1,0 1,0 0,-1-1,1 0,0 1,0-1,0 0,-1 0,1 0,0 0,-1 0,1-1,-1 1,1 0,-1-1,0 1,1-1,-1 1,0-1,0 0,0 0,1-2,2-8,0 0,-1 0,-1 0,0 0,1-16,0-2,8-41,49-250,-54 298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20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0,'-3'1,"1"-1,-1 1,0 0,0 0,1 0,-1 1,0-1,1 1,0-1,-1 1,1 0,0 0,0 0,0 0,0 0,0 0,0 1,-2 3,-27 50,31-55,-16 36,2 0,1 1,2 0,-8 55,9-17,-2 102,12-171,-1 6,1 0,0 0,1 0,0 1,1-1,5 17,-5-26,-1 0,1-1,0 0,0 1,1-1,-1 0,1 0,-1 0,1-1,0 1,0 0,0-1,0 0,1 0,-1 0,1 0,-1 0,1-1,-1 0,1 1,0-2,0 1,0 0,0-1,7 1,52 2,72-6,-33-1,-77 4,70-3,-88 2,-1 0,1 0,0-1,0 0,-1 0,1 0,-1-1,0 0,0 0,11-8,-14 8,-1 0,1 0,-1 0,0 0,0 0,0-1,0 1,-1-1,1 1,-1-1,0 0,0 0,0 0,-1 1,1-1,-1-6,-4-70,0 44,3 17,0-1,-2 1,-5-23,5 33,0 0,-1 0,0 0,0 1,-1 0,0 0,0 0,-13-13,-37-37,-114-90,164 145,1 0,0 0,-1 0,1 1,-1 0,0 0,1 0,-1 0,0 1,0-1,0 1,-1 1,1-1,0 1,0 0,0 0,-1 0,-8 2,-1 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21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1,'4'0,"-1"1,1 0,0 0,-1 0,1 0,-1 1,1-1,-1 1,0 0,1 0,4 5,35 31,-34-29,60 61,83 115,-38-45,-88-110,-2 1,37 60,-50-70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22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0 322,'58'55,"2"-2,3-3,1-3,3-2,1-4,111 50,-116-58,-62-33,-1 0,1 0,0 0,0-1,-1 1,1 0,0 0,0-1,-1 1,1 0,0-1,-1 1,1 0,0-1,-1 1,1-1,0 1,-1-1,1 1,-1-1,1 0,-1 1,0-1,1 0,-1 1,1-1,-1 0,0 0,0 1,1-1,-1 0,0 0,0 1,0-1,0 0,0 0,0 0,0 1,0-1,-1-1,2-39,-2 41,-37-282,22 191,4 0,-1-97,14 168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24.0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1 564,'62'-80,"2"2,-4-3,90-158,-146 233,-1 0,0 0,-1-1,1 0,-1 1,1-10,-2 15,-1 0,0 0,0 0,0-1,0 1,0 0,0 0,0 0,0 0,-1 0,1 0,0 0,-1 0,1 0,0 0,-1 0,1 0,-1 0,0 0,1 0,-1 0,0 0,0 0,1 1,-1-1,0 0,0 0,0 1,0-1,0 1,0-1,0 1,0-1,0 1,0 0,0 0,0-1,0 1,-1 0,1 0,0 0,0 0,0 0,0 0,0 0,0 1,-2-1,-23 5,-1 1,1 1,1 1,0 1,-48 24,68-30,-1 1,1-1,0 1,0 0,0 1,1-1,-1 1,1 0,0 0,1 0,-1 0,1 1,0-1,0 1,1 0,0 0,0 0,0 0,1 0,-2 8,0 12,2 2,0-1,5 41,-2-16,-2 36,3 58,-2-142,-1-1,0 0,1 0,0 0,-1 0,1 0,0 0,1 0,-1 0,1 0,-1 0,1-1,0 1,0-1,0 1,0-1,0 0,1 1,-1-1,1 0,-1-1,1 1,0 0,-1-1,1 0,0 1,0-1,0 0,4 0,8 2,0-2,0 0,1 0,-1-1,15-3,8 1,457-24,-489 25,1 1,-1-1,1 0,-1-1,0 0,0 0,0 0,0-1,0 0,-1 0,1 0,-1-1,5-3,-1-3,0 0,-1 0,0 0,-1-1,7-14,37-48,-44 59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26.1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1414,'1'-44,"3"0,1 1,15-54,45-123,92-156,-43 118,-90 200,24-62,-43 105,-1-1,0 1,-1 0,-1-1,1-27,-3 41,0 1,0-1,0 0,0 1,0-1,0 0,0 1,-1-1,1 0,-1 1,1-1,-1 1,0-1,0 1,1-1,-1 1,0-1,-2-1,2 2,0 1,0 0,0 0,0 0,1 0,-1-1,0 1,0 1,0-1,0 0,1 0,-1 0,0 0,0 0,0 1,0-1,1 0,-1 1,0-1,0 1,1-1,-1 1,0-1,1 1,-2 0,-3 4,0 0,0 1,0 0,1 0,-1 0,-5 12,7-13,1 1,-1-1,1 1,1 0,-1 0,1 0,0 0,0 0,0 0,1 0,0 0,0 0,1 0,0 0,0 0,2 7,0-5,1-1,0 0,0 1,1-1,0-1,0 1,0-1,1 0,0 0,0 0,11 6,33 23,2-3,92 42,7 3,-104-51,-23-14,0 1,-1 1,34 28,-52-37,1 0,-1 1,0 0,0-1,-1 1,0 1,0-1,0 1,-1-1,0 1,0 0,-1 0,0 1,0-1,-1 0,1 1,-1 12,-1 0,0 0,-2 0,0 1,-1-1,-1-1,-1 1,-1 0,-1-1,0 0,-1-1,-1 0,-1 0,-1-1,-16 22,-5 4,21-26,0-1,-1-1,-27 26,21-27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27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98,'-84'69,"20"-18,11-3,1 2,-87 113,120-138,2 2,1 0,1 0,1 1,1 1,2 1,1 0,1 0,-6 42,14-65,0 1,1-1,-1 0,1 0,1 1,0-1,0 0,0 0,1 0,0 0,5 13,-4-16,-1 0,0-1,1 0,0 1,0-1,0 0,0 0,0 0,1-1,-1 1,1-1,0 0,-1 0,1 0,0 0,0-1,1 1,-1-1,0 0,9 0,8 2,1 0,0-2,0-1,0-1,25-4,-42 4,0 1,0-1,1-1,-1 1,0-1,0 0,0 0,-1 0,1-1,0 0,-1 0,0 0,1 0,-1-1,-1 0,1 0,0 0,-1 0,0 0,0-1,0 1,-1-1,1 0,-1 0,0 1,1-9,11-72,-5 0,-3 0,-8-120,5-81,15 190,-15 76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4:19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446 2241,'-16'0,"11"-1,0 1,1-1,-1 1,0 0,1 0,-1 1,0-1,1 1,-1 0,0 0,1 1,0-1,-1 1,1 0,0 0,0 1,0-1,0 1,0 0,0 0,1 0,-4 5,-30 49,3 2,2 1,4 1,-24 71,16-36,4 1,4 2,-14 103,41-195,-1 1,1 0,0 1,1-1,0 1,2 14,-2-21,0-1,1 1,0 0,-1 0,1-1,0 1,0 0,0-1,0 1,0 0,0-1,0 0,1 1,-1-1,1 0,-1 0,1 1,-1-1,1 0,-1 0,1-1,0 1,0 0,-1-1,1 1,0-1,0 1,0-1,0 0,3 0,13 1,1-1,-1-2,1 0,-1 0,0-2,34-11,-3-2,55-31,151-92,-229 123,-1-1,0-1,-2-2,0 0,-1-2,-1 0,22-33,-35 42,-1 1,-1-1,-1-1,0 1,0-1,-1 0,-1 0,-1 0,0-1,-1 1,-1 0,-2-26,-5-19,-27-112,18 101,1 2,-4 1,-50-122,59 170,9 26,22 35,19 7,3-1,2-3,1-1,3-3,1-2,2-2,1-2,2-3,0-2,74 26,-125-53,0 0,0 0,1-1,-1 0,1 0,-1 0,1 0,0-1,-1 0,1 0,-1 0,1 0,0-1,-1 1,1-1,4-2,-6 1,0 0,-1 0,1-1,-1 1,0 0,1-1,-1 0,0 1,-1-1,1 0,0 0,-1 0,0 0,1-1,-1 1,-1 0,1 0,0-1,-1 1,1 0,-1-1,-1-5,3-41,-3-1,-15-96,-35-99,34 173,-30-131,-114-302,125 415,-4 2,-4 1,-4 3,-4 1,-96-118,133 184,-2 0,-34-29,50 46,0 0,0 0,0 0,1 1,-1-1,0 0,-1 1,1-1,0 1,0-1,0 1,0-1,0 1,0 0,-1-1,1 1,0 0,0 0,-2 0,3 1,-1-1,1 1,0-1,-1 1,1-1,0 1,0-1,-1 1,1 0,0-1,0 1,0-1,0 1,0 0,-1-1,1 1,1 0,-1-1,0 1,0-1,0 1,0 0,0-1,0 1,1 0,20 49,6-9,1-2,2-1,48 47,116 92,-153-141,166 139,8-8,437 255,-643-417,49 22,-57-26,0 0,0-1,0 0,0 1,1-1,-1 0,0 1,0-1,1 0,-1 0,0 0,0 0,1 0,-1 0,0 0,0-1,1 1,-1 0,0-1,0 1,0-1,0 1,1-1,-1 1,0-1,0 0,0 0,0 0,-1 1,1-1,0 0,0 0,0 0,-1 0,1 0,0-1,-1 1,1 0,0-2,2-17,-1 1,-1-1,-1 0,-1 1,-4-29,1 1,-44-370,34 345,-3 1,-4 1,-50-118,55 160,6 16,4 11,6 3,0 1,1-1,-1 0,0 0,0 0,1 0,0 1,-1-1,1 0,0 0,0 0,0 0,0-1,0 1,0 0,1 0,-1-1,1 1,-1 0,4 1,37 32,-39-33,87 59,2-5,4-3,1-5,151 53,-247-101,-1 0,1 1,0-1,0 1,0-1,0 0,0 0,0 0,0 1,0-1,0 0,-1 0,1 0,0 0,0-1,0 1,0 0,0 0,0 0,0-1,0 1,0-1,-1 1,1 0,0-1,0 1,0-1,-1 0,1 1,0-1,-1 0,1 1,-1-1,1 0,-1 0,1 0,-1 1,1-1,-1 0,0 0,1 0,-1 0,0 0,0 0,1 0,-1 1,0-1,0 0,0 0,-1-2,1-8,-1 1,0 0,-4-19,3 18,-17-76,-4 2,-58-146,-101-150,181 381,-8-18,0 1,-1 0,-19-23,19 32,13 15,16 18,503 489,-485-484,-22-22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27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 0,'-5'0,"-4"0,-2 5,1 4,3 6,6 4,4 3,1 7,4 1,1 1,3-1,3-6,-1-3,-2 0,1-5,-3 0,-1-2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28.0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87 102,'0'-4,"-8"-2,-3-3,-4-5,1-4,-1 1,1-1,4 3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28.7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1,'45'50,"-3"1,42 68,-38-53,-16-23,438 582,-431-577,-24-30,0-1,1 0,21 18,-30-30,0-1,0 0,1-1,-1 1,1-1,0 0,0 0,1-1,-1 0,0 0,1-1,-1 1,1-1,-1-1,8 1,-7-1,0 0,0 0,0 0,0-1,0 0,0 0,0-1,0 0,-1 0,1-1,-1 0,0 0,1 0,-1-1,-1 0,1 0,-1 0,6-6,-1-2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29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1 202,'4'-4,"6"-2,1-3,2-5,4 0,3-2,2 2,-2 0,-1 1,0 3,2 0,-3-3,-1 1,-2-2,-1 1,-2-1,-3 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30.8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1 665,'1'3,"1"1,-1 0,1-1,0 1,0-1,0 0,0 1,1-1,-1 0,1-1,0 1,0 0,0-1,0 1,6 2,2 3,48 41,-2 1,87 103,-122-125,-11-13,1 0,0-1,0-1,20 16,-30-27,1-1,-1 0,1 0,-1 0,1 0,0-1,-1 1,1-1,0 1,0-1,-1 0,1 0,0-1,0 1,-1 0,1-1,0 1,-1-1,1 0,0 0,-1 0,1 0,-1-1,0 1,1-1,-1 1,2-3,9-6,0-1,-1 0,13-14,-25 24,37-41,-3-1,-1-2,-3-1,30-59,-13 8,40-122,-72 177,-2-1,10-64,-21 92,0-1,0-1,-2 1,0 0,-1 0,0 0,-2 0,0 0,0 1,-8-20,9 32,1 0,-1 1,0-1,0 0,0 1,0-1,-1 1,1 0,-1 0,1 0,-1 0,0 0,1 1,-1-1,-5-1,7 2,-1 1,0-1,1 0,-1 1,0-1,1 1,-1 0,0 0,0 0,0 0,1 0,-1 0,0 0,0 0,1 1,-1-1,0 0,1 1,-1 0,0-1,1 1,-1 0,1 0,-1 0,1 0,-1 0,1 0,-2 3,3-4,-1 1,1 0,0 0,0 0,-1-1,1 1,0 0,0 0,0 0,0 0,0-1,0 1,1 0,-1 0,0 0,0-1,0 1,1 0,-1 0,0 0,1-1,-1 1,1 0,-1-1,1 1,-1 0,1-1,0 1,-1-1,1 1,0-1,-1 1,1-1,1 1,26 17,-28-18,81 38,149 47,-111-44,-82-29,-16-6,0 1,25 12,-42-18,-1 1,1 0,-1 0,1 0,-1 0,0 0,0 1,0 0,-1-1,1 1,-1 0,1 0,-1 0,0 1,0-1,0 1,-1-1,1 1,1 4,-3-4,0 1,0-1,0 1,-1-1,1 1,-1-1,0 0,-1 1,1-1,-1 0,1 0,-5 7,-34 50,18-30,-60 97,73-114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31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34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1 422,'0'-1,"0"0,0 0,1 0,-1 0,1 0,-1 0,1 0,-1 0,1 1,-1-1,1 0,0 0,0 0,-1 1,1-1,0 0,0 1,0-1,0 1,0-1,0 1,-1-1,1 1,0 0,1-1,-1 1,0 0,0 0,0 0,0 0,0 0,0 0,0 0,0 0,0 0,0 1,2-1,40 10,-15 4,0 0,-2 2,37 29,70 66,-119-99,-6-5,24 21,43 48,-68-68,-1-1,0 1,-1 0,1 0,-2 1,1 0,-1-1,0 2,-1-1,0 0,-1 1,3 15,-5-25,0 1,1-1,-1 1,0-1,0 1,0-1,0 1,0-1,0 1,0-1,0 1,0-1,0 1,0 0,0-1,0 1,0-1,0 1,-1-1,1 1,0-1,0 1,0-1,-1 0,1 1,0-1,-1 1,1-1,-1 0,1 1,0-1,-1 0,1 1,-1-1,1 0,-1 1,1-1,-1 0,1 0,-1 0,1 0,-1 1,1-1,-1 0,1 0,-1 0,1 0,-1 0,1 0,-1 0,1 0,-1-1,1 1,-1 0,1 0,-1 0,1-1,-1 1,1 0,-1 0,1-1,-1 1,1 0,0-1,-1 1,1 0,-1-1,1 0,-35-32,31 30,-43-51,3-1,2-2,2-2,4-2,-38-83,64 124,2 0,0-1,1 0,1-1,1 1,1-1,-2-39,6 53,0 0,1 0,0 1,0-1,1 0,0 0,0 1,1-1,0 1,0 0,0 0,1 0,0 0,1 1,0-1,0 1,0 0,0 1,1-1,0 1,0 0,1 1,-1 0,14-7,-5 5,0 0,0 1,0 1,0 0,1 1,-1 1,1 0,0 1,0 1,-1 1,32 4,-40-3,-1 0,1 1,-1 0,0 0,0 1,0-1,0 1,0 0,-1 1,0-1,0 1,7 9,6 9,26 43,-18-24,35 57,15 21,-63-101,-3-2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35.1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1,'-3'0,"1"-1,-1 1,0 0,0 0,0 0,1 1,-1-1,0 1,0-1,1 1,-1 0,0 0,1 0,-1 1,1-1,0 0,-1 1,1 0,0-1,0 1,0 0,0 0,0 0,0 1,1-1,-1 0,1 1,-1-1,1 1,0-1,0 1,0-1,0 1,1 0,-1 0,1-1,0 1,-1 0,1 0,0 0,1-1,0 5,0 6,0-1,1 1,1 0,0-1,1 0,0 0,1 0,0 0,1-1,0 1,1-2,0 1,1-1,0 0,1 0,0-1,0 0,1-1,0 0,0-1,20 11,16 5,0-2,1-3,1-2,60 13,-15-3,-63-17,-18-4,0-1,0 0,0-1,0-1,1 0,0 0,-1-1,18-1,-29 0,0 0,1 0,-1 0,0 0,1 0,-1-1,0 1,0 0,1-1,-1 1,0 0,0-1,0 0,0 1,0-1,1 0,-1 1,0-1,0 0,-1 0,1 0,0 0,0 0,0 0,-1 0,1 0,0 0,-1-1,1 1,-1 0,1 0,-1-1,0 1,0 0,1 0,-1-1,0 1,0 0,0 0,0-1,-1 1,1 0,0-1,0 1,-1 0,1 0,-1 0,1-1,-1 1,-1-2,-1-3,-1 0,0 0,-1 0,0 0,1 1,-2 0,-8-8,-37-23,-1 3,-2 1,-111-45,99 55,-1 3,-1 3,-139-13,203 28,0 1,0-1,0 1,1-1,-1-1,0 1,0 0,1-1,-7-4,-2-4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36.5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1 298,'109'-1,"118"3,-220-1,1 0,0 0,-1 1,1 1,-1-1,13 7,-18-8,0-1,0 1,0 0,0 0,0 1,-1-1,1 0,0 1,-1-1,1 1,0-1,-1 1,0 0,1 0,-1 0,0-1,0 1,0 0,0 0,-1 1,1-1,0 0,-1 0,0 0,1 0,-1 1,0 2,0-4,0 0,0-1,0 1,0 0,0-1,0 1,0 0,0-1,0 1,-1 0,1-1,0 1,0 0,-1-1,1 1,0-1,-1 1,1-1,-1 1,1-1,-1 1,1-1,-1 1,1-1,-1 0,1 1,-1-1,1 0,-1 1,0-1,1 0,-1 0,0 0,1 1,-1-1,0 0,1 0,-1 0,0 0,1 0,-1 0,1 0,-1 0,0-1,1 1,-1 0,0 0,1 0,-1-1,1 1,-1 0,0-1,1 1,-1-1,1 1,-1 0,1-1,-1 1,0-2,-2 0,0-1,0 0,0 0,1-1,-1 1,1 0,-1-1,-1-4,-8-28,-8-44,-10-28,17 79,9 22,0 0,1-1,0 1,0-1,1 0,0 0,-1-11,3 18,1-1,-1 1,1 0,0 0,-1 0,1 0,0 0,0 0,-1 0,1 0,0 0,0 0,0 1,0-1,1 0,-1 1,0-1,0 1,0-1,0 1,1-1,-1 1,0 0,0 0,1-1,-1 1,0 0,2 0,46 0,-38 0,502 27,-494-26,0 0,0 2,0 0,0 1,-1 1,0 0,0 2,26 12,-43-18,1 0,-1 0,0 0,1 0,-1 0,0 0,0 1,0-1,0 0,0 0,0 1,0-1,0 1,-1-1,1 1,0-1,-1 1,1 2,-2 7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38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123 790,'3'1,"1"-1,-1 1,0 0,0 0,1 0,-1 0,0 0,0 1,0-1,0 1,0 0,0 0,-1 0,1 0,4 5,35 47,-25-31,22 22,74 66,14 14,-118-111,-15-15,-21-18,-34-43,-55-71,22 24,65 76,1-2,1 0,2-2,-35-69,51 88,2 0,0 0,0-1,2-1,0 1,2-1,0 1,1-1,1 0,1 0,0 0,7-37,-2 33,2 0,1 1,0 0,2 1,0 0,2 0,0 1,17-22,-23 35,1-1,0 1,0 0,1 1,0 0,0 0,1 0,0 1,0 1,0-1,1 2,0-1,0 1,0 1,0 0,0 0,1 1,0 0,-1 1,20 0,-26 1,0 0,0 0,0 0,0 1,0 0,0 0,0 0,0 0,0 1,0 0,-1-1,1 1,-1 0,1 1,-1-1,0 1,0-1,0 1,0 0,0 0,-1 1,1-1,-1 0,0 1,0-1,0 1,0 0,-1 0,0 0,1 0,-1 0,-1 0,1 0,-1 0,1 6,-2 13,0 0,-1 0,-1 0,-2-1,-7 25,4-12,-3 11,-29 80,32-105,-2-2,0 1,0-1,-2-1,0 0,-19 21,17-25,2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4:20.6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1 812,'1'-5,"0"0,1 0,0 1,0-1,0 1,1-1,4-6,1-2,30-61,57-152,-80 179,-2-1,-2 0,-2-1,5-80,-14 121,-1 1,1-1,-1 1,0-1,-1 1,0 0,0 0,0 0,-1 0,0 0,-1 0,-4-6,7 10,-1 1,0-1,0 1,0 0,0-1,-1 1,1 0,-1 0,1 1,-1-1,0 1,1-1,-1 1,0 0,0 0,0 0,0 0,0 0,0 1,0-1,-1 1,1 0,0 0,0 0,0 1,0-1,0 1,0-1,0 1,0 0,-4 2,4-1,0 0,0 0,0 1,1-1,-1 1,1-1,-1 1,1 0,0 0,0 0,0 1,0-1,1 0,-1 1,1-1,0 1,0-1,-1 7,-10 73,12-75,-6 99,10 112,-3-205,0 0,1 0,1 0,0-1,1 1,1-1,0 0,0 0,1 0,1-1,0 0,1 0,0-1,1 0,19 19,-11-16,0 0,0-2,1 0,1-1,0-1,0 0,1-2,0 0,37 8,-34-10,-1-2,1 0,0-2,0 0,0-2,0 0,31-5,-48 3,0 0,0 0,0-1,0 0,-1 0,1 0,-1-1,0 0,0 0,-1 0,1 0,-1-1,7-8,5-10,25-44,-24 38,27-42,-10 19,-2-2,36-87,-60 118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39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1 986,'12'-19,"0"1,1 1,1 0,1 1,0 0,18-13,31-34,-41 38,131-153,-125 141,-2-1,43-82,-62 102,0-1,10-37,-17 50,1-1,-1 0,0 1,0-1,-1 0,0 0,0 0,0 1,-1-1,0 0,-1 0,-2-8,3 14,1 0,-1 0,1 0,-1 0,0 0,1 0,-1 0,0 0,0 0,0 0,0 0,0 1,0-1,0 0,0 0,0 1,0-1,0 1,0-1,0 1,-1 0,1-1,0 1,0 0,0 0,-3 0,1 0,-1 0,0 1,1 0,-1 0,1 0,-1 0,1 1,-1-1,-3 3,-7 6,-1 0,-23 22,37-32,-125 125,111-107,0 0,2 0,0 2,1 0,-16 34,27-51,-1 0,1 0,0 0,0 0,0 1,1-1,-1 0,1 1,-1-1,1 0,0 1,1-1,-1 0,0 1,1-1,0 0,0 0,0 1,0-1,0 0,1 0,-1 0,1 0,0-1,0 1,0 0,0-1,1 1,-1-1,0 0,1 0,0 0,0 0,-1 0,1 0,5 1,11 5,0-1,0-1,0-1,40 6,-37-8,163 28,280 11,-459-41,0-1,0 0,0-1,0 1,1-1,-1-1,-1 1,1-1,0 0,0 0,-1-1,10-4,-12 4,1 0,-1 0,0-1,0 1,-1 0,1-1,-1 0,1 0,-1 1,0-2,-1 1,1 0,-1 0,1 0,-1-1,-1 1,1 0,0-7,2-38,-2 0,-2 0,-3-1,-1 1,-3 1,-2-1,-2 2,-2-1,-26-58,34 93,-1 1,0 1,-13-16,-2-2,22 29,0-1,0 1,1 0,-1 0,0-1,0 1,0 0,0-1,0 1,0 0,0 0,0-1,1 1,-1 0,0 0,0-1,0 1,0 0,1 0,-1-1,0 1,0 0,1 0,-1 0,0 0,0-1,1 1,-1 0,0 0,1 0,-1 0,0 0,0 0,1 0,-1 0,0 0,1 0,-1 0,0 0,1 0,-1 0,0 0,0 0,1 0,-1 0,0 0,1 1,20-1,-19 0,31 4,1 1,-1 1,0 3,54 20,-79-27,-1 1,0 0,0 1,0 0,0 0,-1 0,1 1,-1 0,0 0,-1 0,9 11,-8-8,-1 1,-1 0,0 0,0 1,0-1,-1 1,-1-1,3 16,32 183,-36-204,-1 0,1 0,0 0,0-1,0 1,0 0,1-1,0 1,0-1,0 0,0 1,0-1,0 0,1 0,0 0,-1 0,1-1,0 1,0-1,1 0,-1 0,0 0,1 0,-1-1,1 1,0-1,-1 0,1 0,0 0,0 0,0-1,-1 0,1 1,0-1,0-1,0 1,7-2,10-2,1-1,-1 0,0-2,0-1,26-13,181-82,-205 92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40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1,'4'0,"10"0,6 4,13 6,5 0,-1 8,-1 0,-4 2,-2 1,-3-3,-1 0,-10-4,-7-3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40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42.0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190 16,'-4'0,"-1"1,0 0,1 1,-1-1,1 1,-1 0,1 0,0 0,0 0,0 1,0-1,0 1,1 0,-1 1,1-1,0 1,0-1,0 1,0 0,1 0,-4 7,0 0,0 1,1-1,0 1,1 0,1 0,0 0,-2 14,4-10,0 0,0 1,2-1,0 1,1-1,0 0,1 1,7 18,-8-29,1 0,-1 0,1 0,1 0,-1-1,1 1,0-1,0 0,0 0,1 0,-1-1,1 1,0-1,1-1,-1 1,1-1,0 0,0 0,0 0,0-1,0 0,0 0,11 1,34 2,0-2,1-2,74-10,-122 9,0-1,-1 1,1-1,0 0,-1-1,1 1,-1 0,0-1,1 0,-1 0,0 0,0 0,0-1,0 1,-1-1,1 1,-1-1,1 0,-1 0,0 0,0-1,-1 1,1 0,0-1,1-5,2-8,-1-1,-1 1,-1 0,1-23,-2 20,1 3,-1 1,0 0,-1-1,-1 1,-1 0,-5-23,5 34,1 0,-1 0,-1 1,1-1,-1 1,1 0,-1-1,-1 1,1 1,0-1,-1 0,0 1,0 0,0 0,0 0,0 0,-1 1,1-1,-1 1,0 0,0 1,0-1,1 1,-11-1,-12-2,-48 0,-19-3,-24-4,-13-3,104 9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44.3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525 662,'-9'-8,"-1"0,0 1,0 0,-1 1,1 0,-1 0,-1 1,1 1,-1 0,0 0,0 1,-17-2,-3 2,1 1,0 1,-52 5,80-4,1 1,-1-1,0 1,1-1,-1 1,0 0,1 0,-1 0,1 0,0 1,-1-1,1 1,0-1,0 1,0 0,0 0,0 0,0 0,-2 4,1-2,1 1,0-1,0 1,1 0,-1 0,1 0,0 0,0 0,0 10,1 3,1 0,1-1,1 1,0-1,7 21,-8-32,0 0,0-1,1 1,0 0,0-1,0 0,1 1,-1-1,1-1,1 1,-1-1,1 1,-1-1,1 0,0-1,0 1,1-1,-1 0,1-1,0 1,0-1,-1 0,10 1,10 2,0-2,1-1,-1-1,39-4,-16 1,-43 2,-1 0,0 0,1 0,-1 0,0-1,0 0,1 0,-1 0,0-1,0 1,0-1,0 0,0 0,4-4,-5 3,-1 1,0-1,0-1,0 1,0 0,-1 0,0-1,1 1,-1-1,0 1,0-1,-1 1,1-1,-1 0,0 1,0-1,0 0,-1-3,-2-45,-2 0,-2 0,-22-75,19 92,-1 1,-3 0,0 1,-2 0,-40-59,51 85,0 1,0-1,-1 1,0 1,0-1,-1 1,1 0,-1 0,-1 0,1 1,0 0,-1 1,0 0,0 0,0 1,0 0,0 0,0 0,-1 1,-8 0,10 0,1 0,0 0,-1-1,1 0,0 0,0-1,0 0,1 0,-1 0,1-1,0 1,-9-9,-2-4,-1-2,-15-22,-23-24,34 51,21 13,0 0,0 0,-1 0,1 0,0 0,-1 0,1 0,0 1,0-1,-1 0,1 0,0 0,0 0,0 0,-1 1,1-1,0 0,0 0,0 0,-1 1,1-1,0 0,0 0,0 1,0-1,0 0,0 0,-1 1,1-1,0 0,0 0,0 1,0-1,0 0,0 0,0 1,0-1,0 0,0 1,1 3,0 0,-1 0,1 0,1 0,-1 0,1 0,-1 0,4 4,17 24,1 0,2-1,1-2,1-1,56 44,-50-43,8 9,-11-11,51 37,-3-8,-44-29,2-2,58 30,-63-37,-20-8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45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0,'4'4,"1"6,1 5,2 4,5 3,4 2,-1 1,5 5,-1 1,5-1,-3 0,-4-2,-2-2,2-5,-4-1,-3-1,-4-8,-3-5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45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46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542 2,'-100'-2,"-110"4,200 0,-1 0,1 0,0 1,1 0,-1 1,0 0,1 1,0-1,0 2,1-1,-1 1,1 1,0 0,1 0,0 0,0 1,-10 14,9-12,1 1,0 0,1 1,0 0,0 0,2 0,-1 0,2 1,-1 0,2 0,0 0,0 0,1 23,2-31,0 1,1-1,-1 1,1-1,0 1,1-1,-1 0,1 0,0 0,0 0,1-1,-1 1,1-1,0 0,0 0,1 0,-1-1,1 0,7 5,12 5,0 0,46 16,-54-23,8 3,1-2,0 0,0-2,0 0,1-2,-1-1,1-1,0-1,29-4,-38 2,1-1,-1 0,-1-2,1 0,-1 0,0-2,0 0,0-1,-1 0,0-1,-1-1,0-1,-1 0,18-17,28-43,-50 58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42:49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1320,'2'-3,"-1"0,1 0,0 0,0 0,0 1,1-1,-1 1,1-1,-1 1,1 0,0 0,0 0,-1 0,2 0,-1 1,0-1,0 1,0 0,1 0,-1 0,0 1,1-1,-1 1,1-1,-1 1,1 0,-1 1,0-1,1 1,-1-1,1 1,-1 0,5 2,3 1,1 1,-1 0,-1 1,1 0,-1 1,0 0,0 0,11 13,12 15,-2 2,-1 1,37 64,64 139,-107-194,122 259,-13 6,-13 5,86 369,-203-674,1 2,-1 0,0 0,0 1,0 24,-3-39,0 1,0-1,0 1,0-1,0 0,0 1,0-1,0 1,0-1,0 0,-1 1,1-1,0 1,0-1,0 0,0 1,-1-1,1 0,0 1,0-1,0 0,-1 1,1-1,0 0,-1 0,1 1,0-1,-1 0,1 0,0 0,-1 1,1-1,0 0,-1 0,1 0,0 0,-1 0,1 0,-1 0,1 0,0 0,-1 0,1 0,-1 0,-22-13,-19-28,-125-161,8-7,-221-388,-155-512,371 676,138 350,4-1,3-1,-9-112,26 183,1-3,-1 1,2 0,0-1,4-18,-4 32,0 0,1 0,0 0,-1 1,1-1,0 0,0 0,1 1,-1-1,1 1,-1-1,1 1,0-1,0 1,0 0,0 0,0 0,0 0,0 1,1-1,-1 0,1 1,0 0,-1-1,1 1,0 0,-1 0,1 1,5-2,9 1,0 1,0 0,-1 1,1 1,25 6,84 28,-96-26,155 56,-2 7,-4 9,-4 8,-3 7,-5 7,292 241,-358-255,-3 5,109 137,131 241,-78-60,-260-413,1 1,-1-1,0 1,0-1,1 1,-1-1,0 1,0-1,1 1,-1-1,0 1,0-1,0 1,0 0,0-1,0 1,0-1,0 1,0-1,0 1,0-1,0 1,-1 0,1-1,0 1,0-1,0 1,-1-1,1 1,0-1,-1 0,1 1,0-1,-1 1,1-1,-1 0,1 1,0-1,-1 0,1 1,-1-1,1 0,-1 0,1 1,-1-1,0 0,1 0,-1 0,1 0,-1 0,-39 5,26-4,-852 147,711-109,2 7,2 7,-214 107,294-122,3 3,1 2,-84 72,122-90,1 2,0 0,3 2,0 1,2 2,1 0,1 1,-30 68,44-84,1 1,1-1,0 2,2-1,0 0,1 1,0-1,2 1,0 0,1-1,5 25,-3-32,-1-1,2 1,0-1,0 0,0 0,2 0,-1 0,1-1,0 0,1 0,0-1,1 0,-1 0,2-1,-1 0,1 0,0-1,0 0,1 0,11 4,2 0,0-2,0-1,1 0,0-2,0-1,1 0,-1-2,37-2,-45 0,-1-1,1-1,-1-1,1 0,-1-1,0 0,0-1,-1-1,0-1,0 0,0 0,-1-2,0 0,17-14,-3-6,-2 0,-1-2,-1 0,-1-2,-2 0,-2-2,26-67,-12 11,-4-3,16-95,42-401,-36-8,-24 257,-15 211,88-736,-97 855,12-42,-14 52,1 0,0-1,-1 1,1 0,0 0,0-1,0 1,0 0,0 0,0 0,0 0,0 0,0 0,0 0,0 1,1-1,-1 0,0 1,1-1,-1 0,0 1,1 0,-1-1,1 1,-1 0,1 0,-1 0,1 0,-1 0,3 0,4 3,1-1,-1 2,0-1,-1 1,1 0,-1 0,10 8,-1-1,222 154,351 317,-433-347,119 114,-225-190,-20-22,-22-29,-7-11,-45-112,6-3,-26-133,51 195,-205-1163,216 1208,0 0,1-1,0 1,1-1,1-15,-1 25,0 1,0 0,0 0,0-1,1 1,-1 0,0 0,1 0,-1-1,1 1,0 0,-1 0,1 0,0 0,-1 0,1 0,0 0,0 0,0 1,0-1,0 0,0 0,0 1,0-1,0 1,0-1,0 1,1-1,-1 1,0 0,0-1,0 1,1 0,-1 0,0 0,0 0,1 0,-1 0,0 0,0 0,1 1,-1-1,0 0,0 1,0-1,0 1,0 0,2 0,20 10,-1 1,1 1,-2 1,23 20,10 5,5 2,106 67,-133-89,1-2,1-1,43 14,-35-20,-35-9,0 0,0 1,0 0,0 0,0 0,0 1,0 0,-1 1,0-1,1 1,-1 0,7 7,9 13,0 1,-2 1,29 48,43 95,-65-115,117 268,-125-271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33.5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2 128,'0'-22,"-1"12,1 0,0 1,0-1,1 0,4-18,-4 26,-1 1,1-1,0 1,0-1,0 1,0-1,0 1,0-1,0 1,0 0,0 0,1-1,-1 1,0 0,1 0,-1 0,1 1,-1-1,1 0,0 0,-1 1,1-1,0 1,-1 0,1-1,0 1,-1 0,1 0,0 0,0 0,-1 0,1 1,0-1,-1 0,1 1,0-1,-1 1,1 0,2 0,12 6,1 0,-1 1,0 1,0 0,-1 1,0 1,-1 0,0 1,17 20,8 13,52 77,-52-60,-3 2,-3 1,-3 2,-3 1,-3 2,-3 0,18 104,-42-213,3-54,1 25,-2 9,-1-118,27-228,-18 602,-4-161,0-1,3 1,1-1,1-1,2 1,25 54,-31-78,1-1,1 0,0-1,0 1,1-1,0 0,1-1,0 1,0-2,0 1,1-1,1 0,-1-1,1 0,0-1,0 0,0 0,1-1,0-1,0 0,0 0,0-1,0 0,23 0,41-6,-54 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4:28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1,'-4'0,"-2"0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33.9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1,'-11'145,"0"-26,8-33,3 0,14 111,-10-171,1 0,1 0,1-1,1 1,1-1,1-1,2 0,0-1,2 0,0-1,32 38,-36-50,0-1,1 0,-1 0,2-1,-1-1,1 0,15 6,-1-1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34.7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0 357,'53'54,"-2"2,-3 3,-2 1,-3 3,63 121,-90-158,-15-26,-1 0,0 0,1-1,-1 1,1 0,-1 0,0-1,0 1,1 0,-1-1,0 1,0 0,1-1,-1 1,0-1,0 1,0 0,0-1,1 1,-1-1,0 1,0-1,0 1,0 0,0-1,0 1,0-1,0 1,0-1,0 1,-1 0,1-1,0 0,-7-65,5 58,0-7,-33-292,31 245,3 0,3 0,10-63,-10 113,0 1,1-1,0 1,0-1,2 1,-1 0,10-16,-12 24,-1 1,1 0,0-1,0 1,0 0,0 0,0 1,0-1,1 0,-1 1,0-1,1 1,-1 0,1 0,0 0,-1 0,1 0,0 0,0 1,-1-1,1 1,0 0,0 0,0 0,0 0,-1 1,1-1,0 1,0 0,-1-1,1 1,0 0,-1 1,1-1,-1 0,1 1,2 2,14 10,0 2,-2 0,0 0,-1 2,0 0,-2 1,17 27,-5-9,48 70,-4 3,-6 4,61 144,-121-247,14 33,41 71,-49-101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35.2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0,'6'1,"1"-1,-1 1,1 1,-1-1,0 1,0 1,0-1,0 1,0 0,0 0,-1 0,1 1,-1 0,9 9,6 6,-1 2,19 28,-25-33,82 114,141 259,22 173,-242-515,-1 0,-3 1,-2 1,4 53,-10-68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35.7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97,'0'0,"1"-1,-1 0,0 0,0 1,1-1,-1 0,0 1,1-1,-1 1,0-1,1 0,-1 1,1-1,-1 1,1-1,0 1,-1-1,1 1,-1 0,1-1,0 1,-1 0,1-1,0 1,-1 0,1 0,1-1,24-3,-22 4,331-8,-171 9,747-51,-762 32,-124 15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36.3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1 100,'30'-2,"1"-1,-1-2,31-8,29-5,177-14,441 5,-674 28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39.3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1558,'2'-32,"1"1,2 0,2 0,15-48,0 1,48-236,30-342,-95 616,2-16,-3-1,-2-68,-2 124,0 0,0 0,0 0,0 0,0 0,0 0,0 0,0 0,0 0,0 0,-1 0,1 0,0 0,-1 0,1 0,0 0,-1 0,1 0,-1 0,0 1,1-1,-1 0,0 0,0 1,1-1,-1 0,0 1,0-1,0 1,0-1,-1 0,0 1,0 1,0 0,0-1,0 1,1 0,-1 0,0 0,1 0,-1 0,0 0,1 0,-1 1,1-1,-3 3,-44 62,47-64,-3 4,0 0,1 1,0-1,0 1,0 0,1 0,0 0,0 0,1 1,0-1,0 0,1 1,0-1,0 0,1 1,0-1,0 0,1 1,-1-1,2 0,-1 0,1-1,0 1,0 0,1-1,0 0,0 0,0 0,6 6,7 5,0 0,1-1,0-1,1 0,1-2,0 0,41 18,205 80,90 44,-333-143,11 5,-1 2,59 43,-85-56,0-1,-1 1,0 0,0 0,0 1,0 0,-1 0,-1 0,1 1,-1-1,0 1,-1 0,0 0,0 0,-1 1,0-1,0 1,0 14,-3 2,-2-1,0 1,-2-1,-1 0,-1 0,-1-1,-12 26,3-13,-2-2,0 0,-45 56,47-71,-2 0,1-2,-2 0,-1-1,0-1,-37 20,36-22,-13 11,-47 40,51-39,19-15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39.8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1,'5'4,"4"10,6 6,5 5,2 10,10 11,4 7,4 6,0 2,1-5,-3-5,-2-2,-9-5,-4-6,-6-6,-6-7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40.1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41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0 103,'3'1,"1"0,-1 0,0 1,0 0,0-1,-1 1,1 0,0 0,-1 1,1-1,-1 0,1 1,-1 0,0-1,0 1,2 6,1-3,24 33,-2 0,-2 2,-2 0,-1 2,-2 0,-3 2,14 49,-42-239,-17 24,16 77,2 0,-6-66,16 108,0-1,0 1,0-1,0 1,0-1,0 1,0 0,1-1,-1 1,1-1,0 1,0 0,0-1,0 1,0 0,0 0,1 0,-1 0,1 0,-1 0,1 0,0 1,0-1,3-2,0 1,1 1,0 0,-1 0,1 1,0 0,0 0,0 0,0 0,8 1,0 0,-1 1,1 0,-1 0,0 1,0 1,0 0,0 1,0 1,-1 0,0 0,0 1,0 1,-1 0,0 0,0 1,-1 1,0 0,0 0,-1 1,13 17,12 23,-3 1,-2 2,39 94,-1 1,-22-71,-37-60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42.5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0 144,'1'-3,"-1"1,1-1,0 0,0 1,0-1,0 0,0 1,0-1,1 1,-1-1,1 1,0 0,0 0,0 0,0 0,0 0,0 0,0 0,5-2,53-27,-49 26,24-8,0 2,1 1,1 2,-1 2,1 1,60 0,-90 4,0 1,1 1,-1-1,0 1,0 0,0 1,0-1,0 1,-1 1,1-1,0 1,-1 1,0-1,0 1,0 0,0 0,5 6,-4-3,-1 0,0 1,-1 0,0 1,0-1,-1 1,0 0,0 0,-1 0,0 0,2 12,0 10,-2 1,-1-1,-2 1,0-1,-3 1,-9 51,-2-19,-3-1,-3 0,-2-2,-3 0,-3-2,-2-1,-3-1,-2-2,-2-1,-3-2,-92 92,120-134,15-16,19-17,26-10,2 3,2 1,87-34,-87 40,-6 3,197-83,-186 82,1 3,78-15,-61 25,-50 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09.9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786 1,'-23'-1,"-6"1,-54 6,72-4,0 0,1 1,-1 1,1-1,-1 2,1-1,0 1,-13 10,-19 17,2 1,1 3,1 1,2 1,2 2,2 2,-42 69,41-52,2 2,2 0,3 2,4 1,-22 94,36-127,3 0,0 0,2 0,1 1,5 62,-2-86,0 0,0 1,1-1,0 0,1-1,0 1,0 0,1-1,-1 1,2-1,-1 0,1-1,0 1,1-1,-1 0,1 0,0 0,1-1,-1 0,1 0,0-1,0 0,1 0,-1-1,1 0,0 0,13 3,19 1,0-1,0-1,70-3,123-19,-232 17,197-25,220-58,187-82,-570 155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43.5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44,'0'801,"-29"-915,15-5,6-2,9-184,0 295,7-80,-7 84,0 0,0 0,1 1,0-1,0 0,0 0,1 1,0 0,0-1,0 1,8-9,-9 13,-1 0,1-1,0 2,0-1,-1 0,1 0,0 0,0 1,0-1,0 1,0 0,0-1,0 1,0 0,0 0,0 0,0 0,0 1,0-1,0 1,-1-1,1 1,0-1,0 1,0 0,0 0,-1 0,1 0,0 0,-1 0,1 1,2 2,7 6,1 1,-1 1,11 14,-8-9,145 143,-89-93,100 123,-135-144,24 32,69 116,-125-188,0-1,1 1,-1-1,1 0,8 7,0-2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44.6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1 435,'20'-2,"1"0,-1-1,28-9,10 0,314-33,-345 43,0-2,-1-1,1-2,-1 0,34-15,-44 13,1-1,29-24,14-9,11 1,223-123,-276 157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4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1 579,'0'-1,"1"0,-1 0,1-1,-1 1,1 0,-1 0,1 0,0 0,0 0,0 1,-1-1,1 0,0 0,0 0,0 1,0-1,0 1,0-1,1 1,0-1,32-13,-22 9,26-9,0 2,1 1,57-8,127-6,-152 19,160-16,772-86,-734 66,478-139,-725 173,-2-1,1-1,36-24,0 1,-43 25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47.8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0 172,'1'-2,"-1"0,1 0,-1-1,1 1,0 0,0 0,0 0,0-1,0 1,0 0,0 1,1-1,-1 0,1 0,-1 0,1 1,0-1,0 1,0 0,3-2,47-24,-37 21,152-59,-141 57,1 1,-1 1,1 1,44-1,-69 6,0 0,0 0,0 0,0 0,0 0,0 0,0 1,0-1,0 1,0 0,0-1,0 1,-1 0,1 0,0 0,0 0,-1 0,1 0,-1 1,1-1,-1 1,2 2,-1-2,-1 1,0 0,0 0,0 0,-1-1,1 1,-1 0,1 0,-1 0,0 0,0 0,-1 0,0 5,-3 9,-1 1,0-1,-2-1,-8 18,13-28,-167 328,167-329,0 0,0-1,0 1,1 1,-1-1,1 0,1 0,-1 0,1 6,0-9,0-1,0 0,1 1,-1-1,1 0,-1 1,1-1,-1 0,1 1,0-1,0 0,0 0,-1 0,1 0,0 0,0 0,1 0,-1 0,0 0,0 0,0-1,1 1,-1-1,0 1,0 0,1-1,-1 0,1 1,-1-1,0 0,1 0,-1 0,1 0,-1 0,0 0,3 0,148-13,-31 1,-66 9,-28-1,0 2,0 1,0 2,0 0,1 2,49 12,-74-15,0 1,0 1,0-1,0 0,-1 1,1-1,0 1,-1 0,1 0,-1 0,0 0,0 0,0 0,0 1,0-1,0 1,-1-1,1 1,-1 0,1 0,0 3,-1-1,-1 0,1 0,-1 0,0 0,0-1,-1 1,1 0,-1 0,0 0,0 0,-1-1,-2 6,-6 12,-2 0,0-1,-1 0,-19 22,31-41,-103 125,87-109,-1 0,0-1,-2 0,-30 19,39-31,0-1,-1 0,1 0,-1-1,0 0,0-1,0-1,0 0,-1-1,1 0,0 0,-14-3,-3 1,9 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49.7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0 278,'9'1,"0"0,-1 0,1 1,-1 1,1 0,-1 0,0 0,0 1,0 0,-1 0,1 1,-1 0,10 9,12 13,45 51,-46-46,31 32,-4 2,-3 3,64 110,-115-177,13 25,-13-26,-1 0,1 0,-1 0,1 0,-1 1,0-1,1 0,-1 0,0 0,0 0,0 0,0 0,0 1,0-1,0 0,0 0,0 0,-1 0,1 0,-1 2,-3-5,1 0,0 0,0 0,0-1,0 0,0 1,0-1,1 0,-1-1,-3-5,2 4,-33-43,2-2,2-1,2-2,3-1,2-1,2-2,-19-68,41 119,1-1,-1 0,1 1,0-1,1 0,-1 0,1 0,1 0,-1 0,1 1,1-1,-1 0,1 1,0-1,1 1,3-9,1 5,0 0,0 1,1 0,0 0,1 0,0 1,0 0,14-8,37-24,99-49,-146 84,0 0,1 0,0 2,-1 0,1 0,1 2,-1-1,0 2,0 0,17 2,2 2,-1 1,1 2,38 12,-3 5,112 55,-143-60,0 3,-2 1,0 1,41 38,-70-56,-1 1,1-1,-1 1,-1 0,1 0,-1 1,0-1,-1 1,0 0,3 10,1 10,5 49,-9-50,12 46,89 232,-95-281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52.4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1 346,'0'-2,"1"-1,-1 1,1-1,0 1,-1 0,1-1,0 1,1 0,-1-1,0 1,1 0,-1 0,1 0,-1 0,1 0,0 1,0-1,0 0,0 1,0 0,0-1,1 1,-1 0,3-1,10-4,-1 1,29-7,-30 9,598-126,7 30,-494 80,64-3,-156 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53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0,'2'15,"1"-1,0 0,2 0,-1 0,2 0,0-1,0 0,15 21,-3-1,180 388,-131-271,-44-88,-17-40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54.2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366 21,'0'-1,"0"-1,-1 1,1 0,-1 0,1 0,-1 0,1 0,-1 0,0 1,1-1,-1 0,0 0,0 0,0 1,1-1,-1 0,0 1,0-1,0 0,0 1,0 0,0-1,-1 1,1 0,0-1,0 1,0 0,0 0,0 0,0 0,-1 0,1 0,0 0,0 0,0 1,-2 0,-43 8,25-2,1 2,0 1,0 0,1 1,0 1,1 1,1 1,0 0,1 2,0-1,-21 30,31-32,0 0,1 0,1 0,0 0,1 1,1 0,0-1,0 21,-3 5,2-6,0 0,2 1,2-1,1 0,1 1,2-1,1-1,2 1,19 52,-21-70,1 1,0-1,1-1,1 0,0 0,1 0,0-1,1-1,1 0,0 0,0-1,1-1,0 0,1 0,0-2,1 0,0 0,0-2,0 0,1 0,20 3,-28-7,1 0,-1-1,1-1,-1 0,1 0,0 0,-1-1,1 0,-1-1,0 0,1 0,-1-1,0 0,0 0,9-6,1-3,0-1,-1-1,-1-1,27-29,-24 24,1 1,27-18,-30 25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55.4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442 149,'-11'1,"0"0,0 1,1 0,-1 1,1 0,-1 1,1 0,0 0,-18 12,-7 6,-39 34,58-43,-2 2,1 1,1 0,1 1,0 1,1 0,1 1,1 1,1 0,0 1,2 0,0 0,2 1,0 0,1 0,1 1,2 0,0-1,0 29,4-47,-1-1,1 0,-1 0,1 1,0-1,0 0,0 0,1 0,-1 0,1 0,-1 0,1-1,0 1,0 0,0-1,1 1,-1-1,1 0,-1 0,1 0,0 0,-1 0,1-1,0 1,0-1,0 0,0 0,1 0,-1 0,0 0,0-1,1 0,2 1,12 0,1-1,-1 0,0-1,29-6,21-7,-1-2,123-50,119-74,-299 136,-4 1,0 0,-1 0,1-1,0 1,-1-1,0 0,0-1,0 0,-1 1,1-1,-1-1,0 1,-1-1,1 1,-1-1,0 0,2-7,-2 3,-1-1,0 0,-1 0,0 0,0 0,-2 0,1 0,-1 0,-4-15,0-2,-1 1,-2 0,-18-43,20 56,-1 1,0 0,-1 0,0 1,-1 0,0 1,-1 0,-19-18,24 26,0 1,1 0,-2-1,1 2,0-1,0 0,-1 1,1 0,0 0,-1 1,1 0,-1 0,1 0,-1 0,1 1,-1 0,1 0,0 1,-8 2,-13 5,0 1,-35 19,31-13,2 1,0 2,1 1,-46 43,57-48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4:57.1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1038 176,'-33'-14,"14"5,-84-35,-78-27,151 62,1 1,-1 2,0 0,-44-1,26 5,0 2,0 2,-88 16,123-16,0 1,0 1,1 0,-1 0,1 2,0-1,0 2,1-1,0 2,0-1,0 2,1-1,0 1,1 1,0 0,1 0,0 1,-13 21,19-28,1 1,-1-1,1 0,0 1,0-1,0 0,1 1,-1 0,1-1,0 1,1-1,-1 1,1-1,0 1,0-1,0 0,0 1,1-1,0 0,0 0,0 0,0 0,1 0,0-1,-1 1,7 5,8 8,0-2,1 0,38 25,-37-27,-1-2,1 0,1 0,0-2,0-1,1 0,27 5,132 17,-131-25,0 3,91 26,-99-18,0 1,0 3,44 28,-82-46,0 0,0 0,0 0,0 0,0 1,-1-1,1 1,-1 0,1-1,-1 1,0 0,0 0,-1 1,1-1,-1 0,1 0,-1 1,0-1,0 1,-1-1,1 1,-1-1,1 1,-1 0,0-1,-1 1,1-1,-1 1,1 0,-1-1,0 0,0 1,-1-1,1 1,-3 3,-6 11,-1-1,-1-1,0 0,-1 0,-16 14,13-13,-195 203,200-209,2 0,-1 1,2 1,-12 20,-1 2,20-34,-1 1,1-1,-1 1,1-1,-1 0,0 0,1 1,-1-1,0 0,0 0,0-1,0 1,0 0,0-1,0 1,0-1,0 1,0-1,0 0,0 0,0 0,0 0,0-1,0 1,0 0,0-1,0 1,0-1,-3-1,-10-4,1 0,0-1,-14-9,7 4,-19-9,1-2,1-1,-39-35,59 44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12.2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71 626,'-4'3,"-1"1,1-1,0 1,0 1,0-1,1 0,-1 1,1 0,0 0,0 0,1 0,0 0,0 0,0 1,0-1,-1 10,-3 14,-3 51,9-79,-2 22,2 0,1 0,1 0,1 0,1-1,8 25,1-4,2-1,25 47,-36-80,1-1,1 1,-1-1,10 10,-14-17,0 0,-1 0,1 0,0 0,0 0,0 0,0-1,0 1,1 0,-1-1,0 1,0-1,0 1,0-1,1 0,-1 0,0 1,2-1,-2-1,0 1,0-1,0 1,0-1,0 1,0-1,0 0,0 0,-1 1,1-1,0 0,0 0,-1 0,1 0,0 0,-1 0,1 0,-1 0,0 0,1 0,-1 0,0 0,1-1,-1-1,4-23,-1-1,-2 0,0 1,-2-1,-1 0,-6-31,2 10,-54-267,25 161,35 154,0 0,0 0,0 0,0-1,0 1,0 0,0 0,0 0,0 0,0 0,0 0,0 0,0-1,0 1,0 0,0 0,0 0,0 0,0 0,0 0,0 0,0 0,0-1,0 1,0 0,0 0,0 0,0 0,1 0,-1 0,0 0,0 0,0 0,0 0,0-1,0 1,0 0,0 0,0 0,1 0,-1 0,0 0,0 0,0 0,0 0,0 0,0 0,0 0,0 0,1 0,-1 0,0 0,0 0,0 0,0 0,0 0,0 0,0 0,1 0,-1 0,0 0,0 1,0-1,0 0,0 0,0 0,13 8,10 15,8 13,226 247,-219-244,42 38,-72-70,1 0,1-1,-1 0,1 0,0-1,0 0,14 5,-22-10,0 1,-1-1,1 1,0-1,0 0,0 0,-1 1,1-1,0-1,0 1,0 0,-1 0,1-1,0 1,0-1,-1 1,1-1,0 0,-1 1,1-1,-1 0,1 0,-1 0,1 0,-1-1,0 1,1 0,-1-1,0 1,0-1,0 1,0-1,0 1,-1-1,1 1,0-1,0-2,2-8,0 0,-1 0,0 0,0-20,0 7,11-220,-9 100,-4 140,0 0,1 0,0 0,0 0,0 0,3-7,-3 11,-1 0,0 1,1-1,-1 0,1 1,-1-1,1 0,-1 1,1-1,-1 1,1-1,0 1,-1-1,1 1,0-1,-1 1,1 0,0-1,0 1,-1 0,1 0,0-1,0 1,-1 0,1 0,0 0,0 0,0 0,-1 0,1 0,0 0,0 0,0 1,-1-1,1 0,0 0,0 1,-1-1,1 1,0-1,-1 0,1 1,0-1,-1 1,1 0,-1-1,1 1,0 0,24 23,-1 0,-1 2,28 39,30 35,-41-59,1-1,2-2,2-2,1-2,62 34,-107-67,1 0,-1 0,1 0,-1 0,1 0,-1-1,1 1,-1 0,1-1,0 1,-1-1,1 0,0 1,-1-1,1 0,0 0,-1 0,1 0,0 0,0-1,-1 1,1 0,0-1,-1 1,1-1,-1 0,1 1,-1-1,1 0,-1 0,1 0,-1 0,0 0,1 0,-1-1,0 1,0 0,0-1,0 1,0-1,0 1,-1-1,1 1,0-1,-1 1,1-1,-1 0,1 1,-1-3,3-12,-1 1,-1-1,-1 0,-1-23,0 18,-2-51,-3 0,-3 1,-31-119,35 173,3 12,0-1,0 1,1-1,0 1,0-1,0 1,1-1,-1 1,1-1,1-7,0 13,-1-1,0 1,0-1,1 1,-1 0,0-1,1 1,-1-1,0 1,1 0,-1 0,1-1,-1 1,0 0,1 0,-1-1,1 1,-1 0,1 0,-1 0,1 0,-1 0,1 0,-1 0,1 0,-1 0,1 0,-1 0,1 0,-1 0,1 0,-1 0,1 0,-1 0,1 1,-1-1,0 0,1 0,-1 1,1 0,23 13,-20-11,100 63,3-5,2-4,2-5,2-5,3-5,154 34,-267-75,-1 0,1-1,-1 1,1-1,-1 0,1 0,0 0,-1 0,1 0,0-1,4-1,-6 2,0-1,0 1,0-1,0 0,0 1,0-1,0 0,0 0,0 0,0 0,-1 0,1 0,0 0,0 0,-1 0,1 0,-1 0,1-2,0-4,0 0,0 0,-1 0,0-1,0 1,-1 0,-1-9,-6-41,-2 0,-3 1,-3 0,-1 1,-3 1,-3 1,-1 1,-51-78,74 128,-25-31,26 32,-1 0,0 0,0 0,0 0,0 0,0 0,0 0,0 1,0-1,0 0,0 0,-1 1,1-1,0 1,-1-1,1 1,0 0,-1-1,1 1,0 0,-1 0,1 0,0 0,-3 0,3 1,1 1,-1-1,1 0,-1 0,1 1,0-1,-1 0,1 1,0-1,0 0,0 1,0-1,0 0,0 1,0-1,1 0,-1 1,0-1,1 0,-1 0,1 1,0-1,-1 0,1 0,0 0,1 2,-1-1,10 18,1 0,1-1,1 0,0-1,21 20,93 78,-79-73,93 77,53 49,-187-162,0 0,-1 1,0 0,-1 0,1 1,6 13,-11-19,-1 0,0 0,0 0,0 0,0 0,0 0,-1 0,1 1,-1-1,0 0,0 0,0 0,0 1,-1-1,0 0,1 0,-1 0,0 0,0 0,0 0,-1 0,1 0,-1 0,0 0,-2 2,-133 144,52-60,-246 291,311-355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00.3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505 26,'-2'14,"0"1,-1-1,-1 0,0 0,-1 0,0-1,-1 0,-15 25,2-3,-128 263,-104 206,251-502,-1 0,0 0,0-1,0 1,0 0,-1 0,1-1,0 1,-1-1,1 1,-1-1,1 1,-4 1,4-3,1 0,-1 0,1 0,0 0,-1 0,1-1,-1 1,1 0,-1 0,1 0,-1 0,1-1,0 1,-1 0,1 0,-1-1,1 1,0 0,-1-1,1 1,0-1,0 1,-1 0,1-1,0 1,0-1,-1 1,1 0,0-1,0 1,0-1,0 1,0-1,0 0,-2-6,1 1,0-1,1 0,0 0,0 0,2-10,5-20,19-50,-3 9,4-19,4 1,45-96,-50 136,3 2,2 1,2 1,65-77,-94 125,-1 1,0 0,1 0,-1 0,1 1,0-1,0 1,0 0,1 0,-1 0,0 0,1 1,-1 0,1 0,-1 0,1 0,-1 1,1 0,0 0,-1 0,8 1,7 3,-1 1,1 0,34 15,-12-4,-6-3,0 1,-1 2,-1 2,-1 0,0 3,-1 0,-2 2,0 1,-1 1,-2 2,-1 1,-1 0,-1 2,-1 1,26 51,-40-66,27 43,-24-46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01.2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0 388,'55'-10,"-15"0,340-58,-176 29,282-84,-403 101,27-10,-28 6,95-17,-134 34,-20 4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02.1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0 530,'31'-28,"0"2,2 1,0 2,2 1,0 2,51-21,234-75,-202 82,136-20,128-1,-39 6,-90 12,-232 37,-21 0,1 0,-1 0,0 0,0 0,0 0,1 0,-1 0,0 0,0 0,1 1,-1-1,0 0,0 0,0 0,1 0,-1 0,0 0,0 1,0-1,1 0,-1 0,0 0,0 0,0 1,0-1,0 0,1 0,-1 0,0 1,0-1,0 0,0 0,0 1,0-1,0 0,0 0,0 1,0-1,0 0,0 0,0 1,0-1,0 0,0 0,0 0,0 1,0-1,0 0,-1 0,1 1,0-1,0 0,0 0,0 0,0 0,-1 1,1-1,0 0,0 0,0 0,-1 0,1 1,0-1,0 0,0 0,-1 0,-9 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03.0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0 174,'39'-17,"66"-18,-74 25,267-73,-251 73,1 2,-1 2,1 2,70 4,-115 0,0 0,0 1,0 0,-1 0,1 0,0 0,0 0,-1 0,1 1,0-1,-1 1,0 0,1 0,-1-1,0 2,0-1,0 0,0 0,0 1,-1-1,1 1,-1-1,1 1,-1 0,0 0,0-1,-1 1,1 0,0 0,-1 0,0 0,1 0,-2 5,2 7,-1 0,-1 0,-1 0,0 0,-7 23,-8 14,-3-1,-2-1,-1-1,-4-1,-1-1,-2-1,-52 59,46-65,-47 38,44-42,-37 43,75-78,0-1,0 1,0 0,0 0,0 0,0 1,0-1,1 0,-1 0,0 0,1 1,-1-1,1 0,-1 0,1 1,0-1,-1 1,1-1,0 0,0 1,0-1,0 0,0 1,1 1,0-2,0 0,0 0,0 0,0 0,0 0,0-1,0 1,1 0,-1-1,0 1,1-1,-1 1,0-1,1 0,-1 1,0-1,1 0,-1 0,2 0,11 0,0-1,0-1,21-4,247-41,-53 12,-144 23,-65 11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04.9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1 132,'2'0,"0"1,1 0,-1-1,0 1,1 0,-1 0,0 0,0 1,0-1,0 0,0 1,0-1,0 1,-1 0,4 3,23 32,-26-34,56 89,73 157,-120-235,-8-28,-6-30,-26-95,16 91,3-2,2 1,-4-98,12 145,0-1,0 1,1 0,-1-1,0 1,1 0,0 0,-1-1,1 1,0 0,0 0,0 0,0 0,1 0,-1 0,1 0,-1 1,1-1,-1 0,1 1,3-3,-2 2,1 1,0-1,-1 1,1 0,0 0,0 0,-1 0,1 1,0 0,0 0,8 0,-1 1,-1 1,1 0,-1 1,1 0,-1 0,0 1,0 0,16 10,27 28,-1 1,-2 2,-3 3,52 66,-93-104,0 1,0 0,-2 0,1 1,-1-1,-1 1,0 0,-1 0,0 0,0 19,2-1,-1 14,-2-24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09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1525,'1'-36,"2"0,2 0,1 1,1 0,15-39,72-166,-58 157,95-216,71-180,-183 431,12-36,-31 83,1 0,-1-1,0 1,1 0,-1 0,0 0,0-1,0 1,0 0,0 0,0 0,0-1,0 1,0 0,-1 0,1 0,-1-1,1 1,-1 0,1 0,-1 0,1 0,-1 0,0 0,0 0,1 0,-1 0,-1 0,-1-1,1 2,0-1,0 0,-1 0,1 1,-1-1,1 1,0 0,-1 0,1 0,-1 0,1 0,-4 1,-3 0,0 1,0 0,0 1,1 0,-1 1,-14 7,18-7,1 0,0 0,-1 1,1 0,1 0,-1 0,1 0,0 0,0 1,0-1,1 1,0 0,0 0,0 0,1 0,0 0,0 0,1 0,-1 0,1 0,1 0,-1 1,2 5,0 4,1 0,1 0,0 0,1-1,1 0,0 0,15 26,-7-21,1-1,1-1,1 0,0-1,1-1,1 0,0-1,1-2,1 0,0-1,25 10,35 12,143 38,-197-64,317 97,-340-104,0 0,0 1,0-1,0 1,0 0,-1 0,1 1,-1-1,1 1,-1 0,0 0,0 0,0 0,0 0,-1 1,1-1,-1 1,3 7,-3-5,0 1,0-1,-1 1,0-1,-1 1,1 0,-1-1,-1 1,1 0,-1-1,-2 8,-3 9,-1-1,-1-1,-1 0,-1 0,0 0,-15 19,-23 24,-2-3,-3-1,-79 67,14-12,101-98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11.0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1059,'-2'53,"0"-20,2 1,4 32,-4-59,1 0,1 0,-1 1,1-1,0 0,1 0,0-1,0 1,0-1,1 1,0-1,0 0,0 0,9 8,-6-9,0-1,0 0,0-1,1 1,-1-1,1-1,0 1,0-1,0-1,0 1,0-1,0-1,16 0,-10 0,-1-1,0-1,0 0,0-1,0 0,0-1,21-9,-33 13,0-1,1 1,-1-1,0 0,0 0,0 1,0-1,0 0,0 0,0 0,0 0,0 0,0 0,0 0,1-3,-3 4,1-1,0 1,0 0,-1-1,1 1,0 0,-1 0,1-1,-1 1,1 0,0 0,-1-1,1 1,-1 0,1 0,0 0,-1 0,1 0,-1-1,1 1,-1 0,1 0,-1 0,1 0,-1 0,1 1,0-1,-1 0,1 0,-1 0,1 0,-1 0,1 1,0-1,-1 0,1 0,-1 1,1-1,0 0,-1 1,1-1,0 0,-1 1,1-1,0 0,0 0,0 0,0 0,-1 1,1-1,0 0,0 0,0 0,0 0,-1 0,1 0,0 0,0 0,-1 1,1-1,0 0,0 0,0 0,-1 0,1 0,0 0,0 0,-1 0,1 0,0-1,0 1,0 0,-1 0,1 0,0 0,0 0,0 0,-1 0,1 0,0-1,0 1,0 0,-1 0,1 0,0 0,0-1,0 1,0 0,0 0,0 0,0-1,-1 1,1 0,0 0,0 0,0-1,0 1,0-1,10-17,29-31,-31 40,14-17,-6 9,-2 0,0-1,0-1,-2 0,-1-1,0 0,10-26,-21 43,1 1,-1-1,1 0,-1 1,0-1,0 1,0-1,0 0,-1 1,1-1,-1 1,1-1,-1 0,0 1,0 0,0-1,0 1,-1 0,1-1,0 1,-1 0,0 0,0 0,1 0,-1 0,0 1,0-1,-1 1,-2-3,-8-3,0 0,0 1,-1 1,-17-5,3 1,-7-4,22 9,0 0,0-1,1-1,-21-12,29 14,0 1,0 0,0-1,1 0,-1 0,1 0,0 0,0 0,1-1,-1 1,1-1,0 0,0 0,0 1,1-1,-2-9,2 4,0 0,1 0,0-1,0 1,1 0,1 0,0-1,0 1,5-11,6-14,21-41,-3 8,-16 29,18-68,-29 93,-2 1,0-1,0 1,-1-1,-1 0,0 1,-1-1,-1 0,-3-17,1 22,0 0,-1 0,0 0,0 0,-1 1,0 0,-1 0,1 0,-2 1,1 0,-1 1,-13-10,-9-4,-1 1,-38-17,50 28,-2 1,1 0,-21-3,29 8,12 2,0 0,0 0,0 0,0 0,0 0,-1 0,1 0,0 0,0 0,0 0,0 0,0 0,0 0,-1 0,1 0,0 0,0 0,0 0,0 0,0 0,0 0,0 0,-1 1,1-1,0 0,0 0,0 0,0 0,0 0,0 0,0 1,0-1,0 0,0 0,0 0,0 0,0 0,0 0,0 1,0-1,0 0,0 0,0 0,0 0,0 0,0 1,0-1,0 0,0 0,0 0,0 0,0 0,0 0,0 1,0-1,0 0,0 0,1 0,-1 0,0 0,0 0,0 0,0 0,0 1,11 16,18 22,824 910,-436-553,-388-363,-22-19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11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0 978,'14'-13,"1"1,0 1,1 1,0 0,26-11,4-3,365-217,78-42,17 36,-431 217,-24 10,67-36,-249 160,73-63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12.0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0 485,'13'-4,"20"-14,21-8,23-8,14-11,13-9,1-1,-5 6,-7 2,-11 9,-15 8,-15 4,-12 6,-14 3,-5 4,-8 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16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3738 149,'-14'0,"-87"1,1-4,-176-28,-111-39,304 55,21 3,-89-5,131 16,0 1,0 1,0 1,1 0,-1 2,1 0,0 1,-33 14,-27 12,-130 34,-23 8,94-12,-182 111,232-121,-320 205,284-174,-185 139,276-194,1 2,1 1,-27 35,-73 108,80-103,37-50,1 0,1 1,1 1,1 0,0 0,2 1,-9 40,10-29,3 1,0 0,2 0,5 59,8-10,3 0,5-1,45 128,21 30,133 260,-143-355,7-4,188 249,310 265,-534-614,3-1,1-3,89 52,-41-38,124 47,191 86,-78-32,-294-136,0-1,73 16,-94-28,1-1,0-1,0-1,1 0,-1-2,0 0,37-8,55-23,-2-4,-2-5,-1-5,135-80,-205 104,0-1,-2-2,-1-1,-1-2,-2-2,0-1,27-35,-49 52,-1-1,0-1,-1 1,-1-1,-1-1,0 1,7-33,12-126,-22 147,15-739,-25 641,-6 1,-5 1,-42-149,-133-356,186 609,-62-188,-182-507,214 624,-77-134,81 172,-2 1,-2 1,-68-70,63 76,-40-52,68 78,1 0,1-1,0-1,2 1,0-2,-7-23,12 19,1 0,2 0,0 0,2 0,0-1,6-32,-6 56,1 1,-1-1,1 0,-1 1,1-1,0 1,0-1,0 1,1-1,-1 1,4-5,5-3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40.2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76 23,'-4'2,"0"0,1 0,-1 0,1 1,-1 0,1-1,0 1,0 0,0 1,0-1,1 0,-1 1,-1 4,-1 3,0 0,1 0,0 1,1 0,0-1,1 1,-2 23,5 88,-1-114,2 16,1 0,2 0,0 0,2 0,0-1,2 0,21 42,-14-35,2-1,2-1,0-1,2-1,30 30,-46-52,0 1,0 0,1-1,0-1,0 1,1-1,-1 0,15 5,-21-8,1-1,0 0,0 1,-1-1,1 0,0 0,0 0,0 0,0 0,-1 0,1-1,0 1,0 0,-1-1,1 0,0 1,0-1,1-1,-1 0,-1 1,1-1,0 0,-1 0,1 0,-1 0,0 0,0 0,0 0,0-1,0 1,0 0,0-1,-1 1,1 0,-1-1,0-3,4-47,-6-95,-1 58,-6-103,6 162,-2-1,-1 1,-2 1,-11-33,15 55,1 1,-1-1,-1 1,1 0,-1 0,-8-8,12 12,-1 1,0 0,0 0,-1 0,1 0,0 1,-1-1,1 0,-1 1,1 0,-1 0,0-1,1 2,-1-1,0 0,0 0,0 1,0 0,1-1,-1 1,-3 1,5-1,1 0,-1 0,1 0,-1 0,1 1,-1-1,1 0,0 0,-1 0,1 1,0-1,-1 0,1 1,0-1,-1 0,1 1,0-1,-1 1,1-1,0 0,0 1,0-1,-1 1,1-1,0 1,0-1,0 1,0-1,0 0,0 1,0-1,0 1,0-1,0 1,0-1,0 1,0-1,0 1,1-1,-1 0,0 1,0-1,1 1,12 23,-11-21,37 52,3-2,87 86,-75-84,-39-39,71 75,126 102,-200-184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13.7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260 1092,'-2'2,"0"1,1-1,-1 0,0 0,-1 0,1 0,0 0,0 0,-1 0,1 0,-4 1,-5 4,-1 4,0 2,1-1,0 2,0-1,2 1,0 1,0 0,2 0,0 1,0-1,-5 24,-4 22,-13 104,28-160,-8 60,2 0,4 0,6 102,8-110,-10-53,0-1,0 1,0-1,1 0,-1 0,1 1,0-1,0 0,0-1,0 1,1 0,-1-1,5 4,-7-5,1-1,-1 0,1 1,-1-1,1 0,-1 1,1-1,-1 0,1 0,0 1,-1-1,1 0,-1 0,1 0,0 0,-1 0,1 0,-1 0,1 0,0 0,-1 0,1 0,-1 0,1-1,0 1,-1 0,1 0,-1-1,1 1,-1 0,2-1,8-21,-5-33,-4 52,-24-410,12 288,-3-30,-44-206,55 347,1 9,1 0,0-1,0 1,0-1,0 1,1-9,0 14,0 0,0-1,0 1,0 0,0 0,0 0,1-1,-1 1,0 0,0 0,0 0,0-1,0 1,0 0,0 0,0 0,1 0,-1 0,0-1,0 1,0 0,0 0,1 0,-1 0,0 0,0 0,0 0,1-1,-1 1,0 0,0 0,0 0,1 0,-1 0,0 0,0 0,0 0,1 0,-1 0,0 0,0 0,0 0,1 0,-1 1,0-1,0 0,14 9,13 16,-26-24,312 358,-145-162,-150-176,-9-9,1-1,-1 0,2-1,21 18,-29-26,0-1,0 1,0 0,0-1,0 0,1 1,-1-1,0 0,0-1,1 1,-1-1,1 1,-1-1,0 0,1-1,-1 1,1 0,-1-1,0 0,1 0,-1 0,0 0,0 0,0-1,0 1,4-3,17-13,0 0,-1-2,-1-1,-1-1,0 0,-2-2,-1 0,0-1,-2-1,-1-1,13-29,-13 22,-2-1,-1 0,-2 0,-1-1,-2-1,-2 1,-1-1,-1-67,-5 74,-2 0,-1 0,-2 0,0 1,-2 0,-1 0,-16-31,-3 4,-1 2,-55-71,46 78,-1 3,-3 1,-66-50,23 19,77 65,0 1,0 0,-17-9,24 15,1 1,0-1,0 1,0-1,0 1,-1-1,1 1,0 0,-1 0,1-1,0 1,0 0,-1 0,1 0,0 1,-1-1,1 0,-2 1,2 0,0 0,1 0,-1 0,0-1,0 2,1-1,-1 0,1 0,-1 0,1 0,-1 0,1 0,0 1,-1-1,1 0,0 0,0 0,0 1,0-1,0 0,0 0,0 1,0-1,1 2,2 15,1 0,0 0,2 0,13 33,42 71,-48-97,54 91,4-2,6-4,4-3,5-3,192 177,-215-219,55 71,-91-102,-25-27,1-1,0 0,0 0,1 0,-1 0,0 0,1 0,0-1,0 0,0 0,0 0,0 0,0-1,7 2,-5-2,0-1,1 0,-1 0,1-1,-1 0,0 0,1-1,-1 1,9-5,63-20,-51 17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21.4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126 315,'0'-1,"0"1,1 0,-1-1,0 1,0 0,0-1,0 1,0 0,0-1,0 1,0 0,0-1,-1 1,1 0,0-1,0 1,0 0,0-1,0 1,-1 0,1 0,0-1,0 1,0 0,-1-1,1 1,0 0,0 0,-1 0,1-1,0 1,-1 0,1 0,0 0,0 0,-1 0,1 0,0-1,-1 1,1 0,0 0,-1 0,1 0,0 0,-1 0,1 0,0 0,-1 0,1 1,0-1,-1 0,1 0,0 0,-1 0,1 0,0 1,-1-1,1 0,0 0,0 0,-1 1,1-1,0 0,0 0,0 1,-1-1,-17 20,8-1,1 1,0 0,2 0,1 1,-5 23,-12 108,12-61,4 174,9-227,1-1,2 0,2 0,1 0,2-1,1 0,24 51,-27-74,1 1,0-2,1 1,1-1,0 0,0-1,1-1,0 0,1 0,0-1,1-1,0 0,0-1,0-1,1 0,0-1,0 0,1-1,19 2,-18-3,1-1,-1 0,1-1,-1-1,1-1,-1-1,1 0,-1-1,0-1,0-1,0 0,0-1,-1-1,0 0,-1-1,1-1,16-13,-16 7,1-2,-2 0,0 0,-1-1,-1-1,-1-1,-1 1,0-2,-1 0,-2 0,9-28,-3-3,-3-1,-1 0,3-90,-12 104,-2 0,-1 0,-13-63,-40-110,44 173,10 37,0-1,0 1,1-1,-1 1,1-1,-1 0,1 1,0-1,0 0,0 1,0-1,0 0,1 1,0-1,-1 0,3-4,-3 7,1-1,-1 1,1-1,-1 1,1-1,0 1,-1-1,1 1,0 0,-1-1,1 1,0 0,-1 0,1 0,0-1,0 1,-1 0,1 0,0 0,0 0,-1 0,2 0,28 11,11 16,0 1,64 61,-42-35,371 285,-397-311,-17-11,1-2,0 0,2-1,32 15,-52-28,0 0,1 0,-1 0,1-1,-1 1,1-1,-1 1,1-1,-1 0,1-1,-1 1,1-1,-1 1,0-1,1 0,-1 0,0-1,4-1,-1-1,0 1,0-1,-1-1,0 1,0-1,0 0,0-1,6-8,2-8,-1 1,0-1,-2-1,8-24,-5-2,-1-1,-3 1,-1-2,-3 1,-2-1,-8-101,-1 97,-3 0,-2 0,-30-89,7 77,35 65,4 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21.9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0,'0'4,"4"6,2 5,3 8,5 9,4 3,3 8,2 5,-2 3,-6-4,0-1,0-4,-1-5,-4-5,1-8,3-8,-1-6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22.8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92,'17'10,"0"2,-1 0,0 1,-1 1,13 15,4 3,29 29,-3 3,-3 3,67 105,-82-102,-37-65,0 1,-1 0,0-1,0 1,-1 0,1 0,-1 1,-1-1,1 0,-1 9,0-15,0 1,0-1,0 0,0 0,0 0,0 0,0 0,0 0,0 0,0 1,0-1,0 0,0 0,0 0,0 0,0 0,-1 0,1 0,0 1,0-1,0 0,0 0,0 0,0 0,0 0,0 0,0 0,0 0,0 0,-1 0,1 0,0 0,0 0,0 0,0 1,0-1,0 0,0 0,-1 0,1 0,0 0,0 0,0 0,0 0,0 0,0 0,0-1,-1 1,1 0,0 0,0 0,0 0,0 0,0 0,0 0,0 0,0 0,-1 0,1 0,0 0,0 0,-8-10,-6-13,-16-46,3 0,4-2,2-1,4 0,3-1,-5-82,18 149,1 0,0 0,0 0,0 0,1 0,0 1,0-1,1 0,0 1,0-1,0 1,3-6,-3 8,0 1,0 0,0-1,0 1,0 0,1 0,-1 0,1 1,-1-1,1 1,0-1,0 1,-1 0,1 0,0 0,0 0,0 1,0-1,0 1,0 0,0-1,0 1,0 1,0-1,4 1,23 4,0 1,0 2,0 0,28 14,112 55,-111-48,-3 3,0 2,-3 2,86 74,-113-85,-1 0,-1 2,-1 0,-2 2,-1 1,-1 0,-1 1,-2 1,-1 0,12 40,-14-28,-3 1,10 84,-17-85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23.4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0 437,'23'-2,"-1"-2,0 0,0-1,0-1,0-1,-1-1,25-14,9-1,388-134,-53 21,-231 80,-142 50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24.2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1 273,'35'-3,"1"-2,0-1,-1-2,0-1,59-25,-23 9,386-135,-441 155,0 0,0 1,0 1,33-2,-30 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26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0 348,'1'-15,"1"0,0 0,1 0,1 0,0 0,1 0,0 1,1 0,1 0,0 0,1 1,1 0,0 1,21-23,-20 25,0-1,1 1,0 1,1 0,0 1,0 0,1 1,0 0,1 1,-1 1,1 0,0 0,0 2,0 0,25-3,-30 6,-1-1,0 1,0 0,0 1,0-1,0 2,0-1,0 1,0 1,0-1,-1 1,1 0,-1 1,0 0,0 0,0 1,0-1,-1 2,0-1,0 1,10 12,13 25,-2 1,-2 1,30 76,-31-66,-15-36,-2 0,0 0,-1 1,-2 0,1 1,-2-1,-1 0,-1 1,0 0,-2-1,-5 37,3-40,-1 0,-1 0,-1-1,0 1,-1-1,-1 0,0-1,-2 0,1 0,-2-1,0 0,0-1,-2 0,-14 11,-120 86,-22 20,167-129,0 0,0 1,1-1,-1 0,1 1,-1 0,1-1,0 1,0 0,-1-1,1 1,1 0,-1 0,-1 2,3-3,-1-1,1 0,-1 1,1-1,-1 0,1 1,-1-1,1 0,0 0,-1 1,1-1,-1 0,1 0,0 0,-1 0,1 0,0 0,-1 0,1 0,0 0,-1 0,1 0,-1 0,1-1,0 1,-1 0,2-1,66-23,-64 22,320-141,67-22,-369 156,-6 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27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94 511,'-2'22,"0"0,-2 0,-6 23,-2 11,-35 345,31-292,50-410,32-207,-51 405,-9 53,2 1,27-90,-35 137,1 0,-1 0,1 0,0 0,0-1,0 1,1 0,-1 1,0-1,1 0,-1 0,1 0,-1 1,1-1,0 1,0 0,0-1,0 1,3-2,-3 3,0 0,0 0,0 0,0 0,0 0,0 0,0 0,0 1,0-1,-1 1,1 0,0-1,0 1,0 0,-1 0,1 0,0 0,1 2,10 8,-2 1,1 0,-2 1,15 21,-10-14,209 248,-184-223,-28-35,-2 1,0 0,0 1,-1 0,0 1,-1 0,-1 0,0 0,5 17,-7-12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28.0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0 387,'1'-3,"0"1,0-1,0 1,0 0,0-1,0 1,0 0,1 0,-1 0,1 0,0 0,-1 0,1 0,0 0,0 1,0-1,0 1,1-1,-1 1,0 0,4-1,57-24,-58 24,343-93,-229 67,-1-5,129-55,-87 23,-146 59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28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1 890,'19'-2,"0"-1,0-2,-1 1,1-2,-1 0,0-2,31-16,-2 1,266-118,207-90,15 36,-141 90,-13 4,-307 76,-53 14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29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1 220,'10'-7,"0"1,1-1,-1 2,1-1,1 2,-1-1,24-4,-12 2,297-75,-240 64,12-3,1 4,0 4,1 4,150 5,-232 5,0 0,0 0,0 1,-1 1,1 0,18 8,-28-11,-1 1,1 0,-1 0,1 0,-1 0,1 1,-1-1,1 0,-1 0,0 1,0-1,0 1,0-1,0 1,0 0,0-1,0 1,-1 0,2 3,-2-2,0 0,-1 0,1 0,-1 0,1 0,-1 0,0 0,0-1,0 1,0 0,-1 0,1-1,-1 1,0-1,0 1,-3 3,-124 140,-9 10,60-62,78-94,0 1,-1-1,1 1,0-1,-1 1,1-1,0 1,0-1,0 1,-1-1,1 1,0 0,0-1,0 1,0-1,0 1,0 0,0-1,0 1,0-1,1 1,-1-1,0 1,0-1,0 1,1 0,-1-1,0 1,0-1,1 0,-1 1,1-1,-1 1,0-1,1 1,-1-1,1 0,-1 1,1-1,-1 0,1 0,-1 1,1-1,-1 0,1 0,-1 0,1 1,0-1,-1 0,1 0,-1 0,1 0,0 0,46 4,-27-3,29 7,-1 2,72 27,-97-29,-1 1,0 2,0 0,-1 1,-1 1,0 1,22 20,-39-31,1 1,0-1,-1 1,0 0,0 0,0 0,0 0,-1 0,0 1,0 0,0-1,0 1,-1 0,0 0,1 5,-2-6,0 0,-1 0,1 0,-1 0,0 0,0-1,-1 1,1 0,-1-1,0 1,1-1,-2 1,1-1,0 0,-1 0,1 0,-1 0,0 0,-5 3,-19 15,0-1,-2-1,-39 19,-100 40,141-66,0 0,-19 9,-78 23,106-40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14.4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6 151,'-4'0,"2"0,11 0,7 0,10 0,12-5,13-4,14-6,4 0,3-2,-3-2,0 3,-3-1,-2 3,-2 3,-4 4,-7 4,-13 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31.3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1 396,'1'19,"0"0,2 0,1 0,0-1,1 1,1-1,1 0,13 25,12 16,43 57,-33-52,12 10,-39-56,-1 1,0 1,-1 0,18 41,-27-46,-12-25,-11-24,-12-37,-39-147,5-83,57 261,-16-109,23 134,0 0,1 0,0 0,1 1,1-1,0 0,8-24,-8 34,1 0,-1 0,1 0,0 1,1-1,-1 1,1-1,0 1,0 0,0 1,0-1,1 1,-1 0,1 0,0 0,0 0,0 1,0 0,1 0,-1 1,1-1,5 0,15-2,-1 1,1 2,40 2,-37 0,-12 0,-1 0,0 2,0 0,0 1,0 0,-1 1,1 1,-1 1,-1 0,15 10,10 8,-2 2,44 40,-77-62,1 0,-1 1,-1-1,1 1,-1-1,0 1,0 0,-1 0,1 0,-1 1,-1-1,1 1,-1-1,0 8,1-5,-1 1,1-1,1 0,0 0,0-1,8 15,50 62,-39-56,26 43,-36-50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31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0,'-3'26,"-1"-1,-1 1,-1-1,-1-1,-19 45,6-17,-30 118,-44 266,69-302,-12 54,-64 365,84-388,16-137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32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1549 0,'-6'2,"-1"0,1 1,0-1,-1 1,1 1,1-1,-1 1,0 0,1 0,0 1,0-1,-6 8,-3 1,-111 111,5 5,-138 192,-538 869,766-1141,8-16,1 1,2 2,1 0,-23 70,37-86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34.4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0,'-2'213,"19"413,-10-565,3-1,2 1,25 71,-30-112,0-1,1 0,1 0,1 0,1-2,0 1,1-1,1-1,1 0,0-1,1 0,0-1,24 16,-29-24,0-1,0 1,0-2,1 1,0-2,0 1,0-2,0 1,0-1,0-1,1 0,-1-1,1 0,-1 0,0-2,1 1,-1-1,0-1,0 0,0 0,18-9,-17 5,0 0,0-1,0 0,-1-1,0 0,-1-1,0 0,-1 0,0-1,0-1,-1 1,-1-1,0-1,-1 1,0-1,0 0,3-16,0-10,-1-1,-2 0,-1 0,-3-1,-1 1,-8-68,-1 42,-4 1,-2 0,-30-81,40 136,0-1,1 0,1 0,-1 0,2-1,-1-13,2 23,0 0,0 0,0 0,1 0,-1 0,1 0,-1 0,1 0,0 1,0-1,0 0,0 0,0 1,0-1,0 1,0-1,3-1,-2 1,1 1,-1 0,0 0,1 0,0 0,-1 0,1 0,-1 1,1-1,0 1,0 0,-1 0,1 0,0 0,-1 0,5 2,13 1,0 2,-1 1,0 0,0 1,0 1,-1 1,29 18,115 95,-68-48,-8-7,-43-32,0-3,52 29,-87-56,0-1,1 0,-1-1,1 0,0-1,12 3,-19-5,0 0,0 1,0-1,0 0,0 0,0 0,0 0,0-1,0 1,0 0,0-1,0 0,0 1,-1-1,1 0,0 0,0 0,-1 0,1 0,0 0,-1-1,1 1,-1 0,0-1,1 1,-1-1,0 0,0 1,0-1,0 0,0 0,0 0,-1 1,1-3,2-10,0 0,-2 0,0-1,-1 1,0 0,-1 0,0 0,-5-17,-32-111,37 138,-3-9,-150-412,144 406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34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0,'5'0,"4"0,6 4,4 2,4 7,1 7,1 3,1 2,-1 2,-4 3,-1 2,-5-1,0-6,-3-2,-4-6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35.4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0 306,'47'0,"0"-2,-1-1,1-3,47-12,678-192,-743 202,8-2,0-2,36-17,-59 21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35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0,'1413'0,"-1380"0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37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1 230,'23'-19,"2"1,0 1,0 1,2 2,40-17,-66 31,49-22,2 2,0 3,1 2,1 2,0 3,1 2,-1 2,2 3,-1 2,0 3,0 2,-1 2,1 3,-1 2,-1 2,0 3,-1 2,-1 3,0 1,-2 3,66 44,-98-58,0 2,-1 0,0 0,-1 1,0 1,-2 1,1 0,16 29,-22-30,0 0,-2 0,0 1,-1 0,0 1,-1-1,-1 1,-1-1,0 1,-1 33,-2-35,0 1,-1-1,-1 0,0 1,-9 25,9-35,1 0,-1 0,0 0,0-1,-1 1,1-1,-1 0,0 0,-1 0,1-1,-1 1,0-1,0 0,-1-1,1 1,-10 3,-27 9,-68 14,69-20,1 1,-42 19,38-11,18-9,0 1,1 2,0 0,-34 27,58-40,1 0,-1 0,1 1,-1-1,1 0,-1 0,1 1,0-1,-1 0,1 1,-1-1,1 1,0-1,0 0,-1 1,1-1,0 1,0-1,-1 1,1-1,0 1,0-1,0 1,0-1,0 1,0-1,0 1,0-1,0 1,0-1,0 1,0-1,0 1,1 0,17 7,39-5,-50-3,516 21,-390-11,212 26,-317-30,-11 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38.0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117 179,'-4'64,"-2"0,-4-1,-2 0,-28 86,9-37,28-100,1-6,0 0,0 1,0-1,1 1,0-1,0 1,1 0,0 0,0-1,1 1,1 9,-1-15,-1-1,0 0,0 0,0 0,1 1,-1-1,0 0,0 0,0 0,1 0,-1 0,0 1,1-1,-1 0,0 0,0 0,1 0,-1 0,0 0,0 0,1 0,-1 0,0 0,1 0,-1 0,0 0,0 0,1-1,-1 1,0 0,0 0,1 0,-1 0,0 0,0 0,1-1,-1 1,0 0,0 0,0 0,0-1,1 1,-1 0,0 0,0-1,0 1,0 0,0-1,11-13,-11 14,26-43,-1-2,28-74,24-103,-64 183,18-68,-17 56,26-65,-40 114,1 0,0 0,0-1,0 1,0 0,0 0,1 1,-1-1,1 0,-1 0,1 1,-1-1,1 1,0-1,0 1,0 0,0-1,0 1,0 0,2 0,-2 0,0 1,1 0,-1 0,0 1,0-1,0 0,0 1,0-1,0 1,0-1,0 1,0 0,0 0,0 0,0 0,0 1,1 1,8 6,0 1,-2 1,1 0,15 24,205 324,-98-148,-41-89,-73-100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39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17 271,'-1'0,"0"0,1 0,-1 0,1 0,-1 0,1 0,-1 0,1 0,-1 0,0-1,1 1,-1 0,1 0,-1 0,1-1,-1 1,1 0,-1 0,1-1,0 1,-1 0,1-1,-1 1,1-1,0 1,-1 0,1-1,0 1,-1-1,1 1,0-1,0 1,0-1,-1 1,1-1,0 1,0-1,0 0,0 1,0-1,0 1,0-1,0 1,0-1,0 1,0-1,0 0,1 1,-1-1,0 1,0-1,1 1,-1-1,19-25,-3 17,1 1,0 1,0 0,0 1,1 1,36-6,-8 1,700-144,-716 150,-6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15.0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1 283,'18'-2,"0"0,0-1,22-7,2 0,390-78,-411 84,134-23,0-6,155-56,-262 75,-35 14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40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3,'629'-2,"661"5,-1018 9,52 0,-303-12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41.3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1 124,'10'-2,"1"0,-1 0,1 0,16-8,4 0,45-12,-18 4,1 2,0 3,1 2,75-3,-132 13,-1 1,1 0,-1 0,1 0,-1 0,1 0,-1 1,1-1,-1 1,0-1,1 1,-1 0,0 0,1 0,-1 0,0 1,0-1,0 1,0-1,0 1,0-1,-1 1,1 0,0 0,1 2,-3-1,1 0,-1 0,0 0,1 0,-1 0,-1 0,1 0,0 0,-1 0,1 0,-1-1,0 1,0 0,0 0,0-1,-1 1,1 0,-1-1,0 1,1-1,-4 3,-35 43,-82 78,26-31,96-94,-1-1,0 1,1-1,-1 1,1 0,-1-1,0 1,1 0,0 0,-1-1,1 1,-1 0,1 0,0 0,0-1,-1 1,1 0,0 0,0 0,0 0,0 0,0 0,0 0,0-1,0 1,0 0,1 1,0-1,0 1,0-1,0 0,0 0,1 0,-1 0,0 0,0 0,1 0,-1 0,1-1,-1 1,1 0,2 0,12 3,0-1,28 3,-15-2,-10 0,-1 2,1 0,-1 1,0 1,-1 1,0 0,0 1,24 20,-39-29,-1 1,1-1,-1 1,0-1,1 1,-1 0,0-1,0 1,0 0,0 0,-1 0,1 0,0 0,-1 0,1 0,-1 0,0 0,0 0,0 0,0 0,0 0,0 0,0 0,-1 0,1 0,-1 0,1 0,-1 0,0 0,0 0,0 0,0 0,0 0,0-1,-2 3,-6 6,0-1,-1 0,0 0,-19 12,2 0,-11 9,-1-2,-1-1,-62 31,90-51,1 0,0 1,-13 13,13-12,-4 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43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788 129,'0'-1,"0"0,0 0,-1 0,1 1,0-1,-1 0,1 0,0 1,-1-1,1 0,-1 1,1-1,-1 1,0-1,1 1,-1-1,0 1,1-1,-1 1,0-1,1 1,-1 0,0-1,0 1,1 0,-1 0,0 0,0-1,0 1,0 0,1 0,-1 0,0 0,0 1,0-1,1 0,-1 0,0 0,0 1,1-1,-1 0,0 1,-1 0,-36 14,3 7,2 2,1 1,-32 33,-57 44,79-72,-61 31,88-53,0-1,-1-1,0 0,0-1,0-1,-1 0,0-1,-16 0,28-2,1-1,-1 0,1-1,0 1,-1-1,1 0,0 0,0 0,-1-1,1 0,0 1,0-1,1-1,-1 1,0-1,1 1,-5-5,3 1,1 1,0-1,0 0,0 0,0 0,1 0,0-1,1 1,-4-14,1-5,2 0,0 0,1 0,4-50,-1 58,1-1,0 1,1-1,1 1,0 0,9-21,-10 33,-1 0,1 0,0 0,0 0,0 0,1 1,0 0,0 0,0 0,0 0,1 0,-1 1,1 0,0 0,0 0,0 1,0-1,0 1,1 1,-1-1,1 1,-1 0,8-1,-3 2,1 0,-1 1,0 0,0 1,-1 0,1 0,0 1,0 0,-1 1,0 0,0 1,0 0,14 10,12 11,59 57,-65-55,33 29,-3 2,-3 3,-2 3,-3 1,74 132,-106-160,-1 1,-2 1,-2 0,-1 1,10 64,-19-73,-1 1,-2-1,-1 0,-1 1,-2-1,-1 0,-1 0,-11 34,0-15,-2-1,-3 0,-1-2,-3 0,-45 66,51-87,-1-1,-1-1,-1-1,-2-1,0-1,-2 0,0-2,-1-2,-1 0,-35 16,54-31,0 0,0 0,-1-1,1-1,-1 1,1-2,-1 1,1-1,-1-1,1 1,-1-2,1 1,-1-1,1-1,0 0,-15-7,11 5,0-1,1-1,0-1,0 1,1-2,0 0,0 0,1-1,0 0,-15-21,21 24,0 0,0-1,1 1,0-1,0 0,1 0,0 0,0 0,1-1,0 1,1-16,2-6,11-60,-1 5,-11 74,0-1,0 1,1 0,0 0,1 0,4-11,-5 18,0 1,-1 0,1 0,1 0,-1 1,0-1,1 0,-1 1,1 0,0-1,0 1,0 0,0 0,0 1,0-1,1 1,-1 0,0-1,1 1,-1 1,1-1,-1 1,5-1,33-2,-1 1,1 3,0 1,0 2,-1 2,0 1,70 23,-39-5,-1 4,-2 2,84 53,-101-57,-32-20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44.2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473 16,'0'4,"-1"0,0 0,0 0,0 0,0 0,-1 0,1-1,-5 7,-6 15,-211 538,153-389,31-86,5 1,-36 147,59-159,54-261,-25 116,40-134,9 2,155-321,-200 464,-18 44,1 0,0 0,10-16,-15 29,1-1,0 0,0 0,-1 1,1-1,0 0,0 1,0-1,0 1,0-1,0 1,0 0,0-1,0 1,0 0,0 0,0 0,0-1,0 1,0 0,0 0,0 1,0-1,0 0,0 0,0 0,0 1,0-1,0 0,0 1,0-1,0 1,0 0,0-1,0 1,1 1,34 27,-34-27,63 68,-3 2,59 90,-45-58,151 229,61 79,-273-392,-4-5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45.0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1 577,'1'-2,"1"0,0 0,-1 1,1-1,0 0,0 1,0-1,1 1,-1 0,0 0,0 0,1 0,2-1,9-5,24-16,2 2,0 2,56-18,136-32,-35 11,172-75,-353 126,1 0,-2-1,23-14,18-10,138-70,-173 92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45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1004 397,'-2'-17,"-2"1,0 0,-1 0,0 1,-1-1,-1 1,-17-28,10 18,4 5,-1 1,-2 1,1 0,-2 1,-1 0,0 1,-22-17,30 26,-1 1,0 0,-1 0,1 1,-1 1,0-1,-1 1,1 1,-1-1,1 2,-1-1,0 1,0 1,0 0,0 0,0 1,0 1,-12 1,18-1,0 0,0 1,0-1,1 1,-1 0,0 0,1 0,-1 1,1-1,0 1,0 0,0 0,0 0,0 0,1 0,-1 1,1-1,0 1,0 0,0-1,1 1,-1 0,0 5,-4 12,2-1,0 1,-1 29,3-24,-3 52,3 0,3 0,4 0,3-1,4 1,3-2,50 149,-8-77,7-2,155 260,-182-343,54 123,-78-150,-1 0,-2 1,-1 0,-2 1,3 49,-8-55,-1 0,-2 0,-1-1,-1 1,-2-1,-1 1,-12 32,13-50,0 0,-1-1,-1 0,0 0,-1 0,0-1,-1 0,0-1,-1 0,0-1,-1 1,0-2,-1 0,1 0,-2-1,1-1,-21 10,6-6,1-2,-1 0,0-2,-1 0,0-2,1-2,-2 0,1-2,0-1,0-1,0-1,0-2,0 0,0-2,1-2,0 0,0-2,1 0,1-2,-1-1,2-1,0-1,1-1,0-1,-33-34,32 25,1-1,1 0,1-2,2-1,1 0,2-1,0-1,2-1,-12-43,13 22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46.6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0 110,'146'0,"184"-24,170-50,-472 68,-9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47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1,'0'4,"0"6,5 5,4 8,2 5,3 10,3 10,7 11,-1 2,1 4,3 0,-2-4,-6 0,-1-9,-4-11,-5-7,-3-5,-3-8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47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1 364,'85'-4,"102"-18,-68 6,214-24,503-128,-699 128,116-28,-214 62,-15 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48.4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0 486,'28'-3,"0"0,-1-2,1-1,-1-2,50-20,4 0,1039-233,-344 139,-679 104,-78 14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23.6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0,'4'2,"0"-1,0 1,0-1,0 1,0 0,0 1,0-1,0 1,-1-1,1 1,-1 0,0 1,0-1,3 5,13 11,143 137,141 176,-156-165,586 586,-700-724,-10-10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49.4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0 438,'2'-8,"0"-1,1 1,0 0,1 0,0 1,0-1,0 1,1 0,8-10,-4 4,12-15,1 2,2 0,0 1,2 1,0 2,2 1,0 0,2 3,0 0,0 2,2 1,0 2,0 0,2 3,62-12,-52 14,1 2,0 2,0 3,0 1,0 2,0 2,-1 2,1 2,-1 2,-1 2,77 32,-96-33,0 1,-1 2,-1 0,-1 1,0 1,-1 1,0 1,17 21,-28-28,0 0,-1 1,0 0,0 0,-1 1,-1 0,0 0,-1 1,0-1,-1 1,-1 0,0 0,-1 1,-1-1,0 0,-1 19,-2-22,0-1,0 0,-1 1,-1-1,0 0,0-1,-1 1,0-1,0 0,-1 0,-11 12,-9 8,-51 45,74-71,-129 104,-212 132,4-6,324-221,8-7,0 1,0 0,1 0,0 1,0 0,0 0,1 0,0 1,-8 13,14-21,0 1,-1-1,1 1,0 0,0-1,0 1,-1 0,1-1,0 1,0-1,0 1,0 0,0-1,0 1,0 0,0-1,1 1,-1 0,0-1,0 1,0-1,1 1,-1 0,0-1,1 1,-1-1,0 1,1-1,-1 1,1-1,-1 1,1-1,-1 0,1 1,-1-1,1 0,-1 1,1-1,0 0,-1 0,1 1,-1-1,1 0,0 0,-1 0,1 0,0 0,-1 0,1 0,0 0,-1 0,1 0,0 0,45-5,-38 4,383-89,-187 38,184-14,-245 46,-113 15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50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288 1,'-1'10,"-1"0,1 0,-2 0,0 0,0 0,-6 13,-4 11,-62 206,-51 288,108-432,-15 99,33-188,-1 0,1 0,0 0,1 0,1 9,-2-15,0 0,1-1,-1 1,0-1,0 1,0-1,0 1,1-1,-1 1,0-1,1 1,-1-1,0 1,1-1,-1 1,0-1,1 1,-1-1,1 0,-1 1,1-1,-1 0,1 0,-1 1,1-1,0 0,1 0,-1 0,0-1,0 1,1-1,-1 1,0-1,0 0,0 0,0 1,0-1,0 0,0 0,0 0,0 0,0 0,0 0,0-2,6-8,-2 1,1-1,-1-1,-1 1,0 0,-1-1,4-21,1-5,1 4,43-167,126-319,-162 477,-14 33,2 1,-1-1,1 0,0 1,1 0,0 0,1 0,9-12,-14 21,0 0,-1-1,1 1,0 0,-1 0,1 0,0-1,0 1,-1 0,1 0,0 0,-1 0,1 0,0 0,0 0,-1 1,1-1,0 0,-1 0,1 0,0 1,-1-1,1 0,0 1,-1-1,1 1,-1-1,1 0,-1 1,1-1,-1 1,1 0,-1-1,1 1,-1-1,0 1,1 0,-1-1,0 1,0 0,1 1,17 35,-16-30,17 29,1-1,1-1,32 38,10 16,119 232,-13-21,-150-270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50.9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0 125,'392'-28,"-225"11,145-19,41-4,-276 37,-52 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51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1 366,'313'-24,"-153"7,1530-186,-1453 182,-93 11,221-48,-214 31,-120 21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52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27,'3'-2,"0"-1,1 1,-1 0,1 0,0 1,-1-1,1 1,0 0,0 0,0 0,0 0,4 0,56-2,-43 3,73-3,0 4,119 17,-177-13,-1 2,0 1,0 2,-1 1,0 2,-1 1,-1 2,0 1,33 24,-59-37,0 0,-1 1,1 0,-1 0,0 0,0 1,-1-1,0 1,0 0,0 0,-1 1,0-1,0 1,0 0,-1 0,0 0,0 0,-1 0,1 8,-2-5,-1 0,0-1,-1 1,0 0,0-1,-1 0,0 1,-1-1,0 0,0-1,-1 1,0-1,-10 13,-30 32,-82 77,113-118,10-10,1 0,0 0,0 0,0 1,0-1,1 1,-1 0,1 0,-1 0,1 0,-3 6,8-7,0 0,0 0,0 0,0 0,1 0,-1-1,0 0,1 1,-1-1,7 1,-4-1,74 25,109 53,-160-65,-1 2,0 0,-2 2,0 1,0 2,42 44,-65-62,0 0,-1 0,1 0,-1 0,0 1,0-1,0 1,0-1,0 1,-1 0,1-1,-1 1,0 0,-1 0,1 0,-1 0,1 0,-1 0,0 0,-1 0,1 0,-1 0,-1 5,-1-1,-1-1,0 1,-1-1,0 1,0-1,-1-1,1 1,-2-1,-11 10,-28 24,-3-2,-80 49,11-27,85-47,16-9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55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3061 1,'-2'6,"0"0,0 1,0-1,-1 0,0 0,0-1,-1 1,1-1,-1 1,-1-1,1 0,-10 7,-2 7,-44 44,-132 108,68-66,-270 252,-536 470,469-489,-10 9,389-275,-172 139,228-193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57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492 44,'-1'-2,"0"1,1-1,-1 1,0-1,0 1,0-1,0 1,-1 0,1 0,0-1,-1 1,1 0,0 0,-1 1,1-1,-3-1,-27-13,25 13,0 1,0-1,0 1,0 1,-1-1,1 1,0 0,-1 0,1 1,0 0,0 0,0 1,0-1,0 1,0 1,0-1,0 1,-7 5,-10 7,0 0,2 2,-20 20,18-17,-1 0,1 2,1 0,1 1,2 1,-19 28,32-44,2 1,-1-1,1 1,0 0,1 0,0 0,1 1,-1-1,2 1,-1-1,2 1,-1-1,1 1,1 0,-1-1,2 1,-1 0,1-1,1 0,6 16,-1-9,0 0,2 0,0-1,0 0,2-1,0 0,16 15,107 80,-47-41,-17-7,-4 2,-1 3,-4 3,100 146,-136-172,-3 1,-1 2,-2 0,23 83,-41-116,0 1,-1 0,0 0,-1-1,0 1,-1 0,-1 0,0-1,-1 1,-1-1,0 1,-1-1,0-1,0 1,-15 22,-4 3,-2-1,-2-1,-48 49,66-75,-1-1,0 0,-1 0,0-1,-1-1,1 0,-1-1,-1 0,1-1,-1 0,0-1,0-1,-24 3,-16-2,0-2,-73-6,30 0,60 4,8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58.4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0 298,'8'-2,"0"1,1-2,-2 1,1-1,0 0,-1-1,1 1,8-7,18-8,428-138,-334 117,-91 30,-29 8,1-1,-1 0,0 0,-1 0,1-1,0-1,-1 1,0-1,9-6,-6-2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58.9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1,'4'4,"1"6,0 5,4 4,3 3,1 2,-3 1,2 1,3 4,-2 4,2-2,-2-3,-3-2,-3-6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5:59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0 322,'5'0,"8"0,8-4,3-6,11-1,12-7,5-8,12-5,6-1,13-3,0 0,-5 6,-8 4,-8 2,-10 5,-9 5,-9 6,-9 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24.5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1 541,'1'-18,"0"0,2 1,0-1,2 0,0 1,0 0,2 0,0 1,1-1,0 2,1-1,1 1,1 1,0-1,1 2,0 0,18-15,-3 5,1 2,1 0,0 2,2 1,0 2,1 0,65-20,-21 16,0 3,1 4,0 3,1 3,120 5,-180 3,0 0,0 2,0 0,0 1,0 1,-1 0,0 2,0 0,-1 0,0 2,0 0,-1 1,0 0,0 1,-1 1,-1 0,0 1,-1 1,0 0,-1 0,-1 1,0 0,11 26,2 4,-2 2,26 84,-39-103,-2 0,-1 0,-1 0,-2 1,0-1,-4 41,1-63,0 0,0-1,-1 1,1-1,-1 1,0-1,0 0,-1 0,0 0,0 0,0 0,0 0,-1-1,0 0,1 0,-2 0,-8 7,-4 0,0-1,-1 0,-34 12,-19 11,-36 29,-114 58,203-112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00.0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0 207,'4'-4,"6"-2,9-3,6-1,6-3,7-2,10-4,8 1,-1 1,-1-2,-2 2,-5 1,-7 2,-6 4,-8-1,-9 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03.4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10,'3'-9,"6"18,7 18,109 287,-90-213,5-2,69 126,-96-203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04.0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1 632,'0'-2,"0"0,1 0,0 0,-1 0,1 0,0 0,0 1,0-1,0 0,0 0,0 1,0-1,0 1,1-1,-1 1,1-1,-1 1,1 0,2-2,39-21,-27 15,56-28,130-50,85-8,-194 66,122-40,301-140,-464 180,-37 20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05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0 247,'26'-26,"0"1,2 1,0 1,2 2,0 0,2 3,0 0,0 2,2 2,63-19,-90 31,0 0,0 1,1 0,-1 0,1 1,-1 0,1 0,-1 0,1 1,9 3,-14-3,1 1,-1-1,0 1,0 0,0 0,0 0,0 0,0 1,0-1,-1 1,0 0,1-1,-1 1,0 0,0 1,0-1,-1 0,1 0,-1 1,0-1,0 1,1 5,1 0,-1 1,1-1,-2 0,0 1,0-1,0 0,-1 1,-1-1,1 1,-2-1,1 1,-1-1,-1 0,1 0,-2 0,1 0,-6 9,-10 13,-1-2,-1 0,-47 49,-8 10,75-87,0 0,0-1,0 1,0 0,1 0,-1 0,0 0,1 0,-1 1,1-1,-1 0,1 0,0 0,-1 0,1 1,0-1,0 0,0 0,0 0,0 1,0-1,0 0,0 2,1-2,0-1,0 1,-1 0,1-1,0 1,0 0,0-1,0 1,0-1,0 1,0-1,0 0,0 1,0-1,0 0,1 0,-1 1,0-1,0 0,1-1,12 1,0-1,0-1,15-3,-18 3,49-7,1 3,0 2,-1 4,90 9,-144-8,1 0,-1 0,0 1,-1-1,1 1,0 1,0-1,-1 1,1 0,-1 0,0 0,0 1,8 7,-11-8,0 0,0-1,0 1,-1 0,1 0,-1 0,0 0,1 0,-2 1,1-1,0 0,-1 0,1 1,-1-1,0 0,0 1,0-1,-1 0,1 0,-1 1,0-1,1 0,-2 0,1 0,0 0,-1 0,-2 4,-3 6,-2 0,0 0,0-1,-1-1,-1 0,0 0,-24 17,2-4,-63 33,80-49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08.2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0,'20'2,"-1"0,1 1,0 1,-1 0,0 2,0 0,-1 2,1 0,-1 0,-1 2,0 0,24 20,9 10,-2 2,66 76,-69-67,-2 1,-3 2,-2 1,-2 3,-3 0,30 75,-47-93,-2 1,-2 1,-2 0,-2 1,-1 0,-2 0,-3 1,-1-1,-2 0,-11 76,-5-40,-4-1,-2-1,-5-1,-61 123,-182 271,260-452,-123 195,-102 169,29 15,191-363,2 0,1 1,2 0,-13 66,23-90,0-1,0 0,1 1,0-1,0 0,1 1,1-1,0 0,0 0,1 0,0 0,1 0,0-1,0 0,1 0,0 0,1 0,0-1,1 1,-1-2,16 15,15 6,0-1,76 40,93 30,-119-59,124 75,-199-106,-1 1,0 0,-1 1,0 0,0 1,-1 0,0 0,-1 1,0 0,-1 1,0 0,0 0,-2 0,1 1,-2-1,0 1,0 1,-1-1,-1 0,0 1,0 20,2 147,-25 241,9-263,-9 101,-9 201,17-140,-77 462,66-646,-69 442,75-418,4 262,15-392,2-1,0 0,2 0,1 0,2-1,1 0,1 0,1-1,2 0,1-1,1-1,27 37,388 562,-389-557,13 21,72 92,-97-147,-22-28,-1 0,0 1,0 0,-1 0,1 0,-2 1,1 0,-1 0,0 0,-1 0,0 1,0-1,-1 1,0 0,1 12,2 407,-6-124,15 52,85 511,-78-772,5 40,-26-131,1 0,-1 0,0 0,-1 0,1 0,-1 0,-2 8,-1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10.9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0 370,'0'-2,"0"0,0 0,1-1,-1 1,1 0,-1 0,1 0,0-1,0 1,0 0,0 0,0 0,2-3,-2 5,-1 0,0 0,0-1,0 1,0 0,1 0,-1 0,0 0,0 0,0-1,0 1,1 0,-1 0,0 0,0 0,0 0,1 0,-1 0,0 0,0 0,1 0,-1 0,0 0,0 0,0 0,1 0,-1 0,0 0,0 0,1 0,-1 0,0 0,0 0,0 1,0-1,1 0,-1 0,0 0,0 0,0 0,0 1,1-1,4 21,27 435,-17-327,49 190,-59-300,1 0,0 0,2-1,0-1,15 26,-21-39,1-1,-1 1,0-1,1 0,0 1,-1-1,1 0,1-1,-1 1,0-1,1 1,-1-1,1 0,0 0,0 0,-1-1,1 1,0-1,0 0,1 0,-1-1,0 1,0-1,0 0,0 0,1 0,-1 0,0-1,0 0,0 0,7-2,-4 0,-1-1,0 0,1 0,-1 0,-1-1,1 0,-1 0,1-1,-2 1,1-1,0 0,4-9,7-13,18-46,-23 49,9-25,-3 0,-2-1,-3 0,-1-1,-3 0,2-55,-14-321,-4 368,5 49,1-1,0 1,1-1,1 1,-1-1,2 1,-1-1,4-15,-3 26,-1-1,1 1,-1 0,1 0,0 0,0 0,-1 0,1 0,0 0,0 0,0 0,0 0,0 0,0 1,0-1,0 0,0 1,1-1,-1 1,0-1,0 1,0 0,1-1,-1 1,0 0,1 0,-1 0,0 0,0 0,1 0,-1 0,0 0,1 1,-1-1,0 0,0 1,3 1,4 1,0 0,-1 1,1 1,9 6,476 395,-408-330,-75-66,0 0,1-1,0 0,1 0,0-1,0-1,0 0,1-1,0 0,0-1,28 7,89 16,-128-27,-1-1,1 0,0 0,-1 0,1 0,0 0,-1 0,1 0,0-1,-1 1,1-1,0 1,-1-1,1 1,-1-1,1 0,-1 0,1 0,-1 0,0 0,1 0,-1 0,0-1,0 1,0 0,0-1,0 1,0 0,0-1,0 0,-1 1,1-1,-1 1,1-1,-1 0,1 1,-1-1,0 0,0 1,0-4,2-12,-1 0,-1 0,-3-22,2 16,-22-455,-5 279,26 189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12.4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363 19,'0'-1,"0"0,0 1,0-1,0 0,0 1,0-1,0 0,0 1,0-1,0 1,0-1,0 0,-1 1,1-1,0 1,-1-1,1 1,0-1,-1 1,1-1,0 1,-1-1,1 1,-1-1,1 1,-1-1,1 1,-1 0,1-1,-1 1,0 0,1 0,-1-1,1 1,-1 0,-1 0,-28 9,-35 34,60-39,-22 16,-58 40,78-56,-1 0,0 0,0 0,0-1,0-1,0 1,-1-2,1 1,-14 0,20-1,1-1,-1 0,1 0,-1 0,0 0,1 0,-1 0,1-1,-1 1,1 0,-1-1,1 1,-1-1,1 0,-1 1,1-1,0 0,-1 0,1 0,0 0,0 0,-1 0,1 0,0 0,0-1,0 1,1 0,-1-1,0 1,0 0,1-1,-1 1,1-1,-1 1,1-1,0 0,-1 1,1-1,0 1,0-1,0 1,1-3,-1 1,1 0,-1 1,1-1,0 0,0 1,0-1,1 0,-1 1,1 0,-1-1,1 1,0 0,0 0,0-1,0 2,0-1,0 0,0 0,1 1,-1-1,1 1,-1 0,5-2,2 1,0 0,1 1,-1 0,1 1,-1 0,1 0,-1 1,1 1,13 3,2 1,-2 2,33 14,-26-7,-1 2,-1 0,0 2,-1 2,-2 0,0 1,-1 2,-1 0,-2 2,32 46,-29-34,-2 1,-1 1,-2 1,-2 0,-2 1,-2 1,12 63,-22-93,-1 0,0 0,-1 1,0-1,-1 0,-1 0,0 0,-1 0,0 0,-1 0,0 0,-1 0,-1-1,0 0,-1 0,0 0,0 0,-1-1,-1-1,0 1,-1-1,0 0,0-1,-20 15,14-12,0-1,-1-1,0-1,0-1,-1 0,0 0,-1-2,-21 5,-19 2,-73 5,93-13,31-4,0-1,1 1,-1-1,0-1,1 1,-1-1,0 0,1 0,-1-1,1 0,0 0,-1-1,1 1,0-1,1-1,-1 1,0-1,1 0,0 0,0-1,0 1,1-1,-1 0,1-1,0 1,1-1,-1 1,-3-9,1-1,0 0,1 0,1-1,0 1,1-1,0 0,2-1,0 1,1 0,2-28,-1 40,0 1,0-1,0 1,0 0,1-1,-1 1,1 0,0 0,0 0,0 0,0 0,1 0,-1 0,1 1,-1 0,1-1,0 1,0 0,0 0,0 0,1 1,-1-1,0 1,1 0,-1 0,1 0,-1 0,4 0,15-3,0 2,-1 0,35 2,-34 1,38 0,-1 4,1 2,110 27,-123-23,-29-7,1 0,-1 1,0 1,35 16,-38-12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13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34,'44'49,"-2"1,-2 3,45 78,77 180,-150-286,-7-16,10 20,-13-32,-6-19,-25-85,11 43,-13-92,19 76,4 26,-4-93,12 145,0 0,0 0,1-1,-1 1,0 0,1 0,-1 0,1 0,0-1,0 1,-1 0,2 0,-1 0,0 1,0-1,0 0,1 0,-1 1,1-1,0 1,-1-1,1 1,2-2,0 1,0 1,1-1,-1 1,1-1,-1 1,1 0,0 1,-1-1,1 1,7 1,10 1,1 1,-1 2,33 10,-54-15,28 10,0 0,-1 2,-1 1,0 1,-1 1,0 2,-2 0,27 25,-34-26,0 0,-2 2,0 0,-1 0,-1 2,-1-1,0 1,-2 1,0 0,-2 1,8 27,-7-13,-1 1,-2-1,2 71,-8-86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14.0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1 282,'7'-1,"-1"0,1 0,0-1,-1 0,1-1,-1 0,7-3,17-7,678-186,-668 189,54-20,-67 19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14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0 315,'12'-1,"1"-1,-1-1,0 0,0 0,21-11,10-1,135-41,450-113,-538 150,-42 8,77-8,-103 20,-6 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25.6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0 226,'1'-2,"-1"0,0 0,1 0,0 0,-1 0,1 1,0-1,0 0,0 1,0-1,0 0,0 1,1-1,-1 1,0 0,1-1,-1 1,1 0,-1 0,1 0,0 0,0 0,-1 0,1 0,0 1,0-1,0 1,0-1,0 1,-1 0,1 0,3 0,5-2,1 2,-1-1,1 1,15 3,6 3,-1 2,0 1,0 1,49 24,109 70,-113-58,-2 3,120 105,-168-130,0 2,-2 0,-1 2,-1 1,-1 0,-2 2,-1 0,-1 1,21 59,-37-86,1 0,0 0,0 0,0 0,-1 0,0 0,0 1,0-1,-1 0,0 1,0-1,0 0,-1 1,-1 8,-18-68,-84-331,-34-112,117 419,15 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15.9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366 1815,'-2'0,"0"-1,0 0,0 1,1-1,-1 0,0 0,0 0,1 0,-1-1,1 1,-1 0,1-1,0 1,-1-1,1 0,0 1,-1-3,-23-39,17 29,-48-87,5-4,-59-170,95 232,2-1,1 0,3-1,1 0,-2-66,0-92,0-72,11 231,2-1,2 1,2 0,14-46,-19 80,1 0,1 0,-1 0,2 0,-1 1,1 0,1 0,0 0,0 1,0 0,1 0,0 1,1-1,0 2,0-1,18-10,-10 6,-2 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17.1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1,'2'0,"0"1,0-1,1 1,-1 0,0 0,0 0,0 0,0 0,0 0,0 1,0-1,0 1,-1-1,1 1,2 2,27 36,-16-20,61 76,-3 3,-5 3,-4 3,82 184,260 767,-405-1052,1 0,-1 0,0 0,0 0,0 0,-1 0,1 0,-1 0,0 0,0 0,0 0,-1 1,1-1,-1 0,0 0,0 0,-1 0,1 0,-1-1,0 1,0 0,0-1,0 1,-1-1,1 0,-4 3,-8 6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19.4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293 343,'-8'0,"-23"4,29-3,1 0,0 0,0 0,0 0,0 0,1 1,-1-1,0 0,0 0,1 0,-1 1,1-1,-1 0,1 1,-1-1,1 1,0-1,0 0,0 1,0-1,0 1,0 1,-4 44,-2 0,-2 0,-18 61,-56 135,54-167,-57 143,84-216,1-5,1-13,7-24,157-703,-142 473,-22 232,-1 33,1 1,-1-1,0 0,1 0,0 0,0 0,0 0,0 1,0-1,1 0,0 1,3-6,-3 8,-1 0,0 0,1 0,-1 0,1 0,-1 0,1 1,-1-1,1 1,0-1,-1 1,1 0,-1 0,1-1,0 1,-1 0,1 1,0-1,-1 0,1 0,0 1,-1-1,1 1,-1-1,1 1,-1 0,1-1,-1 1,1 0,-1 0,0 0,2 1,33 24,-2 1,0 1,-2 2,-1 1,44 58,-40-41,-2 2,-2 1,-3 1,28 72,68 233,-94-262,-28-86,0-3,0 1,0-1,0 1,0-1,1 0,0 0,1-1,-1 1,1 0,8 8,-12-14,0 1,0-1,1 0,-1 0,0 0,0 0,0 1,1-1,-1 0,0 0,0 0,1 0,-1 0,0 0,0 1,1-1,-1 0,0 0,0 0,1 0,-1 0,0 0,0 0,1 0,-1 0,0 0,0 0,1-1,-1 1,0 0,0 0,1 0,-1 0,0 0,0 0,1 0,-1-1,0 1,0 0,0 0,1 0,-1-1,1-13,-8-16,-3 10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20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1 400,'0'-3,"0"1,1 0,-1 0,1 0,0 0,0 0,0 0,0 0,0 0,0 0,1 0,-1 0,1 1,-1-1,1 1,-1-1,1 1,0-1,2 0,44-25,-32 19,35-15,1 1,0 3,104-24,-124 35,397-117,-219 49,-187 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21.0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0 279,'10'-1,"0"-1,-1 0,1-1,-1 0,0 0,12-7,16-5,340-86,-105 31,-201 52,1 3,0 3,1 3,-1 4,98 4,-162 1,5 1,0-1,0 0,18-4,-10-1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22.1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51,'0'-2,"1"0,0 0,-1 1,1-1,0 1,0-1,0 0,0 1,0-1,0 1,1 0,-1 0,0-1,1 1,-1 0,1 0,-1 0,1 0,-1 0,1 1,0-1,-1 0,1 1,2-1,44-11,-28 9,-1 0,1 2,0 0,0 2,0 0,-1 1,1 1,-1 1,1 0,-1 2,-1 0,28 13,-35-13,-1 0,1 0,-1 1,-1 1,0 0,0 0,0 1,-1 0,0 0,-1 1,0-1,0 2,-1-1,-1 1,1 0,-2 0,0 1,0-1,-1 1,0 0,1 19,-3-25,-1 0,1 0,-1 1,-1-1,1 0,-1 0,0 1,0-1,-1 0,0 0,0 0,0-1,-1 1,0 0,-5 7,-1-3,0 0,0-1,-1 0,0-1,-1 0,-17 10,-131 68,-8 6,162-89,0 1,1 0,-1 0,1 0,0 0,-5 8,9-12,-1 1,1-1,0 1,-1-1,1 1,0 0,0-1,-1 1,1-1,0 1,0 0,0-1,0 1,-1 0,1-1,0 1,0 0,1-1,-1 1,0-1,0 1,0 0,0-1,1 2,0-1,0 0,0-1,0 1,0-1,0 1,0-1,1 1,-1-1,0 0,0 0,0 1,1-1,-1 0,0 0,0 0,1 0,-1 0,0-1,2 1,71-11,85-22,33-6,131-18,-277 52,-27 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23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2 666,'-1'-1,"1"0,0-1,0 1,0 0,-1 0,1-1,0 1,1 0,-1 0,0-1,0 1,0 0,1 0,-1 0,1-1,-1 1,1 0,-1 0,1 0,0 0,-1 0,1 0,0 0,0 0,0 0,0 0,0 1,0-1,0 0,0 0,0 1,0-1,0 1,0-1,0 1,1 0,-1-1,0 1,0 0,1 0,-1 0,0 0,0 0,1 0,-1 0,0 0,0 0,1 0,-1 1,0-1,0 1,0-1,0 1,0-1,2 2,6 2,-1 1,0 0,0 0,0 0,-1 1,8 7,29 32,-2 1,-2 2,41 62,-75-98,0-1,-1 1,5 16,-6-17,-18-92,9 61,-64-329,61 287,2 1,3-1,9-110,-5 162,1 0,-1 0,2 0,0 0,0 0,0 1,1 0,1-1,0 1,10-14,-10 17,0 0,0 1,1 0,0 0,0 0,0 1,1 0,-1 0,1 1,0-1,0 2,0-1,0 1,0 0,10-2,15 0,-1 1,0 2,0 1,1 1,-1 2,0 1,0 1,0 1,-1 2,0 2,-1 0,1 2,-2 1,0 2,-1 0,0 2,-2 1,0 1,-1 1,29 31,-37-35,-1 0,0 1,-2 1,0 0,-1 1,-1 0,0 1,13 38,33 82,-51-125,-1 0,5 30,9 25,-9-48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24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0,'-22'271,"1"-63,11 103,-5 84,10-296,4-79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25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680 1,'-2'15,"0"-1,-1 0,0 1,-1-1,-1 0,-8 17,1 0,-139 305,86-201,-341 675,392-785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27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498 480,'-109'2,"-124"-4,226 2,1-1,-1 0,0 0,1 0,-1-1,0 1,1-2,0 1,-1-1,1 0,0 0,0-1,1 1,-1-1,1-1,0 1,0-1,0 0,1 0,-1 0,1-1,1 1,-1-1,1 0,0 0,0 0,1-1,-1 1,2-1,-1 1,1-1,0 0,0 1,0-1,1 0,0 0,1 0,-1 1,1-1,1 0,-1 1,1-1,5-11,-2 9,1 0,0 1,0 0,1 0,0 0,0 0,1 1,0 1,0-1,16-8,14-7,46-20,-74 37,27-12,1 1,1 2,0 1,1 2,0 2,57-6,-81 14,-1 0,1 2,0-1,0 2,0 0,-1 1,1 0,-1 2,1-1,-2 2,1 0,-1 1,1 0,-2 1,1 1,-1 0,-1 1,0 0,17 19,-5-1,-1 1,-2 1,-1 1,-1 1,-1 0,21 60,-30-62,-2 1,-1 0,-2 0,-1 0,-1 0,-2 0,-4 40,-6 13,-30 118,13-95,-55 140,56-185,-3 0,-2-2,-58 82,82-131,-1-1,0 0,-1 0,0-1,-1 0,0-1,0 0,-1-1,0 0,0 0,-12 5,14-9,-1 0,1-1,0 0,-1 0,1-1,-1 0,0 0,1-1,-1-1,1 1,-1-2,0 1,1-1,0-1,-12-4,-16-9,0-2,1-1,1-2,1-1,-35-30,63 47,0 0,0 0,1 0,0 0,0-1,0 0,1 0,0-1,0 1,1-1,-5-11,6 13,2 1,-1 0,0-1,1 1,0-1,0 1,0-1,1 1,-1 0,1-1,0 1,0 0,1-1,-1 1,1 0,0 0,0 0,0 0,1 1,4-7,1 0,-1 0,1 0,1 1,0 1,0-1,0 1,1 1,0 0,1 0,0 1,0 0,0 1,1 0,-1 1,1 0,0 1,1 1,-1-1,0 2,1 0,15 1,38 4,-1 3,124 30,-30-4,-108-26,-25-4,51 13,-59-9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27.1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 1189,'-19'-51,"17"40,1 0,1 0,-1 0,2 0,0 0,0 0,1 0,6-21,4-3,22-45,-13 33,41-91,39-95,-81 181,-4 0,17-86,-31 131,-1 1,0-1,0 0,-1 1,0-1,0 0,-1 0,0 1,-3-13,3 17,0 0,0 0,-1 0,1 0,-1 0,1 0,-1 0,0 1,0-1,1 1,-1-1,-1 1,1 0,0-1,0 1,0 0,0 0,-1 1,1-1,0 0,-1 1,1 0,-1-1,1 1,-1 0,1 0,0 0,-1 1,-4 0,1-1,-1 1,0 0,1 0,-1 1,1-1,-1 1,1 1,0-1,0 1,0 0,0 1,1-1,-1 1,1 0,0 1,-9 8,7-3,0 0,1 0,0 0,1 1,0 0,1 0,0 1,-4 19,-4 18,2 1,2 0,2 1,3-1,2 1,1 0,13 79,-10-117,0-1,1 0,1 0,0 0,0 0,1-1,0 0,1 0,1-1,-1 0,2 0,-1-1,1 0,1 0,0-1,0 0,0-1,1 0,0-1,19 8,-3-3,1-2,0-1,0-1,1-1,0-1,0-2,57-1,-18-4,-1-4,120-24,-147 20,0-1,0-2,-1-2,-1-2,64-37,-87 44,1 0,-2-2,1 0,-2 0,1-1,-2-1,0 0,0-1,-2 0,12-21,-16 23,0 0,-2 0,1-1,-2 1,0-1,0 0,-1 0,-1 0,0 0,-1 0,-1 0,0 0,-1 0,-4-16,-3-5,-2 0,-1 0,-1 2,-2 0,-2 0,-24-36,24 45,0 0,-2 1,-1 1,0 0,-2 2,0 1,-2 0,-26-16,0 16,37 15,35 14,717 340,-691-325,-11-5,49 32,-83-48,1 0,-1 0,0 0,0 0,0 0,-1 0,1 1,-1 0,0-1,0 1,-1 0,1 0,-1 0,0 0,-1 0,1 0,-1 0,0 0,0 1,0-1,-2 6,-1 9,0-1,-1 1,-1-1,-8 20,-18 39,-2 0,-4-3,-3-1,-72 100,89-146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28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95 108,'0'25,"-9"413,2-326,-43 207,22-195,33-165,0-42,-3 49,10-333,-1 11,0 157,-11 197,0 0,0 0,0 0,1 0,-1 1,0-1,1 0,0 0,-1 0,1 0,0 1,0-1,0 0,0 1,0-1,0 1,1-1,-1 1,0 0,1-1,-1 1,1 0,-1 0,1 0,0 0,-1 0,1 0,0 1,0-1,0 1,0-1,-1 1,1 0,0-1,0 1,0 0,0 0,0 0,0 1,0-1,0 0,-1 1,5 1,10 2,-1 2,1 0,-1 1,18 10,-11-5,40 22,-2 2,-1 4,-2 1,-2 4,-2 1,75 85,-110-109,0 2,25 45,17 24,-52-81,0 0,-1 1,0 0,5 17,-5-14,0-1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29.3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93,'32'-2,"0"-1,-1-2,34-9,-28 5,58-5,78 13,-3-1,-153 0,-1-1,1 0,-1-2,31-12,-26 10,-5 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30.2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389 189,'-1'-5,"-1"1,0 0,0 1,-1-1,1 0,-1 1,0-1,1 1,-2 0,1 0,-5-4,-1-2,-10-11,0 2,-2 0,-33-23,48 37,-1-1,1 1,-1 1,-1-1,1 1,0 0,-1 1,1 0,-1 0,0 0,0 1,1 1,-1-1,0 1,0 0,-11 2,16 0,-1-1,1 1,-1 0,1 0,0 0,0 0,0 1,0-1,0 1,1 0,-1 0,1 0,-1 0,1 0,0 1,0-1,-2 8,-3 4,1 2,-6 27,5-3,2-1,1 1,2 0,2 1,2-1,2 0,1-1,3 1,0-1,17 44,12 21,5-2,82 145,58 36,-6-12,-172-265,-1 0,1 1,-1-1,-1 1,0-1,0 1,0 0,-1-1,0 1,0 0,-1 0,0 0,-1 0,1 0,-2 0,1 0,-1-1,0 1,-1 0,1-1,-2 0,1 0,-6 8,6-9,-1-1,0 1,0-1,-1 0,1 0,-1-1,0 1,-1-1,1 0,-1-1,0 1,0-1,0 0,0-1,0 1,-1-1,1 0,-1-1,1 0,-1 0,1 0,-1-1,-12 0,-19-1,-1-1,1-2,0-1,0-2,0-2,1-1,0-2,1-2,-57-29,64 25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30.9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1 229,'15'-2,"0"0,0-1,0-1,0 0,26-13,1 1,-11 6,63-23,1 4,139-22,-215 49,0 0,0-2,0 0,-1 0,0-2,0-1,26-12,-31 10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32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1,'0'5,"-1"0,0 0,0 0,-1 0,1 0,-1-1,0 1,0 0,-1-1,1 1,-1-1,0 0,-5 5,-53 52,38-40,16-16,0 1,0-2,0 1,0-1,-1 0,0 0,0-1,0 0,0-1,0 1,-16 1,19-3,1-1,-1 1,0-1,1 0,-1 0,0 0,1-1,-1 0,0 0,1 0,-1 0,1-1,0 1,-1-1,1 0,0-1,0 1,0-1,0 0,1 1,-1-2,-5-5,8 8,0-1,0 1,1 0,-1 0,0-1,1 1,-1 0,1-1,-1 1,1-1,-1 1,1 0,0-1,0 1,0-1,0 1,0-1,0 1,0-1,1 1,-1 0,0-1,1 1,0-2,1 0,-1 1,1-1,0 1,0 0,0 0,0 0,0 0,1 0,-1 1,0-1,5-2,3 0,1-1,0 1,-1 1,1 0,15-2,-7 2,1 2,0 0,-1 2,1 0,0 1,-1 1,1 0,30 11,-23-4,0 2,0 0,-1 2,-1 1,27 20,14 19,-2 4,108 125,-137-143,58 86,-83-109,0 0,-1 1,-1-1,-1 2,-1-1,0 1,-1 0,3 31,-7-45,-1 0,0 0,0 0,0 0,-1 0,0 0,0 0,0 0,-1 0,1 0,-1-1,0 1,-1 0,1-1,-1 0,0 0,0 0,0 0,-1 0,1 0,-1-1,0 0,0 1,0-1,-6 3,-10 4,-1 0,0-2,0 0,-35 7,-14 6,-13 13,-51 18,115-46,-1-1,0 0,0-1,-37 1,46-5,-1-1,1-1,0 0,-1 0,1-1,0-1,0 0,1 0,-1-1,1 0,0-1,0 0,1-1,-11-10,8 7,0-2,1 1,0-2,1 1,0-1,1-1,1 0,0 0,-9-25,16 36,-1-1,1 1,0 0,0-1,1 1,-1 0,1-1,-1 1,1-1,0 1,1-1,-1 1,0 0,1-1,0 1,0 0,0-1,0 1,0 0,1 0,0 0,-1 0,1 0,0 0,0 0,6-4,-3 3,0 0,0 1,1 0,-1 0,1 0,0 1,0-1,0 2,0-1,0 0,1 1,-1 1,12-1,125-10,17-1,-63 11,359-16,-398 12,-37 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33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0 272,'1'-1,"-1"-1,1 1,-1 0,1-1,0 1,-1 0,1 0,0-1,0 1,0 0,0 0,0 0,0 0,0 0,0 0,1 1,-1-1,0 0,0 1,1-1,-1 1,2-1,37-12,-35 12,427-87,7 34,-221 29,-29-2,131-12,-291 37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33.9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1 302,'16'-3,"0"0,0 0,0-2,-1 0,0-1,16-8,57-21,1 3,139-29,188-12,-13 12,-373 61,-12 5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35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167 486,'0'72,"-5"145,2-189,-2 1,0-1,-2 0,-1 0,-18 40,13-39,-6 16,-3-1,-27 42,49-86,0 0,0-1,0 1,0 0,0 0,-1 0,1 0,0 0,0 0,0 0,0 0,0 0,0 0,0 0,0 0,-1 0,1 0,0 0,0 0,0 0,0 0,0 0,0 0,0 0,-1 0,1 0,0 0,0 0,0 0,0 0,0 0,0 0,0 0,-1 0,1 0,0 0,0 0,0 0,0 0,0 0,0 1,0-1,0 0,0 0,0 0,0 0,0 0,-1 0,1 0,0 0,0 1,0-1,0 0,0 0,0 0,0 0,0 0,0 1,3-17,9-22,137-329,-61 158,-40 102,52-174,-91 228,-9 43,1 0,1 0,0 0,0 0,1 0,0 0,1 1,8-16,-11 23,1 1,0 0,-1-1,1 1,0 0,-1 0,1 0,0 0,0 1,0-1,0 0,0 1,0-1,0 1,0 0,0 0,0 0,0 0,0 0,0 0,0 0,0 1,0-1,0 1,0-1,0 1,2 1,59 30,-49-24,58 37,-2 4,-2 2,-3 4,66 70,-109-103,-1 1,-1 1,-1 1,-1 1,-2 0,0 1,-2 1,19 53,-30-68,-5-3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36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1 240,'0'-2,"1"-1,0 1,0-1,0 1,0 0,0-1,0 1,0 0,1 0,-1 0,1 0,0 0,0 0,-1 0,4-2,34-20,23 6,2 2,100-11,-71 13,402-72,-441 72,-40 10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37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0 594,'2'-4,"-1"0,1 1,0-1,0 1,0-1,1 1,-1 0,4-4,6-9,2-3,1 0,0 1,2 1,0 0,24-18,4-5,-8 9,0 2,2 2,1 1,1 2,1 2,1 2,1 2,0 1,90-19,-4 11,1 5,172-2,70 17,107-6,-405 3,105-27,-173 34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29.5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1512,'8'-2,"0"0,0 0,-1-1,1 0,-1 0,0 0,0-1,0-1,0 1,-1-1,10-9,6-2,74-55,-4-4,161-169,-246 237,0-1,-1-1,0 1,0-1,6-13,-11 20,-1 1,1-1,-1 1,1-1,-1 1,0-1,0 1,1-1,-1 0,0 1,0-1,-1 1,1-1,0 0,0 1,-1-1,1 1,-1-2,-1 1,1 1,0 0,0-1,-1 1,1 0,0 0,-1 0,0 0,1 0,-1 0,1 0,-1 1,0-1,0 1,1-1,-1 1,0 0,0-1,-3 1,-14-1,-1 1,1 1,0 1,0 1,0 0,0 1,0 1,1 1,-1 1,2 0,-1 2,1 0,0 0,1 2,-27 22,27-21,1 2,0 0,0 1,2 1,0 0,1 1,0 0,2 1,0 0,1 0,0 1,2 0,0 1,-6 33,8-14,2 0,2 0,6 62,-5-98,0 0,1 0,-1-1,1 1,0 0,0-1,0 1,0-1,1 1,-1-1,1 0,-1 1,1-1,0 0,0 0,-1 0,2 0,-1 0,0-1,3 3,0-2,0 0,0 0,-1 0,1-1,1 1,-1-1,0-1,0 1,0-1,8 0,-3 0,-1-1,1 0,0-1,-1 0,1 0,-1-1,0-1,0 1,0-1,0-1,13-9,14-20,0-2,50-68,-59 68,2 2,1 1,64-55,-87 84,1 0,-1 0,1 1,0 0,1 0,-1 1,0 0,1 0,-1 1,1 0,-1 0,1 1,11 1,10 2,0 0,40 12,-17-3,-15-5,0 2,-1 2,0 1,0 2,36 20,-49-16,-23-17,0 0,0-1,0 1,-1 0,1 0,0 0,-1 0,1-1,-1 1,1 0,-1 0,1 0,-1 0,0 1,1-1,-1 0,0 0,0 0,0 0,0 0,0 0,0 0,0 0,0 2,0-3,0 0,0 0,0 1,0-1,-1 0,1 0,0 0,0 1,0-1,0 0,0 0,0 0,-1 0,1 1,0-1,0 0,0 0,0 0,-1 0,1 0,0 1,0-1,0 0,-1 0,1 0,0 0,0 0,-1 0,1 0,0 0,0 0,0 0,-1 0,1 0,0 0,0 0,-1 0,1 0,0 0,0 0,-1-1,-10-8,-7-16,-16-52,4-1,-25-97,33 104,15 48,0 1,2-1,1-1,0 1,2 0,1-29,1 50,0 0,0 0,0 1,1-1,-1 0,1 1,-1-1,1 0,0 1,-1-1,1 1,0-1,0 1,0-1,0 1,0 0,1 0,-1-1,0 1,1 0,-1 0,0 0,1 0,-1 0,1 1,0-1,-1 0,1 1,0-1,-1 1,1 0,0-1,-1 1,1 0,0 0,0 0,-1 0,1 0,0 1,-1-1,1 0,3 2,9 1,0 1,0 1,27 13,-32-14,363 180,-298-141,-2 2,122 104,-163-116,-26-26,0-1,1 0,0 0,0 0,0-1,13 9,-18-14,0 0,0 1,-1-1,1 0,0 0,0 1,0-1,-1 0,1 0,0 0,0 0,0 0,0 0,-1 0,1 0,0 0,0-1,0 1,-1 0,1 0,0-1,0 1,-1-1,1 1,0 0,0-2,15-22,-1-39,-13 54,9-57,-2-1,-3 0,-3 0,-3 0,-15-114,8 137,-1 0,-3 0,-2 1,-2 1,-1 0,-2 1,-2 1,-2 1,-40-56,51 81,-5-8,0 2,-25-23,37 39,0 0,0 0,-1 0,0 1,1 0,-1 0,0 0,-1 1,1 0,0 0,-1 0,1 0,-1 1,0 0,1 0,-8 0,13 1,-1 0,1 0,-1 0,1 0,-1 0,1 0,-1 0,1 0,-1 1,1-1,0 0,-1 0,1 0,-1 0,1 1,-1-1,1 0,0 0,-1 1,1-1,0 0,-1 1,1-1,0 0,0 1,-1-1,1 1,0-1,0 0,-1 1,1-1,0 1,0-1,0 1,0-1,0 0,0 1,0-1,0 1,0-1,0 1,0-1,0 1,0-1,0 1,0-1,0 0,0 1,1-1,-1 1,0-1,0 1,1-1,-1 0,0 1,0-1,1 0,-1 1,0-1,1 1,23 26,-21-24,232 239,127 135,-4 12,-354-385,-2-1,0-1,0 1,1 0,-1-1,1 0,-1 1,1-1,0 0,0-1,0 1,0 0,0-1,0 0,1 0,5 2,2-5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38.7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1 121,'0'-4,"0"0,0 0,0-1,1 1,0 0,0 0,0 0,0 0,0 0,1 0,0 0,0 0,0 1,0-1,1 1,3-5,-2 4,1 0,0 1,0-1,0 1,1 0,-1 1,1-1,-1 1,1 0,0 0,7-1,17-2,0 1,1 1,0 1,-1 2,47 5,150 34,-222-38,125 28,-3 5,0 5,229 108,-344-141,6 2,-1 1,-1 0,0 2,21 16,-35-25,1 0,-1 0,0 0,0 0,0 0,0 1,0-1,0 1,-1-1,1 1,-1 0,1-1,-1 1,0 0,-1 0,1 0,0 0,-1 0,1 0,-1 0,0 0,0 0,0 0,-1 0,1 0,-1 0,1 0,-1 0,0 0,0 0,0 0,-1 0,1-1,-3 5,-13 13,-1-1,0-1,-2 0,0-1,-38 24,12-8,-141 103,-146 114,177-130,-24 18,180-137,-1-1,0 1,0-1,1 1,-1-1,0 1,0-1,1 1,-1 0,1-1,-1 1,1 0,-1 0,1 0,-1-1,1 1,0 0,-1 0,1 0,0 0,-1 1,17 0,43-16,-47 11,406-72,-237 46,861-94,-1015 123,-17 0,0 0,0-1,0 0,11-2,-7-2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40.2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950 342,'-49'-44,"-1"1,-3 2,-1 3,-2 3,-84-41,118 65,0 1,-1 1,0 1,0 0,-1 2,0 1,-30-2,51 7,0 1,0-1,0 1,0 0,0 0,0 0,0 1,1-1,-1 1,0-1,1 1,-1 0,1 0,-1 0,1 0,0 1,0-1,0 0,0 1,1 0,-1-1,0 1,1 0,0 0,0 0,0 0,-1 3,-3 13,0-1,1 0,-2 22,6-34,-3 21,2 1,1-1,1 1,2 0,1-1,11 46,65 157,-51-154,78 192,-31-83,82 304,-137-391,-3 0,-6 1,1 192,-13-256,0-13,-1 0,0-1,-6 25,6-40,-1 0,0 0,0 1,0-1,-1-1,0 1,0 0,-1-1,1 1,-1-1,-1 0,1 0,0-1,-10 8,1-3,0 0,0-1,0-1,-1 0,0 0,-1-2,0 0,1 0,-1-2,-1 0,1 0,0-2,-1 0,1 0,-1-1,1-1,-25-5,-31-9,0-2,-119-48,120 40,42 15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40.8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1 190,'4'0,"10"-4,10-6,10 0,8-4,4-7,3 0,2-1,-4-1,-6 4,-6 5,-4 0,-4 4,-6 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42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1054 50,'-57'3,"1"3,-89 19,-32 5,91-28,81-2,1 0,-1 0,1-1,-1 0,0 0,1 0,0 0,-1-1,1 1,0-1,0 0,0-1,0 1,0-1,-6-4,10 6,-1-1,1 1,-1-1,1 1,-1 0,1-1,0 1,0-1,0 1,0-1,0 1,0-1,0 1,0-1,1 1,-1-1,0 1,1-1,-1 1,1 0,0-1,-1 1,1 0,0 0,0-1,0 1,0 0,0 0,0 0,0 0,0 0,0 0,1 0,-1 1,0-1,2-1,5-3,0 0,0 0,1 1,12-5,-13 6,0 1,0-1,0 2,0-1,0 1,1 0,-1 1,0 0,1 1,-1-1,0 1,1 1,-1 0,0 0,0 0,0 1,-1 1,1-1,-1 1,8 5,-6-2,-1 0,0 0,0 1,-1 0,0 0,0 1,-1-1,0 2,0-1,-1 1,-1 0,0 0,0 0,-1 0,3 13,-2 1,-1 0,0 1,-2-1,-1 1,-1-1,-1 1,-2-1,0 1,-14 44,6-34,-2 0,-1-1,-2 0,-1-2,-42 58,47-74,-2 0,0 0,-1-2,0 0,-2 0,1-2,-1 0,-1-1,0-1,-26 10,36-18,-1 0,0 0,0-1,0 0,0-1,1 0,-1 0,0-1,0-1,0 1,0-2,1 1,-1-1,1-1,0 0,0 0,0-1,-8-5,-11-7,2-2,0 0,1-2,-27-29,39 36,0-1,1 0,-17-29,25 38,1 1,1 0,-1-1,1 0,-1 0,2 1,-1-1,1 0,-1-1,2 1,-1 0,1 0,0 0,0 0,2-9,-1 12,0 1,0 0,0 0,0 0,1 0,-1 0,1 1,-1-1,1 0,0 1,0-1,-1 1,1-1,0 1,0 0,1 0,-1 0,0 0,0 0,0 0,1 1,-1-1,0 1,1-1,3 1,10-1,0 1,29 2,-23 0,73-3,168-22,-85 3,-156 20,0 2,1 0,-1 1,0 1,21 8,-25-8,79 30,-76-28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42.8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1 517,'7'-1,"1"-1,-1 0,0 0,0 0,0 0,0-1,12-7,12-5,612-219,-234 89,-160 59,-203 76,-27 8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43.4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0 429,'6'-1,"0"0,0-1,0 0,0 1,-1-2,10-4,17-6,1216-334,-1114 297,-125 49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45.5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1,'-2'37,"-2"-1,-15 63,9-49,-2 7,-95 542,85-427,0 264,25-178,-2-238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46.4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912 1,'-5'0,"1"1,-1 0,1 0,0 0,-1 1,1 0,0-1,0 1,0 1,-6 3,-41 34,29-22,-116 97,5 6,-177 210,263-275,20-22,-2-2,-44 41,58-63,2-3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47.5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0,'0'5,"0"4,0 10,0 10,4 16,6 14,5 17,0 8,-3 6,6 1,3 1,-2-3,0-7,-3-14,-4-11,0-6,-3-8,-2-11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48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1 382,'63'-15,"623"-130,-454 88,340-97,-537 143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30.5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0 309,'11'-1,"1"-1,-1-1,0 0,20-9,-17 7,25-13,0-1,-1-1,45-35,15-7,-30 17,20-10,-71 47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49.7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1,'12'366,"1"16,-15-353,1-21,1 0,-1 0,1 0,1-1,-1 1,1 0,1 0,2 9,-3-16,0 0,0 0,0 0,0 0,0 0,0 0,0 0,0 0,0-1,1 1,-1 0,0-1,0 1,1-1,-1 1,1-1,-1 0,0 1,1-1,-1 0,1 0,-1 0,1 0,-1 0,0-1,1 1,-1 0,3-1,44-14,-40 11,130-53,131-78,-216 105,69-49,-121 77,1 0,0 0,0 0,-1 0,1-1,-1 1,1 0,-1-1,0 1,0-1,0 1,0-1,-1 1,1-1,-1 0,1 1,-1-1,0 0,0 0,0 1,-1-1,1 0,-1 1,1-1,-1 1,0-1,-1-3,-4-10,-1-1,-1 1,-10-16,10 18,-48-89,86 171,38 128,-35-96,17 43,45 141,-91-268,0 0,-1 1,-1-1,0 32,-2-30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58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0 149,'12'-1,"-1"-1,0 0,1 0,-1-2,18-6,26-8,107-26,-108 27,0 3,1 1,95-8,-130 21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59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1 256,'52'-2,"0"-2,79-16,101-37,-10 2,-112 34,-33 8,-1-3,119-42,-174 48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6:59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0,'1'4,"0"1,1-1,-1 1,1-1,0 0,1 0,-1 0,0 0,7 6,4 10,89 176,147 407,-237-567,-2-8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00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0 702,'23'-2,"0"0,0-2,0 0,-1-2,0-1,22-9,43-12,370-94,829-240,-913 216,-372 146,-1 0,0 0,0 0,0-1,0 1,1 0,-1 0,0 0,0-1,0 1,1 0,-1 0,0 0,0 0,1 0,-1-1,0 1,0 0,1 0,-1 0,0 0,0 0,1 0,-1 0,0 0,0 0,1 0,-1 0,0 0,1 0,-1 0,0 0,0 0,1 1,-1-1,0 0,0 0,0 0,1 0,-1 0,0 1,0-1,1 0,-1 0,0 0,0 1,0-1,0 0,0 0,1 0,-1 1,0-1,0 0,0 0,0 1,0-1,0 0,0 1,0-1,0 0,0 0,0 1,-7 16,7-17,-11 20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01.7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154 780,'10'24,"15"46,1 2,57 159,62 269,-136-466,3 3,-7-27,-7-28,-13-45,-40-103,21 71,-94-297,-82-435,199 781,-2-25,13 71,0 0,0 0,0-1,-1 1,1 0,0 0,0-1,0 1,0 0,0 0,0-1,0 1,0 0,0-1,0 1,0 0,0 0,0-1,1 1,-1 0,0 0,0-1,0 1,0 0,0 0,1-1,-1 1,0 0,0 0,0 0,0-1,1 1,-1 0,0 0,0 0,1 0,-1 0,0-1,0 1,1 0,-1 0,0 0,1 0,-1 0,0 0,0 0,1 0,-1 0,0 0,0 0,1 0,-1 0,0 0,1 0,-1 0,0 0,0 1,1-1,-1 0,0 0,0 0,0 0,1 0,-1 1,0-1,0 0,0 0,1 0,-1 1,18 16,-17-15,94 100,-15-11,4-5,137 110,-74-92,292 155,-408-244,-1 2,-1 0,0 2,39 35,-67-53,-1-1,1 1,-1 0,1-1,-1 1,1-1,-1 1,1-1,0 0,-1 1,1-1,0 0,-1 1,1-1,0 0,0 0,-1 1,1-1,0 0,0 0,0 0,5-11,-8-29,2 35,-15-93,-4 1,-33-102,-80-183,61 205,69 174,0-1,0 0,-1 1,1-1,-1 1,0 0,0 0,0 0,0 0,0 1,-1-1,1 1,-1 0,-4-2,-4-2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03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40 117,'0'-5,"1"-1,0 1,0-1,0 1,0-1,1 1,0 0,0 0,0 0,1 0,0 0,0 0,0 1,0-1,1 1,0 0,0 0,8-6,-10 8,1 0,0 0,0 0,0 1,0-1,0 1,0 0,0 0,0 0,1 0,-1 1,0-1,1 1,-1 0,0 0,0 0,1 0,-1 1,0-1,1 1,-1 0,0 0,0 0,0 0,0 1,0-1,0 1,0 0,0 0,-1 0,1 0,2 2,7 10,0 0,-1 1,0 0,-1 1,-1 0,-1 1,0-1,-1 2,0-1,-2 1,4 21,2 18,-2 0,0 74,-8-116,-2-1,0 1,0-1,-2 0,0 1,0-1,-1 0,-1-1,0 1,-1-1,-14 23,-5 0,-1-2,-48 50,47-56,2 0,1 2,1 1,-20 35,41-62,0 1,0 0,0-1,0 1,1 0,0 0,0 0,1 0,-1 8,1-12,0 0,0 0,0-1,0 1,0 0,0-1,1 1,-1 0,0-1,0 1,1-1,-1 1,0 0,1-1,-1 1,1-1,-1 1,1-1,-1 1,1-1,-1 1,1-1,-1 0,1 1,0-1,-1 0,2 1,0-1,0 0,0 0,0 0,0 0,0-1,0 1,-1-1,1 1,0-1,0 0,0 1,0-1,-1 0,4-2,248-130,-227 120,-6 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04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19 302,'-1'-1,"-1"-1,1 1,-1-1,1 1,-1-1,1 0,0 0,0 0,0 0,0 0,0 0,0 0,1 0,-1 0,1 0,-1 0,1 0,0 0,0-1,0 1,0 0,1-3,0 2,0-1,0 1,1 0,-1 0,1 0,0 1,0-1,0 0,0 1,1-1,-1 1,6-5,2 1,0-1,0 1,0 1,1-1,0 2,0 0,12-3,614-98,-581 98,-1-2,93-30,-125 33,-6 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04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1 139,'0'-2,"1"1,-1 0,1-1,-1 1,1 0,0-1,-1 1,1 0,0 0,0 0,0 0,0 0,0 0,0 0,0 0,0 0,0 0,1 0,-1 1,0-1,1 0,1 0,33-11,37-3,1 4,117-3,18-3,-170 12,22-2,73-19,-112 19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05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9,0 6,4 6,2 8,3 4,1 7,2 9,0 5,2-3,2 1,-1-3,-4-7,-3-8,-3-7,2-10,-1-10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31.5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1 505,'4'-1,"1"0,-1-1,0 1,0-1,0 0,0 0,0-1,6-4,9-4,174-83,90-48,-177 86,-34 18,112-77,-149 87,-42 31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06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0 753,'1'-1,"-1"-1,1 1,-1 0,1 0,0 0,-1 0,1 0,0 0,0 0,0 0,0 0,0 0,0 0,0 0,0 0,0 1,0-1,0 1,0-1,0 1,2-1,35-13,-28 11,1096-341,-456 170,-359 98,-281 73,8 0,0-2,0 0,0-1,-1-1,0-1,0 0,0-1,29-22,-8 4,-20 18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10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92 283,'2'7,"0"0,0 0,0-1,1 1,0-1,6 9,-3-5,64 122,77 158,-144-284,0-2,-1-1,0 1,-1 0,1 0,-1 0,1 0,-1 0,0 0,-1 0,1 0,-1 0,0 9,-1-13,0 0,0-1,0 1,-1 0,1-1,0 1,0-1,0 1,0-1,0 1,0-1,0 0,1 1,-1-1,0 0,0 0,0 0,1 0,-1 1,0-1,0-2,-1 1,-29-38,1-1,2-2,-41-84,-47-149,108 257,-7-17,9 24,0 0,1 0,1 0,0 0,1-1,0 0,1 1,-1-15,3 26,0 0,0 0,0 0,1 1,-1-1,0 0,1 0,-1 0,0 0,1 1,-1-1,1 0,-1 0,1 1,0-1,-1 0,1 1,0-1,-1 1,1-1,0 1,0-1,-1 1,1 0,0-1,0 1,0 0,0-1,0 1,-1 0,1 0,0 0,0 0,0 0,0 0,0 0,0 0,0 0,0 1,-1-1,1 0,0 0,0 1,0-1,0 1,-1-1,1 1,1 0,49 26,-41-21,471 278,-442-261,-22-14,0 1,-1 0,0 1,0 0,-2 1,1 1,17 21,-26-26,1 0,0-1,0 0,17 12,-21-16,1-1,-1 1,1-1,0 0,-1-1,1 1,0 0,0-1,0 0,0 0,1 0,-1-1,0 1,5-1,-8 0,0-1,-1 1,1 0,0 0,-1-1,1 1,-1-1,1 1,0-1,-1 1,1-1,-1 1,0-1,1 1,-1-1,1 0,-1 1,0-1,1 1,-1-1,0 0,0 0,1 1,-1-1,0 0,0 1,0-1,0 0,0 0,0 1,0-1,0 0,0 1,0-1,-1 0,1 0,0 1,-1-2,-10-32,10 32,-83-192,-25-62,92 222,14 29,0 0,0-1,0 0,0 1,1-1,0 0,0 0,1 0,-2-9,6 8,0 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11.4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0,'4'0,"6"4,1 6,2 5,0 4,6 3,3 6,3 3,-4 0,0-2,-5 0,0-2,1-6,-2-1,-8-5,-5-5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19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223 622,'1'12,"1"-1,0 0,1 0,0 0,0-1,7 15,3 9,14 44,112 350,-77-132,-61-277,-6-19,-13-30,11 17,-118-230,-110-305,224 520,-48-131,52 135,0 0,2 0,1-1,-2-39,6 62,0-1,0 1,0-1,1 1,-1-1,1 1,-1 0,1-1,0 1,0 0,0-1,0 1,0 0,1 0,-1 0,1 0,-1 0,1 0,0 0,-1 1,1-1,0 1,0-1,0 1,1 0,-1-1,0 1,0 0,1 1,-1-1,0 0,1 1,-1-1,1 1,-1 0,1 0,-1 0,1 0,2 0,11 1,0 1,0 0,0 1,27 9,14 9,0 1,-2 4,100 61,145 124,-194-133,19 13,273 191,-397-281,0 0,1 0,-1 0,1 1,0-1,-1-1,1 1,0 0,-1 0,1-1,0 1,0-1,0 1,0-1,-1 0,1 0,0 0,0 0,0 0,0 0,0 0,0-1,-1 1,1-1,2 0,-2-1,-1 0,0 0,1 0,-1 0,0 0,0 0,0 0,0-1,0 1,0 0,-1-1,1 1,-1 0,0-1,0 1,0-1,0 1,0 0,-1-5,-2-31,-2 1,-2 0,-19-60,-49-108,42 118,-40-99,-122-225,185 395,3 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19.8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1,'0'4,"4"1,1 5,0 8,4 14,3 9,5 7,-1 7,2 7,0 1,3 2,-3-1,0-8,1-5,-3-6,-4-8,-4-10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20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0 495,'94'-3,"140"-22,92-37,-148 26,968-254,-1079 269,-24 6,2 2,-1 1,58-6,-93 18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22.2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174 650,'8'10,"0"0,-1 0,0 1,-1 0,0 0,-1 1,5 13,6 14,100 231,-45-98,-239-490,85 172,47 81,-51-100,74 138,2-1,1 0,1 0,-5-34,13 59,1 0,-1-1,1 1,0 0,0-1,0 1,0-1,1 1,0 0,-1-1,1 1,0 0,1 0,-1-1,0 1,1 0,3-4,-3 5,0 0,0 0,0 1,0-1,1 0,-1 1,0 0,1 0,-1 0,1 0,-1 0,1 0,0 0,-1 1,1 0,0-1,0 1,-1 0,1 0,0 0,-1 1,1-1,3 2,24 6,-1 2,0 1,0 1,51 31,-32-17,-31-17,252 138,-207-109,-3 3,69 59,-63-37,-33-32,54 42,-85-71,0-1,0 0,1 0,-1 0,1 0,-1 0,1 0,-1 0,1-1,-1 1,1 0,0-1,-1 1,1-1,0 0,0 1,-1-1,1 0,0 0,0 0,-1 0,1-1,0 1,0 0,-1-1,3 0,-3-1,1 1,-1-1,1 0,-1 0,0 1,0-1,0 0,0 0,0-1,0 1,-1 0,1 0,-1 0,1 0,-1-1,0 1,0-3,0-12,0 0,-1 0,-1 1,-5-18,-24-76,-4 2,-58-118,23 57,3 19,67 147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23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1 156,'0'-9,"0"1,1-1,0 0,0 1,1-1,0 1,0 0,7-14,-7 18,0 0,0 0,1 1,0 0,-1-1,1 1,0 0,1 0,-1 1,1-1,-1 1,1-1,0 1,0 0,0 1,0-1,0 1,0-1,5 0,27-3,0 1,-1 2,1 1,0 2,0 1,0 2,-1 1,0 2,46 16,-67-19,0 1,0 1,-1 0,0 0,0 2,22 15,-32-20,0-1,-1 1,1 0,0 0,-1 0,1 0,-1 0,0 0,0 1,0-1,-1 1,1-1,-1 1,0 0,0-1,0 1,-1 0,1 0,-1 0,0 0,0 0,0-1,0 1,-1 0,0 0,0 0,0-1,0 1,0 0,-3 5,-7 8,0 1,-1-2,0 1,-2-2,0 0,-16 13,-9 11,-119 123,155-159,0 0,1 0,-1 0,1 0,-1 0,1 1,0-1,0 1,0 0,1 0,-2 4,3-7,0-1,0 1,0 0,0 0,0-1,0 1,0 0,0 0,0-1,0 1,0 0,1 0,-1-1,0 1,0 0,1-1,-1 1,1 0,-1-1,0 1,1 0,-1-1,2 2,0-1,0-1,-1 1,1 0,0 0,0-1,0 1,0-1,0 0,0 0,0 1,-1-1,1 0,4-1,50-6,-1-3,82-25,-47 11,17-5,-36 10,119-19,-159 35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23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1 345,'5'-4,"1"-1,0 1,1 1,-1-1,1 1,-1 1,1-1,0 1,10-2,12-5,81-25,132-23,-57 15,-109 23,526-128,-588 144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24.5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0 334,'14'-2,"-1"0,1-1,-1-1,0 0,0-1,0 0,19-12,-11 7,81-33,2 5,173-41,-240 70,2 1,1-1,-2-3,0-1,0-1,59-34,-83 39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42.2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1 969,'3'4,"0"1,0-1,0 1,-1 0,0 0,0-1,0 2,2 8,5 13,5 7,-4-10,1 0,19 32,-29-54,1 0,-1 0,0 0,1-1,-1 1,1-1,-1 1,1-1,0 1,-1-1,1 0,0 0,0 0,0 0,0 0,0 0,0 0,0-1,1 1,-1-1,0 1,0-1,0 0,0 0,1 0,-1 0,0-1,0 1,0 0,1-1,-1 0,0 1,0-1,0 0,0 0,0 0,0 0,-1-1,1 1,0 0,-1-1,3-2,6-5,0-1,-1 0,-1 0,0-1,12-20,23-43,55-134,-86 176,-1 1,-2-2,-1 1,-2-1,-1-1,-2 1,-1-47,-2 79,0 1,0-1,0 1,0-1,0 1,-1-1,1 1,0-1,0 1,0-1,0 1,0 0,1-1,-1 1,0-1,0 1,0-1,0 1,0-1,1 1,-1 0,0-1,0 1,1-1,-1 1,0 0,1-1,-1 1,0 0,1-1,-1 1,0 0,1 0,-1-1,2 1,14 10,24 37,-32-37,44 53,3-3,3-2,2-2,2-4,3-2,98 58,-157-104,0-1,0 0,1 0,-1-1,11 3,-15-5,-1 1,0-1,1 0,-1 0,1 0,-1 0,1 0,-1-1,0 1,1 0,-1 0,1-1,-1 1,0-1,0 0,1 1,-1-1,0 0,0 0,0 1,0-1,1 0,-1 0,-1 0,1-1,0 1,0 0,0 0,0 0,-1-1,1 1,-1 0,1-2,3-9,-1 0,-1 0,0 0,0 0,-1 0,-1 0,-1-21,-17-90,9 73,-46-240,40 229,-3 1,-43-98,55 145,-1 0,0 1,0-1,-1 2,-1-1,0 1,-1 0,0 1,0 0,-1 0,-1 1,-24-14,31 21,7 4,16 9,32 16,80 30,188 90,48 52,-363-197,1-1,-1 1,0 0,0 0,0 1,0-1,0 0,-1 1,1 0,-1 0,0 0,1 0,-1 0,-1 0,1 0,0 1,-1-1,0 0,1 1,-1 0,-1-1,1 1,0 5,-2-1,1 0,-2-1,1 1,-1-1,0 1,0-1,-1 0,0 0,-1 0,-5 9,-111 178,108-175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32.1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0,'11'2,"-1"0,1 1,-1 0,1 1,-1 0,0 0,-1 1,13 8,-7-4,22 14,-1 2,-1 1,39 38,-10-8,459 362,-465-370,-40-32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28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1 610,'0'-32,"1"0,3 0,0 0,2 0,1 0,2 1,14-35,-16 50,1 0,0 0,1 1,0 0,2 1,-1 0,2 1,0 0,0 0,1 2,1-1,0 2,0 0,29-15,1 4,1 2,1 3,0 1,64-12,-83 23,0 1,0 1,0 2,0 0,0 2,0 1,0 1,-1 1,36 12,-40-10,-1 1,-1 0,1 2,-2 0,20 14,-34-21,-1 0,0 0,0 1,0-1,0 1,-1 0,1 0,-1 0,0 0,0 0,0 1,-1-1,0 1,0 0,0 0,0 0,-1 0,1 0,-2 0,1 0,0 1,-1-1,0 0,0 0,0 0,-1 1,-2 7,-1 0,-1 0,-1 0,0-1,-1 0,0 0,-9 11,-58 67,34-44,-347 396,398-447,1 2,-1-1,1 2,-1-1,19 0,99-7,-89 13,0 1,0 2,0 2,-1 1,0 2,-1 2,0 1,-1 3,-1 0,64 43,-90-53,0 1,0-1,-1 2,0-1,-1 1,0 1,0 0,-1 0,9 15,-14-20,0-1,0 0,-1 1,1 0,-1-1,0 1,0 0,-1 0,1-1,-1 1,0 0,0 0,-1 0,0-1,0 1,0 0,0 0,0-1,-1 1,0-1,0 0,0 1,-1-1,0 0,1 0,-7 6,-43 43,-113 91,97-89,61-50,0 0,0 0,0-1,-1 0,1 0,-1-1,0 1,-1-2,1 0,0 0,-1 0,1-1,-1 0,1 0,-1-1,1-1,-13-1,1 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29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0 289,'54'-10,"-12"0,940-98,2 0,-950 103,-1-1,0-2,54-21,-85 28,0 0,0 1,1-1,-1 0,0 1,1 0,-1-1,0 1,1 0,-1 0,3 1,5 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30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1,'3'31,"2"0,0-1,2 1,2-1,22 54,-4-10,8 41,-12-38,35 83,-56-157,-1-1,0 1,0 0,1-1,0 1,-1-1,1 0,0 0,0 1,0-1,1 0,-1-1,0 1,1 0,-1-1,1 1,-1-1,1 0,0 0,0 0,0 0,-1 0,1-1,0 1,0-1,0 0,0 0,0 0,0 0,0 0,0-1,0 1,-1-1,1 0,5-2,9-4,0 0,-1-2,0 0,24-18,-23 16,4-3,0-1,-1 0,-1-2,0 0,-1-1,-1-1,-1 0,0-1,-2-1,0-1,-1 0,-2 0,0-1,-1-1,-2 0,0 0,5-31,11 101,94 217,-66-153,-46-93,-1 1,0-1,-1 1,-1 0,-1 0,0 1,-1-1,-1 0,-3 19,2-14,1-2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39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1,'4'4,"6"6,4 9,6 10,2 8,2 10,5 6,-2-2,-2-2,0-1,-5 0,-2-4,-4-5,-4-5,-4-5,-3-7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40.1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10,'4'0,"1"-4,0-1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40.8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1,'3'56,"1"0,4 0,1 0,4-1,24 70,120 262,-109-280,29 66,7-3,8-5,131 179,-214-333,19 28,41 41,-62-72,1 0,0-1,1 1,0-2,0 1,0-1,1-1,0 1,0-2,0 1,13 2,-15-6,-1 0,1-1,0-1,0 1,-1-1,1 0,0-1,-1 0,0 0,1 0,-1-1,0 0,0-1,0 0,-1 0,10-7,5-5,-2 0,0-1,28-35,-2-6,38-65,31-42,-99 146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41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0 334,'1'-2,"-1"0,1 0,-1 0,1 0,0 0,0 0,0 0,0 0,0 0,0 1,0-1,1 0,-1 1,0-1,1 1,2-2,33-25,-20 17,37-26,2 2,1 2,2 4,1 1,1 4,85-23,-86 24,-45 17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41.9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0,'5'1,"-1"0,0-1,1 1,-1 1,0-1,0 0,0 1,0 0,0 0,0 0,6 6,41 37,-30-26,158 155,-154-146,-2 2,0 0,-2 1,28 56,-33-37,-12-29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42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789 1,'-6'1,"1"0,0 0,-1 1,1 0,0 0,0 0,0 1,1 0,-1-1,1 2,-8 5,-5 3,-61 45,1 3,4 3,2 4,3 2,3 4,-100 147,98-113,60-94,0 1,1 1,1-1,0 1,-5 29,10-40,-1 0,1 0,0 0,1-1,-1 1,1 0,-1-1,1 1,0 0,1-1,-1 1,1-1,-1 1,1-1,0 0,0 0,1 0,-1 0,0 0,1 0,0-1,0 1,0-1,0 0,0 0,0 0,0 0,1 0,-1-1,5 2,12 4,1 0,0-2,0 0,24 1,-30-3,222 24,89 16,83 48,-403-89,0 0,0 0,-1 0,1 1,-1-1,9 7,-14-8,1-1,0 0,-1 1,1-1,-1 1,0-1,1 1,-1-1,1 1,-1 0,0-1,1 1,-1-1,0 1,0 0,0-1,1 1,-1 0,0-1,0 1,0 0,0-1,0 1,0 1,-1-1,0 0,0 1,1-1,-1 0,0 0,0 0,0 0,-1 0,1 0,0 0,0 0,0 0,-1-1,1 1,0 0,-3 0,-25 13,1 2,1 0,0 2,-32 29,10-4,-47 57,78-79,13-14,-1-1,1 1,-1-1,-1 0,1 0,-1-1,0 0,-10 6,0-4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43.5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756 1,'-8'14,"-1"-1,-18 22,-9 14,-127 206,-34 59,140-219,-3-2,-87 100,112-164,22-20,10-6,5-6,2-2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33.7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257 415,'11'2,"1"0,-1 1,0 0,0 1,0 0,0 0,16 10,0-1,35 18,-1 3,-2 3,-1 2,87 78,186 209,-67-17,-249-283,-15-26,0 1,0-1,0 0,0 0,0 1,0-1,0 0,0 0,0 0,0 1,0-1,0 0,0 0,-1 1,1-1,0 0,0 0,0 0,0 1,0-1,-1 0,1 0,0 0,0 0,0 0,-1 1,1-1,0 0,0 0,-1 0,1 0,0 0,0 0,0 0,-1 0,1 0,0 0,0 0,-1 0,1 0,0 0,0 0,-1 0,1 0,0 0,0 0,-1 0,1 0,0-1,-50-23,-683-506,598 418,-206-220,323 312,2-1,0 0,-24-45,36 59,0 0,1 0,0-1,0 1,1-1,0 0,0 1,0-1,1 0,1 0,-1 0,1 0,1 0,-1 0,2 0,-1 0,3-8,-2 12,0 0,1 0,-1 0,1 0,0 1,0-1,0 1,0-1,1 1,-1 0,1 1,0-1,0 1,0-1,0 1,0 0,1 1,5-2,11-3,0 1,38-3,-13 1,22-5,82-5,-125 16,0 1,0 0,0 3,0 0,-1 1,43 13,-58-14,-1 1,1 0,-1 0,0 1,-1 0,1 0,-1 1,0 0,0 0,-1 1,0 0,6 7,-3 0,-1-1,-1 1,0 0,0 1,-2-1,6 23,-1 9,-2 2,-2-1,-1 75,-6 26,1-124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44.2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45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1395,'2'-10,"0"0,0 1,1-1,1 1,0 0,0-1,0 2,1-1,1 0,6-8,4-6,344-500,25-42,-377 552,30-59,-36 69,-1 0,1-1,-1 1,0-1,0 1,0-1,-1 1,1-1,-1 0,0 1,0-1,0 0,-1 1,1-1,-1 1,0-1,-2-6,3 9,-1 0,1 0,-1 0,0 0,1 0,-1 0,0 0,0 0,0 0,0 0,1 0,-1 0,-1 0,1 1,0-1,0 0,0 1,0-1,0 1,-1-1,1 1,0 0,0 0,-1-1,1 1,0 0,0 0,-1 0,1 0,0 0,0 0,-1 1,1-1,0 0,0 1,-1-1,1 1,0-1,-2 2,1 0,-1-1,1 1,-1 0,1 1,0-1,0 0,0 1,0-1,0 1,1-1,-1 1,1 0,0 0,-1-1,0 6,1-3,1 0,0 1,0-1,0 1,1-1,-1 1,1-1,1 0,-1 1,1-1,0 0,0 0,0 0,1 0,-1-1,1 1,0-1,1 1,-1-1,1 0,5 4,12 12,1-1,44 28,-34-24,13 10,77 76,-105-92,-2 0,0 2,0 0,-2 1,-1 0,0 0,10 28,-16-26,-1 0,-1 0,-1 0,-1 0,-1 1,-1-1,-5 35,3-20,3 54,-1-89,0 1,1-1,-1 0,1 1,0-1,0 0,0 1,0-1,0 0,0 0,1 0,-1 0,1 0,-1 0,1 0,0-1,0 1,0-1,0 1,0-1,0 0,0 1,0-1,1 0,-1-1,0 1,1 0,-1-1,5 1,7 1,0 0,1-1,-1-1,16-2,-5 1,35-4,0-1,80-21,-124 24,17-4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46.9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 43,'-9'0,"0"1,0-1,0 2,1-1,-1 1,0 1,1-1,-13 7,27-20,-4 7,0 0,-1 0,1 0,1 0,-1 1,1-1,-1 1,1-1,0 1,0 0,0 0,1 0,4-3,-7 7,-1-1,1 0,0 0,0 1,0-1,0 0,-1 1,1-1,0 1,0-1,-1 1,1-1,0 1,-1 0,1-1,-1 1,1 0,-1-1,1 1,-1 0,1 0,-1 0,0-1,1 1,-1 0,0 0,0 0,0 0,0 0,0 0,0 1,4 33,-4-32,3 37,1 1,2-1,19 66,-24-104,-1 0,1 0,-1 0,1 0,0 0,0 0,0 0,0 0,0 0,0-1,0 1,1 0,-1-1,1 1,-1-1,1 1,0-1,-1 0,1 0,0 1,0-1,2 1,-2-3,0 1,-1 0,1-1,0 1,-1 0,1-1,-1 0,1 1,-1-1,1 0,-1 0,1 0,-1 0,0 0,0 0,1-1,-1 1,0 0,0 0,0-1,0 1,-1-1,1 1,0-1,0 1,-1-1,1 1,-1-3,4-7,-1 1,-1-1,0 0,0 1,0-21,6-32,-8 62,0 0,0 0,1 1,-1-1,0 0,0 0,1 1,-1-1,1 0,-1 0,0 1,1-1,-1 0,1 1,0-1,-1 1,1-1,-1 1,1-1,0 1,0-1,-1 1,1-1,0 1,-1 0,1 0,0-1,0 1,0 0,1 0,0 0,0 0,0 1,0 0,1-1,-1 1,0 0,0 0,0 0,0 0,-1 0,4 2,38 41,-21-19,1 0,31 25,6 7,-43-39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47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1,'27'40,"-10"-12,222 278,39 55,-276-358,0 1,1 0,0 0,0 0,0-1,0 1,1-1,-1 0,1 0,6 4,3-1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48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1 411,'14'-15,"1"1,0 1,0 0,2 1,0 1,0 1,23-11,429-184,-247 124,-173 66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48.6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0,'4'4,"6"6,1 5,2 0,4 2,3-2,-2 4,0 0,-3 4,0-1,2-1,2 0,-3-2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48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50.3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420 173,'-10'1,"-1"0,1 1,1 0,-1 1,0 0,1 1,-1 0,1 0,0 1,0 0,1 1,-1 0,-8 8,-9 9,1 1,-34 43,31-32,1 1,-33 61,52-81,0 1,0 0,2 0,0 0,1 1,1 0,0 0,1 1,0 18,4-34,-1 1,0-1,1 1,0-1,0 0,0 0,0 1,0-1,1 0,-1 0,1 0,0 0,0-1,0 1,0 0,0-1,1 1,-1-1,1 0,0 0,0 0,-1 0,1 0,0-1,1 1,-1-1,0 0,0 0,0 0,1 0,-1-1,4 1,14 2,-1-1,1-1,41-3,-57 2,29-4,0-1,-1-2,1-1,-2-1,1-2,33-17,4-6,101-65,-160 91,0 0,-1 0,0-1,-1 0,0-1,0 0,-1 0,0 0,-1-1,0-1,-1 1,7-19,-11 25,0-1,0 0,-1 0,0 0,0 0,0 0,-1 0,0 0,0 0,0 0,-1 0,0 0,0 0,-1 0,1 0,-1 0,0 1,-1-1,0 1,1-1,-2 1,1 0,-1 0,1 0,-1 1,-1-1,1 1,-10-7,-11-8,-3-1,-49-47,72 61,-1 0,1 0,0 0,0 0,1-1,0 1,0-1,1 0,0-1,0 1,0-1,1 1,0-1,-1-10,3 16,1-1,-1 1,0 0,1 0,-1 0,1 0,-1-1,1 1,0 0,0 0,0 0,0 1,1-1,-1 0,0 0,1 0,-1 1,1-1,-1 1,1-1,0 1,0 0,0 0,0 0,0 0,0 0,0 0,0 0,0 1,0-1,0 1,1-1,-1 1,0 0,0 0,4 0,8-1,1 1,-1 1,1 0,15 4,-10 0,-1 0,0 2,0 0,-1 1,1 0,31 22,94 78,-113-78,-1 0,-1 2,-1 1,-2 1,-2 1,-1 2,31 67,-54-104,0 0,0 1,0-1,0 0,0 1,0-1,0 0,0 1,0-1,0 0,0 1,0-1,1 0,-1 0,0 1,0-1,0 0,0 1,0-1,1 0,-1 0,0 1,0-1,0 0,1 0,-1 0,0 1,0-1,1 0,-1 0,0 0,1 0,-1 0,0 1,1-1,-1 0,0 0,0 0,1 0,-1 0,0 0,1 0,-1 0,0 0,1 0,0-19,-8-29,-1 10,2 1,2-2,0-44,4 71,0-1,1 1,0 0,1 0,1 0,0 0,0 0,1 1,0 0,1-1,1 1,0 1,0-1,9-9,-10 15,1 1,-1 0,1 0,1 0,-1 1,0-1,1 2,-1-1,1 1,0 0,0 0,0 1,0 0,0 0,0 1,0-1,0 2,11 0,0 1,-1 1,1 0,-1 1,0 1,0 0,22 11,-9 2,-1 0,-1 2,0 2,-2 0,0 1,29 37,-44-49,0 2,-1-1,-1 1,0 1,0-1,-2 1,1 1,-2 0,0 0,-1 0,-1 0,0 1,-1 0,2 16,-5-11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51.6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421 1372,'-9'0,"-1"0,0 1,1 0,-1 1,1 0,0 0,0 1,0 0,0 1,0 0,0 0,1 1,0 0,0 1,0-1,1 2,0-1,0 1,-7 9,-15 18,1 2,3 1,0 1,3 1,-20 45,29-53,1 1,1 0,1 1,3 0,0 1,2 0,-1 45,6-76,0 0,0 1,0-1,0 1,1-1,-1 0,1 1,0-1,0 0,0 1,0-1,1 0,-1 0,1 0,0 0,0 0,0-1,0 1,0 0,1-1,-1 0,1 0,0 1,0-1,-1-1,5 3,-2-2,1-1,-1 0,1 1,0-2,0 1,0-1,-1 0,1 0,0 0,0-1,0 0,-1 0,1-1,10-3,10-7,0-1,-1-2,0 0,-1-2,-1 0,-1-1,23-25,-36 32,0 1,-1-1,0-1,0 1,-2-1,1-1,-2 1,0-1,0 0,-1 0,-1 0,4-27,-1-13,-4-108,-3 104,-4-62,-28-159,32 276,1 0,-1-1,1 1,0 0,0 0,0-1,0 1,0 0,1 0,-1 0,0-1,1 1,0 0,0 0,-1 0,1 0,0 0,3-3,-3 4,0 0,1 0,-1 0,1 0,-1 0,1 0,0 1,-1-1,1 0,0 1,-1 0,1-1,0 1,0 0,-1 0,1 0,0 0,3 0,9 3,0 1,0 0,-1 0,25 12,-17-7,344 156,58 22,-349-159,-8-1,2-3,107 23,-175-47,7 1,0 0,0 0,0-1,0 1,11-2,-17 1,1-1,-1 1,1 0,-1-1,1 1,-1-1,0 0,1 1,-1-1,0 0,1 0,-1 0,0 0,0 0,0 0,0 0,0 0,0 0,0 0,0-1,0 1,-1 0,1-1,-1 1,1-1,-1 1,1 0,-1-1,0 1,1-1,-1-2,0-14,0 1,-2-1,0 1,-8-32,0-4,-15-80,-6 2,-86-232,74 259,-5 3,-4 1,-117-166,155 245,-1 0,-1 1,-1 1,-1 1,0 0,-31-21,48 37,0 1,-1 0,1 0,-1 0,0 1,1-1,-1 0,0 0,0 1,1-1,-1 1,0 0,0 0,0-1,1 1,-1 0,0 0,0 1,0-1,1 0,-1 1,-2 0,3 0,-1 0,1 0,0 0,0 0,0 1,0-1,0 1,0-1,0 1,0-1,0 1,1-1,-1 1,1-1,-1 1,1 0,-1 0,1 2,-1 7,1-1,0 1,1 0,0 0,1 0,2 10,9 23,2-1,2-1,28 52,81 111,-56-111,117 123,-32-43,-147-162,0-1,0 1,7 18,4 5,-9-23,0-4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52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1 189,'25'30,"0"2,-2 0,-2 1,21 42,-28-49,9 23,-17-35,-1-1,2-1,13 21,-14-31,-2-12,-2-14,-2-3,1-22,1 0,17-88,-15 121,0 0,2 0,0 1,0-1,1 2,1-1,1 1,0 0,1 1,0 0,1 0,17-15,-22 23,-1 0,0 0,1 1,0 0,0 0,1 0,11-4,-16 8,0-1,0 1,0 0,0 0,1 0,-1 0,0 0,0 0,0 0,0 1,0-1,1 1,-1 0,0 0,0 0,0 0,-1 0,1 0,0 0,0 0,-1 1,1-1,0 1,-1-1,0 1,1 0,-1-1,0 1,0 0,1 2,22 38,-1 0,18 52,9 19,-17-42,-19-36,28 45,-31-65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35.6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392 625,'-10'0,"-1"1,1 0,-1 0,1 2,0-1,0 1,0 1,0-1,0 2,1-1,-12 9,7-3,0 0,1 2,0-1,1 2,0 0,-13 18,4 0,2 1,1 1,2 0,0 1,-17 63,24-68,2-1,1 1,1 0,2 0,1 0,1 0,4 42,-2-61,0 0,1-1,1 1,0-1,0 1,0-1,1 0,1 0,0 0,0-1,0 1,1-1,1-1,-1 1,1-1,0 0,1-1,0 1,0-2,0 1,0-1,1 0,0-1,0 0,12 4,-18-7,-1 0,1 0,0 0,0-1,0 1,-1 0,1-1,0 0,0 0,0 0,0 0,0 0,0 0,0-1,-1 1,1-1,0 0,0 0,-1 0,1 0,0-1,-1 1,1-1,-1 1,0-1,1 0,-1 0,0 0,0 0,0 0,-1-1,1 1,0-1,-1 1,2-5,3-7,-1-1,-1 0,-1 0,0-1,1-22,-2 27,10-394,-11 151,-1 248,0 0,1-1,0 1,0-1,0 1,1 0,0 0,4-8,-5 12,0 1,0 0,0-1,0 1,0 0,0 0,0 0,0 0,0 0,0 0,1 0,-1 0,1 1,-1-1,0 0,1 1,-1-1,1 1,-1-1,1 1,-1 0,1 0,0 0,-1 0,1 0,-1 0,1 0,-1 0,1 1,-1-1,1 0,-1 1,1-1,-1 1,1 0,-1 0,0-1,3 3,44 26,-1 2,82 73,34 23,-157-123,4 3,0 0,0-1,1 0,0-1,19 6,-28-10,0-1,0 1,0-1,0 0,0 0,0 0,0 0,0 0,0 0,0 0,1-1,-2 1,1-1,0 0,0 1,0-1,0 0,0 0,0 0,-1-1,1 1,-1 0,1-1,-1 1,1 0,-1-1,0 0,1 1,-1-1,0 0,0 0,0 0,-1 1,1-1,0 0,-1 0,1 0,-1 0,0 0,1-4,3-19,-1-1,0 1,-2-1,-4-42,-20-101,11 104,-2 1,-37-96,40 130,-2 0,-1 2,-1 0,-2 0,-1 1,0 2,-32-33,50 57,-1 0,0 0,1 0,-1 0,0 1,0-1,0 0,1 0,-1 1,0-1,0 1,0-1,0 1,0-1,0 1,0-1,-1 1,1 0,0 0,0 0,0 0,0-1,0 1,0 1,0-1,-1 0,1 0,-1 1,1 0,1 0,-1 0,1 0,-1 0,1 0,-1 0,1 0,0 0,-1 0,1 0,0 0,0 0,0 0,0 1,0-1,0 0,0 0,0 0,1 0,-1 0,0 0,1 0,-1 0,1 0,-1 0,1 0,-1 0,2 2,5 9,1 0,1 0,0-1,0 1,1-2,0 0,12 9,87 62,-94-70,71 42,3-4,148 59,-132-63,159 92,-259-133,1-1,-1 2,0-1,0 0,0 1,-1 0,0 0,7 11,-10-15,0 0,-1 0,1 1,0-1,-1 0,0 1,1-1,-1 1,0-1,0 1,0-1,0 0,0 1,0-1,0 1,0-1,0 1,-1-1,1 0,-1 1,1-1,-1 0,1 1,-1-1,0 0,0 0,1 1,-1-1,0 0,0 0,0 0,0 0,-1 0,1 0,0-1,0 1,0 0,-1-1,1 1,0 0,-1-1,1 0,-1 1,1-1,-3 1,-36 13,0 3,-42 24,57-27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53.5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64 238,'-2'0,"0"0,0 0,-1 0,1 1,0-1,0 1,-1-1,1 1,0 0,0 0,0 0,0 0,0 0,0 1,0-1,0 0,1 1,-1-1,1 1,-3 2,2 0,-1 0,1 0,0 0,0 1,1-1,-1 0,1 1,0 0,-1 6,1 3,1 1,0-1,1 0,0 0,6 24,3-4,2-1,1 0,2-1,1 0,1-1,2-1,1-1,2-1,0 0,2-2,35 31,-55-53,0-1,1 0,-1 1,1-1,0-1,0 1,0-1,0 0,8 3,-11-5,-1 0,1 0,-1 0,1 0,-1 0,1 0,0-1,-1 1,1 0,-1-1,1 1,-1-1,0 0,1 1,-1-1,1 0,-1 0,0 0,0 0,0 0,1 0,-1 0,0 0,0-1,0 1,-1 0,1-1,0 1,0 0,-1-1,1 1,-1-1,1 1,-1-1,0 1,0-1,1-3,3-18,-2-1,0 0,-1 0,-1 0,-2 0,-4-29,-37-144,37 173,-1-3,-41-149,37 145,0 1,-2 1,-27-44,40 71,-1 1,1 0,-1 0,1-1,-1 1,0 0,0 0,0 0,0 0,1 0,-1 0,-1 0,1 0,0 0,0 1,0-1,0 0,0 1,-1-1,1 1,0-1,-1 1,1 0,0-1,-1 1,1 0,0 0,-1 0,1 0,-1 0,1 0,0 1,-1-1,1 0,0 1,-2 0,-8 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56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5342 10278,'2'0,"1"-1,-1 1,1-1,-1 0,1 0,-1 0,0 0,1-1,-1 1,0 0,0-1,0 0,0 1,0-1,0 0,2-4,26-39,1-17,-2-2,21-72,-20 52,53-161,85-422,-45-274,-113 771,-7-1,-8 0,-7 0,-8 2,-7 0,-7 2,-8 1,-109-279,73 268,-8 4,-7 3,-7 5,-7 5,-7 4,-7 5,-165-158,210 237,-4 3,-2 4,-3 4,-3 3,-2 5,-3 3,-1 4,-2 5,-3 3,0 6,-2 3,-134-20,101 30,-266-5,361 27,1 1,-50 13,48-9,-80 7,58-15,0-3,1-3,0-3,0-2,-61-20,33 3,1-4,-140-72,131 48,3-4,2-4,3-4,3-3,4-5,3-3,3-3,4-3,-112-175,114 143,5-2,5-3,5-3,6-1,6-3,5-2,-35-234,64 298,3-1,5-105,3 142,1 0,2 0,1 0,1 1,2-1,0 2,25-50,-25 65,1 0,0 0,1 1,0 1,1 0,1 0,0 1,0 1,1 0,17-9,18-8,88-34,9 11,44-19,-169 59,0 0,0-2,-1 0,0-1,-1-1,22-22,-35 30,0 1,-1-1,0 0,0-1,-1 1,0-1,0 0,0 0,-1 0,0-1,0 1,-1-1,0 0,-1 1,1-1,-1 0,-1 0,0 0,0 0,0 0,-1 0,0 0,-1 1,-4-15,0 7,0 1,-1 0,-1 0,0 1,-1 0,-1 0,0 1,0 0,-1 1,-1 0,-21-15,-5-1,-3 1,0 3,-1 1,-1 3,0 1,-2 2,0 2,-79-14,65 19,0 3,0 2,-1 3,1 3,0 2,-89 17,67-2,69-15,52-13,240-43,2 12,361-4,-607 43,145-1,-153 3,1 2,-1 0,0 2,31 10,-53-13,1 0,0 1,-1 0,0 0,1 0,-1 1,0 0,-1 0,1 0,-1 1,0 0,0 0,0 0,-1 1,0-1,0 1,0 0,-1 0,0 1,3 6,-1 4,-1 1,-1 0,-1 0,0 0,-1 0,-3 30,1-6,-7 796,12-795,2-10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57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440 725,'-1'0,"0"0,0-1,0 1,0-1,0 1,0-1,0 1,0-1,0 0,0 1,0-1,0 0,1 0,-1 0,0 0,1 1,-1-1,0 0,1 0,-1 0,1 0,0 0,-1-1,1 1,0 0,-1 0,1 0,0 0,0 0,0 0,0 0,0 0,0-1,1 1,-1 0,1-2,7-46,-8 47,37-133,11-50,-42 157,-2 0,-1-1,-1 1,-4-45,2 64,-1 1,-1 0,1 0,-1 0,-1 1,1-1,-1 0,-1 1,1 0,-1-1,-5-6,6 11,1 1,-1-1,0 0,0 0,0 1,-1 0,1 0,0 0,-1 0,1 0,-1 1,0-1,0 1,1 0,-1 0,0 1,0-1,0 1,0 0,0 0,0 0,0 0,0 1,-5 1,-11 2,1 2,0 1,0 0,0 1,1 1,1 1,-19 12,-109 92,140-109,1-2,-7 7,-1 0,1 0,-17 23,27-31,-1 0,0 1,1-1,-1 0,1 1,-1 0,1-1,0 1,0 0,1 0,-1-1,1 1,-1 0,1 0,0 0,0 0,0 0,0 0,0-1,1 1,0 0,-1 0,1 0,0-1,0 1,3 5,3 2,1-1,1 1,-1-1,1-1,1 0,0 0,14 9,83 42,-60-36,472 234,-515-255,1 0,0 0,-1 1,0-1,1 1,-1 0,0 0,-1 1,1-1,0 1,-1 0,0 0,0 0,0 0,2 6,-2-2,0-1,-1 2,0-1,-1 0,0 0,0 0,-1 1,0 11,-2 5,-1-1,-1 1,-1 0,-1-1,-1 0,-15 33,14-38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58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72 277,'-11'18,"1"1,0 0,1 0,-10 36,16-45,0 1,1-1,0 1,1-1,0 1,0 0,1 0,1-1,0 1,0 0,4 12,-3-18,0-1,1 0,-1 1,1-1,0 0,0-1,0 1,1 0,-1-1,1 0,0 1,0-2,0 1,0 0,1-1,-1 0,0 0,1 0,0 0,0-1,-1 0,9 1,12 2,-1-2,1 0,30-2,-35-1,4 1,-6 1,0-1,0-2,0 1,22-6,-36 6,0 0,0-1,0 1,0-1,0 0,0 0,-1 0,1 0,-1-1,1 1,-1-1,0 0,0 0,0 0,0-1,-1 1,1-1,-1 1,0-1,0 0,0 0,0 0,1-5,2-22,-2-1,0 0,-3 1,0-1,-2 0,-1 1,-8-34,8 45,-1 1,-1 0,0 0,-2 1,0 0,-1 0,-14-24,18 35,-1 1,1 0,-1 1,0-1,0 1,-1 0,0 0,0 0,0 1,0 0,-1 0,1 1,-1-1,0 2,0-1,0 1,0 0,-1 0,1 1,-1 0,1 0,-9 1,4 0,-10 0,0 0,-1 2,1 0,-39 11,46-8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59.1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0,'4'0,"2"4,-1 6,3 5,5 4,4 4,3 1,2 5,2-2,-3-6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7:59.5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75 216,'-4'-9,"-1"-6,-5-5,-4-8,1-2,1-2,4 2,3 1,2 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00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0,'31'67,"44"55,167 206,-175-252,3-2,3-3,116 87,-145-127,0-1,2-2,1-2,1-3,1-1,63 18,-107-39,-1 1,1-1,0-1,0 1,0 0,0-1,0 0,0 0,0-1,0 0,0 1,0-1,0-1,0 1,-1-1,8-3,-6 1,-1-1,0 1,0-1,0 0,0 0,-1 0,0 0,0-1,0 0,-1 0,4-8,8-19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00.9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1006 19,'-1'0,"0"0,1 0,-1-1,1 1,-1 0,1 0,-1 0,1 0,-1-1,1 1,-1 0,1 0,-1-1,1 1,0-1,-1 1,1 0,-1-1,1 1,0-1,-1 1,1 0,0-1,-1 0,1 0,0 0,-1 1,1-1,-1 1,1-1,0 0,-1 1,0-1,1 1,-1-1,1 1,-1-1,1 1,-1 0,0-1,1 1,-1 0,0 0,1-1,-1 1,0 0,0 0,1 0,-1 0,0 0,-1 0,-16 3,0 1,0 0,0 1,1 2,0 0,-23 12,6-3,-99 51,-215 146,141-80,192-124,11-5,-1-1,0 0,0 1,0-1,0-1,0 1,-1-1,1 0,-1 0,1-1,-1 0,0 0,0 0,-6 0,4-7,9-3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02.2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0 710,'2'4,"-1"0,1 0,-1 0,1 0,1 0,-1 0,0 0,1-1,4 5,2 5,100 142,217 239,-324-392,0 1,-1-1,2 0,-1 0,0 0,0 0,1 0,-1 0,1-1,-1 1,1-1,0 0,0 0,0 0,-1 0,1 0,0-1,0 1,0-1,0 0,0 0,0 0,0 0,6-1,-6-1,0 0,0 0,0 0,0 0,0-1,0 1,0-1,-1 0,0 1,1-1,-1 0,0-1,0 1,-1 0,1-1,-1 1,1-1,-1 1,1-7,19-86,-5-2,8-182,-21 238,-1-295,-6 285,-2 1,-3 0,-1 1,-27-76,-10 31,47 95,0 1,0-1,0 0,1 0,-1 0,0 0,0 0,0 0,0 0,0 0,0 0,0 0,0 0,0 1,1-1,-1 0,0 0,0 0,0 0,0 0,0 0,0 0,0 0,1 0,-1 0,0 0,0 0,0 0,0 0,0 0,0 0,0 0,1 0,-1 0,0 0,0 0,0-1,0 1,0 0,0 0,0 0,0 0,1 0,-1 0,0 0,0 0,0 0,0 0,0 0,0-1,0 1,0 0,0 0,0 0,0 0,0 0,0 0,0 0,0-1,0 1,0 0,0 0,0 0,0 0,18 10,20 16,101 84,132 100,-119-104,137 105,-278-202,0 1,-1 1,0-1,0 2,-1-1,-1 1,0 0,8 17,-14-25,-1 0,1-1,0 2,-1-1,0 0,0 0,0 0,-1 1,1-1,-1 0,0 0,0 1,-1-1,1 0,-1 1,0-1,0 0,0 0,-1 0,1 0,-1 0,0 0,0 0,-1-1,1 1,-1-1,1 1,-1-1,0 0,0 0,-6 4,-8 5,3-1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02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26,'0'-5,"0"-4,0-2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36.6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1,'1'13,"1"0,0 0,0 0,1 0,1 0,1-1,-1 1,2-1,8 14,12 19,34 41,-35-51,43 62,98 134,-125-180,1-2,67 58,-88-91,0 0,1-1,1-2,0 0,1-2,0 0,40 10,-18-8,0-3,1-1,61 2,-97-11,0 0,1-2,-1 1,0-1,0-1,0 0,-1 0,1-1,-1 0,0-1,0 0,0-1,-1 0,0-1,0 0,0 0,7-9,-8 7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03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157 783,'1'7,"1"0,-1-1,1 1,1-1,-1 0,1 0,5 8,3 8,47 95,92 140,-80-144,15 23,-24-40,54 114,-202-338,-270-509,291 496,6-4,-68-253,120 368,0 0,3-1,0 0,2 0,1-49,3 76,0 1,0 0,0-1,1 1,-1 0,1 0,0 0,0 0,0 0,0 1,0-1,0 0,1 1,-1 0,1-1,0 1,0 0,0 0,0 1,0-1,0 1,0-1,0 1,1 0,3 0,14-5,0 1,42-4,-33 6,53-9,151-1,-228 13,0 0,0 1,0-1,0 1,1 1,-1-1,-1 1,1 0,0 0,0 1,-1-1,6 5,-8-5,-1 0,1 1,-1-1,0 1,0-1,0 1,-1 0,1 0,0 0,-1 0,0 0,0 0,0 0,0 0,0 0,-1 0,1 1,-1-1,0 0,0 1,0-1,0 0,-2 6,-1 8,-2 0,0-1,0 1,-2-1,0 0,-1-1,-15 24,-80 99,80-110,-1 4,2 1,-29 55,40-69,1-5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04.9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1079,'12'1,"0"-1,0-1,0 0,0 0,0-1,0-1,0 0,-1-1,1 0,-1 0,0-1,0-1,-1 0,0-1,0 0,15-13,0-5,0-1,-2 0,-2-2,0-1,-2 0,-1-1,-1-1,-2-1,12-36,-10 17,-2 0,-2-1,-2-1,-3 1,2-70,-10 94,-4-51,2 69,1 1,-1-1,-1 1,1 0,-2 0,1 0,-1 0,-9-14,12 21,0 0,0 0,0 0,-1 1,1-1,0 0,-1 1,1-1,-1 1,0-1,1 1,-1 0,0 0,0-1,0 1,0 1,0-1,0 0,0 0,0 1,0-1,0 1,0 0,-1 0,1 0,0 0,0 0,0 0,0 0,-1 1,1-1,0 1,0-1,0 1,0 0,0 0,0 0,0 0,1 0,-1 0,0 1,0-1,-2 3,-3 4,0 0,0 0,1 1,0-1,0 2,1-1,-7 16,-9 33,2 1,3 0,2 2,3 0,-5 100,16-154,-1 0,1 0,0 0,1 0,-1 0,2 0,-1 0,1 0,0 0,0-1,6 12,-6-15,1 1,0-1,0 1,0-1,1 0,-1 0,1 0,0-1,0 1,-1-1,2 0,-1 0,0-1,0 1,1-1,-1 0,0 0,10 1,10 0,-1-1,1-1,0-1,0-1,-1-1,44-12,133-51,-171 55,0-1,-1-2,-1 0,0-2,-1-1,36-30,-46 32,-1 0,0-1,-2-1,0 0,-1-1,0 0,-2-1,0 0,-1-1,8-25,-8 15,-1-1,-1 0,-2 0,-1 0,-2 0,-2-53,-1 80,1 0,-1 0,0 1,0-1,-1 0,1 0,-1 1,1-1,-1 1,-1 0,1-1,0 1,-1 0,-4-4,7 6,-1 1,0-1,0 1,1-1,-1 1,0-1,0 1,0-1,0 1,0 0,0-1,1 1,-1 0,0 0,0 0,0 0,0 0,0 0,0 0,0 0,0 0,0 0,-1 1,0 0,1 0,-1 0,1 0,0 0,-1 0,1 1,0-1,0 1,0-1,0 1,0-1,0 1,0-1,0 1,1 0,-1 0,0 2,-2 6,0 0,1 1,0-1,1 1,0-1,1 1,0 0,0 0,1-1,1 1,0-1,0 1,1-1,1 0,5 14,8 9,2 0,1 0,26 31,-28-42,-2 1,0 0,-2 1,0 0,-2 1,14 40,-24-52,0 0,-1 0,0 1,-1-1,-1 0,0 1,-1-1,0 0,-6 20,-8 17,-25 52,24-60,-5 9,-47 132,68-182,1 1,-1-1,0 1,1-1,0 1,-1-1,1 1,0-1,0 1,-1-1,1 1,1 0,-1-1,0 1,0-1,0 1,1 0,-1-1,1 1,-1-1,1 0,0 1,0-1,1 2,-1-2,1 0,0 0,-1-1,1 1,0-1,-1 1,1-1,0 0,0 1,-1-1,1 0,0 0,0 0,-1-1,1 1,0 0,0-1,1 0,15-5,-1 0,0-1,20-13,-26 15,87-48,-51 25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05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5,0 4,0 3,0 2,0 1,4 5,6 1,0 0,0-2,-3-1,2-6,0-6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05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51,'0'-4,"0"-6,8-1,8 2,4 2,12 2,8 2,23 2,12 1,11 0,-9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06.3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78,'-2'53,"1"-30,1 0,0 1,6 33,-5-51,0 1,1-1,0 0,0 0,1 0,0 0,0 0,0-1,1 1,-1-1,1 0,1 0,-1 0,1 0,0-1,10 7,-4-4,1-1,0 0,1-1,0-1,-1 0,1 0,0-1,1-1,-1-1,0 1,1-2,-1 0,24-3,-35 3,0 0,-1-1,1 1,0 0,0-1,0 1,-1-1,1 0,0 1,0-1,-1 0,1 0,-1 0,1 0,-1-1,1 1,-1 0,0 0,1-1,-1 1,0-1,0 1,0-1,0 0,1-2,-2 0,1 0,-1 0,1 1,-1-1,0 0,0 0,-1 0,1 1,-1-1,0 0,-3-6,-2-7,-2 1,0 0,-1 0,-13-17,8 16,0 0,-1 1,0 0,-2 1,0 1,0 1,-1 1,-1 0,-33-16,25 17,0 1,-1 0,0 2,-1 2,0 0,-50-2,43 6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07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503 969,'-1'5,"0"0,0 1,0-1,-1 0,0 1,0-1,-6 9,-7 21,-3 51,17-81,0 0,1 0,0-1,0 1,0 0,0 0,1 0,0 0,0 0,0-1,0 1,1 0,0-1,0 1,4 5,-6-9,0-1,0 0,1 1,-1-1,0 1,0-1,1 0,-1 0,0 1,1-1,-1 0,1 1,-1-1,0 0,1 0,-1 0,1 1,-1-1,0 0,1 0,-1 0,1 0,-1 0,1 0,-1 0,1 0,-1 0,1 0,-1 0,0 0,1 0,-1-1,1 1,-1 0,1 0,-1-1,10-16,-2-28,-8 25,-1-1,-1 1,0 0,-2 0,0 1,-11-28,-51-114,58 142,-165-321,-32-75,203 412,-13-43,15 46,0-1,-1 1,1-1,0 1,0-1,0 1,0-1,0 1,0-1,0 1,0-1,0 0,0 1,0-1,0 1,1-1,-1 1,0-1,0 1,0-1,1 1,-1 0,0-1,1 1,-1-1,1 0,0 1,0 0,0 1,1-1,-1 0,0 0,0 1,0-1,0 0,0 1,0-1,0 1,0 0,0-1,0 1,0 0,0-1,0 1,1 1,46 41,-1 3,41 51,-7-7,15 9,5-4,168 123,-44-55,-202-144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07.6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1,'0'4,"4"6,6 5,9 8,10 9,4 7,8 6,7 2,2-2,2 0,-4-4,-6-4,-6-5,-5-3,-8-7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07.9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38.9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1 786,'9'-13,"0"1,1 0,0 1,1 0,0 1,1 0,0 1,20-12,-8 4,47-30,2 3,1 4,2 3,2 3,1 4,1 3,141-28,-182 47,0 2,1 2,0 1,63 4,-90 1,1 0,0 1,-1 0,0 1,0 0,0 1,16 9,-21-10,-1 1,1 1,-1-1,0 1,-1 0,1 1,-1-1,0 1,-1 1,0-1,0 1,5 10,-2 4,0 1,-1 0,-1 0,-1 1,-1-1,-2 1,0 0,-1 0,-5 41,-4 6,-34 135,5-66,-7-2,-5-1,-113 218,156-344,3-3,-1-1,-1 1,1-1,-1 0,-11 11,16-18,0 1,0-1,-1 0,1 0,0 1,0-1,-1 0,1 0,0 0,0 0,-1 1,1-1,0 0,-1 0,1 0,0 0,-1 0,1 0,0 0,-1 0,1 0,0 0,-1 0,1 0,0 0,-1 0,1 0,0 0,-1 0,1 0,0 0,0 0,-1-1,1 1,0 0,-1 0,1 0,0-1,0 1,-1 0,1 0,0-1,-7-18,5-27,2 45,7-177,51-316,100-160,-85 409,-62 223,-11 21,0 1,1 0,-1 0,0 0,0 0,0 0,0 0,0-1,1 1,-1 0,0 0,0 0,0 0,0 0,1 0,-1 0,0 0,0 0,0 0,0 0,1 0,-1 0,0 0,0 0,0 0,0 0,1 0,-1 0,0 0,0 0,0 0,0 0,1 0,-1 0,0 1,0-1,0 0,0 0,0 0,1 0,-1 0,0 0,0 1,0-1,0 0,0 0,0 0,0 0,1 1,6 31,-5-21,0-18,7-53,-5 43,0 0,-2-1,0 1,-2-1,1 1,-4-25,3 42,0-1,0 1,0-1,0 1,0-1,0 1,0-1,0 1,0-1,0 1,0-1,0 1,0-1,0 1,0-1,-1 1,1 0,0-1,0 1,0-1,-1 1,1-1,0 1,-1 0,1-1,0 1,-1 0,1-1,-1 1,1 0,0-1,-1 1,1 0,-1 0,1 0,-1-1,1 1,-1 0,1 0,-1 0,1 0,-1 0,1 0,-1 0,1 0,-1 0,1 0,-1 0,1 0,-1 1,1-1,-1 0,1 0,-1 0,1 1,0-1,-1 0,1 0,-1 1,1-1,0 0,-1 1,1-1,0 1,-1-1,1 0,0 1,-1 0,-19 33,12-13,1 1,2 0,0 0,1 0,2 1,0 0,2 28,1-17,2 0,2 0,0 0,14 39,-12-52,2-1,0 0,1 0,1-1,1 0,0-1,2 0,0-1,1-1,24 22,9 1,2-2,80 46,-75-55,1-2,1-3,63 17,-96-33,0-2,0 0,38 2,-38-6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39.4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1,'-1'188,"3"223,1-353,3-1,1 0,4-1,1 1,4-2,42 104,-54-151,0 0,0 0,0 0,1 0,0-1,1 0,-1 0,2 0,-1-1,1 0,11 9,-4-8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37.4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1 352,'5'-2,"1"0,-1 0,0 0,1 0,-1-1,0 0,0 0,7-7,7-3,349-160,-195 98,-13 22,-142 44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40.2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0 275,'11'1,"-1"0,0 1,0 0,0 1,0 0,-1 1,1 0,-1 0,0 1,0 0,0 1,12 10,-3-1,1 1,-2 1,0 1,17 24,-3 11,-25-41,0-1,1 0,13 16,-20-27,0 1,0-1,0 0,1 0,-1 0,0 0,0 0,1 0,-1 1,0-1,0 0,1 0,-1 0,0 0,0 0,1 0,-1 0,0 0,0 0,1 0,-1 0,0 0,0 0,1 0,-1 0,0 0,0-1,1 1,-1 0,0 0,0 0,0 0,1 0,-1-1,0 1,0 0,0 0,1 0,-1-1,0 1,0 0,0 0,0 0,0-1,0 1,1 0,-1 0,0-1,0 1,0 0,0 0,0-1,0 1,0 0,0 0,0-1,0 1,0 0,0 0,0-1,-1 1,1 0,0 0,0-1,0 1,0 0,0-23,-14-116,6 79,3-1,4-87,1 144,0-1,0 0,1 1,0-1,0 1,0 0,0-1,1 1,0 0,0 0,0 0,0 0,1 0,-1 0,1 0,0 1,0 0,0-1,1 1,-1 0,1 1,8-6,-2 4,1 0,0 1,0 0,0 1,0 0,1 1,-1 0,14 1,51-1,86 11,-128-5,0 0,-1 2,0 2,63 25,-85-28,0 1,0 0,-1 0,0 1,0 1,-1 0,0 0,0 0,-1 1,0 1,-1-1,0 1,-1 0,0 1,-1 0,0-1,-1 2,3 15,5 23,-3 0,-2 1,1 57,-7-86,29 474,-26-466,2-11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40.8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1,'122'104,"6"5,-56-39,-4 4,-3 2,62 93,-106-136,-1 1,-1 0,-2 2,-1 0,-2 1,-2 0,-1 1,-2 0,-2 1,5 78,-12-76,-8 63,1-63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41.3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0 363,'28'-2,"-1"-1,0-2,0 0,39-15,-8 4,193-52,539-119,-689 169,122-18,-214 35,-6 1,-1-1,1 1,-1 0,1 0,0 0,-1 0,1 0,-1 0,1 0,-1 1,1 0,3 1,-4 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41.9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0 145,'118'-6,"204"-36,-82 6,605-5,-742 40,114-14,-192 12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4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1481,'1'-1,"1"0,-1 0,1 0,-1-1,1 1,-1 0,0 0,1-1,-1 1,0-1,0 1,0-1,0 0,1-2,2-3,264-428,-218 341,-4-3,59-180,-89 223,-3 0,7-68,-17 97,-2 0,0 0,-2 0,0 0,-2 0,-1 0,-9-31,12 50,-1 0,0 0,0 1,0-1,-1 0,0 1,0 0,0 0,-1 0,1 0,-1 0,0 1,-1 0,-7-7,12 11,0 0,0 0,-1-1,1 1,0 0,0 0,0 0,0 0,0 0,-1-1,1 1,0 0,0 0,0 0,-1 0,1 0,0 0,0 0,-1 0,1 0,0 0,0-1,0 1,-1 0,1 0,0 1,0-1,-1 0,1 0,0 0,0 0,-1 0,1 0,0 0,0 0,0 0,-1 0,1 0,0 1,0-1,0 0,0 0,-1 0,1 0,0 1,0-1,0 0,0 0,0 0,-1 1,6 15,14 16,15 6,1-3,2-1,78 56,-19-15,-37-27,113 99,-147-122,-1 1,-1 1,-1 1,26 44,-45-65,0-1,-1 1,0 0,0 0,0 0,-1 0,0 0,0 0,-1 0,0 0,0 0,-1 0,0 1,0-1,-1 0,0-1,-4 13,-6 10,-1-1,-28 46,33-60,-21 29,-1-2,-3-2,-58 58,-9 9,87-90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45.8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0,'4'0,"1"4,5 10,4 11,0 5,1 2,3 3,-2 0,1-1,-3-3,-4-2,-3-2,-3-2,-3-4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46.1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47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79,'49'57,"-3"1,72 124,-87-131,30 62,-70-178,-5 15,2 0,1-1,4 0,1-1,2 1,5-55,-1 103,0 1,0-1,1 0,-1 0,1 1,0-1,0 0,0 1,0-1,0 1,1-1,-1 1,1-1,0 1,-1 0,1 0,0 0,0 0,1 0,-1 0,0 1,0-1,1 1,-1 0,1-1,0 1,-1 0,1 1,0-1,-1 0,1 1,0-1,0 1,0 0,-1 0,1 0,0 0,4 1,13 2,0 0,0 2,-1 0,26 10,-23-8,-1-1,0 1,0 1,-1 1,0 1,0 0,-1 2,-1 0,0 1,0 1,29 30,-23-18,31 46,-49-62,0 0,0 1,-1 0,-1 0,1 0,-2 0,0 1,3 15,-4-4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48.3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231 688,'-7'8,"1"1,0-1,0 1,-7 15,-7 11,-39 56,-50 108,108-198,1 1,-1-1,1 0,-1 0,1 1,-1-1,1 0,0 1,0-1,0 0,0 1,0-1,0 1,0-1,0 0,0 1,1-1,-1 2,1-3,-1 0,1 1,-1-1,1 0,-1 0,1 0,-1 1,1-1,-1 0,1 0,-1 0,1 0,0 0,-1 0,1 0,-1 0,1 0,-1 0,1 0,-1 0,1 0,-1-1,1 1,-1 0,1 0,-1-1,1 1,-1 0,1-1,-1 1,1 0,-1-1,0 1,1-1,-1 1,0 0,1-1,-1 1,0-1,0 1,1-1,-1 1,0-1,0 0,13-19,-1 0,-1-1,-1 0,-1-1,-1 0,8-36,-1 9,117-497,-82 304,-49 237,0 0,0 0,1 0,0 1,0-1,0 0,0 1,1-1,0 1,5-7,-7 10,1-1,-1 1,1 0,0 1,-1-1,1 0,0 0,-1 1,1-1,0 1,0-1,0 1,-1 0,1 0,0 0,0 0,0 0,0 0,0 0,-1 0,1 1,0-1,0 1,-1 0,1-1,0 1,-1 0,1 0,0 0,-1 0,1 0,1 2,27 19,-1 2,-1 0,46 53,64 97,-116-144,141 217,-161-245,10 16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48.9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0 255,'5'-4,"1"1,-1-1,1 1,-1 0,1 1,0 0,0-1,7 0,14-6,50-19,151-31,-145 40,252-54,-253 60,2 3,91 1,-125 6,-34-2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39.6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417 1224,'264'302,"-114"-123,-135-162,-10-13,0 0,-1 1,0 0,1-1,-2 1,1 1,-1-1,0 1,5 10,-8-16,0 0,-1 0,1 0,0 1,0-1,0 0,0 0,0 0,-1 0,1 0,0 1,0-1,0 0,-1 0,1 0,0 0,0 0,0 0,-1 0,1 0,0 0,0 0,0 0,-1 0,1 0,0 0,0 0,0 0,-1 0,1 0,0 0,0 0,-1 0,1 0,0 0,0 0,0 0,-1 0,1-1,0 1,0 0,0 0,0 0,-1 0,1 0,0-1,0 1,0 0,0 0,0 0,0-1,0 1,-1 0,-31-24,2 0,0-3,-45-50,26 26,48 49,-294-307,213 216,-100-152,171 228,-4-3,2-1,0 0,1-1,2 0,0-1,-7-27,16 48,1 0,-1 0,1-1,0 1,0 0,0 0,0-1,0 1,0 0,1 0,-1-1,1 1,-1 0,1 0,0 0,0 0,0 0,0 0,0 0,0 0,1 0,-1 0,1 0,-1 1,1-1,0 1,0-1,-1 1,1 0,0 0,0 0,0 0,1 0,-1 0,0 0,3 0,10-2,-1 0,1 1,0 0,23 1,-22 1,151 1,184 25,166 48,-461-65,24 3,962 190,-1029-198,-2-1,0 0,-1-1,1 0,17 1,-28-3,0 0,1 0,-1 0,1 0,-1 0,0 0,1 0,-1 0,1 0,-1 0,1 0,-1 0,0 0,1 0,-1 0,0-1,1 1,-1 0,1 0,-1 0,0-1,1 1,-1 0,0 0,0-1,1 1,-1 0,0-1,0 1,1 0,-1-1,0 1,0 0,0-1,1 1,-1-1,0 1,0 0,0-1,0 1,0-1,0 1,0-1,-12-20,-28-19,-997-782,877 727,150 87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49.8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1 401,'26'29,"-1"2,-2 0,22 41,14 18,-41-63,-18-26,1 0,0-1,-1 1,1 0,0 0,-1 0,1 0,-1-1,1 1,-1 0,0 0,1 0,-1 0,0 0,0 0,0 0,0 0,0 0,0 0,0 0,0 0,0 0,0 0,-1 2,0-4,0 1,0-1,-1 1,1-1,0 0,0 1,0-1,0 0,0 0,0 0,0 0,0 0,0 0,0 0,0 0,1 0,-1 0,0 0,1-1,-1 1,0-2,-15-34,14 31,-18-45,2-1,3 0,2-1,2 0,3-1,2 0,2 0,3-1,6-57,-5 110,0 0,1 0,-1 0,1 0,0 0,-1 0,1 0,0 0,0 0,0 1,1-1,-1 0,0 1,1-1,-1 1,1-1,-1 1,1-1,0 1,2-2,1 1,-1 0,1 0,0 1,0-1,0 1,0 0,0 1,7-1,6 1,1 0,-1 2,33 7,-23-2,0 2,-1 1,0 1,0 2,-1 0,-1 2,0 1,-1 0,-1 2,0 1,-2 1,0 1,21 28,-2 2,-2 2,-3 1,-3 2,49 114,-69-138,10 49,7 17,-21-78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50.7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49,'779'-14,"-334"3,-56 3,842-8,-1193 16,-30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51.7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1 215,'4'-1,"0"0,-1 0,1-1,0 1,0-1,-1 0,1 0,-1 0,7-5,8-5,38-18,0 4,2 1,1 3,1 3,62-12,-71 21,1 2,0 2,0 2,0 3,1 2,90 14,-137-14,1 0,0 0,-1 1,1 0,-1 1,1 0,-1 0,0 0,0 0,0 1,-1 0,0 0,1 1,-1 0,8 10,-10-10,0 1,0 0,-1 0,0-1,0 2,-1-1,1 0,-1 0,-1 0,1 1,-1-1,0 0,0 0,-1 1,0-1,0 0,-3 10,-16 47,-48 107,25-69,-188 418,139-322,39-109,53-87,0 0,0-1,0 1,0-1,0 1,1-1,-1 1,0-1,0 1,1-1,-1 1,0-1,1 0,-1 1,0-1,1 1,-1-1,0 0,1 1,-1-1,1 0,-1 0,1 1,-1-1,1 0,-1 0,1 0,-1 1,1-1,-1 0,1 0,-1 0,1 0,-1 0,1 0,0 0,-1 0,1 0,-1 0,1-1,0 1,32 0,-29 0,276-14,96-2,-352 16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55.0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1 222,'109'-5,"151"-27,-89 9,1354-128,-1478 147,-27 1,1 1,-1 1,1 0,38 6,-58-5,0 0,0 0,1 0,-1 0,0 0,0 0,0 1,0-1,0 0,0 1,0-1,0 1,0-1,0 1,0-1,0 1,-1 0,1-1,0 1,0 0,0 0,-1 0,1-1,-1 1,1 0,0 0,-1 0,1 0,-1 0,0 0,1 2,-1-1,-1-1,0 1,1 0,-1-1,0 1,1-1,-1 1,0-1,0 1,0-1,-1 0,1 0,0 1,0-1,-1 0,1 0,0 0,-3 1,-15 9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55.4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0,'48'49,"89"101,-90-90,170 223,-159-200,70 134,-113-185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56.1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564 102,'0'-5,"0"1,-1 0,0 0,1-1,-1 1,-1 0,1 0,-1 0,1 0,-1 1,0-1,0 0,-1 1,1-1,-1 1,0 0,0 0,0 0,0 0,0 1,-1-1,1 1,-1 0,0-1,0 2,1-1,-1 0,0 1,0 0,-1 0,1 0,-6 0,-2-1,0 1,0 0,-1 1,1 0,0 1,-1 0,1 1,0 1,0-1,-14 7,4 1,1 0,0 2,1 0,0 1,1 1,1 1,0 1,1 0,1 1,0 1,1 0,1 1,1 1,1 0,1 1,0 0,2 1,0 0,-9 42,16-56,1-1,0 0,1 1,-1-1,1 1,1-1,0 0,0 1,0-1,1 0,0 0,0 1,1-2,0 1,0 0,1 0,0-1,0 0,0 0,1 0,0 0,0-1,0 0,1 0,0 0,7 4,15 9,1-1,0-1,2-2,45 16,-76-30,68 24,1-2,1-4,1-2,0-4,0-3,2-3,-1-3,0-3,88-12,-117 6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56.8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23,'-6'-3,"0"-1,-1 2,1-1,-1 1,0 0,0 0,0 1,0-1,0 2,0-1,0 1,-1 0,1 1,0-1,0 1,0 1,0-1,0 1,1 1,-13 5,11-3,1 0,0 0,0 1,0 0,0 0,1 1,0 0,1 0,-1 0,1 1,1 0,0 0,0 0,0 0,-4 17,3-9,1-1,1 1,0-1,1 1,1 0,1 0,2 31,-1-41,0-1,0 0,0 1,1-1,0 0,0 1,0-1,0 0,1-1,0 1,0 0,0-1,1 0,-1 1,1-1,0-1,1 1,-1 0,0-1,1 0,0 0,0-1,0 1,0-1,0 0,6 1,42 10,1-3,0-2,0-3,85-2,-57-8,-1-2,112-26,-181 30,-1 0,0-1,0 0,0 0,11-8,-20 12,-1-1,1 1,-1-1,1 0,-1 0,0 0,1 0,-1 0,0 0,0 0,0 0,0 0,0-1,0 1,0 0,0-1,0 1,-1-1,1 1,0 0,-1-1,1 0,-1 1,0-1,0 1,1-1,-1 0,0 1,0-1,-1 1,1-1,0 1,0-1,-1 0,1 1,-1-1,1 1,-1-1,0 1,0 0,1-1,-1 1,0 0,0-1,0 1,0 0,-3-2,-6-6,0-1,-2 1,1 1,-1 0,0 1,0 0,-1 1,0 1,0-1,0 2,-1 0,0 1,-26-3,6 3,0 2,-1 2,1 1,-54 10,6-2,60-8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57.6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54,'-10'-1,"0"-1,0 0,1 0,-1-1,-11-4,-19-5,-70-9,97 19,0 1,0 1,0 0,1 0,-1 1,-21 5,32-6,-1 1,1 0,0 0,-1 0,1 0,0 0,0 0,0 0,0 1,0-1,0 1,0 0,0 0,0-1,1 1,-1 0,1 0,0 0,-1 1,1-1,0 0,0 0,0 1,1-1,-1 1,0-1,1 1,0-1,-1 1,1-1,0 1,1-1,-1 1,0-1,1 0,-1 1,1-1,0 1,-1-1,1 0,3 5,0 2,0-1,0 1,1-1,0 0,1 0,0-1,0 1,0-1,15 12,34 13,0-1,2-3,1-3,80 24,-48-18,1 1,-40-16,-1 2,0 3,62 35,-109-55,0 1,-1-1,1 1,-1 0,1 0,-1 0,0 0,0 0,0 0,0 1,0-1,-1 0,1 1,-1 0,1-1,-1 1,0 0,1 3,-2-4,0 0,0 1,-1-1,1 0,0 0,-1 0,0 0,1 0,-1 0,0 0,0 0,0 0,0 0,0 0,-1-1,1 1,0 0,-1-1,-2 3,-9 6,-1 0,0-1,-1-1,0 0,-17 6,15-6,-77 39,-159 107,209-122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58.7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0 153,'2'1,"-1"-1,0 1,0-1,0 1,0-1,0 1,0 0,0 0,0 0,0-1,0 1,0 0,-1 0,1 0,0 0,-1 1,1-1,-1 0,1 0,-1 0,1 0,-1 0,0 1,1-1,-1 0,0 0,0 3,4 41,-4-38,2 157,2-146,3-23,3-30,-8-63,-3 59,5-43,-2 71,-1 0,1 0,1 0,0 1,1-1,0 1,0 0,10-15,-11 21,0 0,0 1,1-1,0 1,-1 0,1 0,1 0,-1 0,0 1,0-1,1 1,0 0,-1 1,1-1,0 1,0 0,-1 0,1 0,0 1,0 0,0 0,0 0,0 0,10 3,10 2,1 1,-1 2,37 15,-38-14,74 33,-2 3,-2 5,-3 3,-2 5,-2 3,121 113,-163-127,-32-30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8:59.2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0 344,'13'-1,"-1"-1,0 0,0-1,0-1,20-9,7-1,202-60,289-50,-308 83,132-21,-328 59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41.0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2 903,'0'46,"-1"14,12 105,-8-146,1-1,1 1,0-1,1 0,1 0,1-1,0 0,2 0,19 26,-10-21,1-1,0-1,2-1,0 0,1-2,1-1,1-1,0-1,1-1,0-1,1-1,1-2,-1 0,1-2,1-1,-1-2,1 0,0-2,30-2,-57 0,1-1,0 1,-1-1,1 1,0-1,-1 0,1 0,-1 0,1 0,-1-1,0 1,1-1,-1 0,0 1,0-1,0 0,0 0,0 0,-1 0,1-1,-1 1,1 0,-1-1,0 1,0-1,0 1,0-1,0 0,-1 1,1-1,-1 0,0 1,1-1,-1 0,-1-4,1-8,-2 0,0 1,0-1,-1 0,-6-15,-6-17,-3 1,-2 1,-1 1,-3 1,-1 1,-60-75,35 60,-2 1,-3 3,-109-81,160 131,-1 0,1-1,1 1,-1-1,0 0,1 0,0 0,0-1,0 1,-3-8,6 10,-1 1,1-1,-1 0,1 0,-1 0,1 1,0-1,0 0,0 0,0 0,0 0,1 1,-1-1,0 0,1 0,-1 0,1 1,0-1,0 0,-1 1,1-1,0 1,0-1,1 1,-1-1,0 1,0 0,1 0,-1-1,1 1,-1 0,1 0,1-1,14-6,0 0,0 0,1 2,0 0,0 1,0 1,20-2,138-7,-149 12,65-1,0 5,0 3,0 4,-1 4,-1 4,94 31,-126-29,-1 1,-1 3,-1 3,-1 2,-1 2,-2 2,-1 3,-2 2,-2 2,48 53,-91-89,8 6,-1 1,-1 0,0 1,-1 0,0 0,-1 1,0 0,8 22,-15-34,1 0,-1 0,0 0,0 0,0 0,0 0,0 0,0 0,0 0,0 0,0 0,0 0,0 0,-1-1,1 1,0 0,-1 0,1 0,-1 0,1 0,-1-1,1 1,-1 0,0 0,1-1,-1 1,0 0,0-1,1 1,-1-1,0 1,0-1,0 1,0-1,1 0,-1 1,0-1,0 0,0 0,0 0,0 0,0 1,0-1,0-1,0 1,0 0,0 0,0 0,0 0,0-1,0 1,1 0,-2-1,-7-1,0-1,0 0,0 0,-11-7,-58-36,2-4,-73-63,89 66,21 18,-39-29,3-3,-125-131,189 179,1-1,0 0,1-1,1 1,0-2,1 1,0-1,2 0,0 0,0-1,2 0,-2-16,4 21,1 1,0 0,0 0,1 0,1 0,0 0,1 0,0 0,0 0,1 1,0-1,1 1,0 0,1 1,0-1,1 1,0 0,15-15,2 3,0 1,1 2,1 0,1 2,0 0,1 2,0 1,1 2,1 0,0 2,0 2,1 0,0 2,0 2,0 0,0 2,1 2,-1 0,0 3,0 0,0 2,-1 1,0 1,0 2,-1 1,0 2,-1 0,38 25,-25-10,0 2,-2 1,-1 2,35 40,118 163,-176-216,-2-6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00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1 276,'213'253,"-159"-183,-51-67,-1 1,1-1,0 0,0 0,1 0,-1 0,1 0,4 2,-8-5,1 0,-1 1,1-1,-1 0,1 0,-1 0,1 0,-1 0,1 0,-1 0,1 0,-1 0,1 0,-1 0,1 0,-1 0,1 0,-1 0,1-1,-1 1,1 0,-1 0,1-1,-1 1,1 0,-1-1,9-21,-6-20,-4-72,-1 84,1 0,2 0,1 0,1 1,11-47,-8 55,27-78,-30 90,1 1,0-1,1 1,0 0,0 1,0-1,1 1,12-11,-13 15,0 0,0 0,0 1,1 0,-1 0,1 0,-1 1,1-1,0 1,0 1,-1-1,1 1,0 0,0 0,9 2,8 2,0 0,33 11,-9 1,-1 1,75 40,-96-43,0 2,-1 0,0 2,-2 1,39 40,-26-21,-20-24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01.1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1 965,'137'-68,"189"-88,138-28,955-241,-956 335,-340 73,220-1,-283 16,-45-2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02.1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1,'2'47,"2"-1,18 78,37 100,-45-173,3-1,1-1,3-1,2 0,2-2,34 47,-46-75,0-2,1 1,1-2,1 0,0-1,1-1,0 0,1-1,1-1,0-1,0 0,1-2,0 0,0-1,1-1,0-1,36 4,-36-7,1-2,-1 0,1-1,-1-1,0-1,0-1,0-1,0 0,0-2,-1 0,0-2,-1 0,34-22,-38 21,-1-1,0 0,-1-1,-1-1,1 0,-2-1,0 0,-1 0,0-1,-1-1,-1 0,-1 0,0 0,-1-1,0 0,-2 0,4-21,-6 20,0 0,0 0,-2 0,-1-1,0 1,-1 0,-1 0,0 1,-2-1,0 1,-1-1,0 2,-15-27,20 41,-1 0,1 0,0 0,-1 0,0 0,1 0,-1 1,0-1,0 1,1-1,-1 1,-1 0,1 0,0 0,0 0,-3-1,4 2,1 0,0 0,-1 0,1 0,-1 0,1 0,0 0,-1 0,1 0,0 0,-1 0,1 0,0 1,0-1,-1 0,1 0,0 0,-1 1,1-1,0 0,0 0,-1 1,1-1,0 0,0 1,0-1,-1 0,1 1,0-1,0 0,0 1,0-1,0 0,0 1,4 25,68 134,-27-68,404 804,-420-843,-24-39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09.5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1631,'1'-4,"0"-1,0 1,0 0,1-1,0 1,0 0,4-7,7-15,-5-5,-1-1,-2 0,3-58,0 7,27-375,-33 332,-24-207,17 301,-1-1,-1 1,-2 0,-20-47,24 65,-2 1,0 1,0-1,-1 1,-1 0,0 1,0 0,-1 1,0 0,-1 0,-1 1,-19-13,29 21,0-1,-1 1,1 0,0 0,-1 0,1 0,0 0,-1 0,1 1,-1-1,1 1,-1 0,1 0,-1 0,0 0,1 0,-1 0,1 1,-5 1,4-1,1 1,0-1,0 1,0 0,0 0,1 0,-1 0,0 0,1 0,0 1,-1-1,1 0,0 1,0-1,0 1,0-1,1 1,-1-1,0 5,-1 14,0 1,1-1,1 0,1 0,1 1,0-1,2 0,1 0,0-1,2 0,0 0,10 20,1-4,2-1,0 0,3-2,1 0,40 42,-4-19,1-3,3-3,101 61,-70-48,-89-59,0 0,-1 1,1-1,-1 1,0 1,-1-1,1 1,-1 0,0 0,-1 0,1 0,-1 1,0-1,-1 1,0 0,0 0,0 0,-1 0,0 0,0 0,-1 0,0 0,0 1,-1-1,0 0,-2 9,-4 15,-3 1,0-2,-2 1,-23 42,23-49,-4 6,-2 0,-25 31,21-30,-23 39,36-51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10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1296,'-5'2,"1"0,0 1,0-1,-1 1,2 0,-1 0,0 0,1 1,-1-1,1 1,0 0,0 0,-3 6,2-5,-35 54,2 0,3 3,3 1,3 1,-21 69,13-7,33-112,0 1,1 0,1 0,1 0,0 0,3 24,-3-35,1 0,1 0,-1 0,1 0,-1 0,1 0,0 0,0 0,1-1,-1 1,1-1,0 1,0-1,0 0,0 0,1-1,-1 1,1-1,-1 1,1-1,0 0,0-1,0 1,0-1,0 1,0-1,1 0,-1-1,0 1,0-1,9 0,5 0,1-2,-1 1,0-2,0-1,0 0,21-8,0-2,-1-2,-1-2,49-31,-64 35,0-2,-1 0,0-2,-2 0,0-1,21-27,-35 39,-1 1,1-1,-2 0,1 0,0-1,-1 1,-1-1,1 1,2-16,-5 20,0-1,0 1,0-1,0 1,-1-1,1 1,-1 0,0-1,0 1,0 0,0 0,-1 0,1 0,-1 0,0 0,0 0,0 0,0 1,0-1,-1 1,1-1,-1 1,0 0,0 0,-4-2,-10-5,0 1,-1 1,0 0,-1 2,1 0,-1 1,0 1,0 0,0 2,0 0,0 2,-25 2,39-2,0-1,0 0,0 0,-1 0,1 0,0-1,0 0,0 0,-8-3,12 4,0-1,0 1,0-1,1 0,-1 1,0-1,0 0,0 0,1 1,-1-1,0 0,1 0,-1 0,1 0,-1 0,1 0,0 0,-1 0,1-1,0-1,-1 0,1 0,1 0,-1 1,0-1,1 0,-1 0,1 1,0-1,1-3,70-153,-46 107,-3-1,21-66,-34 80,-2 0,-2 0,-1-1,-2 1,-2-1,-2 0,-1 0,-12-62,0 41,-3 0,-2 1,-2 0,-49-92,45 103,-1 2,-2 0,-2 2,-3 2,-1 0,-53-50,84 91,1-1,-1 1,0 0,0 0,0 0,0 0,0 0,0 1,0-1,0 1,-6-1,9 2,-1 0,0 0,1 0,-1 0,0 0,1 0,-1 0,0 0,1 1,-1-1,1 0,-1 0,0 1,1-1,-1 0,1 1,-1-1,1 1,-1-1,1 1,-1-1,0 2,-5 24,6-11,1 1,0 0,1 0,1-1,1 1,6 18,43 94,-34-86,45 105,266 578,-233-539,215 312,-222-383,-74-96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10.8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1 674,'8'0,"3"-4,8-1,9-9,16-5,17-9,20-7,24-10,24-14,11-6,10-4,0 2,1 3,-6 5,-18 12,-28 6,-17 10,-23 10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11.3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0 824,'14'-2,"0"0,0-1,-1-1,0 0,0 0,0-1,0-1,-1 0,19-13,13-5,298-158,203-97,-375 199,227-93,-297 148,-80 19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12.6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57,'-6'8,"0"0,1 1,0 0,0 0,1 0,0 1,0-1,-3 17,-3 6,-22 57,4 1,4 2,4 1,4 0,-5 142,20-223,1 0,1-1,0 1,1-1,0 1,1-1,0 0,9 21,-10-27,1-1,-1 0,1 0,0 0,0 0,1-1,-1 1,1-1,0 0,0 0,0 0,0 0,0-1,1 1,-1-1,1-1,0 1,-1 0,1-1,0 0,0 0,0-1,6 1,0-1,-1 0,0 0,0-1,1-1,-1 0,0 0,0-1,-1 0,1-1,-1 0,1 0,11-9,-7 4,-1-1,-1 0,0-1,0-1,-1 0,0 0,11-19,-5 4,-2-1,0 0,-2-2,-1 1,-1-2,-2 1,9-52,-11 23,-3-1,-2 1,-3-1,-2 0,-18-96,20 155,1 0,-1 0,1 0,0 0,0 0,0-1,-1 1,1 0,0 0,0 0,1 0,-1 0,0 0,0 0,0 0,1 0,-1 0,0 0,1 0,-1 0,1 0,-1 0,1 0,0 0,-1 1,1-1,0 0,1-1,0 2,0-1,-1 1,1 0,0 0,0 0,0 0,-1 0,1 0,0 0,0 1,0-1,-1 1,1-1,0 1,2 1,12 6,0 1,25 17,-33-20,376 299,-91-65,-288-236,1 1,1-1,-1 1,1-1,13 6,-19-10,0 1,0-1,0 1,0-1,0 0,0 0,0 0,0 0,0 1,0-1,0-1,0 1,1 0,-1 0,0 0,0 0,0-1,0 1,0 0,-1-1,1 1,0-1,0 1,0-1,0 0,0 1,-1-1,1 0,0 0,0 1,-1-1,1 0,-1 0,1 0,-1 0,1 0,-1 0,1 0,-1 0,0 0,0 0,1 0,-1 0,0-1,3-28,-1-1,-2 1,0 0,-3-1,0 1,-10-40,9 50,-18-96,-6 2,-43-115,61 201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13.0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21,'0'-4,"-5"-6,0 3,-1 8,2 10,5 13,3 7,4 5,6 1,0-1,1-3,-1-3,-3-2,-4-2,-2-5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13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0 282,'9'0,"6"0,5-4,12-2,12-3,20-5,20-4,20-7,18-4,9 0,6-1,-7 2,-13 1,-18 5,-22 6,-16 2,-18 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41.6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0 142,'5'-4,"4"-2,6-3,0-5,6 0,8-1,3 1,-5 0,3-3,-1 2,0 3,-6 4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14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1 125,'8'0,"12"0,9-4,18-5,16-6,11-5,18 2,5 4,-1 0,-9 2,-11 3,-14 4,-9 2,-10 2,-8 1,-5 0,-8 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15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102 340,'0'618,"-6"-745,-40-220,1 23,44 311,-1 0,1 0,1 0,0 1,3-26,-2 35,0 1,-1-1,1 0,0 0,0 1,0-1,1 1,-1-1,1 1,-1-1,1 1,0 0,0 0,0 0,0 0,0 0,0 0,1 1,-1-1,1 1,-1-1,1 1,-1 0,1 0,0 0,0 0,4 0,8-1,0 1,0 1,0 0,0 1,0 1,0 0,-1 1,17 6,17 7,46 22,-31-9,0 3,-2 2,-2 4,-1 1,-2 3,62 60,-80-64,-2 2,-2 1,-1 2,-2 1,-2 1,-3 2,-1 1,31 85,-27-47,-21-57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15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1 359,'18'-7,"1"1,-1 0,1 2,1 0,36-3,-23 4,631-115,-466 68,205-82,-372 121,1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16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1 396,'6'9,"1"0,0 0,0-1,1 0,0 0,1-1,-1 0,13 6,17 16,-17-10,-7-8,-1 1,0 1,0 0,10 15,-26-34,0 0,1 0,0 0,0-1,1 1,0 0,0-1,0 1,0-9,3-61,3 15,2 0,3 1,34-110,-43 164,1 1,0-1,1 0,0 1,-1 0,2 0,-1 0,1 0,-1 0,1 0,1 1,-1 0,0 0,1 0,0 1,0-1,6-2,-4 3,0 1,0 0,0 0,0 1,0 0,0 0,1 1,-1 0,0 0,0 1,1-1,-1 2,0-1,8 3,8 4,-1 0,0 1,0 2,-1 0,26 18,92 78,-98-68,-2 1,-2 1,-1 3,-3 0,-1 3,-3 0,-1 2,-3 1,-2 1,-2 1,-3 0,16 71,-29-97,-2-6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17.1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0 911,'19'-16,"1"2,0 0,1 1,1 1,23-10,-8 4,105-45,2 7,164-41,-159 51,242-78,297-90,9 39,-552 150,-138 24,-10 2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17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1 462,'1'-6,"0"-1,1 1,0-1,0 1,1 0,0 0,0 0,0 1,1-1,-1 1,8-8,-5 4,27-35,1 2,2 1,72-62,-86 85,0 2,1 0,0 1,1 1,1 2,0 0,1 2,0 1,35-8,-54 15,1 1,-1 0,1 1,-1-1,0 2,1-1,-1 1,0 0,1 0,-1 1,0 0,0 0,0 1,0 0,7 4,-6-1,1 0,-1 0,0 1,0 1,-1-1,1 1,-2 0,1 1,7 14,-2 0,-1 1,-1 0,-1 0,-1 1,-2 0,0 0,4 48,-8-53,-1-1,-1 1,0-1,-2 1,0-1,-1 1,-1-1,-1 0,0-1,-2 1,0-1,-1 0,-1-1,0 1,-1-2,-1 0,-1 0,-20 21,23-27,2-2,0 0,0 0,-1-1,0 0,0-1,-1 1,0-2,-18 10,34-20,18-5,624-96,-577 94,123-5,-180 18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19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638 737,'-28'2,"-1"2,1 1,0 1,-51 19,37-12,-14 6,-76 20,120-36,0-1,0 0,-1-1,1 0,0-1,-1-1,1 0,-19-4,26 4,1 0,-1-1,1 0,-1 0,1 0,-1 0,1-1,0 0,0 0,1 0,-1 0,0 0,1-1,0 0,0 0,0 0,0 0,1 0,-1 0,1-1,0 1,1-1,-1 1,1-1,0 0,0 0,0 0,0 1,1-1,0 0,1-8,1-6,0 1,1 0,1 0,1 0,1 0,0 1,10-20,2 4,1 1,1 1,2 1,1 1,2 0,0 2,2 1,1 2,1 0,35-21,-10 11,3 1,0 4,2 1,123-37,-136 52,0 2,1 3,0 1,0 2,0 3,1 2,-1 1,1 3,71 15,-94-14,1 2,-1 1,0 1,-1 0,0 2,-1 1,0 1,-1 1,0 1,-2 1,1 1,-2 1,0 0,-2 2,0 0,-1 0,0 2,21 42,-25-36,-1 0,-2 1,-1 0,-1 0,-2 1,0-1,-2 1,-2 0,-3 46,-3-10,-4 0,-3-1,-24 80,1-38,-4-2,-4-2,-6-2,-69 110,27-73,-5-4,-134 143,216-260,2-3,-1 0,0-1,-1 0,-16 11,27-22,0 0,0 0,0 0,0 0,0-1,-1 1,1-1,0 0,-1 0,1 0,-1-1,0 1,1-1,-1 0,0 0,1 0,-1 0,1 0,-1-1,0 0,1 0,0 0,-1 0,1 0,-1-1,-4-3,-4-3,1-2,0 0,1 0,0-1,1 0,0 0,-9-16,-1-5,-24-56,27 52,2-1,1-1,3 0,0-1,3 0,1-1,2 1,1-45,4 80,-1 0,1 0,0 0,0 0,0 0,0 0,0 1,1-1,0 0,0 1,0-1,0 1,1 0,-1 0,1 0,0 0,-1 0,2 0,-1 1,0 0,0-1,1 1,-1 0,1 1,0-1,-1 0,1 1,4-1,11-2,1 0,0 1,0 2,30 0,-25 0,107 0,170-12,-269 11,0 2,0 1,38 7,48 1,-13-9,-84-1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20.5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92 0,'-9'431,"-69"455,73-828,6-46,6-37,43-329,-40 263,12-227,-16 203,-7 110,2 0,-1-1,1 1,-1 0,1 0,1 0,-1 0,1-1,0 2,0-1,0 0,1 0,0 1,4-6,-4 8,0-1,0 1,0 1,0-1,0 0,0 1,1 0,-1-1,0 1,1 1,-1-1,1 0,-1 1,1 0,0 0,-1 0,1 0,-1 0,1 1,-1 0,7 1,6 3,0 0,-1 1,0 0,0 1,0 1,-1 1,0 0,-1 0,14 14,17 17,43 52,-76-81,54 69,-2 3,-5 2,-3 3,58 127,-87-168,-18-31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21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28 511,'-1'0,"0"0,0 0,-1 0,1 0,0 0,-1 0,1 0,0 0,-1-1,1 1,0 0,0-1,-1 1,1-1,0 0,0 1,0-1,0 0,0 0,-2-1,3 2,0-1,0 0,0 0,-1 0,1 0,0 1,0-1,0 0,0 0,0 0,1 0,-1 1,0-1,0 0,0 0,1 0,-1 1,1-1,-1 0,0 0,1 1,-1-1,1 0,3-4,0 0,0 1,1 0,-1 0,1 0,0 0,7-4,525-252,-165 85,-354 166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21.8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45,'0'-2,"-1"0,1 0,0 0,-1 0,0 0,1 0,-1 0,0 0,0 1,0-1,0 0,0 0,-1 1,1-1,0 1,-1-1,1 1,-1 0,1 0,-1-1,0 1,0 0,1 0,-1 1,0-1,0 0,0 1,0-1,0 1,0-1,0 1,-3 0,0-1,0 1,0 0,0 0,0 0,0 0,0 1,1 0,-1 0,0 0,0 0,1 1,-1 0,-4 2,-1 4,0 1,0 0,1 0,0 1,1 0,0 1,1-1,0 2,0-1,1 1,1 0,-6 17,0 4,2 0,1 1,-5 52,11-55,2 1,0-1,2 0,2 0,0 0,3 0,16 51,11 8,52 100,-20-51,-22-31,-5 2,-4 1,25 150,-33-93,9 275,-39-248,0-164,-1 1,-1-1,-2 0,-12 33,13-48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43.3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153 142,'-6'1,"1"1,-1 1,1-1,0 1,0 0,0 0,0 1,0-1,0 1,1 0,0 0,0 1,-6 8,-1-1,3-3,1 1,1 0,0 0,0 0,1 1,0-1,0 1,2 1,-1-1,1 0,1 1,-2 19,1 16,4 86,0-106,2 9,1 1,1-1,2 0,2 0,1-1,2 0,1-1,2 0,1-1,2-1,1-1,1 0,2-1,39 41,-45-57,1-1,0-1,1 0,0-1,0-1,2-1,-1 0,1-2,0 0,41 8,-10-6,1-3,1-1,64-4,-69-3,0-1,0-3,-1-2,0-2,-1-2,0-2,0-2,-2-2,75-42,-92 44,-1-1,-1-2,0-1,-1 0,-1-2,-2-1,0-1,-1 0,-1-2,-2 0,0-1,-2 0,-1-1,-2-1,17-55,10-94,-36 155,0 0,-2 0,-1 0,-1 0,-6-43,2 52,0 0,0 1,-1-1,-1 1,0 0,-1 1,0-1,-1 2,-1-1,0 1,0 1,-16-13,-10-6,-1 1,-64-35,95 59,0 0,0 1,-1 0,1 0,-1 1,1 0,-1 0,-9-2,14 4,1 0,0 1,-1-1,1 0,0 0,0 0,-1 1,1-1,0 1,0-1,-1 1,1-1,0 1,0 0,0-1,0 1,0 0,0 0,-1 1,0 0,1 1,-1-1,1 1,0-1,0 1,0 0,0-1,0 1,1 0,-1 0,1 0,0 3,-1 18,1 1,2 0,0-1,2 1,0-1,2 0,1-1,1 1,15 32,13 16,68 101,-95-160,-7-8,1-1,1 0,-1 0,1 0,-1-1,1 1,0-1,1 0,6 4,-11-7,1 1,0-1,-1 0,1 1,-1-1,1 0,0 0,-1 0,1 0,0 0,-1 1,1-1,0 0,-1 0,1-1,0 1,-1 0,1 0,0 0,-1 0,1-1,0 1,-1 0,1 0,-1-1,1 1,-1-1,1 1,0-2,0 0,0 0,0 1,-1-1,1 0,-1 0,1 0,-1 1,0-1,0 0,0 0,0 0,0 0,0 0,-1-3,-5-33,-2-1,-13-39,12 52,1 0,2-1,1-1,1 1,1-1,1-30,2 57,0-1,0 0,0 0,0 0,0 0,1 0,-1 1,1-1,-1 0,1 0,0 0,0 1,0-1,0 1,0-1,0 1,0-1,0 1,3-3,-3 4,0-1,1 1,-1-1,0 1,1 0,-1-1,1 1,-1 0,1 0,-1 0,1 0,-1 0,0 1,1-1,-1 0,1 1,-1-1,0 1,3 0,7 5,-1 0,1 1,-1 0,15 14,-18-15,256 218,-241-207,45 27,-14-11,28 11,-66-37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22.3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1 173,'4'0,"6"0,5-4,12-6,11 0,10-4,14 1,18-1,11-3,7-2,-1 1,-4 5,-9 0,-16 2,-15 3,-12 3,-9 2,-10 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22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5,0 4,0 3,4 2,1 6,1 1,-2-1,-1 4,-1 0,-1-2,0-3,3-5,1-3,0-5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23.2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1 225,'37'-3,"0"-1,0-2,45-12,23-5,312-61,-176 32,-180 40,-1 2,96-3,-132 14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23.7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1 248,'6'-4,"1"0,0 1,0-1,0 2,0-1,0 1,1 0,-1 0,1 1,14-1,5-2,385-74,274-48,-619 117,-46 7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25.0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227 302,'-9'199,"-45"265,37-346,8-48,-41 246,36-248,-3-1,-40 100,58-253,62-578,-47 460,9 2,76-301,-94 475,-6 20,1 1,0-1,0 1,1-1,6-11,-8 17,1 0,-1 0,1 0,0 0,-1 0,1 1,0-1,0 1,0-1,0 1,1 0,-1 0,0 0,0 0,1 0,-1 0,0 1,1-1,-1 1,1 0,-1 0,5 0,14 2,1 1,0 1,-1 0,0 2,38 16,-32-12,33 11,0 4,-2 2,0 2,-2 3,-2 3,-1 2,85 76,-35 0,118 164,-179-221,-11-7,-22-28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25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0 218,'1411'-64,"-696"-66,-672 120,-25 6,-11 2,-1 0,0 0,1 1,-1 0,1 0,-1 0,1 1,-1 0,1 0,-1 1,8 1,-9 3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27.3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85 744,'-6'0,"-1"-1,0 0,0 0,1-1,-1 1,1-2,-12-4,16 6,1 1,0-1,0 1,0-1,0 1,0-1,0 1,0-1,0 0,0 0,0 0,0 1,1-1,-1 0,0 0,0 0,1 0,-1 0,1 0,-1-1,1 1,-1 0,1 0,0 0,-1 0,1 0,0-1,0 1,0 0,0 0,0-1,0 1,0 0,1 0,-1 0,0 0,1-1,-1 1,1 0,-1 0,1 0,-1 0,1 0,0 0,0 0,-1 0,1 0,0 0,0 1,0-1,1-1,11-8,1 0,0 1,1 0,0 1,0 1,1 0,0 1,22-5,-14 3,135-36,295-42,-323 66,2002-307,-1659 237,-396 72,-61 11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28.2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0 290,'59'-62,"-40"41,1 0,0 1,31-22,-26 24,2 2,0 0,1 2,0 1,42-13,-52 20,0 2,1 0,0 1,0 1,0 1,0 0,0 1,0 2,0 0,21 5,0 3,-1 2,-1 1,39 20,-56-23,-1 1,-1 1,0 0,0 2,-2 0,0 1,17 18,-30-28,-1-1,1 1,-1 0,1 0,-1 0,-1 1,1-1,-1 1,0-1,0 1,-1 0,1 0,-1 0,-1 0,1 0,-1 0,0 0,0 0,-2 9,-2 0,-1 0,0 0,-1 0,-1-1,0 1,-12 16,-17 25,-3-3,-45 50,-100 92,159-170,-69 70,-71 74,159-163,-24 29,29-33,0-1,-1 1,1-1,0 1,0 0,0 0,0 0,1 0,-1-1,0 1,1 0,-1 0,1 0,0 0,0 0,0 4,0-6,1 1,0-1,0 1,0-1,0 1,0-1,0 0,0 1,0-1,0 0,1 0,-1 0,0 0,0 0,0 0,0 0,0 0,0 0,0-1,0 1,2-1,25-5,165-65,496-164,-668 228,0 2,0 0,37-3,7 0,-34-1,-25 6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29.6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278 0,'9'94,"1"-4,-5 189,-45 395,-108 268,117-793,2-22,7 2,-9 154,31-276,0 0,0 0,0-1,1 1,0-1,3 13,3-5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30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1457 1,'1'0,"0"0,0 1,0-1,-1 0,1 1,0-1,0 1,-1-1,1 1,0-1,0 1,-1-1,1 1,0 0,-1-1,1 1,-1 0,1 0,-1 0,0-1,1 1,-1 0,0 0,1 1,7 27,-6-21,4 20,-2 0,0 1,-2-1,-1 1,-2-1,-1 1,0-1,-3 1,0-1,-2 0,0-1,-23 51,-10 8,-3-2,-86 123,-935 1166,1021-1320,24-29,-1-1,-1 0,-33 27,46-46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44.8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1 488,'3'0,"1"1,0 0,-1-1,1 2,-1-1,1 0,-1 1,1-1,-1 1,0 0,0 0,4 4,39 37,-28-25,81 72,177 126,-233-185,-27-18,1-1,0-1,25 12,-41-22,0-1,0 1,-1-1,1 1,0-1,0 0,0 1,0-1,0 0,0 0,0 0,0 0,0 0,0 0,0 0,0 0,1 0,-1 0,-1-1,1 1,0 0,0-1,0 1,0-1,0 1,0-1,0 1,0-1,-1 0,2 0,0-2,-1 1,0-1,0 1,0-1,0 1,0-1,-1 0,1 1,-1-1,1 0,-1-3,0-12,-1 1,-6-30,7 44,-18-81,-3 0,-4 1,-3 1,-4 2,-74-133,105 212,0 0,1 0,-1 0,0 0,1 0,-1 0,1 0,-1 0,1 0,0 0,-1-1,1 1,0 0,0 0,0 0,0-1,0 1,0-2,0 3,1 0,0 0,-1 0,1 0,0-1,-1 1,1 0,0 0,-1 0,1 1,0-1,-1 0,1 0,0 0,-1 0,1 1,0-1,-1 0,1 0,-1 1,1-1,-1 1,1-1,50 35,-44-29,231 171,121 87,-357-263,0 1,0-1,1 1,-1-1,0 0,1 0,-1 0,1 0,-1 0,1 0,4 0,-7-1,1 0,0 0,-1-1,1 1,0 0,-1 0,1 0,-1-1,1 1,0 0,-1-1,1 1,-1 0,1-1,-1 1,1-1,-1 1,1-1,-1 1,1-1,-1 1,0-1,1 1,-1-1,0 0,0 1,1-1,-1 0,1-6,0 0,-1 0,0 0,0 0,0 0,-1 0,-2-8,-6-34,-2 0,-35-91,-54-85,91 206,-71-112,82 128,10 5,17 11,-22-10,237 118,-139-65,-51-29,3 0,-2 3,0 3,60 47,-111-77,0 0,0 0,0 0,-1 0,0 1,0-1,0 1,0 0,0 0,-1 0,0 1,0-1,0 0,0 1,2 8,-5 2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31.8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956 2,'-35'-1,"0"1,0 2,0 1,0 2,1 1,-55 18,62-14,0 1,1 1,0 2,1 0,1 2,-24 19,33-22,0 1,1 1,1 0,0 1,2 0,-1 1,2 0,0 1,-11 31,7-11,1 2,3 0,1 0,2 0,1 1,3 0,1 0,2 1,2-1,2 0,1 0,12 41,-5-27,88 461,-92-450,-3-1,-4 1,-2 0,-3 0,-25 129,13-129,-3-1,-3-1,-2-1,-54 98,52-114,-49 78,66-112,-1 0,-1 0,0-1,-1 0,0-1,-23 16,18-17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32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0 439,'5'-1,"1"0,-1 0,0 0,0-1,0 0,0 0,8-5,15-5,201-49,-77 23,79-23,377-124,-480 130,-103 46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33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1,'0'8,"0"7,4 10,2 12,3 9,1 8,-2 8,-1 2,1-2,-1 1,0-2,1-7,0-9,-1-7,-2-11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35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1 297,'2'0,"0"1,0-1,-1 1,1 0,0-1,0 1,-1 0,1 0,0 0,-1 0,1 1,-1-1,1 0,-1 1,0-1,2 2,21 31,-16-23,32 52,-2 2,-3 1,-2 2,27 86,-55-141,14 46,-17-56,-1 1,-1-1,1 1,0 0,-1-1,0 1,0-1,0 1,0 0,-1-1,1 1,-2 5,1-9,0 0,1 0,-1 0,0-1,1 1,-1 0,0 0,1-1,-1 1,0 0,1 0,-1-1,1 1,-1-1,0 1,1-1,-1 1,1-1,-1 1,1-1,0 1,-1-1,1 1,0-1,-1 0,1 1,0-1,0 0,-1 1,1-2,-14-24,-12-49,3-2,-25-147,44 198,0 0,1 0,2-1,1 1,1 0,8-52,-6 67,0 0,0 0,1 0,1 0,0 1,0-1,1 1,0 1,1-1,0 1,0 0,1 0,0 1,1 0,0 1,0 0,0 0,12-5,1 0,0 1,1 2,0 0,1 2,27-6,-42 11,0 0,0 1,0 0,-1 0,1 1,0 1,0-1,0 1,0 1,-1 0,1 0,0 0,-1 1,0 1,0-1,0 1,11 7,-14-5,1-1,-2 1,1 0,-1 0,0 0,0 1,0-1,-1 1,0 0,-1 0,4 14,2 12,3 43,-9-61,12 126,10 64,-10-126,3-1,53 149,-57-188,-10-23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36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1,'-29'343,"10"-177,-40 299,30-255,18-107,8-69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37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706 0,'-10'14,"0"0,0 0,1 1,1 0,1 0,0 1,-5 18,-10 19,-175 410,-82 175,154-409,115-214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44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0 262,'62'-15,"1578"-201,-1600 213,-20 2,1-1,-1-1,0-1,25-7,-36 6,-10 4,-8 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45.0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0 356,'190'-91,"4"10,239-68,-325 121,-88 21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48.6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6,'0'-4,"0"3,0 9,4 9,6 4,1 12,3 8,-2 6,3-1,2 4,-2 6,-3 1,0-8,-2-9,-2-6,1-6,0-3,-3-6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49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0 395,'2'-4,"0"1,1-1,-1 1,1 0,-1-1,1 1,0 1,0-1,0 0,1 1,-1-1,0 1,1 0,4-1,3-5,491-298,-492 300,1 1,0 0,0 1,0 0,0 1,0 0,15-2,-5 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44.5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172 1694,'-4'1,"0"1,1 0,-1 0,0 0,1 0,-1 1,1-1,0 1,0 0,0 0,0 0,0 1,-2 3,-3 2,-14 14,5-6,0 1,-18 26,32-40,1 0,-1 0,1 0,-1 0,1 1,1-1,-1 0,1 1,-1-1,1 1,0 0,1-1,-1 1,1 0,0 0,0-1,1 1,0 5,2-5,-1-1,1 1,1-1,-1 0,0 0,1 0,0 0,0 0,0-1,0 0,1 0,0 0,-1 0,8 2,-8-3,0 0,0-1,0 0,1 1,-1-2,0 1,0 0,7-1,-9 0,0 0,-1 0,1 0,-1 0,1-1,-1 1,1-1,-1 1,0-1,1 1,-1-1,0 0,1 0,-1 0,0 0,0 0,0 0,0 0,0 0,0 0,0 0,2-3,16-45,-16 41,0 0,0-1,0 1,1 1,1-1,-1 1,11-14,0 4,-4 4,1 0,0 1,1 0,20-14,-28 22,1 1,0 0,0 0,1 1,-1 0,0 0,1 0,0 1,-1 0,1 0,0 1,-1 0,1 0,0 0,8 2,163 35,26 3,266 4,-464-43,0-1,0 0,0 0,0 0,0-1,-1 0,1 0,0-1,7-2,-11 3,0-1,0 1,0-1,0 0,0 0,0 0,-1 0,1 0,-1 0,1 0,-1 0,0-1,0 1,0 0,0-1,0 1,0-1,-1 1,1-1,-1 1,0-1,0 0,0-3,1-62,-4 1,-2 0,-3 0,-3 1,-24-78,-5 15,-90-196,64 192,-5 3,-6 3,-173-215,237 326,-1-1,0 2,-1 0,-1 0,-23-16,33 28,0-1,-1 1,1 0,-1 0,1 1,-1 0,0 0,0 0,0 1,0 0,0 1,0 0,0 0,0 0,0 1,0 0,0 0,0 0,-10 4,13-3,-18 4,0 2,0 0,1 1,0 1,1 1,-28 21,46-30,0 0,0 0,1 0,0 0,-1 0,1 1,0-1,0 1,0-1,0 1,0-1,1 1,-1-1,1 1,0 0,0-1,0 1,0 0,0-1,0 1,1-1,0 1,-1 0,1-1,0 1,0-1,0 0,0 1,1-1,-1 0,3 3,5 9,0-2,1 1,22 20,53 43,183 125,-175-138,-3 4,85 83,-156-129,-1 1,-1 0,20 34,-12-17,-20-33,1 0,0 0,0 0,1-1,0 0,0 0,0-1,0 0,16 7,29 17,-10 8,-24-18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46.7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67 1114,'-3'0,"1"0,-1 0,0 0,1 0,-1 0,1 1,-1-1,1 1,-1-1,1 1,-1 0,1 0,0 0,-1 1,1-1,0 0,0 1,0-1,0 1,0 0,0 0,1 0,-1 0,-2 4,2-2,1 0,0 0,0 1,0-1,1 0,-1 1,1-1,0 1,0-1,1 0,-1 1,1-1,1 6,4 11,2-1,0 1,1-1,18 30,-20-37,40 58,-44-67,1 1,0 0,0-1,0 0,0 1,1-2,0 1,0-1,0 1,0-1,6 2,-10-5,0 1,1-1,-1 0,0 0,0 1,0-1,0 0,0 0,0 0,1-1,-1 1,0 0,0 0,0-1,0 1,0 0,0-1,0 1,0-1,0 1,0-1,0 0,0 1,0-1,0 0,-1 0,1 0,0 0,0 1,-1-1,1 0,-1 0,1 0,-1 0,1 0,-1-1,0 1,1 0,-1 0,0 0,0 0,0 0,0 0,0 0,0-1,0 0,0-6,1 1,-2-1,1 0,-1 0,-3-11,-2 3,0-1,-1 1,-9-16,-15-35,30 66,1 0,-1-1,1 1,-1 0,1 0,0 0,-1 0,1 0,0 0,0 0,0 0,0-1,0 1,0 0,0 0,1 0,-1 0,0 0,0 0,1 0,-1 0,1 0,-1 0,1 0,0 0,-1 0,2-1,0 1,-1 0,1 0,0 1,0-1,0 1,-1-1,1 1,0 0,0-1,0 1,0 0,0 0,-1 1,5-1,7 3,1 1,-1 0,17 7,121 54,254 91,-400-154,1 0,0-1,0 0,0 0,0 0,0 0,0-1,1 0,8-1,-13 0,0 0,0 0,-1 0,1 0,0 0,0 0,-1 0,1 0,-1-1,1 1,-1-1,1 1,-1-1,0 0,0 1,0-1,0 0,0 0,0 0,0 0,-1 1,1-1,-1 0,1 0,-1-1,0 1,0 0,0 0,0 0,0 0,0-2,-2-16,0 0,-1 0,-11-36,0-4,-13-55,-5 1,-5 1,-4 3,-6 1,-4 2,-111-171,57 131,91 130,-1 0,-1 1,0 1,-1 0,-36-22,49 35,0 0,0 0,0 0,0 1,0 0,0 0,-1 0,-5 0,9 0,1 1,-1 0,1 0,-1 0,1 0,-1 0,1 0,-1 1,1-1,-1 0,1 0,0 0,-1 0,1 1,-1-1,1 0,-1 0,1 1,0-1,-1 0,1 1,0-1,-1 0,1 1,0-1,-1 0,1 1,-1 0,1 0,0 1,1-1,-1 1,0-1,0 0,1 1,-1-1,1 0,-1 1,1-1,-1 0,1 0,0 1,0-1,-1 0,2 1,41 51,75 75,-41-48,148 178,42 46,-193-228,149 119,-204-180,1-1,1-1,0 0,35 14,-41-22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50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5,'4'-5,"4"11,5 12,70 166,-41-88,98 168,-100-205,61 71,-79-106,1 0,0-2,2-1,1 0,32 19,-53-37,1 0,-1 0,0-1,1 1,-1-1,1 0,0-1,-1 1,1-1,0 0,0-1,9 0,-12 0,0-1,0 0,0 0,0 0,0 0,0 0,0-1,-1 0,1 1,-1-1,1 0,-1 0,1 0,-1 0,0-1,0 1,0-1,0 1,-1-1,1 0,-1 0,0 1,1-1,0-6,4-13,-2-1,0 1,-1-1,-2 0,0 0,-1 0,-5-31,1-63,4 116,0-1,0 1,0-1,0 1,0-1,1 1,-1-1,0 1,1-1,-1 1,1-1,-1 1,1 0,0-1,0 1,0 0,0-1,1-1,-1 3,0 0,0 0,0-1,-1 1,1 0,0 0,0 0,0 0,0 0,0 0,-1 0,1 0,0 1,0-1,0 0,-1 0,1 1,0-1,0 0,0 1,-1-1,1 1,1 0,5 6,1 0,-1 0,-1 0,10 12,42 66,55 108,-45-73,16 26,180 274,-216-362,-33-41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51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0 234,'0'-4,"0"-6,5 0,0-4,5-3,8-3,5-2,4-1,-4-2,3 4,1 2,0-1,0 4,-5 3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51.7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1 335,'0'-2,"0"-1,1 1,0 0,0 0,0-1,0 1,0 0,0 0,0 0,1 0,-1 0,0 1,1-1,0 0,3-2,34-25,-28 21,35-24,1 1,2 3,1 2,2 2,66-21,82-21,-181 60,-4 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52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1,'0'4,"0"6,4 9,2 5,3 8,5 6,4 5,3 4,6 1,3 6,1 2,2-1,1-5,-6-7,-3-7,-6-5,-3-8,-3-7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52.7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1 830,'518'-453,"-397"362,4 6,207-106,-312 182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53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48 513,'-1'-6,"0"0,-1 0,1 0,-1 0,0 0,-1 1,1-1,-1 1,0-1,-1 1,-4-6,7 10,1 1,0 0,0 0,0 0,-1 0,1 0,0 0,0-1,0 1,-1 0,1 0,0 0,0 0,-1 0,1 0,0 0,0 0,-1 0,1 0,0 0,0 0,-1 0,1 0,0 0,0 0,-1 0,1 1,0-1,0 0,-1 0,1 0,0 0,0 0,0 1,-1-1,1 0,0 0,0 0,0 1,0-1,0 0,-1 0,1 0,0 1,-4 16,4 17,22 133,42 164,-62-321,0-4,-1 0,0 0,1 0,0 0,1 0,-1 0,1 0,4 5,-4-13,-1-9,-3-12,-80-451,52 280,28 188,-1-5,0-1,1 0,1 1,0-15,0 24,0 1,1 0,-1-1,0 1,0 0,1-1,-1 1,1 0,-1 0,1-1,0 1,-1 0,1 0,0 0,0 0,0 0,0 0,2-1,-2 1,1 1,-1-1,1 1,-1 0,0 0,1 0,-1 0,1 0,-1 0,1 0,-1 0,1 1,-1-1,1 0,-1 1,1-1,-1 1,0 0,1 0,-1-1,2 3,41 27,-1 2,-2 1,60 63,-53-49,-42-41,208 214,-192-202,-22-18,1 1,-1-1,1 0,-1 0,1 0,-1 0,0 0,1 0,-1 0,1 0,-1 0,1 0,-1 0,1 0,-1 0,1 0,-1 0,1 0,-1-1,0 1,1 0,-1 0,1-1,-1 1,0 0,1 0,-1-1,0 1,1-1,1-2,-1-1,0 1,1-1,-1 1,-1-1,1 0,-1 1,1-1,-1 0,0 1,-1-5,-3-31,-1 1,-2 0,-21-66,10 41,-95-318,103 353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54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0,'4'9,"9"10,4 7,6 7,3 6,7 5,1 8,3 2,-1 6,2 0,-5-6,-4-4,-4-10,-5-8,-6-5,-6-7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56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115 341,'-1'-7,"-1"0,-1 0,1 0,-1 0,-1 1,1-1,-1 1,0-1,0 1,-9-9,-5-9,10 12,0 0,1 0,1-1,0 0,0 0,-4-20,9 30,1-1,-1 1,1 0,0-1,0 1,0 0,0 0,1-1,-1 1,1 0,0-1,0 1,0 0,1 0,-1 0,1 0,-1 0,1 0,0 1,0-1,0 1,1-1,-1 1,0 0,1-1,0 1,-1 1,1-1,0 0,0 1,0-1,0 1,5-2,17-5,0 1,0 1,0 1,1 1,45-1,136 12,-135-2,0 4,0 2,-1 4,-1 3,102 39,-140-42,0 1,0 1,-2 1,0 2,40 36,-50-38,-1 2,-1 0,-1 1,-1 0,-1 1,0 1,-2 1,12 28,-8-5,-2 1,-2 0,-2 1,-2 1,-3-1,1 82,-31 302,4-245,-19 249,35-340,5 0,19 141,-15-204,1 0,2-1,1 0,22 49,-23-66,0-1,1 0,0 0,1-1,1 0,0-1,1 0,1 0,-1-2,25 18,-3-9,1-1,1-1,0-2,1-2,1-1,0-2,59 9,-4-7,-1-4,99-4,-150-7,35 1,-72 1,0 1,0 0,0 0,0 0,0 0,0 0,0 1,0 0,-1 0,1 0,-1 0,1 0,-1 1,0 0,4 3,144 202,-54-69,1006 1408,-698-970,182 280,189 533,-616-1037,-159-351,0 1,0-1,-1 1,1 0,-1-1,1 1,-1 0,0-1,0 1,0 0,0-1,-1 1,1 0,-1-1,0 1,1-1,-1 1,0-1,-1 1,-1 3,-3 3,-1 0,0 0,-16 14,-11 15,9 3,20-31,0-1,-1 1,0-2,0 1,-10 9,2-7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58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28 436,'-17'-11,"11"36,3 29,1 1,3 0,3-1,1 1,4-1,1-1,3 1,2-2,37 86,-41-116,0-1,2 0,0 0,1-1,2-1,29 30,-36-41,0-1,0 1,0-1,1-1,0 0,0 0,1-1,0-1,0 0,0 0,0-1,0 0,1-1,-1 0,1-1,12 0,-18-2,1 0,-1-1,1 0,-1 0,0 0,0-1,0 1,-1-1,1-1,-1 1,1-1,-1 0,0-1,0 1,-1-1,0 0,1 0,-1 0,-1 0,1-1,3-8,8-15,-2 0,20-61,-30 78,33-115,-6-2,25-234,-53 335,-2 18,1-1,0 1,1-1,0 1,0-1,1 1,9-19,-12 28,1 0,-1 0,1 0,-1 1,1-1,0 0,0 0,-1 1,1-1,0 0,0 1,0-1,0 1,0-1,0 1,0-1,0 1,0 0,0 0,0-1,0 1,0 0,0 0,0 0,0 0,0 0,0 0,0 0,0 0,0 1,0-1,0 0,0 1,0-1,0 1,1 0,36 27,-28-20,105 79,3-5,149 76,-219-130,-30-16,1-1,27 11,-45-21,-1-1,1 0,-1 0,0 1,1-1,-1 0,1 0,-1 0,1 1,-1-1,1 0,-1 0,0 0,1 0,-1 0,1 0,-1 0,1 0,-1 0,1 0,-1 0,1-1,-1 1,1 0,-1 0,0 0,1 0,-1-1,1 1,-1 0,0-1,1 1,-1 0,0-1,1 1,-3-20,-21-31,19 43,-85-165,-112-239,181 362,6 11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29:59.5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545 326,'-24'2,"0"1,1 0,0 2,0 1,-28 10,27-7,-1-2,0 0,0-2,-32 3,47-8,1 0,-1 0,1-1,-1 0,1 0,0-1,-1-1,1 1,0-1,0-1,0 0,1 0,-9-6,11 5,-1 0,1-1,1 1,-1-1,1 0,0-1,1 1,-1-1,1 0,1 0,-1-1,1 1,0 0,1-1,0 0,-1-8,-1-6,1 0,1 0,1-27,1 42,0 1,1-1,-1 1,1-1,1 1,-1-1,1 1,0 0,1 0,-1 0,1 0,1 0,-1 0,1 1,6-8,-7 11,0-1,1 1,-1 0,1 1,0-1,-1 0,1 1,0 0,0 0,0 0,0 1,0-1,0 1,0 0,0 0,0 0,0 0,0 1,0 0,0 0,-1 0,1 0,0 1,7 3,5 3,-1 0,1 1,-2 1,19 15,65 57,-4 4,84 100,-135-135,-2 2,-2 1,-2 2,-4 2,45 101,-63-119,-2 1,-2 0,-2 0,-1 1,-2 0,-2 1,-2-1,-5 65,0-76,-1 0,-2-1,0 0,-3 0,0 0,-2-1,-1-1,-1 0,-2-1,-1 0,0-1,-29 33,42-56,0 1,0 0,0-1,-1 0,0 0,1 0,-1 0,0-1,0 0,-1 0,1 0,0 0,-1 0,1-1,-1 0,-7 2,6-4,1 1,0-1,0 1,-1-1,1-1,0 1,0-1,0 0,1 0,-1 0,0-1,1 1,0-1,-8-7,-7-6,2-1,0-1,1 0,-24-36,-43-90,69 118,1-1,1 0,2-1,1 0,-8-39,15 58,1 0,0 0,1 0,-1 0,2-1,-1 1,1 0,1 0,0 0,0 1,0-1,1 0,1 1,-1-1,2 1,-1 0,1 1,0-1,0 1,1 0,8-8,0 2,2 1,-1 0,2 1,-1 1,1 0,1 2,0 0,0 1,0 0,1 2,0 0,0 1,0 1,1 1,-1 0,1 2,21 2,68 1,-88-3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47.4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1814,'10'-1,"1"0,-1 0,0-2,1 1,-1-1,-1 0,1-1,11-6,78-48,-58 32,2328-1456,-2344 1466,255-178,-270 185,-13 9,-16 9,-2 3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00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0 348,'11'1,"0"1,0 0,0 0,0 1,-1 1,0-1,1 2,-1 0,0 0,-1 0,0 1,0 1,0 0,0 0,-1 0,0 1,10 14,11 15,-1 2,38 68,-66-106,11 18,-5-11,0 2,-1-1,0 0,-1 1,0 0,0 0,-1 1,4 18,-11-29,-5-11,-7-17,-2-20,2-1,2-1,3 0,-8-69,5 30,5 39,2-1,-1-100,8 148,0 0,0 1,0-1,0 0,1 0,-1 1,1-1,0 0,0 1,0-1,0 1,0-1,1 1,-1 0,1-1,-1 1,1 0,0 0,0 0,2-2,-1 3,-1 0,1 0,0 0,-1 0,1 0,0 1,-1-1,1 1,0 0,0 0,0 0,-1 0,1 0,0 0,0 1,3 0,9 4,-1 1,1 0,-1 1,0 0,20 14,7 8,0 1,-2 2,-2 2,-1 1,-1 2,-3 1,-1 2,-1 1,-3 1,-1 2,-2 0,-3 2,-1 0,22 78,-34-96,-1-6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00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0 169,'8'0,"7"0,10 0,8-4,15-5,21-2,19-3,15-3,11-3,3 2,-2 0,-8 3,-10 0,-17 2,-14 4,-18 3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01.3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0 293,'5'0,"4"0,15-4,10-1,12-9,12-5,15-5,13-5,4-7,-1-1,1 5,-6 9,-14 4,-14 5,-13 0,-9 4,-7 2,-7 4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08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1,'-3'2,"1"0,0 0,0 1,0-1,0 1,0-1,0 1,1 0,-1 0,1 0,0 0,0 0,0 0,0 4,-3 4,-38 108,-40 188,26-84,30-133,-1-2,4 1,-21 164,51-287,19-60,0 6,63-425,-44 208,-43 294,0-3,1 0,0-1,1 1,8-17,-11 28,1 0,-1 0,1 0,0 0,0 0,0 0,1 1,-1-1,1 1,-1-1,1 1,0 0,0 0,0 0,0 1,0-1,0 1,0-1,1 1,-1 0,0 0,8 0,3 0,0 2,0 0,-1 0,1 1,0 1,0 0,-1 1,0 0,15 8,115 63,-119-60,113 63,-5 7,158 131,-283-210,0-1,-1 1,0 1,0-1,0 1,-1 0,0 0,0 1,-1 0,0-1,6 16,-6-3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08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1 200,'4'0,"6"0,9 0,14-5,14 0,11 0,17-8,20-5,11 0,4 0,4-7,-5 2,-13 0,-14 5,-17 4,-16 6,-11 3,-13 3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09.8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0 206,'14'1,"0"1,-1 0,1 1,-1 0,0 1,0 1,-1 0,1 1,-1 0,0 1,-1 0,19 16,5 5,-2 3,45 51,-44-43,-2 2,38 63,-58-83,-1-1,-1 2,-1-1,0 1,-2 1,-1-1,6 40,-12-61,0-1,0 0,1 0,-1 1,0-1,0 1,0-1,0 0,1 1,-1-1,0 0,0 1,0-1,0 1,0-1,0 0,0 1,0-1,0 1,0-1,0 0,-1 1,1-1,0 0,0 1,0-1,0 1,0-1,-1 0,1 1,0-1,0 0,-1 0,1 1,0-1,-1 0,1 1,0-1,-1 0,1 0,0 0,-1 0,1 1,0-1,-1 0,-16-16,-16-35,6 3,3 0,1-1,3-1,2-2,2 1,2-2,3 0,2 0,-4-92,13 132,0-1,1 1,1 0,0 0,6-22,-7 31,0 1,1 0,0-1,-1 1,1 0,0 0,0 0,0 1,1-1,-1 0,1 1,0-1,-1 1,1 0,0 0,0 0,0 0,1 1,-1-1,0 1,1 0,-1 0,1 0,-1 0,7 0,10-1,0 0,-1 1,1 1,0 1,0 1,-1 1,1 0,-1 1,0 2,0 0,0 0,-1 2,0 1,24 14,-16-2,-2 0,0 1,-1 2,-2 0,0 2,-1 0,-2 1,-1 1,23 51,39 90,46 87,-112-233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10.4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0 963,'1'-1,"0"-1,0 1,0-1,0 1,0 0,0 0,0-1,0 1,1 0,-1 0,0 0,1 0,-1 0,0 1,1-1,-1 0,1 1,0-1,-1 1,1-1,-1 1,1 0,2-1,3-1,1489-431,-1424 413,1165-296,-727 189,-464 115,-17 4,1 1,1 1,30-2,-60 8,-1 0,1 0,-1-1,1 1,-1 0,1 0,-1 0,1 0,-1 0,1 0,-1 0,1 0,-1 0,1 0,-1 0,1 0,0 1,-1-1,1 0,-1 0,0 0,1 1,-1-1,1 0,-1 1,1-1,-1 0,0 1,1-1,-1 0,0 1,1-1,-1 1,1 0,-11 14,-2-3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11.5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1,'6'100,"24"117,-25-186,10 67,5-1,55 167,-71-251,2 0,0-1,0 1,1-1,1 0,0-1,9 11,-11-16,1-1,-1 1,1-1,0-1,0 1,0-1,0 0,1-1,0 0,-1 0,1-1,0 1,10 0,7 0,0-1,1-1,-1-2,0 0,1-1,-1-2,0 0,42-15,-38 9,0-1,0-1,-2-2,0 0,0-2,44-36,-62 44,-1 0,0-1,0 0,-1 0,0-1,0 0,-1 0,-1-1,9-21,-12 26,0 1,0-1,-1 0,0 1,0-1,0 0,-1 0,0 0,0 0,0 0,-1 0,0 1,0-1,0 0,-1 0,0 1,0-1,0 1,-1 0,0 0,-5-8,8 12,0 1,-1-1,1 1,0-1,0 1,-1-1,1 1,0-1,-1 1,1-1,0 1,-1-1,1 1,0-1,-1 1,1 0,-1-1,1 1,-1 0,1-1,-1 1,1 0,-1 0,0 0,1 0,-1-1,1 1,-1 0,1 0,-2 0,6 20,18 34,-22-54,219 459,-145-299,75 174,-130-275,-16-38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12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625 0,'-1'14,"-2"-1,1 0,-2 0,0 0,0 0,-1-1,-12 21,-1 5,-449 1233,381-942,79-311,1-7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13.8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1277 1,'-6'1,"1"1,-1-1,1 1,0 0,-1 1,1-1,0 1,0 0,0 0,-4 5,-7 2,-391 301,289-214,-514 417,626-509,3-4,1 1,-1-1,1 1,0 0,-1 0,1 0,0 0,0 0,0 0,1 1,-1-1,0 1,1-1,0 1,-1 0,1 0,0-1,-1 6,6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48.5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1641,'6'-1,"0"-1,-1 0,1 0,-1 0,1-1,-1 1,0-2,5-3,9-4,36-14,97-31,-40 16,703-321,-31-62,-357 167,-133 77,-39 12,-246 162,1 0,0 0,-1 1,1 1,0 0,1 0,-1 1,21-2,-15 2,-1-1,0 0,21-8,32-22,-48 21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15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438 266,'-110'81,"26"-5,43-37,-1-3,-70 47,111-82,-1 0,1 0,-1 0,0 0,1 0,-1 0,0-1,0 1,0 0,1-1,-1 0,0 1,0-1,0 0,0 0,0 0,-2-1,3 1,0-1,0 1,0-1,0 1,0-1,1 0,-1 1,0-1,0 0,1 0,-1 0,1 1,-1-1,1 0,-1 0,1 0,-1 0,1 0,0 0,0 0,-1 0,1-2,0-3,-1-1,2 0,-1 1,1-1,0 1,0-1,1 1,2-8,8-14,1 0,1 1,1 1,2 0,0 1,2 0,1 2,1 0,30-25,-18 20,1 1,2 2,1 2,0 1,79-33,-93 46,0 1,0 1,0 1,1 1,0 1,0 1,0 1,0 1,1 2,-1 0,0 2,0 0,0 2,0 0,-1 2,0 0,0 2,-1 0,0 2,-1 0,40 29,-32-16,-1 0,-2 2,0 2,-2 0,0 1,-3 1,0 2,-2 0,-1 0,-2 2,15 43,-7-4,-2 2,-4 0,-3 1,7 109,-17-100,-3 1,-4-1,-14 92,7-118,-3 0,-3-1,-1 0,-4-2,-31 66,42-103,-1-1,0 0,-25 31,31-44,0-1,0 0,0 0,0-1,0 1,-1-1,1 0,-1 0,0 0,0-1,0 0,-1 0,1 0,0 0,-1-1,1 0,-1 0,1-1,-8 1,-18-4,0-1,0-1,0-1,1-2,0-1,0-2,1 0,0-2,2-2,-1 0,2-2,0 0,1-2,0-1,2-1,1-1,0-1,2-1,-26-39,39 52,1-1,0 0,1 0,1 0,-1-1,2 1,0-1,1 0,0 0,1 0,0-26,2 31,-1 0,1 0,1 0,-1 1,1-1,1 0,-1 1,2 0,-1-1,1 1,0 0,0 1,0-1,1 1,0 0,1 0,-1 0,1 1,0 0,1 0,7-4,-8 5,1 1,1 0,-1 1,0-1,1 1,0 1,-1 0,1 0,10 0,75 7,-47-2,683 39,-563-15,-150-27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16.5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1,'-5'89,"-4"0,-40 164,30-164,-100 527,105-548,8-161,8-737,-2 827,-1-6,1-1,1 1,0-1,0 1,5-16,-6 24,1-1,0 0,-1 0,1 0,0 1,0-1,1 1,-1-1,0 1,0-1,1 1,-1-1,1 1,-1 0,1 0,-1 0,1 0,0 0,0 0,-1 0,1 1,0-1,0 1,0-1,0 1,0 0,0-1,0 1,0 0,0 0,-1 1,1-1,0 0,2 1,4 1,0 0,-1 1,0 0,0 0,0 0,0 1,0 0,10 8,51 49,-31-27,16 11,125 108,232 258,-347-335,-4 2,98 171,-148-232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17.1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0 475,'0'-6,"0"0,1 0,0 0,0 0,0 0,0 0,1 0,0 1,0-1,1 0,0 1,0 0,0 0,0 0,1 0,0 0,0 1,0-1,0 1,1 0,0 1,0-1,0 1,0 0,7-3,56-31,134-52,-55 28,-75 30,-25 12,51-30,-92 45,-1 0,0 0,-1 0,1-1,-1 1,1-1,2-6,-3 7,6-9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17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212 53,'-4'-1,"0"0,-1 0,1 0,0-1,0 1,1-1,-1 0,0 0,-4-4,-19-9,-42-2,65 17,1-1,0 1,0-1,0 1,-1 0,1 0,0 1,0-1,0 1,-1-1,1 1,0 0,0 0,0 0,0 1,1-1,-1 1,0-1,-3 4,5-3,0-1,0 1,1-1,-1 1,1-1,-1 1,1 0,-1-1,1 1,0 0,0 0,0-1,0 1,0 0,0-1,1 1,-1 0,0-1,1 1,0 0,-1-1,1 1,0-1,1 3,27 42,-19-34,201 273,-104-146,134 226,-208-301,-3 1,-3 1,-2 1,-4 1,19 107,-30-115,-3 2,-3-1,-2 0,-3 1,-3-1,-19 105,22-162,0 0,0 1,0-1,-1 0,1 1,-1-1,0 0,-1 0,1-1,-6 8,-2-2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18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1 309,'4'-4,"6"-1,5-5,12-3,6-9,6-1,9-8,4-4,1 1,-3 1,-3 7,-4 7,-11 4,-5-1,-4 3,-6 3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19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348 100,'-24'25,"-2"-1,0-1,-1-1,-2-2,-36 22,61-41,1 1,-1 0,1-1,-1 0,0 0,0 0,0 0,1-1,-1 1,0-1,0 0,0 0,0-1,0 1,0-1,1 0,-1 0,0 0,0 0,1 0,-1-1,1 0,-1 0,1 0,0 0,0 0,0-1,0 1,0-1,0 0,1 0,0 0,-1 0,1-1,0 1,0 0,-1-6,-1 1,0 0,1-1,0 1,0-1,1 0,1 0,-1 0,1 0,1 0,0 0,0 0,0 0,1 0,1 0,3-14,-4 20,1 0,-1 0,1 1,-1-1,1 0,0 0,0 1,0-1,1 1,-1 0,0 0,1 0,0 0,-1 0,1 0,0 1,4-3,0 2,0 0,0 0,0 1,0-1,0 2,0-1,12 1,3 2,0 1,0 1,-1 0,27 10,-4 2,0 2,-1 1,-2 2,0 2,-1 2,-1 2,68 60,-81-61,-1 0,-1 2,-1 0,-2 2,-1 1,-1 0,-2 1,-1 1,-1 0,18 65,-23-56,-2 1,-2-1,-2 1,-1 1,-3-1,-1 0,-2 0,-18 85,6-68,-4-1,-1-1,-3-1,-3-1,-54 88,78-140,-1 0,0 0,0 0,0 0,0 0,-1 0,1-1,-1 0,0 0,0 0,0 0,0 0,-1-1,1 0,-1 0,-7 2,6-3,1 0,-1-1,0 0,0 0,0 0,0-1,0 0,0 0,0 0,0-1,1 0,-1 0,-7-4,-12-8,0 0,1-2,0 0,2-2,-27-26,13 8,2-1,-33-48,43 51,2 0,-26-53,43 77,0 0,1 0,0-1,1 0,0 0,1 0,0 0,1 0,0 0,0 0,2 0,-1-1,4-19,-2 27,-1-1,1 1,0 0,0 0,0 0,1 0,-1 1,1-1,0 1,0-1,0 1,1 0,-1 0,1 1,-1-1,1 1,0-1,0 1,0 0,0 1,9-3,6-1,0 1,0 1,37 0,-27 1,53-1,153 15,78 32,-30-3,-250-36,-9 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19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1 368,'2'-4,"0"0,0 0,0 0,1 1,0-1,-1 1,1-1,1 1,-1 0,0 1,1-1,7-4,29-18,2 2,1 2,57-21,143-34,-135 44,-36 9,168-47,-212 63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20.3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0 410,'9'-2,"0"1,0-2,-1 1,1-1,-1-1,0 0,0 0,0 0,14-11,10-5,568-281,-569 284,-25 13,1 0,0 0,-1 1,1 0,1 0,-1 0,0 1,15-2,-9 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21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1 523,'2'37,"2"-1,14 61,-1-7,10 83,5 284,-34-945,3-166,-1 623,5-75,-4 96,1-1,0 1,1 0,-1 0,2 0,0 0,7-13,-10 20,1 0,0 0,0 1,0-1,0 1,0 0,1-1,-1 1,1 0,0 0,-1 1,1-1,0 1,0-1,0 1,0 0,0 0,5-1,-3 1,1 1,0 0,0 0,0 0,0 1,0 0,-1 0,1 0,8 4,9 5,0 0,-2 2,38 26,-49-32,46 35,-1 2,-2 3,-2 2,-2 2,-3 2,-1 2,-4 3,-1 0,45 92,-64-111,-12-23,0 0,-2 0,0 1,0 0,6 27,-12-36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22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1 344,'1'-3,"0"0,0 0,1 0,-1 1,1-1,0 0,0 0,0 1,0-1,0 1,1 0,-1 0,1 0,-1 0,1 0,0 0,0 1,4-3,7-5,80-51,1 4,185-77,-241 116,12-1,-31 14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49.3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0,'4'6,"1"0,0 0,-1 0,0 1,-1-1,4 9,10 18,978 1438,-979-1450,-4-3,1-1,0 0,2-1,-1 0,2-1,0-1,30 20,-35-28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23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1 436,'0'-3,"1"1,-1-1,1 0,0 1,0-1,0 1,0-1,1 1,-1-1,1 1,-1 0,1 0,0 0,0 0,0 0,0 0,0 1,0-1,1 0,-1 1,5-2,63-27,-55 24,663-207,-395 131,-93 31,-177 46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24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1,'2'22,"2"-1,0 1,2-1,0 0,1 0,1-1,17 30,-14-26,6 12,3 0,0-2,2 0,2-2,1 0,1-2,1-1,2-1,1-1,1-1,1-2,2-2,56 30,-81-48,0 0,0-1,0 0,1 0,-1-1,14 2,-21-4,0 0,1 0,-1 0,0 0,0-1,0 1,0 0,0-1,1 0,-1 1,0-1,0 0,0 0,-1 0,1 0,0 0,0-1,-1 1,1-1,0 1,-1-1,1 1,-1-1,0 0,0 0,0 1,0-1,0 0,0 0,0 0,0 0,-1-1,1-2,4-25,-2-1,-1 0,-1 0,-6-52,1-6,3 77,2-21,5 29,8 18,75 144,-20-31,-19-44,-9-13,55 71,-81-122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26.1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0,'3'1,"0"1,-1-1,1 1,0 0,-1 0,1 0,-1 0,0 0,0 1,0-1,0 1,0-1,0 1,-1 0,1 0,0 3,4 2,30 53,-3 1,-2 2,40 121,34 213,57 536,-161-926,8 79,4 0,28 100,-19-136,-14-35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27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867 1,'-5'4,"-13"10,-12 10,-13 14,-13 9,-16 13,-10 13,-6 6,-2 3,3-5,12-7,10-7,16-10,13-14,12-10,6-9,1-9,5-5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28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0,'-5'1,"1"-1,-1 1,1 1,-1-1,1 1,-1-1,1 1,0 0,0 1,0-1,0 1,1 0,-1 0,1 0,-1 0,1 0,0 1,0 0,1-1,-1 1,1 0,-4 9,-4 8,1 0,1 0,-6 26,0 12,2 0,3 1,-1 71,18 183,0-230,4-1,3 0,4-2,3 0,4-1,4-1,3-2,3-1,3-2,4-2,2-1,4-3,62 68,-89-114,-11-12,-1 1,0 0,-1 0,16 25,-24-34,1 1,-1-1,0 0,0 1,-1-1,1 0,0 1,-1-1,0 1,1-1,-1 1,0-1,0 1,0-1,-1 1,1-1,-1 1,1-1,-1 1,0-1,0 0,0 0,0 1,0-1,0 0,-1 0,1 0,-1 0,0 0,1 0,-1-1,0 1,0 0,-4 1,-31 22,-63 28,36-19,-421 193,445-210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28.6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1 251,'7'-5,"1"0,0 0,0 1,0 0,1 0,-1 1,11-2,5-3,10-3,1 2,62-8,27-7,-90 15,0-3,-1 0,0-2,-1-2,-1-1,53-38,-67 43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29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74,'10'-2,"-1"1,1-2,-1 1,0-1,1-1,15-7,11-5,-16 9,0 1,1 1,-1 0,1 2,0 0,0 1,-1 2,1 0,0 1,0 1,0 1,30 8,-46-10,0 2,0-1,0 0,0 1,0 0,0 0,-1 1,1-1,-1 1,0 0,0 0,0 0,-1 1,0-1,0 1,4 7,-3-3,-1 0,0 0,0 1,-1-1,-1 0,1 1,-2-1,1 1,-2 9,-2 16,-2 0,-2 0,-1-1,-15 38,-29 58,-3 9,54-136,0-1,0 0,0 1,1-1,-1 1,1-1,-1 1,1-1,0 1,0-1,0 1,1-1,-1 1,0-1,1 0,0 1,-1-1,1 0,2 5,-1-6,-1-1,1 1,-1 0,1 0,0-1,-1 1,1-1,0 1,0-1,-1 0,1 0,0 0,0 0,-1 0,1 0,0 0,0 0,-1-1,1 1,0-1,0 1,-1-1,1 0,-1 0,1 0,-1 0,3-1,30-17,-1-2,42-34,-11 7,-27 22,-9 5,1 2,1 0,42-19,-51 30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30.0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1 414,'6'-1,"0"-1,0 0,-1 0,1 0,0-1,-1 1,1-2,-1 1,10-8,10-5,412-187,-295 143,125-37,-248 92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30.5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0 298,'5'0,"8"-8,12-3,9-4,11-7,15-5,10-1,1-5,-4 0,-4 1,-4 1,-9 7,-9 7,-6 6,-10 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31.1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1,'1'10,"0"1,1-1,0 1,0-1,1 0,0 0,1 0,10 18,6 7,25 32,-20-32,376 474,-360-461,-24-26,-7-5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50.1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3 712,'-1'-81,"0"1,10-93,-7 150,2 1,0-1,2 1,0 0,2 0,0 1,2 0,20-35,-21 44,1 0,0 1,0 0,1 0,1 2,0-1,0 1,1 1,0 0,0 1,1 0,0 1,0 1,1 0,-1 1,1 1,0 0,15-1,-23 5,0 0,1 0,-1 1,-1 0,1 1,0-1,0 1,-1 1,0-1,1 1,-1 0,-1 0,1 1,-1 0,1 0,7 10,2 3,-1 0,0 1,20 40,-28-49,-1 1,-1 0,0 0,0 0,-1 0,0 1,-1-1,0 1,-1 0,-1-1,0 1,0 0,-1 0,-1-1,1 1,-2-1,0 1,0-1,-1 0,-1 0,0 0,0-1,-1 0,-8 11,4-8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31.7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1 709,'6'-1,"1"-1,-1 1,0-1,0 0,11-6,3 0,235-103,-44 17,744-202,-668 218,168-24,-449 101,0 0,0 0,0 1,0 0,1 0,7 2,0 2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33.1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1119 545,'9'0,"1"0,-1 1,0 0,0 1,0 0,0 0,0 1,-1 0,1 1,-1 0,1 0,-1 1,-1 0,1 0,-1 1,0 0,0 0,0 0,-1 1,0 0,5 8,-1-1,0 1,0-1,-2 2,0-1,0 1,-2 0,0 1,-1-1,0 1,2 23,-5-27,-1 0,-1 0,0 0,-1 0,0 0,-1 0,-1 0,0-1,-1 1,0-1,0 1,-2-1,1-1,-13 19,-18 16,-1-1,-3-2,-2-2,-1-2,-2-1,-78 49,18-25,93-56,0 0,0-1,-1-1,0 0,1-1,-1 0,-14 1,25-4,0 0,0 0,0 0,0 0,0 0,0-1,0 1,0 0,1-1,-1 0,0 1,0-1,0 0,1 0,-1 0,0 0,1 0,-1 0,1 0,0-1,-1 1,1-1,0 1,0-1,-1 1,1-1,0 0,1 1,-1-1,0 0,0 0,1 1,-1-1,1 0,0 0,0 0,-1 0,1 0,1-2,-1-10,0 1,2-1,-1 1,6-20,-5 25,38-140,7 2,83-180,-15 95,-10 23,-103 202,1 1,-1-1,0 1,0-1,0 0,-1 0,0 0,0 0,-1 0,0 0,0 0,0 0,0 0,-3-10,0 10,1 0,-1 1,0-1,-1 0,1 1,-1 0,0 0,0 0,-1 0,0 1,0 0,0 0,-8-5,-4-2,0 1,-1 1,-1 1,0 0,0 1,-35-7,2 4,-72-5,42 8,0 4,1 3,-1 4,-102 18,164-19,0 2,1 1,0 0,0 2,0 0,-27 17,39-21,1 1,-1 0,1 0,0 0,1 1,-1 0,1 0,0 0,1 1,0 0,0 0,0 0,1 0,0 0,0 1,1-1,0 1,0 0,-1 10,3-16,0 1,0-1,0 1,0-1,1 1,-1-1,1 1,0-1,-1 1,1-1,0 0,0 1,1-1,-1 0,0 0,1 0,-1 0,1 0,0 0,0 0,0 0,0-1,0 1,0-1,0 0,0 1,0-1,1 0,-1 0,4 1,9 2,0 0,-1-1,1-1,17 1,-9-1,197 21,-83-11,252 56,-305-40,-66-22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34.1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1 420,'0'-3,"1"0,-1 0,1 0,0 0,0 0,0 0,0 0,1 0,-1 1,1-1,0 0,0 1,0-1,0 1,0 0,0 0,0-1,5-2,52-30,-50 31,172-83,362-120,-514 198,0 1,46-6,-49 12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34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1 431,'0'-3,"1"0,-1 0,1 1,0-1,0 0,0 0,0 1,1-1,-1 1,1-1,-1 1,1-1,0 1,0 0,0 0,0 0,0 0,0 0,1 0,3-1,62-32,-42 24,39-21,402-179,-406 188,1 1,112-22,-151 43,-8 3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35.3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1,'4'0,"6"8,4 3,6 8,2 13,6 13,7 8,9 11,2 8,2 3,0-2,-8-5,-6-11,-5-10,-7-9,-4-8,-4-3,-5-8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35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0 701,'8'0,"-1"-1,0-1,0 1,0-1,0-1,0 1,7-5,15-4,398-111,17-6,13-47,-206 80,-179 72,-1-4,102-53,-151 68,-3 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37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87,'1'10,"1"-1,0 1,1 0,0 0,1-1,0 1,0-1,6 9,6 15,15 45,-3 2,-3 1,24 149,3 255,-51-465,8 59,-9-119,-2 1,-1 0,-3 0,-11-47,1 5,-26-153,-39-240,80 467,-1-3,1 0,0 0,1-20,0 29,0 0,0 0,0 0,0 0,0 0,0 0,0 0,1 0,-1 0,0 0,1 0,-1 1,0-1,1 0,-1 0,1 0,0 0,-1 0,1 1,0-1,-1 0,1 1,0-1,0 0,0 1,-1-1,1 1,0-1,0 1,0-1,0 1,0 0,0 0,0-1,0 1,0 0,0 0,0 0,0 0,0 0,0 0,0 0,0 1,0-1,0 0,0 0,0 1,2 0,33 15,0 2,36 23,17 10,152 63,-117-58,-2 5,126 86,-247-146,0 0,1 0,-1 0,0 0,0 0,1-1,-1 1,0 0,1-1,-1 1,1-1,-1 1,1-1,-1 1,1-1,-1 0,1 0,-1 0,1 0,2-1,-3 1,0-1,-1 0,1 0,0 1,-1-1,1 0,-1 0,1 0,-1 0,1 0,-1 0,1 0,-1 0,0 0,0 0,0 0,1 0,-1 0,0 0,0 0,-1 0,1-2,-2-11,0 0,-1 0,-6-18,-54-153,22 70,-29-135,68 238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38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48,'-6'4,"1"0,-1 0,0-1,0 0,0 0,-1 0,-7 2,-16 7,19-7,0 0,0 0,0-1,0-1,-1 0,0-1,1 0,-20 1,25-3,-1-1,0 1,0-1,0 0,0-1,1 0,-1 0,1 0,-1-1,1 0,0 0,0 0,0-1,0 0,1 0,-6-6,9 9,1 1,0-1,0 0,0 0,0 0,0 0,0 0,1 0,-1 0,0 0,0-1,1 1,-1 0,1 0,-1-1,1 1,-1 0,1 0,0-1,0 1,0-1,0 1,0 0,0-1,0 1,0 0,0-1,1 1,-1 0,0-1,1 1,-1 0,1 0,-1-1,1 1,0 0,0 0,0 0,-1 0,1 0,0 0,0 0,0 0,0 0,1 0,-1 1,0-1,0 0,0 1,3-1,3-3,0 1,0 0,0 1,1 0,-1 0,1 0,14 0,-4 3,-1 0,1 1,-1 1,1 1,-1 0,0 2,0-1,-1 2,0 1,29 17,-6 1,-1 1,66 62,-59-45,-2 2,50 67,-74-86,-1 1,-1 0,-2 2,0-1,-2 2,11 39,-22-62,-1-1,0 1,0 0,-1-1,0 1,0 0,-1-1,0 1,-1 0,1-1,-1 1,-1-1,1 0,-1 0,0 0,-1 0,0 0,0-1,0 1,-1-1,0 0,-9 8,-12 10,-1-2,-1 0,-53 30,36-23,1 0,-2-3,-1-1,-1-2,-2-2,-65 18,110-38,0 0,0 0,0-1,0 0,0 0,0 0,0-1,0 0,0 0,0 0,0 0,0-1,1 0,-1 0,0 0,1-1,0 1,-1-1,1 0,0 0,0-1,1 1,-1-1,1 0,0 1,0-2,0 1,0 0,1-1,-1 1,1-1,-2-9,1 9,1 0,1-1,-1 1,1 0,0-1,0 0,0 1,1-1,0 1,0-1,0 0,1 1,0-1,0 1,0-1,1 1,0 0,0-1,0 1,1 0,0 0,-1 0,2 1,-1-1,1 1,-1 0,1 0,0 0,8-6,27-9,0 2,1 1,1 2,0 2,82-14,-81 20,-1 2,1 1,68 5,120 25,-114-11,-76-12,46-2,-66-2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48.7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50 618,'0'-9,"0"-1,0 0,-1 0,0 0,-1 1,0-1,-1 0,0 1,-4-9,0 58,8 328,-14-588,5 142,5-148,3 224,0 0,0 0,1-1,-1 1,1 0,0 0,-1 0,1 0,0 0,0 0,1 0,-1 0,0 0,1 0,-1 0,1 1,-1-1,1 1,0-1,-1 1,1-1,0 1,0 0,0 0,0 0,1 0,-1 1,0-1,0 0,0 1,1-1,-1 1,0 0,0 0,1 0,-1 0,0 0,0 1,1-1,2 1,11 2,0 1,0 0,-1 1,19 8,-34-13,110 52,-2 5,122 85,-135-81,50 37,76 45,-219-142,5 3,0 0,-1 0,1-1,1 0,-1-1,0 0,9 2,-16-4,0 0,1 0,-1 0,0 0,1 0,-1 0,0 0,1 0,-1 0,0 0,1 0,-1 0,0 0,1-1,-1 1,0 0,1 0,-1 0,0 0,0-1,1 1,-1 0,0 0,0-1,1 1,-1 0,0-1,0 1,0 0,0 0,1-1,-1 1,0 0,0-1,0 1,0-1,-2-17,-13-18,14 34,-39-72,-64-89,35 60,56 82,-63-97,-104-219,162 279,15 37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49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1,'4'0,"2"4,7 1,2 9,7 5,8 9,7 11,5 12,5 5,2 2,1 3,0 0,-4-3,-5-2,-6-11,-5-5,-7-5,-8-8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51.0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0 537,'1'0,"-1"-1,1 0,-1 0,1 0,-1 1,1-1,-1 0,1 0,-1 1,1-1,0 1,0-1,-1 1,1-1,0 1,0-1,-1 1,1-1,0 1,0 0,0 0,0-1,0 1,0 0,1 0,29-5,-27 5,42-4,-1 2,1 2,-1 1,0 3,70 15,-80-11,-1 2,-1 1,0 1,-1 2,0 1,-1 2,52 36,-34-8,-47-43,1 1,-1-1,0 1,0 0,0 0,-1 0,1 0,-1 0,0 0,1 0,-1 0,-1 1,1-1,0 0,-1 1,0 5,0-8,0 0,0-1,0 1,0 0,0 0,0 0,0 0,-1-1,1 1,0 0,-1 0,1 0,-1-1,1 1,-1 0,1-1,-1 1,1 0,-1-1,1 1,-1-1,0 1,0-1,1 1,-1-1,0 1,0-1,-1 1,0-1,1 0,-1 0,0 0,0-1,0 1,0 0,1-1,-1 1,0-1,0 1,1-1,-4-1,-2-2,1 0,-1-1,1 0,0 0,-8-7,2-4,0 0,2-1,-1 0,2-1,0 0,2-1,-8-23,-29-140,42 175,-10-69,2-1,2-146,9 194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49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0 787,'4'0,"0"-1,0 0,0-1,0 1,-1 0,1-1,0 0,-1 0,0 0,5-4,8-4,191-107,373-152,464-74,-947 320,-68 19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50.6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2 797,'-1'-2,"1"0,0 1,0-1,0 0,0 1,0-1,0 0,0 0,1 1,-1-1,1 0,-1 1,1-1,-1 1,1-1,0 1,0-1,0 1,2-3,-2 4,1 1,-1-1,1 0,-1 1,1-1,-1 1,1 0,-1-1,1 1,-1 0,0 0,1 0,-1 0,0 0,0 0,0 0,0 1,0-1,0 0,0 1,0-1,1 3,38 55,-2 1,-3 2,-2 1,-3 2,30 98,-57-154,0-1,-1-1,1 1,-1-1,-1 1,0 0,0-1,0 1,-1 0,0 9,-6-15,-3-11,-6-11,-13-34,1-1,3-1,3-1,-15-62,27 90,7 22,0 1,0-1,1 0,0 0,0-1,0 1,1 0,0 0,0 0,3-13,-2 17,0 0,1 0,-1 1,1-1,-1 0,1 1,0-1,0 1,0 0,0-1,1 1,-1 0,1 0,-1 1,1-1,0 0,-1 1,1 0,0 0,0 0,0 0,0 0,0 0,0 1,0-1,0 1,4 0,45-4,-1 3,1 2,0 3,-1 1,0 3,98 28,281 131,-286-105,-140-61,18 9,0-1,0-1,1-1,43 7,-65-14,1 1,0-1,-1 0,1 0,0 0,-1 0,1 0,0-1,0 1,-1 0,1-1,-1 1,1-1,0 1,-1-1,1 0,1-1,-2 1,0 0,-1 0,1 0,-1 0,1 1,-1-1,1 0,-1 0,0 0,0 0,1 0,-1 0,0 0,0 0,0 0,0-1,0 1,0 0,0 0,-1 0,1-1,-3-7,-1 1,1-1,-1 1,-1-1,-5-7,-249-359,91 139,85 116,-111-173,175 261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51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0 192,'0'-5,"1"-1,-1 1,1 0,0 0,0 0,1 0,-1 0,1 0,0 0,1 0,-1 1,1-1,0 1,6-8,-2 5,0 0,0 1,1 0,0 0,0 1,0 0,14-6,7-1,-1 2,2 2,-1 0,34-3,-43 7,0 2,0 0,0 1,-1 1,1 1,0 1,38 8,-52-8,1 0,-1 0,0 1,0 0,-1 0,1 0,-1 0,1 1,-1 0,0 0,-1 1,1-1,-1 1,0 0,0 0,0 0,-1 1,1-1,-1 1,-1 0,1 0,-1 0,0 0,0 0,-1 1,0-1,0 1,0 6,-2-2,0 1,0-1,-1 1,-1-1,0 0,0 0,-1 0,0 0,-1-1,-1 1,1-1,-10 11,8-11,1 0,0 0,1 1,0-1,0 1,1 0,0 1,1-1,1 0,0 1,-1 17,3-27,0 0,0 0,0 0,0 0,1 0,-1 0,1 0,-1 0,1-1,0 1,0 0,0 0,0-1,0 1,0 0,1-1,-1 1,0-1,1 1,-1-1,1 0,-1 0,1 0,0 0,0 0,-1 0,1 0,0 0,0-1,0 1,0-1,0 1,0-1,0 0,0 0,0 1,0-2,0 1,0 0,0 0,0-1,0 1,2-2,9 0,0-2,-1 0,1 0,-1-1,15-9,326-204,-302 181,-34 25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52.0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1 897,'4'-4,"5"-6,10-9,14-5,18-16,13-9,16-13,15-12,17-11,10-3,0 1,-3 7,-14 9,-12 12,-10 8,-18 9,-17 10,-17 12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52.8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38 510,'0'8,"-1"1,-1-1,1 0,-1 0,-1 1,0-1,-4 10,-11 36,18-54,0 1,0-1,0 1,0-1,0 1,0-1,0 0,0 1,0-1,0 1,0-1,0 0,0 1,0-1,0 1,0-1,0 0,1 1,-1-1,0 0,0 1,0-1,1 0,-1 1,0-1,1 0,-1 1,0-1,1 0,-1 0,0 1,1-1,-1 0,0 0,1 0,-1 0,1 1,-1-1,22-4,22-17,-42 20,500-257,53-24,-497 258,76-20,-87 30,-32 9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57.4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21,'0'-4,"0"-6,0 3,0 8,0 15,9 17,10 12,3 11,9 12,4 11,0 5,3 0,-1 3,-7-13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57.9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1 363,'2'0,"-1"-1,1 0,0 1,0-1,0 0,-1 0,1 0,0 0,-1 0,1-1,-1 1,2-2,10-7,35-18,1 3,1 1,62-19,165-38,97 16,-291 53,-53 8,-1-1,1-2,54-20,-46 10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58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0,'1'10,"0"1,1-1,0 0,1 0,0-1,0 1,1-1,5 10,46 74,-47-80,5 8,2-1,0 0,1-1,1-1,33 28,-40-38,0 0,1-1,0 0,1-1,-1 0,1-1,0 0,1-1,-1-1,1 0,0 0,24 1,-33-4,-1 0,1 0,0 0,-1-1,1 1,-1-1,1 0,-1 0,0 0,1-1,-1 1,0-1,0 0,0 0,0 0,0 0,0 0,-1 0,1-1,-1 0,0 1,1-1,-1 0,0 0,-1 0,1 0,0-1,-1 1,0 0,1-5,3-11,-1 0,-2 0,0 0,0-32,0-2,-1 44,1-1,-1 1,2-1,-1 1,7-14,-9 22,1-1,-1 1,1 0,0 0,-1 0,1 0,0-1,0 1,0 0,-1 0,1 1,0-1,0 0,0 0,1 0,-1 1,0-1,0 0,0 1,0-1,1 1,-1-1,0 1,1 0,-1 0,0-1,1 1,-1 0,0 0,1 0,-1 0,0 1,1-1,-1 0,0 0,0 1,1-1,-1 1,0-1,0 1,0 0,0-1,1 1,-1 0,0 0,0 0,0 0,-1 0,1 0,2 2,24 28,0 1,-2 1,-2 2,25 46,-7-13,27 42,162 249,-227-355,0-1,-1 1,1-1,0 1,1-1,-1 0,8 5,3-1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59.1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0,'0'9,"4"6,10 9,10 14,15 12,8 10,8 7,0 5,3 7,-5-2,-3-6,-10-10,-7-12,-6-10,-6-7,-8-10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0:59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1 488,'47'-4,"0"-2,-1-2,0-2,0-1,57-24,-52 18,838-310,-720 264,-152 56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52.2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1106,'27'-29,"-2"-1,-1-1,25-40,49-107,-93 171,0-3,-1 1,1-1,-2 0,1 0,-1 0,2-14,-5 23,1-1,-1 0,0 1,0-1,0 1,-1-1,1 1,0-1,-1 1,1-1,0 1,-1-1,0 1,1 0,-1-1,0 1,0 0,0-1,0 1,-1-1,0 0,0 1,0 0,-1 0,1 1,0-1,-1 0,1 1,0-1,-1 1,1 0,-1 0,1 0,0 0,-1 0,1 0,-1 1,-2 0,-10 2,1 0,1 1,-1 1,0 0,1 0,0 2,1 0,-1 0,1 1,-14 12,22-16,0-1,1 0,-1 1,1 0,0 0,0 0,0 0,1 0,0 1,-1-1,1 1,1-1,-1 1,1 0,0 0,0 0,0 0,1 0,-1 0,1 0,1 0,-1 0,1-1,-1 1,2 0,-1 0,0 0,1 0,0-1,0 1,0-1,1 0,2 5,12 15,1-1,1-1,1-1,0 0,2-2,0 0,1-1,1-2,35 19,-2-6,1-2,1-3,72 20,-125-42,0 0,0-1,0 0,0 0,0 0,1-1,-1 0,0 0,0 0,0-1,0 0,0 0,0 0,6-3,-8 2,0-1,0 1,0-1,0 0,-1 0,0 0,1 0,-1 0,-1-1,1 0,0 1,-1-1,0 0,1 0,-2 0,1-1,0 1,-1 0,2-8,5-38,-3 0,-1 0,-2 0,-7-62,3 53,-1-4,-3 0,-2 1,-3 0,-2 1,-4 0,-2 1,-2 1,-53-102,64 144,0 1,-21-27,29 40,0 0,0 1,-1-1,1 0,-1 1,0 0,0-1,0 1,0 0,0 1,0-1,0 1,-1-1,1 1,0 0,-1 0,0 0,1 1,-1-1,1 1,-6 0,9 0,-1 0,1 0,-1 0,1 0,0 0,-1 0,1 0,-1 0,1 1,0-1,-1 0,1 0,0 0,-1 1,1-1,0 0,-1 0,1 1,0-1,-1 0,1 0,0 1,0-1,-1 1,1-1,0 0,0 1,0-1,0 0,0 1,-1-1,1 1,0-1,0 0,0 1,0-1,0 1,0-1,0 0,0 1,0-1,1 1,-1-1,0 0,0 1,0-1,0 1,0-1,1 0,-1 1,0-1,0 0,1 1,-1-1,0 0,1 0,-1 1,0-1,1 0,0 1,23 21,-21-20,65 47,1-3,140 67,-60-35,-69-33,-2 4,-2 3,-2 3,-3 4,-2 2,71 84,-127-129,-1 0,0 1,-1 0,-1 1,-1 0,11 28,-18-41,0 0,-1 0,1 0,-1 0,0 0,0 1,-1-1,0 0,1 1,-2-1,1 0,-1 1,0-1,0 0,0 0,-1 1,1-1,-1 0,-1 0,1-1,-1 1,1-1,-1 1,-1-1,1 0,-1 0,1 0,-9 6,0-2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01.5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759,'17'0,"1"0,0 1,-1 2,1-1,27 10,-41-11,-1 0,0 0,0 0,0 0,0 1,0-1,0 1,0 0,0 0,-1 0,1 0,-1 1,1-1,-1 1,0-1,0 1,0 0,0 0,-1 0,1 0,-1 0,0 0,1 0,-2 0,1 1,0-1,-1 0,1 1,-1-1,0 1,0-1,0 0,-1 1,1-1,-1 0,-1 6,0-3,-1 1,0-1,0 0,0 0,-1 0,0 0,0-1,-1 1,1-1,-1 0,-9 7,-69 44,55-38,4-3,-11 10,-1-3,-2-1,-73 30,109-50,1 0,-1-1,1 1,-1-1,1 1,-1-1,1 0,-1 1,0-1,1 0,-1 0,1 0,-1 0,0-1,1 1,-1 0,1-1,-1 1,1-1,-1 1,1-1,-1 0,1 1,-1-1,1 0,0 0,0 0,-1 0,1 0,0-1,0 1,0 0,0-1,0 1,0 0,1-1,-1 1,0-1,1 1,-1-1,1 1,0-1,-1 1,1-1,0-2,-1-8,0 0,1 0,1-1,3-20,-3 28,22-116,6 1,60-159,35-146,-122 419,0-2,-1 1,0 0,0-1,0 1,-1-1,-1-8,1 14,0 1,-1-1,1 1,-1-1,1 1,-1-1,0 1,0 0,0-1,1 1,-1 0,0 0,-1-1,1 1,0 0,0 0,0 0,-1 0,1 1,0-1,-1 0,1 1,-1-1,1 0,-1 1,1 0,-1-1,1 1,-1 0,1 0,-1 0,0 0,1 0,-4 0,-12 2,0 0,0 1,0 0,1 1,-1 1,-20 10,-97 51,71-33,-123 63,4 8,-169 129,259-167,-62 50,153-115,0-1,0 1,0 0,0 0,1-1,-1 1,0 0,0 0,1 0,-1 0,0 0,1 0,-1 0,1 0,-1 0,1 3,0-4,0 0,0 1,0-1,1 1,-1-1,0 0,0 1,1-1,-1 0,0 1,1-1,-1 0,0 1,1-1,-1 0,1 1,-1-1,0 0,1 0,-1 0,1 0,-1 1,1-1,-1 0,1 0,-1 0,1 0,47-1,-37 0,101-6,404-44,-435 32,-63 13,0 1,0 1,1 0,-1 2,1 0,0 1,0 0,27 4,77 20,146 31,-203-37,128 51,-168-56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05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62,'-4'-5,"-1"-4,0-6,4 0,8 2,6 8,9 9,10 8,7 6,5 8,4 8,6 2,-2 0,-6 1,-10-5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06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72,'0'-2,"0"0,1 1,-1-1,1 0,0 0,-1 1,1-1,0 0,0 1,0-1,0 1,0-1,0 1,0 0,1-1,-1 1,1 0,-1 0,1 0,-1 0,1 0,-1 0,1 0,0 1,2-2,50-13,-40 13,11-4,0 1,0 2,0 0,0 2,1 1,-1 1,0 1,0 1,0 1,27 8,-21-1,-1 0,-1 2,0 1,0 2,-1 0,-1 2,37 32,9 16,-2 3,110 139,92 176,-222-310,-12-12,-30-43,2-2,0 1,1-2,1 0,0 0,17 14,-27-28,1 1,0-1,0 0,0-1,0 1,0 0,0-1,0 0,1 0,-1-1,0 1,1-1,-1 0,0 0,1 0,-1 0,1-1,-1 0,0 0,0 0,0 0,1-1,-1 0,6-3,10-6,0-1,-1-1,27-23,-27 20,133-110,78-58,-133 116,-59 44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07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0 210,'0'-4,"0"-6,9-1,10-2,7-8,6-5,12-5,5-3,-5 1,-10 6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07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25,'0'-4,"0"-6,9 4,6 1,5 12,8 7,7 6,2 9,6 2,2 1,-4-2,-5 0,-4-7,-7-6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08.3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341 1405,'-1'-20,"-2"1,0 0,-1 0,-10-28,1 3,-158-688,84 344,82 366,-8-33,12 52,0 0,0 0,0 0,0 0,-1 1,0-1,1 0,-1 1,0-1,0 1,0 0,-1 0,-3-4,33 46,30 9,120 80,-115-89,-2 4,65 60,-113-92,-1 0,0 0,-1 1,0 0,-1 1,13 25,-18-30,-1-1,-1 1,1-1,-1 1,-1 0,0 0,0 0,-1-1,0 1,0 0,-1 0,0 0,-4 16,0-4,-1 0,-1-1,0 0,-2 0,0-1,-1 0,-1 0,-1-1,-1-1,0 0,-1-1,-18 17,15-21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08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44,'-4'-4,"-1"-6,-1-4,2-1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09.7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350 906,'7'1,"1"0,-1 0,0 1,0 0,0 0,0 1,0 0,0 0,0 1,-1-1,0 1,0 1,0-1,9 10,9 10,40 51,-40-45,57 71,-5 4,75 137,-147-236,3 6,0-1,-1 1,0 0,-1 1,-1 0,0-1,0 1,2 25,-5-36,-1-1,0 1,0 0,0-1,0 1,-1 0,1-1,0 1,-1-1,1 1,-1 0,1-1,-1 1,0-1,0 1,1-1,-1 0,0 1,0-1,0 0,-1 0,1 0,0 0,0 0,-3 2,1-2,0 0,0 0,0-1,-1 1,1-1,0 0,0 0,0 0,0 0,0 0,0-1,-6-1,-5-2,1 0,0-2,-1 1,2-2,-14-7,-10-12,0-2,2-1,-53-58,-77-116,93 103,4-2,4-4,5-2,-50-132,96 210,2-1,1-1,2 1,1-1,-3-55,9 72,0-1,1 0,1 1,1-1,0 1,0 0,2-1,0 2,1-1,0 1,1 0,1 0,15-22,-9 20,0-1,1 2,1 0,0 1,1 0,1 1,0 1,0 1,1 1,1 0,0 2,27-9,-46 17,0 0,-1-1,1 1,0 0,0 0,-1 0,1 0,0 0,0 0,0 0,-1 0,1 0,0 0,0 1,-1-1,1 0,0 0,0 1,-1-1,1 0,0 1,-1-1,1 1,-1-1,1 1,1 0,7 24,-8 39,-1-51,-3 54,-3-1,-25 112,-51 125,67-251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10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1 983,'10'-14,"0"0,-1-1,-1 0,-1 0,0-1,0 0,-2 0,6-27,-5 25,7-30,-2-1,-3 0,-1-1,-3 1,-1-1,-3 0,-2 0,-2 0,-11-49,-2 44,16 52,0 0,-1 0,1 0,-1-1,0 2,0-1,0 0,-1 0,1 1,-1-1,1 1,-1 0,-4-3,6 4,0 1,1 0,-1 0,0 0,0 0,0 0,1 0,-1 0,0 0,0 0,0 0,1 0,-1 0,0 0,0 1,0-1,1 0,-1 1,0-1,1 1,-1-1,0 0,1 1,-1 0,0-1,1 1,-1-1,1 1,-1 0,1-1,-1 1,1 0,0-1,-1 1,1 0,0 0,0-1,-1 1,1 0,0 1,-11 42,9-36,-2 13,0 0,2 0,0 0,1 0,3 32,0-42,-1 0,2 0,0-1,0 1,0-1,2 0,-1 0,1 0,1-1,0 0,0 0,11 13,3-3,0-1,1-1,0 0,1-2,1 0,1-2,0-1,0 0,2-2,42 12,-14-9,2-2,-1-2,1-3,63-1,-98-4,1-2,0 0,-1-1,1-1,35-11,-53 13,1 0,0-1,-1 0,1 0,-1 0,0-1,0 1,0-1,0 0,0 0,-1-1,1 1,-1-1,0 0,0 0,0 0,-1 0,1 0,-1 0,0-1,0 1,-1-1,1 1,-1-1,0 0,0 0,0 0,-1 1,0-1,0 0,-1-5,-1-9,-2 1,0-1,-2 1,1 0,-2 1,-1-1,0 1,-1 1,0-1,-13-14,-14-17,-77-77,84 94,-2 1,-1 2,-2 1,0 1,-2 2,-46-23,55 38,37 22,40 25,-47-35,124 83,42 31,-138-93,0 2,-3 1,30 33,-53-51,1-1,-1 0,0 1,-1 0,0 0,-1 1,0-1,0 1,-1-1,0 1,-1 0,0 0,0 11,-2 20,-11 76,5-68,0 5,3-32,0 2,2-1,1 0,1 0,5 46,-5-66,1 0,0 0,0-1,1 1,-1 0,0-1,1 1,0-1,-1 1,1-1,0 0,0 1,0-1,1 0,-1 0,0-1,1 1,-1 0,1-1,0 0,0 1,-1-1,1 0,5 0,4 2,0-1,1-1,0 0,17-2,-21 1,21-1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11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0,'4'0,"14"9,8 6,4 9,9 5,6 6,4 5,2-1,-3-1,-7-5,-9-6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54.4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190 2435,'1'-1,"1"1,0-1,-1 0,1 1,-1-1,1 0,-1 0,0 0,1 0,-1 0,0 0,1 0,-1 0,0-1,0 1,0 0,0-1,0-1,20-33,-14 23,30-44,-24 39,-1 0,0-1,-2-1,10-22,-19 40,0-1,-1 1,1-1,0 1,-1-1,1 1,-1-1,0 0,0 1,0-1,0 1,0-1,-1 0,1 1,-1-1,0 1,1-1,-3-3,2 4,-1 1,1-1,0 1,-1-1,0 1,1 0,-1 0,0 0,1-1,-1 1,0 1,0-1,0 0,0 0,0 1,0-1,0 1,-3-1,-1 1,1 0,-1 0,0 0,0 1,1 0,-1 0,0 0,1 1,-1 0,1 0,0 0,0 1,0 0,0 0,-7 5,-17 19,2 1,1 1,1 2,1 1,2 0,-29 57,49-87,1 0,0 0,-1 1,1-1,0 0,0 1,1-1,-1 1,0 0,1-1,0 1,0-1,-1 1,1 0,1-1,-1 1,0 0,1-1,-1 1,1-1,0 1,0-1,0 1,0-1,0 0,0 1,3 2,0-2,-1 0,1-1,0 0,0 1,0-1,0-1,1 1,-1 0,0-1,1 0,-1 0,1-1,-1 1,1-1,5 0,5 0,-1 0,1-1,-1-1,1-1,-1 0,0 0,0-2,0 0,0 0,-1-1,0-1,0 0,-1-1,0 0,0-1,-1 0,0-1,-1 0,0-1,0 0,-1-1,-1 0,13-22,-6 4,-1 1,-1-2,-2 0,-1-1,-2 0,-1 0,-1-1,-2 1,1-50,-5 75,0-9,0 1,1 0,1 0,6-27,-7 40,-1 0,1 0,0 0,0 0,0 0,0 0,0 1,0-1,0 0,1 1,-1-1,1 1,-1-1,1 1,-1 0,1 0,0 0,2-1,-2 1,0 1,1-1,-1 1,1 0,-1 0,1 0,-1 1,0-1,1 1,-1-1,1 1,-1 0,0-1,0 1,1 1,-1-1,0 0,0 0,3 3,71 52,-3 4,79 81,-50-29,-89-96,-1 1,0 0,-2 1,0 0,8 22,-12-14,-15-31,-22-40,14 7,2 0,2-2,1 1,-13-80,-4-171,27 269,2 16,-7-83,6-111,1 196,0 1,0 0,1-1,-1 1,0 0,1-1,-1 1,1 0,0-1,0 1,0 0,0 0,0 0,0 0,0 0,1 0,-1 0,1 0,0 0,-1 1,1-1,0 1,0-1,0 1,0 0,0 0,0 0,1 0,-1 0,0 0,0 0,1 1,-1-1,0 1,1 0,-1 0,1 0,-1 0,0 0,1 0,-1 1,0-1,1 1,1 0,12 4,0 0,0 0,-1 2,0 0,14 9,481 319,-446-289,-5-4,166 112,-221-152,-1 0,0 0,1 0,0 0,-1 0,1-1,0 0,0 1,0-1,0-1,0 1,0-1,4 1,-6-2,-1 1,1-1,0 0,-1 0,1 0,0 0,-1 0,1 0,-1 0,0 0,1-1,-1 1,0 0,0-1,0 1,0-1,0 0,0 1,0-1,0 0,-1 1,1-1,-1 0,1 0,-1 0,0 1,0-1,1 0,-2-3,5-37,-2 0,-1-1,-9-62,-28-128,9 91,-5 1,-7 2,-99-234,-19 57,124 260,-1 1,-4 2,-61-69,99 122,-68-67,63 62,-1 1,1 0,-1 0,1 0,-1 0,-1 1,1 0,0 0,-1 1,1 0,-9-2,14 4,1 0,-1 0,0 0,1 0,-1 0,1 0,-1 0,0 0,1 0,-1 0,1 0,-1 0,1 0,-1 1,0-1,1 0,-1 0,1 1,-1-1,1 0,-1 1,1-1,0 1,-1-1,1 0,-1 1,1-1,0 1,-1-1,1 1,0-1,-1 2,5 21,23 28,-24-46,529 757,66-49,-587-701,0-1,25 21,-14-18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11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40 177,'-5'-8,"0"-7,-4-5,-1-8,1-3,7 4,8 7,11 6,11 6,9 4,10 3,11 1,-6 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11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447 1,'-9'8,"0"0,-1-1,-19 12,-29 22,29-10,1 0,2 2,1 1,-37 66,31-40,2 1,-26 82,44-111,2 0,1 1,1 0,-3 47,9-73,0 1,1 0,0 0,1 0,0 0,0-1,1 1,0 0,0-1,1 1,0-1,0 0,0 0,1 0,0 0,1-1,-1 1,1-1,1 0,-1-1,1 1,0-1,0 0,11 6,-4-4,1-1,0 0,1 0,0-2,0 0,0 0,0-1,0-1,0-1,1 0,-1-1,25-3,-32 2,1-1,-1 1,0-2,0 1,1-1,-2 0,1-1,0 0,-1 0,1-1,-1 1,0-2,-1 1,1-1,-1 0,-1 0,1-1,-1 1,0-1,0-1,-1 1,0-1,0 1,2-9,3-14,-2 0,-1-1,-1 0,-2 1,-1-1,-2 0,-1 0,-5-35,-6-15,-43-146,51 209,2 10,0-1,-1 1,1 0,-2 0,1 1,-1-1,0 0,-1 1,-6-9,-3 4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13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660 871,'-25'-1,"0"1,1 1,-1 1,0 1,1 2,0 0,0 1,-43 18,30-6,1 2,1 1,1 2,1 1,1 2,1 1,2 2,0 0,-45 64,71-89,0 1,0 0,0 0,1 0,-1 0,1 0,1 0,-1 0,1 1,0-1,0 1,0 7,1-9,1 0,0 0,0-1,0 1,0 0,1-1,-1 1,1-1,0 1,0-1,0 0,0 0,1 0,-1 0,1 0,0-1,0 1,5 3,13 8,0-1,1-1,0 0,1-2,0-1,0-1,40 9,-20-8,1-2,-1-2,66-1,-101-4,0 0,0-1,0 0,-1 0,1-1,-1 0,1 0,-1-1,12-5,-16 6,1-1,0 0,-1 1,0-1,0 0,0-1,0 1,0 0,0-1,-1 0,0 1,0-1,0 0,0 0,-1-1,1 1,-1 0,1-7,5-42,-3 0,-3 0,-5-62,1 19,3-69,-9-186,8 341,1-2,-1 0,0-1,-1 1,0 0,-1 0,0 0,-1 0,0 0,-1 1,-7-13,11 24,1-1,0 1,0-1,0 1,-1 0,1-1,0 1,0 0,-1 0,1-1,0 1,-1 0,1 0,0-1,-1 1,1 0,0 0,-1 0,1 0,-1-1,1 1,0 0,-1 0,1 0,0 0,-1 0,1 0,-1 0,1 0,-1 0,1 0,0 0,-1 1,1-1,-9 13,3 21,6-9,2-1,0 1,2-1,0 1,9 23,-5-18,-2 0,5 46,-11-75,0-1,1 1,-1 0,0 0,0-1,0 1,0 0,0-1,0 1,0 0,0 0,0-1,0 1,0 0,-1-1,1 1,0 0,0 0,-1-1,1 1,0-1,-1 1,1 0,-1-1,1 1,-1-1,1 1,-1-1,1 1,-1-1,1 1,-1-1,0 0,1 1,-2-1,0 0,0 0,1-1,-1 1,0-1,0 0,1 1,-1-1,0 0,1 0,-1 0,1 0,-1 0,-1-2,-41-44,5-9,3-1,2-1,3-2,3-2,2 0,-34-129,56 176,2 8,0-1,0 1,0-1,1 1,0-1,1 0,0 1,0-1,2-13,-2 20,0 0,0 1,0-1,0 1,1-1,-1 0,0 1,0-1,1 0,-1 1,0-1,1 1,-1-1,1 1,-1-1,1 1,-1-1,1 1,-1-1,1 1,-1 0,1-1,-1 1,1 0,0 0,-1-1,1 1,0 0,-1 0,2 0,19 11,12 29,7 26,-3 2,54 139,27 157,-20-56,-49-139,-23-70,-21-82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13.5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1,'0'4,"0"9,0 8,5 3,4 11,2 8,3 4,7 7,0 2,5 5,2-4,-3-4,-7-11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13.8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201 494,'-9'-9,"-6"-14,-9-21,-5-11,2-4,3-1,0 2,4 7,7 7,4 7,4 6,3 9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14.5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22,'-1'-2,"1"1,-1 0,1 0,-1 0,0-1,1 1,-1 0,0 0,0 0,0 0,0 0,0 0,0 1,0-1,0 0,0 0,0 1,0-1,-1 1,1-1,0 1,0-1,-1 1,1 0,0 0,-1 0,1-1,0 1,-1 0,1 1,0-1,-3 0,-43 6,43-4,1 1,-1-1,1 1,0-1,0 1,0 0,0 0,1 0,-1 1,1-1,0 1,0-1,0 1,0 0,0 0,1 0,0 0,0 0,0 0,0 7,-1 2,0 0,2 0,-1 0,2 0,2 18,-2-27,0 1,0 0,1-1,-1 1,1-1,0 1,0-1,1 0,-1 0,1 0,0 0,0 0,1-1,-1 0,1 1,-1-1,1 0,0-1,0 1,0-1,1 1,-1-1,0-1,1 1,0 0,-1-1,1 0,9 1,9-1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15.2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1404,'1'-3,"0"-1,0 1,0 0,0 0,0 0,1 0,-1 0,1 0,4-5,2-5,32-67,-4-1,-3-3,-4 0,-3-2,-4-1,-4 0,11-146,-27 202,0 0,-2 1,-1-1,-2 0,-1 0,-14-54,13 70,0 1,-1 1,-1-1,0 1,0 0,-1 0,-1 1,0 0,-1 1,0 0,-1 0,0 1,-1 1,0-1,0 2,-14-8,7 7,0 0,-1 1,0 1,0 1,0 1,-27-4,33 7,0 1,0 0,0 1,-1 0,1 1,0 1,0 1,1-1,-1 2,-17 6,28-8,-1 0,0-1,1 1,-1 1,1-1,0 0,0 1,0 0,0 0,0 0,0 0,1 0,0 0,-1 1,1-1,0 1,1-1,-1 1,1 0,-1 0,1 0,0 0,1 0,-1 0,1 0,0 0,0 0,0 0,0 0,1 0,-1 0,1 0,0 0,3 6,0 2,0 0,1-1,1 1,0-1,1 0,0-1,1 1,0-1,18 17,-3-8,2-1,0-1,1-1,0-1,46 18,154 44,-110-40,-100-32,198 76,-186-69,0 2,-2 1,0 1,-1 1,34 30,-55-43,1 1,-1-1,0 1,-1 0,1 0,-1 0,0 1,0-1,-1 1,1 0,-1 0,0 0,-1 0,0 0,0 0,0 0,-1 0,0 0,0 1,0-1,-1 0,0 0,0 0,0 0,-1 0,-4 11,-6 10,-1-1,-2-1,0 0,-27 34,17-25,-23 42,32-46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15.6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5,0 9,0 3,0 3,4-1,2 0,-1-6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17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1 893,'1'-11,"0"0,1 1,0-1,1 1,0-1,0 1,1 0,1 0,0 1,0-1,1 1,7-9,11-13,1 2,30-27,20-13,2 4,4 3,126-74,-61 55,205-83,-330 155,3-2,1 2,0 0,1 1,35-5,-61 13,0 0,0-1,0 1,0 0,1 0,-1 0,0 0,0 0,0 0,0 0,1 0,-1 0,0 0,0 0,0 0,0 0,0 0,1 0,-1 0,0 0,0 0,0 0,0 0,0 1,1-1,-1 0,0 0,0 0,0 0,0 0,0 0,0 0,1 0,-1 1,0-1,0 0,0 0,0 0,0 0,0 0,0 1,0-1,0 0,0 0,0 0,0 0,0 0,0 1,0-1,0 0,0 0,0 0,0 0,0 1,0-1,-8 13,-24 20,22-24,-47 53,3 3,3 1,2 3,4 2,3 2,-48 113,54-80,33-97,1 1,0 0,1 0,0 0,0 1,1-1,1 0,2 15,-2-22,1 1,-1-1,1 0,0 0,1 0,-1 0,0-1,1 1,0 0,-1-1,1 0,0 0,0 0,0 0,1 0,-1 0,0-1,1 0,-1 0,1 0,-1 0,1 0,-1 0,5-1,9 3,0-2,1 1,28-3,-42 0,0 0,0 0,-1 0,1 0,-1-1,1 1,-1-1,5-3,-6 4,0-1,0 1,0 0,0 0,0 0,0 0,0 0,1 0,-1 1,0-1,0 1,1-1,-1 1,0 0,1 0,-1 0,0 0,1 0,-1 1,0-1,1 1,-1-1,3 2,9 6,0 0,-1 1,0 0,0 1,-1 1,12 13,66 82,-64-72,77 97,-7 5,-5 3,-7 5,-6 3,-7 3,-6 4,44 161,-94-270,-3 1,-2 0,-1 1,-3 0,0 58,-6-101,0 0,0 0,0-1,-1 1,1-1,-1 1,0 0,0-1,-1 1,1-1,-1 0,0 1,1-1,-2 0,1 0,0 0,0-1,-1 1,0 0,-3 2,4-4,0 0,-1-1,0 1,1 0,-1-1,1 0,-1 1,0-1,1 0,-1-1,0 1,1 0,-1-1,0 1,1-1,-1 0,1 0,-1 0,1 0,0 0,-1-1,1 1,0-1,0 1,0-1,0 0,0 0,-2-3,-6-5,0-2,1 1,0-2,1 1,0-1,1 0,0-1,-7-23,-31-128,39 141,-34-175,-24-326,49-207,17 628,4 0,38-195,-42 289,1 0,0 0,1 0,0 0,0 1,11-18,-13 26,-1-1,0 0,1 0,-1 1,1-1,-1 1,1 0,-1-1,1 1,0 0,0 0,0 0,0 0,0 0,0 1,0-1,0 1,0-1,0 1,0 0,0-1,1 1,-1 0,0 0,0 1,0-1,0 0,0 1,0-1,0 1,0 0,0 0,0 0,0 0,0 0,0 0,0 0,-1 1,3 1,39 33,-2 1,64 75,-51-52,26 23,-26-28,78 100,-118-141,-10-24,-12-37,5 32,-43-216,22 127,5-1,-11-196,30 298,0 0,0 0,0-1,0 1,1 0,-1 0,1 0,0 0,0-1,0 1,0 0,1 0,-1 1,1-1,3-5,-3 7,-1 0,1 0,0 0,-1 1,1-1,0 0,0 1,-1 0,1-1,0 1,0 0,0 0,0 0,-1 0,1 0,0 0,0 0,0 1,0-1,-1 1,1-1,0 1,-1 0,1 0,0 0,-1 0,1 0,1 1,30 21,-1 1,-1 1,-1 2,37 42,-39-39,40 43,110 157,-153-189,-6-6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18.1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1022,'-19'51,"17"-37,0 1,1 0,1-1,0 1,1-1,3 20,-2-27,-1 0,1 0,0 0,1 0,-1 0,1-1,1 1,-1-1,1 1,0-1,1-1,-1 1,1-1,8 7,-13-11,1-1,-1 1,1-1,-1 1,1-1,-1 1,1-1,0 1,-1-1,1 0,0 1,-1-1,1 0,0 0,0 1,-1-1,1 0,0 0,0 0,-1 0,1 0,0 0,0 0,-1 0,1-1,0 1,0 0,-1 0,1 0,0-1,-1 1,1-1,0 1,0-1,1-1,-1 0,0 0,0 0,0 0,0 0,0 0,0-1,0 1,-1 0,1 0,-1-4,3-60,-5 48,-1 0,0 1,-8-21,6 23,1 0,1 0,0 0,-1-26,4 40,0-1,0 1,0-1,0 1,0-1,1 1,-1-1,0 0,1 1,-1 0,1-1,0 1,-1-1,1 1,0 0,0-1,0 1,0 0,0 0,0 0,0 0,0 0,1 0,-1 0,0 0,1 0,-1 0,0 1,1-1,-1 1,1-1,-1 1,1-1,-1 1,1 0,0 0,-1 0,1 0,-1 0,4 0,6 2,0 0,1 0,-1 1,17 6,-16-5,484 171,-490-173,3 1,0 0,-1-1,1 0,0-1,12 2,-20-3,0 0,0 0,1-1,-1 1,0 0,0 0,0-1,0 1,0 0,1-1,-1 1,0-1,0 1,0-1,0 0,0 0,0 1,-1-1,2-1,-1 0,0 1,-1-1,1 0,0 1,-1-1,0 0,1 1,-1-1,0 0,0 0,0 1,0-1,0 0,-1 1,1-1,-1 0,0-2,-12-33,-1 0,-3 1,-34-57,16 30,-323-586,340 617,0 0,-2 1,-2 1,-1 1,-30-30,52 58,0 0,0-1,0 1,-1 0,1 0,0 0,0 0,-1 1,1-1,0 0,-1 0,1 1,-1-1,1 1,-1-1,1 1,-1 0,1 0,-1-1,0 1,1 0,-2 1,2-1,0 1,0 0,0 0,0 0,0 0,1-1,-1 1,0 0,1 0,-1 1,1-1,-1 0,1 0,-1 0,1 0,0 0,0 0,-1 1,1-1,0 0,0 2,0 9,1 0,0 0,0-1,4 17,9 17,2 1,1-2,3 0,1-1,39 58,154 189,169 151,-12-15,-343-390,-1 1,24 46,-24-29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55.0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0 745,'7'-1,"0"-1,0-1,0 1,-1-1,1 0,-1-1,0 0,0 0,0 0,8-8,7-3,147-94,63-42,409-272,-633 418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36.1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1 392,'71'-20,"-50"19,0 1,1 1,-1 0,0 2,0 0,0 2,-1 0,1 1,-1 1,0 1,-1 1,0 1,-1 0,1 1,26 23,-12-7,-1 1,-2 2,-1 1,-1 1,-1 1,41 70,-45-58,-1 0,-2 2,-2 0,-2 1,18 95,-25-82,-2 1,-3 1,-2-1,-10 88,8-140,-1 1,-1-1,1 0,-1 0,-1-1,0 1,-1 0,-7 15,10-27,0 0,0 0,0 0,0 0,1 0,-1 0,1 0,-1 0,1 0,0-1,0 1,0 0,0-4,66-490,-16 171,-37 219,24-237,-29 230,-8-116,1 371,3 55,-2-168,2 1,1-1,2 0,17 48,-18-60,2 0,0-1,1 0,0 0,2-1,-1 0,2-1,16 16,-19-22,0 0,0-1,1-1,0 0,0 0,0-1,1 0,-1-1,1 0,0 0,0-2,1 1,-1-1,14 0,68-3,-69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36.5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1,'-113'192,"2"-3,98-164,2 2,0-1,2 2,1-1,-7 48,10-40,2 0,1 0,2 0,7 58,-6-83,1 0,0 0,0 0,1 0,1-1,0 1,0-1,1 0,0 0,0-1,1 1,0-1,1 0,-1-1,2 1,-1-1,1-1,0 0,0 0,15 8,8 0,1-2,1-2,0 0,0-2,0-2,46 3,-21-5,1-3,106-13,-124 6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37.2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0 272,'11'11,"-1"1,-1 1,1 0,-2 0,0 1,-1 0,8 20,28 110,-23-71,-20-70,1-1,0 1,0-1,0 0,0 0,0 1,0-1,0 0,1 0,-1 0,1 0,2 2,4-7,-3-18,1-88,-5 69,1 0,12-61,-11 87,1 1,1-1,0 1,0 0,1 0,1 0,0 1,1 0,1 1,-1 0,12-11,0 4,0 1,1 0,1 2,0 1,1 0,0 2,1 1,1 1,0 1,0 0,1 3,0 0,46-4,-68 9,0 2,0-1,0 0,0 1,0 0,0 0,0 0,-1 0,1 0,0 1,-1 0,1 0,-1 0,1 0,-1 0,0 1,0-1,0 1,-1 0,1 0,0 0,-1 0,0 1,3 4,3 9,-1 0,0 1,-1-1,4 23,4 12,29 80,74 200,-103-299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37.7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1,'8'0,"1"1,0 1,-1-1,1 2,-1-1,0 1,0 0,0 1,9 5,67 47,-70-46,30 23,-2 2,-1 2,55 65,-71-73,-2 2,-1 1,-1 0,-2 1,28 69,-42-86,0 0,-1 0,-1 0,-1 1,0-1,-1 1,-1 23,-2-20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38.1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1,'109'3,"152"23,290 18,3-42,-550-2,59-1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38.6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1 345,'6'0,"0"-1,0-1,0 1,0-1,-1 0,1 0,7-5,16-5,466-110,-272 74,-187 40,192-45,282-29,-489 80,1 1,41 3,-35 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41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1 349,'0'-1,"1"-1,-1 0,1 0,0 1,-1-1,1 1,0-1,0 0,0 1,1 0,-1-1,0 1,0 0,1-1,-1 1,1 0,2-2,33-18,-31 18,106-49,3 4,2 5,1 5,188-34,-214 56,0 3,149-1,-231 13,0 2,1-1,-1 2,1-1,18 7,-26-7,-1 0,0 0,1 0,-1 0,0 0,0 1,0-1,0 1,0 0,0 0,-1-1,1 1,-1 0,1 0,-1 1,1-1,-1 0,0 0,0 1,0-1,-1 0,1 1,0-1,-1 1,0-1,1 1,-1-1,0 1,-1 2,0 15,-2 0,-1 0,0-1,-1 1,-11 25,-46 93,57-128,-93 170,-196 271,213-334,73-100,23-24,4-4,80-33,3 5,1 5,2 4,182-28,-259 53,7-1,1 0,-1 3,1 1,40 3,-73-1,1 0,-1 0,1 1,-1 0,0 0,1 0,-1 0,0 0,0 1,0-1,0 1,0 0,0 0,0 0,0 0,-1 1,1-1,-1 1,0-1,0 1,0 0,0 0,0 0,0 0,-1 0,0 1,1-1,-1 0,0 0,-1 1,1 3,1 10,-1 0,-1 0,-1 1,0-1,-5 19,2-8,-1 7,-3-1,0-1,-2 1,-2-1,-22 46,-96 149,127-223,-47 75,-4-3,-3-2,-3-2,-3-3,-116 99,160-153,-1-1,0 0,-1-2,-27 13,47-25,0 0,0-1,-1 1,1-1,0 1,-1-1,1 0,0 0,-1 1,1-1,0 0,-1 0,1 0,0-1,-1 1,1 0,0 0,-1-1,1 1,0-1,-3 0,-4-7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42.0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 0,'-2'4,"1"0,-1 0,0 0,0 0,0 0,0-1,0 1,-1-1,0 0,-4 5,-5 6,-50 78,3 2,-45 104,-71 210,160-371,-12 27,3 1,3 1,-19 103,39-164,1 0,-1 0,1-1,0 1,0 0,0-1,1 1,1 7,-1-10,0 0,0-1,0 1,0-1,0 0,0 1,0-1,0 0,0 1,1-1,-1 0,0 0,1 0,-1 0,1 0,-1 0,1-1,0 1,-1 0,1-1,0 0,-1 1,1-1,0 0,2 0,19 2,0-1,-1-2,1 0,0-2,28-6,114-36,-103 27,69-19,326-104,-418 127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42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432 130,'-10'1,"-1"0,0 1,1 0,-1 1,1 1,0-1,0 2,1-1,-1 1,-8 7,-8 5,1 1,-28 26,29-21,1 1,2 1,0 1,2 1,1 0,1 2,2 0,-22 55,35-78,-1 0,1 0,1 0,-1 1,1-1,0 1,1-1,0 1,0 10,1-15,-1 1,1-1,0 1,0-1,0 1,0-1,0 0,1 0,-1 0,1 0,-1 0,1 0,0 0,-1 0,1 0,0-1,1 1,-1-1,0 1,0-1,0 0,1 0,-1 0,1 0,-1-1,1 1,2 0,32 5,0-2,1-2,0-1,57-6,-2 0,-47 5,0-3,0-1,0-3,-1-1,57-19,-98 26,1-1,-1 1,0-1,1 0,-1 0,0-1,0 1,0-1,-1 0,1 0,-1 0,1-1,-1 1,0-1,0 0,3-5,-5 5,0 0,0 0,0 0,-1 0,1 0,-1 0,0 0,0 0,0 0,-1 0,0 0,1 0,-1 0,-1 1,1-1,0 0,-1 0,0 1,-3-6,-22-37,-2 1,-56-67,-83-72,164 180,-5-6,0 1,0-1,-1 2,0-1,-1 2,0-1,0 1,-1 1,0 0,-13-4,1 4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43.6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3,'-39'-1,"23"0,-1 1,1 0,0 1,-22 5,33-5,0 0,0 1,0 0,0 0,0 1,1-1,-1 1,1 0,0 0,0 1,0-1,0 1,1 0,-1 0,1 0,0 0,-4 9,2-5,0 1,1-1,1 1,0 1,0-1,0 0,1 1,1-1,0 1,0 0,1-1,0 1,0 0,1-1,1 1,-1 0,5 11,-1-9,0-1,0 0,1 0,0 0,1-1,0 0,1 0,0-1,1 0,0-1,0 1,1-2,14 10,9 2,64 28,-72-38,-1 2,0 1,-1 1,0 1,-1 0,21 19,-41-31,0 0,0 0,0 0,-1-1,1 2,-1-1,1 0,-1 0,0 0,1 1,-1-1,0 1,-1-1,1 1,0-1,-1 1,1-1,-1 1,0 0,0-1,0 1,0-1,0 1,-1 0,1-1,-1 1,0-1,-1 5,-4 2,1 1,-2-2,1 1,-1-1,-15 14,-6 9,7-5,0-1,-1-1,-2-1,0-2,-2 0,-36 23,25-17,27-15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55.9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0 431,'4'-4,"6"-2,9-4,6-4,3-8,8-4,7-7,5-5,2-5,1-4,-4 7,2 1,-2 4,-6 3,-14 8,-11 7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44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0,'-20'55,"8"13,3 1,0 78,13 141,34 130,-24-326,4-1,46 133,-46-175,3-1,1 0,2-2,3 0,1-2,2-1,2-2,67 67,-79-91,-4-6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45.8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278 77,'-9'1,"-1"0,1 1,0 0,0 0,0 1,0 0,0 1,1 0,0 0,-1 1,2 0,-1 0,0 1,1 0,0 1,1-1,-9 11,2-2,1 1,1 1,0 0,1 0,1 1,1 0,-8 23,8-15,2 1,0 0,1 0,2 0,1 1,1-1,4 44,-2-56,2-1,-1 0,2 0,0 0,1 0,0-1,1 0,0 0,1 0,0-1,1 0,1 0,0-1,1 0,0 0,11 8,-3-5,1-2,1 0,0-1,0-1,1-1,0-1,0-1,1-1,0-1,33 4,-15-5,1-1,0-3,-1-1,80-13,-104 11,0 0,1-2,29-11,-43 15,1-1,0 0,-1 0,1 0,-1 0,1 0,-1-1,0 0,0 1,0-1,0 0,-1-1,1 1,-1 0,0-1,0 1,0-1,0 0,-1 0,1 1,-1-1,1-5,-1-10,-1-1,-1 0,0 1,-2-1,-7-27,-32-95,42 142,-21-61,-2 0,-3 2,-3 1,-57-87,78 135,0 0,0 1,-1 0,0 1,-1 0,0 0,0 1,-1 0,0 1,0 0,0 1,-20-7,10 6,-1 0,0 2,0 1,0 0,0 2,-26 1,27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46.3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47.8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0 178,'15'-9,"0"2,1 0,0 0,0 1,0 2,21-5,16-5,224-61,-213 61,1 4,93-4,-100 13,1 1,62 10,-102-7,-1 0,0 1,-1 1,1 1,-1 1,0 0,0 1,-1 1,0 0,27 22,-36-25,-1 1,0-1,1 1,-2 1,1-1,-1 1,0 0,-1 0,0 0,0 0,-1 1,3 9,-3-3,-1-1,0 0,-1 1,0-1,-1 1,-4 28,-3-4,-2-1,-2-1,-1 1,-29 58,15-45,-2-1,-2-2,-2 0,-3-3,-1-1,-2-1,-80 68,113-107,-1 0,1 0,-1-1,0 0,-12 4,-6 4,23-11,1 0,0 0,0 0,0 0,0 0,-1 0,1 0,0 0,0 0,0 0,0 0,-1 0,1 0,0 0,0 0,0 1,0-1,-1 0,1 0,0 0,0 0,0 0,0 0,0 1,0-1,-1 0,1 0,0 0,0 0,0 1,0-1,0 0,0 0,0 0,0 0,0 1,0-1,0 0,0 0,0 0,0 0,0 1,0-1,0 0,0 0,0 0,0 1,0-1,0 0,0 0,0 0,1 0,-1 0,0 1,0-1,0 0,0 0,0 0,0 0,1 0,-1 0,0 1,0-1,0 0,0 0,1 0,20 5,26-1,114-2,332 14,-438-15,-37-1,0 0,0 1,-1 1,20 5,-23-2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50.2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111 201,'-6'129,"-7"1,-4-2,-37 131,46-231,5-23,1 1,0-1,1 0,0 1,-1-1,2 1,-1-1,1 1,-1 0,2 10,7-46,1-172,-3 27,4 65,5 0,44-164,-58 272,-1 0,1-1,0 1,-1 0,1 0,0 0,1-1,-1 1,0 0,1 1,-1-1,1 0,-1 0,1 1,0-1,0 0,0 1,0 0,0-1,0 1,0 0,0 0,0 0,0 1,1-1,-1 0,0 1,1 0,-1-1,0 1,1 0,-1 0,1 0,-1 1,0-1,1 0,-1 1,3 1,5 1,-1 0,0 1,0 0,0 1,0 0,-1 1,14 11,17 16,441 403,-439-386,-29-29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51.1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1 433,'1'-3,"0"1,1 0,-1 0,1 0,-1 0,1 1,0-1,0 0,-1 1,1-1,1 1,-1-1,0 1,0 0,0 0,1 0,2-1,3-2,181-83,22-14,-132 62,2 4,115-34,-154 55,-32 11,38-14,78-15,-103 31,-6 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52.1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1 171,'5'1,"1"0,0 0,-1 0,1 1,-1-1,0 1,1 0,-1 1,0 0,9 5,45 40,-49-40,162 154,-117-94,-55-68,0 1,0-1,0 0,1 0,-1 0,0 0,0 0,0 0,0 0,0 0,0 0,0 0,1 0,-1 0,0 0,0 1,0-1,0 0,0 0,1 0,-1 0,0 0,0 0,0 0,0-1,0 1,0 0,1 0,-1 0,0 0,0 0,0 0,0 0,0 0,0 0,1 0,-1 0,0 0,0 0,0-1,0 1,0 0,0 0,0 0,0 0,0 0,0 0,0 0,0-1,1 1,-1 0,0 0,0 0,0 0,0 0,0-1,0 1,0 0,0 0,0 0,0 0,0 0,-1 0,1-1,0 1,0 0,0 0,2-21,-3-22,1 21,2 1,0 0,1 0,1 1,0-1,2 1,9-22,67-134,-81 172,1 0,1 0,-1 1,0-1,1 1,0 0,0 0,0 0,0 0,0 0,0 0,6-2,-7 4,0 0,1 0,-1 1,1-1,0 1,-1-1,1 1,-1 0,1 0,0 0,-1 0,1 0,-1 1,1-1,0 1,-1 0,1 0,-1 0,0 0,1 0,2 2,157 109,-77-49,-12-11,110 100,-177-145,0 0,0 0,-1 0,0 1,0 0,-1 0,0 0,0 1,-1-1,0 1,-1-1,0 1,1 12,-1-1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53.1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0,'52'3,"1"2,-1 2,0 2,0 3,-1 2,-1 2,0 3,-2 1,0 3,68 42,-21-2,-2 5,-4 3,143 146,-201-185,84 93,-106-114,0 2,0-1,-1 2,-1-1,0 1,0 0,-2 0,7 23,-11-27,1-1,-2 1,1-1,-1 1,0-1,-1 1,0-1,-1 1,-4 12,-2 2,-2-1,-15 27,18-35,-4 10,1 1,-10 40,18-59,-2 10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57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2319,'1'-10,"0"0,1 0,0-1,1 1,0 1,8-18,9-31,-3-26,-4-2,5-147,-31-175,-47-109,32 357,-58-186,84 338,-10-35,-1 2,-3 0,-1 0,-41-70,54 106,0 0,0-1,-1 2,1-1,-1 0,0 1,0 0,-1 0,-9-5,14 9,0-1,0 0,-1 1,1 0,0-1,-1 1,1 0,0 0,-1-1,1 1,-1 0,1 0,0 1,-1-1,1 0,0 0,-1 1,1-1,-3 2,3-1,-1 0,1 1,0-1,-1 1,1-1,0 1,0-1,0 1,0 0,0 0,0-1,1 1,-1 0,1 0,-1 0,1 0,-1 0,1 2,-1 6,1 1,0-1,1 0,0 0,0 1,1-1,1 0,-1 0,2-1,7 18,7 10,32 47,-28-49,253 354,29-24,-278-335,-11-12,0 0,-1 1,-2 1,0 0,-1 0,0 1,-2 1,-1 0,-1 0,0 1,-2-1,0 1,-2 1,-1-1,-1 44,-1 18,-3 0,-22 122,17-174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58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189 611,'-28'87,"-20"111,40-152,2 1,1 0,3 0,5 56,-3-92,1 0,1 0,0 0,0-1,1 1,0-1,1 0,0 1,0-2,1 1,1 0,0-1,0 0,1-1,-1 1,2-1,0-1,0 1,0-1,0-1,1 1,1-1,-1-1,1 0,-1 0,15 4,11 1,0-2,1-1,0-2,1-2,48 0,-14-6,125-20,-177 20,43-9,-59 11,0 0,0 1,-1-1,1 0,0 0,-1-1,1 1,-1-1,0 1,1-1,-1 0,0 0,0 0,0 0,0 0,3-5,-5 6,0-1,0 0,1 0,-2 0,1 1,0-1,0 0,-1 0,1 1,-1-1,1 0,-1 1,0-1,1 0,-1 1,0-1,0 1,0-1,0 1,-1 0,1-1,0 1,-1 0,-1-2,-41-31,38 31,-40-27,-3 2,-87-36,-115-28,73 29,133 47,29 12,1-2,-1 0,1 0,0-1,1-1,-21-15,33 21,0 0,0 0,0-1,0 1,0 0,1-1,-1 0,1 1,0-1,0 0,0 0,0 0,0 1,0-1,1 0,-1 0,1 0,0 0,0 0,0 0,0 0,1 0,-1 0,1 0,0 0,1-4,4-8,0 1,0 0,18-25,-20 32,88-135,42-67,-112 170,-2-1,-2 0,19-64,-33 89,0 0,-2-1,0 1,0-1,-2-18,0 27,0 1,-1 0,0 0,0 0,0 0,-1 0,0 0,0 0,0 0,-1 1,0-1,0 1,0 0,-1 0,-7-8,12 13,-1 0,0 0,0 1,0-1,0 0,0 0,0 0,0 1,0-1,0 0,0 0,0 1,0-1,0 0,0 0,0 0,0 1,0-1,0 0,0 0,0 1,0-1,0 0,0 0,0 0,0 1,0-1,0 0,-1 0,1 0,0 1,0-1,0 0,0 0,0 0,-1 0,1 0,0 1,0-1,0 0,-1 0,1 0,0 0,0 0,0 0,-1 0,1 0,0 0,0 0,-1 0,1 0,0 0,0 0,0 0,-1 0,1 0,0 0,0 0,-1 0,1 0,0 0,0 0,0 0,-1-1,1 1,0 0,0 0,2 22,-1-21,14 60,4 0,2-1,57 112,-69-154,405 724,-355-645,162 235,-203-309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45.6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1739 1,'-12'10,"0"1,-1-2,0 0,-19 9,-16 12,-487 387,448-344,-426 393,401-347,4 4,-113 171,216-288,1 0,0 1,0-1,1 1,0 0,0 0,-3 11,6-17,0 0,0 0,0 0,0 0,0 0,0 0,0 0,0 0,1 0,-1 0,0 0,1 0,-1 0,0 0,1 0,-1 0,1-1,0 1,-1 0,1 0,0-1,-1 1,2 0,0 1,1-1,0 0,-1 1,1-1,0-1,0 1,0 0,-1-1,1 1,0-1,6 0,39-2,0-3,-1-1,1-3,53-16,-53 13,724-187,448-105,-896 239,-226 50,120-4,-213 18,0 1,0 0,0 0,0 0,-1 0,1 1,0 0,0 0,-1 0,1 1,-1-1,6 4,-9-4,0 0,0-1,0 1,-1 0,1 0,0 0,-1 0,1 0,-1 0,1 0,-1 0,1 0,-1 0,0 0,1 0,-1 0,0 0,0 1,0 1,0 0,-1 1,0 0,0 0,0 0,0 0,0-1,-4 7,-34 60,-3-3,-76 93,79-110,-71 89,-6-5,-6-5,-5-6,-242 181,319-268,-342 246,379-273,9-6,0 1,-1-1,1 0,-1 0,1-1,-1 1,0-1,0 0,0 0,0-1,-1 1,-8 0,2-5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56.5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1,'2'4,"-1"1,1-1,0 1,0-1,0 0,1 0,0 0,-1 0,1 0,1-1,-1 1,0-1,8 6,5 6,671 833,-541-625,-137-208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58.7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0 976,'14'-12,"0"2,1 0,0 0,0 2,19-8,32-19,569-341,30 55,-535 269,144-56,-222 91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1:59.2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109 630,'-101'102,"100"-101,1-1,0 0,-1 0,1 0,0 0,-1 0,1 0,0 1,-1-1,1 0,0 0,0 0,-1 1,1-1,0 0,0 1,-1-1,1 0,0 0,0 1,0-1,0 0,-1 1,1-1,0 0,0 1,0-1,0 0,0 1,0-1,0 0,0 1,0-1,0 0,0 1,0-1,0 1,0-1,0 0,1 1,-1-1,0 0,0 1,20-7,32-21,-49 25,417-197,-254 126,35-19,205-91,10 35,-366 137,-16 7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01.5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56 104,'0'0,"0"-1,-1 0,1 0,-1 1,1-1,-1 1,0-1,1 0,-1 1,0-1,1 1,-1-1,0 1,1 0,-1-1,0 1,0 0,0-1,1 1,-1 0,0 0,0 0,0 0,1 0,-1 0,0 0,0 0,0 0,0 0,1 0,-1 0,0 1,0-1,0 0,1 1,-1-1,0 1,0-1,1 0,-1 1,1 0,-1-1,0 1,1-1,-1 1,1 0,-1-1,1 1,-1 0,1-1,0 1,-1 0,1 0,0 0,0-1,-1 1,1 0,0 0,0 1,-10 57,10-57,-7 112,5 1,5-1,4 1,24 115,-23-190,2-2,21 56,-26-81,0-1,1 0,0-1,1 1,0-1,1 0,0-1,1 0,0-1,0 1,16 10,-22-17,1-1,0 0,-1 1,1-1,0 0,1-1,-1 1,0-1,0 0,1 0,-1 0,1 0,-1-1,0 0,1 0,-1 0,1 0,-1-1,1 0,-1 0,0 0,1 0,-1-1,0 1,6-5,-4 2,-1 0,1-1,-1 0,0 0,0 0,-1-1,0 0,0 0,0 0,0 0,-1-1,0 1,-1-1,1 0,1-8,7-50,-2 1,-4-2,-2 1,-6-66,3 101,-11-128,-38-198,37 283,12 69,-1 1,0-1,1 0,0 0,0 0,0 0,1 0,-1 1,1-1,1-5,-1 8,-1 0,1 0,0 0,0 1,-1-1,1 0,0 0,0 1,0-1,0 0,0 1,0-1,0 1,0-1,0 1,0-1,0 1,0 0,0 0,0-1,1 1,-1 0,0 0,0 0,0 0,0 1,0-1,1 0,-1 0,0 1,0-1,0 0,0 1,0-1,0 1,0-1,0 1,1 1,17 9,0 2,0 0,-2 1,0 1,0 0,-1 1,20 28,6 3,3 2,239 243,-215-227,4-3,100 67,-150-114,1-2,0 0,41 15,-64-27,0-1,0 1,0-1,-1 0,1 1,0-1,0 0,0 0,0 1,0-1,0 0,0 0,0 0,0 0,0 0,0-1,0 1,0 0,0 0,0-1,0 1,-1 0,1-1,0 1,0-1,0 1,0-1,-1 1,1-1,0 0,-1 1,1-1,0 0,-1 0,1 1,-1-1,1 0,-1 0,1 0,-1 0,0 0,1 0,-1 1,0-1,0 0,0-2,1-5,-1-1,0 1,0-1,-3-13,1 9,-16-110,-62-210,4 24,71 285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02.4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1 128,'5'0,"1"1,-1 0,1 0,-1 1,0 0,1-1,-1 2,0-1,0 1,-1-1,1 1,0 1,-1-1,0 1,0-1,5 6,8 11,-1 0,18 28,-17-22,64 98,-70-104,0 0,-2 1,0 0,8 32,-17-51,1-1,0 1,-1-1,0 1,1 0,-1-1,0 1,0-1,0 1,0 0,0-1,0 1,0 0,-1-1,1 1,-1 1,0-3,1 0,-1 0,0 0,1 0,-1 0,0 0,1-1,-1 1,0 0,1 0,-1-1,1 1,-1 0,0-1,1 1,-1 0,1-1,-1 1,1-1,-1 1,1-1,0 1,-1-1,0 0,-32-47,21 25,2-1,1 1,0-2,2 1,1-1,-4-34,5 13,2 0,5-74,-2 115,0-1,0 1,1 0,0 0,0 0,0 0,1 0,-1 0,1 1,0-1,1 1,-1-1,1 1,0-1,5-5,-4 7,0 1,-1 0,1 0,0 0,0 0,1 1,-1 0,0-1,0 2,1-1,-1 0,0 1,1 0,-1 0,0 0,1 1,-1-1,8 3,15 3,0 1,0 2,-1 0,-1 2,27 14,116 80,-95-52,127 122,-160-134,-2 2,-2 1,-2 2,35 61,-52-74,-8-7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02.8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0 348,'26'-1,"1"-2,44-10,-5 1,1002-189,-709 127,-270 57,105-8,-159 23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03.5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1 125,'111'0,"0"-6,-1-4,0-5,114-31,-179 33,1 2,-1 2,2 2,64-1,-90 9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04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38,'0'-2,"0"1,0-1,-1 1,1-1,0 0,-1 1,1-1,-1 1,0-1,1 1,-1-1,0 1,0-1,0 1,0 0,0 0,0-1,-1 1,1 0,0 0,-1 0,1 0,0 0,-1 1,1-1,-1 0,1 1,-1-1,0 1,1-1,-1 1,1 0,-1 0,0-1,-2 2,0-2,0 1,0 0,1 1,-1-1,0 1,0-1,1 1,-1 0,0 1,1-1,-1 1,1-1,-1 1,-4 4,-2 4,0 1,1 0,0 0,1 1,0 0,1 1,-9 21,-30 101,42-122,-81 343,73-284,4 0,2 0,5 76,2-130,1-1,0 1,1-1,1 0,0 0,1-1,9 20,-10-29,0 0,0 0,0-1,1 1,0-1,0 0,1 0,0 0,0-1,0 0,1 0,-1-1,1 0,0 0,1 0,-1-1,13 4,-2-3,1-1,0 0,0-2,0 0,0-1,0-1,0-1,0 0,-1-2,1 0,-1-1,31-13,5-4,-1-4,88-56,-124 71,0 0,0-1,-2-1,1 0,-2-1,24-29,-34 37,1-1,-1 0,-1-1,1 1,-1 0,0-1,-1 0,0 0,0 0,-1 0,0 0,0 0,-1 0,0 0,0 0,-1 0,0 0,0 0,-6-14,-2-3,-1 1,-1 0,-1 1,-1 0,-2 1,-24-31,-113-112,66 82,52 51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04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05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1 324,'28'-25,"1"0,1 2,1 2,1 0,1 2,58-24,-13 13,157-39,-26 30,-175 34,1 3,-1 1,0 1,40 6,-67-5,0 0,0 0,-1 1,1 0,-1 0,1 1,-1 0,0 0,0 0,0 1,-1 0,1 0,-1 0,0 1,0 0,0 0,5 8,-4-3,-1-1,-1 1,1 0,-2 0,1 0,-2 0,1 0,-1 1,-1-1,1 19,-3 11,-1 0,-2-1,-1 0,-2 0,-2 0,-22 57,-103 214,-42 18,175-326,0 0,-1 0,1 0,0 0,1 0,-1 0,0 0,0 0,1 0,-1 0,1 0,0 1,0 2,0-5,0 0,1 1,-1-1,0 1,0-1,1 0,-1 1,1-1,-1 0,0 1,1-1,-1 0,1 0,-1 1,1-1,-1 0,0 0,1 0,-1 0,1 0,-1 1,1-1,-1 0,1 0,-1 0,1 0,-1 0,1-1,-1 1,1 0,-1 0,1 0,-1 0,1-1,12-3,-1-1,-1 0,16-10,-6 4,34-14,231-97,-258 113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06.6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98 369,'-2'75,"-2"1,-19 95,-19 105,15-91,30-284,-2 4,17-148,53-262,-62 451,-8 39,2-1,-1 1,2 0,0-1,1 2,0-1,8-14,-12 27,1 0,-1 1,1-1,-1 1,1 0,-1-1,1 1,-1 0,1 0,0 0,0 0,0 0,0 0,0 1,0-1,0 1,0-1,0 1,0 0,0 0,0 0,0 0,0 0,0 0,0 0,0 1,0-1,0 1,0-1,0 1,-1 0,1 0,0 0,0 0,0 0,1 1,10 7,0-1,-1 1,18 18,-26-24,108 106,107 135,80 138,-232-295,-52-66,-5-7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57.3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332 915,'1'-4,"0"0,1 1,-1-1,1 1,0-1,0 1,0 0,3-3,11-21,-11 5,0 0,0 1,-2-1,-1-1,-1 1,-3-38,-24-136,24 184,-6-31,-2 1,-2 0,-1 0,-2 1,-3 1,-36-64,47 94,0 1,-1 0,0 0,0 0,-1 1,-1 1,1-1,-13-6,18 11,-1 1,1 0,0 0,-1 0,1 1,-1 0,1 0,-1 0,0 0,-7 0,9 2,0-1,0 0,1 1,-1 0,0-1,1 1,-1 0,1 0,-1 1,1-1,0 1,-1-1,1 1,0 0,0-1,0 1,0 0,1 0,-4 5,1 1,0 1,0 0,1 0,1 1,-1-1,2 1,-1-1,1 1,1 0,0 12,-2 10,-3 63,4 1,5-1,3 0,5-1,3 0,5-1,4-1,46 114,-29-106,4-2,5-2,4-2,3-3,5-3,4-2,83 84,-139-159,40 40,-2 2,55 80,-91-117,-2 1,0 1,-1 0,-1 0,0 1,-1 0,-2 0,0 1,-1 0,0 0,-2 0,-1 0,0 24,-2-39,0 1,1-1,-2 1,1-1,-1 0,0 0,0 1,0-1,0-1,-1 1,0 0,0-1,-1 1,1-1,-1 0,0 0,0 0,-5 3,-3 1,1-1,-1-1,0 0,-1 0,0-1,-14 3,6-2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07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0 293,'4'-4,"6"-2,5-3,4-5,4 0,5-5,2 0,5-5,5-3,-1-1,1 1,-1 4,-4 3,-3 3,-8 2,-3 3,-1 3,-4 4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08.2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1 226,'56'56,"230"245,-252-261,75 85,160 242,-263-356,-2-6,-1 0,1 0,-1 1,0-1,0 1,-1 0,0 0,0 0,0 0,-1 0,0 0,0 0,0 9,-1-14,-1 0,1-1,0 1,-1 0,1 0,-1-1,1 1,-1-1,1 1,-1 0,0-1,1 1,-1-1,0 1,1-1,-1 0,0 1,1-1,-1 0,0 1,0-1,0 0,1 0,-1 0,0 1,0-1,0 0,0 0,1 0,-1-1,0 1,0 0,0 0,1 0,-1-1,0 1,0 0,1-1,-1 1,0 0,0-1,1 1,-2-2,-33-18,19 7,1 0,1-1,0 0,1-1,-15-23,-49-88,63 101,-17-31,3 0,2-2,-29-98,45 118,1 1,2-2,2 1,1-1,2 1,2-1,5-45,-3 69,1 0,0 0,1 0,1 0,0 1,1 0,1 0,0 0,1 1,15-20,-17 25,1 1,0 0,0 0,1 0,0 1,0 0,1 0,0 1,0 0,0 1,0 0,1 0,0 1,-1 0,1 1,18-2,-11 4,0 0,-1 1,1 1,0 0,-1 2,0-1,0 2,0 1,0 0,-1 0,0 2,0 0,-1 0,16 13,18 17,-1 2,60 66,-101-100,77 84,-3 4,-5 3,-4 4,-5 2,59 123,-125-224,22 51,-22-50,1-1,0 1,-1-1,0 1,0 0,0-1,0 1,0-1,0 1,-1-1,1 1,-1-1,0 1,1-1,-1 1,0-1,-1 0,1 0,-3 4,-6 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09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1900 0,'-385'436,"35"25,116-149,-662 838,889-1140,6-8,0 0,0-1,0 1,0-1,0 1,0-1,-1 1,1-1,0 0,-1 0,1 1,-1-1,1 0,-1 0,0-1,-2 2,2-6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10.3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894 0,'-3'2,"-1"0,1 0,-1 1,1-1,0 1,0 0,0-1,0 1,0 1,1-1,-1 0,-2 7,-9 7,-669 728,535-578,146-164,-2 3,6-6,5-5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11.9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104 176,'-6'6,"1"1,-1 0,1 1,1-1,-1 1,1 0,1 0,0 0,-4 15,-13 85,14-66,-7 44,3 2,5-1,3 1,4 0,4 0,4-1,37 154,-41-217,2-1,0-1,1 1,2-2,0 1,19 27,-25-43,0 1,0-1,0 0,1 0,-1-1,2 0,-1 0,0 0,1-1,0 0,0 0,0-1,1 0,-1 0,1 0,-1-1,1 0,0-1,0 0,0 0,0-1,15 0,-4-4,0 0,0-1,-1 0,0-2,0 0,-1-1,0-1,0 0,21-17,-3 0,-1-2,58-62,-38 26,-3-2,-2-3,-4-1,-3-3,-3-1,-3-2,-3-1,-4-2,-4-1,25-127,-48 195,10-39,-12 51,1-1,-1 0,0 0,1 1,-1-1,0 0,1 1,-1-1,1 0,-1 1,1-1,-1 1,1-1,-1 1,1-1,0 1,-1-1,1 1,0 0,0-1,-1 1,1 0,0-1,-1 1,1 0,0 0,0 0,0 0,-1 0,1 0,0 0,0 0,0 0,-1 0,1 0,0 0,0 1,-1-1,1 0,0 1,0-1,-1 0,1 1,0-1,-1 1,1-1,-1 1,1-1,-1 1,1-1,0 2,70 70,22 19,6-11,168 102,128 34,-384-211,163 77,-141-69,1-1,-1-1,46 7,-76-17,0-1,0 1,1-1,-1 0,1 0,-1 0,0 0,1-1,-1 1,0-1,1 0,-1 0,0 0,3-1,-5 1,0-1,1 1,-1 0,0 0,-1 0,1-1,0 1,0 0,0-1,-1 1,1-1,-1 1,1-1,-1 1,0-1,1 1,-1-1,0 1,0-1,0 1,0-1,0 1,-1-1,1 1,0-1,-1 1,1-1,-1 1,0-1,-1-2,-7-16,-1-1,-1 1,-25-35,2 5,-169-288,-31-47,193 330,31 44,1 0,0-1,1 0,-10-21,15 23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12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0 467,'0'-4,"4"-6,6-5,9 0,6-2,15-10,17-9,16-11,16-5,5 1,8 2,-6 4,-10 7,-12 9,-10 9,-16 9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12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1 344,'7'-5,"0"0,0 1,1 0,0 0,0 0,0 1,0 1,11-3,11-5,98-32,230-45,142 11,-58 11,-314 43,-91 17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22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465 297,'0'-5,"-1"0,0 0,0 0,0 0,-1 0,1 1,-1-1,0 0,-1 1,1-1,-6-6,-41-47,28 36,3 1,0 1,-2 1,0 1,-1 1,-27-17,42 30,0 1,0 0,0 0,-1 1,1 0,0 0,-1 0,0 1,1 0,-1 0,-11 1,13 1,1 0,-1 0,0 0,1 0,-1 1,1 0,0 0,-1 0,1 1,0-1,0 1,1 0,-1 0,1 0,-1 1,1-1,0 1,-4 6,-1 2,1 1,1 0,0 0,1 1,0-1,1 1,1 0,0 1,-1 14,-3 134,7-157,0 31,2 0,1-1,2 1,2-1,20 65,-20-83,0 0,1 0,1-1,0-1,2 1,0-1,1-1,0 0,1-1,1 0,0-1,32 22,-20-19,2-2,0 0,1-2,0-2,1 0,0-2,1-1,50 5,27-5,122-6,-173-2,4 0,113-17,-152 14,1-1,-1-2,-1 0,1-1,-1-1,-1-1,1 0,21-17,-38 25,0-1,-1 0,1 0,-1 0,0 0,0 0,0 0,0-1,-1 0,1 1,-1-1,0 0,0 0,0-1,-1 1,1 0,-1 0,0-1,0-5,-1 3,0 0,-1 1,-1-1,1 0,-1 0,0 1,0 0,-1-1,0 1,0 0,-8-11,-12-19,-2 2,-1 1,-2 1,-61-55,67 68,-2 2,0 0,-1 1,0 2,-2 1,1 0,-1 2,-31-7,31 11,-4-1,1-1,-1-1,1-1,-32-18,10 0,-104-41,137 64,2 3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22.7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23.6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0 691,'2'-13,"1"-1,0 1,0 0,2 1,0-1,0 1,1-1,0 2,16-22,-11 14,26-40,2 2,3 2,64-66,-80 94,2 1,1 1,2 2,0 0,1 3,1 0,56-23,-77 38,0 0,0 1,0 1,1 0,0 1,-1 0,1 1,17 0,-26 2,1 0,-1-1,0 1,1 1,-1-1,0 1,0-1,0 1,0 0,0 1,-1-1,1 1,0-1,-1 1,0 0,0 0,0 1,0-1,0 1,-1-1,0 1,1 0,-1 0,-1 0,1 0,0 0,0 5,5 19,0 0,-2 1,-2 0,1 46,-13 116,-3-113,-3-1,-4 0,-3-2,-34 76,56-150,-1-1,1 1,0-1,-1 1,1-1,0 1,-1 0,1-1,0 1,0 0,-1-1,1 1,0-1,0 1,0 0,0-1,0 1,0 0,0 0,0-1,0 1,0 0,0-1,0 1,1-1,-1 1,0 0,0-1,1 1,-1 0,0-1,1 1,-1-1,1 1,-1-1,1 1,-1-1,1 1,-1-1,1 0,-1 1,1-1,0 0,-1 1,1-1,-1 0,1 0,0 0,-1 1,1-1,0 0,-1 0,1 0,0 0,-1 0,2 0,45-13,-29 8,86-21,157-60,-238 76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7:58.1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21 547,'-1'-1,"0"1,0 0,0 0,0 0,0-1,0 1,0-1,1 1,-1 0,0-1,0 0,0 1,0-1,1 1,-1-1,0 0,1 0,-1 1,0-1,1 0,-1 0,1 0,-1 0,1 0,0 0,-1 0,1 1,0-1,0 0,0 0,0 0,-1 0,1 0,0 0,1 0,-1 0,0 0,0 0,0 0,1 0,-1 0,1-1,-1-2,1 0,0 0,1-1,-1 2,0-1,1 0,0 0,4-6,117-106,-15 15,145-136,-234 219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24.4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0 375,'3'156,"33"225,-31-337,0-5,-3-76,1-103,25-165,46-136,-72 430,-1 5,0-1,0 1,1-1,0 1,5-12,-6 17,-1 0,1 1,0-1,-1 0,1 0,0 1,0-1,-1 0,1 1,0-1,0 1,0-1,0 1,0 0,0-1,0 1,0 0,0 0,0-1,0 1,0 0,0 0,0 0,0 0,0 0,0 1,0-1,0 0,-1 0,1 1,0-1,0 0,0 1,0-1,0 1,0-1,0 1,-1 0,1-1,0 1,0 0,-1-1,1 1,-1 0,2 1,11 12,-1 0,0 0,0 2,-2-1,14 28,11 14,57 81,148 214,-198-300,-27-38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25.1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0 376,'0'-2,"1"0,-1 0,1 0,0 0,-1 0,1 0,0 1,0-1,0 0,0 0,1 1,-1-1,0 1,1-1,-1 1,1 0,2-2,33-22,-30 21,50-25,2 3,1 2,101-27,-54 19,25-9,140-49,-250 79,-7 1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26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591 347,'-10'2,"0"0,0 1,1 0,-1 0,1 1,-1 0,1 1,1 0,-1 0,1 1,-12 10,-9 5,-17 9,-16 13,-2-2,-2-3,-75 30,140-67,-1 0,0 0,0 0,1-1,-1 1,0-1,0 1,0-1,0 1,0-1,0 0,0 0,0 0,0 0,0-1,0 1,1 0,-1-1,0 1,0-1,0 0,0 1,1-1,-1 0,-2-2,3 1,0 0,-1 0,1 0,0 0,0-1,0 1,1-1,-1 1,1 0,-1-1,1 1,0-1,0 1,0-1,0 1,1-5,1-9,1-1,1 1,1 0,10-24,4 4,1 1,1 0,2 1,2 2,1 1,1 0,2 2,1 2,1 0,1 2,1 1,1 2,1 2,64-28,-80 40,1 1,0 1,0 1,0 0,1 2,-1 0,32 1,-44 2,0 1,0 0,0 0,0 1,0 0,-1 0,1 1,0 0,-1 0,0 1,0 0,0 0,0 1,-1 0,1 0,-1 0,0 1,-1 0,0 0,0 1,9 13,-4-1,-1 1,-1 0,-1 1,0 0,-2 0,0 0,1 23,6 160,-12-202,-2 143,-5-1,-44 234,7-174,-86 243,81-312,-7-2,-5-3,-130 204,180-317,4-6,0 0,0 0,-1-1,0 0,-1-1,-10 10,18-19,1 1,-1-1,1 1,-1-1,1 0,-1 1,1-1,-1 0,1 1,-1-1,1 0,-1 0,0 0,1 1,-1-1,1 0,-1 0,0 0,1 0,-1 0,1 0,-1 0,0-1,1 1,-1 0,1 0,-1 0,0 0,1-1,-1 1,0-1,-7-19,9-29,10-16,4 1,2 1,43-104,102-176,-146 312,-11 19,2 0,-1 0,2 0,0 1,0 0,1 1,0 0,0 0,1 1,1 0,0 1,0 0,0 1,1 0,0 1,1 0,-1 1,1 0,0 1,0 0,0 1,18-1,68-6,1 4,167 13,-194 2,-46-3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27.6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222 166,'-7'139,"-36"206,35-297,-75 395,72-410,11-32,-1-1,1 0,0 0,0 1,0-1,0 0,0 0,-1 1,1-1,0 0,0 0,0 0,-1 1,1-1,0 0,0 0,-1 0,1 0,0 0,0 1,-1-1,1 0,0 0,0 0,-1 0,1 0,0 0,-1 0,1 0,0 0,0 0,-1 0,1 0,0 0,-1 0,1 0,0-1,0 1,-1 0,1 0,0 0,0 0,-1 0,1-1,0 1,-3-5,0 0,0 0,1-1,-1 1,1-1,1 1,-3-11,-9-49,2-1,3 0,3-1,4-68,6 38,4 1,25-111,-33 202,42-158,-39 147,2 2,0-1,1 1,1 0,0 0,0 1,2 0,15-18,-23 29,-1 1,0 0,1 0,-1 0,1 0,-1 0,1 0,-1 1,1-1,0 0,-1 1,1-1,0 1,-1 0,1-1,0 1,0 0,-1 0,1 0,0 0,0 1,-1-1,1 0,3 2,0 0,-1 0,1 1,-1-1,1 1,-1 0,0 0,0 1,6 5,5 8,-1 1,24 39,47 100,89 233,-108-233,-46-114,-3-10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28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1 504,'152'-174,"-23"24,-119 141,0 0,1 1,-1 0,2 1,-1 0,21-9,81-26,-59 23,31-17,-50 17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29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554 27,'-80'-19,"69"18,-10-2,-1 1,1 0,-30 3,45 0,0 0,-1 0,1 0,0 1,0 0,0 0,0 0,1 1,-1 0,1 0,-1 1,1-1,0 1,0 0,1 1,-5 4,-5 9,2 1,0-1,1 2,1 0,1 0,-13 42,5 2,-10 69,20-87,2 2,3-1,1 0,2 1,3-1,16 81,-4-60,4-2,2 0,61 121,-77-175,90 197,-86-182,-2 1,-1 0,-1 0,-1 0,2 57,-8-50,-2 0,-1 0,-2 0,-1 0,-1-1,-2 0,-2-1,-1 0,-1-1,-27 42,-38 55,-100 121,145-208,35-47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29.5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1 339,'8'0,"3"-4,7-2,2-3,0-5,6 0,3-1,8-8,11-2,10-7,7-1,1 0,-3-2,-3 5,-8 7,-9 4,-7 5,-10 5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29.9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0 331,'25'-2,"0"-2,-1-1,0 0,0-2,-1-1,38-17,17-6,-2 6,131-46,251-51,-367 104,-64 10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30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0 298,'1'1,"-1"0,1 0,-1 0,1 0,0 1,-1-1,1 0,0 0,0 0,0 0,0-1,0 1,0 0,0 0,0 0,0-1,0 1,0-1,0 1,1-1,-1 1,0-1,0 0,1 1,-1-1,0 0,0 0,1 0,-1 0,3 0,43-2,24-13,0-3,100-39,-39 11,69-23,96-28,-265 89,-7 3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31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605 1,'-17'-1,"0"2,0 0,0 0,0 2,0 0,1 1,-1 1,1 0,0 1,0 1,1 0,0 2,0-1,1 2,-17 14,-4 8,2 3,2 0,1 2,1 1,2 2,3 0,0 2,3 1,2 0,-21 68,36-98,0 0,1 0,0 0,1 0,1 0,0 1,1-1,2 25,0-32,-1 1,1 0,1-1,-1 0,1 1,0-1,0 0,1 0,0-1,0 1,0-1,1 0,0 0,0 0,0-1,0 1,1-1,-1-1,8 5,15 6,1-2,0-1,0-1,1-1,50 8,158 9,-232-25,105 8,1-4,-1-5,146-20,-245 19,-1-1,0-1,0 0,0 0,0-1,17-10,-25 13,0-1,0 0,-1 0,0 0,1 0,-1 0,0-1,0 1,0-1,0 1,0-1,-1 0,1 0,-1 0,0 0,0 0,0 0,0 0,0 0,-1 0,1 0,-1 0,0-1,0 1,0 0,-1 0,1 0,-2-5,-1-10,-2 0,0 1,-1 0,-1-1,-1 2,0-1,-1 1,-1 1,0-1,-1 2,-1-1,0 2,-1 0,0 0,-1 1,-19-13,-39-20,-130-70,154 100,42 13,-1 1,0-1,0 0,1-1,-1 0,1 0,0 0,-8-5,4-3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01.1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2038,'0'2,"1"1,0-1,-1 1,1-1,0 0,0 1,0-1,1 0,-1 0,1 0,-1 1,1-2,-1 1,3 2,32 28,-28-26,53 38,2-3,1-3,112 48,-137-67,-33-16,7 3,0 0,0-1,0 0,19 3,-30-7,1 0,-1-1,1 0,-1 1,1-1,-1 0,1 0,0-1,-1 1,1 0,-1-1,1 0,-1 1,1-1,-1 0,0 0,1 0,-1-1,0 1,0-1,0 1,0-1,0 0,0 1,0-1,-1 0,1 0,-1 0,1-1,1-2,2-13,0 0,-1 0,-1 0,-1-1,-1 1,0 0,-1-1,-4-28,2 0,1-25,-5-82,4 133,-1 0,-1 0,0 0,-16-39,163 183,-75-72,1-2,113 57,166 51,-342-155,4 3,1-1,-1 0,1-1,0 0,0-1,13 1,-22-3,1 0,-1 0,1 0,-1-1,1 1,-1-1,1 0,-1 1,0-1,1 0,-1-1,0 1,0 0,0-1,0 1,0-1,0 0,0 1,0-1,-1 0,1 0,-1 0,1 0,-1 0,0-1,0 1,0 0,0-1,0 1,-1 0,1-1,-1 1,1-4,2-21,-1 0,-1 1,-1-1,-1 0,-2 0,-1 0,-7-26,2-1,-45-221,-157-470,197 705,-7-28,-4 2,-2 0,-41-69,64 129,0 0,0 0,-1 0,1 1,-1 0,-7-6,11 10,0 1,1-1,-1 1,0-1,0 1,1 0,-1-1,0 1,0 0,1 0,-1-1,0 1,0 0,0 0,0 0,0 0,1 0,-1 0,0 0,0 0,0 0,-1 1,1 0,0 0,0 0,0 0,0 0,0 0,0 0,0 0,0 1,1-1,-1 0,0 1,1-1,-1 0,1 1,-1-1,1 1,-1 2,-1 9,1 0,0 0,1 1,0-1,1 0,1 1,0-1,1 0,5 15,8 21,23 47,-30-75,42 87,4-3,4-2,5-3,123 147,-82-128,5-5,242 193,-336-294,-5-4,0 0,0-1,1 0,0-1,0 0,1-1,17 6,-29-12,1 1,-1-1,0 0,1 1,-1-1,0 0,1 0,-1 0,1 0,-1 0,0 0,1-1,-1 1,0 0,1-1,-1 1,0-1,1 1,-1-1,0 0,0 1,0-1,0 0,0 0,0 0,0 0,0 0,0 0,0 0,0 0,0 0,-1 0,1-1,0 1,-1 0,1-1,-1 1,0 0,1-1,-1 1,0 0,0-1,0 1,0 0,0-1,0-2,-1-10,1 0,-2 1,-4-25,3 23,-202-914,200 901,5 28,0 0,1 0,-1 0,0 0,0-1,0 1,1 0,-1 0,0 0,0 0,1 0,-1 0,0 0,0 0,0 0,1 0,-1 0,0 0,0 0,1 0,-1 0,0 0,0 0,1 0,-1 0,0 0,0 0,0 0,1 0,-1 0,0 1,0-1,0 0,1 0,-1 0,0 0,0 0,0 1,0-1,0 0,1 0,-1 0,0 1,0-1,0 0,0 0,0 0,0 1,0-1,36 50,-21-29,61 69,4-4,114 96,-134-128,-53-47,1 0,-1-1,1 1,1-2,16 10,-24-15,0 1,1-1,-1 0,0 1,1-1,-1 0,0 0,1 0,-1 1,0-1,1-1,-1 1,0 0,1 0,-1-1,0 1,1 0,-1-1,0 1,2-2,-1 1,-1-1,1 0,-1 0,1 1,-1-1,0 0,1 0,-1 0,0-1,0 1,0 0,-1 0,1-1,-1 1,1-4,6-48,-3 1,-2-1,-6-59,1 26,2-29,-9-188,5 248,-2 0,-3 0,-23-73,8 87,28 47,0 0,0-1,0 0,1 1,0-1,-1-1,1 1,1-1,5 5,10 9,592 519,-610-535,36 22,-38-23,1 1,-1-1,1 0,0 1,-1-1,1 0,0 0,-1 0,1 0,0 0,-1 0,1 0,0 0,0 0,-1 0,1 0,0 0,-1 0,1-1,0 1,-1 0,1 0,-1-1,1 1,0 0,-1-1,1 1,-1-1,1 1,-1-1,1 1,-1-1,0 1,1-1,-1 0,1 1,-1-1,0 1,0-1,1 0,-1 1,0-1,0 0,0 1,0-1,0 0,0 1,0-1,0 0,0 1,0-1,0 0,0 0,-1 0,-2-33,-2-1,-2 1,-1 0,-1 1,-21-49,5 11,6 16,-77-217,76 227,-1 0,-2 2,-52-74,69 111,1 0,-1 0,0 0,-1 1,0 0,0 1,0-1,-12-5,18 9,-1 0,0 1,1-1,-1 0,0 0,1 1,-1-1,0 1,0-1,0 1,1 0,-1 0,0 0,0 0,0 0,0 0,1 0,-1 1,0-1,0 1,0-1,1 1,-1 0,0-1,1 1,-1 0,1 0,-1 0,1 1,-1-1,1 0,0 0,-1 1,1-1,0 1,0-1,0 1,0-1,1 1,-1 0,0-1,0 1,0 3,1-2,-1 1,1 0,0 0,0 0,1 0,-1 0,1 0,0 0,0-1,0 1,0 0,1-1,-1 1,1-1,0 1,0-1,0 0,1 0,-1 1,5 2,7 9,0-1,27 19,-35-28,21 12,1-1,0-1,2-1,-1-1,2-2,32 8,37 14,-55-19,-30-10,-1 0,0 1,25 12,-36-15,0 0,0 0,0 0,0 0,0 0,-1 1,1-1,-1 1,1 0,-1-1,0 1,0 0,-1 0,1 1,-1-1,1 0,-1 1,0-1,0 0,1 8,0 51,-3 0,-3 1,-17 93,-1 23,17-128,-3 108,8-145,1 0,0 0,1 0,1 0,0 0,1-1,0 1,11 21,-13-32,-1 0,1 0,-1 0,1 0,0 0,0 0,1-1,-1 1,0-1,1 1,0-1,-1 0,1 0,0 0,0-1,0 1,0-1,1 1,-1-1,0 0,0 0,1 0,-1-1,1 1,-1-1,1 0,6-1,-5 0,1-1,0 0,-1 0,1 0,-1-1,0 0,1 0,-1-1,-1 1,1-1,-1 0,1 0,-1-1,0 1,4-7,24-30,-15 21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31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32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1 613,'4'-8,"0"0,0 0,1 1,0 0,0 0,1 0,0 0,10-8,-2 0,62-63,3 3,3 3,3 4,3 4,106-57,-182 114,1 0,0 1,0 1,0 0,1 1,0 0,0 1,17-2,-25 5,0 1,0-1,0 1,0 0,0 0,0 1,-1 0,1 0,0 0,-1 0,0 1,1 0,-1 0,0 1,-1-1,1 1,-1 0,1 1,-1-1,0 1,5 8,8 13,-1 1,-1 1,-2 0,-1 0,-1 1,8 36,-4-5,-4 1,5 69,-15-119,0 0,-1 0,0 1,-1-1,0 0,-1 0,0 0,-1 0,0-1,-1 1,0-1,0 1,-1-1,-1-1,0 1,0-1,-14 15,7-8,-2-2,0 0,-1-1,0 0,-1-2,0 0,-1 0,0-2,-35 13,20-7,25-12,-23 12,30-15,0 1,0-1,0 1,0-1,1 1,-1 0,0-1,0 1,0 0,0-1,1 1,-1 0,0 0,1 0,-1 0,1 0,-1 0,1 0,-1 0,1 0,-1 2,2-2,0-1,0 1,0 0,-1-1,1 1,0-1,0 1,0-1,0 1,0-1,0 0,0 0,0 1,0-1,0 0,0 0,1 0,-1 0,0 0,0 0,0-1,0 1,1 0,3-1,106-8,154-31,-71 7,-165 30,-7 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33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125 169,'-8'184,"-8"0,-48 217,62-382,-3 18,1-33,-1-21,-6-67,3-1,7-165,3 127,-3 73,6-107,-3 139,1 1,0 0,1 1,1-1,1 1,14-31,-16 40,1 1,0 0,0 0,0 1,1-1,0 1,0 1,0-1,0 1,1 0,0 0,-1 1,1 0,1 0,-1 0,0 1,1 0,-1 1,1 0,12-1,-4 1,0 1,0 0,0 1,0 1,-1 0,1 2,-1-1,0 2,18 7,13 11,0 2,-1 2,-2 3,0 1,57 55,-52-38,-1 2,-2 2,65 100,-100-134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34.4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0 295,'6'-1,"-1"-1,0 1,1-1,-1 0,0 0,0-1,0 1,4-4,19-9,48-12,111-23,-54 16,50-22,114-30,-268 81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35.0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1,'-3'1,"-1"0,1 1,-1 0,1 0,0 0,-1 0,1 1,0-1,-5 6,-2 1,-15 13,1 0,1 2,-39 52,-48 90,71-104,-137 208,-108 174,196-293,-68 163,33-19,119-284,4-7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36.3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1,'0'0,"1"0,0 1,0-1,0 1,-1-1,1 1,0-1,-1 1,1-1,0 1,-1 0,1-1,-1 1,1 0,-1-1,1 1,-1 0,0 0,1-1,-1 1,0 0,1 0,-1 0,0 0,0 1,5 27,-5-26,7 93,-6 104,-2-89,-41 718,-55-3,82-731,-4 35,18-111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37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591 327,'0'-12,"0"-36,-6-47,4 82,0 1,0 0,-1 0,-1 0,0 0,0 1,-1-1,-1 1,-7-12,11 20,0 0,0 0,0 0,-1 1,1-1,-1 0,1 1,-1 0,0 0,0 0,0 0,0 0,0 0,0 1,-1-1,1 1,-1 0,1 0,-1 1,-4-2,4 3,0-1,0 1,1 0,-1 0,0 0,0 1,1-1,-1 1,1 0,-1 0,1 0,0 1,0-1,0 1,-4 3,-6 9,0 1,1 1,1-1,1 2,-14 29,0 8,4 1,1 0,3 2,-13 93,15-33,2 158,15-175,4 0,4-1,29 120,2-60,73 185,-101-309,-2 0,-2 1,-2 0,8 71,-15-89,-1 1,0 0,-1-1,-1 1,-2-1,1 1,-2-1,-1 0,0-1,-1 1,-12 21,-16 17,-81 103,-59 39,105-122,42-46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37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0 471,'0'-4,"8"-1,8-5,8-4,14-3,16-9,15-2,18-6,10-5,13-5,1-6,2 0,-10 5,-14 6,-18 10,-16 9,-15 9,-13 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38.1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1 208,'4'0,"6"0,5 0,8 0,9 0,7 0,9-4,14-2,16-3,16-5,17-4,15-8,6-2,-7-2,-11 5,-18 6,-12 3,-21 4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38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1 397,'17'-2,"0"-1,0 0,0-1,0-1,0 0,25-13,-8 4,130-50,231-86,9 34,-383 111,0 2,43-1,-40 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02.3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0 471,'7'-2,"0"0,0 0,0-1,0 1,-1-2,1 1,-1-1,0 0,0 0,10-9,2-1,31-19,98-75,-134 97,0-1,-1-1,0 0,-1-1,-1 0,0 0,-1-1,9-18,-15 26,-1 1,1-1,-1 0,-1 0,1 0,-1 0,0 0,-1 0,0-10,0 14,-1 1,1 0,0-1,-1 1,0 0,0 0,0-1,0 1,0 0,0 0,0 0,-1 0,1 0,0 0,-1 1,0-1,0 0,1 1,-1-1,0 1,0 0,0-1,0 1,-1 0,1 0,0 1,0-1,-1 0,1 1,-5-1,-4-1,0 1,0 0,0 1,-1 0,1 1,0 1,0-1,0 2,0-1,0 1,-19 9,24-9,0 0,0 1,0 0,1 0,-1 0,1 1,0-1,1 1,-1 0,1 1,0-1,0 1,0 0,1 0,0 0,0 0,1 0,0 1,0 0,-2 10,-2 35,3 0,2 0,2 0,2 0,13 63,-15-105,1-1,0 0,0 0,1 0,1-1,-1 1,1-1,1 1,0-1,0-1,6 9,-6-12,-1 0,1 0,0 0,0-1,0 1,0-1,1 0,-1 0,1-1,0 0,-1 0,1 0,0-1,0 0,0 0,1 0,8-1,31-1,0-2,0-2,0-2,-1-3,48-15,-34 5,-1-2,-1-3,66-40,-119 64,-1-1,0 0,0 0,-1 0,1 0,0-1,-1 1,1-1,3-5,-2-1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40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1071 295,'-1'-13,"0"0,-1 0,-1 0,0 0,-1 1,0-1,-1 1,0 0,-1 0,-1 1,0 0,0 0,-1 1,0-1,-1 2,0-1,-18-14,17 16,0 0,0 1,0 1,-1-1,0 1,0 1,0 0,-1 1,0 0,0 1,0 0,0 1,0 0,-1 1,1 0,0 1,-1 1,-23 3,8 4,0 2,2 0,-1 2,1 0,-28 20,11-4,1 2,-41 40,49-37,2 2,1 2,1 1,3 1,1 1,2 1,2 1,1 2,-26 80,32-73,1 1,3 0,2 1,3 0,1 0,3 1,3-1,10 83,-7-111,1 0,0 0,2 0,1 0,19 39,-22-56,-1 1,2-2,-1 1,1 0,0-1,0 0,1-1,0 1,0-1,1 0,-1-1,1 0,0 0,1-1,-1 0,1 0,0-1,0 0,11 1,10 1,0-2,0-2,1-1,-1-1,1-1,-1-2,31-8,15-7,113-44,-145 47,-1-3,-2-1,1-2,69-50,-97 62,-1-1,0-1,-1 0,0 0,-1-1,0-1,-2 0,1 0,-2-1,0 0,0-1,-1 1,-1-1,-1-1,-1 1,5-28,-7 21,0-1,-2 1,-1 0,-1-1,-7-38,5 46,0 2,-1-1,-1 1,0-1,-1 2,0-1,-1 1,0 0,-18-19,-102-91,94 94,2-1,0-2,-51-69,81 98,-1 0,1 0,0-1,0 1,1-1,-1 1,1-1,0 0,0 1,0-1,0 0,0 0,1 0,0-5,1 3,1 1,0-1,0 0,0 0,1 1,0-1,0 1,4-6,7-24,-9 17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40.4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41.4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1 857,'1'-12,"0"0,1-1,0 1,1 0,1 0,0 1,0-1,10-17,6-6,30-41,-13 28,2 1,1 3,3 1,1 2,2 2,2 2,1 3,2 1,87-41,-63 40,1 4,2 3,1 4,0 3,2 3,121-9,-176 24,-1 1,1 1,-1 1,1 1,-1 2,1 0,43 15,-58-15,0 0,0 2,-1-1,1 1,-1 1,-1-1,0 2,0-1,0 2,-1-1,0 1,0 0,-1 0,0 1,-1 0,0 1,-1-1,0 1,4 12,1 12,-1 1,-2 0,-1 0,-2 1,-2-1,-1 1,-2 0,-1 0,-10 50,0-28,-3-1,-1-1,-4 0,-2-1,-29 53,29-72,-1-1,-2-2,-45 49,9-11,60-72,0 1,1 0,-1 0,0 0,0 0,1 0,-1 0,0 0,1 0,-1 1,1-1,0 0,-1 0,1 0,0 1,-1-1,1 0,0 0,0 0,0 1,1 1,-1-2,1 0,0 0,-1 0,1-1,0 1,0 0,0-1,-1 1,1 0,0-1,0 1,0-1,0 0,0 1,0-1,0 0,0 1,0-1,0 0,2 0,11 1,0-1,0 0,19-4,-13 2,721-86,-8-48,-296 33,-463 117,0-3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42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1819,'1'-4,"0"1,1 0,-1 0,1 0,0 0,0 0,0 0,0 1,1-1,-1 1,1-1,-1 1,1 0,4-2,-5 2,30-19,0 0,1 3,1 1,62-22,-68 27,886-309,-655 236,862-259,27 81,58 66,21-3,-1222 199,347-73,-301 60,-1-2,0-3,-2-1,80-47,-102 47,-24 15,-16 12,-5 5,0 2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43.3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340 529,'0'-2,"0"1,1-1,-1 1,0-1,0 1,0-1,0 1,0-1,-1 1,1-1,0 1,-1-1,1 1,-1-1,1 1,-2-2,1 3,-1 1,0-1,1 0,-1 1,1-1,-1 1,0 0,1-1,-1 1,1 0,0 0,-1 0,1 0,0 0,-1 0,-1 3,-83 67,-120 129,190-186,19-26,22-28,27-21,4 2,116-95,-68 75,116-66,-126 89,119-50,-173 88,2 2,0 2,1 2,0 2,79-8,-111 17,1 0,-1 2,1-1,-1 1,0 1,1 0,-1 1,0 0,0 0,-1 1,1 1,-1 0,0 0,0 1,11 8,-12-5,1 0,-1 0,-1 1,0 0,0 1,-1 0,0 0,-1 0,-1 1,0 0,0 0,-1 0,3 15,1 9,-2-1,-2 1,-1 0,-2 0,-1 1,-2-1,-1 0,-2 0,-2-1,-13 41,2-19,-4-2,-2 0,-2-1,-2-2,-50 70,-477 553,515-631,-123 128,134-144,-2-1,-1-2,-61 37,91-61,1 0,-1-1,1 1,-1 0,1-1,-1 1,1-1,-1 0,1 0,-1 1,0-1,1 0,-1 0,1 0,-1-1,0 1,1 0,-1-1,1 1,-1-1,1 1,-1-1,-1-1,-1 0,1-1,0 1,0-1,0 0,1 0,-1 0,1 0,-1 0,-1-5,-4-8,0 0,2 0,-7-22,4 3,1-1,2 0,1 0,2-1,2 1,1-1,1 1,3-1,0 1,3 0,1 0,1 1,2 0,2 1,1 0,32-55,-42 84,0-1,1 0,0 1,0 0,0 0,0 0,1 1,0 0,0 0,0 0,0 1,1 0,-1 0,1 1,8-2,11-2,0 1,49-2,-12 1,531-75,-159 9,-230 33,-154 29,0-3,83-33,-105 35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47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1,'3'46,"2"-1,2 0,18 61,-2-6,-20-84,0 3,0-1,2 0,0 0,1 0,1 0,15 28,-22-45,0-1,0 1,0-1,1 1,-1-1,0 1,1-1,-1 1,0-1,1 0,-1 1,1-1,-1 1,1-1,-1 0,1 0,-1 1,1-1,-1 0,1 0,-1 1,1-1,-1 0,1 0,-1 0,1 0,0 0,-1 0,1 0,-1 0,1 0,-1 0,2 0,8-18,-6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47.8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0 876,'2'-3,"0"0,0 1,0-1,0 1,0-1,0 1,1-1,-1 1,1 0,-1 0,1 1,5-4,6-4,58-53,-2-3,99-120,-142 151,-2-1,-1-1,-2-1,-2 0,-1-2,-2-1,-1 0,11-50,-23 71,0 1,-2-1,0 0,-1 0,-2-21,1 53,-1-1,1-1,0 1,1 0,3 13,66 206,130 287,-149-395,232 516,-274-622,0 1,0-1,2-1,0 0,1-1,0 0,22 20,-28-30,0-1,1 1,-1-1,1 0,0-1,0 0,0 0,0 0,1-1,-1 0,1-1,0 1,-1-1,1-1,0 1,-1-1,1-1,0 0,-1 0,1 0,9-4,7 0,-1-2,0-1,0-1,-1-1,0 0,-1-2,0-1,30-23,-39 21,-7 4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48.2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0 388,'4'-4,"6"-1,5 0,8-4,18-8,25-9,20-5,27-10,24-5,9-4,1 2,-8 6,-15 6,-29 8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48.9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1 914,'5'0,"0"1,0-1,0 1,0 1,0-1,0 1,-1 0,1 0,0 0,-1 0,0 1,6 3,47 46,-38-34,92 89,17 17,192 146,-309-262,62 40,-69-45,1-1,-1 0,0 0,1 0,0 0,-1-1,1 0,0 0,0 0,-1-1,1 1,0-1,0 0,5-1,-8 0,-1 0,1 1,-1-1,1 0,-1 0,1 0,-1-1,0 1,1 0,-1 0,0-1,0 1,0-1,0 1,0-1,0 1,-1-1,1 1,-1-1,1 0,-1 1,1-1,-1 0,0 0,1-2,0-52,-2 41,-9-939,10 889,-3-1,-2 1,-4 0,-26-102,12 111,22 54,0-1,0 1,0 0,0 0,0 0,-1 0,1 1,-1-1,1 0,-1 1,0-1,1 1,-1-1,0 1,0 0,0-1,0 1,0 1,-1-1,1 0,-2 0,3 1,1 0,0 0,-1 0,1 0,0 0,-1 0,1 0,0 0,-1 0,1 1,0-1,0 0,-1 0,1 0,0 1,0-1,-1 0,1 0,0 0,0 1,0-1,-1 0,1 1,0-1,0 0,0 0,0 1,0-1,0 0,-1 1,1-1,0 0,0 1,0-1,0 0,0 1,0-1,0 0,1 1,-1-1,0 0,0 1,0-1,0 0,0 0,0 1,1-1,-1 1,8 17,7 0,0-1,0 0,2-1,0-1,1-1,0 0,30 17,-2-1,334 251,-281-198,147 158,-243-239,0 1,-1 0,1 1,-1-1,0 0,0 1,0-1,0 1,0 0,-1-1,0 1,2 7,-3-9,0 0,-1 0,1 0,0 0,-1 0,0 0,1 0,-1-1,0 1,0 0,0 0,0-1,0 1,0-1,-1 1,1-1,0 1,-1-1,1 0,-1 0,0 1,1-1,-1 0,0-1,0 1,-3 1,-16 7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49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0,'-5'0,"0"0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03.8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1 134,'4'0,"5"-4,2-6,3-1,3-2,3 0,2 3,-3-1,0 1,1-2,1 1,-3-1,-1 0,-3 8,-7 4,-6 5,-7 3,-2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50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715 97,'2'-1,"-1"-1,1 1,-1-1,0 1,1-1,-1 0,0 0,0 0,0 1,0-1,0 0,0 0,-1 0,1 0,-1 0,1-1,-1 1,0 0,0 0,0 0,0 0,0 0,0 0,-1 0,1-1,0 1,-1 0,0 0,0 0,-1-3,0 3,0-1,0 1,0-1,-1 1,1 0,-1-1,0 1,1 1,-1-1,0 0,0 1,0-1,0 1,0 0,0 0,-1 0,1 0,0 1,-4-1,-13 1,0 0,0 1,0 1,0 1,1 1,-1 1,-23 8,6 1,1 2,-61 34,71-34,0 2,1 0,0 2,2 0,1 2,-37 44,46-47,0 0,1 1,1 0,1 1,1 0,1 0,1 1,0 0,-6 45,10-45,1 0,1 0,1 0,1 0,3 23,-3-37,1-1,0 0,0 0,0 0,1-1,0 1,0 0,0-1,1 0,0 0,1 0,-1 0,1-1,0 0,0 0,1 0,-1 0,1-1,8 4,4 1,1-1,0-1,1-1,0-1,0-1,0 0,0-2,0 0,1-1,-1-1,1-1,-1-1,27-6,-43 7,-1-1,1 1,-1-1,1 0,-1 0,0-1,0 1,0 0,0-1,0 0,0 0,-1 0,0 0,1 0,-1 0,0-1,0 1,-1-1,1 1,-1-1,0 0,0 0,0 1,0-1,0-6,1-13,-1 0,-1 0,-4-32,1 11,-17-412,20 454,-1 0,1 0,0 0,-1 0,1 0,0 0,0 0,1 0,-1 0,0 0,1 0,-1 0,1 0,0 0,-1 0,1 1,0-1,0 0,0 0,0 1,1-1,-1 0,3-2,-2 4,0 0,0 0,0-1,0 1,0 1,0-1,0 0,0 0,0 1,0-1,0 1,0 0,0-1,0 1,0 0,-1 0,1 0,0 0,-1 1,1-1,-1 0,1 1,1 2,33 32,-2 1,47 67,-21-25,52 61,234 223,-311-330,-10-9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51.7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294 1385,'-1'-1,"0"1,0-1,-1 0,1 0,0 1,0-1,0 0,0 0,0 0,1 0,-1 0,0-1,0 1,1 0,-1 0,0 0,1-1,-1 1,1 0,0-1,-1 1,1 0,0-1,0 1,0 0,0-3,-3-41,3 43,18-286,-1-17,-19 244,-3-1,-3 1,-22-87,18 105,-2 1,-1 1,-2 0,-2 1,-38-59,51 90,0 1,-1-1,0 1,0 0,-1 1,-13-11,20 18,-1-1,1 0,0 0,-1 0,1 1,-1-1,1 1,-1-1,1 1,-1-1,0 1,1 0,-1 0,1 0,-1 0,0 0,1 0,-1 0,1 1,-3-1,2 2,0-1,0 1,1-1,-1 1,0-1,1 1,-1 0,1 0,-1 0,1 0,0 0,0 0,0 0,0 0,0 0,0 1,1-1,-1 4,-2 8,1 0,1 0,0 1,0-1,2 1,0-1,0 0,2 0,0 1,0-1,9 21,-2-10,0-1,2-1,0 0,2 0,25 31,-16-27,1-1,2-2,0 0,2-2,0-1,1-1,2-2,40 19,-20-15,1-2,0-2,2-3,84 14,-133-29,0 1,0-1,0 2,0-1,0 0,-1 1,1 0,0 0,-1 0,1 1,-1-1,0 1,0 0,6 6,-8-6,-1 0,1 1,0-1,-1 1,1-1,-1 1,0 0,-1-1,1 1,-1 0,1 0,-1 0,0-1,0 1,-1 0,1 0,-1-1,0 1,-2 6,-56 208,-37 169,89-351,3-23,1 0,1 0,0 0,1 0,0 1,1-1,2 21,-1-33,0 1,-1 0,1-1,0 1,0-1,0 1,0-1,0 0,0 1,1-1,-1 0,0 0,1 1,-1-1,0 0,1-1,-1 1,1 0,0 0,-1-1,1 1,0-1,-1 1,1-1,0 0,0 1,-1-1,1 0,0 0,0 0,-1-1,1 1,0 0,0-1,-1 1,4-2,9-2,-1 0,1-1,17-9,-25 11,285-158,-151 79,-23 9,-76 41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53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1399,'-41'-9,"39"8,-1 0,1 0,-1 0,1 0,-1 1,1-1,-1 1,1-1,-1 1,1 0,-1 0,0 0,1 0,-1 1,1-1,-1 1,1-1,-1 1,1 0,-1 0,1 0,0 0,-1 1,1-1,0 1,-3 2,-1 3,0-1,0 2,0-1,1 1,0 0,1 0,0 0,0 1,1-1,0 1,0 0,1 0,0 0,0 0,1 10,-2 12,2-1,2 0,4 40,-3-57,1 1,1-1,-1 0,2 0,0 0,10 19,-11-25,0-1,0 1,1-1,-1 0,1 0,0 0,1-1,-1 0,1 0,0 0,1-1,-1 0,9 4,-13-7,-1 0,1-1,-1 0,1 1,-1-1,1 0,-1 1,1-1,-1 0,1 0,-1 0,1 0,-1-1,1 1,-1 0,1-1,-1 1,1-1,-1 1,0-1,1 0,-1 1,0-1,1 0,-1 0,0 0,0 0,0 0,0 0,0-1,0 1,0 0,0 0,-1-1,1 1,0 0,-1-1,1 1,-1-1,1 1,-1-1,0 1,0-1,1 1,-1-2,2-12,-1 0,0 0,-1-25,-1 28,-5-85,-22-113,15 122,12 87,0-1,1 0,-1 0,1 0,0 0,-1 0,1 0,0 0,0 0,0-1,1 1,-1 0,0 0,1 0,0 1,-1-1,1 0,0 0,0 0,0 0,0 0,0 1,0-1,0 1,1-1,-1 1,1-1,2-1,0 2,1 0,-1 0,1 1,-1-1,1 1,0 0,-1 0,1 1,-1-1,1 1,-1 0,7 3,303 90,-60-16,155 46,-402-121,5 0,0 1,0-1,1-1,22 2,-34-4,1 0,-1 0,1 0,-1 0,1 0,-1 0,1-1,-1 1,1-1,-1 1,1-1,-1 1,0-1,1 0,-1 0,0 1,0-1,1 0,-1 0,0 0,0-1,0 1,0 0,0 0,0 0,-1-1,1 1,0 0,-1-1,1 1,-1-1,1 1,-1-1,0 1,1-1,-1 1,0-1,0 1,0-1,0 1,-1-1,1 1,0-1,0 1,-1-1,1 1,-1-1,-1-1,-7-25,-1 2,-1-1,-2 1,-1 1,-21-31,5 7,-384-584,315 502,-6 4,-193-181,153 190,113 94,59 48,-1 2,24 30,-10-11,86 84,5-6,6-5,4-7,249 149,-370-247,0 0,2-2,-1-1,1 0,1-2,0 0,0-2,37 6,-42-11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54.5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899 704,'-3'-19,"-21"14,-9 4,0 1,0 2,-63 10,-96 34,133-30,-55 17,55-15,-115 20,170-37,-1 0,0-1,0 0,0 0,0-1,0 1,0-1,0 0,1 0,-1-1,0 1,-5-3,10 3,-1 1,0-1,0 1,1-1,-1 0,0 1,1-1,-1 0,1 1,-1-1,1 0,-1 0,1 1,-1-1,1 0,0 0,-1 0,1 1,0-1,0 0,0 0,0 0,0 0,0 0,0-1,0 0,1-1,0 1,0-1,0 1,1 0,-1 0,0 0,1 0,0 0,-1 0,1 0,0 0,3-2,8-6,0 0,1 1,15-7,-15 9,0-2,0 1,17-16,-1-3,277-237,-141 127,44-33,-172 143,-16 11,42-23,-46 30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55.5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227 444,'3'0,"-1"1,1-1,0 1,-1 0,1 0,-1 0,1 0,-1 1,0-1,1 1,-1-1,0 1,0 0,0 0,0 0,2 3,0-2,-10-22,3 12,-23-57,-4 2,-1 1,-4 1,-2 2,-52-63,73 101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55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56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495 107,'-4'2,"0"-1,0 1,0 0,0 1,1-1,-1 0,1 1,-1 0,1 0,0 0,-5 6,-6 5,-33 31,2 2,2 2,2 2,2 2,3 1,2 2,3 1,2 2,-22 63,22-31,27-82,0-1,0 1,1 0,1 0,-1 0,2 0,-1-1,3 13,-2-18,-1-1,1 0,0 0,1 1,-1-1,0 0,1 0,-1 0,1-1,-1 1,1 0,0-1,0 1,0-1,0 1,0-1,0 0,0 0,0 0,1 0,-1 0,0 0,1-1,-1 1,0-1,3 1,10 0,-1 0,1 0,18-3,-11 1,54-1,1-3,-1-4,-1-2,0-4,-1-4,0-2,115-51,-149 54,-21 10,-1 0,1-2,29-20,-47 29,1 0,-1 0,0 0,0 0,1 0,-1 0,0-1,0 1,0 0,-1-1,1 1,0-1,0 1,-1-1,1 1,-1-1,1 1,-1-1,0 1,1-1,-1 0,0 1,0-1,0 0,0 1,-1-1,1 1,0-1,-1 0,1 1,-1-1,1 1,-1-1,0 1,-1-2,-3-5,-1 0,0 1,-1 0,1 0,-9-6,0 0,-73-72,-76-75,-239-179,372 315,9 5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57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1 417,'14'2,"0"-1,-1 2,1 0,0 1,-1 0,0 1,0 0,0 1,-1 0,0 1,19 15,-25-16,-11-10,-12-12,8-1,-1-1,2 1,0-1,2-1,0 1,0-1,2 0,-3-26,5 28,0-1,2 1,0 0,1-1,0 1,1 0,1 0,1 0,10-26,-13 38,1 0,0 1,0-1,0 1,1-1,-1 1,1 0,0 0,0 0,1 1,-1-1,1 1,0 0,0 0,0 0,0 0,0 1,1-1,-1 1,1 1,0-1,-1 0,1 1,0 0,0 0,0 1,0-1,0 1,0 0,0 0,0 1,0-1,-1 1,1 0,0 0,0 1,-1 0,1 0,6 3,426 222,-413-214,-1 1,0 2,-1 0,-1 1,-1 2,33 37,-36-33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2:58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684 1465,'0'-3,"-1"0,0-1,0 1,0 0,0 0,-1 0,1 0,-1 0,1 0,-1 0,0 1,0-1,-1 1,1-1,0 1,-1 0,-3-3,0 0,-1 0,-1 0,1 1,-1-1,-12-4,13 7,0 1,0-1,0 1,0 1,0-1,0 1,0 0,0 1,0 0,0 0,1 0,-1 1,0 0,0 0,1 1,-1 0,1 0,0 0,0 1,0 0,0 0,1 0,-9 10,-7 7,1 2,1 0,0 1,-16 31,22-35,2 1,0 0,2 0,0 1,-7 32,13-46,1 0,1 0,0 0,0 0,0 1,1-1,0 0,0 0,1 1,1-1,-1 0,1 0,0 0,1 0,0 0,0-1,1 1,7 11,-7-15,0 0,0-1,0 1,0-1,1 1,-1-1,1-1,0 1,0-1,0 1,0-2,1 1,-1 0,0-1,1 0,-1 0,11 0,-5-1,0-1,0 0,0 0,-1-1,1 0,-1-1,1 0,11-5,-19 6,0 0,0 0,0 0,-1 0,1 0,-1-1,0 1,1-1,-1 0,0 1,0-1,-1 0,1 0,-1 0,1-1,-1 1,0 0,0 0,0-1,-1 1,1-6,1-10,-1-1,-3-34,1 7,1 44,0 1,1 0,-1 0,1 0,0 0,-1-1,1 1,0 0,0 0,0 0,1 1,-1-1,0 0,1 0,-1 1,1-1,-1 1,1-1,0 1,0-1,0 1,0 0,0 0,0 0,0 0,0 1,0-1,0 0,3 1,8-3,0 1,0 1,26 0,-20 1,170 7,279 44,-380-39,-10 0,-36-4,0-3,64 2,-105-7,0 0,0 0,1 0,-1 0,0-1,0 1,0 0,0 0,0-1,1 1,-1 0,0-1,0 0,0 1,0-1,0 1,0-1,0 0,-1 0,1 1,0-1,0 0,-1 0,1 0,0 0,0-2,0 1,-1 0,1-1,-1 1,0-1,0 1,0-1,0 1,0-1,-1 1,1 0,-1-1,-1-2,-4-12,-1 0,-1 1,-10-15,11 18,-89-144,-199-247,169 256,-7 6,-6 5,-6 7,-304-210,382 291,36 26,-1 1,-65-34,95 55,0 1,0-1,1 0,-1 1,0-1,0 1,0-1,0 1,0 0,0 0,0-1,0 2,-2-1,3 0,1 0,-1 1,1-1,0 0,-1 0,1 1,-1-1,1 0,-1 1,1-1,0 0,-1 1,1-1,0 1,0-1,-1 1,1-1,0 0,0 1,0-1,-1 1,1-1,0 1,0-1,0 1,0-1,0 1,0-1,0 1,0 0,1 3,0-1,0 0,0 0,0 1,0-1,1 0,-1 0,1 0,0 0,0-1,0 1,0 0,4 2,26 21,2-1,0-2,62 31,-57-33,661 321,-304-157,-366-169,0 1,-2 1,0 2,-1 1,46 45,-57-49,0 0,-2 1,0 1,-1 0,-1 1,-1 0,0 1,-2 0,11 34,-14-29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00.1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3 676,'-1'-35,"0"20,0-1,2 1,0-1,4-20,-4 32,0 0,0 0,1 0,0 0,-1 0,1 1,0-1,1 0,-1 1,1 0,0-1,0 1,0 0,0 1,0-1,0 0,1 1,-1 0,1 0,7-3,7-1,0 1,1 1,0 0,-1 1,1 2,0-1,1 2,-1 1,0 0,0 2,19 4,2 2,-1 2,0 1,0 3,40 20,-52-21,-1 0,0 2,-1 1,0 1,-2 2,23 22,-36-31,-1-1,0 1,-1 1,0 0,-1 0,0 0,-1 1,0 0,-1 0,-1 0,0 1,0 0,-2 0,0 0,1 16,-3-27,0-1,1 0,-1 1,-1-1,1 1,0-1,0 0,-1 1,0-1,1 0,-1 1,0-1,0 0,0 0,0 0,-2 3,2-5,0 1,0-1,0 1,1-1,-1 0,0 1,0-1,0 0,0 1,0-1,0 0,0 0,0 0,0 0,0 0,0 0,0 0,0 0,0-1,0 1,0 0,0 0,0-1,1 1,-1-1,-1 0,-5-3,0-1,0 0,1 0,0 0,0-1,0 0,-8-12,-13-21,1-2,3-1,1-1,-19-52,10 6,-23-105,43 148,2 1,1-1,-1-93,9 136,1 0,-1 0,0 0,1 0,0 0,-1 0,1 0,1 0,-1 1,0-1,1 0,-1 1,1-1,0 1,-1-1,1 1,1 0,-1 0,0 0,0 0,1 0,-1 0,1 1,0-1,-1 1,1-1,0 1,0 0,0 1,0-1,0 0,0 1,0-1,0 1,0 0,0 0,3 1,15 0,0 0,0 2,0 1,25 7,-33-7,28 6,-1 3,0 1,0 2,-2 2,0 1,-2 2,0 2,-1 1,-1 2,-2 1,0 1,-2 2,-1 1,39 56,139 244,-186-302,-3-9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33.2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267 974,'2'-7,"0"0,1 0,-1 0,1 0,1 1,-1-1,1 1,0 0,1 0,5-7,2-3,420-676,-425 681,0-1,0 0,0 0,-1-1,-1 0,0 0,-1-1,0 1,3-28,-6 40,-1 0,0 0,0 0,0 0,0 0,0 0,0-1,0 1,0 0,0 0,-1 0,1 0,0 0,-1 0,1 0,-1 0,1 0,-1 0,1 0,-1 0,0 0,0 0,1 0,-1 1,0-1,0 0,0 0,0 1,0-1,0 1,0-1,0 1,0-1,0 1,0 0,0-1,0 1,0 0,0 0,-1 0,1 0,0 0,0 0,0 0,0 0,0 0,-1 1,1-1,-1 1,-6 2,1-1,-1 2,1-1,0 1,-12 9,-16 17,1 2,2 1,1 2,-39 57,47-62,-257 377,239-334,3 1,3 1,-49 156,79-215,1 1,1 1,0-1,1 0,1 1,1-1,0 1,2-1,4 25,-4-32,1 0,1 0,0 0,0 0,1-1,0 0,1 0,0 0,0-1,1 1,0-2,0 1,1-1,0 0,0 0,16 8,-6-5,0-1,1-1,1-1,-1 0,1-1,32 4,-18-5,1-2,0-1,36-3,-61-1,0 0,0-1,0 0,-1-1,1 0,-1-1,0 1,0-2,-1 1,0-1,0-1,13-13,-10 10,1 1,-1 0,2 0,-1 2,20-10,14 0,-25 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00.8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3,'-2'80,"0"-27,6 71,-3-110,1-1,0 1,1 0,1-1,0 0,1 0,0 0,1 0,1-1,8 12,-9-16,1-1,0 0,1 0,0-1,0 0,0 0,1-1,-1 0,1 0,1-1,-1-1,0 1,1-1,0-1,0 0,11 1,3-1,0 0,-1-2,1 0,0-2,42-8,-60 9,1 0,-1-1,1 0,-1 0,0 0,0-1,0 0,0 0,0-1,-1 1,0-1,1-1,-2 1,1-1,0 0,6-8,-8 6,1 0,-2 1,1-1,-1 0,0-1,0 1,-1 0,0 0,0-1,-1 1,1 0,-2-1,1 1,-4-14,2 9,0-1,-1 1,-1 0,0 1,-1-1,0 1,-1 0,0 0,-1 0,0 1,0 0,-1 0,-1 1,1 0,-1 0,-18-12,7 9,0 0,-1 2,0 0,0 1,-1 1,0 1,-1 1,-24-3,-25-3,-128-6,172 18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01.5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1,'1'0,"1"1,0-1,0 1,-1 0,1 0,0 0,-1 0,1 0,-1 0,0 1,1-1,-1 0,0 1,0-1,1 1,-1-1,0 1,0 1,18 33,-4 3,-1 1,-2 0,-1 1,-3 1,7 73,-12 216,-5-207,1-98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02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1785,'1'-21,"2"0,0 0,2 0,10-32,1 0,31-154,-9-1,19-352,-54 476,-11-125,4 173,-1 1,-2 0,-2 0,-1 1,-1 0,-19-39,9 43,8 17,12 13,1 0,0-1,0 1,-1 0,1 0,0 0,-1 0,1 0,0 0,0 0,-1 0,1 0,0-1,-1 1,1 0,0 1,-1-1,1 0,0 0,0 0,-1 0,1 0,0 0,-1 0,1 0,0 0,0 1,-1-1,1 0,0 0,0 0,0 0,-1 1,1-1,0 0,0 0,0 1,-1-1,1 1,0 1,-1 0,1 0,0 0,0 0,0 0,0 0,0 0,0 0,1 0,-1 0,1 0,-1 0,1-1,0 1,0 0,-1 0,2 0,1 2,23 34,-26-38,58 66,3-3,75 62,-26-26,-54-48,68 67,-105-98,-2 1,0 0,-1 1,14 27,-24-36,-1 0,0 0,-1 1,-1 0,0 0,0 0,-2 0,0 0,0 1,-2-1,1 0,-2 0,0 1,-1-1,0-1,-1 1,0 0,-12 22,-4 6,-2-1,-2 0,-2-2,-40 47,28-40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02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73,'0'41,"-1"-13,1 1,1 0,1 0,13 54,-13-76,0 0,0 0,1 0,0-1,1 1,0-1,0 0,0 0,1 0,-1 0,1-1,1 0,-1 0,1 0,0-1,0 0,0 0,0 0,1-1,0 0,0 0,-1 0,2-1,9 2,14 0,0-1,0-1,0-2,0 0,0-3,0 0,-1-2,51-15,0-6,147-67,-223 91,1-1,-1 0,0 0,0 0,-1 0,1-1,-1 0,0 0,1 0,-2 0,1-1,3-5,-6 9,0-1,-1 1,1 0,-1-1,1 1,-1-1,0 1,0-1,1 1,-1-1,0 1,0-1,-1 1,1-1,0 1,0-1,-1 1,1-1,-2-1,1 0,-1 1,0-1,0 1,0 0,0 0,0 0,0 0,-1 0,1 0,-1 0,1 1,-1-1,-3-1,-52-25,-1 3,-1 2,-1 3,-1 2,0 3,-1 3,-65-4,-115-7,217 20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03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1,'-4'0,"3"0,5 0,2 4,9 2,2 3,1 5,7 0,3 2,-3-2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03.7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0 113,'0'-4,"0"-10,0-6,0-5,0-1,0 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04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1,'1'6,"-1"-1,1 1,1 0,-1-1,1 1,0-1,0 1,1-1,-1 0,1 0,0 0,6 7,53 55,-45-51,685 621,-671-611,1-2,1-1,1-2,1-2,64 28,-68-37,-1 0,1-2,1-2,-1 0,1-2,0-2,54-2,171-24,-207 15,0-1,98-34,-112 29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04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32 452,'-4'0,"-6"0,-1-4,6-2,3-3,7-5,10 0,11-5,14-5,21-10,28-11,34-12,32-16,19-8,-20 10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06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1 670,'13'0,"0"1,-1 1,1 0,0 1,-1 1,1 0,-1 0,0 1,0 1,11 6,15 13,55 45,-62-45,63 40,-84-60,-1 1,1-2,-1 1,1-1,0-1,1 0,16 3,-21-6,-1 0,0 0,1-1,-1 0,0 0,1 0,-1-1,0 1,0-1,0-1,-1 1,1-1,0 1,-1-1,0-1,1 1,3-5,12-11,-1-2,-1 0,0-1,-2 0,-1-2,-1 0,0 0,-2-1,14-45,-9 18,-3-1,-2-1,10-104,-20 130,-1 1,-1 0,-6-44,4 62,1-1,-2 0,1 1,-2 0,1-1,-1 1,0 0,-1 1,0-1,-1 1,0 0,0 0,-7-7,12 15,0-1,0 0,0 1,0-1,0 0,0 0,1 0,-1 1,0-1,1 0,-1 0,0 0,1 0,-1 0,1-1,0 1,-1 0,1-2,0 2,1 1,-1 0,1-1,-1 1,1 0,-1-1,1 1,0 0,-1-1,1 1,0 0,-1 0,1 0,0 0,-1 0,1 0,-1 0,1 0,0 0,-1 0,1 0,0 0,0 1,62 15,-47-12,120 39,-3 6,227 118,-341-158,17 10,-1 0,35 27,-63-41,0 0,0 0,-1 1,0 0,0 0,0 1,-1 0,0 0,0 0,0 0,-1 1,0 0,-1 0,0 0,4 16,-7-20,0 0,0 0,-1 0,1-1,-1 1,0 0,0 0,0-1,0 1,-1-1,0 1,1-1,-1 1,-1-1,1 0,0 0,-1 0,1 0,-1-1,-4 4,-10 7,0 0,-31 16,12-6,-104 69,81-62,45-23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06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10,'-5'-4,"0"-2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34.5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681 1,'-4'0,"0"1,-1 0,1 0,0 0,0 0,0 0,-1 1,1 0,1 0,-1 0,0 1,-3 2,-42 38,45-39,-56 59,-101 139,-29 86,169-255,-6 7,3 1,1 2,2 0,-18 52,38-92,0-1,0 0,1 1,-1-1,1 0,-1 1,1-1,0 1,0-1,0 1,0-1,1 1,-1-1,0 1,1-1,0 0,0 1,0-1,0 0,2 4,-2-4,1-1,0 1,0-1,0 0,0 1,0-1,0 0,0 0,1 0,-1-1,0 1,0 0,1-1,-1 0,0 1,1-1,2 0,9-1,0-1,0 0,0 0,0-1,23-9,5-3,-1-2,0-1,-1-3,52-35,-78 46,0-1,0 0,-1-1,-1-1,0 0,-1-1,0 0,-1 0,-1-1,0-1,-1 0,-1 0,0 0,4-19,61-328,-69 350,-2-1,0 1,0-1,-1 1,-1-1,0 1,-1-1,-4-15,6 16,11 20,15 22,22 40,-2 3,-4 1,47 114,-76-160,171 387,-36 15,-132-366,-2 1,-3 0,2 69,-12-103,-1-1,-1 1,-2 0,-1-1,-1 0,-1 0,-2 0,-22 53,28-76,-1-1,0 1,0-1,0 0,-1 0,0 0,0-1,0 1,-1-1,1 0,-1 0,0-1,0 1,-1-1,1 0,-8 3,5-4,-1 0,1 0,-1-1,1 0,-1 0,0-1,1 0,-1-1,1 0,-1 0,-10-3,-2-2,0-1,0 0,0-2,1 0,1-2,-1 0,2-1,-34-28,43 33,1 0,0-1,0 0,1 0,0-1,0 0,1 0,0-1,1 0,0 0,0 0,1 0,1-1,0 0,0 0,1 0,0 0,1 0,0-17,2 22,0 1,0-1,1 1,0 0,0 0,0 0,1 0,0 0,0 0,0 1,0-1,1 1,3-4,62-51,-42 38,-9 6,419-333,-415 332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07.9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2093,'-7'-10,"1"1,0-1,1 0,0-1,-7-20,2 7,-30-81,36 92,0-1,1 1,1 0,0-1,0 0,1-13,1 26,0 0,0 0,0-1,0 1,0 0,0 0,0 0,0 0,0 0,1 0,-1 0,0 1,1-1,-1 0,1 0,-1 0,1 0,-1 0,1 0,0 1,-1-1,1 0,0 1,0-1,-1 0,1 1,0-1,0 1,0-1,0 1,0-1,0 1,0 0,0 0,0-1,0 1,0 0,0 0,0 0,0 0,0 0,0 0,0 0,0 0,0 1,0-1,0 0,0 1,0-1,0 0,-1 1,2 0,8 4,0 0,-1 1,0 0,8 7,-10-7,656 562,-518-437,-100-91,-5-6,-2 2,35 42,-72-77,0 0,0 0,0 1,0-1,0 0,0 0,0 0,-1 1,1-1,0 0,-1 1,1-1,-1 1,1-1,-1 0,0 1,0-1,1 1,-1-1,0 1,0-1,-1 1,1 2,-2-3,1-1,0 1,0-1,0 1,-1-1,1 1,0-1,-1 0,1 0,0 0,-1 1,1-1,-1 0,1-1,0 1,-1 0,1 0,0-1,0 1,-1 0,1-1,0 0,0 1,-1-1,1 0,-2-1,-43-24,1-2,1-2,2-2,-44-43,43 38,-98-92,6-6,7-5,5-6,-174-272,254 352,4-2,2-1,-32-87,61 132,0 0,1 0,2 0,0-1,2 0,0 0,2 0,1 0,1 0,1 0,1 0,1 0,14-45,-1 28,2 1,2 0,1 2,3 1,0 1,3 1,43-46,-16 28,1 2,3 3,99-64,-125 91,1 2,1 1,1 2,0 1,1 2,42-11,-67 23,1 0,0 0,-1 1,1 1,0 0,-1 1,1 0,-1 1,24 6,-27-5,0 1,1 0,-1 1,-1 0,1 1,-1-1,0 2,0-1,-1 1,0 0,0 1,0-1,9 18,-4-5,-1 0,-2 1,0 1,-1 0,-1 0,-1 0,-1 1,2 29,0 27,-5 82,-4-77,-4-1,-4 1,-3-1,-47 158,38-175,-4-2,-2 0,-2-2,-4-1,-2-1,-62 78,79-114,6-4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09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1284,'1'-5,"1"1,0-1,1 1,-1 0,1-1,0 1,0 1,0-1,1 0,-1 1,1-1,7-4,4-6,-13 12,0 0,0 0,0 0,-1-1,1 1,-1-1,1 1,-1-1,0 1,0-1,0 0,-1 1,1-1,0 0,-1 0,0 1,0-1,0 0,0 0,0 0,-1-4,0 5,0 1,0-1,1 0,-1 1,-1-1,1 1,0-1,0 1,0 0,-1 0,1-1,-1 1,1 0,-1 0,1 0,-1 0,0 1,1-1,-1 0,0 1,1-1,-1 1,0 0,0-1,0 1,0 0,1 0,-1 0,0 0,0 1,0-1,0 0,1 1,-4 0,-5 3,0-1,1 1,-1 1,1-1,0 2,0-1,1 1,0 0,0 1,-13 13,-2 5,2 1,-20 28,25-31,0 1,2 0,1 1,1 0,1 1,1 0,1 1,-9 48,17-71,1 0,0 1,-1-1,1 0,1 0,-1 0,1 0,-1 0,1 0,0 0,1 0,-1 0,1 0,0 0,0 0,0-1,5 7,-3-6,0 0,0-1,0 1,1-1,0 0,-1-1,1 1,0-1,0 0,1 0,9 2,7 0,-1-1,1-2,0 0,0-1,39-6,15-6,-1-4,0-3,-1-3,-2-4,73-35,-2-11,185-124,-265 155,-2-3,89-82,-129 106,-2-1,0-1,-2 0,0-2,-2 0,0 0,-2-2,-1 1,-1-2,9-29,-11 17,-1 0,-2 0,-1-1,-2 0,-2 0,-2 0,-2 0,-1 1,-2-1,-2 1,-1 0,-2 1,-31-72,35 97,-1 1,0-1,-1 1,0 1,-1-1,0 2,-19-17,24 23,0 0,0 1,0-1,-1 1,1 0,-1 0,0 1,0 0,0 0,0 0,0 1,0-1,0 2,-1-1,1 1,0 0,0 0,-1 0,1 1,-9 2,9-1,1 1,-1 0,0 1,1-1,0 1,-1 0,2 1,-1-1,0 1,1 0,0 0,0 0,1 0,-1 1,1 0,-3 6,-2 6,1 0,0 0,2 1,-5 20,5-14,2 0,0 0,1 0,2 0,1 0,4 28,-3-39,1 0,1-1,0 1,1-1,0 0,1-1,0 1,1-1,1-1,0 1,1-1,14 15,-4-8,1-2,0 0,1-1,1-2,0 0,1-1,1-1,-1-1,39 10,20 0,131 15,-36-8,-167-25,0 0,0 0,-1 1,1 1,-1-1,0 2,14 7,-21-10,1 0,-1 0,0 0,0 0,0 0,0 0,0 1,-1-1,1 1,-1-1,1 1,-1 0,0 0,0-1,0 1,0 0,-1 0,1 0,-1 0,0 0,0 0,0 0,0 0,0 0,-1 0,1 0,-1 0,0 0,-1 3,-10 26,-2 0,-1-1,-19 30,-12 24,-12 37,-53 164,109-280,0-1,0 1,1 0,0 0,0 0,1 0,0 11,0-15,0 0,1-1,-1 1,1-1,0 1,-1-1,1 1,0-1,0 1,0-1,0 0,0 0,0 1,0-1,0 0,1 0,-1 0,0 0,1 0,-1-1,1 1,-1 0,1-1,-1 1,1-1,-1 1,1-1,0 0,-1 1,1-1,0 0,2-1,13 1,-1 0,1-2,0 0,-1-1,0 0,1-2,-2 0,1 0,0-2,-1 0,0 0,22-17,-6 2,-1-1,-2-1,0-2,36-43,-27 24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09.6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1,'0'4,"0"5,0 7,0 7,4 9,10 11,11 11,9 13,11 3,7-2,-2-4,0-9,-10-9,-7-14,-9-6,-8-9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10.3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0 265,'434'-138,"-192"57,-200 68,-11 2,51-11,-89 26,0 0,0 0,0 0,0 1,-10 10,1-3,-17 16,2 2,0 0,3 2,0 2,2 0,-40 70,23-24,4 2,-36 105,74-184,-54 173,48-153,2 1,1 0,2 0,0 0,2 35,0-55,0 0,1 0,0 0,0 0,1 0,-1 0,1 0,-1 0,1 0,0-1,1 1,-1-1,1 0,-1 1,1-1,0 0,0-1,1 1,-1 0,0-1,1 0,-1 0,1 0,0 0,0-1,0 1,6 1,11 1,-1 0,0-2,1 0,28-1,-22-1,79 1,-1-4,117-20,-163 14,0-4,-1-1,-1-4,0-2,66-33,-111 47,0 0,-1-1,0 0,0-1,13-12,-21 17,0-1,0 1,-1-1,1 1,-1-1,1 0,-1 0,0 0,-1 0,1 0,-1-1,0 1,0 0,0-1,0 1,-1-1,0 1,0-1,0-5,-3-6,-1-1,-1 1,0 0,-1 1,-1-1,0 1,-1 0,0 1,-15-19,-17-18,-46-46,81 92,-44-44,-2 2,-66-46,79 66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11.1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976 953,'-6'0,"0"-1,0 0,0 0,0-1,1 0,-11-4,-17-5,0 5,-1 1,0 2,0 1,0 2,0 1,0 1,0 3,1 0,-1 2,1 2,1 1,0 1,-53 27,59-24,0 0,1 2,1 1,0 1,1 0,1 2,1 1,1 1,1 0,1 1,1 1,0 1,3 1,0 0,1 0,-10 32,19-46,1 0,0 0,0 1,1 0,0 16,2-26,0 0,0 1,0-1,1 0,-1 0,1 1,0-1,0 0,0 0,0 0,1 0,-1 0,1 0,0-1,0 1,0 0,0-1,0 0,0 1,1-1,-1 0,1 0,0 0,0 0,4 2,21 6,-1 0,1-2,1-1,-1-1,40 2,147 0,-208-8,26 1,86-4,-108 3,-1-2,0 1,0-1,0-1,0 0,0 0,0-1,15-8,-22 9,-1 1,1-1,0 0,-1 1,1-1,-1 0,0-1,0 1,0 0,-1-1,1 1,-1-1,0 1,0-1,0 0,0 1,0-1,-1-5,1-10,0 0,-5-28,3 28,-7-45,-2 0,-4 0,-2 1,-3 1,-2 1,-4 1,-50-93,-268-375,296 463,26 35,3 2,-1 1,-2 0,-1 2,-1 0,-46-38,267 159,-176-86,187 81,291 148,-410-188,1 0,107 78,-167-103,-9-5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11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0,'5'0,"4"0,10 4,6 6,6 5,7 8,1 5,6 6,4 5,2 0,0 2,1-2,-6-3,-1-4,-5-3,-8-3,-11-1,-8-5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12.3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12.7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190 1,'-17'19,"1"0,1 2,0 0,2 0,1 2,0-1,2 2,0-1,2 1,-6 27,-1 19,2 1,-3 92,13-110,6 97,-2-134,1 0,0 0,1 0,1-1,1 1,0-1,1 0,1 0,0-1,14 22,-17-32,-1-1,1 1,-1-1,1 1,0-1,0-1,0 1,0 0,1-1,-1 0,1 0,0-1,-1 1,1-1,0 0,0 0,0 0,0-1,0 0,0 0,0 0,0 0,-1-1,1 0,0 0,0 0,0-1,4-1,12-5,-1-2,0 0,0 0,34-27,222-188,-142 111,250-216,-371 320,0-1,19-22,-19 15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13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1582,'2'-23,"1"0,1-1,2 2,0-1,1 1,1 0,2 0,12-22,2-8,35-80,148-363,-172 396,-4-1,-5-1,14-113,-37 196,-2 1,0-1,-1 1,-2-21,2 35,-1 0,0-1,1 1,-1 0,-1-1,1 1,0 0,-1 0,1 0,-1 0,0 1,-3-5,3 6,1 0,-1-1,0 1,0 0,0 0,1 1,-1-1,0 0,0 0,0 1,0-1,0 1,0 0,0 0,0 0,-1 0,1 0,0 0,0 0,0 0,0 1,-2 0,-4 2,0 0,0 1,0 0,1 0,0 0,0 1,0 0,0 1,1 0,0-1,0 2,0-1,-4 8,-7 10,1 1,-19 38,21-34,1 1,1 1,2 0,1 1,-10 62,18-83,-1 1,2 0,-1 0,2 0,-1 0,2-1,0 1,0 0,1-1,0 1,1-1,0 0,1 0,0-1,1 1,0-1,1 0,0-1,13 15,0-8,-1 0,2-2,0 0,1-2,41 18,124 37,-150-56,36 12,116 42,-166-55,-1 1,0 0,-1 2,0 1,36 31,-51-39,-1 0,1 0,-1 0,-1 1,1 0,-1-1,-1 1,1 1,-1-1,0 1,-1-1,0 1,0 0,-1 0,1-1,-2 1,1 0,-1 0,-1 0,1 0,-3 10,0-4,0 0,-2 0,1 0,-2-1,0 1,0-1,-1-1,-1 1,0-1,-18 20,9-15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14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19,'0'-4,"4"-1,6 0,5 1,4 5,3 7,2 5,6 6,1 3,-1 3,4 4,0 3,-2 3,-3 0,-5-2,-3-6,-5-4,-6-6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35.2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1921,'-4'7,"13"-8,17-11,664-345,534-286,-789 400,715-382,-1147 623,17-9,1 1,-1 1,24-6,-89 43,17-8,-108 73,-199 178,285-228,-85 74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15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1091,'878'-344,"-858"336,-11 4,0 0,0 0,0-1,-1 0,13-9,-18 6,-14 5,-15 6,12 2,1 0,0 2,0-1,0 1,0 1,2 0,-1 1,1 1,-12 12,-90 105,100-111,-26 33,2 1,3 3,1 0,3 2,3 2,-37 105,62-153,-1 0,1 0,0 0,1 0,0 0,1 0,0 0,1 16,0-22,-1 0,1 0,0 0,0-1,0 1,0 0,1-1,-1 1,1-1,0 1,-1-1,1 0,0 0,0 0,0 0,1 0,-1 0,0-1,1 1,-1-1,1 1,0-1,-1 0,1 0,0 0,0 0,-1-1,1 1,0-1,5 1,0-2,0 1,1-1,-1 0,0-1,0 0,1 0,-1-1,-1 0,1-1,0 1,-1-1,0-1,0 1,0-1,-1-1,10-8,-3 2,-1-1,0-1,0 0,-2 0,0-1,14-27,-21 33,0 0,0-1,0 1,-2 0,2-15,9-32,-11 54,-1 0,1 0,0 0,0 0,0 1,0-1,1 0,-1 0,0 1,1-1,-1 1,1-1,0 1,-1 0,1 0,0-1,0 1,0 0,0 1,2-2,0 1,0 0,1 1,-1-1,0 1,0 0,0 1,0-1,0 1,0-1,4 2,11 4,-1 1,0 1,27 16,-38-21,107 64,188 147,80 115,-37 8,-268-253,-4 4,74 116,-139-192,0 1,0 1,-2-1,1 1,-2 0,7 25,-11-35,-1 0,1 1,-1-1,0 1,0-1,0 1,-1-1,1 1,-1-1,0 1,-1-1,1 0,-1 0,0 0,0 1,0-2,0 1,-1 0,1 0,-1-1,0 1,0-1,-1 0,1 0,-1 0,-4 2,-12 9,-1-2,0 0,0-1,-1-2,-1 0,0-1,0-1,0-2,-1 0,0-1,0-1,0-2,0 0,-47-6,43 1,-1-2,1-1,0-1,1-1,0-1,1-2,0 0,1-2,0-1,1-1,1-1,-28-26,7-1,2-2,2-2,2-1,3-2,2-1,2-2,-31-72,31 50,3-1,4-1,2-2,5 0,-8-86,20 110,2-1,3 1,3-1,2 1,2 0,28-102,-24 120,2 0,2 1,2 1,0 0,3 1,1 1,1 1,2 1,1 1,43-40,-62 65,0 1,0 0,0 0,1 0,0 1,0 0,0 0,0 1,1 0,0 0,-1 1,1 0,11-1,-12 2,0 2,0-1,0 1,0 0,0 0,-1 1,1 0,0 0,-1 1,1 0,-1 0,0 1,0-1,0 1,8 7,294 209,-258-182,-47-36,-1 0,0 0,0 0,0 1,0-1,0 0,-1 1,1 0,-1-1,1 1,-1 0,0 0,0 0,0 0,-1 0,1 0,0 3,-5 2,-2-18,-5-21,-34-383,41 319,4-1,15-127,-12 206,12-78,-13 86,0 0,1 0,0 1,1-1,-1 1,2 0,8-14,-10 19,1 0,-1 0,1 0,0 0,-1 1,1-1,0 1,1 0,-1 0,0 1,0-1,1 1,-1 0,1 0,-1 1,1-1,-1 1,1 0,0 0,-1 0,1 1,-1 0,1 0,-1 0,0 0,1 1,4 1,6 3,1 1,-1 1,-1 0,1 0,-1 2,14 11,18 21,-1 2,60 75,65 113,-82-109,-54-75,-14-18,2 0,1-2,1 0,31 27,-39-43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17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350 1579,'-2'0,"0"1,0-1,1 1,-1 0,0 0,0 0,1 0,-1 0,0 0,1 0,-1 0,1 1,0-1,-1 0,1 1,-1 1,-23 33,18-26,-33 55,2 1,3 2,3 2,3 0,3 2,3 1,4 1,3 1,3 1,3-1,1 92,9-157,1 0,0-1,0 1,1 0,0-1,1 1,0-1,0 0,1 0,10 17,-12-23,1 1,-1-1,1 0,0 1,0-1,0-1,1 1,-1 0,1-1,-1 0,1 0,0 0,0 0,0 0,0-1,0 0,0 0,1 0,-1 0,0-1,0 1,1-1,-1 0,0-1,0 1,8-2,-8 0,0 1,0 0,0-1,0 0,-1 0,1 0,0 0,-1 0,0-1,0 0,0 1,0-1,0 0,0-1,-1 1,0 0,1-1,-1 0,0 1,-1-1,1 0,-1 0,2-5,2-10,-1 0,-1 0,1-31,-3 41,1-363,-5 230,3 141,0 1,0-1,-1 0,1 0,0 1,0-1,0 0,0 0,0 1,0-1,0 0,0 0,1 1,-1-1,0 0,0 0,1 1,-1-1,0 0,1 1,-1-1,0 0,1 1,-1-1,1 1,-1-1,1 0,0 1,-1-1,1 1,0 0,-1-1,1 1,0 0,-1-1,1 1,0 0,-1 0,1-1,0 1,0 0,-1 0,1 0,1 0,36 16,-20-6,110 49,494 214,-462-212,325 78,-449-131,-23-4,-1-1,1 0,0-1,0 0,0-1,0-1,0 0,0 0,19-4,-31 3,1 1,0-1,-1 0,1 0,-1 0,1 0,-1 0,1 0,-1 0,0-1,0 1,1 0,-1-1,0 1,0-1,0 0,0 1,-1-1,1 1,0-1,-1 0,1 0,0-3,0-46,-1 38,-19-279,-90-473,75 598,-7 2,-76-192,83 272,-3 2,-5 1,-2 3,-4 1,-105-127,152 204,-82-87,75 80,-1 1,0 0,-1 0,0 1,0 0,0 0,-22-7,30 12,1 1,-1-1,0 1,1-1,-1 1,0 0,0 0,1 0,-1 0,0 0,0 0,1 1,-1-1,0 0,1 1,-1-1,0 1,1 0,-1 0,1-1,-1 1,1 0,-2 2,0 0,1-1,0 1,0 0,0 0,0 0,1 0,-1 1,1-1,0 0,0 1,-1 3,-1 13,0 1,2-1,1 29,0-35,3 67,4 0,4-1,3 0,4-1,39 110,12-7,103 191,-71-178,8-6,9-4,191 230,-262-360,1-2,4-2,1-3,75 54,-124-100,1 1,-1-1,1 0,0 0,-1-1,1 1,0-1,0 0,0-1,0 1,0-1,0 0,0 0,0 0,0-1,-1 0,1 0,0 0,0 0,0-1,-1 0,1 0,-1 0,1-1,-1 1,0-1,6-5,8-7,-1 0,-1-1,0 0,24-34,77-122,159-309,-122 149,-138 295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35.7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1 768,'0'-3,"0"1,1-1,0 0,0 0,0 1,0-1,0 1,0-1,1 1,-1-1,1 1,0 0,-1 0,1 0,0 0,0 0,1 0,-1 0,0 1,0-1,1 1,-1-1,1 1,0 0,-1 0,1 0,4 0,12-4,0 0,37-3,-34 5,-9 1,36-6,0 2,92 2,-128 4,0 1,0 1,0 0,0 0,0 1,0 1,-1 1,0-1,0 2,0 0,0 0,-1 1,0 0,-1 1,1 0,9 11,-6-1,-1 1,0 0,-1 0,-1 2,-1-1,-1 1,-1 0,-1 1,0 0,-2 0,3 29,0 20,-3 1,-6 91,-4-87,-4 0,-3 0,-38 131,48-201,1-3,0 1,0 0,0 0,0 0,-1 0,0-1,0 1,0-1,0 1,-3 3,4-7,1 0,0 0,-1-1,1 1,0 0,-1 0,1 0,0 0,-1-1,1 1,0 0,-1 0,1-1,0 1,0 0,-1 0,1-1,0 1,0 0,0-1,0 1,-1 0,1-1,0 1,0 0,0-1,0 1,0 0,0-1,0 1,0 0,0-1,0 1,0-1,0 1,0 0,0-1,-2-17,1-94,17-155,36-108,-11 97,1-130,-32 331,-6 54,0 0,-2-1,-1 0,-1 0,0 1,-7-35,3 27,-5-18,9 49,0 0,0 0,0 0,0 0,0 0,0 0,0 0,-1 0,1 0,0 0,0 0,0 0,0 0,0 0,0 0,0 0,0 0,0 0,-1 0,1 0,0 0,0 0,0 0,0 0,0 0,0 0,0 0,0 0,0 0,0 0,0-1,0 1,0 0,0 0,0 0,-1 0,1 0,0 0,0 0,0-1,-1 30,4 45,3 0,4 0,25 99,79 212,-113-381,4 11,102 288,-87-258,1-1,2-1,2-1,48 60,-68-95,0-1,0 0,1-1,0 1,1-1,-1 0,1-1,-1 0,2 0,-1 0,0-1,1 0,8 2,2-2,0 0,0-1,0-2,31-1,8-3,0-3,85-21,-80 16,-39 9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36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271 1,'-18'21,"0"2,1-1,1 2,1 1,-18 41,5 1,-19 71,23-49,5 0,3 1,5 1,3 0,9 181,0-242,2 0,2 0,0-1,2 0,14 37,-17-55,1-1,0 0,0 0,1-1,0 0,1 0,0 0,1 0,-1-1,2-1,-1 1,1-1,0-1,0 0,1 0,0-1,10 5,-5-5,0-1,0 0,0-1,0 0,1-1,28-1,-23-1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37.3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1 347,'2'0,"1"1,-1 0,0-1,1 1,-1 0,0 0,1 1,-1-1,0 0,0 1,0-1,0 1,-1 0,3 2,28 34,-24-27,27 36,-2 2,-2 1,-3 2,-2 0,-2 2,25 86,-47-133,16 62,-18-66,1-1,-1 1,1 0,-1 0,0 0,0 0,0-1,0 1,-1 0,1 0,-1-1,0 1,0 0,0-1,0 1,0 0,0-1,-1 1,1-1,-4 4,4-5,-1 0,0-1,1 1,-1-1,0 1,1-1,-1 1,0-1,0 0,1 0,-1 0,0 0,0 0,0 0,1-1,-1 1,0 0,1-1,-1 0,0 1,1-1,-1 0,1 0,-1 0,-2-2,-37-30,22 13,0 0,2-2,0 0,1-1,2 0,0-2,2 1,0-2,2 0,-12-47,12 29,2-1,1 0,3-1,2 1,6-83,-2 112,0 1,1 0,1 0,0 1,1-1,1 1,0 0,1 0,0 1,1 0,19-24,-19 28,0 0,1 1,0-1,1 2,-1-1,1 1,1 1,-1 0,1 0,1 1,-1 1,0 0,1 0,0 1,18-2,11 1,0 3,0 1,0 2,0 2,-1 1,1 3,71 22,-77-18,-1 1,0 3,-1 0,-1 2,0 1,-2 2,0 1,50 49,-70-59,0 0,0 1,-1 0,-1 1,0 0,-1 0,-1 0,0 1,-1 0,5 23,0 15,5 95,-3-18,0-43,1 92,-12-153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38.0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0,'9'1,"1"0,-1 0,1 1,-1 1,0-1,0 2,0-1,14 8,64 44,-83-52,31 22,-1 2,-2 2,0 1,-2 1,-1 1,-2 2,-1 1,-2 1,-1 1,-2 1,-2 1,-1 0,-2 2,-2 0,-2 0,-2 2,-1-1,5 85,-15 268,-3-357,-1 0,-2 0,-2-1,-23 62,23-76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38.6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71,'1346'-29,"-1277"25,343-28,-373 27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39.1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1,'1690'0,"-1645"0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42.1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640 807,'50'-45,"2"3,76-49,9-7,-128 91,-1-1,0 0,0 0,0-1,-1 0,-1 0,1-1,-1 1,-1-2,0 1,-1 0,0-1,5-18,-7 21,-1-1,0 0,0 1,0-1,-1 0,-1 0,0 1,0-1,0 0,-1 1,0-1,-1 1,0 0,0-1,-1 2,0-1,0 0,-8-8,-5-4,0 1,-2 1,-1 1,0 1,-1 0,0 2,-1 0,-1 1,0 2,-1 0,0 2,-1 0,0 2,0 0,0 2,-1 1,0 1,0 1,-41 3,49 1,1 1,0 1,0 0,0 1,0 1,1 1,0 0,0 1,1 1,-25 18,19-10,1 1,1 1,1 0,1 2,1 0,-21 34,8-1,2 2,2 1,3 1,3 1,-17 81,16-47,3 2,5 0,4 0,8 185,1-271,0 0,1 0,-1 0,2 0,-1 0,1 0,1-1,0 1,0-1,0 0,1 0,0-1,1 1,0-1,0 0,0-1,13 11,-8-10,0 0,1-1,-1 0,1-1,0-1,1 1,-1-2,1 0,0 0,0-1,24 0,85 2,167-16,-215 1,0-3,-2-3,0-4,-1-2,122-59,300-181,-464 245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43.6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0,'3'10,"1"-1,0 0,1 0,0-1,0 1,8 9,6 11,82 135,-7 4,74 188,-162-339,12 28,13 49,-27-78,-1 0,0 0,-1 1,-1-1,-1 0,0 1,-3 16,-2 0,-4 34,-2 0,-35 112,43-174,1 1,-1-1,0 0,0 0,-1 0,0-1,0 1,0-1,0 0,0 0,-1 0,0 0,0-1,0 0,0 0,0-1,-1 1,1-1,-1 0,1 0,-1-1,0 0,-11 1,-12 1,0-2,0-1,-48-7,53 4,14 2,1 0,0-1,-1 0,1 0,0-1,0 0,0-1,1 0,-1 0,1-1,-14-11,12 7,0 0,1-1,1 0,0-1,0 0,1 0,-11-23,8 15,1 0,1 0,0-1,2 0,0 0,2-1,-5-36,9 36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35.9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1579,'4'-6,"-1"0,1 1,1-1,-1 1,1 0,0 1,0-1,9-6,11-9,90-75,179-113,-145 107,878-571,-730 469,24-13,-302 205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44.3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25,'0'-4,"0"-6,0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47.2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1 150,'0'-2,"1"0,-1 1,1-1,0 0,-1 1,1-1,0 0,0 1,1-1,-1 1,0 0,0-1,1 1,-1 0,1 0,-1-1,2 0,30-16,10 1,1 3,1 2,0 2,54-6,-71 12,67-10,0 4,179 4,-271 5,0 1,0 0,0 1,-1-1,1 0,0 1,0-1,-1 1,1 0,0 0,-1 0,1 0,-1 0,1 1,-1-1,0 1,0 0,1 0,-1 0,0-1,-1 2,1-1,0 0,0 0,-1 1,0-1,1 1,1 3,-3 0,1-1,-1 0,0 1,0-1,-1 0,1 1,-1-1,0 0,-1 0,1 0,-1 0,0 0,0 0,-5 7,-116 189,28-49,64-95,18-32,-1 0,0-1,-2 0,-34 39,37-55,14-17,20-21,-11 23,1 0,0 1,1 1,-1 0,1 0,17-3,77-15,-61 17,1 2,61 3,24-2,-121 2,1-1,0-1,-1 0,1 0,14-8,-15 6,1 1,0 0,1 1,18-4,27 4,-33 3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48.4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86,'12'1,"-1"0,1 1,-1 1,1 0,-1 0,0 1,0 0,0 1,-1 0,0 1,17 12,-9-5,-1 1,0 1,-1 0,-1 2,18 23,-29-34,-1 1,1-1,-1 1,0 0,0 0,-1 0,0 0,-1 0,1 1,-1-1,0 14,3 18,18-78,29-58,67-96,-115 188,0 0,1 1,-1 0,1 0,0 0,0 0,0 1,1-1,-1 1,1 0,0 0,0 1,0 0,0-1,0 2,8-3,-4 3,0 0,0 0,0 1,0 0,0 1,0 0,0 0,0 1,12 4,1 2,0 1,-1 0,0 2,-1 1,0 0,-1 2,18 15,0 6,-2 1,-1 1,-2 2,-2 2,27 46,-55-84,0 1,-1-1,1 1,-1 0,0 0,0 0,0 0,-1 0,1 0,-1 0,0 0,0 0,0 0,-1 0,1 0,-1-1,0 1,0 0,-1 0,1 0,-1-1,1 1,-1-1,0 1,-1-1,1 0,-1 0,1 0,-1 0,-3 3,-6 4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52.1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2254,'-2'0,"1"-1,-1 1,1 0,-1-1,1 0,0 1,-1-1,1 0,0 1,-1-1,1 0,0 0,0 0,0 0,0-1,0 1,0 0,0 0,0 0,0-1,1 1,-1-1,0 1,0-3,-11-39,5-21,3-1,3 1,9-89,-3 60,10-182,9-253,-36-1,11 519,-23-187,20 179,-1-1,0 1,-1 0,-1 0,-1 1,-1 0,0 1,-14-20,21 34,1-1,-1 1,1 0,-1 0,0 1,0-1,0 0,0 1,0-1,0 1,0-1,0 1,-1 0,1 0,0 0,-1 0,1 1,-1-1,1 1,-1-1,0 1,1 0,-1 0,1 0,-1 0,-3 1,3 0,1 1,-1-1,1 1,-1-1,1 1,0 0,-1 0,1 0,0 0,0 0,1 0,-1 0,0 1,1-1,-1 1,1-1,0 1,0 0,0-1,0 1,1 0,-1 0,0 5,-1 15,1 0,0 0,2 0,1 0,1-1,1 1,0 0,2-1,15 38,2-6,2-2,54 85,-38-77,3-3,2-1,2-2,3-3,94 74,3-16,166 90,-303-193,0 1,0 0,-1 0,0 1,-1 1,15 16,-21-22,-1 0,0 0,0 1,-1-1,1 1,-1-1,1 1,-1 0,0-1,-1 1,1 0,0 0,-1-1,0 1,0 0,0 0,-1 0,1-1,-1 1,0 0,0 0,0-1,-1 1,1-1,-1 1,-2 3,-22 35,-2-1,-2-1,-67 67,83-92,-1-2,-22 16,9-10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52.9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1132,'-1'5,"0"-1,1 1,-2 0,1 0,0-1,-1 1,-4 7,-5 15,4 2,0 0,2 1,1-1,2 1,1 0,1 0,1 0,2 0,1-1,1 1,16 48,-16-67,1-1,0 1,1-1,0 0,0-1,1 1,1-1,-1-1,1 0,1 0,0-1,0 0,0-1,1 0,0 0,0-1,0-1,21 6,2-1,1-1,0-2,0-1,1-2,41-1,-68-2,46-3,-51 3,-1-1,0 1,0-1,0 0,1 0,-1 0,0 0,0 0,0-1,-1 1,1-1,5-4,-8 5,1 1,-1-1,0 1,1-1,-1 1,0-1,0 0,1 1,-1-1,0 0,0 1,0-1,0 0,0 1,0-1,0 0,0 1,0-1,0 0,0 1,-1-1,1 1,0-1,0 0,-1 1,1-1,0 1,-1-1,1 0,-1 1,0-1,-17-17,18 18,-21-16,-1 0,0 2,-1 1,-40-17,-106-31,-17-8,179 66,0 1,1-2,0 1,-1-1,1 0,1 0,-1 0,1-1,-1 0,1 0,1-1,-1 1,1-1,0 0,0 0,1 0,-1-1,1 1,1-1,-1 0,1 0,1 0,-1 0,1 0,0-8,-1-23,2 1,2 0,8-51,30-115,-19 109,-11 47,15-65,-5-2,9-202,-29 301,0 0,-1 0,-1 0,-1 0,0 0,-1 1,0-1,-1 1,-1 0,0 1,-1-1,0 1,-1 0,0 1,-2 0,1 0,-1 1,-1 0,-12-9,23 19,0 1,0 0,-1-1,1 1,0 0,-1-1,1 1,0 0,-1 0,1-1,0 1,-1 0,1 0,-1-1,1 1,0 0,-1 0,1 0,-1 0,1 0,-1 0,1 0,0 0,-1 0,1 0,-1 0,1 0,-1 0,1 0,-1 0,1 0,0 0,-1 0,1 1,-1-1,0 17,15 27,29 57,87 149,80 87,-161-262,484 673,-503-711,1-1,1-1,39 30,-46-47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53.4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1 898,'8'-5,"20"-9,17-10,25-15,31-12,23-10,19-7,15-1,17-5,13-6,11-2,1 4,-16 12,-20 12,-24 8,-33 7,-30 10,-28 11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53.8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0 502,'14'-1,"1"-1,-1-1,0 0,0-1,19-8,17-5,542-169,-441 136,-99 33,78-25,169-81,-217 87,-58 30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57.5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0 632,'0'10,"0"0,1-1,0 1,0 0,1-1,0 1,1-1,0 1,0-1,1 0,0 0,1-1,0 1,0-1,1 0,0-1,0 1,1-1,0 0,0-1,16 12,-13-11,1 1,0-2,0 1,1-1,-1-1,1 0,0-1,1 0,-1-1,1 0,0-1,-1-1,23 1,-24-3,0-1,0 1,-1-2,1 1,0-2,-1 1,0-2,0 1,0-1,0-1,-1 1,0-2,0 1,-1-1,0-1,10-10,-6 5,-1-1,-1 0,0-1,-1 0,0 0,-1-1,-1 0,-1 0,0-1,-1 0,-1 0,4-34,-6 26,-2-1,0 0,-2 0,-1 1,-1-1,-1 1,-2 0,-10-28,-49-98,24 60,40 87,0 0,1 0,-1 0,1 0,0 0,0 0,1-1,-1 1,1 0,0-1,0-3,1 7,-1 0,0 1,0-1,0 0,1 1,-1-1,0 1,1-1,-1 0,0 1,1-1,-1 1,1-1,-1 1,1-1,-1 1,1 0,-1-1,1 1,0 0,-1-1,1 1,-1 0,1 0,0-1,0 1,2 0,-1 0,1 0,-1 0,1 1,-1-1,0 1,1 0,-1-1,0 1,0 0,4 2,41 26,-1 2,-2 2,79 75,-61-53,-21-19,682 562,-721-596,1 0,-1-1,0 1,1-1,-1 0,0 0,1 0,0 0,4 1,-6-2,0 0,-1 0,1 0,-1 0,1 0,0 0,-1 0,1 0,-1 0,1-1,0 1,-1 0,1 0,-1-1,1 1,-1 0,1-1,-1 1,1-1,-1 1,0-1,1 1,-1-1,1 1,-1-1,0 1,1-1,0-5,1 0,-1 0,0 0,-1 0,0 0,0 0,-1-8,-6-85,-4-1,-49-192,0 67,59 216,0-1,0 1,1-1,1 1,-1-1,5-16,-1-9,-2 16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58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 1,'-1'26,"-2"0,-7 30,0 4,2-7,4-37,1 0,1 0,1 0,0 0,1 0,1 0,0 0,6 27,48 124,-7-26,-39-116,-1-5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3:59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0 221,'12'147,"1"-10,-14 50,4-252,21-108,-7 60,29-163,-46 273,1 0,0 0,0-1,-1 1,2 0,-1 0,0 0,1 0,-1 0,1 0,0 1,0-1,0 0,0 1,1 0,-1-1,1 1,-1 0,1 0,0 0,0 1,3-3,-1 3,0 0,0 1,1-1,-1 1,0 0,0 1,0-1,0 1,0 0,0 0,0 0,0 1,7 3,83 37,171 105,-234-128,-12-7,9 4,-1 2,-1 0,46 42,-67-55,-1 0,0 0,-1 0,1 1,-1 0,0 0,0 0,-1 0,0 1,0-1,0 1,-1 0,0 0,0 0,-1 0,0 0,0 0,-1 0,0 1,0-1,0 0,-1 0,-3 12,-4 10,1 0,1 0,2 0,-2 54,7-62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47.4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1811,'1'1,"-1"0,0 0,1 0,0 1,-1-1,1 0,-1 0,1 0,0-1,0 1,0 0,0 0,-1 0,1 0,0-1,0 1,0 0,1-1,-1 1,2 0,30 13,-21-10,55 21,0-2,72 13,144 17,-159-31,-7 0,-28-3,0-4,160 5,-247-20,1 1,0-2,-1 1,1 0,0 0,-1-1,1 1,-1-1,1 0,-1 0,1 0,-1 0,0 0,1-1,-1 1,0-1,0 0,0 1,0-1,0 0,0 0,-1 0,1 0,-1 0,1-1,-1 1,0 0,0-1,0 1,0-1,0 1,-1-1,1 1,-1-1,1 0,-1-4,0-8,-1-1,-1 0,0 1,-1-1,-5-15,6 22,-27-106,-6 2,-4 1,-6 1,-4 3,-100-163,59 147,78 109,-1 0,-1 1,0 0,-1 1,-25-17,82 90,22 10,140 118,-97-95,162 136,400 264,-540-409,169 116,-231-149,-2 2,71 75,-116-106,-1 0,-2 1,0 0,-1 2,-1 0,-2 1,0 0,-2 1,-1 0,-1 1,-1 0,-1 0,-2 1,3 44,-4-12,-2 0,-3 0,-16 118,12-153,-1-1,-1 0,-1 0,-1-1,-2 0,0-1,-1 0,-1 0,-2-2,0 1,-34 35,25-34,-1 0,-1-2,-1-2,-1 0,0-2,-2 0,1-3,-2 0,0-2,0-1,-43 8,51-14,0-1,0-2,-1 0,0-2,1 0,-1-2,1 0,0-2,0 0,0-2,0 0,1-2,0-1,0 0,1-1,-35-24,22 7,1-1,1-2,2-1,0-1,3-1,1-2,1-1,2-1,-25-54,5-3,4-3,-46-179,58 154,6-2,5-1,6 0,5-1,6 0,21-155,-15 220,3 1,2 0,3 0,3 1,2 2,3 0,2 1,2 1,3 1,2 2,3 2,2 0,44-45,359-302,34 44,-445 334,-22 15,0 0,0 0,0-1,0 0,-1-1,0 1,0-1,0 0,5-8,-11 13,0 0,0 1,0-1,0 0,0 1,0-1,0 1,0-1,0 0,0 1,0-1,0 0,0 1,0-1,-1 0,1 1,0-1,0 1,-1-1,1 0,0 1,-1-1,1 1,-1-1,1 1,-1-1,1 1,-1 0,1-1,-1 1,1-1,-1 1,1 0,-1 0,0-1,1 1,-2 0,-30-12,23 10,-140-67,117 51,0 2,-2 1,0 2,-1 1,0 1,-42-6,74 17,1-1,-1 1,0-1,1 1,-1 0,0 0,0 0,1 1,-1-1,0 1,0-1,1 1,-1 0,1 0,-1 0,1 0,-1 1,1-1,0 1,-1-1,1 1,0 0,-2 2,3-1,-1 0,1 0,0 0,0 0,0 1,1-1,-1 0,1 0,-1 1,1-1,0 0,1 1,-1-1,0 0,1 0,0 1,0-1,0 0,1 4,8 17,1 0,1 0,1-2,1 1,1-2,1 0,1 0,1-2,0 0,35 26,13 6,145 81,-35-43,-106-56,126 80,-191-110,-1 1,1 0,-1 0,0 0,0 1,0-1,-1 1,0 0,0 0,0 0,0 0,-1 1,0-1,2 7,-2-2,0 0,-1 0,0 0,0 0,-1 1,-1-1,-2 15,-4 10,-3-1,0 0,-24 50,33-81,-92 192,80-171,-1-2,-1 0,-1 0,-1-2,-1 0,-21 18,26-28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38.2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0 517,'87'4,"162"29,4 2,-247-34,1-1,0 0,0 0,-1 0,1-1,0 1,-1-2,1 1,7-3,-12 2,0 1,0 0,0-1,0 0,0 0,0 0,0 1,0-2,-1 1,1 0,-1 0,1 0,-1-1,0 1,0-1,0 1,0-1,-1 1,1-1,-1 1,1-1,-1 0,0 1,0-1,0 0,-1-2,-6-147,-40-215,75 483,64 166,-36-119,331 1008,-374-1126,-2 0,-3 0,-1 0,-2 1,-3 0,-3 62,-7-11,-40 182,46-267,-1 1,-1-1,0 1,-10 18,13-29,1-1,-1 1,0-1,0 0,1 1,-1-1,0 0,0 0,0 1,-1-1,1 0,0 0,0 0,-1 0,1 0,0-1,-1 1,1 0,-1-1,1 1,-1-1,1 1,-1-1,1 0,-1 0,1 1,-1-1,0 0,1 0,-1-1,1 1,-1 0,0 0,1-1,-1 1,1-1,-1 0,1 1,0-1,-1 0,1 0,0 0,-1 0,1 0,0 0,0 0,0 0,-1-2,-6-5,0-1,0 0,1-1,1 0,0 0,0-1,1 1,-6-18,-26-97,29 93,-13-63,4-1,-6-123,22-198,2 393,-2 3,2 1,0 0,2 0,0 1,1-1,12-32,-6 37,2 6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00.4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64,'232'2,"391"-15,-579 9,-1-1,1-3,56-17,-73 15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01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20,'190'2,"202"-5,-309-11,-62 9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02.7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123 316,'2'-15,"1"1,1-1,0 0,1 1,0 0,2 0,-1 0,17-23,5-15,-11 22,-13 23,0 1,0-1,0 0,-1 0,0 0,-1 0,3-11,-5 18,0 0,0-1,0 1,0 0,0 0,0 0,0 0,0-1,0 1,0 0,0 0,0 0,0-1,0 1,-1 0,1 0,0 0,0 0,0-1,0 1,0 0,0 0,-1 0,1 0,0 0,0 0,0-1,0 1,0 0,-1 0,1 0,0 0,0 0,0 0,-1 0,1 0,0 0,0 0,0 0,-1 0,1 0,0 0,0 0,0 0,0 0,-1 0,-14 6,-16 13,29-17,-20 13,-47 23,63-35,1 0,-1-1,1 0,-1 0,0-1,0 1,0-1,0 0,0-1,0 0,0 0,0 0,0 0,-12-3,18 2,-1 1,1 0,-1 0,1 0,-1 0,1-1,-1 1,1 0,-1-1,1 1,-1 0,1-1,-1 1,1-1,0 1,-1 0,1-1,0 1,-1-1,1 1,0-1,0 1,-1-1,1 1,0-1,0 0,0 1,0-1,0 1,0-1,0 1,0-1,0 0,0 1,0-1,0 1,0-1,0 1,0-1,1 1,-1-1,0 1,0-1,1 1,-1-1,0 1,1-1,-1 1,1-1,-1 1,0 0,1-1,-1 1,1 0,-1-1,1 1,-1 0,1-1,0 1,32-22,-10 12,0 0,0 2,0 1,1 0,0 2,1 1,-1 1,1 1,35 1,-13 3,0 3,0 1,-1 2,48 16,-44-8,-1 2,0 2,-2 3,0 1,-2 3,0 1,-2 3,39 35,-55-42,-1 1,-2 1,0 1,-2 1,-1 1,-1 1,-1 1,-2 1,-2 0,0 1,-2 1,14 57,-25-77,1-1,-2 0,0 1,0-1,-1 1,-1-1,0 1,-1-1,0 0,-1 0,-1 0,0 0,-1 0,0-1,-1 1,0-1,-1-1,0 0,-1 1,0-2,-1 0,-11 11,-343 300,356-315,0-1,0 1,0-1,-1-1,0 0,0 0,0 0,0-1,-12 4,16-7,-1 0,1 1,-1-1,1-1,-1 1,1-1,-1 1,1-1,0-1,0 1,-1 0,1-1,0 0,0 0,0 0,1-1,-1 1,1-1,-1 0,-3-4,-22-24,1 0,1-2,2-1,2-1,1-1,2-1,1-1,-14-41,30 70,0 0,0 1,0-1,1-1,1 1,-1 0,1-13,1 19,1-1,-1 1,1 0,-1 0,1 0,0 0,1 0,-1 0,0 0,1 0,0 1,-1-1,1 0,0 1,0-1,1 1,-1 0,0 0,1 0,-1 0,1 0,0 1,0-1,5-2,12-2,1 0,0 2,0 0,0 1,1 1,-1 1,1 1,26 3,4-1,94 1,-1 6,0 7,-1 6,-1 6,242 81,-293-70,-64-26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03.7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1 391,'4'2,"1"0,-1 0,1 0,-1 0,0 1,0-1,0 1,0 0,-1 1,5 3,1 1,32 27,-3 2,0 1,-3 2,-1 1,-2 2,-2 1,28 56,-51-81,0 0,-2 0,7 35,-17-568,7 472,1 0,2 1,1-1,3 1,1 0,28-70,-36 108,-1 0,1 0,-1 0,1 1,0-1,0 1,0-1,0 1,1 0,-1 0,0 0,1 0,0 0,-1 1,1-1,0 1,0 0,0-1,5 0,-2 1,0 0,0 1,1 0,-1 0,0 0,0 1,0 0,1 0,7 3,10 4,-2 1,1 1,41 26,-9 0,99 85,38 61,-166-157,-9-8,66 70,-76-78,0-1,-1 1,0 1,-1-1,0 1,0 0,-1 0,5 17,-6-6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05.4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459 1,'0'0,"1"0,0 1,0-1,0 0,0 1,0-1,-1 1,1-1,0 1,0-1,-1 1,1 0,0-1,-1 1,1 0,-1 0,1-1,-1 1,1 0,-1 0,1 0,-1 0,0 0,1 0,-1-1,0 1,0 0,0 1,5 33,-5-30,2 47,-2 1,-3 0,-1-1,-17 70,-64 203,80-306,-268 755,216-623,37-98,6-13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06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0,'0'4,"-1"0,0 0,0 0,0 0,-1 0,1 0,-1 0,-3 5,-6 14,-357 1117,220-666,125-403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07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0 172,'0'-49,"0"37,0 35,3 42,2 0,25 117,54 120,-75-275,42 116,-44-129,0 0,1 0,0 0,1-1,1-1,0 1,15 14,-23-25,0-1,-1 1,1 0,0-1,0 1,0-1,0 1,0-1,0 0,0 0,1 0,-1 0,0 0,1-1,-1 1,0-1,1 1,-1-1,1 0,-1 0,1 0,-1 0,1 0,-1-1,0 1,1-1,-1 0,5-1,-4 0,-1-1,1 1,0-1,-1 0,0 0,0 0,1 0,-2 0,1 0,0-1,-1 1,1 0,-1-1,0 0,0 1,0-1,-1 1,1-6,4-66,-5-97,3-65,0 200,-3 21,1 0,1 0,1 0,0 1,8-26,-9 38,-1 0,1 0,-1 0,1 0,0 0,1 0,-1 0,0 0,1 1,-1-1,1 1,0 0,0 0,0 0,0 0,0 0,0 1,1 0,-1-1,0 1,1 0,-1 0,1 1,-1-1,1 1,-1 0,1 0,0 0,-1 0,6 2,12 1,0 2,0 0,-1 1,0 1,26 14,98 58,-81-43,323 164,-243-128,-132-66,-1 0,0-1,0-1,1 0,-1 0,12 2,-21-5,0-1,0 0,0 0,-1 0,1 0,0 0,0 0,0 0,-1 0,1 0,0 0,0 0,0 0,-1 0,1-1,0 1,0 0,-1-1,1 1,0-1,-1 1,1-1,0 1,-1-1,1 1,-1-1,1 1,-1-1,1 0,-1 1,1-2,0 0,-1 0,1-1,-1 1,0 0,0 0,0 0,0-1,0 1,-1 0,1 0,-2-4,-22-53,-88-138,62 114,3-1,5-3,-35-99,67 154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08.1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1 356,'4'-4,"5"-2,6 1,4 1,4-3,5-5,11-8,11-5,9-2,16-6,8-4,6-1,4 2,0 3,-13 3,-12 7,-16 7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08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50,'119'2,"-45"1,129-12,-34-34,-148 40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09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0 541,'0'-22,"2"-1,0 1,1-1,2 1,0 0,1 0,1 1,1 0,1 0,1 1,1 0,0 0,2 1,0 1,29-31,-22 28,0 0,1 2,1 1,1 0,31-18,-43 30,0 0,1 1,-1 0,1 0,0 1,0 1,1 0,-1 1,1 0,-1 1,1 0,-1 1,1 1,17 2,-23-1,-1 0,0 0,0 0,0 1,0 0,0 1,-1-1,0 1,1 0,-1 0,-1 1,1-1,-1 1,1 0,-1 0,-1 1,1-1,-1 1,0 0,0 0,-1 0,4 11,-1 1,-1 0,0 0,-1 0,-1 1,-1-1,-2 35,-3-16,-2-1,-1 0,-2 0,-1 0,-28 60,-97 163,77-157,36-63,9-18,1 1,-9 25,20-46,1 0,-1 0,1 0,-1 0,1 0,0 0,-1 0,1 0,0 0,0 0,0 0,0 0,0 0,0 0,0 0,0 0,0 0,1 0,-1 0,0 0,1 0,-1 0,1 0,-1 0,1 0,-1 0,1 0,-1 0,1-1,0 1,0 0,-1 0,1-1,0 1,0-1,0 1,0-1,0 1,0-1,0 1,0-1,0 0,0 1,0-1,0 0,0 0,0 0,0 0,0 0,0 0,0 0,0 0,0 0,0-1,1 1,11-2,-1 1,0-2,18-5,-27 7,70-25,-1-2,-1-4,109-67,-163 90,1 1,0 0,1 2,0 0,29-4,-24 5,0-1,38-15,-43 11,-3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38.9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1,'-19'61,"12"13,6 140,3-102,-3 150,4 256,-3-488,2-1,1 1,2-1,0 0,2 0,13 35,-13-49,0 0,0-1,2 0,-1 0,2 0,0-1,0-1,2 0,-1 0,1-1,1-1,23 16,-18-15,1-1,1 0,-1-1,1-2,0 0,1-1,35 6,-30-9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12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983 444,'-1'-1,"1"0,-1 0,1-1,-1 1,0 0,0 0,1 0,-1 0,0 0,0 1,0-1,0 0,0 0,0 1,0-1,0 0,-1 1,1-1,0 1,0-1,0 1,-1 0,1 0,0-1,0 1,-1 0,1 0,0 0,0 0,-2 1,-42 0,5 10,1 1,0 1,1 3,-60 33,19-10,-39 17,-211 67,319-120,1 0,0-1,-1 0,0 0,-12 0,20-1,0-1,1 0,-1 0,0-1,0 1,0 0,0-1,0 1,0-1,0 0,0 1,1-1,-1 0,0 0,0 0,1 0,-1-1,1 1,-1 0,1-1,0 1,-1-1,1 1,0-1,0 1,0-1,-1-2,0-6,-1 1,2-1,-1 0,2 0,-1 0,1 0,1 0,-1 1,2-1,-1 0,2 0,-1 1,5-11,5-14,2 0,22-41,-10 30,1 1,2 1,64-71,-72 91,1 2,1 0,1 1,1 2,0 0,2 2,49-23,-65 34,0 2,0-1,0 2,0-1,1 2,-1-1,1 2,0-1,-1 2,1-1,18 5,-13-1,-1 1,1 0,-1 2,0 0,0 0,-1 2,14 10,13 12,-2 3,-2 1,-1 2,38 50,-27-28,-3 3,-3 1,-3 2,-2 1,-3 3,-4 0,-2 2,30 121,-45-131,-2 0,-2 1,-4 0,-2 1,-2-1,-4 1,-2-1,-3 0,-3 0,-36 116,23-110,-3-2,-4 0,-2-2,-69 100,99-159,-1 0,0 0,0-1,0 0,0 0,-1 0,1 0,-1 0,0-1,0 0,0 0,-1-1,-7 4,9-6,1 1,-1-1,0 1,0-1,0 0,0-1,1 1,-1-1,0 0,0 1,1-2,-1 1,0 0,1-1,0 0,-1 1,1-1,0-1,0 1,0 0,-5-5,0-1,1-1,-1 0,1 0,1 0,0-1,0 0,1 0,0 0,0-1,2 1,-1-1,1 0,1 0,0-1,0 1,1-19,1 17,0-1,1 1,1-1,0 1,1-1,0 1,1 0,0 1,1-1,1 1,0 0,1 0,14-20,6 2,2 0,1 2,1 2,1 0,1 2,1 2,2 1,52-23,-68 36,-1 0,2 2,-1 0,40-4,-48 8,1 1,-1 1,1 0,-1 1,1 0,0 1,-1 0,0 1,17 6,-15-3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13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125 423,'-1'160,"-45"314,32-390,-31 146,36-206,9-24,0 0,0 0,0 0,-1 0,1 0,0 0,0 0,0 0,-1 0,1 0,0 0,0 0,0 0,0 0,-1 0,1 0,0 0,0 0,0 0,-1 0,1 0,0-1,0 1,0 0,0 0,0 0,-1 0,1 0,0-1,0 1,0 0,0 0,0 0,0 0,0-1,0 1,0 0,0 0,0 0,-1-1,1 1,0 0,0 0,0 0,0 0,0-1,1 1,-1 0,0 0,0-1,-4-46,6-84,6 0,6 1,5 0,6 1,6 2,5 0,71-164,-97 269,-7 12,0 0,1 0,1 0,-1 1,2-1,-1 1,1 1,0-1,1 1,0 0,12-10,-17 17,0 1,0-1,0 0,0 1,0-1,0 1,0 0,0 0,0 0,0 0,0 0,0 0,0 0,0 1,0-1,0 1,0-1,0 1,0 0,0 0,-1 0,1 0,0 0,0 0,-1 0,1 1,-1-1,1 0,1 3,6 6,0 0,-1 0,10 14,-16-20,80 131,115 258,-157-305,31 64,240 491,-297-618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14.0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0 845,'2'-7,"1"0,0 0,0 1,0-1,1 1,0 0,0 0,1 0,-1 1,1-1,8-6,-12 12,58-55,117-84,-69 59,48-43,189-144,-220 184,-101 67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14.6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800 39,'-19'-8,"1"1,-1 1,0 1,0 1,-1 1,1 0,-1 1,1 2,-1 0,0 1,1 0,-1 2,1 0,-1 2,1 0,1 1,-23 10,10-3,2 1,0 2,1 0,0 2,1 2,2 0,0 1,1 2,-33 40,41-42,1 2,1 0,1 1,1 0,1 0,1 2,1-1,2 1,0 0,2 1,1-1,1 1,1 0,1 0,2 0,8 53,-2-39,2 0,2 0,2-1,2-1,1 0,2-1,2-1,1-1,2-1,33 41,107 108,32 40,-162-180,-1 1,-2 2,32 69,-37-60,-3 0,-2 2,-3 1,11 65,-22-91,-2 1,-2 1,-1-1,-1 0,-2 0,-2 0,-1 0,-16 60,20-91,0 1,0 0,-1-1,1 1,-1-1,0 1,0-1,0 0,0 0,-1 0,1 0,-1 0,0-1,0 1,0-1,0 1,0-1,-5 2,1-2,0 0,0 0,0-1,0 0,0 0,-1 0,1-1,-12-2,-3 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15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1 459,'0'-4,"4"-6,6-1,5 2,8-7,9 0,11-10,11-9,13-2,7-8,8 0,-2-1,-10 3,-8 10,-12 5,-9 4,-8 6,-9 6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15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1 407,'0'-2,"1"0,-1 0,1 0,-1 0,1 0,0 0,0 0,0 0,0 0,0 1,0-1,1 0,-1 1,0-1,1 1,0 0,-1-1,1 1,2-2,40-21,-32 18,128-66,308-148,-374 183,-50 25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15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0 437,'5'0,"4"-4,6-1,4-4,4-5,5-4,7-3,13-7,12-6,4-6,11-5,6 2,-3 0,-6 6,-7 2,-11 7,-10 8,-12 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17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725 713,'-2'5,"1"0,-1 1,-1-1,1-1,-1 1,1 0,-1 0,-1-1,1 0,-1 0,-7 8,2-2,-19 20,0 0,-2-2,-1-2,-1 0,-58 34,71-49,-1-1,1-1,-1-1,-1 0,0-2,0 0,0-1,0-2,-1 0,0-1,1-1,-30-2,45 0,0 0,0 0,0 0,0-1,0 1,0-2,1 1,-1 0,1-1,-1 0,1-1,0 1,0-1,0 0,1 0,-6-6,5 3,1 0,-1 0,1 0,1-1,0 1,0-1,0 0,1 0,0 0,-2-16,3 2,1-1,0 1,2 0,0 0,2 0,0 0,2 0,10-26,0 11,2 0,1 2,2 0,1 1,2 1,1 2,2 0,1 2,55-46,-28 32,2 2,2 3,2 3,119-51,-149 73,1 1,1 2,0 2,0 0,1 3,0 0,0 3,0 0,43 5,-50 0,1 2,-1 1,-1 0,1 3,-1 0,-1 1,1 2,-2 0,0 2,0 0,39 34,-31-19,-1 2,-1 1,-2 2,-2 0,-1 2,-1 1,-3 0,0 2,21 62,-14-23,-4 1,-3 2,-4 0,6 85,-17-108,-3 0,-2 1,-12 104,5-129,0-1,-2 0,-2-1,-1 0,-1-1,-2 0,-34 56,32-63,0-1,-2-1,0-1,-2 0,0-1,-2-1,0-1,0-1,-2-2,0 0,-37 17,28-16,17-8,0 0,-1-2,0 1,-19 3,29-9,0 0,-1 0,1-1,0 0,0-1,0 1,0-1,0-1,0 1,0-1,0 0,1-1,-1 0,-6-3,-30-18,0-1,-39-32,68 46,0-1,0 0,2 0,-1-1,2-1,0 0,0-1,2 0,-9-17,16 29,1-1,0 1,0 0,0-1,0 1,0-1,1 1,0-1,-1 1,1-1,1 0,-1 1,0-1,1 1,0-1,0 1,2-7,0 5,0 0,0 0,1 0,-1 1,1-1,0 1,0 0,0 0,1 1,5-5,13-5,0 1,1 1,49-17,-55 22,70-22,1 4,1 4,108-10,-64 18,212 9,-316 4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17.9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622 47,'0'-2,"0"1,0-1,0 0,0 1,0-1,-1 0,1 0,-1 1,1-1,-1 1,0-1,1 0,-1 1,0-1,0 1,0 0,0-1,-1 1,1 0,0 0,0-1,-1 1,1 0,-1 0,-1 0,-1-1,0 1,0-1,0 1,0 1,0-1,-1 0,1 1,0 0,-1 0,-3 1,-8 0,1 2,-1 0,1 1,-26 10,15-1,1 1,0 1,1 0,1 2,1 1,0 1,1 1,2 1,0 0,1 2,-21 32,16-18,1 2,2 1,2 0,1 2,3 0,-17 73,24-70,1 1,2-1,2 1,3 0,1-1,16 89,-4-72,3 0,3-1,2-1,40 76,-9-40,115 160,88 59,-237-293,143 176,-143-171,0 2,-2 1,-1 0,-2 1,15 44,-21-48,0-4,-1 1,7 44,-14-62,1 0,-1 0,0 0,0 0,0 0,-1 0,0 0,-1 0,1 0,-1 0,0 0,0-1,-1 1,0-1,0 0,-6 9,-23 23,16-20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18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1 844,'39'-40,"1"2,2 2,67-44,854-431,-723 393,-200 98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39.5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0,'1'13,"1"0,1-1,0 1,0-1,11 23,-1 1,73 216,149 303,-225-532,2-1,0-1,2 0,0-1,28 30,-37-45,0 0,1 0,-1-1,1 1,0-1,1 0,-1-1,1 0,-1 0,1 0,0-1,0 1,0-2,1 1,-1-1,0 0,0-1,1 0,-1 0,0 0,1-1,-1 0,7-2,59-14,-51 13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18.7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1 406,'19'-1,"0"-1,0-1,-1 0,1-1,35-14,90-46,-73 30,180-73,99-46,-315 137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19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6 183,'-4'4,"3"-3,5-1,7-1,5-4,9-2,8-8,6-5,6 1,3-1,1-1,2-1,-5 3,-5 5,-6 0,-9 3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19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5,0 4,4 8,10 19,6 15,9 9,3 13,-4-6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20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1328,'4'-1,"0"0,0-1,0 1,0-1,0 0,0 0,0-1,4-2,10-6,130-85,-60 36,1214-809,-926 607,-362 252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20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 43,'1'1,"0"-1,0 1,0-1,-1 1,1-1,0 1,0 0,0-1,-1 1,1 0,0 0,-1 0,1 0,-1-1,1 1,-1 0,0 0,1 0,-1 0,0 0,1 0,-1 0,0 0,0 0,0 2,5 34,-5-28,142 926,-85-587,-56-328,-9-30,-10-33,-25-77,5-2,5-1,5-2,6-1,5 0,0-206,16 270,0 37,0-1,2 1,0 0,2-1,10-43,-13 68,1-1,-1 1,1-1,-1 1,1-1,0 1,0-1,0 1,-1 0,1-1,0 1,1 0,-1 0,0 0,0 0,0 0,1 0,-1 0,0 0,1 0,-1 1,1-1,-1 0,1 1,-1 0,3-1,0 1,-1 0,0 1,1-1,-1 1,1 0,-1 0,0 0,0 0,1 0,-1 1,5 3,10 8,-2 0,0 0,18 20,-28-27,85 92,94 129,60 124,-96-110,-9-14,-116-192,-4-8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21.6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1 876,'4'-1,"0"-1,0 1,0-1,1 0,-1 0,-1-1,1 1,0-1,-1 1,7-7,9-7,520-317,101-70,-498 323,-127 72,-1 1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25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0,'0'5,"0"4,0 6,0 5,0 2,0-2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26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399 923,'-8'-12,"-12"-17,-14-24,-14-16,-3-16,-1-11,0-14,4 0,11 5,12 9,10 8,7 18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26.8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9,'0'0,"0"-1,-1 0,1 1,0-1,-1 1,1-1,-1 1,1-1,0 1,-1 0,1-1,-1 1,1 0,-1-1,0 1,1 0,-1-1,1 1,-1 0,1 0,-1 0,0 0,1 0,-1-1,0 1,1 0,-1 0,1 0,-1 1,0-1,1 0,-1 0,1 0,-2 1,2 0,0 0,-1 0,1 1,0-1,0 0,0 1,0-1,0 0,0 1,0-1,0 0,1 1,-1-1,0 0,1 0,-1 1,1-1,0 1,32 67,3-2,75 104,-52-83,554 775,-605-852,1 0,0-1,0-1,19 16,-25-23,0 0,0 0,0 0,0-1,0 1,0-1,1 0,-1 0,0 0,1 0,-1-1,1 1,-1-1,0 0,1 0,-1 0,1-1,-1 1,1-1,-1 0,0 0,1 0,4-2,6-5,-1-1,-1 0,0 0,0-1,-1-1,16-17,25-23,151-124,-152 135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27.2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40.2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0 207,'5'0,"4"0,2-4,7-6,9 0,7-4,8-3,12-3,10 2,6 4,4 0,6-1,-3 1,-9 0,-13 1,-8 4,-7-2,-10 2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27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779 112,'0'0,"11"-11,-1-1,17-22,-26 32,1 0,-1-1,0 1,1-1,-1 1,0-1,-1 0,1 1,0-1,0-5,-1 7,-1 0,1 0,0 0,0 0,0 0,-1 0,1 0,-1 0,1 1,-1-1,1 0,-1 0,1 0,-1 1,0-1,1 0,-1 1,0-1,0 0,1 1,-1-1,0 1,0-1,0 1,0 0,0-1,0 1,1 0,-1 0,-2-1,-1 1,1-1,-1 1,1 0,-1 0,1 1,-1-1,0 1,1 0,-1 0,1 0,0 0,-1 0,-5 4,-45 30,20-13,-437 216,392-201,40-14,32-18,0 0,-1-1,0 0,1 0,-1-1,-1 0,-15 4,17-8,6-3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28.0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29.0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1149,'3'1,"-1"0,1 1,0-1,-1 1,1-1,-1 1,0 0,0 0,1 0,-1 0,0 0,-1 1,1-1,3 6,2 2,15 16,111 119,-116-130,-1-1,2 0,0-1,0-1,1-1,37 16,-44-23,0-1,1-1,0 0,-1-1,1 0,0 0,0-2,-1 0,1 0,0-1,-1 0,1-2,-1 1,0-1,0-1,0 0,11-7,16-10,0-2,-2-1,50-45,-55 42,0-2,-2 0,-1-2,-2-2,-1 0,-2-2,-1 0,18-42,-29 52,-2-1,-1 1,-1-1,-1-1,-1 0,-2 0,-1 0,-1 0,-1 0,-1-1,-2 1,-1 0,-9-36,1 19,-2 0,-2 1,-2 0,-2 1,-1 1,-3 1,-1 1,-2 1,-1 2,-41-44,67 81,-3-5,0 1,0 0,-1 0,1 0,-1 0,0 1,0 0,-1 0,-6-3,12 6,0 1,-1-1,1 0,0 0,0 1,-1-1,1 0,0 1,0-1,0 0,-1 1,1-1,0 0,0 1,0-1,0 0,0 1,0-1,0 1,0-1,0 0,0 1,0-1,0 1,0-1,0 0,0 1,0-1,0 0,1 1,-1-1,0 0,0 1,0-1,1 0,-1 1,0-1,0 0,1 0,-1 1,1-1,10 21,31 35,2-3,80 75,-95-99,113 102,6-7,230 150,-354-258,6 3,33 29,-57-43,0 0,0 1,0 0,-1 0,0 1,0-1,0 1,-1 0,0 1,5 13,-8-18,-1 0,1 0,-1 0,0 1,0-1,0 0,-1 0,1 0,-1 0,1 0,-1 0,0 0,0-1,0 1,-1 0,1 0,-1-1,0 1,-1 2,-45 45,31-33,-24 20,-1-2,-1-1,-2-3,-1-1,-70 32,98-52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29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30.2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569 0,'-28'6,"0"1,1 2,-1 0,2 2,0 1,0 1,1 1,1 1,0 2,1 0,1 1,1 1,0 1,2 1,0 1,1 1,2 0,0 1,2 1,-17 37,15-29,2 1,2 1,1 0,1 0,2 1,2 0,-3 60,8-91,1 1,1-1,-1 0,1 1,0-1,0 0,1 0,-1 0,1 0,0 0,1 0,-1 0,1-1,0 1,0-1,0 0,5 5,-3-5,1 0,0 0,0 0,0-1,0 1,1-1,-1-1,1 0,0 1,0-2,0 1,11 0,22 2,0-1,1-3,-1-1,74-11,-94 8,0 0,0-2,0 0,-1-1,1 0,-2-2,1-1,-1 0,-1-1,0-1,21-18,-31 23,0-1,-1 1,1-2,-1 1,-1-1,0 0,0 0,-1 0,0-1,0 0,-1 1,-1-1,1 0,-2-1,1 1,-1-17,-2-7,-2-1,-2 1,-14-55,10 50,-7-68,15 105,1 0,0 1,0-1,-1 0,1 0,0 1,0-1,1 0,-1 0,0 1,1-1,-1 0,1 1,-1-1,1 0,0 1,-1-1,1 1,0-1,2-1,-2 2,0 1,0 0,0 0,0 0,0 0,0 0,0 0,1 0,-1 1,0-1,0 0,0 0,0 1,0-1,0 1,0-1,0 1,-1-1,1 1,0 0,0-1,0 1,0 1,11 9,-2 0,0 0,9 14,26 32,2-2,2-2,3-2,2-3,92 64,-138-106,1 0,-1 1,13 15,-8-6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31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16,'0'-4,"4"-2,6 1,5 5,4 6,12 11,8 7,6 12,4 3,2 0,0 1,-4-2,-6-7,-6-5,-8-3,-6-1,-5-4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31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25,'-4'-4,"-1"-6,0-1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32.4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1 332,'15'1,"0"0,0 1,0 1,-1 1,1 0,-1 1,0 0,0 1,15 9,18 12,50 40,-58-39,31 20,-3 2,-3 4,103 109,-152-140,-15-23,0 0,0 1,0-1,0 0,0 0,0 0,0 1,0-1,0 0,-1 0,1 0,0 0,0 1,0-1,0 0,0 0,0 0,-1 0,1 1,0-1,0 0,0 0,0 0,-1 0,1 0,0 0,0 0,0 0,-1 0,1 1,0-1,0 0,0 0,-1 0,1 0,0 0,0 0,-1 0,1-1,0 1,0 0,0 0,-1 0,1 0,0 0,0 0,0 0,-1 0,1 0,0-1,0 1,-5-2,0 0,0-1,0 0,0 0,1 0,-1 0,-5-6,-58-65,2-2,-76-117,103 136,-47-92,77 130,0 0,1 0,1-1,1 0,1 0,1-1,1 1,0-1,1-29,6 16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33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1 328,'0'-1,"1"0,-1 0,1 0,-1 0,1 0,-1 0,1 0,0 1,-1-1,1 0,0 0,0 0,0 1,0-1,0 0,0 1,0-1,0 1,0-1,0 1,0 0,0-1,0 1,0 0,0 0,0-1,0 1,1 0,-1 0,1 1,37-1,-25 3,-1 1,-1 0,1 0,0 2,-1-1,0 2,-1-1,18 14,7 8,38 38,-51-44,-1 0,-2 2,0 0,17 28,-31-42,0 0,-1 1,0-1,-1 1,0 0,0 1,-2-1,1 0,-1 1,-1 0,0-1,-1 1,-2 22,-3-137,3-49,5-299,1 408,1 7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34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680 1505,'-41'0,"-1"-1,-68 8,95-4,1 0,-1 0,0 2,1 0,0 0,0 1,0 1,-14 10,3 1,0 2,1 0,2 2,0 0,1 2,2 0,0 1,-28 51,26-36,2 0,1 2,3 0,1 1,-12 68,24-101,0-1,1 1,0 0,1 0,0 0,1 0,0 0,0 0,1 0,6 17,-6-23,0 0,0 0,0 0,1-1,-1 1,1-1,0 1,0-1,0 0,1-1,-1 1,1 0,-1-1,1 0,0 0,0 0,0 0,0-1,0 1,0-1,1 0,-1 0,0-1,1 1,-1-1,6 0,-5 0,0 0,0-1,0 1,-1-1,1 0,0 0,0 0,-1-1,1 0,-1 1,0-2,1 1,-1 0,0-1,0 0,0 0,4-5,-2 1,0 0,-1 0,0-1,-1 0,1 1,-1-2,-1 1,5-16,0-8,-2-1,-2 0,-1 0,-1-35,-3-60,5-106,-4 228,1 0,0 0,0 0,1 0,-1 0,1 0,1 0,-1 0,1 1,4-7,-5 9,0 1,0 0,0 0,1 0,-1 0,1 1,-1-1,1 0,0 1,0 0,-1 0,1 0,0 0,0 0,0 1,0-1,0 1,0-1,1 1,-1 0,0 1,5 0,54 9,-1 3,0 3,-1 2,58 27,62 18,202 30,-179-48,-173-38,-20-3,0-1,1 0,-1-1,1 0,0-1,0 0,0 0,0-1,16-3,-26 2,1 0,0 0,0 0,-1 0,1 0,-1 0,1-1,-1 1,1 0,-1-1,0 1,0-1,0 0,0 1,0-1,0 0,0 0,-1 0,1 0,0 1,-1-1,0 0,1 0,-1 0,0 0,0 0,0 0,0 0,-1-3,0-8,-1 0,0 1,-6-17,-10-29,-3 1,-37-70,-73-108,20 60,-8 6,-8 4,-6 7,-302-277,415 417,-17-16,-2 2,-69-46,106 77,-1-1,1 1,0 0,-1 0,1 0,0 0,-1 0,1 1,-1-1,-4 0,7 1,-1 0,1 0,0 0,-1 1,1-1,-1 0,1 0,0 0,-1 0,1 1,0-1,-1 0,1 0,0 1,0-1,-1 0,1 1,0-1,0 0,-1 0,1 1,0-1,0 1,0-1,-1 0,1 1,0-1,0 0,0 1,0-1,0 1,0-1,0 0,0 1,0-1,0 1,0 0,2 5,-1 0,1 0,0 0,1 0,0 0,-1-1,5 7,23 32,1-1,2-1,2-2,71 63,180 120,399 199,-550-354,-111-57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40.9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1,'6'1,"0"1,1 0,-1 0,0 1,-1 0,1 0,9 7,-1-2,43 28,-2 2,-1 3,-2 2,58 62,-35-24,116 165,-136-165,-4 3,-4 1,-4 3,-4 1,40 133,-71-193,-2 1,6 59,-11-54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35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1003,'20'-23,"-1"1,22-37,20-24,-21 38,1 2,3 2,1 2,3 2,0 2,2 2,61-29,-16 9,-2-3,113-89,-122 90,-56 39,38-30,-29 17,77-45,-112 73,0 0,0 0,0 0,0 1,0-1,0 1,0-1,0 1,1 0,-1 0,0 0,0 0,0 0,1 0,-1 1,0-1,0 1,0 0,0-1,0 1,0 0,0 0,0 0,0 1,0-1,-1 0,1 1,0-1,-1 1,1-1,-1 1,0 0,0 0,2 2,6 10,0 0,-1 0,10 27,-8-17,18 31,2 0,56 74,-62-97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36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0 789,'272'-115,"103"-34,-366 146,-1 1,1 0,0 0,0 1,9 0,-17 1,0 0,1 0,-1 0,0 0,0 0,0 0,1 0,-1 1,0-1,0 0,0 1,1-1,-1 1,0 0,0-1,0 1,0 0,0 0,0-1,0 1,-1 0,1 0,0 0,0 0,-1 0,1 0,0 0,-1 0,1 1,-1-1,0 0,1 0,-1 0,0 1,0-1,0 0,0 0,0 1,0-1,0 0,0 0,0 1,-1 1,-3 16,-1 0,-1 0,-1-1,0 0,-17 29,-7 16,-27 72,6 3,6 1,6 3,-28 189,65-311,0-6,1 1,1 0,0 0,1 0,3 19,-3-31,1 1,0-1,0 1,0-1,0 0,0 0,1 0,0 0,0 0,-1 0,2 0,-1 0,0-1,0 1,1-1,0 1,-1-1,1 0,0 0,0 0,0-1,0 1,0-1,1 0,-1 0,0 0,7 1,14 2,-1-2,1 0,0-2,-1 0,1-2,-1-1,30-7,-10 0,0-3,79-34,-117 45,0 0,0-1,0 1,0-1,0 0,0-1,-1 1,1-1,-1 0,0 0,0 0,-1-1,1 1,-1-1,0 0,0 0,0 0,-1 0,0-1,0 1,0 0,-1-1,0 0,0 1,0-1,0 0,-1 1,0-1,-1 0,1 0,-1 1,0-1,0 1,-3-8,-9-32,-2 1,-42-83,-59-80,71 131,-7-4,35 56,1 0,0-2,2 1,-15-40,28 59,-1 1,1-1,0 1,0-1,0 0,1 0,0 0,0 1,1-1,-1 0,1 1,1-1,-1 0,5-9,-2 6,0 1,1 0,0 0,1 0,0 1,0 0,0 0,11-8,8-4,0 2,1 1,1 1,45-19,-28 15,1 2,1 2,1 2,0 2,1 2,56-4,-72 12,0 1,0 1,-1 2,1 2,-1 0,0 2,0 2,0 0,-1 2,37 20,-41-18,-2 2,0 0,0 1,-2 2,0 0,-1 2,30 34,-38-36,0 0,-1 0,-1 1,-1 1,-1 0,0 0,-2 1,0 0,-1 0,3 29,6 35,-10-136,-33-546,7 282,20 303,0 5,1-1,0 1,0 0,0-1,3-8,-3 14,1 1,-1-1,1 1,-1 0,1-1,-1 1,1 0,0 0,0-1,0 1,0 0,0 0,0 0,0 0,0 0,0 0,0 1,0-1,1 0,-1 0,0 1,1-1,-1 1,0-1,1 1,-1 0,1-1,-1 1,1 0,-1 0,1 0,0 0,24 3,0 2,-1 0,0 2,0 1,0 0,37 21,-4-5,129 54,-3 8,273 175,-304-176,-133-75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37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546 1610,'-3'1,"1"0,-1 0,0 0,1 1,-1-1,1 1,-1 0,1-1,0 1,-4 4,-6 4,-15 8,0 2,1 1,1 0,1 2,1 1,1 1,-22 32,-11 23,-72 142,109-184,1 1,2 0,2 1,2 0,1 1,-6 59,15-83,0 0,1 1,0-1,6 28,-6-42,1 1,-1-1,1 0,0 1,0-1,1 0,-1 0,1 0,-1 0,1 0,0 0,0 0,0 0,1-1,-1 1,0-1,1 0,0 0,0 0,-1 0,1 0,0 0,1-1,-1 1,0-1,0 0,1 0,-1 0,6 0,4 0,0-1,-1 0,1 0,0-2,0 1,-1-2,1 0,-1 0,0-1,0-1,19-9,-23 9,1-1,-1 0,0 0,0-1,-1 0,0-1,0 0,-1 0,0 0,0 0,-1-1,0 0,0 0,-1-1,3-10,5-22,-2 0,-1-1,4-72,-7-135,-7 166,-15-326,15 407,1 1,-1 0,1 0,0 0,0 0,0-1,0 1,1 0,-1 0,0 0,1 0,-1-1,1 1,0 0,0 0,0 0,0 0,0 1,0-1,3-3,-2 4,0 1,0 0,0-1,0 1,0 0,0 0,0 0,0 0,0 0,0 1,-1-1,1 1,0-1,0 1,0 0,0-1,0 1,-1 0,1 0,0 0,-1 1,1-1,2 3,114 80,324 209,-325-229,3-5,3-5,167 49,-281-100,30 8,77 12,-107-21,0-1,0 0,0-1,1 0,-1-1,0 0,0 0,0-1,0 0,-1-1,1 0,0 0,-1-1,14-7,-18 7,1 0,-1-1,-1 1,1-1,-1 0,1 0,-1 0,-1 0,1 0,-1 0,0-1,0 0,0 1,-1-1,1-8,2-12,-2-1,-2-28,0 40,-2-49,-3 1,-3 0,-23-90,-69-176,32 141,-96-186,99 250,-5 2,-111-147,165 248,0 0,-1 1,-1 1,-1 1,0 0,-1 1,-1 2,-36-22,56 37,0-1,0 1,0-1,0 1,0-1,0 1,0-1,0 1,0 0,0 0,-1 0,1-1,0 1,0 0,0 0,0 1,0-1,0 0,0 0,0 0,-1 1,1-1,0 0,0 1,0-1,0 1,1 0,-1-1,0 1,0 0,0-1,0 1,0 0,1 0,-1 0,0 0,1 0,-1 0,1-1,-1 1,1 1,-1-1,1 0,0 0,0 0,-1 0,1 0,0 0,0 0,0 0,0 2,-1 10,0 1,1-1,3 20,-2-23,4 31,3 0,1-1,1 1,3-2,1 0,36 67,5-5,84 112,-61-108,4-5,126 120,219 147,-218-225,-23-15,-145-95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38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1 440,'203'-3,"140"3,-244 4,136 24,-207-23,0 1,-1 1,0 2,-1 1,0 0,0 2,28 18,-41-21,-1 0,0 1,0 0,-1 0,-1 1,1 1,-2 0,0 0,0 1,-1 0,-1 1,0 0,-1 0,8 25,-10-21,0-1,-2 1,0 0,0 0,-2 0,0 0,-1 0,-1-1,-1 1,0 0,-2-1,0 0,0 0,-2 0,0 0,-1-1,-19 28,26-41,-1-1,1 1,-1-1,0 0,0 0,0 0,0 0,0 0,0 0,-1-1,1 1,0-1,-1 1,0-1,1 0,-1 0,0 0,1-1,-1 1,0 0,-4-1,4 0,0-1,-1 0,1 0,-1 0,1 0,0 0,0-1,0 0,0 1,0-1,0 0,0-1,0 1,-4-5,-5-8,0 0,0-1,2 0,-17-35,4 2,2-2,2 0,3-1,2-1,3 0,1-1,3 0,3 0,2-1,2 1,2-1,3 1,2 0,3 0,19-61,-27 108,0 0,1 0,0 0,0 0,1 1,-1-1,1 1,6-6,-8 10,0 0,-1 1,2-1,-1 1,0 0,0 0,0 0,1 0,-1 0,0 0,1 1,-1-1,0 1,1-1,-1 1,1 0,-1 0,1 0,-1 0,1 1,-1-1,1 1,-1-1,0 1,1 0,-1 0,3 1,51 24,73 44,-61-30,711 440,-654-399,281 205,-378-262,-12-5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39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0 358,'47'48,"2"-2,103 75,-124-103,0-1,1-1,1-1,1-2,0-1,55 14,-75-24,1-1,-1 1,1-2,-1 0,1 0,-1-1,1 0,-1-1,20-6,-23 5,1-1,-1 0,0 0,0-1,-1 0,1 0,-1-1,0 0,-1 0,1-1,-1 0,0 0,8-14,-5 6,-1-1,0-1,-1 1,-1-1,0-1,-2 1,0-1,0 0,-2 0,0 0,-2 0,0 0,0 0,-2 0,-5-26,-1 10,-1 0,-2 1,-1 1,-1 0,-2 0,-1 1,-22-29,78 90,-21-18,96 65,3-5,3-5,195 78,-261-126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41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1 622,'0'-1,"0"-1,0 1,0-1,1 1,-1-1,1 1,-1-1,1 1,0-1,-1 1,1 0,0-1,0 1,0 0,0 0,0-1,0 1,0 0,0 0,1 0,-1 0,0 1,1-1,-1 0,1 1,-1-1,1 0,-1 1,1 0,-1-1,1 1,-1 0,1 0,2 0,7-1,1 1,0 0,18 3,-21-2,73 10,157 40,-192-37,-1 2,-1 3,0 1,69 43,-105-58,-1 2,1-1,-1 1,-1 0,1 0,-1 1,8 11,-13-15,1 0,-1 0,0 0,0 0,0 1,-1-1,0 0,1 1,-2-1,1 1,0-1,-1 1,0 0,0-1,0 1,-1-1,1 1,-3 8,2-11,1-1,-1 1,0 0,1 0,-1-1,0 1,0 0,0-1,0 1,0-1,-1 0,1 1,0-1,-1 0,1 1,-1-1,1 0,-1 0,1 0,-1-1,0 1,0 0,1-1,-1 1,0-1,0 1,0-1,0 0,1 0,-1 0,0 0,0 0,0 0,0 0,0-1,1 1,-1-1,0 1,0-1,1 0,-1 0,0 1,1-1,-3-2,-6-2,0-1,1 0,0-1,0 0,-15-15,5 0,1-1,1-1,2 0,0-1,1-1,2 0,1-1,1 0,-11-44,20 68,1 0,-1 1,0-1,1 0,0 1,-1-1,1 0,1 0,-1 1,0-1,0 0,1 1,0-1,-1 0,1 1,0-1,0 1,1-1,-1 1,0-1,1 1,2-3,-2 4,1-1,0 0,-1 1,1-1,0 1,0 0,0 0,0 0,0 0,0 1,0-1,0 1,1 0,-1-1,0 2,4-1,5 2,0 0,0 0,-1 1,1 1,-1 0,1 0,-1 1,20 12,120 87,-151-104,1 0,-1 0,0 0,0 1,0-1,0 0,0 0,0 0,1 0,-1 0,0 0,0 0,0 0,0 1,1-1,-1 0,0 0,0 0,0 0,1 0,-1 0,0 0,0 0,0 0,0 0,1 0,-1 0,0 0,0 0,0 0,0 0,1-1,-1 1,0 0,0 0,0 0,0 0,1 0,-1 0,0 0,0-1,0 1,0 0,0 0,0 0,1 0,-1 0,0-1,-1-13,-12-26,8 26,2 4,-15-52,2 0,3-1,-9-104,22 164,0 0,-1 0,1 0,0 0,1 0,-1 0,0 0,1 0,0 1,-1-1,1 0,0 0,1 1,-1-1,0 0,1 1,-1-1,1 1,0 0,0 0,0 0,0-1,0 2,1-1,-1 0,0 0,1 1,-1-1,5 0,3-1,1 1,0 1,0-1,0 2,-1 0,20 2,-28-2,38 2,0 2,0 1,53 15,-76-15,0 1,0 1,-1 1,0 0,0 1,-1 1,0 0,-1 1,26 25,-24-19,-1 1,0 1,20 36,-28-43,-1 0,0 0,-1 1,0 0,-1 0,0 1,2 23,-5-36,-1 1,0-1,0 0,1 1,-1-1,0 0,0 0,0 1,-1-1,1 0,0 0,0 1,-1-1,1 0,-1 0,1 1,-1-1,1 0,-1 0,0 0,-1 2,2-3,-1 0,0 0,0 0,0 0,0-1,0 1,0 0,1 0,-1 0,0-1,0 1,0 0,1-1,-1 1,0-1,0 1,1-1,-1 1,0-1,1 0,-1 1,0-2,-36-47,12 6,3 0,-33-92,46 109,2 1,1-1,1-1,1 1,2-1,0 1,3-31,-1 52,1-1,0 1,0-1,1 1,-1 0,1-1,3-4,-5 9,0 1,1-1,-1 0,1 0,-1 0,1 1,0-1,-1 0,1 1,0-1,-1 0,1 1,0-1,0 1,-1-1,1 1,0-1,0 1,0 0,0 0,0-1,0 1,0 0,-1 0,1 0,0 0,0 0,0 0,0 0,0 0,0 0,0 0,0 1,0-1,0 0,-1 1,1-1,0 0,0 1,0-1,-1 1,1 0,0-1,0 1,-1-1,2 3,34 27,-12-12,0 2,-1 1,-2 0,0 2,33 46,-44-50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42.2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0,'8'1,"1"0,0 1,0 0,-1 0,1 1,-1 0,0 0,0 1,0 0,13 8,10 10,33 30,-32-25,32 24,187 160,-205-167,-2 1,-2 2,42 62,-75-95,-1 1,-1-1,7 21,0-1,-14-34,0 0,0 1,0-1,0 0,0 1,0-1,0 0,0 1,0-1,0 0,1 1,-1-1,0 0,0 1,0-1,0 0,1 0,-1 1,0-1,0 0,1 0,-1 1,0-1,1 0,-1 0,0 0,0 1,1-1,-1 0,0 0,1 0,-1 0,0 0,1 0,-1 0,1 0,-1 0,1 0,3-14,-1-26,-4-61,5-109,-1 183,1 1,1 0,1 0,1 0,19-45,-23 64,0 1,1-1,0 1,0 0,0 0,1 1,-1-1,1 1,1 0,-1 1,1-1,0 1,0 0,0 0,9-4,-1 4,-1 0,1 0,0 1,0 1,0 0,28 1,-19 0,17-1,0 2,1 1,-1 3,0 1,59 15,-88-16,-1 1,0 0,-1 0,1 1,-1 1,0 0,0 0,-1 0,0 1,13 18,-15-19,-1 0,0 1,0-1,-1 1,0 0,0 1,-1-1,0 1,0-1,-1 1,0 0,-1 0,0 0,0 10,-2-16,1 1,-1-1,0 1,0-1,0 0,-1 1,1-1,-1 0,0 0,0 0,0 0,0 0,0-1,-1 1,1-1,-1 1,1-1,-1 0,0 0,0 0,0 0,0-1,-1 1,1-1,0 0,-1 0,1 0,-1 0,-3 0,-15 3,1-2,-1 0,-35-2,37 0,-70 5,1 3,-145 34,28-4,185-35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43.6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289 1719,'1'-13,"1"0,0 0,0 0,2 0,8-22,-6 20,-1 0,-1 0,4-27,-6 18,5-71,-7 88,0 0,-1 0,1 0,-1 0,-1 1,1-1,-1 0,-1 1,1-1,-6-9,7 14,0 0,-1 1,1-1,0 0,-1 0,0 1,1-1,-1 1,0 0,0-1,0 1,1 0,-1 0,0 0,-1 0,1 1,0-1,0 1,0-1,0 1,-1 0,-3-1,2 2,-1 0,1 0,-1 0,1 0,0 1,-1-1,1 1,0 0,0 1,-6 3,-3 5,0 0,0 0,1 1,0 1,-10 14,3-1,1 0,1 1,2 1,0 1,2 0,1 1,-15 60,26-85,0-1,1 0,-1 0,1 1,0-1,0 0,1 1,-1-1,1 0,0 0,0 1,0-1,1 0,-1 0,1 0,0-1,0 1,1 0,-1-1,1 1,0-1,0 0,0 0,0 0,0 0,0 0,1-1,0 0,-1 1,1-1,0-1,0 1,8 2,11 2,1 0,0-2,0-1,45 1,-47-3,41 2,-1-3,90-11,-128 8,1-2,-1 0,0-2,0 0,-1-2,0-1,-1 0,0-2,23-16,-35 21,-1 0,-1-1,0-1,0 1,0-1,-1 0,0-1,-1 0,0 0,-1 0,0-1,0 0,-1 0,-1 0,0 0,0-1,-1 1,-1-1,0 1,0-1,-1 0,-1 1,-2-17,-1 7,0 0,-1 0,-1 1,-2 0,1 0,-2 1,-1 0,0 1,-1 0,-1 0,-1 1,-15-16,-25-17,-60-46,-37-33,132 111,0-2,2 0,0 0,1-2,-18-34,32 54,0 0,-1 0,1 0,1 0,-1 0,0 0,0 0,1-1,-1 1,1 0,0-1,0 1,0 0,0-1,0 1,0 0,0-1,1 1,-1 0,2-4,0 5,-1-1,1 0,0 1,-1 0,1-1,0 1,0 0,0 0,0 0,0 0,0 1,0-1,0 0,0 1,0-1,1 1,-1 0,0 0,0 0,0 0,1 0,1 1,99 9,-2 5,0 4,149 49,-140-35,-1 5,127 65,-195-83,-2 2,-1 2,-1 2,-1 1,-1 2,-2 1,0 2,49 63,-72-79,0-1,-1 2,0-1,-1 1,-1 1,8 30,-13-41,0 0,-1-1,0 1,0 0,-1 0,1 0,-1 0,-1 0,0 0,0 0,0 0,-1 0,1-1,-2 1,1-1,-1 1,0-1,0 0,-1 0,-8 11,11-15,-1 0,0-1,0 1,0 0,0-1,0 1,0-1,0 1,0-1,-1 0,1 0,0 0,-1 0,1-1,-1 1,1-1,-1 1,1-1,-1 0,1 0,-1 0,1 0,-1-1,0 1,1 0,-1-1,1 0,0 0,-1 0,1 0,0 0,-1 0,1 0,0-1,0 1,0-1,0 0,1 0,-4-3,-6-7,1 1,1-2,0 0,1 0,-8-17,-34-76,5-2,-54-196,-16-232,56 112,57 395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44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2024,'2'-24,"2"0,0 0,2 1,0-1,2 1,0 0,20-35,-1-4,230-654,-192 488,42-284,-105 502,5-31,-2 0,0-74,-5 112,0 0,0-1,0 1,0 0,-1 0,1 0,-1-1,0 1,0 0,0 0,0 0,0 0,-1 0,0 1,1-1,-1 0,0 1,0-1,0 1,-1 0,1-1,-1 1,1 0,-1 0,-4-2,3 4,0-1,0 1,0 0,0-1,0 2,0-1,0 0,0 1,0 0,0 0,0 0,0 1,0-1,0 1,1 0,-1 0,1 0,-1 0,-3 4,-14 10,0 2,1 0,1 1,1 1,1 1,1 0,0 1,-12 26,8-11,2 0,2 2,1 0,-15 63,25-78,0 0,2 0,1 1,1-1,1 0,1 1,1-1,1 1,9 35,-6-42,0 0,1 0,1-1,1 0,0 0,1-1,1 0,0-1,1 0,1-1,0-1,27 22,-12-15,1-2,0-1,1-2,1 0,0-2,1-2,0 0,39 6,38 2,124 6,-220-24,-9 0,12 0,-1 0,1 2,-1-1,25 9,-37-10,0 1,1-1,-1 1,0 0,0 0,0 0,0 0,0 0,0 1,-1-1,1 1,-1-1,0 1,0 0,0 0,0 0,0 1,0-1,-1 0,0 1,0-1,0 1,0-1,0 1,0 5,0 9,-2 1,0-1,0 1,-2-1,0 0,-2 0,0 0,-9 21,-10 16,-37 62,17-36,31-54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45.5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743 1,'-105'176,"-443"897,538-1050,-8 16,2 0,2 1,-16 65,30-103,-1 0,1 0,0 0,-1 0,1 0,0 0,0 0,0 0,0 0,1 0,-1 0,0 0,1 0,0 0,-1 0,1 0,0-1,0 1,2 3,-2-4,0 0,1-1,-1 1,1 0,-1 0,1-1,-1 1,1-1,-1 1,1-1,-1 1,1-1,0 0,-1 0,1 0,-1 0,1 0,0 0,1-1,11-2,0-1,-1-1,1 0,18-10,-25 12,139-70,147-99,-199 109,-3-4,120-116,-178 151,-2-1,-2-1,-1-2,28-46,-48 70,-1-1,-1 1,0-1,0 0,-1-1,-1 1,-1-1,1 0,-2 0,0 0,-1-1,-1 1,0 0,0 0,-2 0,0-1,-5-18,6 28,-2 0,1 0,0 0,-1 0,0 0,0 0,-1 1,1-1,-1 1,0 0,0 0,0 1,-1-1,1 1,-7-4,-7-2,1 2,-1-1,-22-5,-40-17,74 28,0-1,1-1,-1 1,1-1,0 0,0 0,0 0,1-1,-6-6,1-4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41.5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0 101,'528'-6,"-6"-35,-393 21,-44 6,117-5,-195 19,-9 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46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1,'5'0,"8"0,12 4,5 5,5 6,6 4,0 3,1 2,-6-3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46.7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79 489,'-17'-33,"2"0,-14-43,25 62,0-1,1 1,0-1,1 0,1 0,1 0,0 0,3-20,-1 27,1 0,0 0,0 0,1 0,0 1,0-1,1 1,0 0,0 0,1 1,0-1,0 1,0 1,1-1,0 1,10-6,5-3,0 1,2 1,-1 1,29-8,-49 18,0 1,-1-1,1 1,0-1,-1 1,1 0,0 0,0 1,-1-1,1 0,0 1,-1 0,1-1,-1 1,1 0,-1 0,1 1,-1-1,1 0,3 4,3 3,1 1,-1 0,10 14,1 0,41 41,647 632,-699-688,8 7,0 0,1-2,1 0,34 18,-49-30,0 1,0 0,0-1,0 1,1-1,-1 0,0-1,0 1,1-1,-1 0,1 0,-1 0,0 0,1-1,-1 0,0 0,0 0,1 0,-1-1,0 1,0-1,-1 0,1 0,0-1,-1 1,1-1,-1 0,0 0,0 0,4-5,34-42,-27 36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47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1 410,'0'-4,"4"-6,6-5,13-8,7-5,7-1,5-5,12-4,10-4,10 1,13-2,5 4,-1 3,-16 9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47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0 741,'3'1,"1"0,-1 0,0 0,0 1,0-1,0 1,0 0,0 0,0 0,3 4,6 2,180 136,-135-96,3-3,1-3,3-3,71 34,-130-71,1 1,-1-1,1 0,0-1,0 0,0 0,12 1,-17-2,1 0,0 0,0-1,-1 1,1-1,0 1,-1-1,1 0,0 1,-1-1,1 0,-1 0,0 0,1 0,-1 0,0-1,1 1,-1 0,0-1,0 1,0 0,0-1,0 1,-1-1,1 0,0 1,-1-1,1 0,-1 1,1-1,-1-2,5-31,-3 0,0-1,-2 1,-5-36,0-15,3 20,-2 0,-3 1,-3 0,-3 0,-3 1,-3 1,-2 1,-3 0,-53-97,68 145,-1 1,0-1,-1 1,-1 1,0 0,-16-12,140 73,168 50,-124-48,-97-30,39 12,139 68,-228-97,0 1,-1 0,0 1,0 0,0 0,0 1,7 9,-13-15,-1 1,0-1,0 1,0 0,0-1,0 1,-1 0,1 0,0 0,-1 0,1-1,-1 1,0 0,0 0,0 0,0 0,0 0,0 0,0 0,-1 0,1 0,0 0,-1 0,0-1,1 1,-1 0,0 0,0-1,0 1,0 0,-1-1,1 1,0-1,-1 0,1 1,0-1,-1 0,0 0,1 0,-1 0,-2 1,-21 19,0 0,-41 48,35-36,6-6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48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51.2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133 643,'-10'-12,"1"0,0-1,1 0,0-1,1 1,-5-16,-5-8,8 21,0-1,2-1,0 0,1 0,1 0,-3-20,7 33,0 0,1 0,0 0,0 0,1-1,-1 1,1 0,0 0,0 1,1-1,0 0,-1 0,2 1,-1-1,0 1,1-1,0 1,0 0,0 0,0 0,1 1,0-1,0 1,0 0,0 0,0 0,9-4,2 1,0 0,0 1,0 1,1 0,-1 1,1 0,0 2,0 0,0 0,0 2,16 2,0 1,0 2,0 0,0 3,43 17,-41-11,-1 1,-1 2,0 1,-1 1,43 38,-54-40,0 1,-2 0,0 1,-2 1,0 1,-1 0,-1 1,15 35,-22-38,0 1,-2-1,0 1,3 34,-8-55,0 1,0-1,0 1,0-1,1 1,-1-1,0 1,0-1,0 1,0-1,0 1,0-1,0 1,0-1,0 1,-1 0,1-1,0 1,0-1,0 1,-1-1,1 1,0-1,0 0,-1 1,1-1,-1 1,1-1,-1 1,-11-11,-13-28,24 38,-36-63,3-2,3-2,2 0,4-2,2-1,-17-97,38 158,1 1,1 0,-1-1,1 1,0 0,1 0,0-1,1 1,2-9,-3 14,0-1,1 1,0 0,0 0,0 0,0 0,0 0,1 0,-1 0,1 1,-1-1,1 1,0 0,0 0,0 0,1 0,-1 1,0-1,1 1,-1 0,1 0,-1 0,5-1,33-3,1 2,-1 1,50 5,-20-1,-24-1,-1 3,0 1,0 2,0 2,76 25,-93-23,0 2,-1 0,-1 2,0 1,-1 1,0 2,-2 0,0 2,31 34,-37-31,-8-4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52.4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244 1201,'-23'26,"1"1,1 1,2 1,1 0,1 2,-24 59,21-35,3 1,2 0,-10 73,23-115,0 1,1-1,0 1,1-1,1 1,3 18,-2-28,-1 0,0 0,1-1,0 1,0 0,1-1,-1 1,1-1,0 0,0 0,0 0,1 0,-1 0,1-1,0 1,0-1,0 0,0 0,1-1,-1 0,7 3,7 1,0 0,0-2,1 0,-1-1,1-1,0-1,0-1,28-2,0-3,0-3,55-15,-52 9,0-3,-1-1,-1-3,-1-2,-1-2,-1-1,-1-3,55-47,-91 68,1 0,-1-1,-1-1,1 1,-2-1,1 0,-1-1,-1 0,0 0,0 0,4-20,-7 22,0 0,-1 0,-1 0,1 0,-2 0,1 0,-1 0,0 0,-1 0,0 1,-1-1,1 0,-2 1,1-1,-1 1,-6-8,-4-7,-2 2,-1 0,0 2,-2-1,0 2,-1 1,0 0,-2 1,0 2,0 0,-2 1,-41-16,22 14,0 1,0 3,-2 1,1 2,-1 3,-74-1,85 6,17 1,0 0,-1-2,1 0,0-1,-1-1,-23-6,41 9,-1-1,0 1,0 0,1 0,-1 0,0 0,0-1,1 1,-1 0,0-1,0 1,1 0,-1-1,0 1,1-1,-1 1,1-1,-1 1,1-1,-1 0,1 1,-1-1,1 0,-1 1,1-1,0 0,0 0,-1 1,1-1,0 0,0 0,0 1,0-1,-1 0,1 0,1 0,-1 1,0-1,0 0,0 0,0 0,0 1,1-1,-1 0,0 1,1-1,-1 0,0 0,1 1,-1-1,1 1,-1-1,2-1,38-28,-34 27,56-33,2 3,1 2,108-33,-55 29,150-23,-237 52,137-18,-145 22,0 1,0 1,0 1,0 1,24 6,-39-6,-1 0,0 1,0 0,0 0,0 0,-1 1,0 0,1 1,-1-1,-1 1,1 0,-1 1,1-1,-2 1,1 0,-1 0,0 1,0-1,4 11,3 11,-1 0,-1 0,8 50,-7-30,-5-27,-1-7,-1 1,0 0,0 0,-2 0,0 0,-1 26,0-41,0 0,0 1,0-1,0 1,0-1,0 1,0-1,0 1,0-1,0 0,0 1,0-1,0 1,0-1,0 1,0-1,-1 0,1 1,0-1,0 0,-1 1,1-1,0 1,0-1,-1 0,1 0,0 1,-1-1,1 0,0 1,-1-1,1 0,-1 0,1 0,0 1,-1-1,1 0,-1 0,1 0,0 0,-1 0,1 0,-1 0,1 0,-1 0,1 0,-1 0,1 0,0 0,-1 0,1 0,-1-1,1 1,0 0,-1 0,1 0,-1-1,1 1,0 0,-1-1,1 1,0 0,0 0,-1-1,1 1,0-1,-1 1,-19-30,-27-62,5-2,4-3,-47-182,70 220,3 0,-6-77,16 115,1 0,1 1,1-1,1 0,1 0,1 0,1 1,0 0,1 0,11-23,-13 35,1 1,0-1,0 1,0 0,1 0,0 1,0 0,0 0,1 0,0 1,0 0,1 0,-1 0,1 1,0 1,0-1,0 1,1 1,-1-1,1 2,0-1,-1 1,1 0,0 1,0 0,-1 0,1 1,14 3,-1 0,0 2,0 0,0 1,-1 2,0 0,-1 1,0 1,0 1,-1 1,18 15,-4 2,-1 1,-2 2,28 38,71 115,-52-70,115 163,-182-264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52.8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0 548,'0'-5,"4"-4,10-11,7-4,7-8,9-6,5-5,8 1,4-6,-3-2,-2 3,-5 6,-2 0,-3 5,-5 7,-8 5,-9 6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53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1120,'1'5,"0"0,1 0,-1 0,1 0,0 0,1-1,-1 1,1-1,0 1,6 6,-2-2,326 422,-85-117,-74-79,167 216,-339-450,0 1,0 0,-1 0,1 0,0 1,-1-1,0 0,0 0,0 1,0-1,0 1,0-1,0 1,-1-1,1 1,-1 0,0-1,0 1,0 0,0 2,-1-4,1-1,-1 1,1 0,-1 0,1 0,-1-1,0 1,1 0,-1-1,0 1,1-1,-1 1,0 0,0-1,0 0,1 1,-1-1,0 1,0-1,-2 0,-31-1,17-3,1-1,0-1,1 0,0-2,0 1,0-2,1 0,-25-21,-8-12,-44-49,60 58,-114-123,-187-261,253 302,5-4,6-3,-71-174,121 249,2 0,2-1,2 0,2-1,-5-64,14 79,1 0,1 1,2-1,1 1,2 0,1 0,2 0,21-51,-15 49,1 0,3 2,0 0,2 1,2 1,1 1,1 1,1 1,1 2,2 1,1 0,0 3,2 0,1 2,0 2,40-17,-60 30,0 1,1 0,0 0,-1 2,1 0,0 0,0 1,0 1,1 0,14 3,-19-1,0 0,-1 1,1 0,0 0,-1 1,0 1,0 0,0 0,-1 0,1 1,-1 0,-1 1,1 0,11 14,-2 3,0 0,-1 1,-2 1,0 0,-2 1,-1 0,-1 1,-2 0,0 1,-2 0,-1 0,1 51,-5-46,-1 1,-2 0,-1-1,-2 0,-2 1,-1-2,-1 1,-2-1,-1-1,-26 49,9-36,-2-1,-2-2,-66 67,-12 13,94-101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55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1335,'14'-1,"0"0,-1-1,1-1,-1-1,0 0,0 0,-1-1,1-1,14-8,106-75,-100 65,35-25,96-89,-141 116,-2-1,0-1,-2 0,0-2,-2 0,-1-1,20-44,-33 64,0-1,-1 0,0 0,0 0,0 0,-1 0,-1 0,1 0,-1-8,-1 13,1 1,-1 0,1 0,-1 0,0 0,0-1,0 1,0 0,0 1,0-1,0 0,-1 0,1 0,-1 1,1-1,-1 1,0-1,1 1,-1 0,0-1,0 1,0 0,0 0,0 0,0 1,-1-1,1 1,0-1,0 1,0-1,-1 1,1 0,0 0,0 0,-1 1,1-1,-3 1,-1 0,0 0,0 1,0-1,0 2,0-1,0 0,1 1,-1 0,1 1,0-1,0 1,0 0,0 0,-6 7,-8 11,-31 44,41-53,-39 57,3 1,-51 112,77-140,2 0,1 1,3 1,2 0,2 1,-4 51,12-88,0 0,1 0,1-1,-1 1,1 0,1-1,0 1,0 0,0-1,1 0,5 10,-5-13,0 0,1-1,-1 0,1 0,0 0,0 0,0 0,1-1,-1 0,1 0,0 0,0 0,0-1,0 0,0 0,0 0,1-1,9 2,11 1,1-1,-1-1,1-1,0-2,-1-1,1-1,-1-1,0-1,0-1,0-2,-1 0,25-13,-30 12,-1-1,-1-1,0 0,0-2,-1 0,-1-1,0 0,-1-2,0 1,-1-2,-1 0,-1-1,0 0,-2-1,13-28,-9 5,-1-1,-3 0,-1 0,-2-1,-2 0,-2 0,-2 0,-2-1,-2 1,-9-48,-2 19,-3 1,-3 1,-3 1,-3 1,-43-82,-12 8,71 126,-2 1,0 1,0 0,-2 0,0 1,-17-13,29 25,0 0,-1 0,1 0,-1 1,0-1,1 1,-1-1,0 1,0 0,0 0,0 0,0 0,0 1,0-1,0 1,0 0,0 0,0 0,0 0,0 0,0 1,0-1,0 1,-4 1,4 0,0 1,0 0,0-1,0 1,0 0,0 1,1-1,0 0,0 1,0-1,0 1,0 0,1-1,-1 1,1 0,0 0,-1 7,-2 9,1 1,1 0,0 0,2 0,0 0,2 0,0 0,1-1,1 1,14 39,-8-33,3-1,0 0,1 0,2-2,0 0,2 0,23 23,7-1,2-1,1-3,3-2,1-3,2-2,70 32,195 62,-180-77,-128-47,-1 1,0 0,0 0,0 1,14 12,-24-17,0 0,0 1,0 0,-1 0,1 0,-1 0,0 0,0 0,0 1,0-1,0 1,-1-1,1 1,-1 0,0-1,-1 1,1 0,0 0,-1 0,0 0,0-1,0 1,0 0,-1 0,-1 4,-7 21,-1-1,-2 0,0-1,-28 42,8-11,-62 133,80-157,1 0,3 1,-13 66,22-99,1 1,-1-1,1 1,0-1,0 1,0-1,0 1,0-1,0 0,0 1,1-1,0 1,-1-1,1 1,0-1,0 0,0 0,0 1,1-1,-1 0,0 0,1 0,0 0,-1-1,1 1,4 3,-1-3,0 0,0 0,1-1,-1 0,1 0,-1 0,1 0,-1-1,1 0,0 0,5-1,24-4,0-2,-1-2,-1-1,1-1,-2-2,37-19,-41 19,70-32,172-109,-229 126,-2-1,-1-2,-1-2,-2-1,-1-2,42-59,-62 73,-1 0,-2 0,0-1,-1-1,-1 1,-2-2,0 1,-2-1,0 0,-2 0,0-27,-2-17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42.2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0 503,'3'-1,"0"0,0-1,0 1,0-1,0 0,0 1,-1-1,1-1,-1 1,4-4,12-9,38-16,1 2,1 3,65-20,191-43,5 16,180-51,-409 90,-61 22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55.6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1,'-4'0,"-2"4,5 6,11 5,7 8,6 5,10 5,5 10,4 2,2 2,-1 0,0-3,-7-5,-6-9,-8-1,-7-2,-7-5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55.9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87,'0'-4,"0"-6,0-5,4 0,10-2,15 3,3 2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56.8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640 0,'-105'112,"6"4,5 4,-115 192,186-275,3 0,1 1,2 1,1 1,-18 72,33-108,0 0,1 0,-1 0,1 0,0 0,0 0,0 0,0 0,1 0,0 0,0 0,0 0,0 0,0 0,1 0,0-1,0 1,0-1,0 1,0-1,1 0,-1 0,1 0,5 4,-1-2,1 0,0-1,0 0,1 0,-1-1,1 0,0-1,0 0,16 2,4 0,0 0,1-2,-1-1,0-2,56-7,-82 7,1-1,-1 1,1 0,-1-1,0 0,1 0,-1 0,0 0,0 0,-1-1,1 1,0-1,-1 0,0 1,1-1,-1 0,0-1,-1 1,1 0,0-1,-1 1,0 0,0-1,0 0,0 1,0-8,1-10,-1 1,-1 0,-6-39,3 17,1 11,0-20,-12-67,11 99,0 0,-1-35,4 49,0 0,0-1,1 1,0 0,0 0,0-1,1 1,0 0,0 0,0 0,0 1,1-1,0 0,6-7,-4 7,-1 0,1-1,-1 0,0 0,-1 0,1 0,-1 0,-1-1,1 1,-1-1,0 0,0 0,0-7,-1 2,-1 1,-1-1,0 0,0 1,-1-1,0 1,-5-13,2 7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58.1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1246 864,'-20'6,"0"2,1 0,0 1,0 1,-28 20,5-4,-62 40,2 4,4 5,2 3,-141 152,186-173,2 3,3 1,3 3,2 1,4 2,2 1,3 2,-39 129,66-183,1 1,1 1,0-1,2 0,0 1,0-1,4 23,-3-33,1-1,1 0,-1 0,1 0,1-1,-1 1,1 0,-1-1,2 1,-1-1,0 0,1 0,0-1,1 1,-1-1,1 1,-1-2,1 1,0 0,1-1,-1 0,0 0,9 3,9 1,-1-1,2 0,-1-2,1-1,-1 0,1-2,43-3,4-5,92-21,-99 13,0-3,0-2,-2-4,-1-2,-1-2,98-64,-121 66,0 0,-2-3,-1-1,-2-1,-1-2,-1-1,-2-1,-1-1,-2-2,37-75,-50 81,-1-1,-2 1,-1-2,-1 1,-2-1,-2 0,-1 0,-1 0,-2-1,-1 1,-2 0,-1 1,-14-45,-4 1,-3 1,-4 2,-3 1,-65-107,10 46,-5 5,-6 3,-219-212,295 313,17 18,-1-1,0 1,0 0,-1 0,0 1,0 0,-13-7,20 13,0 0,0 0,0 0,1 0,-1 0,0 0,0 0,0 0,0 0,0 1,0-1,0 0,0 1,0-1,1 0,-1 1,0-1,0 1,0 0,1-1,-1 1,0 0,1-1,-1 1,0 0,1-1,-1 1,1 0,-1 0,1 0,0 0,-1 0,1 0,0-1,0 1,0 0,-1 0,1 2,-5 40,8-10,1 0,1 0,2-1,1 0,16 40,73 150,266 428,-293-532,23 28,121 143,-200-269,-6-5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58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1,'4'0,"10"4,7 5,3 10,7 6,6 7,0 6,4 0,-3 3,2 3,-7-3,-4-3,-8-5,-2-3,-5-7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59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62 362,'-4'-8,"-6"-7,0-6,0-6,3-4,-2 0,0 1,7 1,7-3,7 5,14-2,11-1,11 2,-2 5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4:59.4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 1,'-1'0,"-1"1,0-1,1 1,-1 0,1-1,-1 1,1 0,-1 0,1 0,0 0,-1 1,1-1,0 0,0 0,0 1,0-1,0 1,0-1,0 1,1-1,-2 3,-15 38,15-35,-9 25,1 1,2 0,1 1,2-1,-2 48,7-67,0 0,0 0,2 0,0 0,0 0,1 0,1-1,0 0,1 1,0-1,1-1,1 1,0-1,1-1,15 20,-15-24,-1-1,1 0,0 0,0-1,1 0,0 0,-1-1,2 0,-1-1,0 0,13 2,15 2,60 3,-69-8,186 15,-206-17,0 0,0 0,0-1,0 0,0 0,0-1,0 0,0-1,-1 0,1 0,-1 0,13-8,2-5,0-1,29-28,-31 27,0 0,30-19,-24 22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00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1959,'16'-18,"-2"-1,0-1,-1 0,-1-1,15-35,0 1,60-105,155-319,-208 399,-3-1,-4-2,-4 0,15-98,-33 146,-2 0,-1 0,-2 0,-2 0,-1 0,-1 0,-12-44,11 61,0 1,-1 0,-1 0,-1 0,0 1,-1 0,-1 1,0 0,-1 0,-1 1,0 1,-1 0,0 0,-1 1,-26-17,35 26,0 1,1-1,-1 1,0 0,0 0,0 0,-1 0,1 1,0 0,0 0,-1 1,-10-1,14 2,0 0,0-1,-1 1,1 0,0 0,0 0,0 0,0 1,0-1,0 1,1-1,-1 1,0-1,1 1,-1 0,1 0,0 0,-1 0,1 0,0 0,0 0,0 0,1 0,-1 1,0-1,1 0,0 0,-1 1,1-1,0 0,0 4,0 6,1 0,0 0,0-1,1 1,1 0,0-1,0 1,1-1,1 0,0 0,0-1,1 1,0-1,1 0,0-1,1 0,11 11,15 14,3-2,70 50,312 188,-88-60,-325-206,3 2,0 0,-1 0,0 0,11 13,-17-17,-1 0,1 0,-1 0,0 0,0 0,0 0,0 0,0 0,0 1,0-1,-1 0,1 1,-1-1,0 0,1 1,-1-1,0 0,-1 1,1-1,0 1,-1-1,1 0,-1 1,-1 2,-8 14,0-1,-1-1,0 1,-20 20,-8 12,-36 55,-97 182,160-261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00.6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0,'0'4,"0"6,8 9,3 6,8 7,5 6,2 5,6 3,5 3,0-3,-1-6,-8-9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00.9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101 191,'-8'-8,"-7"-11,-6-7,2-3,3 0,5 0,4 1,4 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44.6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1 505,'3'-1,"0"1,-1-1,1 0,0 0,-1-1,1 1,0 0,-1-1,4-2,11-6,1 4,-1 1,1 1,0 1,1 0,-1 2,0 0,1 1,-1 1,0 0,0 1,1 2,-1-1,22 9,-12-2,-1 0,0 2,0 1,-1 2,-1 0,-1 1,36 32,-44-32,-1 0,-1 1,0 1,-1 1,-1 0,-1 0,-1 1,-1 1,0-1,-2 1,7 31,0 10,-4 0,6 113,-16-69,-3 0,-6-1,-38 188,44-281,2-6,1 0,-2 0,1-1,-1 1,0 0,0-1,0 1,-1-1,-5 8,8-13,0-1,-1 1,1 0,-1 0,1 0,0 0,-1 0,1-1,0 1,-1 0,1 0,0-1,-1 1,1 0,0 0,0-1,-1 1,1 0,0-1,0 1,0 0,0-1,-1 1,1-1,0 1,0 0,0-1,0 1,0-1,0 1,0 0,0-1,0 1,0-1,0 1,0 0,0-1,0 1,1-1,-3-21,10-86,24-118,-8 119,41-117,53-100,-44 127,-53 140,13-30,-5-1,34-172,-55 218,-5 30,-1 0,0 0,0 0,-1-1,-1 1,-1-13,1 25,0-1,0 1,0 0,0-1,0 1,0-1,0 1,0 0,0-1,0 1,0 0,-1-1,1 1,0 0,0-1,0 1,-1 0,1-1,0 1,0 0,0-1,-1 1,1 0,0 0,-1-1,1 1,0 0,-1 0,1 0,0 0,-1-1,1 1,-1 0,-8 9,-6 20,11-10,1 0,0 0,1 1,2-1,0 1,0-1,7 32,1-6,2 0,18 48,-2-17,67 135,-81-189,0-1,1-1,1 0,0-1,2-1,0 0,1-1,1 0,1-2,35 23,-38-30,0-2,0 0,0-1,1 0,20 2,-17-3,1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02.6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1554 76,'-84'11,"1"5,1 2,1 5,0 3,2 3,2 4,-127 74,125-58,3 3,1 4,3 3,3 3,2 3,-100 127,131-144,-41 73,66-102,2 1,0-1,1 2,1-1,0 1,2 0,-3 22,8-38,-1-1,1 0,0 0,1 1,-1-1,1 0,0 1,0-1,0 0,1 0,-1 0,1 0,0 0,0-1,0 1,1 0,-1-1,1 0,0 1,0-1,0 0,0 0,0-1,1 1,0-1,-1 0,1 0,0 0,0 0,0-1,0 1,0-1,6 1,13 3,1-1,0-1,0-1,38-1,-2-1,0-3,-1-3,0-2,0-3,-1-2,93-34,-126 37,0-1,-1-1,-1-1,0-1,-1-1,-1-1,0-1,-1 0,-1-2,0 0,-2-1,0-1,-1-1,-2 0,0-1,-1-1,13-34,-17 30,-1 0,-1 0,-1-1,3-55,-9-116,-3 44,3 153,-1 1,1 0,0 0,0 0,0-1,1 1,-1 0,1 0,-1 0,1 0,0-1,-1 1,1 0,0 0,1 1,-1-1,0 0,0 0,3-2,-2 4,0-1,0 1,1-1,-1 1,0 0,0 0,1 0,-1 0,0 0,0 1,0-1,1 1,-1-1,0 1,0 0,0 0,0 0,0 0,0 0,3 3,33 18,-2 2,0 2,34 32,97 102,-111-104,528 534,-37 33,-329-327,-187-246,-1 2,-3 1,-2 1,19 59,-38-93,0 1,-1 0,-2 0,0 0,-1 0,-1 25,-2-32,-1 1,0-1,-1-1,0 1,-1 0,-1-1,0 0,-1 0,0 0,-9 13,-4 1,-1 0,-2-2,0 0,-2-1,0-2,-2 0,0-2,-49 29,49-34,0-2,-2 0,1-1,-2-2,1-1,-1-1,-1-2,1-1,-58 3,66-9,1 0,-1-1,1-2,0 0,0-1,0 0,1-2,-37-18,29 10,1-1,1-1,1-1,0-2,-30-31,11 2,2-1,3-2,2-2,2-1,-27-63,12 10,5-3,5-1,-48-231,55 150,-12-320,42 389,5 0,33-208,-18 237,4 0,4 1,75-173,-100 265,3-8,0 0,1 0,1 1,0 0,12-16,-16 24,0-1,-1 0,1 1,1-1,-1 1,0-1,0 1,0 0,1 0,-1 0,1 0,-1 1,0-1,1 1,0-1,-1 1,1 0,-1 0,1 0,-1 0,1 0,-1 1,1-1,-1 1,1 0,-1 0,0 0,1 0,3 2,101 55,101 73,88 84,-248-179,-18-13,-1 2,-1 1,47 57,-70-83,-4-11,-2-20,0 28,-10-146,8-160,3 305,0 0,1 1,-1-1,0 1,1-1,0 1,0-1,0 1,0-1,1 1,-1 0,1 0,0 0,0 0,0 0,0 0,1 0,-1 1,1-1,-1 1,5-3,-2 2,1 1,-1 0,1 0,-1 1,1 0,0 0,-1 0,1 0,0 1,0 0,0 0,9 2,5 2,-1 0,1 1,-1 0,0 2,0 1,-1 0,18 12,120 82,-128-83,1 3,1-2,2-1,0-2,35 14,-4 3,-42-24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03.7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1663,'-20'21,"2"1,0 1,2 1,0 0,2 1,0 1,-14 40,10-15,3 1,1 0,-6 56,17-80,0 1,1-1,2 0,1 1,1-1,2 0,1 0,0 0,18 48,-18-64,0 1,1-1,1 0,0 0,0-1,1 0,1 0,-1-1,2 0,-1 0,2-1,-1 0,1-1,0-1,1 1,0-2,0 0,0 0,1-1,0 0,0-2,18 4,4-2,0-3,0-1,0-1,0-2,0-1,0-2,-1-2,0-1,0-1,-1-2,47-22,-62 24,-1-2,0-1,0 0,-1-1,-1 0,0-1,-1-1,0-1,-2 0,1 0,-2-1,0-1,-2 0,11-24,-10 18,-2-1,0 0,-1-1,-2 1,0-1,-2 0,-1-1,-1 1,-1 0,-6-45,4 64,1 1,-1-1,-1 1,1 0,-1-1,0 1,0 0,-6-6,8 10,1 1,-1 0,0 0,0 0,0-1,0 1,0 0,0 0,0 1,0-1,0 0,0 0,0 0,-1 1,1-1,0 1,-1-1,1 1,0-1,-1 1,1 0,0-1,-1 1,1 0,-1 0,1 0,-1 0,1 1,0-1,-1 0,1 1,-1-1,1 0,0 1,0 0,-1-1,1 1,0 0,0-1,0 1,-1 0,1 0,0 0,-1 1,1 1,-1 0,0 0,1-1,0 1,-1 0,1 0,1 0,-1 0,0 1,1-1,-1 0,1 0,0 0,0 0,0 1,1-1,-1 0,1 0,-1 0,1 0,0 0,0 0,1 0,-1 0,3 3,5 13,1-2,20 28,-27-41,32 41,2-1,2-3,1-1,2-1,2-3,2-1,1-3,101 52,-119-70,50 15,-67-25,0-1,0-1,0 0,0 0,0-1,0-1,16-1,-25 0,0 1,-1-1,1 0,0 1,-1-1,1 0,-1-1,0 1,1 0,-1-1,0 0,0 1,0-1,0 0,0 0,0 0,0 0,-1 0,1 0,-1-1,0 1,1-1,1-4,0-3,-1 0,1 0,-2-1,1 1,-1-13,-1-29,-1 0,-4 0,-19-93,-55-156,72 277,-229-693,146 489,-129-232,78 226,114 196,-1 1,-2 2,-63-58,92 92,1 0,-1 0,0 0,0 0,1 0,-1 0,0 0,0 1,0-1,0 0,0 1,0-1,0 1,0-1,0 1,0-1,0 1,-1 0,1-1,0 1,0 0,0 0,0 0,-1 0,1 0,0 0,0 0,-2 1,2 1,0 0,1 1,-1-1,1 0,0 0,0 1,-1-1,1 0,1 0,-1 1,0-1,1 0,-1 0,1 1,1 3,31 102,5 0,80 157,-51-122,644 1204,-702-1331,14 20,32 72,-49-90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04.7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1272 148,'0'0,"0"0,0 0,1 1,-1-1,0 0,1 0,-1 0,0 0,0 0,1 0,-1 0,0 0,1 0,-1-1,0 1,1 0,-1 0,0 0,0 0,1 0,-1 0,0-1,0 1,1 0,-1 0,0 0,0 0,1-1,-1 1,0 0,0 0,0-1,0 1,1 0,-1-1,0 1,0 0,0 0,0-1,0 1,0 0,0-1,0 1,0-1,-9-14,-21-10,10 17,-1 0,0 1,0 2,0 0,-37-4,-115 1,127 7,-200-1,-271-16,507 17,-1 0,1-1,0 0,0-1,-16-6,5-3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25.6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170 683,'-26'0,"11"1,-1 0,1-2,-26-3,38 3,0 1,1-1,-1 1,0-1,1 0,-1 0,1 0,-1 0,1-1,0 1,-1-1,1 1,0-1,0 0,0 0,0 0,0 0,1 0,-1 0,1-1,-1 1,1 0,0-1,0 1,0-1,-1-4,1 6,1 0,0 0,0-1,0 1,-1 0,1-1,1 1,-1 0,0-1,0 1,0 0,1-1,-1 1,1 0,-1 0,1-1,-1 1,1 0,0 0,-1 0,1 0,0 0,0 0,0 0,0 0,0 0,1-1,2 1,-1-1,0 1,1-1,0 1,-1 0,1 0,-1 1,1-1,7 1,3-1,-1 2,1 0,0 1,18 5,-18-3,0 0,-1 2,1-1,-1 2,-1 0,1 0,-1 1,0 1,-1 0,0 0,-1 1,0 1,0 0,-1 0,15 23,-16-18,-1-1,0 1,-1 1,-1-1,0 1,-1 0,-1 0,-1 0,0 0,-1 1,-1-1,-4 35,1-27,0-1,-2 1,-1-1,-1 0,-1 0,-1-1,-1 0,-1 0,-1-1,-22 29,-2-1,36-50,0 1,0-1,0 0,0 0,0 0,0 0,0 0,-1 0,1 0,0 0,0 0,0 0,0 0,0 0,0 0,0 0,0 0,0 0,-1 1,1-1,0 0,0 0,0 0,0 0,0 0,0-1,0 1,-1 0,1 0,0 0,0 0,0 0,0 0,0 0,0 0,0 0,0 0,0 0,-1 0,1 0,0 0,0 0,0 0,0 0,0-1,0 1,0 0,0 0,0 0,0 0,0 0,0 0,0 0,0 0,0-1,0 1,0 0,0 0,0 0,0 0,0 0,0 0,0 0,0-1,-1-13,3-15,24-243,-15 122,-2 61,30-276,-21 248,36-124,-44 194,-10 35,-10 30,-8 30,1 0,3 1,2 1,3 0,1 1,3 0,2 91,3-131,2 1,-1-1,1 1,1-1,0 0,1 0,0 0,0-1,1 1,1-1,-1 0,2-1,-1 1,2-1,-1 0,1-1,0 0,1 0,0-1,0 0,0 0,1-1,0-1,0 0,14 6,23 5,0-2,1-2,0-2,80 6,-54-6,-38-4,-11 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26.7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41,'3'-1,"-1"1,1-1,-1 0,1 0,-1-1,1 1,-1-1,0 1,0-1,0 1,0-1,0 0,2-2,-5 4,1 0,0 0,-1 0,1 0,-1 0,1 1,-1-1,1 0,-1 0,1 0,-1-1,1 1,-1 0,1 0,-1 0,1 0,0 0,-1 0,1-1,-1 1,1 0,-1 0,1-1,0 1,-1 0,1-1,0 1,-1 0,1-1,0 1,-1-1,1 1,0 0,0-1,0 1,-1-1,1 1,0-1,0 1,0-1,0 1,0 0,0-1,0 1,0-1,0 1,0-1,0 1,0-1,0 1,0-1,0 1,1-1,-1 1,0-1,0 1,0 0,1-1,-1 1,0-1,1 1,-1 0,0-1,1 1,-1 0,1-1,-95 8,36-1,0-3,-1-3,-65-7,123 6,0 1,0 0,-1-1,1 1,0 0,0 0,0 0,0 0,0 0,0 0,0 0,0 0,0 0,0 0,0 1,0-1,0 0,0 1,0-1,0 1,0-1,0 1,0 0,0-1,0 1,0 0,1 0,-1-1,0 1,1 0,-1 0,0 0,1 0,-1 0,1 0,-1 0,1 0,0 0,0 0,-1 0,1 0,0 0,0 0,0 2,1 6,0-1,0 1,1-1,0 0,4 9,-2-2,175 856,-153-715,35 176,34 227,-79-435,108 648,-123-764,1-1,0 1,1-1,-1 0,2 0,-1 0,1 0,7 11,-9-16,0 0,0 0,0-1,0 1,0-1,0 1,1-1,-1 0,0 0,1 0,-1 0,1 0,-1-1,1 1,-1-1,1 1,0-1,-1 0,1 0,-1 0,1 0,0-1,-1 1,1-1,-1 0,1 1,-1-1,4-2,38-21,-28 10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27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0,'6'8,"-1"0,1 1,-1 0,0-1,-1 2,0-1,-1 0,4 14,4 9,140 506,-49-147,-98-380,0 5,1-1,0 0,2 0,-1 0,12 17,-16-30,-1 1,1-1,0 0,0 0,0 1,1-1,-1 0,0-1,1 1,-1 0,1-1,0 1,-1-1,1 0,0 0,0 0,0 0,0-1,0 1,0-1,0 1,0-1,0 0,0 0,0-1,0 1,0-1,0 1,0-1,0 0,0 0,-1 0,6-3,8-4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28.1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0 252,'1'-2,"0"1,0-1,0 1,0-1,1 1,-1-1,0 1,1 0,-1 0,1 0,-1-1,1 1,0 1,-1-1,1 0,0 0,0 1,0-1,-1 1,1-1,0 1,3 0,10-5,130-46,2 6,179-30,-129 32,-164 36,-11 4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28.9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1 208,'5'-1,"-1"-1,1 0,0 0,-1 0,1-1,-1 1,0-1,1 0,4-5,6-3,23-12,1 1,1 2,1 2,70-21,-70 25,41-13,-76 26,-1-1,1 1,-1 1,1-1,-1 1,1 0,-1 0,1 1,-1-1,1 1,8 3,-11-2,1 0,-1 0,0 1,1 0,-1 0,0-1,-1 2,1-1,0 0,-1 1,0-1,0 1,0-1,0 1,-1 0,2 5,19 72,-19-65,90 548,24 100,-94-577,-10-46,-3 0,-1 1,5 78,-13-104,0 8,-1 1,-1-1,-6 34,6-51,-1 0,0 0,0 0,-1 0,0 0,0-1,-1 1,0-1,0 0,0 0,0-1,-1 1,0-1,-1 0,-10 8,-77 54,70-49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29.4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1 245,'7'-5,"1"1,0-1,-1 1,1 1,1-1,-1 1,1 1,-1 0,1 0,17-1,7-4,549-90,-364 66,347-39,-541 67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30.0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1 158,'61'-4,"1"-2,-1-3,63-18,51-8,40 12,24-3,-112 16,-84 8,45-8,-64 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45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0,'2'84,"5"0,3-1,3 0,4-1,4-1,34 87,-13-64,4-2,4-3,5-1,72 96,-96-151,2 0,2-2,2-2,1-1,2-2,2-1,1-3,1-1,2-3,54 26,-78-44,-7-1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33.0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592 0,'-51'1,"0"2,1 2,-87 20,116-20,0 1,1 1,0 0,0 2,0 1,1 0,1 1,0 1,0 1,2 0,-22 22,32-28,1-1,-1 1,1 0,1 1,0-1,0 1,0 0,1 0,0 0,1 1,0-1,0 1,1-1,0 1,0 0,1-1,0 1,0 0,1-1,1 1,3 13,-2-11,2 0,-1 0,1 0,1 0,0-1,1 0,0 0,0-1,1 0,0 0,0-1,1 0,0 0,1-1,12 7,5 1,1-2,1-1,0-1,1-1,0-2,0-1,61 6,219-7,-307-7,33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33.8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1,'-5'0,"0"1,0 0,0 0,0 0,0 0,1 1,-1 0,1 0,-1 0,1 1,-1-1,1 1,0 0,0 0,1 0,-1 1,1 0,-1-1,1 1,0 0,1 1,-1-1,1 0,-3 6,-5 14,0 0,2 0,-8 38,10-38,-9 26,8-27,0 0,-5 46,12-68,-1 1,1 0,0-1,1 1,-1 0,0 0,0-1,1 1,-1 0,1-1,-1 1,1-1,0 1,0-1,0 1,-1-1,1 1,1-1,-1 0,0 0,0 1,0-1,3 1,-1 0,1 0,0 0,0 0,0-1,0 0,0 0,0 0,0 0,6 0,9-1,-1 0,0-1,25-5,-9 2,-1-2,-1-1,1-2,-1-1,-1-1,0-2,32-18,-59 28,0 0,-1 0,1 0,-1 0,0-1,0 0,0 1,0-1,-1 0,1 0,-1-1,0 1,0 0,-1-1,1 1,-1-1,0 0,0 1,-1-1,1 0,-1 0,0 1,0-1,-1 0,0 0,1 1,-1-1,-1 1,-1-7,-2-3,-1-1,0 1,-1 0,-1 0,0 1,0 0,-18-19,19 24,0 0,0 1,0 0,-1 0,-16-10,7 9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34.8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28,'0'-1,"0"0,-1 0,1 0,-1 0,1 0,-1 0,0 0,1 0,-1 0,0 0,0 0,1 1,-1-1,0 0,0 0,0 1,0-1,0 1,0-1,0 1,0-1,0 1,-1 0,1-1,0 1,0 0,-2 0,-37-5,35 5,-24-2,0 1,0 1,0 1,-57 12,73-10,1 1,-1 0,1 1,0 0,1 1,-1 1,1-1,0 2,1 0,0 0,0 1,1 0,-13 16,14-15,0 1,0-1,1 2,1-1,0 1,1 0,0 0,0 0,-2 16,6-23,0 0,1-1,0 1,0 0,0 0,0 0,1 0,0 0,0 0,0 0,1-1,-1 1,1-1,0 1,1-1,-1 1,1-1,0 0,0 0,0-1,0 1,1 0,-1-1,1 0,0 0,0 0,6 2,13 7,0-1,2-1,-1-1,1-2,37 7,-1 1,453 117,-511-131,1-1,0 2,0-1,-1 0,1 1,-1-1,1 1,-1 0,0 0,0 1,0-1,0 1,0-1,0 1,-1 0,1 0,-1 0,0 0,3 5,-4-4,0 0,0 1,0-1,0 0,-1 1,1-1,-1 0,0 1,-1-1,1 0,-1 1,0-1,0 0,0 0,0 1,-4 6,-3 4,0 1,-1-1,-1-1,0 1,-17 16,-68 64,52-54,22-23,0-1,-1-1,-1-1,-1-1,0 0,-26 9,11-4,23-12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36.2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0 127,'0'-3,"0"-1,1 0,-1 1,1 0,0-1,0 1,0-1,0 1,1 0,-1 0,1 0,0-1,0 2,0-1,0 0,4-3,-1 1,1 0,0 0,0 1,0 0,1 1,-1-1,12-3,2 0,1 1,1 1,-1 1,30-1,-50 4,18-1,-1 1,1 1,-1 0,0 2,24 4,-39-6,0 1,1 0,-1 0,0 0,0 0,0 1,0-1,0 1,0 0,0 0,-1 0,1 0,-1 0,1 1,-1-1,0 1,0 0,0-1,0 1,-1 0,1 0,-1 0,1 0,-1 1,0-1,0 0,-1 0,1 1,-1-1,1 0,-1 1,0-1,-1 1,1-1,-2 7,-3 27,-3-1,-19 59,21-78,0 0,-1-1,-1 0,-1-1,0 0,-1 0,-20 22,17-22,16-10,28-15,-12 3,31-10,1 3,55-8,-95 19,1 0,-1-1,1 0,-1 0,19-12,37-14,-36 21,-20 5,1 0,0 1,0 0,-1 1,2 0,-1 1,0 0,20 2,14 8,0 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36.8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10,'0'-1,"0"1,0 0,0-1,0 1,0 0,0-1,0 1,0 0,0-1,0 1,0 0,0-1,-1 1,1 0,0 0,0-1,0 1,0 0,0-1,-1 1,1 0,0 0,0 0,0-1,-1 1,1 0,0 0,0 0,-1-1,1 1,0 0,-1 0,1 0,0 0,-1 0,0 0,1 0,-1 0,1 0,-1 1,1-1,0 0,-1 0,1 1,-1-1,1 0,0 1,-1-1,1 1,0-1,-1 0,1 1,0-1,-1 1,1-1,0 1,0-1,0 1,0-1,-1 1,1 0,-6 35,2-1,1 1,1 0,5 53,-1-23,1 35,4-1,4 0,5 0,32 113,-32-159,3-1,2-1,2-1,2-1,2-1,3-2,1 0,3-3,44 47,-37-51,1-3,2-1,1-2,2-2,61 30,-36-26,2-4,2-2,81 19,-107-37,-10-5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38.0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0 912,'0'-35,"2"0,6-39,-5 58,1-1,1 1,1 0,0 0,0 1,14-22,6-1,1 1,2 1,2 2,1 1,2 1,1 2,1 1,1 2,2 2,43-22,19-3,1 4,213-63,-260 93,0 2,2 3,-1 2,1 2,0 3,88 5,-123 1,0 1,-1 1,0 2,0 0,0 0,-1 2,0 1,33 19,-39-18,-1 0,0 0,0 2,-1-1,-1 2,0-1,-1 2,0-1,-1 1,0 1,-1 0,9 25,-6-9,-3 1,0-1,-2 1,-2 0,0 1,-3-1,0 0,-2 1,-2-1,-1 1,-1-1,-2-1,-12 38,0-12,-3 0,-2-2,-3 0,-2-2,-2-1,-45 56,37-58,-3-3,-1-1,-3-2,-1-3,-3-1,0-3,-109 60,127-80,8-5,0 1,-28 21,38-19,14-15,0 0,0 0,0 1,0-1,0 0,0 0,0 1,0-1,0 0,0 0,0 1,1-1,-1 0,0 0,0 0,0 1,0-1,0 0,0 0,0 0,1 1,-1-1,0 0,0 0,0 0,0 0,1 1,-1-1,0 0,0 0,0 0,1 0,-1 0,0 0,0 0,0 0,1 1,-1-1,4 0,-1 0,1 0,-1 0,0 0,1 0,-1-1,0 1,6-3,250-75,164-46,-322 98,644-199,-719 214,0 2,32-6,-26 10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38.8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142 136,'0'102,"-13"594,1-530,-7-1,-46 188,55-326,5-39,2-51,3 59,-7-360,0-153,12 380,38-235,-37 338,-4 19,0 1,1-1,1 0,0 1,1-1,11-21,-15 35,-1 0,1 0,0 0,0 0,0-1,0 1,0 0,0 1,0-1,0 0,0 0,0 0,1 1,-1-1,0 0,1 1,-1-1,0 1,1 0,-1-1,0 1,1 0,-1 0,1 0,-1 0,0 0,1 0,-1 0,1 1,-1-1,0 0,1 1,-1-1,0 1,1-1,-1 1,0 0,0 0,0-1,0 1,2 2,6 4,0 0,-1 1,0 0,7 11,-10-14,74 94,83 137,46 122,-176-287,-27-57,1-1,0 1,1-1,0 0,17 23,97 124,-97-124,-12-19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39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1 314,'4'0,"9"0,12-5,13-4,17-2,16-7,12-4,10-7,12-3,6 0,-4 6,-7-2,-13 0,-12 5,-16 7,-17 1,-11 3,-12 5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39.9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0,'1'23,"2"0,0-1,1 1,12 36,40 96,-21-65,76 240,24 65,-133-388,0 0,1 0,0-1,1 1,-1-1,1 1,0-1,7 6,-8-9,0-1,0 0,0 0,1 0,-1 0,0 0,1-1,0 0,-1 0,1 0,0 0,0 0,0-1,-1 0,1 0,0 0,5 0,22-2,29 0,79-13,-112 9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40.5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0 227,'6'-4,"1"0,-1 1,0-1,1 1,0 1,-1-1,1 1,7-1,15-5,56-25,177-57,-244 85,-1 0,0-1,0-1,0-1,29-18,-31 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46.0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0,'0'11,"1"0,1 0,0 0,1-1,0 1,0-1,8 17,42 70,-27-53,82 137,75 149,-169-301,1 0,2-1,1-1,0 0,25 25,-37-46,0-1,0 0,1 0,-1-1,1 0,0 0,0 0,1-1,-1 0,1 0,-1-1,1 0,9 1,10 0,0-1,39-2,-61 0,19-1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41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1,'16'0,"0"2,0 0,0 1,0 1,0 0,0 1,-1 1,24 13,10 8,53 39,-77-48,86 60,-3 5,-5 4,-3 5,101 120,-167-171,-1 2,-2 2,-2 1,-3 1,-1 1,-2 1,-3 1,-2 1,19 84,-35-123,0 0,-1 0,0 0,-1 0,0 0,-1 1,0-1,-1 0,-3 13,-2-6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44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2106,'62'-926,"-4"142,-57 765,2-28,-3-1,-1 1,-3 0,-17-87,20 130,0-1,-1 1,1 0,-1 0,0 0,0 0,0 0,-1 1,1-1,-5-4,6 7,0 1,1-1,-1 1,0-1,1 1,-1-1,0 1,1 0,-1 0,0-1,0 1,0 0,1 0,-1 0,0 0,0 0,0 0,1 0,-1 0,0 0,-1 0,0 1,0 0,1 0,-1 0,1 0,-1 0,1 0,0 0,-1 1,1-1,0 0,0 1,0-1,-2 3,-4 10,0-1,1 1,1 1,0-1,1 1,0 0,-2 21,-5 112,11-147,-1 49,2 0,2 0,2 0,3-1,26 93,-23-109,2 1,1-1,2-1,1-1,1 0,2-1,1-1,1-1,29 27,28 16,15 15,-90-80,1-1,-1 0,0 1,-1 0,1 0,-1 0,-1 0,1 0,-1 1,0-1,0 1,-1 0,0-1,0 1,0 0,-1 0,0-1,-1 1,1 0,-1 0,-2 7,-4 11,-1 0,-2 0,0-1,-15 25,12-22,0-1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5:45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588 1585,'-4'2,"0"1,0-1,1 1,-1 0,1 0,0 0,0 0,0 0,0 1,1-1,-1 1,1 0,-3 5,-2 2,-139 216,121-182,2 1,2 2,-18 60,36-99,0 0,1 0,0 0,1 0,0 1,1 16,0-24,0 0,1 0,-1 0,1 0,0 0,0 0,-1 0,1 0,1 0,-1 0,0 0,0-1,1 1,-1 0,1-1,-1 1,1-1,0 0,0 1,-1-1,1 0,0 0,0 0,0 0,0-1,0 1,0 0,1-1,-1 0,0 1,0-1,0 0,0 0,4-1,22 1,0-1,0-2,0-1,-1-1,44-14,-27 4,0-2,65-35,-99 47,-1-1,1-1,-1 0,0 0,0 0,-1-1,0-1,-1 1,0-1,11-17,-15 20,0-1,0 0,0 0,-1 0,0 0,0 0,0 0,-1-1,0 1,-1 0,0-1,0 1,-1-1,1 1,-2 0,1-1,-4-10,-4-4,0 1,-2 0,-1 0,0 1,-1 1,-30-34,-108-96,93 103,-3 2,-1 3,-76-37,120 68,13 7,0 1,1-2,-1 1,1 0,0-1,0 0,0 0,0 0,1 0,0-1,0 1,0-1,0 0,1 0,0 0,0 0,0 0,0-1,1 1,0-1,0 1,0-11,2-6,1 0,0 0,2 1,8-33,-2 13,3-15,-3-1,-2 0,-3 0,-2-1,-3 0,-2 1,-3-1,-13-63,2 52,-40-102,46 145,-1 0,-1 1,-2 0,0 1,-2 1,-34-40,49 62,0-1,0 1,0 0,0 0,-1 0,1-1,0 1,-1 0,1 0,0 1,-1-1,1 0,-1 0,1 1,-1-1,0 1,-1-1,3 1,-1 1,1 0,-1-1,1 1,0 0,-1-1,1 1,0 0,0-1,0 1,-1 0,1 0,0-1,0 1,0 0,0 0,0-1,0 1,0 0,1-1,-1 1,0 0,0 0,1 1,21 60,170 330,-106-223,472 1009,-454-952,-87-190,63 125,-68-140,1-1,1 0,0-1,2-1,24 23,-17-15,-17-13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6:46.4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835 366,'2'-56,"-1"14,-6-70,4 102,0 0,-1-1,-1 1,0 1,0-1,0 0,-1 1,-1 0,0 0,0 0,-1 0,-7-8,11 15,0-1,-1 1,1 0,-1 1,0-1,0 0,1 1,-1-1,0 1,0 0,0 0,0 0,-1 0,1 1,0-1,0 1,0 0,-1 0,1 0,0 0,0 1,0-1,-1 1,1 0,0 0,0 0,0 0,0 0,0 1,1-1,-1 1,0 0,-2 2,-12 8,2 1,0 1,0 0,-13 16,27-29,-54 65,3 1,3 3,3 1,-40 85,33-43,6 2,-39 141,14 17,58-206,3 1,-3 73,14-126,-1 1,2 0,0 0,1-1,1 1,7 24,-8-33,0-1,1 0,0 0,0-1,1 1,0-1,0 1,0-1,0 0,1-1,0 1,0-1,0 0,1 0,-1 0,1-1,0 0,6 3,10 1,1 0,-1-2,1 0,0-1,0-2,32 0,145-12,-167 8,-15 1,0-1,0 0,0-1,0-1,-1-1,1-1,-1 0,-1-1,1-1,-1 0,0-1,-1-1,16-13,-3 0,-1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6:47.1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505 0,'-2'0,"0"1,-1-1,1 1,0-1,-1 1,1 0,0 0,0 0,0 0,0 0,0 1,0-1,0 1,0-1,-2 4,-26 32,20-24,-35 51,3 2,2 1,-40 95,-67 224,129-336,4-14,2 0,2 0,-8 48,18-82,-1 0,1 0,-1 0,1 0,0 0,0 0,0 0,0 0,0 0,0 1,0-1,1 0,-1 0,1 0,0 0,-1 0,1 0,0-1,0 1,0 0,0 0,1-1,-1 1,0 0,1-1,-1 1,1-1,-1 0,1 0,0 1,0-1,0 0,-1 0,1-1,0 1,0 0,0-1,0 1,0-1,0 1,1-1,-1 0,0 0,4 0,9-2,0 0,0-1,1 0,27-11,-25 8,37-14,-1-2,-1-2,76-48,133-115,-235 166,-1-2,-1 0,-1-2,-1-1,-2-1,0 0,27-50,-43 66,1 1,-2-1,0 0,0 0,-1 0,0 0,-1-1,0 1,-1-1,0 0,-1 1,0-1,-1 0,-1 1,1-1,-2 1,0-1,0 1,-1 0,0 0,-1 1,0-1,-1 1,0 0,-14-17,-1 3,-1 1,-32-25,15 14,25 21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6:48.0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1250 0,'-51'2,"0"2,0 2,1 2,0 3,1 2,0 2,1 2,-76 37,68-23,1 1,1 3,2 3,1 1,3 3,-63 68,87-82,1 0,2 1,-21 37,34-53,1 1,0 1,1-1,1 1,1 0,0 1,0-1,2 1,-2 25,4-37,0 1,1-1,-1 0,1 0,0 0,1 0,-1 0,1 0,-1 0,1 0,0 0,0-1,1 1,-1-1,1 0,0 0,0 0,0 0,0 0,0 0,1-1,-1 1,1-1,6 3,7 2,0-1,1 0,0-1,23 4,-40-9,53 9,1-3,0-2,62-3,164-23,-246 19,-19 1,43-2,-55 4,0 0,0 1,-1-1,1 1,0 0,-1 0,1 0,-1 0,1 0,-1 1,0 0,6 3,-9-4,1 0,0 0,0 0,0 0,-1 0,1 0,-1 0,1 0,-1 0,1 1,-1-1,0 0,1 0,-1 1,0-1,0 0,0 0,0 1,0-1,0 0,-1 0,1 1,0-1,0 0,-1 0,1 0,-1 0,1 1,-1-1,0 0,1 0,-1 0,0 0,0 0,-1 1,-35 35,34-35,-14 11,0-1,-1-1,-22 10,-21 13,10-3,-1-3,-1-2,-2-2,0-3,-2-2,0-2,0-3,-77 8,-126 32,252-54,9-2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6:48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1 246,'6'-7,"0"0,0 0,0 1,1 0,0 0,1 0,-1 1,1 0,15-7,3-3,128-77,-127 78,1 1,0 1,57-15,-82 26,0 0,0 0,0 0,0 1,0-1,0 1,0 0,0 0,0 0,0 0,0 1,0-1,0 1,0 0,0 0,0 0,0 0,0 0,0 0,-1 1,5 3,-4-2,-1 1,0 0,0-1,0 1,0 0,-1 0,1 0,-1 1,0-1,0 0,-1 0,0 1,1-1,-1 0,-1 5,-2 52,-3-1,-3 0,-18 65,19-92,-52 177,59-209,1-1,0 1,-1 0,1 0,0 0,-1-1,1 1,0 0,0 0,-1 0,1 0,0 0,0-1,0 1,0 0,1 0,-1 0,0 0,0 0,0 0,1-1,-1 1,0 0,1 0,-1 0,1-1,-1 1,1 0,-1 0,1-1,-1 1,1-1,0 1,-1 0,1-1,0 1,0-1,-1 0,1 1,0-1,0 1,0-1,0 0,-1 0,1 0,0 1,0-1,0 0,0 0,0 0,0 0,0-1,9 1,-1-1,1-1,-1 1,10-5,-5 3,-5 1,96-22,147-13,-221 36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6:50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0,'-7'8,"0"1,1-1,1 1,-1 0,1 1,1-1,-6 17,-4 9,-216 540,196-467,6 1,4 1,-15 171,37-262,2-1,0 0,0 1,2-1,4 20,-5-32,1 0,0 0,0 0,1 0,0 0,0-1,0 1,0-1,1 0,0 0,0-1,0 1,1-1,-1 1,1-1,0-1,0 1,10 4,0-1,1-1,-1-1,1 0,0-2,1 1,-1-2,1 0,-1-1,1-1,0 0,28-5,-33 3,0 0,-1 0,1-1,-1-1,1 0,-1-1,-1 0,1 0,-1-1,0-1,0 0,-1 0,1-1,-2 0,1 0,-1-1,8-11,-2-4,-2 0,0-1,-2 0,-1 0,10-42,18-141,-30 156,1 5,-3 0,-1-1,-3 1,-2-1,-7-50,5 78,-1 0,-1 1,-1 0,-1 0,0 0,-2 0,0 1,-1 1,0 0,-2 0,0 1,0 0,-2 1,-23-20,19 20,-2 1,1 0,-1 2,-1 0,0 1,-1 2,-37-12,48 17,-1 1,0 0,1 1,-1 1,0 0,0 0,0 1,0 1,0 0,0 0,0 2,0-1,1 1,-1 1,1 0,-22 11,25-8,0-1,0 1,1 1,0-1,0 1,1 1,0-1,0 1,1 0,0 0,1 1,0-1,0 1,1 0,-3 18,-1 4,2 0,2 1,0 55,5-57,1 0,1-1,1 0,2 0,1 0,1-1,20 41,-11-33,2 0,2-2,1 0,54 61,-75-94,0 1,0 0,1-1,-1 1,1-1,0 0,0 1,0-2,0 1,0 0,0 0,0-1,0 0,1 0,-1 0,1 0,3 1,-3-3,-1 0,0 1,1-1,-1 0,0-1,1 1,-1-1,0 1,0-1,0 0,-1 0,1 0,0 0,-1-1,1 1,-1-1,3-4,44-54,-35 41,2 0,0 2,32-30,55-27,216-119,-305 186,80-38,-81 40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6:50.6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1 126,'146'-7,"180"-31,-151 14,-171 23,674-54,-648 55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6:51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1 332,'174'-6,"266"-40,161-69,-265 47,-125 13,-107 25,-93 26,1 2,0 0,19-2,-17 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48.2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1,'1'4,"1"0,0-1,0 1,0-1,1 1,-1-1,1 0,0 1,0-2,0 1,5 3,7 10,134 161,8-7,193 162,-208-217,275 171,-403-278,-6-2,0-1,1 0,-1 0,1-1,0 0,0-1,0 1,1-2,14 3,-16-7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46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1 182,'21'-10,"9"-6,1 1,0 1,1 2,0 2,59-12,-58 17,0-1,0-1,0-2,38-16,19 0,-69 19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6:54.1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0,'4'0,"1"8,4 11,5 11,0 21,-2 18,0 10,3 13,-1 2,1 7,-2-6,1-11,-2-15,-3-15,-3-13,-3-10,-1-9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6:54.7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1 257,'256'-8,"-2"-10,0-12,-1-11,347-103,-595 143,59-13,-62 14,0-1,0 1,0 0,0 0,0 1,-1-1,1 0,0 1,0-1,0 1,0-1,2 2,-3-1,-1-1,1 1,-1 0,1-1,-1 1,1 0,-1-1,1 1,-1 0,0 0,0-1,1 1,-1 0,0 0,0-1,0 1,0 0,0 0,0 0,0-1,0 1,0 0,0 0,0 0,0-1,-1 1,1 0,0 0,0-1,-1 2,-2 3,1-1,-1 1,0-1,0 0,0 0,-6 6,-9 7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6:55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1,'4'4,"2"5,3 6,1 9,6 7,1 9,2 4,2 16,5 14,3 8,-4-3,-2-2,-1-1,1-10,-5-12,-4-11,-1-4,-3-9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6:55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822 0,'-15'1,"-1"1,1 0,0 1,0 1,0 0,1 1,-1 0,1 1,0 1,1 0,-23 17,-7 8,2 2,-38 40,-136 150,167-168,3 2,-48 80,82-118,0 0,2 0,-11 32,18-45,0 0,0 0,1 1,0-1,0 0,1 0,-1 1,2-1,-1 0,1 0,0 1,0-1,1 0,4 11,-4-15,0 0,0 0,1 0,0 0,-1 0,1 0,0-1,0 1,0-1,0 0,1 0,-1 0,1 0,-1 0,1-1,0 0,-1 0,1 0,6 1,9 1,0-2,34 0,-36-1,564-14,-556 13,9 1,1-2,54-11,-79 11,-1-1,1 0,-1 0,0-1,0 0,0-1,0 0,-1 0,0-1,0 0,0 0,-1-1,11-12,-2-1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6:56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1,'-5'1,"0"0,0 0,0 0,0 1,0 0,0 0,1 0,-1 0,1 1,-1 0,1 0,0 0,0 0,0 1,1-1,-1 1,-4 7,-7 10,0 0,-13 26,24-40,-9 15,2 1,0 0,1 1,1 0,-10 48,17-65,1-1,0 1,1-1,-1 1,1-1,0 1,1-1,0 0,0 1,0-1,1 1,0-1,0 0,0 0,1 0,0 0,0-1,1 1,-1-1,1 0,0 0,1 0,-1 0,1-1,0 0,0 0,1 0,8 5,17 5,0-1,1-1,0-2,1-1,0-2,65 7,207-7,-290-7,-7 0,1 0,-1 0,0-1,0 0,0-1,1 0,8-3,-15 4,-1 0,1 1,-1-1,0 0,0 0,1 0,-1 0,0 0,0 0,0-1,0 1,0 0,0 0,-1-1,1 1,0 0,0-3,0 1,-1 0,0 0,0 0,0 0,0 0,0 0,0 0,-1 0,0 0,1 1,-1-1,-2-4,-11-22,-2 1,0 1,-2 0,-1 1,-1 1,-26-24,13 18,0 1,-3 2,0 2,-1 1,-2 2,-53-24,86 44,0 1,0-1,0 1,0 0,-1 1,-10-2,1 4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6:57.6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935 16,'0'-1,"0"0,0 1,-1-1,1 0,0 0,-1 1,1-1,0 0,-1 1,1-1,-1 0,1 1,-1-1,1 1,-1-1,1 1,-1-1,0 1,1-1,-1 1,0 0,1-1,-1 1,0 0,0-1,1 1,-1 0,0 0,0 0,1 0,-1 0,0 0,0 0,0 0,-35 2,28-1,-25 3,1 1,0 2,0 2,-55 21,-120 68,126-58,35-18,-14 6,1 3,-104 72,160-101,0-1,0 1,1 0,-1 1,1-1,0 0,-1 1,1-1,0 1,1 0,-1 0,0-1,1 1,-1 0,1 1,0-1,0 0,0 0,1 0,-1 1,1-1,0 5,1-4,0-1,0 1,1 0,0-1,0 0,0 1,0-1,0 0,1 0,-1 0,1 0,0 0,0-1,0 1,0-1,0 0,0 0,5 2,13 6,1-1,0-1,0-1,0-1,1-1,0-1,28 1,24 5,-53-6,626 135,-641-137,0 1,1-1,-1 1,0 1,-1-1,1 1,7 6,-13-9,1 0,-1 0,0 1,0-1,1 0,-1 1,0-1,0 0,-1 1,1-1,0 1,0 0,-1-1,1 1,-1 0,1-1,-1 1,0 0,0-1,0 1,0 0,0 0,0-1,0 1,0 0,-1-1,1 1,-1 0,1-1,-1 1,0 0,1-1,-1 1,0-1,0 0,-2 3,-8 10,-2 0,1 0,-2-1,0-1,0 0,-1-1,-1-1,-33 17,-14 2,-71 22,59-23,15-8,-99 21,136-35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6:59.1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859 13,'0'0,"0"-1,0 1,0-1,0 1,0 0,0-1,0 1,0-1,0 1,0-1,0 1,1-1,-1 1,0 0,0-1,0 1,1-1,-1 1,0 0,0-1,1 1,-1 0,0-1,1 1,-1 0,0-1,1 1,-1 0,1 0,-1-1,0 1,1 0,-1 0,1 0,-1 0,1 0,-1-1,0 1,1 0,-1 0,1 0,-1 0,1 0,-1 0,1 1,-1-1,1 0,-1 0,1 0,0 1,1-1,-1 1,0-1,0 1,1 0,-1-1,0 1,0 0,0 0,0 0,0 0,0 0,0 0,1 2,0 1,-1 1,-1-1,1 0,0 0,-1 0,0 1,0-1,0 0,-1 0,0 1,1-1,-1 0,-1 0,1 0,-1 0,1 0,-1 0,0-1,-4 6,-5 9,-1-1,-20 23,7-13,-1-1,-2-2,0 0,-2-2,0-1,-1-1,-1-2,-35 14,37-19,-1-1,0-2,-1-1,0-1,-1-2,1-2,-1 0,0-3,-40-2,68 1,0-1,0 0,1 0,-1 0,0 0,1-1,-1 0,1 0,-1 0,1 0,0-1,0 0,0 0,0 0,1 0,-1 0,1-1,-4-5,5 6,0 0,0 0,1 0,0 0,0-1,0 1,0 0,0-1,1 1,-1-1,1 1,0 0,0-1,0 1,0-1,1 1,0-1,-1 1,1 0,0-1,1 1,-1 0,0 0,1 0,0 0,4-5,3-5,2 1,-1 0,2 1,-1 1,1 0,1 0,0 1,0 0,1 2,0-1,0 2,1 0,0 0,0 2,28-6,-24 7,0 0,0 2,1 0,-1 1,0 1,0 1,0 1,0 0,0 2,-1 0,0 1,30 13,-7 4,-2 1,0 2,-2 2,-1 1,-2 2,0 1,-2 2,-2 1,-1 2,-2 0,-2 2,-1 1,22 52,-39-77,-2 1,0-1,0 2,-2-1,0 0,-1 1,0-1,-2 1,0 0,-2 18,-3-12,0 1,-1-1,-1 0,-2 0,0-1,-17 30,-29 44,-4-3,-87 105,-167 147,305-337,-13 14,-1-1,-1 0,0-2,-2-1,-41 24,60-40,1-1,-1 1,0-1,0 0,1-1,-1 0,0 1,0-2,0 1,1-1,-1 0,0 0,0 0,1-1,-1 0,1 0,0 0,-1-1,1 0,0 0,1 0,-1-1,-8-7,0 0,0-1,0-1,2 0,-1-1,2 0,-16-26,21 31,1 0,-1 0,2-1,-1 1,1-1,1 0,0 0,0 0,1 0,0 0,0 0,2-1,-1 1,1 0,1 0,-1 0,2 0,-1 0,2 0,-1 1,1 0,1-1,-1 1,12-14,25-36,2 3,3 2,3 1,1 3,3 2,106-74,-154 119,0 0,1 0,-1 1,1-1,0 1,-1 1,1-1,0 1,0 0,0 0,0 1,0 0,0 0,0 0,7 2,7 2,0 1,0 1,21 9,14 5,37 8,-12-3,156 29,-167-42,-47-6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01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531 103,'0'-3,"0"0,0 0,0-1,0 1,-1 0,1 0,-1 0,0 0,0-1,0 1,0 0,-1 0,1 1,-1-1,0 0,-3-4,3 6,0 0,0 0,0-1,0 1,-1 1,1-1,0 0,0 0,-1 1,1-1,-1 1,1 0,0 0,-1 0,1 0,-1 0,1 0,0 1,-1-1,1 1,0 0,-1 0,-3 1,-8 5,-1 0,1 1,1 1,0 0,0 0,0 1,1 1,1 0,0 1,-11 15,-10 15,-43 79,33-46,-35 93,59-123,3 1,1 1,-11 74,23-110,1 0,0 0,0-1,2 1,-1 0,1 0,1 0,0-1,0 1,1 0,0-1,1 0,0 0,1 0,0-1,1 1,0-1,0 0,1-1,0 1,0-1,1-1,0 1,0-2,15 10,13 7,1-2,0-2,73 26,133 28,-175-54,542 123,-490-124,2-4,0-6,138-8,-228-2,-1-1,0-1,0-1,48-16,-71 19,0-1,0 0,-1-1,1 0,-1 0,0 0,-1-1,1 0,-1 0,0-1,0 0,0 0,-1 0,0-1,0 1,-1-1,0-1,0 1,0 0,-1-1,0 0,3-13,1-26,-2 0,-2 0,-5-76,-27-141,19 191,-4 0,-3 1,-3 1,-43-104,52 155,0 0,-1 1,-1 0,-1 1,0 0,-1 2,-1-1,-1 2,0 0,-1 1,-1 1,0 1,0 1,-1 0,-1 1,0 2,0 0,-1 1,0 1,-38-6,21 7,0 2,0 1,0 2,0 2,0 2,0 1,0 2,1 1,0 3,1 0,-47 23,27-5,1 2,-100 74,-86 99,144-113,-89 106,147-148,2 1,2 1,2 3,-38 79,70-128,-17 47,18-50,0 0,1 0,-1-1,1 1,-1 0,1 0,0 0,0 0,0 0,0 0,0-1,0 1,1 0,-1 0,0 0,1 0,0-1,-1 1,1 0,0 0,0-1,0 1,2 2,-2-3,0-1,1 0,-1 1,0-1,0 0,0 0,0 1,1-1,-1 0,0 0,0 0,0-1,1 1,-1 0,0 0,0-1,0 1,0 0,0-1,1 1,-1-1,0 0,0 1,0-1,-1 0,3-1,31-28,-21 18,10-4,0 1,2 2,-1 0,2 1,-1 2,41-11,14-7,610-253,-522 195,33-13,-171 89,0 0,1 2,0 2,1 0,0 2,-1 2,1 1,0 1,0 2,57 10,-65-7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02.4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1783,'0'-2,"0"1,1 0,-1-1,0 1,1 0,0 0,-1-1,1 1,0 0,0 0,0 0,0 0,-1 0,2 0,-1 0,0 0,0 0,0 0,0 1,0-1,1 0,-1 1,2-1,34-12,313-46,-234 43,162-22,99-9,1068-117,22 41,-262 85,-2 42,-484 1,-626-4,1053-12,-5-88,415-252,-1093 228,282-85,-347 57,-40 12,-25 56,-101 30,-49 4,-176 47,-12 4,-5 2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03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1070,'13'-29,"0"1,2 1,1 0,1 2,1-1,1 2,27-26,-37 39,107-111,5 6,145-107,-192 165,2 3,148-78,-184 113,0 2,1 2,1 2,0 1,1 2,0 2,1 3,49-3,-83 9,0 0,0 1,0 0,0 1,0 0,0 1,-1-1,1 2,-1 0,0 0,0 0,0 1,-1 0,1 1,-1 0,8 8,-7-4,1 0,-2 1,1 0,-2 0,1 1,-1 0,-1 0,0 1,-1 0,-1 0,4 16,-3-3,-1 0,-1 0,-2 0,0 0,-2 0,-1 0,-1 0,-1 0,-1 0,-12 31,-12 27,-66 130,91-207,-81 164,-7-4,-205 279,227-369,54-61,9-5,22-16,27-18,-39 21,48-25,1 2,2 2,0 3,1 2,1 2,1 3,109-11,-70 16,-1-5,0-4,134-42,-202 49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47.5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0,'4'4,"311"320,-213-203,-6 5,-6 3,-5 4,83 177,-146-249,-18-40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06.9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1,'561'0,"-556"0,1 0,-1 0,0 0,0 1,1 0,-1 0,0 1,8 2,-12-3,0-1,-1 0,1 1,0-1,-1 1,1-1,-1 1,1 0,-1-1,1 1,-1-1,1 1,-1 0,1-1,-1 1,0 0,1 0,-1-1,0 1,0 0,0 0,0 0,0 0,0 1,0 0,-1 0,1 0,-1 0,0 0,1 0,-1 0,0 0,0 0,0-1,-1 1,-1 3,-17 18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07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0 196,'10'-1,"0"0,-1-1,1 0,-1 0,1-1,9-5,30-7,81-8,164-9,-81 13,474-66,-659 82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07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0,'2'17,"0"1,1-1,1 0,13 32,-9-24,202 610,-198-596,-2-10,-2 2,8 45,-14-53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08.1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48,'4'0,"6"0,9 0,6 0,10 0,13 0,10 0,12 0,10 0,9 0,1-4,-1-2,-9-3,-13-1,-14 2,-12 2,-12 2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08.9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69,'17'-2,"1"0,-1-1,1-1,24-8,15-4,-41 12,15-3,-1 0,1 2,1 2,46 0,-71 3,1 1,-1 0,1 0,-1 0,1 1,-1 0,0 1,0 0,0 0,0 0,-1 1,1 0,-1 0,0 1,0-1,0 1,-1 1,1-1,-2 1,1 0,0 0,-1 0,0 1,3 8,2 8,-1 0,-1 1,-2 0,0 0,-1 0,-2 1,0-1,-2 1,-1 0,0-1,-8 35,-4 6,-3-1,-2 0,-28 61,-78 131,49-110,74-144,0 0,-1 0,1 0,1 0,-1 0,0 1,1-1,-1 0,1 0,-1 0,1 1,0-1,0 0,0 3,1-5,-1 1,0-1,1 1,-1-1,1 1,-1-1,1 0,-1 1,1-1,-1 0,1 1,-1-1,1 0,-1 0,1 0,-1 1,1-1,0 0,-1 0,1 0,-1 0,1 0,0 0,-1 0,1 0,-1 0,1-1,-1 1,1 0,0 0,-1 0,1-1,12-4,0-1,-1 0,16-11,-9 5,207-99,440-151,-666 262,6-2,-1 0,1 0,0 0,-1 1,1 0,0 0,0 0,0 1,0 0,0 0,9 2,-2 2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13.4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26,'1979'-19,"-1487"12,-470 7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14.4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 0,'-1'9,"-1"1,0-1,0 0,0-1,-8 18,-5 17,12-34,1 0,0 1,1-1,0 0,0 1,1-1,1 1,-1-1,1 1,1-1,0 0,0 1,1-1,0 0,0-1,1 1,1-1,-1 1,8 9,59 95,-6 3,-4 3,-6 3,40 129,-89-228,0-1,-2 1,-1 0,0 0,-2 25,1-12,5 1,-3-22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15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1,'2'12,"1"0,0 0,0-1,1 1,0-1,1 0,8 14,6 16,217 606,-226-618,-1-6,0 1,19 30,-17-36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15.8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0 445,'7'-5,"-1"0,1 1,0 0,0 1,1 0,-1 0,1 0,12-2,24-9,164-72,3 10,337-76,-414 123,2 7,214-8,-317 30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16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0 422,'1'-12,"0"0,0 0,1 0,0 0,1 1,0-1,1 1,1-1,-1 1,2 1,11-19,-6 14,1 0,1 0,0 1,1 1,1 0,28-19,-9 12,0 1,1 1,1 2,1 2,0 1,64-13,-62 18,0 2,1 1,40 2,-68 2,0 2,0 0,0 0,-1 1,1 1,0 0,-1 0,0 1,0 0,0 1,0 1,-1 0,0 0,14 11,-19-12,0 0,-1 1,0-1,0 1,0 0,-1 0,0 1,0-1,0 0,-1 1,0 0,0 0,-1-1,0 1,0 0,0 0,-1 0,0 0,-1 0,1 0,-1 0,-4 12,-3 10,-1 0,-1-1,-27 50,-254 472,290-550,-4 11,0-1,1 1,0-1,-3 13,7-22,0 0,-1 1,1-1,0 1,0-1,0 0,0 1,0-1,0 1,1-1,-1 0,0 1,1-1,-1 0,1 1,-1-1,2 3,0-3,-1-1,0 1,0 0,0-1,1 1,-1-1,0 1,0-1,1 1,-1-1,0 0,1 0,-1 0,1 0,-1 0,0 0,1 0,-1 0,0 0,1 0,-1-1,3 0,130-44,-89 28,54-12,165-23,44-9,-274 52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48.8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1,'235'12,"-38"0,-139-11,-1 3,1 3,85 20,-121-21,-4-3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17.8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957 0,'-17'1,"0"1,0 0,1 1,-1 0,-28 12,-78 38,95-40,-282 149,255-128,2 2,2 2,-70 67,110-95,2 0,-1 1,1 0,1 0,0 1,1 0,-9 19,15-27,-1 1,0 0,1 0,0-1,0 1,1 0,-1 0,1 0,0 0,1 0,-1 0,1 0,0 0,0 0,0-1,1 1,0 0,0-1,0 1,0-1,1 1,-1-1,8 7,11 11,2-1,1-1,0-2,1 0,1-1,1-2,0-1,1-1,36 12,-35-17,0 0,1-2,0-1,49 1,-16-5,75-10,-120 5,0 0,0-2,0-1,-1 0,0-1,-1 0,0-2,0 0,20-16,9-5,-14 11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18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678 2,'-47'0,"12"-1,-1 2,-34 4,57-2,1-1,0 1,0 1,0 0,0 1,0 0,1 1,0 0,-14 11,-10 12,0 1,3 2,0 2,3 1,0 1,3 1,1 1,1 2,3 0,-17 44,32-69,0 0,1 1,1-1,1 1,0 0,1 0,-1 27,4-33,0-1,0 0,1 0,0 0,0 0,1 0,0 0,1 0,-1-1,2 0,-1 0,1 0,1 0,9 11,2-3,1-1,0 0,1-1,0-1,1-1,0-1,1 0,1-2,-1 0,2-2,38 9,-17-8,1-1,0-2,1-2,-1-2,50-6,-71 2,0 0,0-2,-1-1,1-1,-2 0,1-2,-1-1,0-1,-1 0,26-20,-33 21,-1 0,-1-1,0-1,0 0,-1-1,-1 0,0 0,-1-1,0 0,-1-1,-1 0,0 0,-1-1,-1 1,6-28,-8 23,-1 0,0 0,-2 1,0-1,-1 0,-1 0,-1 0,-1 1,0-1,-2 1,0 0,-1 1,-1 0,-1 0,0 0,-1 1,-1 1,-1-1,0 2,-1 0,-19-17,13 14,7 7,0 0,0 0,-1 1,-20-11,13 11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19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470 153,'-19'-20,"-1"1,0 2,-2 0,0 1,-38-21,51 32,-1 1,1 0,-1 1,0 0,0 1,0 0,0 0,0 1,-1 1,1-1,0 2,0-1,-1 1,1 1,0 0,0 0,0 1,-9 5,10-5,1 1,-1 0,1 1,0 0,0 0,1 1,0 0,0 0,-8 10,12-13,1 0,0 0,0 0,0 1,0-1,1 1,-1-1,1 1,0 0,0-1,0 1,0 0,1 0,-1 0,1 0,0-1,0 1,1 0,-1 0,1 0,0 0,0-1,0 1,0 0,3 3,4 8,1 0,1 0,0-1,0-1,2 0,0 0,21 17,104 70,-115-86,104 66,-60-40,108 86,-170-122,1-1,-1 1,0 0,-1 0,1 1,-1-1,0 1,0-1,0 1,-1 0,0 0,0 1,0-1,1 6,-3-8,0 0,0-1,0 1,0 0,-1 0,1 0,-1-1,0 1,0 0,0-1,0 1,-1 0,1-1,-1 0,1 1,-1-1,0 0,0 0,0 0,0 0,0 0,0 0,-1-1,1 1,-1-1,1 1,-1-1,-4 2,-152 63,-13 7,128-50,-72 32,92-47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20.5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667 181,'-29'30,"-2"-2,0-2,-2-1,0-1,-2-2,0-1,-2-2,0-1,-1-2,-1-2,0-1,-1-3,0-1,-52 6,89-15,0 0,-1 0,1 1,0-2,0 1,0 0,0-1,0 1,0-1,0 0,1 0,-1 0,0 0,0 0,1-1,-1 1,0-1,1 0,0 0,-1 0,1 0,0 0,-3-4,4 3,-1-1,1 1,0 0,0-1,0 1,0-1,1 1,-1-1,1 1,0-1,0 1,0-1,1 0,-1 1,1-1,0 1,0 0,0-1,3-5,5-7,0 0,0 1,1 0,1 0,1 2,0-1,1 1,0 1,30-21,-1 4,1 2,61-27,-69 37,1 2,0 1,1 2,1 2,0 1,0 2,0 1,1 2,0 2,0 2,0 1,0 2,0 2,-1 2,0 1,0 1,-1 3,0 1,-1 1,-1 2,0 2,-1 1,40 30,-42-24,-1 2,-1 0,-2 2,0 2,-3 0,0 1,-2 2,-1 0,-2 2,-2 0,-1 1,-1 1,-3 0,-1 1,-2 0,-1 1,-2 0,-2 1,-2-1,-2 1,-1 0,-2-1,-2 1,-2-1,-1 0,-2 0,-22 60,17-65,-2 0,-1-1,-2-1,-1-1,-1 0,-2-2,-1 0,-38 36,24-32,-1-2,-2-1,-1-2,-1-2,-82 38,121-63,0 1,0-1,-1-1,1 1,-1-1,1 0,-1 0,0 0,1 0,-1-1,0 0,1 0,-1 0,0-1,1 1,-1-1,1 0,-1 0,1-1,-1 0,1 1,0-1,-1-1,1 1,0-1,1 1,-1-1,0 0,1 0,0-1,0 1,-4-5,-35-45,2-2,3-1,2-2,-30-68,55 103,1 0,-9-33,16 50,1-1,0 0,0 0,0 0,0-1,1 1,1 0,-1 0,1 0,0 0,1 0,4-13,-5 17,1 1,0 0,0-1,0 1,0 0,0 0,1 0,-1 0,1 0,-1 1,1-1,0 1,-1 0,1 0,0 0,0 0,5-1,59-8,-48 9,53-2,1 3,0 3,98 17,-46-5,74 6,295 69,-455-78,-8-1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21.6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443 793,'-13'-14,"0"0,-1 1,-1 0,0 1,-1 1,0 1,-1 0,0 1,0 1,-1 1,0 0,0 1,-28-5,41 11,0 0,1 0,-1 1,0-1,0 1,1 0,-1 0,1 1,-1 0,1-1,0 2,0-1,0 0,0 1,0 0,0-1,0 2,1-1,0 0,0 1,0-1,0 1,0 0,1 0,-1 0,-1 6,-6 11,0 0,2 1,-10 42,6-17,3 0,2 1,2 0,1 68,4-94,2-1,0 1,1-1,1 0,1 0,1-1,1 1,1-2,0 1,2-1,0 0,18 24,1-10,0-1,3-2,0-1,2-2,0-1,2-2,1-1,1-2,1-2,1-1,0-2,1-2,1-1,0-3,82 10,-109-19,0-1,0-1,0 0,0-1,0-1,-1 0,1-1,-1-1,0 0,0-1,0-1,-1 0,0 0,0-1,-1-1,0 0,17-18,-4 2,-2 0,-1-2,0-1,-2-1,-2 0,23-49,-9 1,-3-1,-4-1,-4-1,-3-1,-3-1,5-113,-17 151,-2-1,-2 1,-2 0,-1 0,-3 0,-23-81,23 103,-2-1,-1 1,-1 1,0 0,-2 1,0 0,-1 1,-1 0,-1 1,0 1,-2 0,0 2,-1 0,-27-17,25 19,-1 2,-1 0,1 1,-2 1,1 2,-1 0,0 1,-1 2,1 0,-1 2,-40 1,50 2,-1 0,1 1,0 1,0 0,0 1,0 1,1 0,0 1,0 1,0 0,1 1,0 0,0 1,1 1,1 0,-1 0,1 1,1 0,-15 23,15-19,0 0,2 1,0 1,1-1,0 1,1 0,1 1,-4 26,9-40,-1 1,1-1,-1 1,1-1,0 1,1-1,-1 1,1-1,0 0,0 1,0-1,1 0,0 0,0 0,0 0,0 0,0 0,1 0,-1-1,1 1,0-1,0 0,1 0,-1 0,0 0,1-1,0 1,0-1,0 0,0 0,0 0,0-1,0 1,1-1,-1 0,0 0,1-1,-1 1,5-1,47 3,96-6,-33-1,-83 4,-1-2,63-10,-77 7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25.4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3949 320,'2'-16,"0"0,1-1,1 1,0 0,1 0,1 1,9-17,-6 12,1 1,1 0,1 1,18-21,-25 33,0 1,0 0,0 0,0 0,1 1,0 0,0 0,0 1,1-1,-1 1,1 1,-1-1,1 1,0 0,0 1,0 0,8-1,3 2,0 2,0 0,0 0,0 2,-1 0,1 1,-1 1,0 1,28 14,-23-8,-1 0,0 1,-1 1,-1 1,0 1,25 29,-41-42,1 1,-1-1,-1 1,1 0,-1 0,0 0,0 0,0 1,-1-1,0 0,0 1,0-1,0 1,-1-1,0 1,0-1,-1 1,0-1,0 1,0-1,0 0,-1 0,0 1,0-1,-3 5,-8 15,-1-1,-1-1,-32 39,32-44,-113 136,-221 203,-182 109,-349 214,-45-57,833-564,-480 322,439-283,6 6,-130 135,209-189,2 2,3 3,2 1,2 2,3 2,3 1,3 2,2 0,3 2,3 1,3 1,2 1,4 0,3 1,2 0,3 82,8-66,4 0,3-1,4-1,4 0,3-1,4-1,4-1,3-1,43 76,-26-69,3-2,4-3,4-2,3-3,3-3,3-2,119 92,-60-70,4-6,3-5,4-7,202 79,617 156,-66-109,11-99,-478-102,-372-4,0-2,0-3,-1-2,0-2,93-38,-64 5,-13 6,-65 39,0 0,-1 1,1-1,0 0,0 1,-1 0,1-1,0 1,0 0,0 0,0 1,-1-1,1 1,0-1,0 1,-1 0,1 0,0 0,-1 0,1 1,-1-1,0 1,1 0,-1-1,0 1,0 0,0 0,0 0,0 0,2 4,6 8,0 1,-1 1,13 27,-13-23,53 117,-61-136,-1 0,0 0,1 0,-1-1,1 1,-1 0,1 0,-1-1,1 1,-1 0,1-1,0 1,-1-1,1 1,0-1,0 1,-1-1,1 1,0-1,0 0,0 1,0-1,-1 0,1 0,0 0,0 0,0 0,0 0,0 0,0 0,0 0,0 0,-1 0,1 0,0-1,0 1,0 0,0 0,-1-1,1 1,1-1,1-1,-1-1,1 1,-1 0,0-1,1 1,-1-1,0 0,0 0,-1 0,1 0,1-5,-2 6,0 0,0 0,0 0,-1 0,1 0,-1 0,0 0,1 0,-1 0,0-1,0 1,0 0,-1 0,1 0,0 0,-1 0,0-3,0 4,0 0,0 0,-1 0,1 0,0 1,0-1,0 0,-1 1,1-1,0 1,-1-1,1 1,0 0,-1 0,1-1,0 1,-1 0,1 0,-1 0,1 1,0-1,-1 0,1 0,0 1,-1-1,1 1,0-1,-1 1,1-1,0 1,0 0,-2 1,-12 6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26.9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1667,'1'-9,"0"1,0-1,1 0,0 1,1-1,0 1,0 0,6-11,-3 7,32-70,4 2,3 2,4 2,3 2,3 3,3 1,3 4,108-91,-142 135,1 2,1 1,1 1,0 1,63-24,-81 36,0 1,1 1,-1 0,1 0,0 2,0-1,0 2,0-1,0 2,0 0,-1 0,1 1,0 1,0 0,-1 1,0 0,0 1,22 12,-25-10,0 0,-1 0,0 1,0 0,-1 1,0 0,-1 0,0 0,0 1,0-1,-2 1,1 1,-1-1,-1 1,5 20,0 13,-2 0,1 71,-7-100,1 68,-5-1,-3 1,-34 159,11-128,-4-1,-59 129,89-233,1 0,-1 1,-1-1,0 0,0 0,-12 15,17-24,0 0,0 1,0-1,-1 0,1 0,0 1,0-1,0 0,-1 0,1 0,0 1,0-1,0 0,-1 0,1 0,0 1,0-1,-1 0,1 0,0 0,-1 0,1 0,0 0,0 0,-1 0,1 0,0 0,-1 0,1 0,0 0,0 0,-1 0,1 0,0 0,-1 0,1 0,0 0,0 0,-1-1,1 1,0 0,-1 0,-1-16,6-23,151-539,-105 406,389-1077,-433 1235,-4 8,0 0,1 1,-1-1,1 0,0 1,7-9,-10 14,1-1,-1 1,0 0,0 0,1-1,-1 1,1 0,-1 0,0-1,1 1,-1 0,0 0,1 0,-1 0,1 0,-1-1,1 1,-1 0,0 0,1 0,-1 0,1 0,-1 0,1 1,-1-1,0 0,1 0,-1 0,1 0,-1 0,0 1,1-1,-1 0,0 0,1 0,-1 1,0-1,1 0,-1 1,0-1,1 0,-1 1,0-1,0 0,1 1,-1-1,0 1,0-1,0 0,0 1,0-1,0 1,0-1,1 0,-1 1,0-1,0 1,5 26,-5-27,3 46,-3-1,-8 77,0-21,10 307,5-311,5-1,29 113,-35-183,1 0,2-1,18 39,-25-58,2 0,-1-1,1 1,0-1,0 0,0 0,1 0,-1 0,1-1,0 0,1 0,-1 0,1-1,0 0,0 0,0 0,0-1,0 1,13 1,9-1,0-2,0-1,47-6,-44 3,10-1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27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1,'-2'514,"5"536,-3-1013,7 99,-6-126,0 0,1 1,1-1,0 0,0 0,1 0,0-1,0 1,12 16,-14-24,1 1,-1-1,1 0,-1 0,1 0,0 0,0 0,0-1,0 1,0-1,1 0,-1 0,0 0,0 0,1 0,-1-1,1 1,-1-1,0 0,1 0,-1-1,5 0,6-1,-1-1,0-1,0 0,13-6,10-6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27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0,'2'40,"1"0,2 0,2 0,2-1,18 54,88 185,-78-196,24 61,55 120,-92-217,1-2,3 0,49 59,-47-67,2-3,2 0,48 36,-59-55,-3-5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28.2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1 358,'0'-6,"1"0,0 1,1 0,-1-1,1 1,0 0,0 0,0 0,1 0,0 0,0 0,0 1,1-1,-1 1,1 0,0 0,0 1,1-1,-1 1,8-4,11-8,1 2,47-19,-57 26,83-35,1 5,141-33,-212 63,0-1,39-16,-45 14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51.9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1 526,'11'-11,"1"1,0 0,0 1,2 1,-1 0,1 0,0 2,0-1,0 2,1 0,0 1,0 0,1 1,-1 1,1 1,-1 0,28 2,-3 2,0 2,0 2,-1 2,0 1,63 26,-91-31,0 1,0 0,-1 0,0 1,0 0,0 1,-1 0,-1 0,1 1,-1 0,-1 1,1 0,-2 0,1 0,-1 1,-1 0,0 0,-1 1,6 22,-5-11,-1 0,0 0,-2 1,-1-1,-1 0,-1 1,-1-1,-1 0,-9 36,11-56,0 0,1-1,-2 1,1 0,0 0,-1 0,1-1,-1 1,0-1,-3 5,5-7,0 0,-1 0,1 0,0 1,0-1,0 0,-1 0,1 0,0 0,0 0,-1 0,1 0,0 0,-1 1,1-1,0 0,0 0,-1 0,1 0,0 0,0 0,-1-1,1 1,0 0,-1 0,1 0,0 0,0 0,-1 0,1 0,0-1,0 1,-1 0,1 0,0 0,0 0,0-1,-1 1,-5-23,4-9,2 0,0-1,3 1,1 0,1 0,14-47,7-4,43-94,74-164,-141 335,1 0,1-1,-2-1,1 1,-1 0,0-1,-1 1,0-1,1-14,-2 21,0 1,0 0,0-1,0 1,0 0,0-1,0 1,0 0,0-1,0 1,0 0,0-1,0 1,0 0,0-1,0 1,0 0,0-1,-1 1,1 0,0 0,0-1,0 1,0 0,-1-1,1 1,0 0,0 0,-1-1,1 1,0 0,-1 0,1 0,0 0,0-1,-1 1,1 0,0 0,-1 0,1 0,0 0,-1 0,0 0,-11 13,-7 25,16-24,1-1,0 1,1-1,0 1,1 0,1-1,0 1,0-1,8 25,-3-18,1 0,1 0,1-1,1-1,20 31,11 3,2-3,2-1,55 45,-74-68,2-1,-16-14,0 0,-1 1,10 13,-8-7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28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50,'0'-3,"0"1,1 0,-1 0,1 0,0-1,0 1,0 0,0 0,0 0,0 0,0 0,0 0,1 1,-1-1,1 0,-1 1,1-1,0 1,0-1,0 1,0 0,0 0,0 0,0 0,0 0,0 0,0 1,0-1,1 1,-1-1,0 1,0 0,4 0,10-1,0 0,0 2,24 2,-40-3,31 5,0 2,0 1,-1 1,0 1,-1 2,0 1,-1 1,-1 1,0 2,-1 1,-1 0,0 2,-2 1,25 28,-18-15,-1 1,-2 1,-2 2,-1 0,-2 2,-1 0,-3 2,-1 0,15 61,-15-16,-5 0,-3 1,-3 100,-5-116,-1 890,-81 4,73-917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30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1 226,'0'-3,"0"0,1 0,0 0,0 1,0-1,0 0,0 1,1-1,-1 1,1-1,-1 1,1 0,0-1,0 1,0 0,0 0,3-1,46-33,-35 27,15-9,0 1,2 2,45-15,2-1,-58 25,0 1,0 0,1 2,-1 0,1 2,0 0,32 4,-2-2,-37-1,1 0,-1 2,1-1,-1 2,0 0,0 1,0 1,0 0,-1 1,0 1,0 0,0 1,-1 1,-1 0,1 1,-1 0,-1 1,0 1,-1 0,0 0,15 23,-4 1,-1 1,-3 1,-1 0,-1 1,-3 1,11 50,32 254,-50-296,15 112,70 498,47-9,-37-164,-69-309,-23-124,-3-1,1 61,-7-83,-2 0,0-1,-2 1,-1-1,-13 40,15-56,-1 0,-1-1,0 0,-1 0,0 0,0 0,-1-1,-1 0,0-1,0 1,-1-2,0 1,0-1,-1 0,0-1,0-1,-1 1,0-1,0-1,0 0,-1-1,0 0,0-1,0 0,-24 2,7-4,3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31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0,'-2'12,"0"1,-1-1,-1 0,0 0,0 0,-1 0,-1-1,-7 13,-10 20,-41 103,-74 250,124-345,3 1,2 0,2 0,2 1,3 0,2 0,3 0,16 95,12-37,5-1,89 190,23 62,13 189,-132-444,13 92,-27-121,-14-76,0 0,1-1,-1 1,0-1,1 1,0-1,-1 0,1 1,0-1,0 0,0 0,1 0,-1-1,0 1,1 0,-1-1,1 0,-1 1,1-1,0 0,0 0,-1-1,1 1,0-1,0 1,0-1,3 0,16 2,-1-2,36-2,-36 0,42-2,-2-3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32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0 332,'17'-2,"0"0,-1-1,31-10,-29 8,160-51,37-10,-31 17,-57 13,189-28,-169 37,-114 19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32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1 365,'59'-2,"0"-3,-1-2,73-19,167-59,-190 51,70-18,239-78,-399 124,-12 3,0 0,0 0,0 1,0 0,1 1,-1 0,0 0,1 0,0 0,-1 1,1 0,-1 1,9 1,-3 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34.3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26 158,'0'-5,"0"-4,0-6,-4 0,-2-2,1-1,1-3,1-6,1 6,1 11,0 19,1 21,5 18,1 17,-1-3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34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1 645,'81'-67,"-33"33,1 2,2 3,59-27,-35 19,164-83,334-117,-473 209,-70 24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35.7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1 483,'0'-4,"0"1,1 0,0-1,0 1,0 0,0 0,0 0,1 0,-1 0,1 0,0 0,0 0,0 1,0-1,4-3,45-36,-27 23,34-26,2 3,2 2,2 2,1 4,2 2,1 4,1 2,1 4,1 2,79-11,-113 26,-1 1,1 2,0 2,0 1,0 1,69 15,-92-14,0 1,-1 0,1 1,-1 1,0 0,0 0,0 1,-1 1,0 0,-1 1,0 0,0 1,-1 0,0 1,-1 0,0 0,-1 1,0 0,-1 1,8 18,-8-12,-2 0,0 0,-2 1,0 0,-1 0,-1 0,0 0,-2 0,0-1,-2 1,0 0,-1-1,-9 26,-9 19,-3-1,-50 90,-9-2,-7-5,-6-3,-7-5,-132 137,217-252,19-23,0 0,0 0,0 0,0 0,0 0,0 0,0 0,0 0,0 0,1 0,-1 0,0 0,0 0,0 0,0 0,0 1,0-1,0 0,0 0,0 0,0 0,0 0,0 0,0 0,0 0,0 0,0 0,0 0,0 1,0-1,0 0,0 0,0 0,0 0,0 0,0 0,0 0,0 0,0 0,0 0,0 1,0-1,0 0,0 0,35-25,-26 18,35-24,1 2,1 3,71-31,160-47,-48 19,-165 61,-29 12,51-27,-73 30,-8 2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36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1,'-2'3,"-1"1,1 0,0-1,0 1,0 0,0 0,1 1,0-1,0 0,0 0,0 1,1-1,-1 6,3 59,-2-66,42 367,-40-336,1 0,2 0,1-1,1 1,20 50,-18-66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37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0 466,'8'-5,"-1"-1,1 1,0 1,0 0,1 0,-1 0,1 1,14-4,8-3,374-158,-230 90,266-80,-431 156,-1 0,1 0,-1 1,12-1,-20 2,0 0,0 0,0 0,0-1,0 1,0 0,0 0,-1 0,1 1,0-1,0 0,0 0,0 0,0 1,0-1,0 1,-1-1,1 0,0 1,0-1,0 1,-1 0,1-1,0 1,-1 0,1-1,-1 1,1 0,-1 0,1-1,-1 1,1 0,-1 0,0 0,1 0,-1 0,0-1,0 1,0 0,1 0,-1 0,0 0,0 0,-1 0,1 0,0 0,0 0,0 0,0-1,-1 1,1 0,-1 0,1 0,0 0,-1 0,0 0,-2 3,1-1,-1 0,1 1,-1-1,0-1,0 1,-1 0,1-1,0 1,-1-1,-5 2,5-1,-15 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52.6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0,'-3'4,"1"1,0-1,0 1,0-1,0 1,0-1,1 1,0 0,0 0,0 7,-4 14,-91 399,72-256,6 0,7 209,12-363,0 0,1 0,0 0,2 0,0 0,0-1,1 1,1-1,0-1,1 1,1-1,0 0,1-1,0 0,1 0,0-1,1 0,0-1,0 0,1-1,1 0,0-1,0 0,0-1,1-1,0 0,0-1,1 0,-1-1,1-1,27 3,55-6,-76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38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0,'1'21,"1"0,0 0,2 0,1-1,0 1,13 28,60 115,-53-115,200 364,-113-212,-77-141,-22-45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38.7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43,'0'-4,"0"-6,0-5,0 4,0 9,0 12,5 13,0 10,4 13,5 15,8 18,5 12,1 3,-3-2,-7-17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39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0 486,'33'-3,"-1"-2,0-1,0-1,0-2,58-24,-3 1,178-52,365-124,-306 115,-304 88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40.0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54,'10'0,"0"-2,0 0,0 0,0-1,0 0,14-6,-12 3,1 2,0 0,19-4,11 3,1 1,0 2,0 2,0 2,0 2,46 11,-72-12,0 2,0 0,0 1,-1 1,0 1,0 0,-1 1,0 1,-1 0,0 1,0 1,-1 0,-1 1,0 0,-1 2,20 28,-26-33,-1 0,-1 0,1 0,-2 1,1 0,-1 0,-1 0,0 0,-1 0,0 0,0 0,-2 13,-1-6,-1-1,-1 1,0-1,-1 0,-1 0,-15 31,-4-4,-2-2,-1 0,-3-2,-51 52,16-26,30-30,-56 69,92-104,0-1,-1 0,1 0,0 0,0 0,0 0,0 0,-1 0,1 1,0-1,0 0,0 0,0 0,0 0,0 1,0-1,0 0,-1 0,1 0,0 0,0 1,0-1,0 0,0 0,0 0,0 1,0-1,0 0,0 0,0 0,0 1,0-1,0 0,1 0,-1 0,0 1,0-1,0 0,0 0,0 0,0 0,0 0,0 1,1-1,-1 0,0 0,0 0,0 0,0 0,1 0,-1 1,0-1,0 0,0 0,1 0,15-2,18-9,24-8,0 3,78-13,-70 16,33-7,322-60,-407 78,20-5,-1 3,0 0,1 3,35 2,-67-1,0 0,0 0,0 1,0-1,0 1,0 0,0-1,0 1,0 0,0 0,0 0,0 0,-1 1,1-1,2 3,4 7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41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618 46,'-1'-1,"1"-1,-1 0,1 1,-1-1,0 0,0 1,0-1,0 1,0 0,0-1,0 1,-1 0,1-1,0 1,-1 0,1 0,-1 0,1 0,-1 1,0-1,1 0,-3 0,-39-13,31 13,0 0,0 1,-1 0,1 1,0 0,0 1,0 0,0 1,0 0,1 1,-1 0,1 1,0 1,-12 7,-14 10,1 2,-51 44,54-41,-58 53,81-72,1 1,1 0,0 1,0 0,1 0,-10 24,15-31,1 1,0 0,0 0,1 0,-1 1,1-1,0 0,0 0,1 0,0 0,0 0,0 0,0 0,1 0,0-1,0 1,0 0,0-1,1 1,0-1,0 0,0 0,6 6,9 9,1-2,0 0,30 20,-42-32,60 41,2-3,2-2,1-4,2-4,2-2,1-4,0-3,2-4,1-3,0-3,130 4,-193-17,-1-2,0 0,1 0,-1-2,30-7,-40 7,1 1,0-1,-1 0,0-1,0 0,0 0,0 0,-1 0,1-1,-1 0,0 0,-1-1,1 1,-1-1,6-11,7-17,-2-1,-2 0,-1-1,-1 0,-2-1,-2 0,5-70,11-167,-23 271,0 1,0-1,1 0,-1 0,1 1,-1-1,1 0,0 0,0 1,0-1,1 1,-1-1,3-2,-4 5,1-1,0 1,-1 0,1-1,-1 1,1 0,0 0,0-1,-1 1,1 0,0 0,-1 0,1 0,0 0,-1 0,1 0,0 0,-1 0,1 1,0-1,0 0,-1 0,1 1,-1-1,1 0,0 1,-1-1,1 0,-1 1,1-1,0 2,8 7,-1 0,0 0,-1 1,10 17,-13-20,50 78,3-3,4-3,4-2,2-3,135 114,-196-183,141 101,-130-95,1 0,1-2,0 0,0-2,1 0,32 7,-48-13,0 0,-1-1,1 1,0-1,0 0,0 0,-1 0,1-1,0 1,0-1,-1 0,1 0,0 0,-1 0,1-1,-1 0,0 0,4-2,-4 1,-1 1,0-1,0 1,0-1,0 0,-1 0,1 0,-1 0,0 0,1 0,-2-1,1 1,0 0,0 0,-1-1,0 1,0 0,0-1,0 1,0 0,-2-4,-4-32,-3 1,-1 1,-2 0,-1 0,-2 1,-2 1,-1 1,-1 0,-2 1,-2 1,-1 2,-1 0,-1 1,-2 2,-38-31,55 50,0 0,-1 0,1 1,-1 0,-1 1,0 0,1 1,-2 1,1 0,0 0,-1 2,0 0,1 0,-25 1,17 3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42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541 5,'-102'-2,"49"-1,0 3,0 2,-55 10,100-11,-1 1,1 0,-1 1,1-1,0 2,0-1,0 1,1 0,-1 1,1 0,0 0,0 0,1 1,0 0,0 1,0-1,1 1,-1 0,2 0,-1 1,1-1,0 1,1 0,0 0,0 1,1-1,0 0,0 1,1 0,0-1,0 1,1 0,1-1,0 10,2-2,0-1,1 1,0-1,2 0,-1 0,2-1,0 0,1 0,0 0,1-1,1 0,0-1,0 0,1-1,1 0,18 14,17 10,2-2,2-2,55 24,134 49,-61-29,-167-70,-1 1,0 0,-1 0,1 2,-1-1,11 12,-19-18,-1 1,1-1,-1 1,0 0,0 0,0-1,0 1,0 0,0 0,0 0,0 0,-1 0,1 0,-1 1,1-1,-1 0,0 4,-1-3,0-1,1 0,-1 0,-1 0,1 1,0-1,0 0,-1 0,1-1,-1 1,0 0,1 0,-1-1,0 1,0-1,0 0,0 1,0-1,-1 0,-1 1,-143 58,131-53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44.3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508 440,'-63'3,"0"3,-85 20,-33 3,178-28,1-1,0 0,-1 0,1 1,-1-1,1-1,0 1,-1 0,1-1,-1 1,1-1,0 1,0-1,-1 0,1 0,0 0,0-1,0 1,-2-2,3 1,0 1,1-1,-1 1,1-1,-1 1,1-1,0 1,0-1,0 1,0-1,0 0,0 1,0-1,0 1,1-1,-1 1,1-1,-1 1,1-1,-1 1,1-1,0 1,0 0,0-1,0 1,0 0,0 0,0 0,0 0,2-1,48-54,3 3,2 2,2 2,2 3,96-55,-131 86,0 1,1 2,0 1,1 0,31-6,-41 13,0 1,1 1,-1 1,0 0,1 1,-1 1,1 1,-1 0,30 8,-7 4,0 1,0 2,-2 2,0 1,-1 2,39 31,-17-6,-2 2,85 93,-107-101,-1 1,49 82,-71-102,0 0,-2 1,0 0,-2 1,0-1,-2 2,0-1,2 30,-8-40,-1 0,0 0,-1 1,-1-2,0 1,0 0,-2-1,1 1,-2-1,0-1,0 1,-2-1,1 0,-1 0,-1-1,-20 20,-12 9,-2-2,-87 59,104-78,-11 7,-248 169,221-156,-2-3,-113 45,171-78,1-1,-1 0,1 0,-1 0,0-1,1 0,-1 0,0-1,0 0,0-1,1 1,-1-2,0 1,1-1,-1 0,-13-6,9 1,0 0,0-1,1 0,0-1,1 0,0-1,0 0,-11-16,-2-1,2-1,1-1,1-1,2-1,-24-56,37 78,1-1,0 1,0-1,1 0,1 1,0-1,0 0,0 0,2 0,-1 0,1 0,1 0,-1 0,2 1,-1-1,1 1,1-1,0 1,0 0,1 1,0-1,0 1,1 0,0 0,8-8,-10 13,-1 0,1 0,-1 0,1 0,0 1,0 0,0 0,1 0,-1 0,0 1,1-1,-1 1,1 0,-1 0,1 1,0 0,-1-1,1 2,-1-1,1 0,0 1,-1 0,6 1,21 2,133 17,272 72,-61-10,-53-33,-314-49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47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34,'0'-34,"0"53,0 60,2 115,39 282,-25-379,4-2,4 0,4-1,74 166,-82-220,1 0,32 41,-44-67,1-2,1 1,0-1,0-1,1 0,1-1,0 0,0-1,21 11,-21-15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0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1633,'0'-6,"-1"-1,1 1,1-1,-1 0,1 1,0-1,1 1,-1 0,1-1,1 1,-1 0,1 0,0 0,0 1,1-1,0 1,0-1,0 1,0 0,1 1,0-1,0 1,0 0,0 0,1 1,0-1,0 1,0 1,10-5,34-12,0 2,99-20,111-2,-175 28,151-23,-19 0,327-7,-466 40,0-4,0-2,-1-4,0-4,-1-3,141-52,-126 34,761-282,-341 176,-502 139,0-1,1 0,-1-1,-1 0,1 0,-1-1,1 0,-2 0,11-11,43-30,285-123,-144 76,-179 83,22-13,1 2,1 2,1 2,77-17,-116 32,1 1,-1-1,0-1,0 1,0-2,0 1,0-1,-1-1,0 1,0-1,-1-1,0 1,0-1,0-1,10-14,-6 4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1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68,'-32'6,"29"-5,0 0,-1 0,1 0,0-1,0 1,-1-1,1 0,0 0,-1 0,1 0,-4-1,8-2,1 1,-1-1,1 1,0 0,0 0,-1 0,1 0,1 0,-1 1,4-4,10-3,-1 1,1 0,0 1,1 1,0 0,0 2,23-3,1 2,82 3,-94 3,0 1,0 2,0 0,-1 2,1 1,-2 2,1 0,28 16,-40-17,-1 0,0 1,-1 0,0 1,0 1,-1 1,-1-1,0 2,-1 0,0 0,-1 1,-1 0,0 1,10 26,-15-31,-2 0,1 1,-1-1,-1 1,0-1,-1 1,0-1,0 1,-2-1,1 1,-1-1,-1 0,0 1,-1-1,0-1,0 1,-1-1,-1 1,0-1,-7 9,-16 21,-2-1,-2-2,-49 44,69-69,-54 51,-80 58,116-98,-1-2,-1-1,-1-2,-1-1,-46 15,79-31,0-1,1 1,-1-1,0 0,1 0,-1 0,0 0,1 0,-1 0,0 0,1 0,-1-1,0 1,1-1,-1 1,1-1,-1 0,1 1,-1-1,1 0,-2-1,-1-1,1 0,0-1,0 1,0-1,0 1,1-1,-4-8,-2-5,1 0,-8-35,14 49,-6-25,-20-93,25 111,1-1,0 0,1 1,0-1,1 0,0 1,0-1,1 0,4-9,-5 17,0 0,1 1,-1 0,1-1,0 1,0 0,-1 0,1 0,1 0,-1 0,0 1,0-1,1 0,-1 1,1 0,-1 0,1 0,0 0,-1 0,1 0,0 1,0-1,-1 1,1 0,5 0,9 0,-1 0,1 2,21 4,-13-2,60 12,148 47,-136-34,3 1,-77-27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53.4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1,'-1'0,"1"1,-1-1,0 1,0-1,0 1,0 0,0-1,1 1,-1 0,0 0,1-1,-1 1,0 0,1 0,-1 0,1 0,-1 0,1 0,0 0,-1 0,1 0,0 0,0 0,0 0,0 2,-4 29,6-11,0 0,1-1,2 1,0-1,1 0,14 33,65 113,-70-139,70 122,142 187,-210-313,1-2,1 0,34 30,-45-45,0 0,0-1,0 0,1 0,0 0,0-1,0-1,0 0,1 0,-1 0,1-1,0-1,15 1,-12-2,0 0,0-1,20-4,-12-1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2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267 0,'-6'122,"-25"142,16-151,-17 143,-64 435,92-664,2-15,1 0,-1-1,-1 1,0-1,-1 0,-9 20,12-33,0 0,0 1,0-1,0 0,0 0,1 0,-1 0,0 1,1-1,0 0,-1 0,1 0,0 0,0-3,-25-541,18 433,-7-548,15 644,8-71,-8 81,1 0,-1-1,1 1,1 0,0 0,0 0,0 0,9-12,-9 16,0 0,0 1,0-1,1 1,-1 0,1 0,-1 0,1 0,0 0,0 1,0 0,0-1,0 2,0-1,0 0,0 1,0 0,1 0,-1 0,0 0,0 1,0-1,5 3,5 0,1 1,-1 0,0 2,-1-1,18 11,8 9,-1 1,-2 2,0 2,-2 1,39 47,136 187,-51-27,-136-198,-2 1,-2 1,-1 0,13 53,-23-63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3.1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1 343,'1'-3,"1"0,0-1,0 1,1 0,-1 0,1 0,-1 0,1 0,0 1,0-1,0 1,0 0,6-3,-2 1,65-41,3 3,1 3,2 4,110-34,-121 52,-53 14,0 0,0-1,-1 0,1-1,24-13,-19 6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3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4,'3'-3,"5"10,6 15,87 245,-38-92,458 1002,-508-1152,43 74,-49-88,1 0,0-1,1 0,-1 0,2-1,14 11,-22-19,1 0,0 0,0 0,0 0,0 0,0-1,0 0,-1 1,1-1,0 0,0 0,0-1,0 1,0-1,0 1,0-1,0 0,0 0,-1 0,1 0,0-1,-1 1,1-1,-1 0,4-2,10-8,0-1,22-22,-31 28,65-74,-46 51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4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0 145,'4'0,"6"-5,5 0,9-1,3-2,7-5,5-4,4 1,4-1,-3 3,0-2,-3 4,-5 2,-9 4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4.9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14,'59'-7,"-47"4,0 1,1 1,-1 0,19 1,4 5,0 2,-1 1,0 2,0 1,-1 1,52 28,178 121,-169-95,-3 4,-2 5,144 156,-182-171,-3 2,-3 2,-2 2,-3 1,-3 3,43 116,-39-59,-5 1,-6 2,-5 1,-6 1,2 175,-21-278,-1 0,-6 35,5-52,0 1,-1-2,-1 1,0 0,0-1,-1 0,-13 21,7-18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6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1 540,'4'-5,"11"-11,0 0,1 2,1 0,0 0,24-13,117-61,200-81,-261 131,1 5,2 4,160-25,-123 33,-118 20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6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45,'0'4,"12"2,13-5,6-3,11 0,5 0,9 0,2 0,3 1,1-3,-7-2,-4 1,-7-4,-6 1,-6 1,-8 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6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1,'0'4,"4"5,2 6,-1 5,7 6,2 8,7 6,4 4,5 8,7 11,5 8,0 0,-4-4,-3-5,-4-9,-8-5,-2-11,-6-12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7.4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1 461,'8'0,"7"0,9-4,13-10,22-6,16-9,21-7,19-6,6-4,8-3,3 4,-5 4,-11 5,-18 5,-12 8,-13 3,-14 6,-18 4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8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1 245,'10'-8,"0"0,1 1,0 0,0 1,1 1,12-5,13-7,-27 12,224-104,-200 95,1 3,1 0,0 2,71-7,-103 15,0 1,0 0,-1 0,1 0,0 0,0 0,0 1,0 0,-1 0,1 0,0 0,-1 1,1-1,-1 1,1 0,-1 0,0 0,5 4,-6-3,1 1,-1-1,0 1,0-1,0 1,-1 0,1 0,-1 0,0 0,0 0,0 0,-1 0,1 0,-1 0,0 0,0 0,-1 5,-2 16,-1 0,-1 0,-1-1,-1 0,-1 0,-1 0,-1-1,-26 43,-9 1,-76 88,87-113,33-41,0 0,-1 0,1 0,0 0,0 1,0-1,0 0,1 1,-1-1,0 1,0-1,1 1,-1-1,1 1,0-1,-1 1,1 0,0-1,0 3,0-4,1 1,0-1,0 0,-1 1,1-1,0 1,0-1,-1 0,1 0,0 1,0-1,0 0,0 0,-1 0,1 0,0 0,0 0,0 0,0 0,-1-1,1 1,0 0,0 0,1-1,61-25,42-33,167-82,-246 128,-6 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54.2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1 239,'1'-3,"1"1,0 0,0 0,1-1,-1 1,0 0,1 1,-1-1,1 0,0 1,0-1,-1 1,1 0,0 0,0 0,5 0,6-5,170-89,-120 59,-47 25,1 1,0 1,32-12,-9 6,-24 9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8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1 150,'102'1,"-10"1,-1-3,1-5,97-18,106-60,-233 64,-9 5,-41 12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9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1,'3'1,"1"0,-1 0,0 1,0-1,0 1,0 0,0 0,0 0,-1 0,1 1,3 4,3 1,38 34,-3 2,-1 2,52 73,97 169,-100-142,-33-51,-48-74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9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1,'0'4,"4"1,5 5,11 8,4 9,8 5,2 5,4 9,3 4,-5-6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0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1 447,'17'-1,"1"0,-1-2,0 0,0-1,0-1,22-8,97-51,-82 37,73-35,42-22,188-64,-329 139,45-8,-38 12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1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0 297,'4'-1,"-1"0,0-1,0 1,0-1,0 0,0 0,0 0,0 0,-1 0,4-4,7-5,50-29,1 2,105-43,-113 56,-53 23,122-50,-110 46,1 1,-1 1,1 1,0 0,0 1,23 0,-36 2,-1 1,0-1,1 1,-1 0,0-1,0 1,0 0,1 0,-1 0,0 0,0 1,0-1,0 1,-1-1,1 1,0 0,-1-1,1 1,-1 0,1 0,-1 0,0 0,0 0,0 0,0 1,0-1,-1 0,1 0,0 5,1 7,0-1,-1 1,-1 26,0-28,-2 20,0-1,-3 0,0 0,-2 0,-1-1,-24 58,8-38,-1-1,-3-1,-36 47,64-95,-1 0,1 1,-1-1,1 1,-1-1,1 1,-1-1,1 1,0-1,-1 1,1 0,0-1,-1 1,1-1,0 1,0 0,-1-1,1 1,0 0,0-1,0 1,0 0,0-1,0 1,0 0,0-1,0 1,1 0,-1-1,0 1,0 0,0-1,1 1,-1 0,2 0,0-1,-1 1,1-1,-1 0,1 0,-1 0,1 0,-1 0,1 0,0 0,-1 0,1 0,2-1,54-19,20-12,2 4,137-29,-212 56,35-8,1 2,79-3,-99 10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2.6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60,'-8'-8,"-1"0,0 0,0 1,-1 0,-17-9,26 15,-1 0,0 0,0 1,0-1,0 0,1 1,-1 0,0-1,0 1,0 0,0 0,0 0,0 0,0 1,0-1,0 0,0 1,1 0,-1-1,0 1,0 0,1 0,-1 0,0 0,1 0,-1 0,1 0,-1 1,1-1,-1 0,1 1,0-1,0 1,0 0,0-1,0 1,0 0,0 0,1-1,-1 1,1 0,-1 3,-9 28,2 0,2 1,1-1,1 1,2 0,1 1,2-1,1 0,2 0,16 65,-12-71,2 1,1-1,2 0,0-2,2 1,1-2,1 0,1 0,1-2,1-1,34 31,-19-25,1-1,2-1,0-2,1-2,2-2,0-1,47 14,-6-7,0-4,2-4,0-3,1-3,165-1,-234-11,0-1,0 0,-1-2,1 1,-1-2,1 0,-1-1,0-1,18-9,-27 11,0 0,0 0,0-1,-1 0,1 0,-1 0,0 0,-1-1,1 0,-1 0,0-1,-1 1,1-1,-1 1,-1-1,1 0,-1 0,0 0,-1-1,0 1,0 0,0-8,1-37,-8-77,4 106,-2-1,0 1,-2 0,0 0,-16-34,0 24,21 33,1-1,0 1,0-1,-1 1,1-1,0 1,-1-1,1 1,-1-1,1 1,-1 0,1-1,-1 1,1-1,-1 1,1 0,-1 0,1-1,-1 1,1 0,-1 0,1 0,-1 0,0 0,1 0,-1-1,1 1,-1 1,0-1,1 0,-1 0,1 0,-1 0,0 0,1 0,-1 1,1-1,-1 0,1 0,-1 1,1-1,-1 0,1 1,-1-1,1 1,0-1,-1 1,1-1,-1 1,1-1,0 1,0-1,-1 1,1-1,0 1,0-1,-1 1,1 0,0 2,0 0,0 0,0 0,0 0,0 0,0 0,1-1,0 1,-1 0,1 0,0-1,0 1,1 0,-1-1,0 1,1-1,2 4,39 46,-31-38,20 20,2-1,1-1,64 43,129 68,52 4,-240-130,0-1,2-2,0-2,0-2,52 6,-89-15,-1-1,1 0,0 0,0 0,0 0,0-1,0 0,0 0,8-3,-11 3,-1 0,1 0,-1 0,0 0,0 0,0 0,1 0,-1 0,0 0,0 0,0 0,-1-1,1 1,0 0,0-1,-1 1,1-1,-1 1,1-1,-1 1,0-1,1 1,-1-1,0 1,0-1,0 1,0-1,-1 0,1 1,0-1,0 1,-1-1,0-1,-5-15,-1 0,-1 1,-1 0,-20-32,-52-60,81 109,-70-81,-2 3,-137-113,195 180,-7-7,-1 0,-45-27,61 42,1 0,-1 0,0 1,0 0,0 0,0 0,0 1,0-1,0 2,-1-1,1 1,0-1,0 2,-1-1,1 1,0 0,0 0,-10 4,9-2,-206 91,194-85,12-6,0 0,1 1,-1 0,1 0,-8 6,8-3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3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638 2,'-43'-1,"4"1,-50 4,75-2,0 1,0 0,0 1,0 0,1 1,0 1,-15 8,-3 5,0 1,1 2,2 1,0 1,1 1,-35 43,50-53,1 1,0-1,1 2,1-1,0 1,1 1,1 0,1 0,0 0,1 0,1 1,1 0,1 0,0 24,2-34,1 0,0 0,1 0,0 0,1 0,-1-1,2 1,-1-1,1 0,0 0,1 0,0 0,0-1,1 0,-1 0,2-1,-1 1,1-1,0 0,0-1,0 0,13 6,12 5,1-2,1-1,0-2,47 10,-33-9,104 31,82 21,-230-63,-1 0,0-1,1 2,-1-1,0 0,1 1,-1-1,0 1,0 0,0 0,-1 0,1 1,0-1,-1 1,0-1,1 1,-1 0,0 0,0 0,-1 0,1 0,-1 0,1 1,1 5,-3-5,0-1,0 0,0 0,0 0,0 1,0-1,-1 0,0 0,1 0,-1 0,0 0,-1 0,1 0,0 0,-1 0,0-1,0 1,0-1,0 1,0-1,0 0,0 1,-1-1,1 0,-1-1,-5 4,-16 8,-1-1,0-1,-1-2,0 0,0-2,-34 6,20-7,0-2,0-2,-65-5,103 3,0 1,-1-1,1-1,0 1,0 0,-1-1,1 1,0-1,0 1,0-1,0 0,0 0,0 0,0 0,0 0,0-1,0 1,1-1,-1 1,0-1,1 1,-1-1,-1-3,2-5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4.4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1,'-9'133,"-1"-18,3 404,13-364,33 205,-33-324,2 0,1-1,2 0,27 58,-29-75,1-1,0 0,1 0,1-1,1-1,0 0,1-1,1 0,0-1,20 13,35 14,1-3,1-4,119 39,-169-65,-1-1,1 0,25 2,-23-6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5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1,'2'10,"0"1,1-1,0 0,0 0,1 0,0 0,1 0,0-1,8 11,2 6,103 174,259 339,-334-485,3-2,92 82,-119-119,1 0,0-1,0 0,1-2,1-1,0 0,1-2,-1 0,2-2,-1-1,35 6,-55-12,-1 1,1-1,0 0,-1 0,1 0,0 0,-1 0,1 0,0-1,-1 1,1-1,0 0,-1 0,0 0,1 0,-1 0,1 0,-1-1,0 1,0-1,0 1,0-1,0 0,0 0,2-3,-1-1,-1 0,0 0,0 0,0 0,-1 0,0-1,0 1,0 0,-2-14,-2-36,-3 0,-2 0,-29-100,5 21,26 104,-2 0,-1 0,-1 1,-24-49,40 88,1 1,1-1,-1-1,10 9,11 12,237 273,258 318,-514-609,1 1,-2 0,0 1,0 0,-1 0,-1 0,0 1,-1 0,6 25,-9-18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6.4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282 266,'-6'115,"-6"-1,-50 215,52-283,-26 120,-106 297,130-438,11-24,1-6,12-42,130-494,-53 193,52-141,-121 422,-20 66,0 0,0 0,0-1,0 1,1 0,-1 0,0 0,1 0,-1 0,0 0,1 0,0 0,-1 0,1 0,-1 0,1 0,0 0,0 0,0 0,-1 1,1-1,0 0,0 1,0-1,0 0,0 1,0-1,0 1,1 0,-1-1,0 1,0 0,0 0,0 0,2-1,1 3,0 0,0 0,-1 0,1 0,-1 1,0-1,1 1,3 4,4 3,24 23,62 75,-5-3,-8-19,-4 3,97 140,-39-25,-126-188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54.9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61,'4'0,"6"0,5 0,8 0,5 0,5 0,6 0,4-4,8-2,-1-3,-1-1,-4 2,-2 2,-3 2,-6 1,-3 2,-8-3,-7-2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6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0 525,'10'-7,"0"0,0 0,1 1,0 0,0 1,0 1,18-6,-1 0,3-2,1149-402,-1101 388,-57 15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7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 38,'-10'-31,"7"24,10 20,303 590,-113-213,-183-361,-4-9,1 0,0 0,23 29,-30-45,-1 0,1 1,1-2,-1 1,0 0,1-1,0 0,0 0,0 0,0 0,0-1,0 0,1 0,-1-1,1 1,-1-1,1 0,0-1,7 1,407-47,-162 10,-253 36,4 0,1-1,0-1,-1 1,1-1,-1-1,0 0,1 0,15-9,-14 3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8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0 200,'62'-4,"0"-3,0-3,118-34,-100 23,-68 18,40-10,0-1,0-3,74-36,-103 40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9.1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1,'8'0,"0"1,1 1,-1-1,0 1,0 0,0 1,-1 0,1 0,-1 1,0 0,8 5,12 10,36 35,-27-23,92 85,-5 5,-5 5,-6 6,149 228,-196-260,-5 3,60 140,-96-184,-2 2,-3 0,-3 1,-2 1,9 121,-20-85,-17 181,3-227,5-34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6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1 540,'4'-5,"11"-11,0 0,1 2,1 0,0 0,24-13,117-61,200-81,-261 131,1 5,2 4,160-25,-123 33,-118 20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6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45,'0'4,"12"2,13-5,6-3,11 0,5 0,9 0,2 0,3 1,1-3,-7-2,-4 1,-7-4,-6 1,-6 1,-8 1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6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1,'0'4,"4"5,2 6,-1 5,7 6,2 8,7 6,4 4,5 8,7 11,5 8,0 0,-4-4,-3-5,-4-9,-8-5,-2-11,-6-12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7.4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1 461,'8'0,"7"0,9-4,13-10,22-6,16-9,21-7,19-6,6-4,8-3,3 4,-5 4,-11 5,-18 5,-12 8,-13 3,-14 6,-18 4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8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1 245,'10'-8,"0"0,1 1,0 0,0 1,1 1,12-5,13-7,-27 12,224-104,-200 95,1 3,1 0,0 2,71-7,-103 15,0 1,0 0,-1 0,1 0,0 0,0 0,0 1,0 0,-1 0,1 0,0 0,-1 1,1-1,-1 1,1 0,-1 0,0 0,5 4,-6-3,1 1,-1-1,0 1,0-1,0 1,-1 0,1 0,-1 0,0 0,0 0,0 0,-1 0,1 0,-1 0,0 0,0 0,-1 5,-2 16,-1 0,-1 0,-1-1,-1 0,-1 0,-1 0,-1-1,-26 43,-9 1,-76 88,87-113,33-41,0 0,-1 0,1 0,0 0,0 1,0-1,0 0,1 1,-1-1,0 1,0-1,1 1,-1-1,1 1,0-1,-1 1,1 0,0-1,0 3,0-4,1 1,0-1,0 0,-1 1,1-1,0 1,0-1,-1 0,1 0,0 1,0-1,0 0,0 0,-1 0,1 0,0 0,0 0,0 0,0 0,-1-1,1 1,0 0,0 0,1-1,61-25,42-33,167-82,-246 128,-6 3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8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1 150,'102'1,"-10"1,-1-3,1-5,97-18,106-60,-233 64,-9 5,-41 12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55.6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1,'1'0,"1"1,0-1,-1 1,1 0,0 0,-1-1,1 1,-1 0,0 0,1 0,-1 1,0-1,0 0,1 0,-1 1,1 2,18 27,-18-28,52 107,12 18,-49-96,26 66,5 11,-40-94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9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1,'3'1,"1"0,-1 0,0 1,0-1,0 1,0 0,0 0,0 0,-1 0,1 1,3 4,3 1,38 34,-3 2,-1 2,52 73,97 169,-100-142,-33-51,-48-74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7:59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1,'0'4,"4"1,5 5,11 8,4 9,8 5,2 5,4 9,3 4,-5-6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0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1 447,'17'-1,"1"0,-1-2,0 0,0-1,0-1,22-8,97-51,-82 37,73-35,42-22,188-64,-329 139,45-8,-38 12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1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0 297,'4'-1,"-1"0,0-1,0 1,0-1,0 0,0 0,0 0,0 0,-1 0,4-4,7-5,50-29,1 2,105-43,-113 56,-53 23,122-50,-110 46,1 1,-1 1,1 1,0 0,0 1,23 0,-36 2,-1 1,0-1,1 1,-1 0,0-1,0 1,0 0,1 0,-1 0,0 0,0 1,0-1,0 1,-1-1,1 1,0 0,-1-1,1 1,-1 0,1 0,-1 0,0 0,0 0,0 0,0 1,0-1,-1 0,1 0,0 5,1 7,0-1,-1 1,-1 26,0-28,-2 20,0-1,-3 0,0 0,-2 0,-1-1,-24 58,8-38,-1-1,-3-1,-36 47,64-95,-1 0,1 1,-1-1,1 1,-1-1,1 1,-1-1,1 1,0-1,-1 1,1 0,0-1,-1 1,1-1,0 1,0 0,-1-1,1 1,0 0,0-1,0 1,0 0,0-1,0 1,0 0,0-1,0 1,1 0,-1-1,0 1,0 0,0-1,1 1,-1 0,2 0,0-1,-1 1,1-1,-1 0,1 0,-1 0,1 0,-1 0,1 0,0 0,-1 0,1 0,2-1,54-19,20-12,2 4,137-29,-212 56,35-8,1 2,79-3,-99 10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2.6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60,'-8'-8,"-1"0,0 0,0 1,-1 0,-17-9,26 15,-1 0,0 0,0 1,0-1,0 0,1 1,-1 0,0-1,0 1,0 0,0 0,0 0,0 0,0 1,0-1,0 0,0 1,1 0,-1-1,0 1,0 0,1 0,-1 0,0 0,1 0,-1 0,1 0,-1 1,1-1,-1 0,1 1,0-1,0 1,0 0,0-1,0 1,0 0,0 0,1-1,-1 1,1 0,-1 3,-9 28,2 0,2 1,1-1,1 1,2 0,1 1,2-1,1 0,2 0,16 65,-12-71,2 1,1-1,2 0,0-2,2 1,1-2,1 0,1 0,1-2,1-1,34 31,-19-25,1-1,2-1,0-2,1-2,2-2,0-1,47 14,-6-7,0-4,2-4,0-3,1-3,165-1,-234-11,0-1,0 0,-1-2,1 1,-1-2,1 0,-1-1,0-1,18-9,-27 11,0 0,0 0,0-1,-1 0,1 0,-1 0,0 0,-1-1,1 0,-1 0,0-1,-1 1,1-1,-1 1,-1-1,1 0,-1 0,0 0,-1-1,0 1,0 0,0-8,1-37,-8-77,4 106,-2-1,0 1,-2 0,0 0,-16-34,0 24,21 33,1-1,0 1,0-1,-1 1,1-1,0 1,-1-1,1 1,-1-1,1 1,-1 0,1-1,-1 1,1-1,-1 1,1 0,-1 0,1-1,-1 1,1 0,-1 0,1 0,-1 0,0 0,1 0,-1-1,1 1,-1 1,0-1,1 0,-1 0,1 0,-1 0,0 0,1 0,-1 1,1-1,-1 0,1 0,-1 1,1-1,-1 0,1 1,-1-1,1 1,0-1,-1 1,1-1,-1 1,1-1,0 1,0-1,-1 1,1-1,0 1,0-1,-1 1,1 0,0 2,0 0,0 0,0 0,0 0,0 0,0 0,1-1,0 1,-1 0,1 0,0-1,0 1,1 0,-1-1,0 1,1-1,2 4,39 46,-31-38,20 20,2-1,1-1,64 43,129 68,52 4,-240-130,0-1,2-2,0-2,0-2,52 6,-89-15,-1-1,1 0,0 0,0 0,0 0,0-1,0 0,0 0,8-3,-11 3,-1 0,1 0,-1 0,0 0,0 0,0 0,1 0,-1 0,0 0,0 0,0 0,-1-1,1 1,0 0,0-1,-1 1,1-1,-1 1,1-1,-1 1,0-1,1 1,-1-1,0 1,0-1,0 1,0-1,-1 0,1 1,0-1,0 1,-1-1,0-1,-5-15,-1 0,-1 1,-1 0,-20-32,-52-60,81 109,-70-81,-2 3,-137-113,195 180,-7-7,-1 0,-45-27,61 42,1 0,-1 0,0 1,0 0,0 0,0 0,0 1,0-1,0 2,-1-1,1 1,0-1,0 2,-1-1,1 1,0 0,0 0,-10 4,9-2,-206 91,194-85,12-6,0 0,1 1,-1 0,1 0,-8 6,8-3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3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638 2,'-43'-1,"4"1,-50 4,75-2,0 1,0 0,0 1,0 0,1 1,0 1,-15 8,-3 5,0 1,1 2,2 1,0 1,1 1,-35 43,50-53,1 1,0-1,1 2,1-1,0 1,1 1,1 0,1 0,0 0,1 0,1 1,1 0,1 0,0 24,2-34,1 0,0 0,1 0,0 0,1 0,-1-1,2 1,-1-1,1 0,0 0,1 0,0 0,0-1,1 0,-1 0,2-1,-1 1,1-1,0 0,0-1,0 0,13 6,12 5,1-2,1-1,0-2,47 10,-33-9,104 31,82 21,-230-63,-1 0,0-1,1 2,-1-1,0 0,1 1,-1-1,0 1,0 0,0 0,-1 0,1 1,0-1,-1 1,0-1,1 1,-1 0,0 0,0 0,-1 0,1 0,-1 0,1 1,1 5,-3-5,0-1,0 0,0 0,0 0,0 1,0-1,-1 0,0 0,1 0,-1 0,0 0,-1 0,1 0,0 0,-1 0,0-1,0 1,0-1,0 1,0-1,0 0,0 1,-1-1,1 0,-1-1,-5 4,-16 8,-1-1,0-1,-1-2,0 0,0-2,-34 6,20-7,0-2,0-2,-65-5,103 3,0 1,-1-1,1-1,0 1,0 0,-1-1,1 1,0-1,0 1,0-1,0 0,0 0,0 0,0 0,0 0,0-1,0 1,1-1,-1 1,0-1,1 1,-1-1,-1-3,2-5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4.4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1,'-9'133,"-1"-18,3 404,13-364,33 205,-33-324,2 0,1-1,2 0,27 58,-29-75,1-1,0 0,1 0,1-1,1-1,0 0,1-1,1 0,0-1,20 13,35 14,1-3,1-4,119 39,-169-65,-1-1,1 0,25 2,-23-6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5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1,'2'10,"0"1,1-1,0 0,0 0,1 0,0 0,1 0,0-1,8 11,2 6,103 174,259 339,-334-485,3-2,92 82,-119-119,1 0,0-1,0 0,1-2,1-1,0 0,1-2,-1 0,2-2,-1-1,35 6,-55-12,-1 1,1-1,0 0,-1 0,1 0,0 0,-1 0,1 0,0-1,-1 1,1-1,0 0,-1 0,0 0,1 0,-1 0,1 0,-1-1,0 1,0-1,0 1,0-1,0 0,0 0,2-3,-1-1,-1 0,0 0,0 0,0 0,-1 0,0-1,0 1,0 0,-2-14,-2-36,-3 0,-2 0,-29-100,5 21,26 104,-2 0,-1 0,-1 1,-24-49,40 88,1 1,1-1,-1-1,10 9,11 12,237 273,258 318,-514-609,1 1,-2 0,0 1,0 0,-1 0,-1 0,0 1,-1 0,6 25,-9-18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6.4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282 266,'-6'115,"-6"-1,-50 215,52-283,-26 120,-106 297,130-438,11-24,1-6,12-42,130-494,-53 193,52-141,-121 422,-20 66,0 0,0 0,0-1,0 1,1 0,-1 0,0 0,1 0,-1 0,0 0,1 0,0 0,-1 0,1 0,-1 0,1 0,0 0,0 0,0 0,-1 1,1-1,0 0,0 1,0-1,0 0,0 1,0-1,0 1,1 0,-1-1,0 1,0 0,0 0,0 0,2-1,1 3,0 0,0 0,-1 0,1 0,-1 1,0-1,1 1,3 4,4 3,24 23,62 75,-5-3,-8-19,-4 3,97 140,-39-25,-126-188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6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0 525,'10'-7,"0"0,0 0,1 1,0 0,0 1,0 1,18-6,-1 0,3-2,1149-402,-1101 388,-57 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8:56.6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0,'36'41,"36"53,-9-11,-29-40,140 184,-143-181,-2 1,-2 1,24 62,-30-51,-2 2,-3 0,-3 0,-3 2,-2-1,0 69,-8-73,-1-34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7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 38,'-10'-31,"7"24,10 20,303 590,-113-213,-183-361,-4-9,1 0,0 0,23 29,-30-45,-1 0,1 1,1-2,-1 1,0 0,1-1,0 0,0 0,0 0,0 0,0-1,0 0,1 0,-1-1,1 1,-1-1,1 0,0-1,7 1,407-47,-162 10,-253 36,4 0,1-1,0-1,-1 1,1-1,-1-1,0 0,1 0,15-9,-14 3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8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0 200,'62'-4,"0"-3,0-3,118-34,-100 23,-68 18,40-10,0-1,0-3,74-36,-103 40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09.1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1,'8'0,"0"1,1 1,-1-1,0 1,0 0,0 1,-1 0,1 0,-1 1,0 0,8 5,12 10,36 35,-27-23,92 85,-5 5,-5 5,-6 6,149 228,-196-260,-5 3,60 140,-96-184,-2 2,-3 0,-3 1,-2 1,9 121,-20-85,-17 181,3-227,5-34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57.1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23 413,'-10'-45,"7"38,1-1,0 1,0-1,1 1,-1-10,2 15,0 0,0 0,0 0,1 0,-1 0,1 1,-1-1,1 0,-1 0,1 0,0 1,0-1,0 0,0 1,0-1,1 1,-1-1,0 1,1 0,-1 0,1-1,-1 1,1 0,0 0,2-1,1 1,0-1,0 1,0 0,0 0,0 1,0-1,0 1,1 1,-1-1,0 1,0-1,0 1,0 1,0-1,0 1,0 0,-1 0,1 0,-1 1,1 0,6 4,5 5,0 0,-1 1,-1 0,18 20,-11-5,-1 1,-1 0,-2 2,-1 0,-1 1,-2 0,-1 1,-2 0,-1 1,-1 0,2 36,2 53,-7 214,-6-297,2 16,0-35,0 0,-2 0,0 0,-2 0,-6 26,9-47,0-1,0 1,0 0,0 0,0 0,0-1,-1 1,1 0,0 0,0 0,0 0,0-1,-1 1,1 0,0 0,0 0,-1 0,1 0,0 0,0 0,-1-1,1 1,0 0,0 0,0 0,-1 0,1 0,0 0,0 0,-1 0,1 0,0 1,0-1,-1 0,1 0,0 0,0 0,-1 0,1 0,0 0,0 0,0 1,-1-1,1 0,0 0,0 0,0 0,0 1,-1-1,1 0,0 0,0 1,0-1,0 0,0 1,-6-25,4-23,2 0,2 0,2 0,17-74,-9 50,45-252,122-388,-171 678,0 4,-6 56,-4 617,2-629,5 49,-5-60,1 0,0-1,-1 1,1-1,0 0,1 1,-1-1,1 0,-1 0,1 1,0-1,0-1,5 6,1-4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57.8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463 6,'0'0,"0"0,0-1,0 1,0 0,0 0,0-1,0 1,0 0,0 0,0 0,0-1,-1 1,1 0,0 0,0 0,0-1,0 1,0 0,-1 0,1 0,0 0,0-1,0 1,-1 0,1 0,0 0,0 0,-1 0,1 0,0 0,0 0,0 0,-1 0,1 0,0 0,0 0,-1 0,1 0,0 0,0 0,-1 0,1 0,0 0,-18 6,-12 11,11-5,-1-2,0 0,0-2,-1 0,0-1,-27 5,20-5,0 1,-49 22,71-27,0 1,0 0,1 1,-1-1,1 1,0 0,1 0,-1 1,1-1,0 1,0 0,1 0,-1 1,2-1,-1 1,1-1,-2 8,-3 14,2 1,-4 53,8-67,-4 101,4 0,26 196,67 227,-63-393,76 292,-102-428,-3-7,1 0,0 0,-1 0,1 0,0 0,0-1,1 1,-1 0,1-1,-1 1,1-1,0 1,0-1,0 0,0 0,5 4,5-2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58.4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1,'0'934,"0"-914,2 49,-2-66,1 0,-1 1,1-1,-1 0,1 0,0 0,1 0,-1 0,0-1,1 1,0 0,-1 0,1-1,0 0,0 1,1-1,2 3,-4-4,1-1,-1 1,1-1,-1 0,1 1,-1-1,1 0,-1 0,1 0,-1 0,1 0,-1 0,1-1,-1 1,1 0,-1-1,1 1,-1-1,2-1,34-18,-11 5,-3 8,-2 2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59.0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1 486,'0'-7,"1"1,0 0,0-1,0 1,1 0,0 0,0 0,1 0,-1 0,1 0,1 1,-1-1,1 1,0 0,0 0,1 0,-1 1,1 0,0 0,0 0,0 0,7-3,15-7,0 0,1 2,44-14,-22 9,455-184,-311 133,-168 60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8:59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0 162,'2'-7,"1"-1,0 1,0 0,1 0,0 0,0 1,10-13,-7 9,1 0,1 0,0 1,0 0,1 0,20-14,-27 21,-1 1,1-1,0 1,0-1,0 1,0 0,0 0,0 0,0 1,0-1,1 1,-1-1,0 1,0 0,0 1,1-1,-1 0,0 1,0 0,0 0,0 0,0 0,0 0,0 0,0 1,0-1,-1 1,1 0,0 0,-1 0,0 0,1 1,1 2,9 12,0 0,-1 2,-1-1,-1 2,0-1,-2 1,7 24,34 151,-45-178,40 223,16 271,-38 250,-30-675,5-62,0 0,2 29,1-51,-1 1,1-1,-1 1,0-1,1 0,-1 0,0 1,0-1,-1 0,1 0,0 0,-1 0,1 0,-1-1,0 1,1 0,-1-1,0 1,0-1,0 1,0-1,0 0,-1 0,1 0,0 0,0 0,-1-1,1 1,0-1,-1 1,1-1,-4 0,-14 3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00.7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84,'4'0,"1"-4,5-2,4 1,4 1,-1-3,0-1,2 2,-2-3,0 1,1 1,2 2,-3-3,-4 1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03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2 381,'-2'176,"15"303,-13-478,16 90,-15-85,0-1,1 0,0 0,0 0,0-1,0 1,1 0,0-1,0 0,0 1,0-1,1 0,0-1,7 7,-10-9,0-1,0 1,0-1,0 1,1-1,-1 1,0-1,0 0,0 1,1-1,-1 0,0 0,1 0,-1 0,0 0,0 0,1 0,-1-1,0 1,0 0,0-1,1 1,-1-1,0 1,2-2,0-1,0 1,-1 0,1-1,-1 0,0 0,1 0,-1 0,-1 0,3-4,2-7,0-1,-1 1,4-21,26-189,8-28,-42 248,0-1,0 0,1 1,-1 0,1-1,0 1,1 0,-1 0,1 0,-1 0,1 1,0-1,1 1,-1 0,1 0,-1 0,1 0,0 0,4-2,-1 3,-1 0,1 0,0 0,-1 1,1 0,0 0,0 1,0 0,0 0,-1 0,13 3,4 2,0 2,0 0,-1 2,0 0,0 2,28 17,79 55,-4 5,211 193,-336-281,7 8,0-2,0 1,1-1,0 0,11 6,-18-11,0-1,0 1,0-1,0 0,-1 1,1-1,0 0,0 0,0 0,0 0,0 0,0 0,0 0,0 0,0 0,0 0,0 0,0-1,0 1,0 0,0-1,0 1,-1 0,2-2,0 1,-1-1,0 0,0 0,0 0,0 0,0 0,0 0,0 0,-1 0,1 0,-1 0,1-1,-1 1,0 0,0-4,-1-380,-3 161,4-194,0 382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49.2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0 717,'2'-6,"0"1,1 0,-1 0,1 0,0 1,0-1,1 0,-1 1,1 0,0 0,0 0,9-5,-1-3,7-9,0-1,-2-1,18-30,-26 36,2 0,0 1,0 0,2 1,0 0,1 1,0 0,31-21,317-191,-344 213,0-2,-1 0,26-30,-8 8,-24 27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01.1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1157,'45'-46,"53"-70,64-102,206-368,-361 573,3-5,-1 0,0 0,-1-1,8-33,-15 50,-1 1,0-1,1 1,-1-1,0 0,0 1,0-1,0 0,0 1,0-1,0 0,-1 1,1-1,-1 1,1-1,-1 0,1 1,-1-1,0 1,0 0,0-1,0 1,0 0,0-1,0 1,-2-2,0 2,0-1,-1 1,1 0,0 0,0 0,0 0,-1 0,1 1,0 0,-1-1,1 1,-6 1,-4 0,1 1,-1 1,0 0,1 0,0 2,-14 5,0 6,0 0,1 1,2 2,-1 1,2 0,-24 30,13-11,2 1,-49 85,50-67,2 1,2 1,3 1,3 1,3 1,2 0,4 1,-7 109,18-165,-1-1,2 1,-1-1,1 1,1-1,-1 0,1 1,4 9,-4-15,-1 1,0-1,1 1,0-1,-1 0,1 0,0 0,0 0,0 0,1 0,-1 0,0-1,1 1,-1-1,1 0,-1 0,1 0,-1 0,1 0,0 0,0-1,-1 1,1-1,0 0,5 0,45-4,0-2,81-20,-62 12,-51 10,0-1,-1-1,1-1,-1 0,-1-2,30-16,-34 16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04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0 147,'3'-17,"0"1,1 0,1 0,0 1,1-1,12-21,-16 32,-2 5,0-1,0 1,0-1,0 1,1 0,-1-1,0 1,0-1,0 1,1 0,-1-1,0 1,0 0,1-1,-1 1,0 0,0 0,1-1,-1 1,0 0,1 0,-1-1,1 1,-1 0,0 0,1 0,-1 0,0 0,1 0,-1-1,1 1,-1 0,1 0,-1 0,0 0,1 0,-1 1,1-1,11 15,3 27,34 259,-26-144,-19-134,147 746,-149-763,5 22,0 0,2 0,2-1,0-1,26 44,-36-68,0 0,1 0,-1 0,1 0,0 0,-1-1,1 1,0 0,0-1,0 0,0 1,0-1,0 0,1 0,-1 0,0 0,0-1,1 1,-1 0,1-1,3 0,-2 0,-1-1,1 1,-1-1,1 0,-1-1,0 1,1-1,-1 1,0-1,0 0,0 0,0 0,2-3,8-8,-1 0,-1-1,0 0,15-25,15-34,-20 37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05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144 107,'1'-5,"-1"0,1 0,1 0,-1 0,1 0,0 0,0 0,0 1,1-1,0 1,0-1,5-5,29-29,-43 44,-5 7,-2-1,0-1,0 0,0-1,-1 0,-1-1,0-1,0 0,0-1,-31 8,24-12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05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1 141,'4'0,"6"0,5 0,8-4,5-2,5-3,10-5,6-4,3-3,9-2,7-2,-9 5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06.3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0 125,'5'-5,"4"0,6-4,4-1,3-3,3-2,0 0,0 3,1-1,-1 3,0 2,0 3,-1 2,-3 2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09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1,'0'599,"0"-597,0 0,-1 0,1 0,0 0,0 0,0-1,0 1,1 0,-1 0,1 0,-1 0,1-1,-1 1,1 0,0-1,0 1,0 0,2 2,-1-4,0 0,0 0,0 0,0 0,0 0,0-1,-1 1,1-1,0 1,0-1,0 0,0 0,-1 1,1-1,0-1,-1 1,1 0,1-2,111-73,82-50,-83 61,3-2,163-121,-277 187,0-1,0 0,0 1,0 0,0-1,1 1,-1 0,0 0,1 1,3-2,-6 2,1 0,-1 0,1 0,0 0,-1 0,1 0,-1 0,1 0,-1 0,1 1,-1-1,1 0,-1 0,1 1,-1-1,1 0,-1 1,1-1,-1 0,1 1,-1-1,0 1,1-1,-1 1,0-1,1 1,-1-1,0 1,2 5,-1 0,0-1,0 1,0 0,-1 0,-1 11,1-10,-15 238,0 45,15-267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09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1,'8'9,"-1"1,0 0,-1 0,0 1,-1 0,0 0,0 0,3 15,2 11,7 49,-6 22,-5-1,-8 123,-2-259,0-1,-2 1,-12-36,-14-61,25 80,-4-81,11 113,0 0,1 1,0-1,1 0,0 0,2 1,-1 0,2-1,-1 2,10-18,-11 26,0 1,-1 0,2 0,-1 0,0 0,0 1,1-1,0 1,-1 0,1 0,0 0,0 0,0 1,0 0,0-1,0 2,1-1,7 0,9-1,1 2,32 3,-35-2,7 1,1 0,-1 2,0 2,0 0,-1 1,26 12,-33-11,-1 1,0 1,0 1,-1 0,0 1,-1 1,0 0,22 27,-14-12,-2 0,-1 1,33 63,-45-73,0 0,-1 1,-1 0,-1 0,0 1,-2 0,2 41,-5-33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10.5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1 523,'0'-3,"1"0,0 0,0 0,0 1,0-1,0 0,1 1,-1-1,1 1,-1 0,1-1,0 1,0 0,4-3,35-29,-34 29,42-31,2 3,89-43,118-36,-157 71,197-98,-285 134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11.1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17,'4'-16,"5"17,-7 1,0 0,0 0,0 0,0 1,-1-1,1 0,-1 1,0-1,0 1,1 2,11 49,-2 0,5 87,-3-21,23 85,76 248,-107-433,1-1,1 1,1-1,0 0,17 25,-23-40,1-1,0 1,0 0,0-1,0 1,0-1,1 0,0 0,0-1,-1 1,1-1,1 0,-1 0,0 0,1 0,-1-1,1 1,-1-1,1-1,-1 1,1 0,0-1,-1 0,1 0,0-1,-1 1,1-1,0 0,7-3,8-4,-2-1,1-1,-1-1,-1-1,0 0,18-16,6-5,50-33,6-4,-2-4,121-124,-186 164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12.0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16 188,'-4'0,"-2"-4,1-6,5-5,6-4,8 1,0-1,2 3,-1 1,0 2,2 3,-1 0,0 1,1 3,3-3,2 1,-4 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13.1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855 0,'6'0,"-6"0,0 1,0-1,0 0,0 0,0 0,0 0,0 0,0 0,0 0,0 0,0 1,0-1,0 0,0 0,0 0,0 0,0 0,0 0,0 0,0 0,0 0,0 1,0-1,0 0,1 0,-1 0,0 0,0 0,0 0,0 0,0 0,0 0,0 0,0 0,0 0,1 0,-16 14,-55 70,-62 98,64-85,-271 409,156-227,139-217,32-45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01.4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0,'0'4,"4"10,6 10,9 15,10 12,4 6,1 6,-2 0,2 2,-4-5,-3-10,-3-8,-5-12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14.1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980 0,'-2'8,"0"-1,-1 1,0-1,0 0,0 0,-1 0,0-1,-1 1,1-1,-1 0,0 0,-7 5,-9 14,-68 107,-133 262,185-322,-127 246,-72 139,101-174,115-229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15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641 0,'-119'135,"-19"19,97-114,-90 85,108-105,-1-1,-1-1,-49 26,72-43,0 0,0 0,0 0,0 0,1 0,-1-1,-1 1,1 0,0-1,0 0,0 1,0-1,0 0,0 0,0 0,0 0,0-1,-1 1,1 0,0-1,0 0,-3-1,3 0,1 1,-1-1,1 0,0 1,0-1,0 0,0 0,0 0,0 0,0 0,0 0,1 0,-1 0,1 0,0 0,-1 0,1-1,0-1,1-7,-1 0,2 0,-1 1,2-1,-1 0,1 1,8-18,-3 15,-1 1,2 0,0 1,0 0,1 0,0 1,1 1,0-1,0 2,1 0,1 0,-1 1,1 0,0 1,0 1,1 0,0 1,0 0,19-2,2 1,1 1,0 1,0 3,1 1,-1 1,60 13,-74-11,0 1,0 1,-1 1,0 1,0 1,-1 1,0 0,-1 2,0 0,0 1,-2 1,0 1,0 0,-2 1,0 1,0 0,-2 1,0 1,-1 0,-1 1,-1 0,-1 0,12 39,-8 0,-2 1,-2 0,-4 0,-2 0,-2 1,-15 112,-7-37,-74 250,77-326,-32 101,42-139,-2 0,0 0,-1-1,-24 33,33-51,0-1,0 1,-1 0,1 0,-1-1,1 0,-1 1,0-1,0 0,0 0,0 0,0-1,-1 1,1-1,0 0,-1 0,1 0,-1 0,-6 0,6-1,0-1,-1 0,1 0,0 0,-1 0,1-1,0 0,0 1,0-2,0 1,1 0,-1-1,-5-5,-8-8,1-1,1-1,1 0,-21-35,33 48,-27-42,-45-98,66 125,1 0,0-1,2 1,0-1,1 0,1-1,1 1,2-25,0 43,0 0,1-1,-1 1,1-1,0 1,0 0,0 0,0-1,1 1,-1 0,1 0,0 1,0-1,0 0,0 0,0 1,1-1,-1 1,1 0,0 0,0 0,-1 0,1 0,0 1,1-1,-1 1,3-1,9-2,1 0,-1 2,1-1,27 1,-9 0,47-6,1 4,0 3,102 13,-150-7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16.7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149 197,'1'14,"1"0,0 0,1 0,8 23,7 35,21 473,-40 2,1-511,-31-148,-35-160,-33-171,86 365,4 0,4 0,6-136,1 199,0 1,1-1,0 0,1 1,1 0,0 0,1 1,1-1,12-19,-17 29,1 0,0 0,0 1,0-1,0 1,1 0,-1-1,1 1,0 1,0-1,0 1,0-1,0 1,0 0,1 1,-1-1,1 1,0 0,-1 0,1 0,0 1,-1-1,1 1,0 1,0-1,-1 0,1 1,0 0,-1 0,1 1,-1-1,1 1,4 3,20 10,-1 1,-1 2,-1 0,31 29,88 94,-141-137,71 78,87 123,45 104,-191-280,-2 0,0 0,14 48,-3-10,-18-49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17.3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1 432,'0'-5,"0"-4,4-2,6-3,9-3,5-3,8-6,10-7,15-7,6-4,0 5,-2 1,-7 7,-8 5,-5 2,-8 1,-6 5,-8 5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18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361 1,'-6'0,"1"1,-1 1,1-1,-1 1,1 0,0 0,0 0,0 1,0 0,0 0,1 0,-1 1,1-1,0 1,0 0,0 0,0 0,1 1,0 0,0-1,-3 7,-6 11,0 1,2 0,-11 34,-1 18,4 2,3 0,3 0,4 1,3 1,11 154,0-183,2-1,2 0,2 0,3-1,29 66,127 216,-153-298,-1 1,-2 1,-2 0,-1 1,-1 1,-2 0,-2 0,-1 0,-2 1,-2 0,-1 0,-1 0,-3 0,-10 57,7-60,-2 0,-2 0,-1-1,-1 0,-2-1,-1-1,-1 0,-2-1,-2 0,0-2,-2 0,0-2,-51 46,-98 67,170-138,-26 17,26-17,1-1,-1 0,0 0,0 0,0 0,0 0,1 0,-1 0,0-1,0 1,0 0,1 0,-1 0,0-1,0 1,1-1,-1 1,0 0,0-1,1 1,-1-1,1 0,-1 1,0-1,1 1,-1-1,1 0,0 1,-1-1,1 0,-1 0,1-1,-6-9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19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395 121,'10'-9,"2"0,-1 1,1 1,14-8,8-3,-20 9,2 1,-1 1,1 1,0 0,1 1,-1 1,1 0,0 2,19-2,-37 4,1 0,0 1,-1-1,1 0,0 0,0 0,-1 1,1-1,0 0,0 0,0 1,-1-1,1 0,0 0,0 1,0-1,0 0,-1 1,1-1,0 0,0 1,0-1,0 0,0 1,0-1,0 0,0 1,0-1,0 0,0 1,0-1,0 0,1 1,-1-1,0 0,0 1,0-1,0 0,1 1,-1-1,0 0,0 0,0 1,1-1,-1 0,0 0,0 0,1 1,-1-1,0 0,1 0,-1 0,0 0,1 1,-1-1,0 0,1 0,-1 0,0 0,1 0,-1 0,0 0,1 0,-1 0,0 0,1 0,-1 0,0 0,1-1,-22 20,-10-1,0-2,-2-1,-55 18,-111 20,-5 2,147-39,36-12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19.5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0 174,'56'-19,"26"-2,78-33,59-15,-168 60,-31 8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20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1 367,'8'-6,"1"0,0 0,0 1,1 0,0 1,-1 0,1 1,0 0,12-2,15-6,218-68,4 12,474-60,-633 113,-38 4,105-2,-142 15,-9 2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20.8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1,'7'117,"4"0,5 0,60 216,7-71,-72-234,2-1,0-1,2 0,0 0,2-2,1 0,26 27,-34-42,1 0,1 0,-1-2,1 1,1-1,-1-1,1 0,0-1,1-1,-1 0,1 0,0-2,0 0,0 0,0-1,0-1,0 0,0-1,0 0,15-5,0 0,0-1,-1-2,0 0,0-2,-1-2,-1 0,0-2,39-28,-48 28,0-1,-1-1,0 0,-1-1,-2 0,1-1,-2-1,-1 0,0-1,-2 0,0-1,-2 1,10-45,-5 5,-3-1,-3-1,-3-119,-3 170,1 8,-1 0,0 0,0 0,0 0,-1 0,1-1,-1 1,0 0,0 0,0 0,-1 0,0 1,-2-6,3 9,1-1,-1 1,1 0,0 1,-1-1,1 0,-1 0,1 0,0 0,-1 0,1 0,0 0,-1 0,1 1,0-1,-1 0,1 0,0 1,-1-1,1 0,0 0,-1 1,1-1,0 0,0 1,0-1,-1 0,1 1,0-1,0 0,0 1,0-1,0 1,-1-1,1 0,0 1,0-1,0 1,0-1,0 0,0 1,0-1,1 0,-1 1,-4 23,4 17,1 1,2-1,2 1,16 60,-6-23,29 186,15 478,-58-671,18 301,-14-350,1-8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21.7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293 584,'-2'20,"0"0,-1 0,-1-1,-9 24,-2 15,-78 296,23-99,-21 84,99-374,-2 0,-1 1,-2-2,-1-37,1-10,85-875,-50 564,-36 384,-2 5,0 1,1-1,0 1,0-1,0 1,0 0,1-1,-1 1,5-7,-5 10,-1 1,1 0,-1 0,1-1,-1 1,1 0,-1 0,1 0,-1 0,1 0,-1 0,1 0,0 0,-1 0,1 0,-1 0,1 0,-1 0,1 0,-1 0,1 1,-1-1,1 0,-1 0,1 1,-1-1,1 0,-1 1,0-1,1 0,-1 1,1-1,-1 0,0 1,1-1,-1 1,0-1,0 1,1-1,-1 1,0-1,0 2,16 25,-14-24,21 50,30 96,-18-46,-5-19,174 539,-192-581,1-2,2 0,30 57,-36-82,-2-6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01.8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48,'0'-5,"-4"0,-1-5,0-4,0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22.2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0 635,'3'-1,"0"0,0-1,0 1,0-1,0 0,-1 0,1 0,-1 0,0 0,1 0,-1-1,2-2,13-12,53-28,2 3,148-63,-57 30,462-241,-610 309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22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675 1,'-1'6,"0"1,0-1,0 1,-1-1,0 0,0 1,-1-1,0 0,-5 9,-8 16,-258 722,54 16,185-623,19-72,-38 108,27-137,19-33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23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1,'-32'496,"-37"-5,7-59,-39 500,97-895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24.5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921 26,'-5'-3,"1"0,0 0,-1 1,1-1,-1 1,0 0,0 0,0 1,0 0,0-1,0 2,0-1,0 0,-7 1,0 0,0 0,1 1,-1 0,1 1,-16 4,3 4,1 0,1 1,0 2,0 0,1 1,1 1,0 1,-30 33,-10 16,-56 81,72-86,3 3,2 1,3 1,3 2,3 2,3 0,3 2,-19 99,34-120,3 0,2 0,2 1,2-1,11 80,-5-90,3 0,1 0,2-1,1-1,3 0,1-1,32 53,-4-24,78 86,19 25,-134-165,-1 0,0 0,0 0,-1 1,-1 0,0 0,-1 0,0 1,-1-1,-1 1,0 0,-1 0,0 0,-1 0,-1 0,0 0,-1 0,0-1,-2 1,1 0,-1-1,-1 0,-13 25,-7 14,-4-1,-1-2,-2 0,-3-2,-1-2,-3-1,-1-2,-2-2,-2-2,-53 36,71-55,7-4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24.9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0 535,'4'0,"6"-4,9-6,10-5,12-8,20-9,17-7,15-5,8-4,9-1,-3-2,-6 5,-13 1,-13 5,-15 8,-17 6,-12 8,-12 6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25.3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0 329,'52'-20,"99"-40,-57 20,286-138,-366 171,7-5,-6 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25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0 195,'4'0,"6"0,1-4,7-6,4-1,3 2,6-3,5-2,6 0,3-1,2-2,2-3,-3 3,-6 3,-5 1,-4 2,0 3,-5 3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26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0 902,'0'-45,"2"0,2 0,14-59,-12 77,2 1,2 0,0 0,1 1,2 1,27-42,-11 28,1 1,2 2,2 1,1 1,2 2,1 1,1 3,1 1,2 1,0 3,2 1,0 3,1 1,0 2,71-13,-105 26,0 1,-1-1,1 2,0-1,0 2,0-1,-1 1,16 4,-20-3,-1-1,1 2,-1-1,0 1,0-1,0 1,0 1,0-1,-1 1,1 0,-1 0,0 0,0 0,-1 1,1 0,-1 0,3 6,2 6,-1 0,0 0,-2 1,0 0,-1 0,-1 1,-1-1,1 35,-5-4,-1 0,-11 58,-8-5,-4-1,-4-1,-67 149,-166 270,251-497,-335 556,333-559,18-25,29-30,14 1,3 1,0 3,79-35,-12 6,614-333,-651 354,-28 14,51-32,-92 48,-8 2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30.1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1,'2'0,"0"1,0-1,-1 1,1-1,0 1,0 0,0-1,-1 1,1 0,0 0,-1 1,1-1,-1 0,1 0,-1 1,0-1,2 3,22 33,-17-23,76 130,86 206,-141-286,614 1413,-363-822,-238-557,176 458,-205-510,-7-16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30.9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1578,'2'-8,"0"-1,0 0,1 1,0 0,1 0,0 0,0 0,1 0,0 1,0 0,1 0,9-9,-6 4,51-57,114-103,86-44,-210 176,335-262,307-260,-671 544,-14 10,0 0,1 1,0 0,1 1,-1-1,1 2,0-1,1 1,-1 1,1 0,11-3,-4 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02.3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1,'13'8,"20"20,22 21,13 15,16 13,11 14,-3 1,-4 0,-10-11,-8-10,-18-14,-12-13,-10-13,-9-8,-4-7,-6-8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31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1402,'8'0,"24"-8,35-16,32-19,48-29,45-21,31-25,28-18,13-9,-1-10,-25 9,-32 13,-39 20,-43 26,-43 23,-31 23,-24 18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31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1248,'0'4,"8"-7,16-7,19-14,29-20,30-19,31-19,27-21,31-18,21-13,3-5,-10 5,-23 17,-30 20,-33 18,-32 22,-31 26,-25 18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32.2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1,'0'8,"4"7,6 9,5 14,9 24,8 27,11 19,7 16,7 8,6 6,1-7,-2-19,-7-23,-10-23,-11-19,-9-17,-7-13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32.6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1842,'4'-2,"0"0,0 0,0 0,0-1,0 1,-1-1,0 0,1 0,-1-1,0 1,3-5,7-5,1338-1140,-625 560,-688 565,-13 11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33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1046 146,'-31'-11,"13"2,-88-28,-137-30,208 60,-1 1,1 2,-1 1,0 2,1 1,-1 2,0 2,-41 9,64-9,0 1,0 0,0 1,1 0,0 1,0 0,0 1,1 1,0-1,1 2,0 0,0 0,1 0,1 1,0 1,0-1,1 1,-6 14,-2 7,2 0,1 1,2 0,1 1,-8 69,14-56,2-1,2 1,2 0,2-1,2 0,2 0,3-1,1 0,32 74,2-19,4-2,4-2,69 90,12-9,261 267,-360-407,-2 1,40 59,-59-74,-2 1,-1 0,-1 1,-1 0,15 53,-18-46,-1 0,-2 1,-1 0,-1 0,-2 0,-2 0,0 0,-3 0,-1-1,-1 1,-2-1,-1 0,-2-1,-1 0,-2-1,-33 58,23-53,-2 0,-1-2,-2-1,-58 52,-146 98,153-124,57-42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34.0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331 482,'-100'82,"12"-10,47-37,23-20,0 0,2 1,-24 29,31-25,24-25,25-25,436-375,-52 83,-396 302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34.5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0 924,'0'-4,"4"-2,10-7,11-11,9-13,15-8,17-14,9-18,13-7,7-11,5-6,-2 2,-6 6,-14 14,-16 16,-19 19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35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1 670,'0'1,"0"0,1 0,-1-1,0 1,0 0,1 0,-1 0,1-1,-1 1,1 0,-1-1,1 1,-1 0,1-1,0 1,-1-1,1 1,0-1,-1 1,1-1,0 0,0 1,-1-1,1 0,0 1,0-1,0 0,0 0,-1 0,1 0,0 0,0 0,0 0,0 0,1 0,33-5,-6-7,0-2,-1 0,32-23,-13 8,328-178,98-60,-344 174,-113 85,-7 10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35.4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0,'4'0,"6"4,5 6,4 17,8 17,6 18,11 18,7 22,6 9,6-2,-3-2,-12-20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35.8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1007,'-16'10,"0"0,-27 24,36-28,79-49,296-254,74-55,21 31,-408 288,-16 13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03.2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0,'23'28,"0"1,-1 1,22 42,-34-55,75 124,187 322,32 119,-301-575,1-2,-1 1,1 0,0-1,8 9,-11-14,-1 0,0 1,1-1,-1 0,0 0,1 1,-1-1,0 0,1 0,-1 0,1 1,-1-1,0 0,1 0,-1 0,1 0,-1 0,1 0,-1 0,1 0,-1 0,0 0,1 0,-1 0,1 0,-1 0,1 0,-1 0,0 0,1-1,-1 1,1 0,0-2,0 1,0-1,0 1,-1-1,1 0,0 1,-1-1,0 0,1 1,-1-1,0 0,0 0,0-3,0-26,-2-1,-1 0,-11-42,3 10,-7-23,11 61,1-1,-4-50,10 75,0 0,0 0,0 1,0-1,0 0,0 0,1 0,-1 0,1 0,-1 0,1 1,0-1,0 0,0 1,0-1,0 0,0 1,0-1,0 1,1 0,-1-1,1 1,-1 0,1 0,-1 0,1 0,0 0,-1 0,1 0,0 1,0-1,-1 0,1 1,0 0,0-1,0 1,0 0,0 0,0 0,0 0,3 1,11 1,0 0,-1 2,0-1,18 8,-10-4,3 0,0 1,-1 1,31 15,-40-15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36.8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1146,'212'-250,"-83"91,167-173,-210 245,158-125,-225 197,1 1,0 0,1 2,0 0,1 2,27-10,-43 18,0 0,1 1,-1 0,0 0,0 0,1 1,-1 0,0 0,0 1,1-1,-1 1,0 1,0-1,0 1,0 0,0 1,0-1,-1 1,1 0,-1 0,0 1,0 0,0 0,0 0,-1 0,1 1,-1 0,6 9,7 13,-2 0,-1 0,-1 2,-1-1,-1 2,-2-1,8 49,-5-6,-3 1,-1 85,-10-99,-3 0,-2 0,-2 0,-3-1,-3-1,-2 0,-30 66,0-19,-4-2,-117 169,30-100,20-29,116-139,0-1,0 1,0-1,0 1,1 0,-1 0,1-1,0 1,0 0,0 1,0-1,-1 4,3-7,-1 1,0-1,0 0,0 1,0-1,0 0,1 1,-1-1,0 0,0 1,1-1,-1 0,0 0,0 1,1-1,-1 0,0 0,1 1,-1-1,0 0,1 0,-1 0,0 0,1 0,-1 1,0-1,1 0,-1 0,1 0,-1 0,0 0,1 0,27-7,72-37,-3-5,92-61,82-42,-34 43,114-59,-277 134,-69 31,-7 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40.9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0,'2'20,"1"1,1-2,0 1,2 0,0-1,1 0,10 19,6 18,87 243,-13 4,67 361,-158-625,-4-22,1 1,1-1,1 0,12 33,-4-34,-3-12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41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10,'4'-4,"2"-2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41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1,'1'16,"1"0,0 0,1 0,1 0,0-1,1 1,10 20,61 104,-47-89,161 292,131 227,33-18,-345-538,1-1,0 0,1 0,0-1,1-1,1 0,0 0,0-1,1-1,0 0,1-1,0-1,0 0,0-1,1-1,0 0,0-1,0-1,1 0,-1-1,17-1,-31-1,29 3,0-2,1-2,-1 0,0-3,-1 0,59-17,-87 21,0-1,0 0,1 1,-1-1,0 0,0 0,0-1,0 1,0 0,0-1,0 1,-1-1,1 0,0 1,-1-1,0 0,1 0,-1 0,0 0,0 0,0 0,0 0,0-1,0 1,-1 0,1 0,-1-1,0 1,1 0,-1-1,0 1,-1-1,1 1,0 0,-1-1,0-1,-8-31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42.1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1 191,'0'-1,"0"0,1 0,-1 0,0 0,1 0,-1 1,1-1,-1 0,1 0,-1 1,1-1,0 0,-1 1,1-1,0 0,0 1,-1-1,1 1,0-1,0 1,0 0,0-1,-1 1,3-1,28-7,-20 6,414-94,-172 54,-115 22,-106 15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43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0 895,'1'4,"0"0,0 0,0 0,0 0,1 0,-1 0,1 0,0-1,5 8,4 7,66 128,7-4,144 186,-226-325,14 18,0-1,0 0,2-2,29 25,-43-39,1-1,0 1,0-1,0 0,1-1,-1 1,1-1,-1 0,1 0,0-1,0 0,0 0,-1 0,1 0,0-1,0 0,0-1,0 1,0-1,0 0,0-1,0 1,-1-1,1 0,5-4,2-1,-1-2,0 0,0 0,-1-1,-1 0,1-1,-2-1,0 1,0-1,-1-1,0 1,-1-2,-1 1,0-1,8-27,0-11,-2 0,-2 0,3-58,7-345,-23 344,-5 1,-25-122,-7 70,32 139,0 0,-2 1,0 0,-23-34,32 53,-1 1,0 0,1 0,-1 0,0 0,0 0,-1 0,1 0,0 1,-1-1,1 1,-5-3,6 4,1 0,0 0,-1 0,1 0,0 0,0 0,-1 0,1 0,0 0,-1 0,1 0,0 0,0 0,-1 0,1 0,0 0,-1 1,1-1,0 0,0 0,-1 0,1 0,0 1,0-1,0 0,-1 0,1 0,0 1,0-1,0 0,0 0,-1 1,1-1,0 0,0 0,0 1,0-1,4 24,3-6,0-1,2-1,0 1,1-1,22 27,75 72,-96-105,438 397,-6-9,-442-397,7 7,0 0,-1 0,1 1,-2 0,10 15,-15-22,0 0,0 0,0 1,-1-1,1 0,-1 1,1-1,-1 0,0 1,0-1,0 1,0-1,0 0,-1 1,1-1,-1 1,1-1,-1 0,0 0,0 1,0-1,0 0,-1 0,1 0,0 0,-1 0,1 0,-1-1,0 1,-3 2,-17 13,-1 0,-1-2,-39 19,3-1,1-4,35-19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43.4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44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1456,'-7'-7,"-12"-13,21 14,15 6,-2 4,0 0,0 1,0 1,-1 0,0 1,20 13,78 60,-92-64,-4-4,141 114,-129-101,-1 2,-2 0,31 41,-53-62,1-1,0 1,-1 0,0 1,-1-1,3 9,-4-14,-1 0,0 0,1 0,-1 0,0 0,0 0,0 0,0 0,0 0,0 0,0 0,0 0,0 0,-1 0,1 0,0 0,-1 0,1 0,-1 0,1 0,-1 0,1 0,-1-1,1 1,-1 0,0 0,0-1,1 1,-1 0,0-1,0 1,0-1,0 1,0-1,1 1,-1-1,0 0,0 1,0-1,0 0,0 0,0 0,0 1,0-1,0-1,0 1,0 0,0 0,-2-1,-4 1,0-2,0 1,1-1,-1 0,1 0,0-1,-1 1,1-1,-10-8,-50-40,53 40,-76-70,4-3,4-4,3-4,5-2,-114-196,145 215,4-1,3-1,4-3,3 0,3-2,-23-141,45 196,1 0,1 0,1 1,1-1,2 0,7-33,-7 46,0 1,1 0,1 0,1 0,-1 1,2 0,0 0,0 0,1 1,1 0,0 0,0 1,20-16,-26 24,-1-1,1 1,0 0,0 0,1 1,-1-1,0 1,0-1,1 1,-1 0,1 0,-1 1,1-1,-1 1,1 0,0 0,-1 0,1 0,-1 0,6 2,-4 0,0 0,0 0,0 1,-1 0,1 0,-1 0,1 0,-1 1,0 0,0 0,6 8,5 9,-2 1,0 0,-2 1,14 36,-6-8,-2 0,-2 1,-2 1,-2 0,-3 1,-3 0,-1 96,-5-140,-1 0,0 0,-1 0,0 0,0-1,-1 1,0-1,-1 0,0 0,0-1,-1 1,0-1,0-1,-1 1,-14 12,10-9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45.7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0 885,'7'-2,"-1"0,1 0,-1-1,0 0,0-1,0 1,8-7,-10 7,1-1,0 0,0 0,-1 0,0-1,0 0,0 1,-1-1,1-1,-1 1,0 0,-1-1,1 0,-1 1,0-1,-1 0,1 0,-1 0,0 0,-1 0,1-1,-1 1,-1-10,1 16,0-1,-1 0,1 1,0-1,0 0,0 1,0-1,0 0,-1 1,1-1,0 1,-1-1,1 1,0-1,-1 0,1 1,-1-1,1 1,-1 0,1-1,-1 1,1-1,-1 1,1 0,-1-1,0 1,1 0,-1 0,1-1,-1 1,0 0,1 0,-2 0,-17 14,-10 31,21-26,1 1,2 0,0 1,1-1,-2 32,5-37,0-1,1 1,1 0,0-1,2 1,-1 0,2-1,7 23,-7-30,0 1,1-1,0-1,0 1,0-1,1 0,0 0,0 0,0-1,1 0,0 0,0-1,0 1,0-2,1 1,0-1,-1 0,1-1,0 0,1 0,-1-1,16 2,4-2,-1-1,1-1,0-1,0-1,42-11,8-7,-1-3,-2-4,0-3,-3-3,113-71,-167 94,-1 0,-1-2,0 0,-1 0,0-1,-1-1,-1-1,0 0,-1 0,-1-2,0 1,-2-1,0-1,-1 1,0-1,-2-1,0 0,-2 1,0-2,2-28,-3 11,-2-1,-2 0,-1 1,-10-51,7 64,-1 0,-1 0,-1 1,-2 0,0 1,-1 0,-22-33,26 47,0 1,0 1,-1-1,0 1,-1 0,-8-5,14 11,1-1,-1 1,1-1,-1 1,1 0,-1 0,0 1,0-1,1 0,-1 1,0 0,-4-1,6 2,0-1,0 0,-1 1,1-1,0 1,0-1,0 1,0 0,-1-1,1 1,0 0,0 0,0 0,1 0,-1 0,0 0,0 0,0 0,1 0,-1 0,1 0,-1 0,1 1,-1-1,1 0,-1 0,1 3,-1 1,1 0,0-1,1 1,-1 0,1 0,-1-1,2 1,-1 0,0-1,1 1,0-1,0 0,0 0,0 1,1-1,5 7,9 10,32 32,-41-45,34 29,3-1,0-2,2-3,98 49,-77-43,108 75,-170-107,0 1,0-1,0 1,-1 0,0 1,0-1,-1 1,1 0,-2 0,1 1,-1-1,0 1,0-1,-1 1,0 0,0 0,-1 0,0 0,-1 0,0 1,0-1,-1 0,-1 10,-5 17,-1-1,-2 0,-1 0,-18 36,4-7,-25 90,45-133,0 1,2-1,1 1,0 0,2 35,1-50,0 0,0 1,0-1,1 0,0 0,0 0,0 0,1 0,0-1,0 1,0-1,1 1,0-1,8 9,-5-9,0 1,0-1,1-1,-1 1,1-1,0 0,0-1,0 0,15 3,10 0,1-2,-1-1,1-2,49-4,-72 3,29-3,0-1,0-2,44-12,-65 13,-1-1,0-1,0-1,0 0,-1-1,0-1,-1 0,23-20,-16 8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46.0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0,'0'4,"5"6,4 9,6 6,8 6,5 7,1 5,5 4,0 2,3-4,-1 0,2-4,-6-5,-8-5,-8-2,-3-8,-3-6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03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0,'-4'0,"-6"0,-5 5,-4 4,-3 6,-6 5,-7-2,-1 4,-8 4,5-4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46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1 772,'0'-15,"0"0,0 0,1 0,1 0,1 0,0 0,1 1,0-1,1 1,1 0,0 1,1-1,13-18,2 4,2 1,1 1,0 0,2 3,1 0,39-24,194-101,-220 127,42-23,-8 3,116-45,-187 84,1 0,-1 0,0 1,1 0,-1 0,1 0,-1 1,1-1,-1 1,1 0,5 1,-9-1,0 0,-1 1,1-1,-1 0,1 1,-1-1,1 0,-1 1,1-1,-1 1,1-1,-1 1,0-1,1 1,-1-1,1 1,-1 0,0-1,0 1,1-1,-1 1,0 0,0-1,0 1,0 0,0 1,-9 31,-33 62,4 2,4 1,5 1,-22 131,46-193,-11 90,15-112,1 0,0 1,1-1,1 0,6 29,-6-39,0 0,0 0,0 0,1 0,-1-1,1 1,0-1,1 0,-1 0,1 0,-1 0,1 0,0-1,1 0,6 4,-3-2,1-1,-1-1,1 0,0 0,0-1,0 0,0 0,13 0,-3-1,-1-1,1-1,-1-1,1-1,-1 0,0-1,0-1,25-11,-35 13,-1-1,1 0,-1 0,0-1,0 1,-1-2,1 1,-1-1,10-12,-12 13,-1 0,0-1,-1 1,1-1,-1 0,0 1,0-1,-1 0,0 0,0 0,0 0,-1 0,0 0,-1-10,-1 3,0-1,-1 1,0 1,-1-1,-1 0,-9-18,-46-72,38 66,4 6,-1 1,-2 0,0 1,-2 2,-1 0,-48-41,53 55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47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1092 1179,'-47'1,"0"3,0 2,0 2,1 2,0 2,1 2,-47 21,24-4,2 2,2 4,-105 77,133-86,1 1,1 2,2 1,1 1,-30 42,52-61,-1-1,2 2,0-1,0 1,2 0,0 0,0 1,2 0,0 0,0 0,2 0,0 1,1-1,0 1,2-1,0 1,4 22,-2-28,1 0,0 0,0-1,1 1,1-1,-1-1,2 1,-1-1,1 0,1 0,-1-1,1 0,1-1,0 1,0-1,10 5,-5-4,1 0,0 0,0-2,1 0,0-1,0 0,0-1,0-1,1-1,22 1,-31-4,-1 1,1-2,0 1,-1-1,1 0,-1 0,0-1,0 0,0 0,0-1,0 0,-1 0,1-1,-1 0,-1 0,1 0,0 0,7-12,7-9,-2 0,-1-2,15-32,-29 55,28-59,-3-2,-3-1,-3-1,-3-1,-3 0,-3-1,-3-1,-4 0,-2-1,-7-94,-5 77,-3 0,-4 0,-4 2,-4 0,-4 1,-3 2,-75-146,80 183,-53-72,63 100,-1 0,-1 1,0 0,-1 2,-36-26,50 39,0 1,0-1,0 1,0 0,-1 0,1 0,-1 1,1-1,-1 1,0 0,-8 0,12 1,0 0,1 0,-1 0,0 0,0 1,0-1,0 0,1 1,-1-1,0 0,0 1,0-1,1 1,-1-1,0 1,1 0,-1-1,1 1,-1 0,1-1,-1 1,1 0,-1 0,0 1,1 0,-1 1,0 0,1 0,0 0,0-1,0 1,0 0,0 0,0 0,1 0,1 3,7 27,1-1,2-1,1 0,18 31,79 118,-33-72,5-4,4-3,4-5,4-3,4-5,168 117,-177-152,-77-45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47.8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0,'4'9,"5"2,10 8,6 8,15 9,13 11,15 9,15 12,4 7,-2-2,-3-4,-10-5,-10-6,-16-13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48.2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0 270,'0'-5,"0"-9,0-6,0-5,0-1,0-1,0 0,9 4,10 3,15-4,22-6,2 2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48.5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0,'-17'7,"1"1,0 0,0 2,1-1,0 2,0 0,-22 24,5-7,-26 24,2 2,2 3,3 3,-81 122,105-139,3 1,1 1,2 1,2 1,3 1,1 0,3 1,-11 83,21-117,2 1,-1-1,2 1,0-1,1 1,1-1,0 0,1 0,9 23,-10-32,0 0,0 0,0 0,1-1,0 0,0 0,1 0,-1 0,1 0,0-1,0 0,0 0,1-1,0 1,-1-1,1 0,0-1,0 1,1-1,-1 0,0-1,1 0,-1 0,13 0,6-2,0-2,0-1,0-1,-1-2,1 0,40-18,-30 12,22-11,0-2,-2-3,-1-1,54-42,183-168,-266 218,2 1,53-33,-61 44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49.6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2572,'1'-7,"0"0,1 0,0 0,0 0,1 0,0 1,0-1,7-10,4-10,254-492,-14 29,-8-68,-176 373,48-207,-114 377,7-23,-2 0,-2 0,-1-1,-2 0,-2-49,-8 58,6 29,0 1,0 0,0 0,0 0,0-1,0 1,0 0,0 0,-1 0,1 0,0 0,0-1,0 1,0 0,-1 0,1 0,0 0,0 0,0 0,0 0,-1-1,1 1,0 0,0 0,0 0,-1 0,1 0,0 0,0 0,0 0,-1 0,1 0,0 0,0 0,-1 0,1 0,0 1,0-1,0 0,0 0,-1 0,1 0,0 0,0 0,0 0,0 1,-1-1,1 0,0 0,0 0,0 0,0 1,-3 3,1 0,0 0,0 0,1 0,-1 0,1 0,0 1,-1 6,1 6,-1-1,2 1,0 0,1 0,1 0,1-1,0 1,9 27,-2-19,0 0,2-1,1 0,29 41,-4-16,3-2,2-2,95 77,59 26,1-1,-155-111,-1 2,48 56,-81-84,0 1,-1 0,0 0,-1 1,-1 0,0 1,5 13,-9-19,0 1,-1-1,1 1,-2-1,1 1,-1 0,0-1,0 1,-1 0,0-1,-1 1,1-1,-2 1,-2 8,-20 36,-2-2,-66 92,44-70,-394 524,429-579,-1-2,2 1,0 1,1 0,-14 25,30-52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49.9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0,'0'5,"0"9,4 10,10 11,6 10,9 11,11 16,8 18,3 4,2-4,-8-6,-8-8,-6-13,-8-18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51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2237,'1'-2,"-1"0,1 0,0 0,0 0,0 0,1 1,-1-1,0 0,1 1,-1-1,1 0,-1 1,1 0,2-3,7-5,61-57,116-83,94-41,-218 149,1164-675,-1154 677,83-50,-139 74,-18 14,0 1,0 0,0 0,0 0,0 0,0-1,0 1,0 0,0 0,0 0,0-1,0 1,0 0,0 0,0 0,-1 0,1 0,0-1,0 1,0 0,0 0,0 0,0 0,0 0,0-1,-1 1,1 0,0 0,0 0,0 0,0 0,-1 0,1 0,0 0,0 0,0 0,0 0,-1 0,1 0,0 0,0-1,0 1,0 1,-1-1,1 0,0 0,0 0,0 0,0 0,-1 0,1 0,0 0,-4 1,0-1,0 1,1 0,-1 0,0 0,1 1,-1 0,-5 2,-18 17,0 0,1 2,1 0,1 2,1 1,2 0,0 2,2 0,1 2,-15 33,10-13,2 1,2 1,2 0,3 1,-11 85,22-117,1 0,1 0,0 0,2 0,6 38,-6-54,0 0,0 0,0 0,1 0,0-1,0 1,0 0,1-1,-1 0,1 1,0-1,0 0,1-1,-1 1,1 0,0-1,0 0,0 0,0 0,1-1,-1 1,1-1,-1 0,1 0,0-1,0 1,0-1,0 0,7 0,-8 0,-1-2,1 1,-1 0,0-1,1 1,-1-1,1 0,-1 0,0 0,0-1,1 1,-1-1,0 0,0 0,-1 0,1 0,0 0,-1-1,1 1,-1-1,0 1,0-1,0 0,0 0,0 0,-1 0,1 0,-1-1,0 1,2-7,2-10,0-1,-1 0,2-40,-5 45,6-169,-7 184,0 0,0 0,0 0,0 0,0 0,0 0,0 0,0 0,0 0,0 0,0 0,1 0,-1 0,0 0,1 0,-1 0,1 0,-1 0,1 0,-1 0,1 0,0 0,0 1,-1-1,1 0,0 0,0 1,0-1,0 1,0-1,-1 1,1-1,0 1,0-1,0 1,1 0,0-1,2 2,-1 0,1 1,0-1,0 1,-1-1,1 1,-1 0,0 0,1 1,3 3,254 230,-194-170,878 984,-126 98,-795-1111,76 116,127 263,-218-399,-1 1,-1 0,-1 1,0 0,-1 0,3 24,-8-39,0-1,0 0,-1 1,1-1,-1 0,0 0,0 0,0 0,0 1,0-1,-1-1,1 1,-1 0,0 0,0 0,0-1,0 1,0-1,-1 0,1 0,-1 0,-4 4,-6 1,1 0,-1-1,-26 9,28-11,-25 8,-1-2,0-1,0-2,-1-1,0-3,0 0,0-3,0-1,-1-2,2-1,-1-2,1-2,-56-19,42 8,1-2,1-2,1-2,1-3,2-1,0-2,3-3,0-1,-37-42,22 14,-95-136,83 91,-67-144,43 45,-87-284,-8-243,141 483,-23-403,65 493,7 0,7-1,49-259,-40 333,50-139,-55 193,2-1,1 2,2 0,1 1,2 1,38-46,-52 70,0 1,0-1,0 1,1 1,-1-1,1 1,1 1,-1-1,1 1,-1 1,1 0,0 0,1 1,-1 0,0 0,1 1,-1 0,0 1,1 0,-1 1,1 0,-1 0,11 3,7 4,0 0,0 2,-1 1,-1 1,0 1,35 25,0 5,-1 3,-3 2,-2 3,-3 2,82 108,-38-25,115 219,-153-252,68 178,-123-327,-4-43,1-12,12-110,-4 157,1 0,4 0,29-88,-37 131,0 0,1 1,0-1,1 1,0 1,11-15,-15 22,-1 0,1 0,0 0,0 1,0-1,1 1,-1-1,0 1,1 0,-1 0,0 0,1 0,-1 0,1 0,0 1,-1-1,1 1,-1 0,1-1,0 1,-1 1,1-1,0 0,-1 1,1-1,-1 1,1 0,0 0,-1 0,0 0,1 0,-1 0,0 1,4 2,7 6,0 1,0 0,-1 1,-1 0,19 25,45 81,-47-71,471 702,-458-698,-28-37,-1 0,-1 1,0 0,-1 1,-1 1,0-1,9 27,-12-21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39:52.4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477 2004,'-3'1,"0"-1,0 1,0-1,-1 1,1 0,0 0,1 1,-1-1,0 1,0-1,0 1,1 0,-1 0,-2 2,-32 36,12-6,1 0,2 2,-32 68,-39 126,92-227,-37 105,4 1,5 2,5 1,4 1,6 0,0 142,14-252,-1 13,0 0,2 0,0 1,0-1,2-1,0 1,1 0,0-1,1 1,8 15,-12-29,0 0,0 0,0 0,0 0,0 0,1-1,-1 1,0 0,1-1,-1 1,1-1,0 0,-1 1,1-1,0 0,0 0,0 0,0 0,0 0,0-1,0 1,0-1,0 1,0-1,0 0,0 0,1 0,-1 0,0 0,0 0,0 0,0-1,0 1,0-1,0 0,0 1,0-1,0 0,0 0,0 0,0-1,-1 1,3-2,5-5,0 0,0-1,-1 0,-1 0,1-1,8-16,10-22,-2-2,-3-1,-1-1,-3 0,-2-1,-3-1,9-74,4-390,-25 506,-3-196,0 170,-2 0,-1 0,-16-51,15 71,7 23,13 34,5-9,1 0,1-1,1-1,45 44,111 88,-166-151,141 110,5-8,4-6,237 114,-364-202,113 52,-132-63,1-1,-1 0,1-1,-1-1,1-1,0 0,25 0,-37-3,1 1,-1-1,1 0,-1 0,0 0,0-1,1 1,-1-1,0 0,0 0,-1-1,1 1,0-1,-1 0,0 0,1 0,-1 0,0 0,-1-1,1 0,0 1,2-7,2-5,-1-1,0 0,-1 0,0-1,1-17,15-96,5-179,-22-145,-14 158,-13 1,-12 1,-99-391,130 667,-62-214,52 194,-1 1,-2 0,-38-62,14 45,38 51,0-1,0 1,0 0,-1 0,1 1,-1-1,0 1,0 0,0 0,0 0,-5-2,8 4,0 0,-1 0,1-1,0 1,0 0,-1 0,1 1,0-1,0 0,0 0,-1 0,1 1,0-1,0 1,0-1,0 1,0-1,0 1,0 0,0 0,0-1,0 1,0 0,0 0,0 0,1 0,-1 0,0 0,1 0,-2 1,-12 39,13-39,-8 50,1 1,3 0,3 101,2-102,6 185,10 0,69 342,-20-286,157 436,-81-386,-119-299,2 0,2-2,2-1,2-1,47 50,-70-83,-1 0,1 0,1-1,-1 0,1 0,0-1,0 0,1-1,-1 0,1 0,0 0,0-1,0-1,1 0,-1 0,16 1,-24-4,0 1,1 0,-1-1,1 1,-1-1,0 1,1-1,-1 0,0 0,0 0,0 1,0-1,1 0,-1 0,0 0,-1-1,1 1,0 0,0 0,0 0,-1-1,1 1,-1 0,1-3,10-38,-8 27,4-17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10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1 562,'3'-3,"1"1,0-1,-1 1,1 1,0-1,0 0,0 1,0 0,1 0,-1 0,8 0,11-4,36-10,110-12,-136 24,-1 2,1 1,0 1,-1 2,36 8,-60-9,0 0,0 1,0-1,-1 2,1-1,-1 1,1 0,-1 1,-1-1,1 2,-1-1,1 1,-1-1,-1 2,7 7,-5-3,-1 1,0-1,0 1,-1 0,-1 1,0-1,0 1,2 24,-2 6,-3 0,-1 0,-2 1,-15 77,1-44,-3-1,-4 0,-3-2,-3 0,-46 80,49-112,26-42,-1 0,1 1,0-1,0 0,0 0,0 0,0 0,0 0,0 1,0-1,0 0,0 0,0 0,0 0,0 0,0 0,-1 1,1-1,0 0,0 0,0 0,0 0,0 0,0 0,-1 0,1 0,0 0,0 0,0 0,0 0,0 0,-1 0,1 0,0 1,0-1,0-1,0 1,0 0,-1 0,1 0,0 0,0 0,0 0,0 0,0 0,-1 0,1 0,0 0,0 0,0 0,0 0,0 0,0-1,-1 1,1 0,0 0,0 0,0 0,0 0,0 0,0-1,0 1,0 0,0 0,5-28,301-1130,-208 761,-94 528,-1-61,3 0,3-1,34 129,-29-149,3-1,1 0,3-2,2 0,1-2,34 46,-49-77,0-2,1 1,0-1,1-1,0 0,1-1,0 0,0 0,1-1,0-1,1 0,-1-1,1-1,0 0,1 0,-1-2,1 0,0 0,25 0,-16-4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05.4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0 750,'24'-26,"27"-40,-5 5,295-378,-336 432,0 0,-1 0,0 0,0-1,0 0,4-15,-8 22,0 0,0 0,1 0,-1-1,0 1,0 0,0 0,0 0,-1 0,1 0,0-1,0 1,-1 0,1 0,-1 0,1 0,-1 0,1 0,-1 0,1 0,-1 0,-1-1,0 1,0 0,0 0,0 0,0 0,0 0,0 1,0-1,0 1,-1-1,1 1,0 0,0 0,-1 0,1 0,0 0,-3 1,-9 1,0 2,0-1,1 2,-1-1,1 2,0 0,1 0,-1 1,-14 12,8-5,1 0,0 2,1 0,-27 34,31-31,1 1,1 0,0 1,2 1,0-1,2 1,0 1,2-1,0 1,2 0,0 0,2 1,0-1,1 0,2 1,4 22,-5-39,1 0,0 0,0-1,1 1,0-1,0 0,0 1,1-1,-1-1,2 1,-1-1,1 1,-1-1,1 0,1-1,-1 1,1-1,0 0,-1-1,2 1,-1-1,10 3,2 0,-1-1,1-1,0 0,0-2,0 0,0-1,32-2,-17-1,0-2,-1-1,55-15,-69 14,0-1,0-1,-1 0,0-1,-1-1,0-1,25-21,-19 11,-2 0,0-2,-1 0,-2-1,0-1,-2-1,-1 0,17-44,-13 21,-2-1,-2-1,-3 0,5-54,-15 100,-1-1,0 0,0 1,0-1,-1 0,0 1,0-1,0 1,-4-11,4 15,0-1,1 1,-1 0,0-1,0 1,0 0,0 0,0 0,0 0,0 0,0 0,0 0,0 0,-1 0,1 0,0 1,-1-1,1 0,0 1,-1-1,1 1,-1 0,1-1,-1 1,1 0,-1 0,1 0,-1 0,1 0,-1 0,1 1,-1-1,1 0,-1 1,1-1,-1 1,1-1,0 1,-1 0,1 0,-2 1,2-2,-1 1,1 0,0 0,-1-1,1 1,0 0,0 0,-1 0,1 1,0-1,0 0,0 0,0 0,1 1,-1-1,0 1,0-1,1 0,-1 1,1-1,-1 1,1 0,0-1,0 1,-1 1,2 0,-1 0,1 0,0 0,0 0,0 0,0 0,1 0,-1 0,1 0,-1-1,5 6,5 4,1 1,0-2,22 17,-33-28,40 29,89 46,-1-2,-120-68,0 1,-1 1,1 0,-1 0,-1 0,0 1,0 0,0 0,-1 1,0 0,-1 0,0 0,0 1,-1 0,-1 0,1 0,-1 0,-1 0,0 1,-1-1,0 1,0 0,-2 13,-2 152,4 165,-1-339,-1 1,2-1,-1 0,0 0,0 0,1 1,-1-1,1 0,0 0,0 0,0 0,0 0,0 0,0 0,0 0,1 0,-1-1,1 1,-1 0,1-1,-1 1,4 1,-2-2,0 0,0 0,-1-1,1 1,0-1,0 0,0 0,0 0,0 0,0 0,-1-1,1 1,0-1,0 0,3-1,12-5,0-2,-1 0,0-1,17-13,-27 18,47-37,-2-2,-2-2,54-65,-79 84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11.5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174 167,'1'-6,"-1"-1,0 0,0 1,-1-1,0 0,0 1,-1-1,0 1,0-1,0 1,-1 0,0 0,0 0,0 0,-1 0,0 1,0-1,-1 1,1 0,-1 1,0-1,0 1,-1 0,1 0,-1 1,0-1,-11-3,16 6,-1 0,0 0,1 0,-1 0,0 0,0 1,0-1,0 1,0-1,0 1,0 0,0-1,0 1,0 0,0 1,0-1,0 0,0 1,1-1,-1 1,0-1,0 1,0 0,0 0,1 0,-1 0,0 0,1 0,-1 0,1 0,-1 1,1-1,-1 1,1-1,0 1,0-1,0 1,0 0,0 0,0 0,1-1,-1 1,0 0,1 0,0 0,-1 3,-1 10,0-1,2 1,0 0,0 0,3 16,98 591,-78-500,9 50,78 527,-52-279,-16-141,-41-273,0 0,0 0,1 0,0-1,0 1,5 10,3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12.2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1,'1'12,"1"1,0-1,1 0,0 0,6 15,5 14,195 699,-197-693,-6-19,2-1,18 48,-24-73,-1 1,1-1,-1 1,1-1,0 0,0 0,0 0,0 0,0-1,0 1,1 0,-1-1,1 1,-1-1,1 0,-1 0,1 0,0 0,-1-1,1 1,0-1,0 1,0-1,-1 0,1 0,0 0,0 0,3-2,11-1,-1 0,-1-2,29-11,-17 6,-4 3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12.6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1 267,'4'0,"6"-4,9-2,10-3,12-5,8 0,8-5,2-1,9-4,-1-2,3-2,-8 5,-10 2,-5 0,-7 3,-5 6,-10 4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13.4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1 260,'1'-3,"-1"-1,1 1,0 0,0-1,1 1,-1 0,1 0,0 0,0 0,0 0,0 0,0 0,0 1,1-1,0 1,-1-1,1 1,0 0,0 0,0 1,3-3,13-6,0 1,25-8,-36 13,337-95,-166 54,-171 42,0 1,0 0,0 0,0 0,0 1,12 0,-19 1,1 0,-1 0,1 0,-1 0,1 1,-1-1,1 1,-1-1,1 1,-1 0,1-1,-1 1,0 0,1 0,-1 0,0 0,0 0,0 0,0 0,1 0,-2 1,1-1,0 0,0 1,0-1,-1 1,1-1,0 0,-1 1,0-1,1 1,-1 0,0-1,0 3,6 71,-5-45,1-1,7 30,135 435,-14-56,-120-383,-2-1,-3 1,-2 0,-3 0,-12 104,9-140,-1 0,0 0,-2 0,0 0,-1-1,-1 0,0 0,-2-1,-16 24,11-19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13.8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0 284,'0'-1,"1"0,-1 1,0-1,1 0,-1 0,1 0,-1 0,1 1,-1-1,1 0,-1 0,1 1,0-1,-1 0,1 1,0-1,0 1,-1-1,1 1,0-1,0 1,0 0,0-1,0 1,1 0,31-8,-20 5,484-109,-51 13,-329 66,-76 21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14.6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65,'146'-2,"164"-25,-102 11,-108 10,-62-2,-23 3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17.5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235 398,'-13'10,"0"0,-1-1,0 0,-26 11,15-7,17-9,-1 0,1-1,-1 0,0 0,-18 3,26-6,-1 0,1 1,-1-1,1 0,-1 0,1 0,-1 0,1 0,-1 0,1 0,-1 0,1-1,-1 1,1 0,-1-1,1 0,0 1,-1-1,1 0,0 1,-1-1,1 0,0 0,0 0,0 0,0 0,0-1,0 1,0 0,0 0,1-1,-1 1,0 0,1-1,-1 1,1-1,-1 1,1 0,0-1,0 1,-1-1,1 1,0-1,0 0,1-1,0-3,0 0,0 0,1 0,0 0,0 0,1 0,0 1,0-1,0 1,7-9,47-51,-40 46,14-14,2 1,0 1,3 2,0 1,2 3,45-25,-60 38,0 2,1 1,0 0,0 2,1 1,0 0,0 2,0 1,0 1,1 2,-1 0,41 6,-51-3,0 0,0 1,0 1,0 1,-1 0,0 0,0 1,-1 1,0 1,19 15,-16-9,0 0,-2 1,1 1,-2 0,0 1,19 38,-16-23,-2 1,-1 1,-2 0,-1 1,-2 0,-1 1,-2-1,0 65,-9-22,-3 0,-3-1,-4 0,-29 92,-6-18,-72 154,108-277,-88 187,79-174,-2-1,-58 73,79-109,-1 0,0-1,0 1,-1-1,1 0,-1-1,0 1,0-1,0 0,0 0,-1 0,1-1,-1 0,-10 3,9-4,1-1,-1-1,1 1,-1-1,1 0,0 0,-1-1,1 0,0 0,0 0,0-1,0 0,-7-5,-13-7,2-1,-1-1,2-1,0-1,2-1,0 0,-22-30,36 41,0 0,0-1,1 0,0-1,0 1,2-1,-1 0,1 0,1-1,0 1,0-1,2 0,-1 1,1-1,1 0,0 0,1 0,0 0,1 1,5-23,-4 29,-1 0,0 0,1 0,0 1,0-1,0 1,0 0,1 0,0 0,0 0,0 0,0 1,1 0,-1 0,1 0,0 0,0 1,0 0,0 0,6-1,12-3,0 1,0 1,34-2,-21 3,83-5,0 5,0 6,0 5,0 4,-1 6,219 64,-298-72,-1 2,0 1,-1 2,-1 2,37 22,-51-22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1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640 2,'-10'-1,"-1"0,1 1,0 1,-1 0,1 0,0 1,0 0,0 1,0 0,0 0,0 1,1 1,0 0,-17 11,-4 8,2 2,0 1,1 1,2 2,-22 33,-94 170,112-176,2 0,-32 105,50-133,2 1,1 0,1 1,2-1,1 1,1 0,6 50,-4-70,1 0,1 0,0 0,0-1,1 1,1-1,-1 1,2-1,-1-1,2 1,-1-1,1 0,0 0,10 8,-7-9,0 0,1-1,0 0,0 0,1-1,0-1,0 0,0-1,0 0,1-1,23 4,-11-4,0-1,0-1,0-1,0-2,0 0,0-2,-1 0,1-2,-1 0,0-2,-1-1,0-1,0 0,-1-2,-1-1,0 0,0-2,-1 0,-1-2,-1 0,-1 0,0-2,-1 0,21-34,-31 43,2 0,-2-1,1 0,5-17,-6 11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19.0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718 0,'-7'2,"1"-1,0 1,0 0,1 0,-1 0,0 1,1 0,-1 0,-7 7,-4 1,-56 35,1 4,4 3,1 2,3 4,3 2,-68 86,127-143,-17 18,2 2,-24 41,38-60,0 0,0 1,1 0,0 0,0 0,0 0,1 0,-1 0,1 0,1 0,-1 1,1-1,0 0,1 0,0 1,0-1,0 0,4 11,-4-15,1 1,0-1,0 1,0-1,0 0,0 0,1 0,-1 0,1 0,-1 0,1-1,-1 1,1-1,0 1,0-1,0 0,0-1,0 1,0 0,6 0,8 0,0 0,28-2,-25 0,49 0,-19 2,0-3,57-9,-95 10,0-2,0 0,0 0,-1-1,1 0,-1-1,0 0,0-1,-1 0,1-1,-1 0,-1-1,0 0,9-10,-13 11,0 0,-1 0,0 0,0-1,0 0,-1 0,-1 0,0 0,0 0,0-1,-1 1,1-10,-1-17,-6-59,1 23,4 20,-3 0,-9-54,11 99,0-1,0 1,1-1,0 1,0-1,1 1,2-11,1 1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19.9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392 3,'-50'-1,"20"-1,-1 2,1 2,-1 0,-34 8,57-8,0 0,0 1,0 0,1 0,-1 1,1 0,-1 0,1 0,1 1,-1 0,1 1,0 0,0-1,0 2,1-1,0 1,0 0,1 0,0 0,-4 9,5-8,0-1,0 1,1-1,0 1,0 0,1 0,0 0,1 0,-1 0,2 0,-1 0,1 0,0 0,1 0,-1-1,6 14,-1-9,1 1,0-1,1 0,0-1,1 0,0 0,0-1,21 17,43 33,105 65,91 36,-172-104,-87-52,0 1,0 1,-1 0,0 0,0 1,-1 0,9 10,-16-16,1 0,-1 0,0 0,0 1,0-1,0 0,0 1,0-1,0 1,-1-1,1 1,-1-1,0 1,0-1,0 1,0-1,0 1,-1 0,1-1,-1 1,1-1,-1 0,0 1,0-1,0 0,0 1,-1-1,1 0,-1 0,1 0,-1 0,0 0,1 0,-1-1,0 1,0 0,-3 1,-20 14,0-1,0-2,-2 0,1-2,-39 13,-19 9,67-28,-1 0,0-1,-1-1,1 0,-1-2,1 0,-1-1,-36-3,16-2,1-1,0-2,-49-15,57 11,5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06.1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23.1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36,'-2'-33,"-1"31,-2 19,-3 26,3-1,2 1,3 70,0-44,22 476,-11-448,5-1,3-1,53 150,-67-232,0 0,0 0,1 0,1-1,0 0,10 10,-16-19,1-1,0 0,0 0,0 0,0 0,0-1,1 1,-1-1,0 1,1-1,-1 0,1 0,0 0,-1 0,1 0,0 0,-1-1,1 1,0-1,0 0,0 0,-1 0,1 0,0-1,0 1,-1-1,1 1,0-1,0 0,-1 0,1 0,-1-1,1 1,-1-1,3-2,12-8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23.6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0,'3'2,"0"0,-1 0,0 0,1 0,-1 0,0 0,0 1,0-1,-1 1,1-1,0 1,-1 0,0 0,0 0,2 4,2 4,56 118,72 217,-45-103,66 161,-143-375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25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74 247,'-2'0,"0"1,0-1,1 0,-1 1,0 0,0-1,1 1,-1 0,1 0,-1 0,1 0,-1 0,1 1,-1-1,1 0,0 1,0-1,0 1,-1-1,2 1,-1-1,0 1,0 0,0-1,0 4,-14 50,13-43,-5 19,2 0,1-1,1 2,2-1,1 0,1 0,2 0,8 39,-7-55,0 0,1 0,0-1,1 0,1 0,0-1,1 0,0 0,1 0,1-1,0-1,0 0,1 0,1-1,0 0,0-1,1 0,25 12,-9-8,1-1,1-2,0-1,54 8,131 4,-209-20,0-1,1 0,-1 0,0-1,13-2,-18 3,-1-1,0 1,1-1,-1 1,0-1,0 0,1 1,-1-1,0 0,0 0,0 0,0 0,0 0,0 0,0 0,-1 0,1 0,0 0,-1-1,1 1,0 0,-1-1,0 1,1 0,-1-1,0 1,1 0,-1-1,0 1,0 0,0-1,0 1,-1-1,1 1,0 0,-1-3,-5-10,0-1,0 1,-2 0,0 0,0 1,-1 0,-1 1,-17-18,0-3,-225-255,25 30,223 253,-2-1,1-1,-1-1,1 1,-6-14,10 20,1 0,-1 0,1-1,-1 1,1 0,0-1,-1 1,1 0,0-1,0 1,0 0,0-1,0 1,0 0,0-1,1 1,-1 0,0-1,1 1,-1 0,1 0,-1-1,1 1,0 0,-1 0,1 0,0 0,0 0,0 0,0 0,0 0,0 0,0 0,0 1,0-1,1 0,0 0,26-10,-1 2,2 1,-1 1,1 1,37-2,-32 3,25-3,510-56,-559 63,1 1,0 0,0 0,-1 1,1 0,11 3,-21-3,1 0,0 0,0-1,0 1,-1 0,1 0,-1 0,1 1,-1-1,1 0,-1 1,1-1,-1 1,0-1,0 1,0-1,0 1,0 0,0 0,0-1,-1 1,1 0,-1 0,1 0,-1 0,0 0,0 0,0 0,0 0,0 0,0-1,0 1,0 0,-1 0,1 0,-1 0,0 0,1 0,-2 1,-19 61,7-23,-15 78,20-65,3-24,0 0,2 1,2-1,0 1,2-1,7 52,-6-78,0 0,1-1,-1 1,1-1,0 1,0-1,0 1,0-1,1 0,-1 0,1 0,0-1,0 1,0-1,0 1,0-1,1 0,-1 0,1 0,-1-1,1 1,0-1,-1 0,8 1,8 2,1-1,0-2,33 0,-33-1,172-5,-164 2,0-2,0 0,-1-2,47-17,-69 23,-1-1,0 0,0 0,0 0,0 0,0 0,-1-1,1 0,-1 0,1 0,-1 0,0 0,0-1,-1 1,1-1,-1 0,1 0,-1 0,-1 0,1 0,0-1,-1 1,0 0,0-1,0 1,-1-1,1 1,-1-1,0 1,0-1,-1 1,-1-6,-1-2,0-1,-2 2,1-1,-1 0,-1 1,0 0,-1 0,0 1,-1 0,-11-13,-51-57,43 46,-2 1,-2 1,-47-38,53 50,24 17,-1 1,0 0,0 0,0 0,0 0,-1 0,1 0,0 1,-1-1,1 1,-1 0,1-1,-1 1,0 1,0-1,1 0,-1 1,0-1,0 1,0 0,0 0,0 0,0 0,1 0,-1 1,0-1,0 1,0 0,1 0,-1 0,0 0,1 0,-5 3,-13 8,1 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26.2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16,'0'-1,"0"0,0 1,0-1,0 1,0-1,0 1,0-1,0 0,0 1,0-1,-1 1,1-1,0 1,0-1,-1 1,1-1,0 1,-1-1,1 1,0-1,-1 1,1 0,-1-1,1 1,-1 0,1-1,-1 1,1 0,-1-1,1 1,-1 0,1 0,-1 0,1 0,-1 0,1-1,-1 1,0 0,1 0,-1 0,1 0,-1 1,1-1,-1 0,0 0,1 0,-1 1,-1-1,-1 1,1 0,0-1,0 1,0 0,0 1,0-1,1 0,-1 0,0 1,1-1,-3 3,-18 31,1 1,3 1,0 0,3 2,-14 45,9-24,-48 127,-126 383,191-544,3-26,0 1,0-1,0 0,0 1,1-1,-1 1,0-1,0 0,0 1,1-1,-1 0,0 1,0-1,1 0,-1 1,0-1,0 0,1 1,-1-1,1 0,-1 0,0 0,1 1,-1-1,0 0,1 0,-1 0,1 0,0 0,1 0,0-1,0 1,-1-1,1 0,0 1,0-1,0 0,-1 0,1 0,-1-1,1 1,-1 0,1-1,-1 1,1-1,-1 1,0-1,2-3,14-28,0 0,-3-2,0 1,-3-2,11-52,-8 32,-8 35,119-513,-125 532,2-11,0-1,0 1,1 1,1-1,0 0,1 1,0 0,13-21,-18 32,1 0,0 0,0 0,0 0,0 1,0-1,0 0,0 1,0-1,1 0,-1 1,0-1,0 1,0 0,1-1,-1 1,0 0,0 0,1 0,-1 0,0 0,1 0,-1 0,0 0,0 0,1 1,-1-1,0 1,0-1,0 1,1-1,-1 1,0-1,0 1,0 0,0 0,0 0,0 0,1 1,5 5,0 1,0-1,10 17,-14-19,175 304,-78-127,59 95,-147-254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26.8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0 312,'4'0,"6"0,5-4,8-2,9-3,11-5,15-4,11-7,9-4,4-1,5-3,-4-1,-8 2,-12 5,-9 5,-10 5,-11 5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27.6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0,'11'26,"-1"1,11 39,0 3,248 656,-239-634,-21-57,3 0,0 0,2-1,2 0,21 32,-25-51,0 0,0-1,1-1,1 0,0-1,1 0,0-1,1-1,0 0,0-1,0-1,1-1,0 0,31 6,-9-13,-24-4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28.2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0 169,'4'0,"2"-4,7-2,3-3,1-1,8-2,2 0,6-1,-3-4,-3-2,3 2,-4 0,-2 2,-1 4,-5 4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28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1,'130'115,"-2"15,-6 6,-5 5,143 228,-220-304,-3 2,-2 1,-4 2,-3 0,-3 3,20 91,-34-59,-10-69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29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1 223,'262'-20,"-188"12,122-18,315-85,-345 54,-153 56,-5 5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30.2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0,'13'16,"0"1,-1 0,20 36,-7-9,171 315,-40-66,-137-258,-5-9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07.2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0,'4'0,"1"5,4 0,1 5,3 0,2 6,4 6,3 10,1 5,1 0,-3-3,-6-2,-1-3,-2-6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33.5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1124 12,'0'-1,"0"1,0-1,0 1,-1-1,1 1,0-1,0 1,-1-1,1 1,0-1,0 1,-1-1,1 1,-1 0,1-1,0 1,-1-1,1 1,-1 0,1 0,-1-1,1 1,-1 0,1 0,-1-1,1 1,-1 0,1 0,-1 0,1 0,-1 0,1 0,-1 0,0 0,1 0,-1 0,1 0,-1 0,1 0,-1 1,0-1,-31 9,23-6,-145 35,-2-8,-1-6,-1-6,-263-6,402-12,26 3,24 11,-12 1,0 1,-1 1,-1 0,20 27,55 87,-68-95,83 140,136 308,-162-309,-80-173,1 1,-1-1,0 1,0-1,1 0,0 0,-1 0,1 0,0 0,2 2,-3-3,-1-1,1 0,-1 0,1 0,-1 0,0 1,1-1,-1 0,1 0,-1 0,1 0,-1 0,0 0,1 0,-1 0,1 0,-1 0,1 0,-1-1,1 1,-1 0,0 0,1 0,-1-1,1 1,-1 0,0 0,1-1,-1 1,0 0,1-1,-1 1,0 0,1-1,2-6,1 1,-2-1,1 0,-1 0,3-12,2-4,4-15,3 2,1 0,2 0,1 2,37-54,-42 72,0 0,1 0,1 1,0 1,1 1,1 0,0 1,1 1,0 1,0 0,1 1,26-8,-25 12,2 0,-1 2,0 0,1 1,-1 1,1 1,0 1,-1 1,0 1,1 1,-1 1,0 0,-1 2,38 17,-9 0,-1 2,-2 2,-1 3,73 63,-88-68,-1 2,-2 1,-1 1,-1 2,-2 0,33 60,-43-65,0 0,-2 1,-1 1,-2 0,-1 0,-1 0,-1 1,-1 0,-1 45,-3-68,-1 0,1 1,-1-1,0 0,0 0,-1 0,0 0,-1 0,1 0,-1 0,0-1,-1 1,0-1,0 0,0 0,-1 0,0-1,0 0,0 0,0 0,-1 0,0-1,0 0,-12 6,-16 6,0 1,-53 37,56-34,0-1,-1-1,-37 14,-135 33,182-60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34.5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0 886,'12'-11,"-1"-1,0-1,-1 1,12-22,25-46,-4-1,35-93,-65 137,0 0,-3-1,-1 0,-2-1,-1 1,-3-1,-1-59,-2 90,-1 1,0-1,-1 1,1-1,-2 1,1 0,-1 0,0 0,-5-9,7 14,0 1,0-1,0 1,-1-1,1 1,0-1,-1 1,1 0,-1 0,1 0,-1 0,1 0,-1 0,0 0,1 0,-1 1,0-1,0 1,0-1,0 1,0 0,1 0,-1-1,0 1,0 1,0-1,0 0,0 0,0 1,1-1,-1 1,0-1,0 1,1 0,-1 0,0 0,1 0,-1 0,1 0,-1 0,-1 3,1-3,0 0,1 0,-1 1,1-1,0 1,-1-1,1 1,0-1,0 1,0 0,0-1,0 1,0 0,1 0,-1 0,1 0,-1 0,1 0,0-1,-1 5,2-3,-1 1,1 0,0-1,0 1,0-1,0 1,1-1,-1 0,1 0,3 6,7 5,0 0,1 0,23 19,-24-22,228 195,154 150,-387-349,-1 0,0 0,0 1,-1 0,0 0,0 0,-1 0,6 17,-9-23,-1 1,1-1,-1 1,1-1,-1 1,0 0,0-1,0 1,-1-1,1 1,-1-1,1 1,-1-1,0 1,0-1,0 0,0 1,0-1,-1 0,1 0,-1 0,1 0,-1 0,0 0,1 0,-1 0,0-1,-1 1,1-1,0 0,0 1,0-1,-1 0,1 0,-1-1,-4 2,-86 29,45-17,1 3,0 1,2 2,0 2,-42 29,70-38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35.1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1,'4'0,"1"4,5 5,4 6,4 5,-1 2,0 2,-1 1,-1 5,2-4,-2-1,-4-1,-3 0,-3-5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35.5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25,'0'-4,"0"-6,0-1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36.5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1 171,'12'1,"1"0,0 1,0 1,0 0,-1 1,1 0,-1 0,19 12,93 61,-81-48,-16-12,376 258,-396-270,14 10,-2 1,29 29,-45-42,1 0,-1 1,0 0,0 0,0-1,-1 2,1-1,-1 0,0 0,0 1,-1-1,1 1,-1-1,0 1,0 0,-1 0,1-1,-1 1,0 0,-1 8,0-11,1 0,0 0,-1-1,0 1,1 0,-1 0,0-1,0 1,0-1,0 1,0-1,0 1,0-1,0 0,-1 1,1-1,0 0,-4 2,4-3,0 1,0-1,-1 0,1 0,0 0,0 0,-1 0,1 0,0 0,0 0,-1-1,1 1,0 0,0-1,0 1,-1-1,1 1,0-1,0 0,-1 0,-3-3,0 0,0-1,1 0,-1 1,1-1,0 0,1-1,-1 1,-2-7,-10-27,0-2,3 0,2 0,1-1,-8-80,13 33,10-161,-5 246,0-1,0 1,1-1,0 1,0 0,0 0,0 0,1-1,-1 1,1 0,0 1,0-1,1 0,-1 0,1 1,0 0,3-4,-3 5,1 0,0 0,-1 0,1 0,0 1,0 0,0-1,0 1,1 1,-1-1,0 1,0-1,0 1,1 1,-1-1,0 0,6 2,19 4,-1 0,0 2,0 1,-1 1,0 1,-1 1,0 2,-1 1,0 0,-2 2,0 1,-1 1,0 1,-2 0,32 42,-42-45,0 0,-1 0,-1 1,0 1,-2-1,0 1,-1 0,3 27,-5-20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3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 1,'-2'0,"0"1,0-1,0 1,0 0,0 0,0 0,0 0,0 0,0 0,1 0,-1 1,0-1,1 1,-1-1,1 1,-1 0,1-1,0 1,0 0,0 0,-2 4,-18 47,19-46,-6 22,1 0,1 0,2 1,1 0,1 0,2-1,1 1,1 0,2 0,1 0,12 40,7 7,3 0,73 142,-71-169,1-1,2-1,2-2,3-2,1-1,73 63,-109-104,-1-1,1 1,0-1,0 1,0-1,0 0,0 0,0 0,0 0,0 0,3 1,4-3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40.3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917 1,'-46'2,"-1"3,-68 16,12-2,-437 32,533-51,3 1,-1-1,1 0,0 0,0 0,-1 0,1-1,0 1,0-1,0 0,0-1,0 1,-4-3,51 22,-30-7,-1 1,0 0,0 1,-1 0,12 19,42 77,-52-82,-12-23,1 1,0-1,1 0,-1 1,1-1,-1 0,1-1,4 5,-5-7,0 1,0-1,0 0,0 0,0 0,0-1,1 1,-1 0,0-1,0 1,1-1,-1 0,0 0,1 0,-1 0,0 0,1-1,-1 1,0-1,1 1,2-2,54-19,-42 14,0 0,33-7,4 5,0 3,1 1,-1 3,1 3,0 2,-1 2,0 2,0 3,66 21,-91-21,-1 0,0 2,-1 1,0 1,-1 1,-1 2,0 0,-1 2,-1 0,-1 2,-1 1,-1 0,0 1,-2 1,-1 1,-1 1,-1 0,15 37,-23-45,0 1,-2 0,0-1,-1 2,-1-1,-1 0,-1 1,-1 26,0-38,-1 0,0 0,-1 0,1 0,-2 0,1-1,-1 1,0-1,0 0,-1 0,0 0,0 0,-1-1,0 1,0-1,-1 0,1-1,-1 1,0-1,-1 0,1-1,-13 7,-16 4,0-2,-2-2,1-1,-69 9,61-19,29-4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41.1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0,'-3'0,"0"1,-1-1,1 1,0 0,0 0,0 0,0 0,0 0,1 1,-1-1,0 1,1 0,-1 0,1 0,-1 0,1 0,0 0,0 1,0-1,0 1,0-1,1 1,-1 0,1 0,0 0,0 0,0 0,0 0,0 0,0 6,-3 10,2 1,0 0,1 33,1-41,0 6,1 1,0-1,2 1,0-1,1 0,11 31,-11-39,0-1,1 0,1 0,-1 0,1-1,1 0,0 0,0-1,0 1,1-1,0-1,0 0,16 9,10 4,1-1,0-2,1-1,1-2,1-2,0-1,61 8,-98-18,1 1,0-1,-1 0,1 0,0 0,0 0,-1 0,1-1,0 1,-1 0,1-1,0 1,-1-1,1 1,1-2,-3 1,1 1,-1 0,0-1,0 1,1-1,-1 1,0-1,0 0,0 1,0-1,0 1,0-1,0 1,0-1,0 1,0-1,0 1,0-1,0 1,0-1,0 1,-1-1,1 1,0-1,0 1,-1-1,1 1,0-1,-1 1,1-1,-42-41,30 31,-94-95,55 51,-3 3,-96-73,95 100,49 23,0 0,-1 0,1 0,0-1,0 0,1-1,-1 1,1-1,-1 0,-4-6,-1-4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42.8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0 324,'1'4,"-1"0,1 1,0-1,0 0,1 0,-1 0,1 0,0 0,0-1,0 1,5 6,35 37,-33-38,14 14,1-2,1 0,1-2,0-1,38 20,-11-12,111 39,-141-57,0-2,0-1,0 0,1-2,24 0,-34-3,1 0,-1-2,1 1,-1-2,0 0,1-1,-2 0,1-1,18-9,-20 8,-2 1,-1 0,1 0,-1-1,-1 0,10-8,-15 11,0-1,0 1,-1-1,1 0,-1 0,0 0,0 0,-1 0,1 0,-1 0,0-1,0 1,0 0,0-1,-1-6,0-5,-1 1,-1 0,-1 0,0 0,0 1,-2-1,0 1,0-1,-1 2,-16-26,5 11,-1 1,-2 1,-1 1,-25-25,16 25,-1 1,0 1,-2 2,0 1,-2 2,-62-25,82 38,0 0,0 1,-1 0,0 2,0 0,0 0,0 1,0 1,0 1,0 0,0 2,-15 3,26-4,1 0,0 0,-1 1,1 0,1 0,-1 0,0 0,1 0,-1 1,1-1,0 1,0 0,1 0,-1 0,-3 8,-4 11,-14 45,9-23,6-19,2-1,0 1,1 0,2 0,0 1,2 0,2 34,0-41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43.9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0,'0'16,"2"-1,0 0,1 0,0 1,1-2,1 1,8 18,57 98,-43-84,160 323,-180-355,0 3,2 1,0-2,1 0,22 28,-29-41,0-1,0 1,0-1,1 0,0 0,-1-1,1 1,0-1,0 1,1-1,-1 0,0-1,1 1,-1-1,1 0,-1 0,1 0,0-1,-1 0,1 0,0 0,-1 0,1-1,0 1,8-4,2-1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07.6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44.9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0 100,'32'-3,"0"0,-1-3,0 0,47-17,-33 10,50-8,-43 11,-30 5,-1 1,29-1,-29 5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45.3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10,'4'0,"6"-4,1-2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46.5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0,'-4'0,"-6"0,-5 0,-4 0,-3 0,-2 0,-1 0,3 4,2 2,9-1,5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47.5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0,'2'7,"0"-1,0 0,0-1,1 1,0 0,0-1,1 1,0-1,-1 0,7 5,1 4,25 35,161 227,-159-217,-3 2,49 117,-77-156,0 1,-1 0,-2 0,0 1,0 23,-5 119,-2-97,-3 39,-26 128,19-153,12-76,0 0,0 0,-1 0,0 0,0-1,-1 1,0 0,-4 6,-2-1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51.4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1589,'1'-5,"0"0,0 0,0 1,1-1,-1 0,1 1,1-1,-1 1,6-8,3-8,12-31,-3-1,-2 0,-2-2,16-105,-2-224,-30 381,-2-341,-1 301,-1 1,-3 0,-1 0,-2 1,-2 0,-20-44,2 29,29 52,-1 0,0 1,0-1,0 1,0-1,0 1,-1 0,1 0,-1 0,1 0,-1 1,0-1,0 1,0-1,-6-1,10 3,-1 0,0 0,0 0,1 1,-1-1,0 0,0 0,0 0,1 0,-1 0,0 0,0 1,0-1,0 0,1 0,-1 0,0 1,0-1,0 0,0 0,0 0,0 1,0-1,0 0,0 0,1 1,-1-1,0 0,0 0,0 1,0-1,0 0,0 0,-1 1,1-1,0 0,0 0,0 0,0 1,0-1,0 0,0 0,0 1,0-1,-1 0,1 0,0 0,0 0,0 1,0-1,-1 0,1 0,0 0,0 0,0 0,-1 1,1-1,0 0,0 0,-1 0,1 0,0 0,0 0,-1 0,1 0,0 0,0 0,-1 0,1 0,14 16,-14-16,191 170,-43-41,-135-117,130 130,-120-117,-1 2,-2 0,32 55,-51-79,1 1,-1-1,1 1,-1-1,0 1,0 0,-1-1,1 1,-1 0,0 0,1 0,-2-1,1 1,0 0,-1 0,0-1,0 1,0 0,0-1,-1 1,1-1,-1 1,0-1,0 0,-4 6,-6 4,0 0,-1-1,0 0,-22 14,0 1,13-9,1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52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1166,'-19'51,"18"-44,-1-1,2 1,-1 0,1 0,0 0,0 0,1 0,0-1,0 1,1 0,0-1,0 1,0-1,1 1,5 8,-2-7,-1-1,1 1,1-2,0 1,-1-1,2 0,-1 0,1 0,0-1,9 4,13 4,1-1,0-2,1 0,0-3,41 5,-20-2,-23-4,57 3,-86-9,-1 0,1 1,-1-1,0 0,1 0,-1 0,1 0,-1 0,1 0,-1 0,1 1,-1-1,0-1,1 1,-1 0,1 0,-1 0,1 0,-1 0,0 0,1 0,-1-1,1 1,-1 0,0 0,1 0,-1-1,1 1,-1 0,0-1,0 1,1 0,-1-1,0 1,1 0,-1-1,0 1,0-1,0 1,1-1,-17-13,-30-10,-148-52,-10-4,195 76,0-1,0 1,0-2,1 1,-1-1,2 0,-1-1,1 0,-1 0,2 0,-1-1,1 0,-5-10,5 7,2 0,-1-1,2 0,-1 0,2 0,0 0,0 0,1-1,0 1,2-16,2-12,2 0,11-42,6-52,-16 61,-4 0,-3 1,-12-84,7 114,-2 0,-1 1,-3 1,-1-1,-2 2,-37-70,51 108,1-1,-1 1,1-1,-1 1,0-1,0 1,0 0,0-1,0 1,0 0,0 0,0 0,0-1,0 1,-1 0,1 1,0-1,-1 0,1 0,-1 1,1-1,-1 0,-1 1,2 0,0 1,0 0,0 0,0 0,0 0,0 0,0 0,1 0,-1 1,0-1,1 0,-1 0,1 0,-1 1,1-1,-1 0,1 1,0-1,0 0,0 3,-2 16,0 0,2 25,7 31,3-1,3 0,4-1,2 0,4-1,3-2,3 0,4-2,47 75,-42-85,3-2,3-2,2-2,100 90,237 154,4 3,-384-297,11 9,0 0,-1 0,-1 1,0 1,-1 0,18 31,-19-21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52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0 975,'4'-1,"1"0,-1-1,0 0,0 0,0 0,0 0,0-1,0 1,-1-1,1 0,5-6,11-8,152-92,205-97,-227 128,204-104,421-150,-724 314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53.3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0 555,'0'1,"0"0,1 0,-1 0,0-1,0 1,1 0,-1 0,0-1,1 1,-1 0,1-1,-1 1,1 0,-1-1,1 1,0-1,-1 1,1-1,0 1,-1-1,1 1,0-1,-1 0,1 1,0-1,0 0,0 0,-1 1,1-1,0 0,0 0,0 0,-1 0,1 0,0 0,0 0,0 0,-1-1,1 1,0 0,0 0,0-1,-1 1,1 0,1-1,41-16,-40 16,487-229,-318 150,280-122,-383 171,-53 23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57.8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1,'-3'0,"-1"1,1-1,-1 1,1 0,0 0,0 0,-1 0,1 0,0 1,0 0,0-1,0 1,1 0,-1 1,0-1,1 0,-1 1,1-1,0 1,0 0,0 0,0 0,1 0,-3 5,-3 9,1-1,1 1,-6 28,10-42,-27 155,7 0,7 1,8 235,7-377,10 137,-9-140,0-1,1 0,1 0,0-1,1 1,0-1,1 0,0 0,8 11,-12-20,-1 0,1-1,0 1,0-1,0 0,0 0,0 1,0-1,0 0,1-1,-1 1,1 0,0-1,-1 1,1-1,0 0,0 0,0 0,0-1,0 1,0 0,0-1,0 0,0 0,0 0,0 0,0 0,0-1,0 1,0-1,0 0,0 0,-1 0,6-2,-1-2,-1 0,0 0,0-1,0 1,0-1,-1 0,0-1,0 1,-1-1,0 0,6-15,14-43,-3-1,-3-1,10-72,-5 26,38-241,-57 326,-3 21,0-3,1 0,0 0,7-20,-9 29,1 0,-1 0,0 0,1 0,-1 0,1 0,-1 0,1 0,0 0,-1 0,1 0,0 0,0 1,0-1,-1 0,1 0,0 1,0-1,0 1,0-1,0 1,0-1,0 1,1-1,-1 1,0 0,0 0,0-1,0 1,0 0,0 0,1 0,-1 0,0 1,0-1,0 0,0 0,0 1,0-1,0 0,0 1,0-1,0 1,2 1,21 15,-1 1,0 1,-2 2,20 23,14 12,27 21,4-2,115 76,-190-143,1-1,1 0,-1-1,1 0,17 4,-28-9,0 0,0-1,0 1,-1-1,1 1,0-1,0 0,0 0,0 0,0 0,0 0,0-1,0 1,0-1,0 1,0-1,0 1,0-1,0 0,0 0,-1 0,1 0,0 0,-1-1,1 1,-1 0,0-1,1 1,-1-1,0 1,0-1,0 0,0 0,0 1,0-1,0 0,0 0,-1 0,1 0,-1 0,0 0,1 0,-1 0,0 0,0-2,1-46,-1 0,-14-95,7 83,-7-39,-44-159,57 257,-9-29,10 31,-1 0,1 0,0 0,0 0,-1 0,1 0,-1 0,1 0,-1 0,1 1,-1-1,0 0,1 0,-1 0,0 1,1-1,-1 0,0 1,0-1,0 1,0-1,0 1,0-1,-1 1,-3 3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0:58.5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9,0 6,0 7,0 1,0 1,0-3,0-1,0-3,0-1,0-5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50.4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149 689,'3'-4,"77"-75,71-93,-130 144,-1 0,-1-1,-2-1,-1-1,-1 0,-2-1,17-61,-27 84,-1-1,-1 1,0 0,0-1,-1 1,-1-15,1 21,-1 1,1-1,-1 1,0 0,0-1,1 1,-2 0,1 0,0 0,0-1,-1 1,1 1,-1-1,0 0,1 0,-1 1,0-1,0 0,0 1,0 0,0 0,0-1,-1 1,1 1,0-1,-1 0,1 0,0 1,-5-1,-5 0,1 1,-1 0,0 1,1 0,-1 1,0 0,1 1,0 0,0 1,0 0,-15 8,0 1,1 2,1 1,-32 26,28-19,1 1,2 2,-27 33,43-48,0 1,2 0,-1 0,1 1,1 0,0 0,1 0,1 1,0-1,-4 29,8-36,0-1,0 1,1-1,0 1,0 0,0-1,1 0,-1 1,1-1,1 0,-1 0,1 0,0 0,0 0,0-1,1 1,7 7,6 3,0 0,1-2,21 14,-32-23,0 0,0 0,1 0,0-1,0 0,0-1,0 0,0 0,0-1,13 1,82-3,-49-2,-39 3,21 1,-1-2,1-1,-1-2,0-1,66-19,168-76,-254 94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08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1,'1'7,"1"0,1-1,-1 1,1-1,1 1,-1-1,1 0,0 0,0-1,1 1,8 8,2 4,-5-6,592 821,-572-784,-9-12,1-2,2 0,1-2,38 39,-58-67,1-1,0 0,0 0,0 0,1-1,-1 1,1-2,0 1,0-1,0 0,0 0,0-1,0 0,0 0,1-1,-1 0,10-1,6-2,-1-1,1-1,-1-1,24-9,-24 6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01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0,'9'156,"52"269,-43-323,0 8,5 0,69 198,-90-304,-1 0,1 0,0 0,0 0,0 0,1-1,-1 1,1-1,0 0,0 1,0-1,0-1,0 1,1 0,0-1,-1 0,1 0,0 0,0 0,0 0,5 0,2 0,0-1,0 0,0-1,0-1,0 0,0 0,12-3,-18 3,1-1,-1 1,0-1,0 0,0 0,8-5,3-4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02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0 209,'5'0,"0"-4,5-2,4 1,4 1,3 1,10-3,9-5,5-4,4-1,2 4,4-5,1-4,-4 2,-3 0,-6-1,-6 3,-9 4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02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75,'52'-3,"0"-2,96-22,42-6,83 26,-250 8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03.2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0 174,'20'-2,"-1"-1,1 0,-1-2,0 0,29-13,14-3,150-28,-20 6,-91 21,-78 20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04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0,'1'13,"1"-1,0 1,1-1,4 14,2 3,59 224,26 101,-85-300,-7-34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05.5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341 12,'-6'2,"-1"1,0 1,1-1,0 1,0 0,0 1,0-1,1 1,-1 0,-7 11,2-5,-13 15,0 2,1 0,2 2,1 0,-30 64,31-52,1 1,3 1,2 0,-10 55,21-87,1-1,0 0,0 0,1 1,0-1,1 0,1 0,0 0,4 13,-5-19,1 0,0 0,1 0,-1 0,1-1,0 1,0-1,1 0,-1 1,1-2,0 1,0 0,0-1,0 0,1 0,0 0,-1 0,1-1,0 0,0 0,6 1,33 10,2-2,-1-1,1-3,0-2,70-2,-114-3,1 0,-1 0,0 0,0 0,0-1,0 1,0-1,0 1,0-1,0 0,0 0,-1 0,1 0,0 0,0 0,-1-1,1 1,-1 0,1-1,-1 0,1 1,-1-1,0 0,0 1,0-1,0 0,0 0,0 0,-1 0,1 0,0 0,-1 0,0 0,1 0,-1 0,0 0,0 0,0 0,-1-1,0-3,-2-9,0 0,-1 0,-1 0,-10-21,8 17,-82-194,-27-71,113 274,-18-60,20 66,0 0,0 0,1 0,-1 0,1 0,0 0,1 0,-1 0,1 0,-1 0,1 0,0 0,1 0,2-6,-2 8,0 0,0 0,0 0,0 0,1 1,-1-1,1 0,-1 1,1 0,0 0,-1 0,1 0,0 0,0 0,0 0,0 1,0 0,5 0,62 2,-48 0,40 0,-16-2,0 2,0 3,0 1,54 15,-90-18,0 0,0 0,0 1,-1 0,1 1,-1 0,0 1,0 0,-1 0,0 1,0 0,-1 1,1-1,-2 1,1 1,-1-1,0 1,-1 0,0 0,-1 1,1 0,-2-1,0 1,3 12,-2 12,-1 0,-2 0,-4 60,-1-10,3-10,2 127,-1-197,0 0,1 0,-1 0,1 0,-1-1,1 1,0 0,1-1,-1 1,1 0,-1-1,1 0,0 1,1-1,-1 0,0 0,1 0,0-1,-1 1,1 0,0-1,4 3,-3-4,-1 0,1 0,-1 0,1 0,-1-1,1 1,-1-1,1 0,-1 0,1-1,0 1,-1-1,1 1,-1-1,1 0,-1 0,0-1,0 1,1-1,-1 0,0 1,0-1,5-5,-4 3,1 0,-1 0,0 0,0-1,0 0,-1 0,0 0,0 0,0-1,4-10,15-65,-8 25,-5 23,-1 1,-2-1,-1-1,-1 1,-2-1,-3-37,-3 14,-4 0,-24-98,32 153,-1-1,1 1,-1 0,1 0,-1 0,0 0,0 0,0 0,0 0,0 0,0 0,-1 1,1-1,-1 0,1 1,-1-1,0 1,1-1,-1 1,0 0,0 0,0 0,0 0,0 0,0 0,0 1,0-1,0 1,-1-1,1 1,0 0,-4 0,-12 3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06.8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171 156,'-1'6,"0"1,-1-1,0 1,0-1,0 0,-7 12,-2 7,-35 112,-40 194,78-303,8-45,8-46,82-291,-21 81,-69 272,0-1,1 1,-1 0,1-1,-1 1,1 0,-1-1,1 1,0 0,0-1,0 1,0 0,0 0,0 0,0 0,0 0,0 0,0 0,2-1,-2 2,0 0,0 0,1 0,-1 0,0 0,0 0,0 0,0 0,0 0,0 1,0-1,0 0,0 1,0-1,0 1,0-1,0 1,0 0,0-1,1 2,6 6,1 0,-1 0,-1 1,8 12,2 1,13 8,-2 1,-1 2,-2 0,-1 2,-2 0,-1 2,19 47,-34-63,-4-5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08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1 237,'19'-2,"1"-1,-1 0,0-1,0-2,0 0,-1 0,0-2,21-12,-12 7,1 1,45-13,-46 16,-1-1,0 0,-1-2,0-1,37-26,-54 34,-1 0,1 1,0 0,0 1,1 0,-1 0,1 1,-1 0,1 0,10 0,-7 4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09.1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0,'2'1,"0"-1,-1 1,1 0,0 0,-1 0,1 0,0 0,-1 0,0 0,1 0,-1 0,1 1,-1-1,0 0,2 4,20 29,-17-24,27 43,-2 3,-3 0,-2 2,-3 1,27 106,40 318,-81-428,-8-43,33 160,-30-156,1 1,1-2,0 1,1-1,1 0,1 0,0-1,13 17,-18-26,0-1,0 0,1 0,-1 0,1-1,0 1,-1-1,2 0,-1-1,0 1,0-1,1 0,0 0,-1-1,1 1,0-1,-1-1,13 1,-11-2,0 0,-1 0,1-1,0 0,0 0,-1 0,0-1,1 0,-1-1,0 1,0-1,-1 0,1-1,-1 1,7-9,17-22,-1-1,-3-2,0-1,-3 0,-1-2,18-52,-27 65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10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0 323,'4'-2,"0"0,0 0,-1 0,1 0,-1 0,1-1,-1 0,0 1,5-6,4-3,46-29,2 3,2 3,98-40,-136 63,3 0,50-12,-56 18,0-1,-1 0,0-2,32-17,-45 22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08.9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1 312,'0'-4,"4"-6,5-1,10-3,10-3,12 2,12-2,10-5,9-4,7-1,1-1,-4 1,-7 5,-11 2,-12 4,-8 1,-8 3,-8 3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11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785 0,'-1'3,"0"0,1 0,-1-1,-1 1,1-1,0 1,0-1,-1 1,0-1,1 0,-1 1,-3 1,-9 17,-58 168,27-63,-133 304,-180 410,341-796,3-3,-31 57,43-95,2-2,0 0,-1 0,1 0,0 0,-1-1,1 1,-1 0,1 0,-1 0,1-1,-1 1,0 0,1-1,-1 1,0 0,0-1,1 1,-1-1,0 0,0 1,0-1,0 1,0-1,-4-4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12.5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795 0,'-5'2,"0"0,0 0,0 1,0-1,0 1,1 0,-1 0,1 1,0 0,0-1,0 1,-5 8,0-3,-68 74,4 3,-83 126,-100 206,171-274,20-36,55-96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14.9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1540 313,'-4'1,"0"0,0 1,1 0,-1 0,1 0,0 0,-1 0,1 1,0 0,0-1,0 1,1 0,-1 0,-3 6,-6 5,-86 86,-4-4,-4-5,-5-4,-2-5,-5-6,-157 78,205-122,-76 24,119-47,0-2,-1 0,0-2,0-1,0-2,-33 0,56-2,1 0,-1-1,1 1,-1-1,1 0,-1-1,1 1,0-1,-1 1,1-1,0-1,0 1,0-1,1 1,-1-1,1 0,-1 0,-2-4,2 1,1 1,-1-1,1 1,1-1,-1 0,1 0,0-1,0 1,1 0,0-1,0-9,0-7,2-1,1 1,1-1,0 1,14-44,-3 28,2 0,1 1,2 1,2 1,1 0,1 2,56-62,-11 25,3 4,98-73,-132 110,2 3,2 1,0 1,1 3,1 1,2 3,-1 1,2 2,0 3,1 1,50-4,-78 14,-1 1,0 1,0 1,0 1,0 0,-1 1,1 1,-1 1,25 11,15 12,71 46,-89-51,10 7,-1 1,-2 2,-1 3,43 45,-73-66,0 0,-1 1,-1 1,-1 0,0 1,-2 0,0 1,-1 0,-1 0,-1 1,0 0,-2 1,5 40,-7-16,-2 1,-2-1,-3 1,-1-1,-2 0,-2-1,-3 1,-26 68,13-58,-3 0,-2-2,-2-1,-3-2,-56 64,36-54,-3-4,-1-1,-110 76,127-106,-1-3,-2-1,0-3,-53 16,81-29,10-4,1 1,-1-1,1-1,-1 1,0-1,0-1,0 1,1-1,-1 0,0-1,0 1,0-1,-8-3,12 3,-1-1,0 0,1 0,-1 0,1 0,0-1,0 1,0-1,0 0,0 0,1 0,-1 0,1 0,0-1,0 1,0-1,0 0,0 1,1-1,0 0,0 0,0 0,-1-6,0-13,0-1,1 1,2 0,0-1,1 1,2 0,0 0,1 1,2-1,0 1,1 0,15-27,12-16,4 1,68-88,-96 137,1 2,0-1,1 2,1-1,0 2,1 0,0 1,0 0,32-14,-22 15,-1 0,1 2,1 0,-1 2,1 1,34-2,-16 6,0 1,0 2,-1 2,80 19,-92-18,1-1,0-1,55-2,-64-2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15.9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367 75,'-2'21,"0"1,-1-1,-2 0,0 0,-1-1,-12 29,-5 17,-266 861,279-900,6-20,5-17,22-205,-8 60,3 2,58-336,-73 476,1-11,1 1,1 0,2 0,0 0,1 1,1 0,19-29,-27 49,0-1,0 1,0 0,0-1,0 1,0 0,1 1,-1-1,1 0,-1 1,1-1,0 1,0 0,-1 0,1 0,0 0,0 1,0-1,0 1,4-1,-2 2,1-1,-1 1,0 0,0 1,0-1,0 1,0 0,0 0,0 1,7 5,8 7,0 1,-2 0,32 38,-44-48,73 92,-3 2,-6 5,61 117,-108-178,-10-19,0-1,2 0,18 22,-21-33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16.5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0 248,'11'-10,"1"1,0 0,0 0,0 1,1 1,21-9,89-27,-62 23,19-9,-30 9,1 3,1 1,0 3,54-6,-79 17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17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495 1,'-6'0,"1"1,-1 0,1 0,-1 0,1 1,0 0,0 0,0 0,0 1,0 0,-7 4,-49 44,44-35,-14 14,1 1,2 1,1 2,2 0,1 2,1 1,3 0,1 2,2 0,-23 77,21-44,4 0,2 2,4 0,3 0,6 105,6-121,3-1,2 0,3-1,32 85,11 45,-36-98,14 135,-31-169,-1 0,-4 0,-12 97,10-132,-1 0,0 0,-1 0,-1-1,-1 0,-1 0,0-1,-2 0,0 0,-15 18,16-28,1-5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18.1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1 437,'1'-2,"-1"0,1 0,0 0,0 0,0-1,0 2,0-1,0 0,1 0,-1 0,0 0,1 1,0-1,2-1,31-25,-27 22,55-37,87-45,-75 46,-32 20,1 2,1 2,82-21,-125 39,11-5,-2 0,1 0,-1-1,0-1,18-12,-17 10,1 1,0 0,22-10,-17 12,-2 2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18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0,'0'4,"0"6,4 5,1 4,0 3,0 2,-3 1,5 1,-1 0,4-1,0 0,-2 0,-2 0,-3-1,0 0,-3 1,1-5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19.4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0 333,'136'-79,"-3"21,2 7,191-47,-310 94,-1 0,0-1,0-1,25-14,-27 13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20.0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0 143,'22'-2,"0"0,-1-2,34-9,31-5,82-4,174-45,-330 64,-3 0,0 1,0 0,0 0,0 1,1 0,13 1,-6 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09.5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1,'0'4,"5"1,4 5,10 8,10 9,8 9,7 6,7 5,8 6,3-1,-2-1,-6-6,-5-6,-10-5,-4-5,-7-2,-9-7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20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1,'6'120,"6"0,45 193,-4-25,-42-213,-1 141,-10-193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22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129 227,'-6'2,"0"1,-1-1,1 1,0 0,0 0,1 1,-1 0,1 0,0 0,0 1,0-1,0 1,-6 10,5-5,0 1,0 0,1 1,1-1,0 1,0 0,1 0,1 0,0 0,0 1,2-1,0 19,1-2,2 1,1 0,1-1,10 31,0-9,3-1,37 74,-43-101,1-1,1-1,1 0,1 0,0-2,2 0,26 22,-40-37,1 0,0-1,0 0,0 0,0 0,0-1,0 1,1-1,-1 0,1-1,10 2,-13-3,-1 0,0 0,1-1,-1 1,0 0,0-1,1 0,-1 1,0-1,0 0,0 0,0-1,0 1,0 0,0-1,0 1,0-1,-1 1,1-1,-1 0,1 0,-1 0,0 1,1-1,-1-1,0 1,0 0,-1 0,1 0,0-1,0-2,4-23,-1 0,-1-1,-1 1,-1-1,-6-48,2 41,1-1,-3 1,-1 0,-2 0,-1 1,-22-54,20 63,-1 0,-1 0,-2 1,0 1,-2 0,-1 1,-31-31,43 48,-1-1,1 1,1-1,-1 0,1 0,1-1,-1 0,1 0,1 0,-5-13,7 18,1 0,-1 1,1-1,0 0,0 0,0 0,0 1,1-1,-1 0,1 0,-1 1,1-1,0 0,0 1,0-1,1 1,-1-1,1 1,-1 0,1-1,0 1,0 0,0 0,0 0,0 0,0 1,0-1,1 1,-1-1,0 1,1 0,0 0,-1 0,1 0,0 0,4 0,106-43,-88 32,1 2,0 0,0 2,1 1,0 1,32-3,-39 7,-3 0,1 1,-1 0,1 1,-1 1,1 1,-1 1,1 0,17 6,-32-8,-1 1,0 0,1-1,-1 1,0 0,0 0,0 0,0 0,0 1,-1-1,1 0,-1 1,1-1,-1 1,0 0,0-1,0 1,1 5,5 61,-4-25,40 262,-37-268,2 1,2-1,20 51,-23-73,0 0,1 0,0-1,1 0,1-1,1 0,0 0,0-1,2 0,13 11,-23-21,1 0,-1-1,1 1,0-1,0 1,0-1,0 0,0 0,0-1,0 1,0-1,1 0,-1 0,1-1,-1 1,1-1,-1 0,1 0,-1-1,0 1,1-1,-1 0,1 0,-1 0,0-1,0 1,0-1,0 0,0 0,0-1,0 1,-1-1,1 0,-1 0,0 0,0 0,0-1,0 1,0-1,-1 0,0 1,1-1,-2 0,1-1,1-3,16-39,-3 0,-1 0,-3-2,-2 0,-1 0,-3 0,-2-98,-4 137,1-19,-2 0,-1 0,-1 0,-1 1,-9-30,12 53,-1 0,1 0,-1 0,0 1,0-1,-1 1,1-1,-1 1,0 0,0 0,-1 0,1 0,-1 1,0-1,0 1,0 0,0 0,-1 0,1 1,-1 0,1-1,-1 2,0-1,0 0,0 1,0 0,0 0,0 1,0-1,-1 1,1 0,0 1,0-1,0 1,-10 3,5-2,1 2,-1-1,1 1,-1 1,1 0,-12 9,14-9,0 0,-1-1,1 0,-1 0,0-1,0 0,0 0,0 0,0-1,-14 1,-181-4,174 1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24.5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233 448,'-3'1,"1"-1,-1 1,1 0,-1 0,1 0,-1 1,1-1,0 1,0-1,-1 1,1 0,0 0,1-1,-1 1,-2 3,-27 35,28-35,-98 166,51-83,40-66,10-21,0-1,0 0,0 0,0 0,0 0,0 0,0 0,0 1,0-1,0 0,0 0,0 0,0 0,0 0,1 0,-1 1,0-1,0 0,0 0,0 0,0 0,0 0,0 0,0 0,0 0,0 1,1-1,-1 0,0 0,0 0,0 0,0 0,0 0,0 0,0 0,1 0,-1 0,0 0,0 0,0 0,0 0,0 0,1 0,-1 0,0 0,0 0,0 0,0 0,0 0,0 0,1 0,-1 0,0 0,0 0,0 0,0 0,0-1,0 1,0 0,0 0,1 0,-1 0,0 0,33-30,8-21,-3 0,47-84,49-123,-69 127,-42 91,40-54,-61 93,-1-1,0 1,1 0,-1 0,1 1,-1-1,1 0,-1 0,1 1,0-1,-1 1,1-1,0 1,0 0,-1 0,1-1,0 1,0 0,-1 1,1-1,0 0,-1 0,1 1,0-1,1 2,45 17,-46-18,25 13,0 2,-1 2,-1 0,41 39,83 100,-92-94,-8-7,-3 1,-2 3,-3 1,-3 3,48 107,-66-113,-15-36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25.3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1 220,'0'-2,"1"0,0 1,0-1,0 1,0-1,0 1,0-1,0 1,0 0,1-1,-1 1,0 0,1 0,-1 0,1 0,-1 0,1 1,0-1,1 0,38-16,-38 16,29-9,1 3,0 0,65-3,14-2,-10-7,197-23,-278 39,0-1,0-1,-1 0,35-15,36-9,-73 25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26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806 0,'-1'11,"0"0,-1-1,0 1,0-1,-1 1,-8 18,-35 63,24-52,-500 1068,341-706,168-370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28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649 1,'-1'10,"0"1,-1-1,-1 1,1-1,-2 0,-6 15,-6 17,-270 976,65 15,131-321,84-657,-1-15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29.0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542 0,'-4'0,"-1"1,1-1,-1 1,1 0,0 0,0 0,-1 0,1 1,0 0,0 0,0 0,1 0,-1 1,0 0,1-1,0 1,-1 0,1 1,0-1,1 0,-1 1,1 0,-1 0,1-1,0 1,-2 6,-3 11,0 0,2 0,0 1,-2 24,4-26,-7 62,4 1,3 1,11 102,47 250,4 81,-56-447,-3-1,-4 1,-2-1,-3 0,-27 97,21-120,-2-1,-2 0,-2-2,-49 78,64-115,1 1,-1-2,0 1,0-1,-1 1,1-2,-1 1,0-1,-1 0,1-1,-1 1,1-1,-1-1,-9 3,-18 2,-66 7,94-13,-28 2,4-2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29.6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0 134,'55'1,"7"0,-1-2,1-2,114-23,146-65,-300 84,-6-1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30.1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0,'38'451,"-1"6,-33-410,1-32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30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1 495,'0'-3,"1"0,0 1,0-1,0 0,0 1,1-1,-1 1,1 0,-1-1,1 1,0 0,0 0,0 0,0 0,4-2,39-29,-41 30,207-116,-77 46,-28 9,-57 31,3 3,0 2,69-25,-80 41,-9 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10.3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1,'-9'0,"1"0,0 0,-1 1,1 0,-1 0,1 1,0 0,-8 3,12-3,1 0,-1 1,1 0,-1 0,1-1,0 2,0-1,1 0,-1 1,1-1,-1 1,1 0,0 0,1 0,-1 0,1 0,-2 6,-1 8,1-1,0 1,1 0,1-1,1 1,1 0,0-1,1 1,1 0,1-1,0 0,1 0,14 29,-6-16,2-1,0 0,3-1,0-1,1-1,38 39,-40-47,1-1,1-1,1-1,0 0,0-2,2 0,-1-2,2 0,-1-1,1-1,1-2,0 0,0-1,0-2,49 3,-62-6,1-2,-1 1,1 1,0 0,0 1,-1 0,14 4,-22-5,-1 1,1-1,-1 0,1 1,-1 0,1-1,-1 1,0 0,0 0,0 0,0 1,0-1,-1 0,1 1,-1-1,1 1,-1 0,0-1,0 1,0 0,0 0,-1-1,1 1,-1 0,0 0,1 0,-1 0,-1 0,1 0,-1 3,-1 4,0 1,-1-1,0 0,0 0,-1-1,-1 1,0-1,0 0,0 0,-1 0,-1-1,0 0,0 0,-14 11,-8 6,-1-1,-54 32,61-41,-9 6,-2 0,-1-3,0 0,-73 24,84-37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31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0 298,'35'-3,"-1"-1,0-2,-1-2,0-1,0-1,42-20,21-6,207-76,-183 66,-101 39,1 1,0 0,0 1,40-4,-39 9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33.1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1111 1,'-6'1,"-1"1,1-1,0 1,-1 1,1-1,0 1,0 0,-6 5,-12 5,-130 53,-1-7,-313 73,417-123,-76 4,68-8,59-5,-1 0,1 0,-1 0,1 0,-1 0,1 1,-1-1,1 0,-1 0,1 0,-1 1,1-1,0 0,-1 1,1-1,0 0,-1 1,1-1,0 1,-1-1,1 0,0 1,0-1,-1 1,1-1,0 1,0-1,0 1,0-1,0 1,-1-1,1 1,0-1,0 1,0-1,1 1,-1-1,0 1,0-1,0 1,0-1,0 1,1 0,10 27,-7-19,11 37,-2 0,12 75,1 98,-25-215,9 169,11 76,-21-245,1 0,0 0,0 0,0 0,0-1,0 1,1 0,0-1,0 1,0-1,0 0,0 0,5 5,-6-7,0-1,1 1,-1 0,0-1,1 1,-1-1,1 0,-1 1,1-1,-1 0,1 0,-1 0,1 0,-1 0,1 0,-1 0,1 0,-1-1,1 1,-1-1,1 1,-1-1,0 1,1-1,-1 0,0 0,1 0,-1 0,0 0,0 0,0 0,0 0,0 0,0 0,1-3,43-43,128-127,-130 135,1 2,63-40,-82 62,0 0,1 2,1 1,0 1,1 2,32-8,-38 13,1 1,-1 0,0 2,1 1,-1 1,1 0,-1 2,0 1,23 6,-25-4,0 0,0 2,-1 0,0 1,-1 1,0 1,26 20,-37-26,0 1,-1 1,1-1,-1 1,-1 0,1 0,-1 1,0-1,-1 1,0 0,0 0,-1 1,0-1,0 1,-1 0,0 0,0 0,-1 0,0 14,-3-9,0-1,0 1,-1-1,-1 0,0 0,-1 0,0-1,-13 22,-8 8,-35 42,11-15,22-28,-84 114,99-140,-1 0,0-1,-1 0,-1-1,0-1,-1 0,-21 11,23-16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34.0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8,'-3'0,"0"1,1-1,-1 0,0 1,0 0,0-1,0 1,0 0,1 0,-1 1,0-1,1 1,-1-1,1 1,-1 0,1 0,-3 2,1 1,1 0,-1 0,1 0,0 0,0 0,1 1,-1 0,-1 6,-1 9,0 0,2 0,-2 37,3-23,2 1,1-1,2 0,1 0,2 0,16 54,-15-69,1 0,1 0,0-1,2-1,0 0,1 0,1-1,0 0,1-1,1-1,1 0,20 14,-19-17,0 0,1-1,0-2,21 10,-32-17,-1 1,0-1,1 0,-1 0,1-1,-1 0,1 0,0-1,0 0,-1 0,1 0,0-1,-1 0,1 0,-1-1,11-3,-15 3,1 0,-1 1,0-1,0 0,0 0,0 0,0 0,0-1,-1 1,1 0,-1-1,0 0,1 1,-1-1,0 1,-1-1,1 0,0 0,-1 1,1-6,-1-64,-1 50,-2-68,-17-116,13 168,-1 1,-2 0,-1 0,-2 1,-30-59,38 88,0 1,0-1,0 1,-1 0,0 0,0 0,0 1,-1 0,1 1,-1-1,0 1,-1 0,1 1,-1 0,0 0,1 0,-1 1,-1 1,1-1,0 1,0 0,0 1,-1 0,1 0,0 1,0 0,0 1,0 0,-11 3,3 2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37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350 0,'-1'6,"0"1,0-1,-1 0,0 0,-5 12,-3 9,-246 995,244-973,-6 25,2 1,-7 116,22-167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37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0 564,'2'-4,"0"1,1-1,-1 0,1 1,0-1,-1 1,2 0,-1 0,0 0,1 0,5-3,1-2,113-93,4 5,197-111,-287 186,-4 1,0 2,66-25,-82 39,-1 1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37.6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1,'0'4,"0"5,0 10,0 14,0 10,0 10,0 8,0 2,0 3,0 3,0-3,4-7,1-10,1-14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38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0 560,'4'0,"6"-4,5-6,8-5,9-4,15-7,17-8,18-10,28-11,16-3,20-5,6-4,-2 5,-14 5,-30 12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38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0 505,'7'-1,"0"0,-1-1,1 0,0 0,-1-1,0 1,10-7,8-2,281-107,79-35,55-31,-384 167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38.9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1,'-4'0,"-2"4,1 6,1 13,1 16,1 13,5 19,2 13,5 14,4 15,4 18,3 2,-2 0,5-6,1-17,-3-26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39.4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1 638,'36'-3,"1"-2,-1-1,0-2,-1-1,0-2,55-25,-21 9,61-24,-2-5,-2-7,143-95,-226 130,11-9,1 2,2 3,73-30,-102 52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11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502 1,'-4'0,"0"1,0 0,1 1,-1-1,0 0,0 1,1 0,-1 0,1 0,0 1,-1-1,-4 5,-33 37,18-7,2 1,1 1,2 1,-19 61,4-12,-205 574,228-636,2-9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40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760 105,'0'-4,"0"0,0 0,0 0,-1 0,0 1,0-1,0 0,0 0,0 1,-1-1,0 1,0-1,0 1,0 0,0-1,0 1,-6-5,3 4,0 1,0-1,0 1,-1 1,1-1,-1 1,1-1,-1 1,0 1,-9-2,-6 0,-1 2,1 0,0 2,-1 0,-34 7,45-5,0 0,0 0,0 1,0 0,1 1,-1 0,1 1,1 0,-1 1,1 0,0 0,1 1,0 0,0 0,0 1,1 0,1 1,-1-1,2 1,-1 1,1-1,-6 21,4-10,1 1,1 0,1 0,1 0,1 0,1 0,1 1,1-1,1 0,9 43,3-14,3-1,1 0,32 60,88 133,5 7,-133-228,-1 0,0 1,-2-1,7 34,-12-43,0 0,0 0,-2 0,0 0,0 0,-1 0,-1 0,0 0,-6 20,6-29,0-1,1 1,-2-1,1 1,0-1,-1 0,0 1,1-1,-1-1,-1 1,1 0,0-1,-1 0,-3 3,-61 26,12-6,-113 95,125-84,-2-3,-2-1,-69 34,106-62,0 1,0-2,-1 1,0-2,-22 4,12-5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40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1 269,'4'0,"10"0,6-4,9-6,7-5,10 1,10-3,3-6,5-3,-1-2,-2 0,-8 1,-5 4,-10 3,-7 4,-5 5,-7 5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41.3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1,'8'8,"3"7,4 10,7 8,0 7,5 10,2 4,-4 5,2 1,-4-5,-5-8,-6-8,-1-7,-3-4,-2-3,-2-5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42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1 107,'0'-5,"4"0,6-5,5-4,4-4,3-3,2 2,-3 4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42.9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0 281,'19'-2,"0"-1,0 0,0-2,0 0,-1-1,0-1,33-17,15-5,17-4,226-96,-241 102,-53 19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43.6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0 203,'7'-1,"0"0,-1-1,1 0,-1 0,1 0,-1-1,9-4,19-8,445-108,-427 116,-35 5,0 0,-1-1,1 0,-1-1,24-10,-22 5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44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1,-1 0,1-1,0 1,0 0,0 0,-1 0,1 1,0-1,-1 0,1 1,-1-1,1 1,-1-1,0 1,0 0,0-1,0 1,0 0,1 3,17 47,-18-47,85 325,-43-144,20 66,-55-230,-2-6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44.8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0 633,'34'-2,"0"-2,-1-1,46-12,-6 0,896-220,-859 198,-1-5,-2-5,168-105,-271 151,17-11,2 1,26-12,-23 15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46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815 0,'-58'1,"-1"3,1 3,0 2,1 2,-64 21,-28 9,-55 17,201-56,0-1,0 1,0-1,0 1,0 0,0 0,1 0,-1 1,1-1,-1 1,1-1,0 1,0 0,0 0,0 0,1 0,-1 0,1 0,0 0,-1 0,2 1,-1-1,0 1,1-1,-1 0,1 6,0 10,1-1,0 1,8 33,-4-24,76 379,-80-402,0-1,0 1,0 0,1-1,0 0,0 1,0-1,0 0,1 0,-1 0,7 7,-7-10,0 0,-1 0,1-1,0 1,0 0,0-1,0 1,0-1,0 1,0-1,0 0,0 0,0 0,0 0,0 0,0-1,0 1,0-1,0 1,-1-1,1 0,0 1,0-1,0 0,-1 0,1 0,0 0,-1-1,3-1,16-13,0-1,26-28,3-3,-27 28,0 2,1 0,1 1,48-25,-60 37,0 0,1 1,-1 0,1 1,-1 0,1 1,0 0,0 1,0 1,0 0,0 1,0 0,17 4,-12 0,1 1,-1 0,0 2,0 0,-1 1,0 1,0 0,-1 1,-1 1,0 1,-1 0,0 1,-1 0,18 26,-17-21,-1 1,-2 1,0 0,-1 0,-1 1,-1 0,-1 1,-1 0,-1 0,-1 0,2 40,-5-48,-2 0,1 0,-2 0,0 0,-1 0,0-1,-1 1,-1-1,0 0,-1 0,0 0,-1-1,-1 0,0-1,-19 23,17-22,-25 33,-2-2,-3-1,-49 43,84-83,1 0,0 0,-1-1,0 1,1-1,-1 0,0 0,0-1,0 0,0 0,-1 0,1 0,0-1,0 1,-1-2,1 1,0 0,-7-2,-9-2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47.1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81 132,'-5'2,"0"1,1 0,-1 0,1 0,0 0,-1 1,2 0,-1 0,0 0,1 0,-1 0,-4 10,4-3,-1 0,2 0,0 0,0 0,1 0,1 1,-1-1,2 21,1 8,9 47,-4-49,1 0,2 0,28 70,-32-95,0-1,1 0,0 0,1-1,1 0,-1 0,2-1,0 1,0-2,0 0,2 0,-1 0,1-1,0-1,14 7,-24-13,1 0,-1-1,1 1,-1-1,1 1,0-1,-1 0,1 0,0 0,-1 0,1 0,0 0,-1 0,1 0,0-1,-1 1,1 0,-1-1,1 0,-1 1,1-1,-1 0,1 0,-1 0,1 0,-1 0,0 0,0 0,0 0,1-1,-1 1,0 0,-1-1,1 1,0 0,0-1,-1 0,2-1,2-8,0-1,0 0,-1 0,1-15,0 10,8-46,-3 0,-2 0,-3 0,-3-1,-3 1,-13-91,13 144,0 0,-1 0,0 1,-1-1,0 1,0-1,-1 1,0 1,-1-1,0 1,0 0,-1 0,0 0,0 1,0 0,-1 1,-1 0,-12-8,5 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11.4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50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82 742,'-27'4,"-8"-1,34-3,-1-1,1 1,0-1,0 1,0-1,0 0,0 0,0 1,0-1,0 0,0 0,1 0,-1 0,0 0,0 0,1 0,-1 0,1 0,-1-1,1 1,-1 0,1 0,0-1,-1 1,1 0,0 0,0-1,0 0,0-9,0 0,1 0,0 0,1 0,0 0,1 1,0-1,5-9,38-83,-2 21,5 2,2 3,63-72,-103 135,1 1,1-1,0 2,0 0,18-12,-23 19,0 1,0 0,0 0,1 1,-1 0,1 0,0 1,0 0,0 1,0 0,0 0,12 1,-2 1,0 1,-1 0,1 2,-1 0,0 1,0 0,-1 2,0 0,0 1,29 18,-27-12,0 0,-1 1,-1 1,-1 1,0 1,-1 0,23 37,-17-17,-1 1,-2 1,-2 0,-2 2,-2-1,-1 2,-2-1,-3 1,3 46,-8 64,-38 303,11-221,-15 855,42-1079,9 187,-7-171,1-1,1 0,1 0,2-1,14 33,-19-51,1 1,0-1,0-1,1 1,0-1,0 1,0-1,1-1,0 1,0-1,0 0,1-1,0 1,14 6,-11-7,0-1,1 0,-1 0,1-1,0-1,-1 0,1 0,0-1,0 0,11-2,0-2,-1 0,0-2,-1 0,1-1,-1-1,0-1,-1 0,0-2,-1 0,25-21,-19 12,-1-2,-1 0,-1-2,-2 0,0-1,17-31,-27 41,-1-1,0-1,-2 0,0 0,0 0,-2 0,0-1,-1 0,-1 1,0-1,-2 0,-1-20,0 32,0 0,0 0,-1 1,1-1,-2 1,-2-7,5 12,0-1,-1 0,1 1,0-1,-1 0,1 1,-1-1,1 1,-1-1,1 1,-1-1,0 1,1-1,-1 1,0 0,1-1,-1 1,0 0,1-1,-1 1,-1 0,1 0,0 0,0 1,1-1,-1 1,0-1,0 1,0-1,1 1,-1-1,0 1,0 0,1 0,-1-1,1 1,-1 0,1 0,-1 0,1 0,-1-1,1 1,0 0,-1 1,-8 27,0 0,3 1,0 0,2 0,1 0,1 43,-1-5,-15 354,18 1,19 0,132 757,-64-794,200 549,231 338,-434-1075,-9 4,57 249,-33 13,-83-357,-4 0,-3 150,-9-252,0 1,0-1,-1 0,1 0,-1 1,-1-1,1 0,-1 0,1 0,-2 0,1-1,0 1,-1 0,0-1,-4 5,0-2,-1-1,0 0,-1 0,1-1,-1 0,0 0,-11 3,-64 28,38-18,2 1,1 2,0 3,-54 38,62-26,23-24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52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1 542,'0'913,"0"-906,0 11,0 0,2 0,4 26,-5-41,-1 0,1-1,0 1,0 0,0-1,0 1,1 0,-1-1,1 0,0 1,-1-1,5 4,-4-5,-1 0,0-1,1 1,-1 0,1-1,-1 0,1 1,-1-1,1 0,-1 0,1 1,-1-1,1 0,-1-1,1 1,-1 0,1 0,-1-1,1 1,-1-1,1 1,-1-1,0 1,1-1,2-2,0 0,1 0,-1-1,0 0,0 0,0 0,0 0,-1-1,1 1,4-9,23-52,-26 53,120-348,-111 315,64-247,-24 83,-45 168,-9 32,2 1,-1-1,2 1,-1-1,1 1,0 0,0 0,9-14,-11 21,0 1,-1-1,1 0,0 1,0-1,-1 0,1 1,0-1,0 1,0 0,0-1,0 1,0 0,0-1,0 1,0 0,0 0,0 0,0 0,-1 0,1 0,0 0,0 0,2 0,25 16,21 35,-45-46,4 4,268 306,-209-245,4-4,105 77,-144-119,-20-14,1 0,-1-1,1-1,1 0,20 8,-34-16,1 0,-1 0,1 0,-1 0,1 0,-1 0,1 0,-1 0,1 0,-1 0,1 0,-1-1,1 1,-1 0,1 0,-1-1,1 1,-1 0,0 0,1-1,-1 1,0-1,1 1,-1 0,0-1,1 1,-1-1,0 1,0-1,1 1,-1-1,0 1,0 0,0-1,0 1,0-1,0 1,0-1,0 0,0 1,0-1,1-29,-1 25,-57-852,29 623,16 199,12 34,0 1,0-1,0 1,0 0,0-1,0 1,-1-1,1 1,0-1,0 1,0-1,0 1,-1 0,1-1,0 1,-1-1,1 1,0 0,-1-1,1 1,0 0,-1 0,1-1,0 1,-1 0,1 0,-1-1,1 1,-1 0,1 0,-1 0,1 0,0 0,-1 0,1 0,-1 0,1 0,-1 0,1 0,-1 0,1 0,-1 0,1 0,-1 0,1 0,0 1,-1-1,1 0,-1 0,1 1,0-1,-1 0,1 0,0 1,-1-1,1 1,0-1,-1 0,1 1,0-1,0 0,-1 1,1-1,0 1,0 0,-3 14,3 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53.9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0,'-2'10,"0"0,-1 0,0 0,0 0,-1 0,-1-1,1 1,-2-1,1-1,-1 1,-13 13,-6 15,25-37,0 0,0 0,0 0,0 0,0 0,0 0,0 0,0 0,1 0,-1 0,0 0,0 0,0 0,0 0,0 0,0 0,0 0,0 0,0 0,1 0,-1 0,0 0,0 0,0 0,0 0,0 0,0 0,0 0,0 0,0 0,0 0,0 1,0-1,1 0,-1 0,0 0,0 0,0 0,0 0,0 0,0 0,0 0,0 0,0 1,0-1,0 0,17-11,19-17,-31 24,1-1,-1 1,1 0,0 0,1 0,-1 1,1 0,0 1,-1-1,1 1,0 0,0 1,0 0,1 0,-1 0,0 1,0 0,14 2,-13 1,1-1,-1 1,0 1,1-1,-2 2,1-1,0 1,-1 0,0 0,0 1,0 0,-1 1,0-1,0 1,4 8,3 4,-1 2,-1 0,-1 0,-1 1,-1 0,0 1,-2 0,-1 0,5 45,-6 0,-2-1,-8 83,4-125,-1 0,-1 1,-1-2,-1 1,-1-1,-15 32,19-47,-1-1,-1 0,1 0,-1-1,-1 1,1-1,-1 0,0-1,-1 0,0 0,0 0,0 0,-1-1,1-1,-1 1,-1-1,1 0,0-1,-1 0,0-1,-9 3,8-5,1 0,-1 0,1-1,-1 0,1-1,-1 0,1-1,0 0,0 0,0-1,1 0,-1 0,1-1,-13-9,13 9,1-1,0 1,0-1,0 0,1-1,0 0,0 0,1 0,0-1,0 1,1-1,0 0,0-1,1 1,-4-13,6 17,1 1,-1-1,1 1,-1-1,1 1,0-1,1 1,-1-1,1 1,-1-1,1 1,0 0,0-1,0 1,1 0,-1 0,1 0,0 0,0 0,0 0,5-5,-3 5,0 0,0 1,1-1,0 1,-1 0,1 0,0 1,0-1,0 1,0 0,0 0,0 1,7-1,16 2,-1 2,0 0,1 1,33 11,-61-15,151 44,-126-38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54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1,'4'61,"2"1,4-1,31 113,-14-71,-14-42,3 0,3-2,2 0,38 75,-53-124,0 0,0-1,1 0,1 0,-1-1,1 0,1 0,0-1,0 0,0 0,1-1,0-1,12 6,-4-4,0-1,0-2,1 1,-1-2,1-1,0 0,23-1,7-2,-28 1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55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94,'0'-4,"4"-2,6 1,5 1,4-3,7 0,8-4,2 1,3 2,4 2,-3-2,-2 0,-5 2,-7 2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55.6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90,'118'-5,"145"-26,-134 14,-93 12,-11 3,1-1,-1-2,34-10,-43 9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56.1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1 124,'12'-2,"1"1,0-2,0 1,-1-2,1 0,-1 0,19-11,-15 8,0 0,0 1,25-6,64 1,-79 10,0-1,0-2,43-11,11-5,-59 17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58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544 31,'-51'-2,"-54"-9,60 5,-100-5,130 11,0 0,0 1,0 1,1 0,-1 1,1 1,-25 8,36-10,-1 0,1 0,0 1,-1-1,1 0,0 1,0 0,0 0,1 0,-1 0,1 0,0 1,-1-1,1 1,1-1,-1 1,1 0,-1 0,1 0,-1 6,0 7,1-1,0 1,3 30,0-9,2-4,1 0,1 0,2-1,1 1,2-2,24 52,-13-29,10 61,-32-115,0 0,0 0,0 0,1-1,-1 1,0 0,1 0,-1 0,0-1,1 1,-1 0,1-1,0 1,-1 0,1-1,-1 1,1-1,0 1,0-1,-1 1,1-1,0 1,0-1,-1 0,1 1,0-1,0 0,0 0,0 0,0 1,-1-1,1 0,0 0,0 0,0-1,0 1,0 0,-1 0,1 0,0-1,0 1,0 0,-1-1,1 1,0 0,0-1,-1 1,1-1,0 0,-1 1,1-1,0 1,0-2,35-41,-31 37,16-22,2 0,0 1,2 1,47-37,-57 53,-1 0,2 1,-1 1,1 0,0 1,1 0,0 2,0 0,0 1,0 0,26-1,-25 4,0 1,-1 1,1 0,-1 1,1 1,-1 1,0 0,0 1,0 1,-1 1,0 0,0 1,-1 1,0 0,0 1,16 15,-1 0,-1 2,-1 0,-2 2,23 33,-35-44,-2 1,0 0,-2 1,0 0,-1 1,-1 0,0 1,5 30,-12-47,0 0,-1 0,0 0,0 0,0 0,0 1,-1-1,0 0,0 0,0 0,0 0,-1 0,0 0,0-1,0 1,-1-1,0 1,0-1,0 0,0 0,0 0,-1 0,0-1,-7 6,-2-1,1 0,-1-2,-1 1,1-2,-1 0,0 0,-24 3,-11-1,1-2,-1-3,-70-4,28-1,67 3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59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93 136,'-4'0,"1"1,-1 0,0 0,0 0,1 0,-1 1,1-1,-1 1,1 0,0 0,0 0,0 0,0 1,0-1,0 1,-3 5,2-4,0 0,1 1,0 0,0-1,0 1,0 0,1 1,0-1,0 0,-2 9,4-7,0 0,0 0,1 0,0 0,0 0,1 0,0 0,0 0,1-1,-1 1,1-1,1 0,-1 1,1-2,0 1,1 0,8 8,10 10,1-2,39 29,-54-45,20 17,1-1,1-1,0-2,2-1,0-2,39 14,-70-30,-1 1,1 0,0-1,0 1,0-1,0 1,-1-1,1 0,0 0,0 0,0 0,0 0,0-1,0 1,0 0,0-1,-1 1,1-1,0 0,0 0,-1 0,1 1,0-2,-1 1,1 0,-1 0,1 0,-1-1,0 1,0-1,1 1,-1-1,0 1,0-1,-1 0,1 1,0-1,0 0,-1 0,1 0,-1 0,0 0,1 1,-1-1,0 0,0 0,-1-3,2-6,-2 1,0-1,0 1,-1-1,0 1,-1 0,-5-16,-3 5,0-1,-1 1,-1 1,-1 0,0 1,-29-27,-116-94,50 47,41 42,54 40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1:59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1,'2'18,"0"0,1 0,1 0,0 0,10 22,43 99,-48-118,18 42,340 722,-360-772,2 5,1 1,1-1,1-1,19 23,-27-37,-1 1,1-1,-1 0,1 1,0-2,1 1,-1 0,0-1,1 0,-1 0,1 0,0-1,-1 1,1-1,0 0,0-1,0 1,0-1,0 0,0 0,0 0,0-1,9-2,82-22,-74 22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12.5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682 0,'-5'1,"-1"0,1 0,-1 0,1 0,0 1,-1 0,1 0,0 1,0-1,0 1,1 0,-1 1,-6 5,-56 59,46-44,-40 44,3 4,4 1,2 3,4 3,4 1,3 2,3 2,5 1,-29 108,55-161,0-1,3 1,0 0,2 63,2-80,2 1,0-1,1 1,0-1,2 0,-1 0,2 0,0-1,1 0,0 0,1 0,11 13,-1-7,1 0,1-2,0 0,1-2,1 0,1-1,0-2,1 0,0-1,1-2,0 0,1-2,42 8,21 0,1-4,151 0,-206-11,-1 1,1-1,0-2,-1-2,64-12,-88 12,-1 0,0 0,0-1,-1 0,1 0,-1-1,0 0,0-1,-1 0,0 0,0 0,0-1,0 0,-1-1,-1 1,1-1,-1 0,0 0,-1-1,0 1,0-1,3-14,53-146,-50 145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00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0 283,'18'-1,"0"0,0-1,0-1,0 0,-1-2,1 0,-1-1,-1 0,1-1,-1-1,23-15,46-28,111-87,-162 117,-23 18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01.3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472 0,'-4'6,"0"0,0 0,0 0,1 1,0-1,1 1,-1 0,1 0,1 0,-2 7,-10 32,-19 28,-96 243,-8 26,119-301,-15 64,24-73,-1-1,-2 0,-30 59,30-72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02.2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506 0,'-4'0,"-1"5,-4 4,-5 11,-4 17,-7 15,-8 11,-6 21,-10 15,0 13,0 7,4 1,1-4,9-13,5-20,5-20,5-17,7-15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04.1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321 250,'-31'2,"-51"8,57-5,-1-2,-49 1,73-4,0 0,-1 0,1 0,0-1,0 1,-1 0,1-1,0 0,0 0,0 1,0-1,0 0,0-1,0 1,0 0,0-1,1 1,-1-1,1 1,-1-1,1 0,-2-1,1-1,1 1,0 0,0 0,0 0,1 0,-1-1,1 1,0 0,0-1,0 1,0 0,0 0,2-6,1-3,0 1,1-1,1 0,0 1,0 0,1 0,8-10,-7 11,1 1,0 0,1 0,0 1,0 0,1 1,13-9,-18 13,0 0,1 0,-1 1,1 0,-1 0,1 0,0 0,0 1,0 0,0 0,0 1,0 0,0 0,0 0,0 1,11 2,-12-1,-1 0,1 1,-1 0,0 0,0 0,0 0,0 0,0 1,-1 0,0 0,0 0,4 5,32 58,-35-59,10 24,-1-1,-1 2,-2-1,-1 2,-1-1,-2 1,2 59,-6 5,-16 140,-3-93,-6-1,-56 189,78-328,0 0,-1 0,0-1,0 1,0-1,0 1,-1-1,1 0,-1 0,-1 0,1 0,0-1,-1 1,0-1,0 0,-5 4,5-5,0-1,0 1,-1-1,1 0,0 0,-1-1,1 1,0-1,-1 0,1 0,0 0,-1-1,1 1,0-1,-1 0,1-1,0 1,-8-4,2-1,0 0,1 0,-1-1,1 0,1 0,-1-1,1 0,1-1,-1 0,1 0,1-1,0 1,0-1,1-1,0 1,-5-19,0 0,2-2,1 1,1-1,-3-60,9 77,0-1,1 1,1-1,0 1,1 0,0-1,1 1,1 1,0-1,1 1,1 0,0 0,0 0,2 1,11-14,-14 19,0 1,0 0,1 0,-1 1,1 0,0 0,1 1,-1 0,1 0,0 1,0 0,0 0,0 0,1 1,-1 1,0 0,1 0,-1 0,1 1,0 0,-1 1,1 0,-1 0,1 1,-1 0,0 0,10 5,237 107,-245-109,1 0,0-1,0-1,21 5,-11-6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04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149 229,'-5'6,"-1"0,1 0,0 0,1 1,0-1,0 1,0 0,1 0,0 1,0-1,-1 8,-10 46,2 1,3 0,3 1,2 76,0-12,-4-91,0-28,-3-22,5-7,1 0,0-1,2 0,1 1,0-1,3-43,0 20,-2-29,4-173,0 215,1-1,2 1,1 0,1 0,19-44,-25 70,0 1,1 0,0 0,0 0,0 0,0 0,1 1,0-1,8-7,-10 12,-1-1,1 0,0 0,0 0,-1 1,1-1,0 1,0-1,0 1,-1 0,1 0,0 0,0 0,0 0,0 0,0 0,-1 1,1-1,0 1,0-1,-1 1,1 0,0 0,-1 0,1 0,0 0,-1 0,1 0,-1 0,0 0,1 1,-1-1,0 1,0-1,1 2,29 38,-1 1,-2 1,35 74,-33-52,-2 0,-4 2,-2 1,-3 1,9 71,-24-114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05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0 419,'11'-9,"0"1,0 0,1 0,0 2,0-1,23-7,16-9,7-5,102-33,-84 34,131-68,-24 10,-176 82,0 0,0 0,-1-1,1 1,8-8,-2-2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06.4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1,'-7'-1,"-1"1,0 1,1-1,-1 1,1 1,0-1,-10 4,14-3,-1 0,0 0,1 1,0-1,-1 1,1 0,0 0,0 0,1 0,-1 0,0 1,1-1,0 1,-3 6,-7 16,1 1,2 1,0 0,2 0,-4 31,-6 146,18-151,2 1,2-1,21 88,56 155,-77-282,45 140,31 109,-68-212,-3 1,-2 0,1 65,-9-82,0-1,-3 1,-1-1,-11 44,8-53,-1-1,-1-1,-2 1,0-2,-2 1,-22 31,-46 50,70-93,0-1,0 0,-1-1,0 0,-1-1,-18 11,10-11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06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1 142,'4'0,"6"0,5 0,4 0,7-4,4-1,0-5,0-4,2-4,5-3,-4-2,0 3,0 4,-7 6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08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348 127,'-1'3,"1"-1,-1 0,0 1,0-1,0 0,-1 1,1-1,0 0,-1 0,0 0,1 0,-1 0,0-1,0 1,0-1,0 1,0-1,0 1,-1-1,1 0,-3 1,-52 20,51-21,1 1,-1-1,0 0,0 0,0-1,0 0,0 0,0 0,0-1,0 0,0 0,-10-3,14 3,0 0,-1-1,1 1,0-1,-1 0,1 1,0-1,0 0,0 0,1 0,-1-1,0 1,1 0,0-1,-1 1,1-1,0 1,0-1,0 1,1-1,-1 0,1 1,-1-1,1 0,0 0,0 1,0-1,1 0,0-3,-1 1,0-1,1 1,0 0,0 0,0 0,1 0,0 0,0 0,0 0,0 1,1-1,0 1,0-1,0 1,1 0,-1 0,1 1,0-1,0 1,0 0,0 0,1 0,8-4,-6 4,1 1,-1 0,1 1,0-1,0 1,-1 1,1 0,0 0,0 0,0 1,0 0,-1 1,1 0,-1 0,13 5,3 4,-1 0,0 2,-1 0,-1 1,0 1,-1 1,0 1,26 31,-10-6,-3 2,52 89,-65-97,-2 0,-1 0,-2 2,-2 0,-1 0,-2 1,-1 0,-3 1,1 40,-7-62,0-1,-2 1,0-1,-1 1,-1-1,-1 0,0-1,-1 0,-1 0,0 0,-1-1,-12 15,-19 22,-85 87,111-125,-3 4,-9 9,-37 30,56-50,-1-1,0-1,-1 1,0-2,1 1,-2-1,1 0,0-1,-20 5,23-8,-1 0,0-1,1 1,-1-1,1-1,-1 1,1-1,-1 0,1-1,0 1,0-1,0 0,1-1,-1 1,1-1,-7-6,-11-10,0-1,-21-28,32 36,-6-8,0 0,2-2,-24-42,34 54,0-1,1 0,1 0,0 0,0-1,1 1,1-1,0 0,1 0,0-16,1 26,1 0,-1-1,1 1,0 0,0-1,0 1,0 0,1 0,-1 0,1 0,0 0,0 0,0 1,0-1,0 1,0-1,1 1,-1 0,1 0,0 0,0 0,-1 0,1 0,0 1,1 0,-1-1,0 1,0 0,1 1,-1-1,5 0,13-1,0 0,0 2,0 0,22 3,-3 0,194-1,-214-2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08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1 360,'4'0,"10"0,15-4,14-6,18-1,22-7,23-4,18-8,21-6,19-5,-2-5,-11 7,-20 4,-27 5,-28 8,-26 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14.4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247 695,'-8'15,"-1"-1,-1 0,-14 16,-10 14,3 1,-45 92,67-116,0 1,1 0,1 0,0 1,2-1,-4 47,9-66,0 0,0 0,0-1,0 1,0 0,1 0,-1 0,1-1,0 1,0 0,0-1,0 1,0-1,1 1,-1-1,1 0,0 1,-1-1,1 0,0 0,3 2,-1-2,-1 0,1 0,-1 0,1-1,0 0,0 0,-1 0,1 0,0 0,0-1,0 0,0 0,7 0,-4-1,0 0,-1 0,1 0,0-1,-1 0,1 0,-1-1,0 0,0 0,0 0,0-1,-1 0,1 0,-1 0,0-1,0 1,7-10,-5-1,0-1,-1 1,0-1,-1 0,-1 0,-1-1,2-21,1-120,-6 143,-2-52,3-58,-1 124,0 1,0-1,0 1,0-1,0 1,0-1,0 1,0-1,1 1,-1-1,0 1,0-1,0 1,1 0,-1-1,0 1,1-1,-1 1,0 0,1-1,-1 1,0 0,1-1,-1 1,1 0,-1-1,1 1,-1 0,0 0,1 0,-1-1,1 1,-1 0,1 0,-1 0,1 0,0 0,25 10,28 31,-47-35,748 558,-662-498,-57-39,-20-14,0-1,0 0,1-2,1 0,0-1,31 12,-48-20,0-1,1 0,-1 1,0-1,0 0,0 1,0-1,0 0,1 0,-1 0,0 0,0 0,0 0,0-1,1 1,-1 0,0 0,0-1,0 1,0-1,0 1,0-1,0 0,0 1,0-1,0 0,0 1,0-1,-1 0,1 0,0 0,0 0,-1 0,1 0,-1 0,1 0,-1 0,1 0,-1 0,0 0,1-1,-1 1,0 0,0 0,0 0,0 0,0-2,0-7,-1-1,0 1,-1-1,-4-13,3 8,-10-34,-28-72,8 29,-4-33,9 30,-51-121,71 192,9 24,-1 1,0 0,1 0,-1 0,0-1,1 1,-1 0,0 0,1 0,-1 0,0 0,1 0,-1 0,0 0,1 0,-1 0,0 0,1 0,-1 0,0 0,1 0,-1 0,0 0,1 0,-1 0,0 0,1 1,-1-1,0 0,0 0,1 0,-1 1,0-1,1 0,-1 0,0 1,43 36,-34-29,86 75,3-5,3-5,167 92,-250-155,-5-2,0-1,1 0,-1-1,2 0,-1-1,16 3,-29-8,0 0,-1 0,1-1,0 1,0 0,0 0,-1-1,1 1,0 0,-1-1,1 1,0-1,0 1,-1-1,1 1,-1-1,1 1,-1-1,1 0,-1 1,1-1,-1 0,1 0,-1 1,0-1,1 0,-1 0,0 1,0-1,1 0,-1 0,0 0,0 0,0 1,0-1,0-1,-1-38,1 30,-60-630,44 548,-3 2,-44-130,53 198,6 14,10 19,78 137,183 241,-108-169,-140-190,-5-6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09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1 236,'9'-1,"0"0,0-1,0 0,0-1,0 0,13-6,24-8,461-111,-391 106,-73 15,-1-1,48-17,-70 17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10.2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731 1,'-32'0,"1"2,-1 1,1 2,0 1,1 1,-1 1,-47 22,-285 91,297-111,65-9,1-1,0 0,-1 1,1-1,-1 1,1-1,-1 1,1-1,0 1,0 0,-1-1,1 1,0-1,0 1,-1 0,1-1,0 1,0-1,0 1,0 0,0-1,0 1,0 0,0-1,0 1,0-1,1 1,-1 0,0-1,1 2,7 22,-7-20,46 134,35 180,-28-93,-46-189,-8-29,1 0,1 1,-1-1,1 0,0 0,1 0,0 0,0 0,0 0,1-1,6 9,-9-15,0 1,0 0,0-1,0 1,0-1,0 1,0-1,1 0,-1 1,0-1,0 0,0 0,1 0,-1 0,0 0,0 0,0 0,0 0,1 0,-1-1,0 1,0 0,0-1,0 1,0-1,0 1,0-1,0 0,0 1,0-1,0 0,0 0,0 0,0 1,-1-1,1 0,1-2,31-47,-23 35,0-2,2 1,0 1,1 0,0 0,1 1,1 1,19-13,-24 19,0 2,1-1,0 2,0-1,0 1,1 1,-1 0,1 1,0 0,0 1,0 0,0 1,15 1,-13 1,1 1,-1 1,1 0,-1 1,0 0,-1 1,1 1,-1 0,0 1,-1 0,0 1,0 0,15 17,9 11,-1 2,45 66,-49-63,-3 1,-1 2,39 91,-60-122,-1 0,-1 0,0 1,0 0,-2-1,0 1,0 0,-2 0,0 0,0 0,-2 0,0 0,0 0,-1 0,-1-1,-1 1,0-1,-9 18,-34 45,-3-2,-4-2,-2-2,-4-3,-75 65,112-110,-1-2,0 0,-53 31,55-41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11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51 253,'0'0,"-1"-1,1 0,0 0,0 1,-1-1,1 0,0 1,-1-1,1 0,-1 1,1-1,-1 1,1-1,-1 0,1 1,-1-1,1 1,-1 0,0-1,1 1,-1-1,0 1,1 0,-1 0,0-1,0 1,1 0,-1 0,0 0,0 0,1 0,-1 0,0 0,0 0,0 0,1 0,-1 0,0 1,1-1,-1 0,0 0,0 1,1-1,-1 0,0 1,1-1,-1 1,1-1,-1 1,1-1,-1 1,1 0,-1-1,1 1,-1-1,1 1,0 0,-1-1,1 2,-3 6,0 0,0 1,1-1,0 1,1-1,0 1,0 0,1 0,0-1,2 14,3 15,11 42,-7-41,24 104,6-1,7-3,5-1,96 181,-53-159,-80-139,1 0,0-2,2 0,0 0,29 22,-44-38,1 0,-1 0,1 0,0 0,-1-1,1 1,0-1,0 0,0 0,0 0,0 0,1 0,-1-1,0 1,0-1,0 0,1 0,-1 0,0 0,0-1,0 1,6-3,-5 1,-1 0,1-1,0 0,-1 0,0 0,1 0,-1 0,-1-1,1 1,0-1,-1 0,0 0,0 0,0 0,3-7,192-595,-169 497,-5 0,-5-2,-4-1,-2-129,-11 232,-2 1,1 0,-1-1,0 1,-1-1,1 1,-2 0,1 0,-1 0,-1 0,1 1,-1-1,-1 1,1 0,-1 0,0 0,-1 1,0 0,0 0,0 0,0 1,-13-8,2-2,0 0,-24-28,25 25,-1 1,-19-16,30 29,0 0,0 1,-1-1,0 1,0 1,1-1,-2 1,1 0,0 1,0-1,0 2,-1-1,1 1,0 0,-1 0,1 1,0 0,-11 3,-12 4,2 1,-1 2,-30 16,32-15,9-2,2 0,-1 1,1 0,-15 15,-31 23,40-36,1 2,0 0,1 1,1 1,-26 29,39-36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13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315 120,'-1'-3,"1"0,-1 0,0-1,-1 1,1 0,0 0,-1 0,1 1,-1-1,0 0,0 1,0-1,-1 1,1-1,0 1,-1 0,-3-2,-50-33,51 35,-2-3,0 1,-1 1,1 0,-1 0,0 0,0 1,0 0,0 0,0 1,-12-1,16 2,0 1,0-1,0 1,0 0,0 0,1 1,-1-1,0 1,1-1,-1 1,1 0,0 0,-1 1,1-1,0 1,0 0,1-1,-1 1,1 0,-1 1,1-1,0 0,-3 7,-3 8,1 1,0 0,2 0,0 1,1-1,1 1,1 0,1 0,1 23,3 14,21 108,89 266,-21-96,-35-78,34 375,-85-381,-8-211,-1-1,-3 0,-1 0,-16 50,22-85,-12 26,13-29,-1 0,1-1,-1 1,1 0,-1 0,1 0,-1 0,0 0,0-1,1 1,-1 0,0-1,0 1,0-1,0 1,0-1,0 1,0-1,0 1,0-1,0 0,0 0,0 0,0 1,-1-1,-8-4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13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1 435,'4'-4,"10"-5,11-6,13-9,17-7,12-4,11 0,13-6,7 0,4 2,-3 4,-10 4,-11 2,-16 7,-14 3,-11 5,-11 4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14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834 587,'-22'19,"-1"-2,-49 30,42-29,-20 12,-1-1,-107 40,128-58,-1-2,0-1,0-2,-1-1,0-1,0-2,-33-1,59-1,0 0,0-1,0 1,0-1,0-1,0 1,0-1,1 0,-1 0,1-1,-1 1,1-1,0-1,0 1,0-1,0 0,0 0,1 0,0 0,0-1,0 0,1 0,-1 0,1 0,0 0,1-1,-1 0,1 1,0-1,1 0,-1 0,1 0,0 0,1 0,-1 0,1 0,0 0,1 0,1-10,3-6,1 1,1-1,0 1,2 1,0-1,2 1,12-19,5-1,2 0,38-39,-32 42,1 1,2 2,2 2,1 1,1 3,1 1,2 2,0 3,2 1,60-17,-88 33,0 1,0 1,1 0,-1 2,1 1,-1 0,1 1,-1 2,1 0,-1 1,0 1,0 1,-1 0,0 2,0 0,0 1,-1 1,-1 1,1 0,27 25,-24-17,0 2,-1 0,-1 1,-1 1,-1 0,-2 2,0-1,-1 2,-2 0,0 1,-2 0,-1 1,-1 0,5 39,-1 35,-6 0,-4 1,-4-1,-5 1,-4-1,-5-1,-32 111,13-91,-5-2,-6-2,-5-1,-4-3,-99 148,116-204,-46 52,82-107,1 0,0 0,-1-1,1 1,-1 0,0-1,0 1,1-1,-1 0,0 1,0-1,0 0,0 0,-1 0,1-1,0 1,0 0,0-1,-1 1,1-1,-3 0,3-1,-1 0,1 0,-1 0,1 0,0-1,0 1,0-1,-1 0,1 1,1-1,-1 0,0 0,0 0,1 0,-1-1,1 1,0 0,-1-3,-25-46,3-1,2-1,2 0,2-2,4 0,1-1,3 0,-4-76,13 120,1 0,0 1,0-1,2 0,-1 0,1 1,1-1,0 1,1-1,9-19,-8 23,0 0,1 1,-1 0,2 0,-1 0,1 1,0 0,0 0,0 1,1 0,0 0,0 1,1 0,12-4,18-4,1 2,1 2,-1 2,1 1,45 1,-6-1,491-50,-270 24,-280 28,-12 2,-1 0,1 0,-1 1,1 0,0 0,-1 1,9 2,-2 2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15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0 741,'76'-73,"3"4,3 4,94-59,503-239,-628 337,-14 6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15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0 294,'4'-2,"-1"0,1-1,0 1,0 1,0-1,0 0,0 1,0 0,0 0,1 0,5 0,14-3,327-120,-266 91,17-4,136-29,-204 59,-4 3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16.8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1283 1,'-11'1,"1"0,-1 1,1 0,0 1,0 0,0 1,-13 6,-5 2,-4 0,-445 179,17 36,441-216,0 1,1 0,1 1,0 1,-27 29,38-35,0 0,0 0,1 0,0 1,0-1,1 1,0 1,1-1,0 0,0 1,1 0,1-1,-1 1,1 0,1 10,2 5,1-1,0 1,2-1,1 0,2-1,14 35,75 134,-63-130,25 73,-59-135,0 1,1-1,-1 1,0-1,1 1,-1-1,0 1,1-1,-1 1,1-1,-1 0,0 1,1-1,-1 0,1 1,-1-1,1 0,0 0,-1 1,1-1,-1 0,1 0,-1 0,1 0,-1 0,1 0,0 0,-1 0,1 0,-1 0,1 0,0 0,-1 0,1-1,-1 1,1 0,-1 0,1-1,-1 1,1 0,-1-1,1 1,-1 0,1-1,0 0,22-23,-19 19,78-87,132-114,-166 165,1 3,2 3,2 1,97-46,-129 72,-1 0,1 0,0 2,1 1,27-3,-41 7,0 0,0 1,0 0,-1 1,1-1,0 2,0-1,0 1,-1 0,1 1,-1-1,0 2,1-1,-1 1,-1 0,1 0,10 10,-5-2,0 1,-1 1,0 0,-1 0,-1 1,0 1,-1-1,-1 1,0 1,-1-1,-1 1,-1 0,0 0,-1 1,-1-1,0 18,-2-9,0 0,-2 0,-1 0,-1-1,-2 1,0-1,-2 0,0-1,-2 0,-15 29,8-24,-1-1,-1-1,-1 0,-1-2,-2 0,0-2,-32 25,18-20,-2-2,-1-1,-2-2,-65 26,30-12,63-28,-1-2,0 1,0-2,0 0,-1-1,0 0,0-1,-33 3,25-7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17.5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313 57,'-3'1,"0"1,0-1,1 1,-1-1,1 1,-1 0,1 0,-1 0,1 0,0 1,0-1,0 1,0-1,1 1,-3 3,-2 3,-24 35,1 2,2 2,-26 64,-43 159,88-245,1 0,1 0,1 1,2 0,0 0,2 33,2-50,0-1,1 0,0 0,0-1,0 1,1 0,1-1,0 1,0-1,0 0,1 0,0-1,0 0,1 0,0 0,1 0,-1-1,1 0,0 0,1-1,-1 0,10 4,11 6,1-2,1-1,0-1,0-2,1-1,32 4,-42-9,1-1,0 0,-1-2,1-1,0 0,-1-2,1 0,-1-2,35-11,-44 11,0 0,0-1,-1-1,0 0,0 0,-1-1,0 0,0-1,-1 0,0-1,-1 0,14-19,-14 15,-1 0,0-1,-1 1,-1-2,0 1,-1 0,0-1,-2 0,0 0,1-19,-3-16,-2 0,-2 0,-2 1,-2-1,-3 2,-1-1,-3 1,-2 1,-2 1,-2 1,-3 0,-38-57,59 97,-1 1,-1-1,1 1,-1 0,0 0,0 0,0 0,-1 1,0 0,0 0,0 1,0 0,0 0,-8-2,2 2,0 0,0 2,-1-1,1 2,0 0,-25 2,17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15.5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1269,'2'-9,"-1"1,2-1,-1 1,1-1,0 1,1 0,0 0,0 0,10-11,9-23,192-360,-54 108,-115 200,41-118,-84 202,0 0,-1 0,0-1,0 1,-1-1,-1-19,0 28,0 0,0 0,-1 0,1 0,0 0,-1 0,0 0,1 1,-1-1,0 0,0 0,0 1,0-1,0 1,-1-1,1 1,-3-3,2 3,0 0,0 1,0-1,0 0,0 1,0 0,0-1,0 1,0 0,0 0,-1 0,1 1,0-1,0 0,0 1,0-1,0 1,0 0,0 0,-3 2,2-3,0 2,0-1,1 0,-1 0,0 1,1 0,-1-1,1 1,0 0,-1 0,1 1,0-1,0 0,1 1,-1-1,0 1,1-1,-1 1,1 0,0 0,0 0,0 0,0 0,1-1,-1 2,1-1,0 0,-1 0,1 0,1 0,-1 0,0 0,1 0,0 0,-1 0,1 0,0-1,1 1,-1 0,3 4,5 9,1 1,1-1,1-1,0 0,16 16,53 45,171 126,-163-135,6 5,186 150,-276-218,0 0,-1 1,1-1,-1 1,0 0,0 0,0 1,-1-1,0 1,0 0,3 9,-5-12,-1 1,0-1,0 0,0 1,0-1,0 0,-1 1,0-1,1 0,-1 0,0 1,0-1,-1 0,1 0,-1 0,0-1,1 1,-1 0,0 0,-1-1,1 0,0 1,-1-1,-2 2,-121 106,50-48,4 4,-86 101,129-131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18.5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1729,'1'-3,"0"0,0 1,1-1,-1 1,1-1,-1 1,1 0,0-1,0 1,0 0,0 0,0 0,0 1,1-1,-1 0,1 1,4-3,0 0,464-264,-361 210,1189-543,47 104,-1250 464,481-154,-446 154,-109 27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19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743 277,'-16'1,"0"1,1 0,-1 1,0 0,1 2,-21 8,-91 46,75-32,3-3,0-2,-2-2,0-2,-1-2,-60 9,109-25,1 1,-1-1,0 1,1-1,-1 0,1 0,-1 0,1 0,-1-1,0 1,1-1,-1 0,1 1,0-1,-1 0,1 0,0-1,-1 1,1 0,0-1,0 1,-2-3,2 1,1 1,0-1,-1 0,1 1,0-1,0 0,1 0,-1 0,1 0,-1 0,1 0,0 0,0 0,0 0,0 0,2-3,0-7,2-1,0 1,0 0,1 0,1 1,0 0,9-14,6-3,2 1,1 2,1 0,1 1,1 2,1 0,1 2,1 2,0 0,2 2,0 2,1 0,45-12,-57 21,0 1,0 1,0 1,0 1,41 1,-52 2,-1 0,1 1,0 0,-1 1,1 0,-1 0,0 1,0 0,0 1,0 0,-1 0,0 1,0 0,12 12,-5-1,-1 1,0 1,-2 0,0 0,-1 2,-1-1,-1 2,0-1,-2 1,-1 0,0 0,3 40,-2 10,-3 1,-9 126,-4-95,-4 0,-47 175,38-204,-4-1,-2-2,-4 0,-54 90,80-152,0-1,0-1,-1 1,0-1,-1 0,1-1,-14 10,19-15,0-1,0 0,-1 1,1-1,0 0,0 0,-1 0,1-1,-1 1,1-1,-1 1,1-1,-1 0,1 0,-1 0,1 0,-1 0,1 0,-1-1,1 1,-1-1,1 0,0 0,-1 0,1 0,0 0,0 0,0-1,0 1,0-1,0 1,0-1,0 0,0 0,1 0,-1 0,-1-3,-2-3,0-1,0 0,1 0,1 0,-1 0,1 0,1-1,0 0,0 1,1-1,0 0,1-12,1-13,1 1,9-38,-3 30,3 1,1 0,2 1,1 0,3 1,1 1,2 1,38-52,-36 57,2 1,2 2,0 0,2 2,1 1,1 2,1 1,1 1,48-23,-60 36,1 2,0 0,0 2,1 0,34-2,-18 2,-22 2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20.3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0,'-10'200,"-59"333,36-320,19-112,5-25,-3-1,-29 99,41-174,-1 0,1 0,0-1,0 1,0 0,0 0,0 0,0 0,0 0,0 0,0 0,0 0,-1 0,1 0,0 0,0 0,0 0,0-1,0 1,0 0,0 0,-1 0,1 0,0 0,0 0,0 0,0 0,0 0,0 0,0 0,-1 1,1-1,0 0,0 0,0 0,0 0,0 0,0 0,0 0,0 0,-1 0,1 0,0 0,0 0,0 0,0 0,0 1,0-1,0 0,-4-23,2-33,5-96,35-233,-20 284,4 2,4 0,51-123,-73 212,0 0,1 0,0 1,0-1,13-15,-16 23,0 0,0 0,1 0,-1 0,0 0,1 1,-1-1,1 1,-1 0,1-1,0 1,-1 0,1 1,0-1,0 0,0 1,-1 0,1 0,0-1,0 2,0-1,0 0,0 1,0-1,-1 1,1 0,3 1,13 7,-1 2,0 0,-1 0,0 2,0 0,-2 1,23 26,-34-36,124 133,125 173,82 176,-309-443,-9-12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21.0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1 489,'29'-27,"1"2,0 1,45-26,109-52,-80 46,-52 27,135-70,-148 80,0 3,80-22,-99 34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21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1 317,'4'0,"6"0,5-5,4 0,3 0,7-8,5-5,7 0,8-5,8-7,11 2,2-3,-2-1,-4 2,-5 2,-9 4,-8 8,-11 6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22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0 161,'4'0,"6"-4,9-2,6-4,6 1,7-4,10 1,4-1,6-3,2-3,2 2,0-5,-11 2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25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0 437,'1'-8,"0"0,1-1,-1 1,2 0,-1 0,1 0,1 0,-1 1,1-1,1 1,-1 0,9-9,8-11,41-36,-31 33,1 2,1 2,1 1,1 1,1 2,2 2,0 1,46-15,-79 32,-1 0,1 1,0 0,0 0,0 0,0 1,0-1,1 1,-1 1,0-1,0 1,0-1,0 2,0-1,0 0,-1 1,8 3,-7-2,-1 1,1 0,-1 0,0 0,0 0,0 1,0 0,-1-1,0 1,0 1,0-1,-1 0,1 1,2 10,2 13,0 1,-2 0,-2 0,0 0,-2 0,-1 1,-2-1,-1 0,-12 55,-2-20,-2-1,-3-1,-41 82,29-74,-4-2,-72 102,91-139,18-20,16-16,195-129,-35 20,-70 52,189-78,-279 134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27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594 2,'-19'-1,"1"1,-1 1,1 0,-1 2,1 0,0 1,-28 10,-48 24,-156 41,246-78,0 0,0 0,-1 0,1 1,0-1,0 1,0 0,1 0,-1 1,0-1,1 1,-1-1,1 1,-5 6,6-5,0-1,0 1,1 0,0-1,-1 1,1 0,1 0,-1 0,1 0,-1 0,1 0,0 0,0 0,1 0,-1 0,2 6,94 346,-30-130,-65-221,0 0,1 0,-1 1,1-1,0 0,1 0,-1-1,1 1,0 0,4 4,-6-8,1 0,0 0,0 0,-1 0,1-1,0 1,0 0,0-1,0 1,0-1,0 0,0 0,0 0,0 0,0 0,0 0,0 0,0-1,0 1,0-1,0 1,0-1,-1 0,1 0,0 0,0 0,-1 0,1 0,2-2,60-47,-56 42,0 1,1 0,0 0,1 0,-1 1,1 0,0 1,0 0,1 1,13-4,-7 5,0 1,0 1,0 0,1 2,-1-1,0 2,0 1,-1 0,1 1,-1 0,1 2,-1 0,-1 0,1 2,-1 0,0 0,-1 2,20 16,-24-18,0 1,-2 0,1 0,-1 1,0 0,-1 0,0 0,-1 1,0 0,0 1,-1-1,-1 1,0 0,-1 0,0 1,-1-1,0 1,-1-1,0 1,-1-1,-1 1,0-1,0 1,-2-1,1 1,-5 11,1-8,-1-1,-1 0,0-1,0 1,-2-1,0-1,0 0,-18 17,-110 89,88-79,24-18,-2-2,0-1,-1-1,0-2,-49 21,60-31,0 0,0-1,-1-1,1 0,-1-1,0-2,0 0,0 0,1-2,-1 0,-28-7,-23-10,55 10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27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1 866,'4'0,"0"-1,0 0,0 0,0 0,0-1,0 0,0 1,0-1,4-3,17-7,7 0,385-148,110-84,166-71,-688 313,193-89,-174 77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28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125 275,'1'106,"-5"1,-22 127,-67 172,90-481,19-71,42-179,-20 132,-28 137,4-26,46-155,-60 236,1 0,-1 1,0-1,0 1,0-1,0 0,1 1,-1-1,0 1,1-1,-1 1,0-1,1 1,-1-1,1 1,-1-1,1 1,-1-1,1 1,-1 0,1-1,-1 1,1 0,-1-1,1 1,0 0,-1 0,1 0,0-1,-1 1,1 0,-1 0,1 0,0 0,-1 0,1 0,0 0,-1 1,1-1,0 0,-1 0,1 0,-1 1,1-1,0 0,-1 0,1 1,-1-1,1 1,-1-1,1 1,27 29,-25-25,184 249,277 505,-441-719,-6-12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17.2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1085,'-5'0,"0"1,0 0,0 0,0 0,0 1,0-1,1 1,-1 0,0 1,1-1,-1 1,1 0,0 0,0 0,0 1,1-1,-1 1,1 0,0 0,0 0,0 0,0 1,1-1,0 1,0 0,0-1,0 1,-1 7,0-1,0 0,1 0,0 1,1-1,0 1,1-1,0 1,1-1,0 1,1-1,5 19,-1-12,2-1,0 0,1 0,1-1,0 0,1-1,1 0,0-1,1 0,0 0,1-2,1 0,28 18,-42-29,1 0,0 0,0 0,-1 0,1 0,0 0,0-1,0 1,0-1,0 1,0-1,0 0,0 1,0-1,0 0,0 0,0-1,0 1,0 0,0-1,0 1,0-1,-1 0,1 1,0-1,0 0,0 0,-1 0,1 0,1-2,-1 0,0 0,-1 0,0 0,1 0,-1-1,-1 1,1 0,0-1,-1 1,1 0,-1-1,0 1,0-1,-1 1,1-1,-1 1,-1-5,-6-26,-3 0,-25-56,25 65,0-1,1 0,2 0,1-1,-6-38,13 64,0 0,0-1,-1 1,1 0,0-1,0 1,1 0,-1-1,0 1,0 0,1-1,-1 1,1 0,-1-1,1 1,-1 0,1 0,0 0,-1 0,2-2,-1 3,0-1,0 1,0 0,0-1,0 1,0 0,0 0,0-1,0 1,0 0,0 0,0 0,0 0,0 0,0 0,0 1,0-1,0 0,0 0,1 1,8 3,-1 1,0 0,0 0,10 8,-10-6,193 127,409 203,-608-336,0 1,1 0,-1-1,1 0,-1 0,1 0,-1 0,1-1,-1 1,1-1,0 0,5 0,-7-1,-1 0,1 0,-1 0,1 0,-1 0,0 0,1 0,-1-1,0 1,0 0,0-1,0 1,0-1,0 1,0-1,0 1,-1-1,1 0,-1 1,1-1,-1 0,0 0,1 1,-1-1,0 0,0 0,-1-2,2-33,-1 0,-2 0,-2 1,-13-56,-49-142,50 181,-142-426,106 342,-102-188,145 309,0 1,-1-1,0 1,-24-25,33 38,-1 0,0 0,0 1,0-1,0 0,0 1,-1-1,1 1,0 0,-1 0,1 0,-1 0,1 0,-1 0,1 1,-1-1,0 1,1 0,-1-1,0 1,1 0,-1 1,0-1,1 1,-1-1,1 1,-1 0,1-1,-1 1,1 1,-1-1,1 0,0 1,0-1,0 1,0-1,0 1,0 0,0 0,0 0,1 0,-3 3,0 1,1-1,0 1,0-1,0 1,1 0,0 0,0 0,0 0,1 0,-1 1,2-1,-1 0,1 1,0-1,0 0,1 1,0-1,1 7,4 13,2 0,19 48,-20-58,49 110,6-3,5-2,5-4,6-3,4-3,130 135,-204-238,15 19,2-1,0-2,2 0,0-2,59 37,-72-53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29.5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1 525,'21'-2,"1"-1,-1-1,0-1,28-10,-13 4,42-14,-2-3,-1-4,-1-3,-1-3,-3-4,-1-2,69-60,-106 81,0 2,1 1,1 1,65-25,-75 35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33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0,'2'37,"2"-1,1 0,15 54,6 32,9 163,-3 537,-33-800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34.0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1043,'1'-7,"0"-1,0 1,1 0,0 0,0 0,1 0,0 0,0 1,0-1,1 1,0 0,0 0,6-6,12-14,40-35,-34 35,78-72,151-106,137-56,-292 199,184-123,-281 180,16-11,-21 15,1-1,0 1,-1 0,1-1,-1 1,1 0,0-1,-1 1,1 0,0 0,-1 0,1 0,0 0,-1 0,1 0,0 0,0 0,-1 0,1 0,0 0,-1 0,1 0,0 1,-1-1,1 0,0 0,-1 1,2 0,2 7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34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1 247,'1'-10,"0"0,1 1,0-1,0 1,1-1,1 1,0 0,0 0,0 1,1-1,0 1,1 0,0 0,0 1,1-1,0 2,0-1,1 1,13-9,-8 5,1 2,0 0,0 0,1 1,0 1,0 1,0 0,1 1,0 0,0 1,21 0,-29 3,-1 1,0 0,1 1,-1 0,0 0,0 0,0 1,0 0,-1 1,1-1,-1 1,0 0,0 1,0 0,-1 0,1 0,-1 0,0 1,-1 0,8 11,1 5,0 0,-2 0,0 1,13 46,-17-45,-1 1,-2 1,0-1,-2 0,0 1,-2 0,-1-1,-1 1,-1-1,-1 0,-8 26,-1-10,-2-1,-1 0,-2-1,-2-1,-43 62,58-92,-11 16,18-20,14-12,40-30,-25 16,1 2,0 0,2 2,66-25,-35 22,-48 17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35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39,'4'0,"6"0,5 0,4 0,7 0,4-4,4-1,2-1,-3-2,-1-1,-7 2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35.9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1 207,'5'-1,"1"0,0-1,-1 1,1-1,-1 0,1-1,8-5,19-7,225-53,-88 25,-112 32,-43 9,1-1,-1 0,26-10,-14-7,-16 11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36.7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1 363,'59'-53,"2"3,2 3,3 3,135-69,-167 98,71-20,-82 29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39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455 289,'-6'7,"1"0,1 1,-1 0,1 0,0 0,-2 10,-10 17,-6 1,-1 0,-56 62,2-4,77-92,-1-1,1 0,-1 0,1 1,-1-1,0 0,0 0,0 0,0 0,0 0,0 0,0 0,0 0,0-1,0 1,0 0,0-1,-1 1,-1 0,2-28,1 15,0-88,3-66,-2 149,2 0,0 0,0 0,2 0,0 1,1 0,10-20,-10 27,1 0,1 0,-1 0,1 1,0 0,1 1,0-1,0 2,1-1,0 1,0 1,0 0,1 0,0 1,-1 1,1-1,19-2,-25 7,-1-1,1 0,-1 1,1 0,-1 0,0 1,1-1,-1 1,0 0,0 0,0 0,0 1,0-1,-1 1,5 4,54 59,-26-25,161 159,-196-199,0 0,0-1,0 1,0 0,-1 0,1 0,0 0,0 0,-1 0,1 0,-1 0,1 0,-1 0,1 0,-1 0,0 1,1-1,-1 0,0 1,0-1,0 0,-1-1,1 1,-1-1,1 1,0-1,-1 1,1-1,-1 0,1 1,-1-1,1 0,-1 1,1-1,-1 0,0 1,1-1,-1 0,1 0,-1 0,0 0,1 0,-1 1,-1-1,-49-4,28-1,0 0,0-2,1-1,0-1,-35-19,-102-72,79 47,11 8,2-3,-106-100,167 146,10 15,20 37,-3-6,5 34,-4 1,23 154,-24-108,1 67,-18-152,-4-38,0 1,1-1,-1 1,1-1,-1 1,1-1,0 1,0-1,0 0,1 0,-1 1,0-1,1 0,1 2,-2-4,-1 0,0 0,1 1,-1-1,0 0,1 0,-1 1,0-1,1 0,-1 0,1 0,-1 0,0 0,1 0,-1 1,1-1,-1 0,0 0,1 0,-1 0,1-1,-1 1,0 0,1 0,-1 0,1 0,-1 0,0 0,1-1,10-19,-6-10,0 0,-2-1,-1-32,1-14,1-29,-11-121,-1 68,8 151,0 0,0 0,1 0,0 0,0 0,1 1,0-1,4-8,-6 15,1-1,0 1,0-1,0 1,0 0,0-1,0 1,0 0,0 0,0 0,1 0,-1 0,0 0,1 0,-1 0,1 0,2 0,-2 0,1 1,-1 0,1 0,-1 0,0 0,1 0,-1 1,0-1,1 1,-1 0,0-1,0 1,0 0,1 0,-1 0,2 2,113 75,205 178,-51-35,-269-220,2 1,0 1,-1 0,1 0,-1 1,1-1,4 7,-4-1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40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0 640,'14'-15,"1"1,1 1,0 0,33-19,22-5,3 3,0 3,2 3,144-32,133-51,-127 34,-156 52,114-59,-62 25,-113 54,-8 3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41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1 406,'7'-1,"0"-1,0 0,0 0,0-1,0 0,0 0,-1-1,8-5,18-8,910-307,-829 296,-90 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25.8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394 437,'-3'1,"1"0,-1 0,0 0,1 0,-1 0,1 0,-1 1,1-1,0 1,-1 0,1-1,0 1,0 0,0 0,1 1,-1-1,0 0,-1 5,-25 46,-35 126,26-69,-18 52,7 2,7 3,-35 315,75-467,0 0,1-1,1 1,2 14,-3-26,1-1,-1 0,1 0,0 0,-1 0,1 0,0 0,0 0,0 0,1 0,-1 0,0 0,1-1,-1 1,3 2,-2-4,-1 1,1-1,-1 1,1-1,-1 0,1 1,0-1,-1 0,1 0,-1 0,1 0,0 0,-1 0,1-1,-1 1,1-1,-1 1,1-1,-1 1,1-1,-1 0,1 0,-1 0,2-1,9-6,-1-1,0 0,-1 0,0-1,-1-1,15-19,43-77,-53 78,-1-1,-2 0,0 0,-3-1,10-55,6-165,-23 240,4-391,-6 229,2 186,0 0,1 0,1 0,4 13,4 20,18 94,6-1,5-2,7-3,67 136,-104-247,5 8,29 46,-40-71,0 0,0 0,1 0,0-1,0 0,0 0,0 0,1-1,0 1,0-1,0-1,1 1,11 4,-15-7,1 0,-1-1,0 1,1-1,-1 0,0 0,1 0,-1 0,0-1,1 1,-1-1,0 0,0 0,1 0,-1 0,0-1,0 1,5-4,-2 0,-1 0,0 0,0 0,0 0,0-1,-1 0,0 0,5-10,2-9,0-1,-2 0,10-43,1-26,12-140,-13-100,-18 316,2-254,10 350,3-2,3 0,32 79,-14-43,5 30,-18-54,3-2,65 137,-87-213,0 0,1 0,0-1,13 14,-19-21,1 0,0 0,0 0,-1 0,1 0,0 0,0-1,0 1,0 0,0 0,0-1,0 1,0-1,0 1,0-1,0 1,0-1,1 0,-1 1,0-1,0 0,0 0,1 0,-1 0,0 0,0 0,0 0,1-1,-1 1,0 0,0-1,0 1,0-1,0 1,0-1,0 1,0-1,0 0,0 1,0-1,0 0,0 0,0 0,0 0,-1 0,1 0,0 0,-1 0,1 0,-1 0,1-1,15-38,-2-1,-2 0,-1 0,7-62,-5 28,110-454,-112 492,-5 22,-2 0,0 1,0-1,-1 0,-1-1,-1 1,0 0,-2-29,1 46,5 17,0 0,1-1,9 20,24 29,54 69,-42-64,-21-28,-4-3,2-2,1 0,58 56,-84-93,-1 1,1-1,0 0,-1 0,1 0,0-1,0 1,1-1,-1 1,0-1,0 0,1 0,-1-1,0 1,1-1,-1 1,1-1,6-1,-6 0,1 0,-1-1,1 0,-1 1,0-2,0 1,0 0,0-1,0 0,0 0,-1 0,5-4,7-11,-2 0,0 0,0-1,14-32,-25 46,41-81,-5-2,41-133,-64 168,-2 0,-3-1,-2 0,-3-1,-2-99,-5 123,-2-1,-13-51,14 71,-1 0,0 0,0 1,-2 0,1 0,-1 0,-1 1,0-1,-16-16,22 25,-1 0,0 1,0-1,0 1,0-1,0 1,0 0,0 0,0 0,0 0,0 0,-1 0,1 1,-3-2,3 2,1 0,0 1,0-1,-1 0,1 0,0 1,0-1,-1 0,1 1,0-1,0 1,0 0,0-1,0 1,0 0,0-1,0 1,0 0,-2 2,1 0,0 1,0 0,0-1,0 1,1 0,0 0,0 0,0 0,0 0,0 0,1 1,0-1,-1 0,2 0,-1 5,3 6,1 1,0-1,0 1,2-1,0 0,1-1,0 0,1 0,0 0,15 16,4 3,3 0,50 43,-22-28,120 75,76 21,-42-27,-205-113,1 1,0-1,-1 1,1 1,-1-1,0 1,9 9,-15-13,1 1,-1-1,1 1,-1 0,0-1,0 1,0 0,0 0,-1 0,1 0,-1 0,1 0,-1 0,0 0,0 0,-1-1,1 1,-1 0,1 0,-1 0,0 0,0 0,-2 3,-6 14,0-1,-2 0,0-1,-21 27,-62 63,77-89,-270 293,277-299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52.3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1 911,'17'0,"0"1,1 1,-1 1,0 0,31 11,76 42,-120-54,34 23,-36-24,-1 0,0 0,1 1,-1-1,0 0,0 1,0-1,0 1,0-1,0 1,-1-1,1 1,0-1,-1 1,1 0,-1-1,0 1,1 0,-1 0,0-1,0 1,-1 3,1-4,0-1,0 0,0 1,0-1,0 1,0-1,0 0,0 1,0-1,-1 1,1-1,0 0,0 1,-1-1,1 0,0 0,0 1,-1-1,1 0,0 1,-1-1,1 0,0 0,-1 0,1 1,0-1,-1 0,1 0,-1 0,1 0,0 0,-1 0,1 0,-1 0,0 0,-14-9,-10-20,9-2,1 0,1-1,2 0,1-1,-11-57,16 66,-1-4,1-1,1-1,2 1,1-1,3-49,0 69,1-1,0 1,0 0,1-1,0 1,1 0,0 1,9-14,-10 17,2 0,-1 1,1-1,-1 1,2 0,-1 1,0-1,1 1,0 0,0 1,0-1,0 1,14-4,-14 5,-1 1,1 0,0 1,0-1,0 1,0 0,0 1,-1-1,1 1,0 0,0 1,-1 0,1-1,-1 2,8 3,10 6,0 1,23 19,-26-18,193 148,-175-131,0 8,-25-23,-12-36,-7-14,-104-478,109 508,0 0,0 0,1 1,-1-1,1 0,0 0,0 0,1 0,-1 0,1 1,0-1,0 0,0 1,0-1,1 0,0 1,-1 0,1-1,0 1,1 0,-1 0,0 0,5-4,-2 4,0-1,1 1,0 0,-1 0,1 1,0 0,0 0,0 0,1 1,-1 0,0 0,1 0,8 1,27-1,-16-1,0 1,1 2,-1 0,44 9,-56-4,0 1,-1 0,0 1,0 0,-1 1,1 1,-2 0,19 19,9 8,-18-19,11 9,-1 1,28 34,-42-41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18.8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289 883,'0'-1,"-1"0,1 0,-1 0,1-1,-1 1,1 0,-1 0,0 0,1 0,-1 1,0-1,0 0,0 0,0 0,0 1,0-1,0 0,0 1,0-1,0 1,0-1,0 1,0 0,-1-1,1 1,0 0,0 0,0 0,-1 0,-1 0,-37 0,27 3,1 0,0 1,1 0,-1 1,1 1,0 0,0 0,0 1,1 0,0 1,1 0,-1 0,2 1,-1 1,1-1,-10 17,14-20,0-1,0 1,1 1,0-1,0 0,1 1,-1-1,1 1,1 0,-1 0,1-1,1 1,-1 0,1 0,0 0,1 0,-1 0,1 0,1 0,-1 0,1-1,1 1,-1-1,1 1,0-1,0 0,1 0,0 0,0 0,8 7,18 16,2-2,0-1,2-2,1-1,55 27,-39-26,1-2,1-2,83 19,-124-36,0-1,0 0,0-1,0 0,0-1,14-1,-24 1,0 0,1-1,-1 1,0-1,0 1,0-1,0 0,1 0,-1 0,0 0,-1 0,1 0,0-1,0 1,0-1,-1 1,1-1,-1 0,1 1,-1-1,0 0,0 0,1 0,-1 0,-1 0,1 0,0-1,0 1,-1 0,1 0,-1 0,0-1,0 1,0 0,0 0,0-1,0 1,-1 0,0-4,-4-11,-1 1,0 1,-1-1,0 1,-2 0,0 1,0 0,-19-21,-3-8,-11-17,-14-18,4-3,-47-95,92 161,1 0,0 0,1-1,1 0,0 0,-1-19,4 30,1 1,0-1,0 0,0 1,1-1,-1 1,1-1,0 1,1 0,-1-1,1 1,0 0,0 0,0 0,0 0,1 0,0 1,0-1,0 1,0-1,0 1,0 0,1 0,0 1,0-1,6-2,28-13,0 2,1 2,1 2,1 1,-1 2,61-5,-24 9,-1 3,125 12,-91 4,-1 4,-1 5,-1 5,-1 4,166 76,-192-69,-1 3,-3 3,-2 4,-2 2,-2 4,-3 3,92 101,-135-131,-1 1,36 60,-53-77,0 0,0 0,-1 0,0 1,-1 0,-1 0,0 0,-1 0,0 0,-1 1,-1 17,0-27,-1 1,0 0,0-1,-1 1,1-1,-1 0,0 1,0-1,-1 0,1 0,-1 0,0-1,0 1,0-1,0 1,-1-1,1 0,-1 0,0-1,0 1,0-1,0 0,-1 0,1 0,0 0,-1-1,1 0,-9 2,4-2,0 1,0-1,1-1,-1 0,0 0,0-1,0 0,0 0,0-1,1 0,-1 0,1-1,-1-1,-11-5,-4-8,0 0,2-2,0-1,1 0,1-2,-23-30,8 2,2 0,-27-58,44 73,1-1,1 0,3-1,0-1,3 1,1-2,2 1,1-1,2 0,2 1,2-1,1 0,2 1,14-57,18-22,4 2,5 1,85-148,-126 253,-3 8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42.0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98,'7'-1,"-1"-1,1 1,0-1,-1-1,1 1,-1-1,0 0,11-7,23-10,-5 8,1 2,1 1,0 2,0 1,0 2,0 2,73 4,-105-2,0 1,0 0,0 0,0 0,0 0,0 1,0 0,0 0,-1 0,1 1,-1 0,0-1,0 1,0 1,0-1,0 1,-1-1,1 1,-1 0,0 0,0 1,-1-1,1 0,-1 1,0 0,0 0,0-1,-1 1,0 0,0 0,1 6,-2 4,0 0,0-1,-1 1,-1 0,-1-1,0 0,0 1,-2-1,-10 23,-135 256,71-148,78-143,0 0,0-1,0 1,0-1,0 1,0 0,1 0,-1 0,1-1,-1 1,1 0,0 0,0 0,0 0,0 0,0-1,0 1,0 0,1 2,0-3,0-1,-1 1,1 0,0-1,0 1,0-1,0 1,-1-1,1 1,0-1,0 0,0 1,0-1,0 0,0 0,0 0,0 1,0-1,0 0,1-1,-1 1,0 0,0 0,1-1,13-2,-1-1,0-1,22-10,-25 10,403-160,-284 113,-103 40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43.2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548 1,'-30'3,"0"1,0 2,1 1,0 1,0 2,-46 21,26-11,-152 72,197-89,0 1,0 0,1 0,-1 0,1 0,0 0,0 1,1-1,-1 1,1 0,0 0,0 0,1 0,-1 0,1 0,0 0,1 0,-1 1,1-1,0 0,0 0,2 7,-2-8,0 0,1 0,0 0,0 0,0 0,0 0,1 0,0-1,-1 1,1 0,1-1,4 7,-5-8,-1-1,1 1,0-1,0 1,0-1,0 0,1 0,-1 0,0 0,0 0,1 0,-1-1,1 1,-1-1,0 0,1 0,-1 1,1-1,-1-1,0 1,1 0,-1-1,3 0,13-5,-1 0,0-2,0 0,0-1,-1 0,0-1,17-16,-17 14,1-1,0 2,1 0,1 2,35-15,-28 16,-1 2,1 0,1 2,-1 1,0 0,1 3,0 0,-1 1,0 2,1 0,-1 2,0 1,-1 1,1 1,-1 2,-1 0,32 19,-28-13,-1 1,0 1,-2 1,0 1,-1 2,-1 0,24 31,-40-44,0 0,0 1,-1 0,0 0,-1 1,0 0,0 0,-1 0,-1 0,0 1,-1-1,0 1,0 0,-1 0,-1-1,0 1,-1 0,0 0,0 0,-2-1,1 1,-8 17,-11 15,-1-1,-3 0,-2-2,-1-1,-2-2,-49 49,57-64,-2-1,-1-1,0-1,-44 26,51-36,0-1,0-1,-1 0,0-2,0 0,-1-1,1-1,-31 3,-13 3,48-5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47.1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1040,'3'0,"-1"1,0 0,1-1,-1 1,0 0,0 0,0 0,1 1,-1-1,-1 0,1 1,0-1,0 1,2 3,27 32,-20-23,5 6,4 2,-1 1,-1 1,-1 0,-1 1,-1 1,13 32,-28-58,1 0,-1 1,0-1,0 0,0 0,0 0,0 0,0 0,0 0,1 1,-1-1,0 0,0 0,0 0,0 0,0 1,0-1,0 0,0 0,0 0,0 1,0-1,0 0,0 0,0 0,0 0,0 1,0-1,0 0,0 0,-1 0,1 0,0 1,0-1,0 0,0 0,0 0,0 0,0 0,0 0,-1 1,1-1,0 0,0 0,0 0,0 0,-1 0,1 0,0 0,0 0,0 0,0 0,-1 0,-11-6,-13-16,-30-41,3-3,2-2,4-3,-59-118,101 180,-1-1,2 1,-1-1,1 0,1 0,-3-20,5 28,0 0,0 0,0 0,0 1,0-1,1 0,-1 0,1 0,-1 0,1 0,0 1,-1-1,1 0,0 1,0-1,1 0,1-2,-1 3,0 0,0-1,1 1,-1 0,0 0,0 1,1-1,-1 0,0 1,1-1,-1 1,1 0,-1 0,1 0,-1 0,1 0,4 1,122 23,202 65,-226-58,29 9,694 170,-824-209,40 3,-44-4,1 0,0 0,-1 0,1 0,0 0,-1 0,1 0,0 0,-1 0,1 0,0-1,-1 1,1 0,0 0,-1-1,1 1,-1 0,1-1,-1 1,1-1,-1 1,1 0,-1-1,1 1,-1-1,1 0,-1 1,0-1,1 1,-1-1,0 1,0-1,1 0,-1 1,0-1,0 0,0 1,0-1,0 0,0 1,0-1,0 0,0 1,0-1,0 0,0 1,0-1,-1 0,1 1,0-1,0 1,-1-1,0 0,-13-26,-3 1,0 0,-1 2,-25-27,-11-13,-93-129,-358-440,477 594,23 25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48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433 148,'-80'67,"53"-46,-46 46,37-26,2 3,2 0,1 3,3 0,-43 99,67-137,1 0,0 1,0 0,1 0,0 0,0 0,1 0,1 14,0-19,1-1,0 1,0-1,0 0,0 1,1-1,0 0,-1 0,2 0,-1 0,0 0,1 0,0 0,0-1,0 0,0 1,0-1,1 0,-1-1,1 1,4 2,8 3,1 0,0-2,0 0,0-1,0 0,1-1,0-1,20 0,10 0,87-8,-115 4,1-2,0 0,-1-1,0-1,28-11,-43 15,-1-1,0 0,0 0,0 0,0 0,0-1,-1 0,1 0,-1 0,1 0,-1 0,0-1,-1 1,1-1,0 0,-1 0,0 0,0 0,0 0,-1 0,1 0,-1-1,0 1,0-1,-1 1,1-1,-1 1,0-1,0 1,-1-9,-6-18,0 1,-2 1,-1-1,-2 2,0-1,-2 1,-18-26,-134-174,146 202,12 17,1-1,0 0,1 0,0 0,0-1,-7-22,12 31,1 0,-1-1,1 1,0 0,0-1,0 1,0 0,0-1,0 1,0 0,1-1,-1 1,1 0,0-1,0 1,2-4,-1 4,0-1,0 1,0 0,1 0,-1 0,1 0,-1 0,1 1,0-1,0 1,-1 0,1 0,0 0,0 0,0 0,5 0,16-3,0 2,0 0,0 2,0 1,0 0,27 7,141 36,-175-40,57 17,120 50,-162-57,-1 2,0 1,-1 2,-1 1,-1 1,26 25,-23-7,-31-38,1 0,0 0,0 0,-1 0,1 0,0 0,-1 0,1 0,-1 1,0-1,1 0,-1 0,0 0,0 1,0-1,0 0,0 0,0 1,0-1,0 0,0 0,0 1,-1-1,1 0,-1 0,1 0,-1 0,1 1,-1-1,0 0,1 0,-1 0,-1 1,1-2,-1 1,1-1,0 0,0 0,-1 0,1 0,0 0,0 0,-1-1,1 1,0 0,0-1,0 1,0 0,-1-1,1 1,0-1,0 0,0 1,0-1,0 0,0 0,0 0,1 0,-1 0,0 0,0 0,1 0,-1 0,0 0,0-1,-22-37,-4-25,2-1,-23-100,47 160,0 1,0-1,0 0,0 0,1 0,0 0,0 0,0 0,1 0,0 0,0 1,0-1,2-5,-2 8,0 0,1-1,-1 1,1 0,0 1,-1-1,1 0,0 0,0 1,0-1,0 1,1 0,-1-1,0 1,1 0,-1 1,0-1,1 0,-1 0,1 1,-1 0,1-1,-1 1,1 0,-1 0,1 1,3-1,89 11,0 4,155 45,-4 22,-202-64,-1 2,0 2,55 39,-93-58,0 0,0 0,0 1,0 0,-1 0,0 0,0 0,0 1,0-1,-1 1,1 0,-1 0,-1 0,1 1,2 6,-5 4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49.0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207 942,'0'-1,"1"0,-1 0,1 0,0-1,-1 1,1 0,0 0,0 0,0 0,0 0,0 0,0 0,0 1,0-1,0 0,1 1,-1-1,0 0,0 1,1 0,-1-1,0 1,0 0,1-1,-1 1,1 0,1 0,41-2,-24 4,1 2,-1 1,0 0,0 2,-1 0,0 1,0 1,27 18,-17-11,417 251,-346-196,-4 4,109 108,-196-174,52 59,-57-63,0 0,0 1,-1-1,0 1,0 0,0 0,-1 1,0-1,0 0,2 13,-4-18,0 1,0 0,0-1,0 1,0 0,-1-1,1 1,-1 0,1-1,-1 1,1-1,-1 1,0-1,0 1,0-1,0 0,0 1,0-1,0 0,0 0,0 1,-1-1,1 0,0-1,-1 1,1 0,-1 0,1 0,-1-1,0 1,1-1,-1 1,1-1,-1 0,0 0,1 1,-1-1,-2-1,-7 2,1-2,-1 1,1-1,0-1,-11-3,-26-8,0-3,2-2,0-1,-50-31,-160-115,128 73,-140-132,206 167,3-4,3-2,2-2,-45-75,84 117,1-1,1 0,1-1,1 0,1-1,1 0,2 0,0-1,-2-39,7 43,2 0,0 0,1 0,2 0,0 0,2 0,0 1,1 0,1 0,2 1,13-25,-8 20,1 1,0 0,2 2,1 0,1 0,1 2,25-20,-45 39,1 1,0-1,-1 1,1 0,0-1,0 1,0 0,0 0,0 0,0 1,0-1,0 0,0 1,1-1,-1 1,0 0,0 0,0 0,1 0,-1 0,0 0,0 1,3 0,-4 0,1 1,0-1,-1 1,1 0,-1 0,0 0,1 0,-1 0,0 0,0 0,0 0,-1 0,1 0,0 1,-1-1,0 0,1 0,-1 1,0-1,0 0,-1 4,2 74,-5-1,-16 102,10-127,-2 1,-3-2,-2 0,-26 55,32-87,1-8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50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94 519,'33'-34,"-1"-2,48-71,-65 84,-1-2,-1 1,-1-2,-1 1,-2-2,8-31,-16 55,0 0,-1 0,1 0,-1-1,1 1,-1 0,0-1,0 1,0 0,-1 0,1-1,-1 1,0 0,0 0,0 0,0 0,-1 0,1 0,-1 0,1 0,-1 0,0 1,0-1,-1 1,1-1,0 1,-1 0,0 0,1 0,-1 0,0 1,-5-3,4 2,-1 1,1 0,-1 0,0 1,1-1,-1 1,0 0,1 0,-1 0,0 1,1 0,-1 0,0 0,1 0,-1 1,1 0,0 0,0 0,0 0,0 1,0-1,-5 5,-10 12,1 1,1 0,1 2,0-1,2 2,1 0,0 1,2 0,1 0,1 1,-11 44,19-65,1-1,-1 1,0 0,1-1,0 1,0-1,0 1,0 0,0-1,1 1,0-1,-1 1,1-1,1 1,-1-1,0 0,1 1,0-1,0 0,0 0,4 5,-3-6,1 1,0 0,0-1,1 0,-1 0,0 0,1-1,-1 1,1-1,-1 0,1 0,0-1,-1 0,1 1,0-1,6-1,49-6,-1-3,1-2,78-27,-132 37,-2 1,1 0,-1-1,1 0,-1 1,0-1,0-1,0 1,0-1,0 1,-1-1,1 0,-1 0,0-1,0 1,0-1,0 0,0 1,-1-1,0 0,1-1,-2 1,1 0,0-1,0-4,-1 1,0 0,-1 0,0 0,0 0,-1 0,0 0,-1 0,0 0,0 1,0-1,-1 0,0 1,-6-10,-4-6,0 1,-1 1,-34-38,39 50,1 0,-2 1,1 0,-1 0,0 1,0 1,-1-1,0 2,0-1,-14-3,40 14,-1 1,1 0,17 11,21 10,152 55,154 73,-348-150,-1 1,0 0,0 0,0 1,-1 1,0-1,-1 2,13 13,-19-18,1 1,0-1,-1 1,0-1,0 1,0 0,-1 0,0 0,1 0,-2 0,1 0,-1 0,1 0,-1 0,-1 0,1 0,-1 0,0 0,0 0,0 0,-1 0,-2 5,0-1,-6 17,0 0,1 1,2 0,-6 40,12-62,0 1,1-1,0 1,0 0,0-1,1 1,-1-1,1 1,1-1,-1 0,1 1,0-1,0 0,0 0,1 0,0 0,0-1,0 1,1-1,-1 1,1-1,0 0,0-1,0 1,1-1,-1 0,1 0,0 0,5 2,7 1,0 0,0-2,1 0,0 0,0-2,0 0,35-2,-30-1,1-1,0-2,-1 0,0-1,34-13,-35 9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50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0,'5'0,"9"4,2 6,7 5,4 4,1 3,0-2,0 0,-2 0,-4 1,-6-3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51.3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97,'64'-23,"1"3,1 3,0 2,75-5,-135 19,-1 1,1 0,0 0,0 1,-1-1,9 3,-13-3,0 1,0-1,0 1,0-1,0 1,0-1,0 1,0 0,0-1,0 1,0 0,-1 0,1-1,0 1,-1 0,1 0,0 0,-1 0,1 0,-1 0,1 0,-1 0,0 0,1 1,-1-1,0 0,0 0,0 0,0 0,0 0,0 0,0 1,0-1,0 0,-1 0,1 0,-1 1,-2 9,-13 51,-13 99,27-141,1 1,1 0,1-1,0 1,2 0,0-1,1 0,1 0,9 20,-5-19,1 0,1 0,1-1,1-1,1 0,1 0,0-2,1 0,1-1,32 25,-34-31,-1 0,1-1,0-1,1 0,0-1,0-1,1 0,-1-2,1 1,0-2,1 0,-1-2,0 1,1-2,17-2,-33 2,0 0,0-1,0 1,1-1,-1 1,0-1,0 0,0 0,0 0,0 0,0 0,-1-1,1 1,0 0,-1-1,1 0,-1 1,1-1,-1 0,2-1,-1-1,0 0,-1-1,1 1,-1 0,0 0,0-1,0 1,-1-1,1-6,-2-5,0 0,-1 0,-1 0,-7-26,-7-7,-1 0,-3 1,-1 1,-3 0,-2 2,-2 2,-1 0,-3 2,-39-39,56 64,-1 1,-1 1,-21-13,17 14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52.1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428 1140,'-3'0,"0"0,0 0,1 1,-1-1,0 1,0-1,1 1,-1 0,0 0,1 0,-1 0,1 1,-1-1,1 1,0-1,-1 1,1 0,0 0,-2 3,1-1,0 0,1 0,0 0,0 1,0-1,0 1,1-1,0 1,0 0,-1 7,1-1,0 0,1 0,1-1,0 1,0 0,1-1,1 1,-1-1,8 17,5-2,0 0,2-2,0 0,2-1,0 0,1-2,2-1,0 0,0-1,2-2,0 0,1-2,31 14,8-6,-59-21,0 0,-1 0,1-1,0 1,0-1,0 0,-1 0,1-1,0 1,0-1,6-2,-10 3,0-1,0 0,0 0,0 0,0 0,0 0,0 0,-1 0,1 0,0 0,-1 0,1 0,0 0,-1-1,1 1,-1 0,0 0,1-1,-1 1,0 0,0 0,0-1,0 1,0 0,0-1,0 1,0 0,-1-1,1 1,0 0,-1 0,1-1,-1 1,0-1,-24-52,20 45,-180-350,-298-556,465 883,-87-173,99 176,6 29,0-1,1 1,-1-1,0 1,0-1,0 1,1-1,-1 1,0-1,1 1,-1 0,0-1,1 1,-1-1,0 1,1 0,-1-1,1 1,-1 0,1 0,-1-1,1 1,-1 0,1 0,-1 0,1-1,-1 1,1 0,3 0,0 1,0-1,0 1,0 0,0 0,-1 0,1 1,0-1,-1 1,1 0,5 3,47 35,-1 3,93 94,-88-79,502 509,-475-476,-60-64,-20-22,0 1,-1 0,0 0,0 1,-1-1,1 1,-1 1,-1-1,0 1,4 8,-5-1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52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5,0 4,4 3,1 3,5 0,-1 0,4 1,7 3,0 2,1 3,1 5,1-1,-3-6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20.4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1 130,'0'-1,"1"-1,-1 1,0-1,1 1,0-1,-1 1,1-1,0 1,0 0,0-1,0 1,0 0,0 0,0-1,0 1,1 0,-1 0,0 1,0-1,1 0,-1 0,1 1,-1-1,1 0,1 0,43-9,-30 9,0 1,1 1,-1 0,0 1,0 1,0 1,0 0,0 1,-1 0,0 1,0 1,-1 1,1 0,25 20,-4 1,-1 1,-1 2,-1 1,30 41,-18-13,-3 2,-3 2,-2 1,54 137,-82-179,0 0,-1 0,-2 0,0 1,-2 0,3 36,-39-150,-53-142,-20-61,89 237,2-1,3 0,-6-78,17 126,-1 1,1-1,0 0,1 0,0 1,0-1,1 0,4-12,-5 17,1 1,-1-1,1 1,-1-1,1 1,0 0,0 0,0 0,0 0,1 0,-1 0,0 1,1-1,-1 1,1 0,0 0,-1-1,1 2,0-1,0 0,-1 1,1-1,0 1,0 0,0-1,0 2,3-1,18 4,1 0,-1 2,0 1,0 0,0 2,31 17,-25-13,10 6,-1 2,-1 2,-1 1,0 2,-3 1,0 2,-2 1,-1 1,-1 2,-2 2,-1 0,29 53,-49-76,0 1,-2-1,1 2,-1-1,4 19,-5-8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53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1 157,'0'-4,"0"-10,0-6,0-5,0-1,4-1,6 4,0 6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54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156 0,'-10'2,"1"-1,0 1,0 1,0 0,0 0,0 1,1 0,-1 0,1 1,0 0,1 0,-1 1,1 0,0 1,0-1,-8 13,14-19,1 1,-1-1,0 1,1 0,-1-1,1 1,0 0,-1-1,1 1,-1 0,1 0,0 0,0-1,-1 1,1 0,0 0,0 0,0 0,0-1,0 1,0 0,0 0,0 0,0 0,1-1,-1 1,0 0,0 0,1 0,-1 0,2 0,-1 1,1-1,-1 0,1 0,-1 0,1 0,0 0,-1 0,1-1,0 1,0-1,-1 1,3 0,62 4,-63-5,179-4,-161 4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55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1267,'16'-19,"-2"1,0-2,-2 1,0-2,-1 0,14-39,1 1,-20 46,176-397,-150 325,-3-1,33-173,-61 247,0-1,0 1,-1-1,-1 0,0 1,-4-20,4 29,1-1,-1 1,0 0,0 0,0 0,0 0,0-1,-1 2,1-1,-1 0,0 0,0 0,0 1,0-1,-1 1,1 0,-1-1,1 1,-1 0,0 0,0 1,1-1,-1 1,-1-1,1 1,0 0,0 0,0 0,-4 0,6 1,-1 0,0 0,1 0,-1 0,0 0,1 0,-1 0,0 0,1 1,-1-1,1 0,-1 1,1 0,-1-1,1 1,-1 0,1 0,-1 0,1 0,0 0,0 0,-1 0,1 0,0 0,0 1,0-1,0 0,1 1,-1-1,0 1,0-1,1 1,-1-1,1 1,0 0,-1-1,1 1,0-1,0 1,0 0,0-1,0 1,0 0,0-1,1 1,-1-1,1 1,0 2,2 5,0 1,0-1,1 0,0 0,0 0,12 16,12 10,1-2,2-1,50 41,117 77,-77-62,-72-52,-20-17,-1 2,-1 1,-1 1,-2 1,45 54,-66-72,0 0,0 0,0 1,-1-1,1 1,-2-1,1 1,-1 0,0-1,0 1,-1 0,0 0,0 0,0 0,-1-1,0 1,-1 0,1 0,-1-1,-1 1,1-1,-1 0,0 0,-7 11,-9 10,0-1,-2 0,-46 44,39-42,-128 127,134-132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55.8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0,'5'0,"4"0,10 0,6 0,2 0,2 0,-5 4,-3 6,-4 5,-5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57.1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48 125,'26'-16,"49"-20,-51 25,0 0,34-24,-57 35,-1 0,1 0,-1 0,0 0,1 0,-1 0,0-1,1 1,-1 0,0 0,1-1,-1 1,0 0,1 0,-1-1,0 1,0 0,1-1,-1 1,0 0,0-1,0 1,0 0,1-1,-1 1,0-1,0 1,0 0,0-1,0 1,0-1,0 1,0 0,0-1,0 1,0-1,0 0,-17-3,-24 7,30 2,0 0,0 0,1 1,0 0,0 1,0 0,1 1,0 0,0 0,1 1,0 0,1 0,0 1,0 0,-9 21,7-15,2 1,0 1,0-1,2 1,0 0,1 0,1 1,1-1,0 31,2-43,0 1,1 0,0 0,1 0,-1-1,1 1,0-1,1 1,0-1,0 0,0 0,1 0,0-1,0 1,0-1,1 0,-1 0,1 0,9 6,-5-5,0-1,0 0,1-1,0 0,0 0,0-1,0 0,1-1,-1 0,1-1,19 0,-20-1,45-3,-52 2,1 0,-1 0,0 0,0 0,0-1,0 1,0-1,0 0,-1 0,1 0,-1 0,1 0,-1 0,4-6,-5 7,0 0,0-1,0 1,0 0,0 0,0 0,0-1,0 1,1 0,-1 1,0-1,1 0,-1 0,1 0,-1 1,1-1,-1 1,1-1,-1 1,1 0,0 0,-1 0,1-1,-1 1,1 1,0-1,-1 0,1 0,-1 1,1-1,-1 0,1 1,-1 0,1-1,1 2,6 4,-2 0,1 0,-1 1,0-1,7 10,-1-2,79 94,-5 5,92 154,-137-201,232 388,-220-351,-4 3,54 170,-101-265,31 119,-31-116,-1-1,-1 1,0-1,-1 1,0-1,-1 0,-4 22,5-32,-1 1,0-1,1 0,-1 1,0-1,-1 0,1 0,-1 0,1 0,-1 0,0 0,0 0,0 0,-1-1,1 1,0-1,-1 0,0 0,0 0,1 0,-1 0,0 0,0-1,-1 1,1-1,0 0,0 0,-1 0,1-1,-1 1,1-1,0 0,-1 1,1-2,-1 1,1 0,-1-1,1 1,0-1,-1 0,-4-2,-7-3,1 0,0-1,0-1,1 0,0-1,1 0,-1 0,-10-13,-15-18,3-2,0-1,3-2,2-1,2-1,-40-93,35 57,4-1,3-2,-21-127,39 162,2-1,2 0,2-1,3 1,2 0,11-58,-8 78,2 0,1 1,2 0,0 1,2 0,2 1,0 0,2 1,1 1,41-47,-49 64,0 0,0 1,1 0,0 0,1 1,0 1,0 0,1 0,-1 1,2 1,-1 0,14-2,-19 5,1 1,-1 0,1 0,0 1,-1 0,1 1,-1 0,1 0,-1 0,1 1,-1 1,0 0,0 0,0 0,0 1,-1 0,0 0,1 1,-1 0,9 9,18 23,-2 0,-2 3,-1 0,-3 2,43 89,-62-116,12 22,-19-37,0 0,0 0,0 0,0 0,0 0,1 1,-1-1,0 0,0 0,0 0,0 0,0 0,0 0,1 1,-1-1,0 0,0 0,0 0,0 0,0 0,1 0,-1 0,0 0,0 0,0 0,0 0,1 0,-1 0,0 0,0 0,0 0,0 0,1 0,-1 0,0 0,0 0,0 0,0 0,0 0,1 0,-1 0,0-1,0 1,0 0,0 0,0 0,0 0,1 0,-1 0,0 0,0-1,0 1,0 0,3-24,-5-151,1-68,1 241,0-1,0 1,0-1,1 0,-1 1,0-1,1 1,0-1,0 1,-1-1,1 1,1 0,-1 0,0-1,1 1,-1 0,1 0,-1 0,1 0,0 0,0 1,0-1,0 1,0-1,0 1,1 0,-1-1,0 1,1 0,-1 1,1-1,-1 0,1 1,-1-1,1 1,-1 0,1 0,-1 0,1 0,0 0,-1 1,1-1,2 2,7 0,0 2,0 0,-1 0,1 1,-1 0,0 1,18 13,14 15,0 2,62 70,63 97,-108-127,-28-35,-7-8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1:42:58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381 908,'-36'59,"-135"237,135-225,3 2,-29 94,49-122,-11 64,22-92,0 0,1 1,0-1,2 0,0 0,0 0,6 18,-6-30,1 0,0-1,1 1,-1-1,1 0,0 1,0-1,0 0,1-1,-1 1,1-1,0 1,0-1,0 0,0 0,1-1,-1 0,1 1,-1-1,1-1,0 1,0-1,0 0,0 0,0 0,0-1,0 1,6-2,0 2,-1-1,0-1,0 0,1 0,-1-1,0 0,0-1,0 0,-1-1,1 0,-1-1,0 1,10-8,-7 1,0-1,-1 0,-1-1,0 0,0 0,-2-1,1 0,-2-1,0 0,-1 0,6-22,5-23,13-98,-29 151,9-117,-9 88,2 0,12-59,-15 94,0-1,1 0,-1 1,1-1,-1 0,1 1,-1-1,1 1,0-1,0 1,0-1,0 1,0 0,0-1,0 1,1 0,-1 0,0 0,1 0,-1 0,1 0,-1 0,1 0,-1 1,1-1,-1 1,1-1,0 1,0-1,-1 1,1 0,0 0,-1 0,1 0,0 0,-1 0,1 1,0-1,0 0,-1 1,1-1,-1 1,1 0,-1 0,1-1,1 3,11 4,-1 1,0 1,-1 0,14 12,-17-13,192 160,242 154,-374-283,-69-39,0 0,0 0,0 1,0-1,1 0,-1 0,0 0,0 0,0 0,0 0,1 0,-1 0,0 0,0 0,0 0,1 0,-1 0,0 0,0 0,0 0,1 0,-1 0,0 0,0 0,0 0,1 0,-1-1,0 1,0 0,0 0,0 0,1 0,-1 0,0 0,0-1,0 1,0 0,0 0,0 0,1 0,-1-1,0 1,0 0,0 0,0 0,0-1,-2-14,-12-21,13 33,-181-380,100 216,-466-871,527 1000,14 23,0 1,-1 0,0 1,-2 0,-12-15,21 28,1-1,0 1,0 0,-1-1,1 1,0 0,-1-1,1 1,0 0,-1 0,1-1,-1 1,1 0,0 0,-1 0,1 0,-1-1,1 1,-1 0,1 0,0 0,-1 0,1 0,-1 0,1 0,-1 0,1 0,0 0,-1 1,1-1,-1 0,1 0,-1 0,1 0,0 1,-1-1,1 0,0 0,-1 1,1-1,0 0,-1 1,1-1,0 0,-1 1,1-1,0 0,0 1,0-1,-1 1,1-1,0 0,0 1,0-1,0 1,0-1,0 1,0-1,0 1,-4 30,6-13,0-1,1 0,1 0,1 0,0 0,1-1,1 1,0-2,17 28,14 14,46 56,-84-113,262 289,-160-184,92 123,-188-221,-1 1,0 0,0 0,-1 0,0 0,0 1,-1-1,0 1,-1 0,2 14,-2-3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22.0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76 172,'-13'26,"1"0,1 1,2 0,0 1,2 0,-4 30,9-40,1 1,1 0,0-1,1 1,1-1,1 1,1-1,1 0,0 0,11 24,-9-27,0 0,2 0,0-1,0 0,2 0,0-1,0-1,1 0,0 0,18 12,-8-10,0 0,0-2,1-1,0 0,1-2,28 8,14-3,1-2,0-3,0-3,82-3,-109-2,-25 0,0 0,0-1,1-1,-1 0,0-1,20-6,-33 7,0 0,0 0,0 0,0 0,-1-1,1 1,0-1,-1 1,1-1,-1 1,0-1,1 0,-1 0,0 0,0 0,0 0,0 0,-1 0,1 0,0 0,-1 0,1 0,-1 0,0 0,0-1,0 1,0 0,0 0,-1 0,1 0,0-1,-1 1,-1-3,-2-10,-1 1,0-1,-12-21,12 25,-16-29,-1 0,-2 2,-2 0,-2 2,0 1,-40-35,26 30,-3 2,-1 3,-1 1,-70-37,80 55,31 14,-1 0,0-1,1 0,0-1,-1 1,-6-7,12 10,1 0,-1-1,1 1,-1-1,1 1,0 0,-1-1,1 1,0-1,-1 1,1-1,0 0,-1 1,1-1,0 1,0-1,0 1,0-1,0 0,0 1,-1-1,1 1,1-1,-1 0,0 1,0-1,0 1,0-1,0 0,0 1,1-1,-1 1,0-1,0 1,1-1,-1 1,0-1,1 1,-1-1,1 1,-1-1,1 1,-1 0,1-1,-1 1,1 0,-1-1,1 1,-1 0,1 0,-1 0,1-1,0 1,0 0,34-11,8 7,0 2,-1 1,1 2,-1 2,64 13,209 63,-239-57,71 20,-2 7,193 93,-325-136,0 0,-1 1,0 1,22 17,-31-21,0-1,0 1,0 0,0-1,-1 1,0 0,1 1,-2-1,1 0,0 1,-1-1,0 1,0-1,0 1,-1-1,1 1,-1 0,-1 8,0 6,0 0,-1 0,-2 0,0 0,0-1,-15 35,19-52,0-1,0 1,-1-1,1 0,0 1,0-1,-1 1,1-1,0 0,-1 1,1-1,0 0,-1 1,1-1,-1 0,1 1,0-1,-1 0,1 0,-1 0,1 1,-1-1,1 0,-1 0,1 0,-1 0,1 0,0 0,-1 0,1 0,-1 0,0 0,-14-13,-11-31,23 37,-49-105,4-2,-61-232,104 329,-13-60,17 72,1 0,-1 0,1 0,0 0,0 0,1 0,-1 0,1 0,0 0,0 0,1 1,2-7,-3 10,0 0,-1 0,1 0,0 0,0 0,0 1,0-1,0 0,1 0,-1 1,0-1,0 1,0-1,1 1,-1-1,0 1,0 0,1 0,-1-1,0 1,1 0,-1 0,0 0,1 1,-1-1,0 0,1 0,-1 1,0-1,0 1,0-1,1 1,0 0,46 26,-38-20,39 25,-1 3,-2 1,-2 2,-1 3,-2 1,-2 2,-2 1,-2 3,-2 0,-2 2,-2 2,-3 0,-2 2,-2 0,25 103,-42-137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25.1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267 708,'-7'0,"-1"0,1 1,-1 0,0 0,1 1,0 0,-1 0,1 1,0 0,0 0,1 1,-1 0,-11 8,9-3,0-1,1 1,0 0,0 1,1 0,0 0,-10 21,1 7,2 0,1 1,3 0,-7 46,13-67,1 1,1-1,0 1,2-1,0 1,1 0,6 32,-4-40,1 0,0 0,1 0,0-1,0 0,1 0,0 0,1 0,0-1,0 0,1-1,1 0,14 12,4-1,1-1,1-1,0-2,1-1,1-1,0-1,1-2,48 9,16-3,155 8,-8-24,-207-3,1-2,-1-1,0-1,58-21,-84 24,0-1,0 1,-1-2,1 1,-1-1,0-1,-1 0,0 0,0 0,0-1,-1 0,0-1,-1 0,1 0,-2 0,0-1,0 1,0-1,-1-1,-1 1,0 0,0-1,-1 0,2-19,11-131,-6 0,-13-164,4 319,0 0,-1 0,0 0,0 0,-1 0,0 0,0 0,0 0,0 1,-7-11,8 15,0-1,-1 1,1 0,-1-1,1 1,-1 0,1 0,-1 0,0 0,0 0,1 0,-1 0,0 1,0-1,0 1,0-1,0 1,0 0,0 0,0-1,0 2,0-1,0 0,0 0,0 1,0-1,1 1,-1-1,0 1,0 0,0 0,1-1,-1 1,0 1,1-1,-4 3,-15 10,1 1,1 1,0 0,1 2,1 0,0 1,2 1,0 0,1 0,-16 37,12-20,3 1,0 1,3 0,1 1,-7 63,17-96,-1 0,1-1,0 1,1 0,-1 0,2 0,-1-1,3 9,-4-14,1 1,-1-1,1 0,0 0,-1 1,1-1,0 0,0 0,0 0,0 0,0 0,0 0,0 0,0 0,0 0,0-1,0 1,1 0,-1-1,0 1,0-1,1 1,-1-1,0 0,1 0,-1 1,1-1,-1 0,0 0,1 0,-1 0,0-1,1 1,-1 0,0-1,1 1,-1 0,0-1,1 0,-1 1,0-1,0 0,0 1,0-1,0 0,1-1,10-7,-1 0,0-1,-1-1,0 1,-1-2,15-21,21-26,52-55,-62 70,2 1,78-70,-113 112,-1 0,0 0,1 1,-1-1,1 0,-1 0,1 1,-1-1,1 1,0-1,-1 1,1 0,0 0,-1-1,1 1,0 0,-1 1,1-1,0 0,-1 0,1 1,0-1,-1 1,1-1,-1 1,1 0,-1 0,1-1,-1 1,0 0,1 0,-1 1,0-1,0 0,1 0,0 3,7 7,-1 0,0 1,11 22,-3-5,291 383,-302-407,45 46,-48-49,0 0,0 0,0 0,1 0,-1 0,1-1,-1 1,1-1,0 0,0 0,0 0,-1 0,1 0,0-1,0 1,0-1,0 0,0 0,5 0,-7-1,1 0,-1 0,0 1,1-2,-1 1,0 0,0 0,0 0,0 0,0-1,0 1,0 0,0-1,-1 1,1-1,0 1,-1-1,1 1,-1-1,0 0,1 1,-1-1,0-1,2-47,-2 33,7-147,3-185,-10 348,0-5,0 0,0 1,1-1,-1 0,1 1,3-10,-4 15,0-1,0 0,1 1,-1-1,0 1,1 0,-1-1,0 1,1-1,-1 1,1-1,-1 1,1 0,-1-1,1 1,-1 0,1 0,-1-1,1 1,-1 0,1 0,-1 0,1 0,0 0,-1-1,1 1,24 12,93 79,-38-27,136 83,-214-146,-1 0,1 0,-1 0,1 0,0-1,0 1,-1 0,1-1,0 1,0-1,-1 0,1 1,0-1,0 0,0 0,0 0,0-1,-1 1,1 0,3-1,-4 0,1 0,-1-1,0 1,1 0,-1 0,0-1,0 1,0 0,0-1,0 1,0-1,-1 1,1-1,0 0,-1 1,1-1,0-3,1-8,-1-1,0 0,-1 0,-3-20,2 22,-23-163,7 61,16 112,1 0,-1 1,1-1,0 0,0 0,0 0,0 1,1-1,-1 0,0 0,1 1,-1-1,1 0,-1 1,2-3,-1 3,-1 1,1-1,-1 1,1 0,0-1,-1 1,1 0,0-1,-1 1,1 0,0 0,-1 0,1-1,0 1,-1 0,1 0,0 0,-1 0,1 0,0 0,-1 1,1-1,0 0,0 0,-1 0,2 1,6 3,0 0,0 1,0 0,12 10,-5-4,66 48,-20-15,83 47,-96-65,55 31,131 49,-232-105,-1 0,1 0,0 0,0-1,0 1,0-1,0 0,0 1,0-1,0 0,0 0,0 0,0-1,0 1,0 0,0-1,0 1,0-1,0 0,0 0,-1 0,4-2,-2 1,-1 0,0 0,-1-1,1 0,0 1,-1-1,1 0,-1 1,0-1,0 0,0 0,0 0,0-5,1-13,-1 0,-1 0,-4-37,2 35,-8-87,-6 1,-4 1,-58-178,76 277,-27-67,27 71,-1-1,0 0,-1 1,1 0,-1 0,0 0,0 0,-1 1,1-1,-7-3,10 7,0 0,0 0,0 1,0-1,0 1,0-1,0 1,0-1,0 1,0-1,0 1,0 0,0 0,0 0,0-1,0 1,-1 0,1 0,0 1,0-1,0 0,0 0,0 0,0 1,0-1,0 1,0-1,-2 2,1-1,1 1,-1 0,1 0,0-1,0 1,0 0,0 0,0 0,0 1,0-1,0 0,1 0,-1 4,0 1,0-1,1 1,0-1,0 1,0 0,1-1,0 1,0-1,4 12,5-3,1-1,1 0,0 0,1-2,0 1,1-2,27 18,-12-7,58 44,157 133,-238-194,0 1,0 1,0-1,-1 1,0 0,0 0,-1 1,0-1,0 1,-1 0,0 0,0 0,-1 0,0 1,0-1,-1 1,0-1,-1 1,0-1,0 1,-1-1,0 1,-2 10,-18 92,14-88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27.1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1058,'-4'0,"0"0,0 0,-1 0,1 1,0 0,0 0,1 0,-1 1,0-1,0 1,1 0,-1 0,1 0,-1 0,1 1,0-1,0 1,0 0,0 0,0 0,1 0,0 0,-1 1,1-1,0 1,1 0,-1-1,1 1,-1 0,1 0,0 0,0 5,-2 12,1 0,0 0,2 0,4 41,-3-59,-1 0,1 0,-1 0,1 0,0 0,0 0,0 0,1 0,-1 0,1 0,-1-1,1 1,0 0,0-1,0 0,5 5,-6-7,-1 1,1-1,0 0,0 1,-1-1,1 0,0 1,0-1,0 0,0 0,-1 0,1 0,0 0,0 0,0 0,0 0,-1 0,1 0,0 0,0 0,0-1,0 1,1-1,-1 0,1 0,0-1,-1 1,1-1,-1 1,0-1,0 0,1 0,-1 1,0-1,0 0,-1 0,1 0,0-3,9-45,-10 43,1 0,0 0,0 0,1 0,0 1,0-1,0 0,1 1,0-1,4-6,-6 12,0 0,0 1,0-1,0 1,0-1,0 1,0-1,0 1,0-1,0 1,0 0,0 0,0 0,0-1,0 1,0 0,0 0,1 0,-1 1,0-1,0 0,0 0,0 1,0-1,0 0,0 1,0-1,0 1,0-1,0 1,-1 0,1-1,1 2,30 27,-28-25,34 34,3-1,54 38,-71-58,1-1,1-1,1-1,0-1,52 16,-77-29,0 1,0-1,0 1,0-1,1 0,-1 0,0 0,0 0,0 0,1-1,-1 1,0 0,0-1,0 0,0 1,0-1,0 0,0 0,0 0,3-3,-1 1,-1 0,0-1,0 1,-1-1,1 0,-1 0,0 0,0 0,3-8,1-9,-1 1,0-1,1-33,-5 45,33-317,-10-385,-25 679,-1-1,-8-34,9 60,0 0,-1 1,0-1,0 0,-1 0,0 1,0-1,0 1,-1 0,1 0,-2 0,1 1,-1-1,1 1,-2 0,-6-5,11 9,0 0,0 0,-1 0,1 0,0 0,-1 0,1 0,-1 1,1-1,-1 0,1 1,-1 0,1-1,-1 1,0 0,1 0,-1 0,0 0,1 0,-1 0,1 0,-1 0,1 1,-1-1,0 1,1-1,-1 1,1 0,0-1,-1 1,1 0,0 0,-1 0,1 0,0 0,0 0,0 0,0 1,0-1,0 0,0 1,0-1,0 1,1-1,-1 0,0 4,-1 1,0 1,1 0,0 0,1 0,-1 0,1 0,0 0,1 0,2 11,25 82,68 162,-80-223,1-2,1 0,3 0,1-2,1-1,2-1,1-1,37 35,77 52,-133-114,-1 0,-1 1,1 0,-1 0,0 1,5 7,-1 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32.6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1011,'12'-8,"-1"-1,0 0,-1-1,1 0,-2 0,0-1,15-23,-10 16,14-21,-1-2,-3 0,-1-2,-2 0,-2-2,18-64,-27 73,-1 0,-3 0,-1-1,-1 1,-2-1,-2 0,-1 0,-12-70,12 99,-1 0,-1 1,1-1,-1 1,0-1,-1 1,0 0,0 1,0-1,-1 1,0-1,0 2,-1-1,-9-7,12 10,-1 1,0-1,-1 1,1 0,0 0,0 1,-1-1,1 1,-1 0,0 0,1 1,-1-1,0 1,1 0,-1 0,1 1,-1-1,0 1,1 0,-1 0,1 1,-1-1,1 1,0 0,0 0,-4 3,-11 7,2 1,0 1,0 0,1 1,1 1,1 1,0 0,-20 34,16-21,1 1,2 1,1 0,-17 59,28-80,0 0,1 0,0 1,1-1,0 0,0 1,2-1,1 17,0-22,-1 0,2 0,-1 0,1 0,-1 0,2 0,-1-1,1 1,-1-1,2 0,-1 0,0-1,1 1,0-1,0 0,7 4,18 12,2-2,0-1,66 24,110 22,-113-36,51 18,230 105,-366-146,0 1,0 0,-1 1,0 0,0 0,0 1,8 8,-16-13,1 0,0 1,-1-1,1 1,-1-1,0 1,0-1,0 1,0 0,0-1,-1 1,1 0,-1 0,0-1,0 1,0 0,0 0,0 0,0-1,-1 1,1 0,-1 0,0-1,0 1,0 0,0-1,-1 1,1-1,-1 0,1 1,-4 2,-6 10,-1-1,-1 0,-1-1,0 0,0-1,-1-1,-20 12,-127 62,98-53,-9 8,57-30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34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0 252,'59'46,"-31"-23,1-1,1-2,1-2,0 0,46 17,-73-33,-1-1,1 0,0 0,-1 0,1 0,0 0,-1-1,1 0,0 0,0 0,0 0,-1 0,1-1,0 0,3-1,-4 1,0-1,0 0,-1 0,1 0,-1 0,0 0,1 0,-1-1,0 1,0-1,-1 1,1-1,-1 0,1 0,-1 0,0 1,0-1,1-5,9-33,-3-1,-1 0,-2 0,-2-1,-2 1,-6-61,-6 74,7 26,7 18,2 0,1-1,0 0,1-1,1 1,16 21,57 63,-30-40,396 564,-423-583,31 71,-49-97,-1 0,-1 0,0 1,0 0,-2 0,1 0,-2 0,0 1,-2 23,1-35,0 0,0 0,-1 0,1-1,-1 1,0 0,0 0,0 0,0-1,-1 1,1 0,-1-1,1 1,-1-1,0 0,0 0,0 0,0 1,0-2,-1 1,1 0,-1 0,1-1,-1 1,1-1,-1 0,0 0,0 0,-3 0,3 0,-1-1,0 0,0-1,0 1,1-1,-1 0,0 0,0 0,1 0,-1 0,1-1,-1 0,1 0,0 0,-1 0,1 0,0 0,0-1,1 0,-1 0,-4-6,0 1,1-2,0 1,1-1,0 0,1 0,0 0,0-1,1 1,0-1,1 0,0 0,1 0,0 0,1 0,0 0,1 0,0 0,1 0,0 0,0 0,8-19,7-11,2 1,1 0,3 1,28-38,-33 50,349-571,-365 595,-1 0,1 0,0 0,-1-1,0 1,1-1,-1 1,-1-1,1 1,0-1,-1 1,0-1,0-5,-1 7,0 1,1-1,-1 1,-1-1,1 1,0-1,0 1,0 0,-1 0,1 0,0-1,-1 1,1 1,-1-1,0 0,1 0,-1 1,0-1,1 0,-1 1,0 0,0-1,1 1,-1 0,0 0,0 0,0 0,-2 1,-5-1,-1 1,1 0,0 0,-1 1,1 1,0-1,-11 6,18-7,0 0,0 0,0 0,0 0,0 0,0 1,0-1,1 0,-1 1,1 0,-1-1,1 1,0 0,-1 0,0 3,1-3,1-1,0 1,0-1,0 1,0 0,0-1,0 1,1-1,-1 1,0-1,1 1,-1 0,1-1,0 0,0 1,-1-1,1 1,0-1,0 0,0 0,0 1,0-1,1 0,1 2,28 21,0-1,1-1,1-2,61 27,-18-9,-16-6,116 66,-151-82,-1 0,-1 2,-1 1,36 39,-54-53,0 0,0 0,0 1,-1-1,0 1,0 0,0 0,-1 0,0 0,0 0,0 1,0 9,-1 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34.9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0,'4'2,"1"0,-1 0,0 0,-1 0,1 1,0 0,-1 0,1 0,-1 0,0 0,5 8,2-1,273 324,-220-255,6 16,25 28,-89-119,-1 0,1 0,0-1,0 0,0 0,0 0,0 0,1-1,-1 0,1 0,0-1,0 0,-1 0,1 0,0 0,0-1,0 0,0 0,0-1,0 1,8-3,7-2,1 0,0-2,-1 0,26-14,75-46,-99 57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35.7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1 241,'0'-1,"1"-1,-1 0,1 1,0-1,0 1,0-1,0 1,0-1,0 1,0-1,0 1,1 0,-1 0,0 0,1 0,-1 0,1 0,0 0,1-1,40-17,-33 14,78-34,112-35,-26 3,-154 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37.1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277 582,'32'-28,"1"2,1 1,59-33,-60 39,-1 0,-2-2,0-2,-1 0,27-29,-48 42,0 0,-1-1,-1 0,1 0,-2 0,0-1,0 0,3-12,-6 17,0-1,0 0,-1 1,0-1,-1 0,1 1,-1-1,-1 0,1 0,-2 1,1-1,-1 1,0-1,-3-8,3 13,0 1,0-1,0 1,0 0,0 0,0 0,-1 0,1 0,-1 0,1 1,-1-1,0 1,0-1,1 1,-1 0,0 0,-4 0,-58-10,39 8,9 1,1-1,0 2,-1 1,1 0,0 0,-28 6,32-3,0 1,0 1,0-1,1 2,-1-1,1 2,1-1,-1 2,-12 10,-8 11,0 2,2 0,2 2,1 1,1 1,2 1,1 1,2 1,2 1,2 1,1 0,2 1,-7 43,16-69,2 1,0 0,0 0,2 0,0 0,1 0,3 19,-3-30,0-1,1 1,-1-1,1 0,0 1,0-1,0 0,1 0,0-1,0 1,0 0,0-1,0 0,0 0,1 0,0 0,0 0,0-1,0 1,0-1,0 0,0-1,1 1,-1-1,1 1,-1-2,1 1,7 0,17 2,0-2,0-1,0-2,0-1,0-1,0-1,53-17,1-9,100-52,-24 9,88-51,-204 102,-34 18,0-1,0 1,-1-1,16-15,-13 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54.5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6277,'22'-2,"0"-1,-1-1,1 0,-1-2,29-11,14-4,1432-434,-297 87,1363-467,-1599 453,-20-46,481-218,-375 223,452-122,-954 295,-149 63,-221 108,75-36,303-92,-468 180,-1-3,-2-5,119-66,71-51,-196 114,131-46,-133 59,97-48,-38 11,-67 33,82-48,48-38,117-77,-120 77,-18 12,-145 81,-7 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38.3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0 815,'36'0,"63"7,-86-5,1 1,-1 1,0 0,0 1,0 0,-1 1,21 13,-12-5,-2 0,0 1,0 2,21 24,-33-33,0 0,-1 0,0 1,0 0,-1 0,0 0,-1 1,0-1,0 1,-1 0,-1 0,3 19,-9-3,-2-23,-1-17,-55-226,53 195,3 0,2-1,1-66,3 108,0-1,0 1,1 0,0-1,0 1,0 0,0-1,0 1,1 0,0 0,0 0,0 0,0 1,1-1,-1 0,1 1,6-6,-5 7,-1-1,2 1,-1 0,0 0,0 1,1-1,-1 1,0 0,1 0,0 0,-1 1,1-1,-1 1,1 0,0 1,-1-1,6 2,14 3,-1 1,0 0,0 2,-1 1,22 11,107 66,-108-59,-15-11,99 66,-115-73,-1 0,0 1,0 0,-1 1,-1 0,0 0,15 25,-17-19,-15-38,-10-63,4-1,3 0,4-1,4 0,4 0,22-167,-20 239,0 0,0 0,1 0,1 0,1 1,6-13,-11 23,1 1,-1 0,0-1,1 1,0 0,-1 0,1 0,0 0,0 1,0-1,0 0,1 1,-1-1,0 1,1 0,-1 0,1 0,-1 0,1 0,-1 1,1-1,0 1,-1-1,1 1,0 0,-1 0,1 0,0 1,-1-1,1 1,0-1,-1 1,1 0,-1 0,1 0,-1 0,0 0,1 1,2 2,19 14,-1 1,0 0,-2 2,0 1,-2 1,28 40,-6-9,-4-3,35 64,-66-107,2 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39.2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54,'4'-1,"1"0,-1-1,0 1,0-1,0 0,0 0,0 0,6-5,10-5,-8 7,0 1,1 1,-1 0,1 0,0 1,-1 1,1 0,20 1,107 16,-88-8,-42-7,1 1,0 0,-1 0,0 1,1 1,-1 0,0 0,-1 1,16 9,-22-11,1 0,-1 0,0 0,0 1,0-1,0 1,-1 0,1 0,-1 0,0 0,0 0,-1 0,1 0,-1 1,0-1,0 0,0 1,-1-1,0 1,1 0,-2-1,1 1,0-1,-1 1,-1 5,-6 18,-1-1,-1 0,-1 0,-22 36,-21 53,35-62,2 0,3 1,-12 93,14-63,7-51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39.6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45.9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2171,'2'-48,"3"1,1 0,2 0,3 1,20-58,157-567,-145 477,27-299,-65 299,-6 164,-2 0,-1 0,-2 0,-10-36,13 58,-1 1,0-1,0 1,0 0,-1 0,0 0,0 0,-1 1,-6-6,11 10,-1 1,1-1,-1 1,1-1,-1 1,1 0,-1 0,0 0,0 0,0 0,1 0,-1 1,0-1,0 0,0 1,0 0,0-1,0 1,0 0,0 0,-1 0,1 0,0 1,0-1,0 1,0-1,1 1,-1-1,0 1,0 0,0 0,0 0,1 0,-1 0,0 1,1-1,-1 0,1 1,-1-1,1 1,0-1,-2 3,0 2,0 0,0 0,1 0,-1 1,1-1,1 1,-1-1,1 1,0-1,1 1,-1 0,1 0,1-1,-1 1,1 0,3 12,0-5,0-1,0 1,1-1,1-1,0 1,1-1,10 15,8 2,2-1,1 0,1-3,1 0,1-2,53 30,69 54,-141-98,-2 2,1-1,-1 1,-1 1,0 0,0 0,-1 1,-1 0,0 1,-1-1,-1 1,0 0,0 1,3 21,-2 11,-2 1,-2-1,-5 59,-1-58,-1 0,-2 0,-3-1,-2 0,-1-1,-3-1,-31 65,4-39,40-60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47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406 910,'-6'2,"1"1,1-1,-1 1,0 0,1 0,-1 1,1 0,0-1,0 1,0 1,1-1,-5 8,-2-1,-14 19,0 1,2 2,-20 38,-46 110,67-135,-6 11,6-17,3 1,-26 85,43-123,0-1,1 1,-1-1,1 1,-1 0,1 0,0-1,1 1,-1 0,0-1,1 1,-1 0,1-1,0 1,0-1,0 1,2 4,-1-6,-1 0,0 0,1 0,-1 0,1 0,-1 0,1 0,-1-1,1 1,-1 0,1-1,0 1,-1-1,1 0,0 0,-1 1,1-1,0 0,0 0,-1-1,1 1,0 0,-1-1,1 1,0-1,-1 1,3-2,22-9,0-2,-1-1,-1 0,36-29,-14 10,-32 23,-4 4,0 0,-1-1,0 0,0-1,0 0,-1 0,11-15,-18 22,-1 1,0-1,1 1,-1 0,1-1,-1 1,0-1,0 1,1-1,-1 1,0-1,0 0,0 1,0-1,1 1,-1-1,0 1,0-1,0 0,0 1,0-1,0 1,0-1,-1 1,1-1,0 1,0-1,0 0,-1 1,1-1,0 1,0-1,-1 1,1-1,0 1,-1 0,1-1,-1 1,1-1,-1 1,1 0,-1-1,1 1,-1 0,1 0,-1-1,1 1,-1 0,1 0,-1 0,1 0,-1 0,1 0,-1 0,-1 0,-43 0,25 1,18-1,0 0,0 0,0-1,0 1,0-1,0 1,0-1,0 0,0 0,0 1,0-1,1-1,-1 1,0 0,1 0,-1-1,1 1,-1-1,1 1,0-1,0 1,-1-1,1 0,0 0,1 0,-1 1,0-1,0 0,1 0,-1 0,1 0,0 0,0 0,-1 0,1 0,0 0,1 0,-1-4,3-8,-1 0,2 0,0 1,9-22,-4 12,109-394,-103 333,-2-1,-5 1,-2-97,-6 157,-2 1,0-1,-10-39,9 51,-2 0,1 0,-2 0,1 0,-2 1,1 0,-2 0,-11-13,-145-145,153 156,29 29,34 36,21 35,-4 3,65 112,-29-41,-22-39,267 358,-338-465,-3-2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47.7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1499,'2'-4,"0"0,1 1,-1-1,1 1,0 0,0-1,0 1,0 1,1-1,-1 0,1 1,-1 0,1-1,4 0,1-3,133-78,23-14,466-310,-496 322,117-65,419-182,-592 298,415-194,-454 207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48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1 885,'4'-2,"0"1,0-1,0 0,0 1,0-2,0 1,0 0,-1-1,5-3,5-4,106-59,249-104,-236 116,143-61,156-71,-16-27,-406 211,-3 2,-1-1,0 1,1 0,0 1,0-1,0 1,7-1,-1 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49.1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1,'23'42,"51"69,-13-20,377 679,-134-219,-262-477,79 127,-114-188,-2-2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49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0 800,'0'-29,"1"1,1 0,2 0,1 0,1 0,1 0,1 1,2 1,0-1,2 2,1-1,1 2,26-35,-13 24,2 1,1 1,2 2,1 1,55-39,-59 51,0 0,2 2,0 1,0 2,1 1,1 1,61-11,11 7,1 5,148 3,212 48,-460-40,19 2,1 2,-1 0,0 1,34 14,-54-17,1-1,0 1,-1 0,1 1,-1-1,0 1,0 0,0 1,-1-1,0 1,0 0,0 0,0 0,-1 0,1 1,-1-1,-1 1,1 0,-1 0,0 0,-1 0,1 0,0 8,-1 3,-2 0,0 0,0 0,-2-1,0 1,0-1,-2 0,0 0,-1 0,-13 24,-7 9,-60 83,73-112,-1-1,-1 0,-1-1,-1 0,0-2,-1 0,-1-1,0 0,-1-2,0 0,-32 13,-232 84,-154 69,181-65,240-109,6-5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51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1440,'-1'0,"0"0,0 1,0-1,0 0,0 0,0 1,1-1,-1 1,0-1,0 1,0-1,1 1,-1-1,0 1,0 0,1 0,-1-1,1 1,-1 0,0 0,1-1,0 1,-1 0,1 0,0 0,-1 0,1 1,-6 41,11 42,-1-61,0 0,2-1,1 1,1-1,1 0,13 24,-18-39,0-1,0 0,0 0,1 0,0-1,1 1,-1-1,1 0,0-1,0 1,1-1,0-1,0 1,0-1,0 0,1-1,0 0,-1 0,1 0,0-1,12 1,-17-2,-1-1,0-1,1 1,-1 0,0-1,1 1,-1-1,0 1,0-1,0 0,1 0,-1 0,0 0,0-1,0 1,-1 0,1-1,0 1,0-1,-1 0,1 0,-1 1,0-1,1 0,-1 0,0 0,0-1,0 1,-1 0,1 0,0 0,-1-1,1-2,2-11,-2 1,1 0,-2-1,-1-16,0 12,-3-85,0 63,3-1,1 1,8-55,-8 96,-1 0,1 0,0 0,0 0,0-1,1 1,-1 0,0 0,0 0,1-1,-1 1,0 0,1 0,-1 0,1 0,0 0,-1 0,1 0,0 0,0 0,-1 0,1 1,0-1,0 0,0 0,0 1,0-1,0 0,0 1,2-1,0 2,1 0,-1 0,0 1,0 0,0-1,0 1,0 0,-1 0,1 1,2 2,87 75,-35-29,1-3,110 70,-157-113,1 1,-1-1,1-1,0 0,17 3,-23-6,1 0,-1 0,1-1,-1 0,1 0,-1 0,1-1,-1 0,0 0,1 0,11-5,-14 3,-1 1,1-1,-1 0,1 0,-1-1,0 1,0-1,0 1,-1-1,1 0,-1 0,0 0,0 0,0-1,2-8,13-70,-16 80,8-78,-3-1,-3 1,-11-102,-55-238,32 280,-7 2,-82-200,114 322,4 12,1-1,-1 1,0 0,-1 0,1 0,-1 0,0 0,0 0,-1 1,1-1,-1 1,-8-7,12 11,-1 0,1 0,-1 0,1-1,-1 1,1 0,-1 0,1 0,-1 1,1-1,-1 0,1 0,-1 0,1 0,0 0,-1 0,1 1,-1-1,1 0,-1 0,1 1,0-1,-1 0,1 1,0-1,-1 0,1 1,0-1,-1 1,1-1,0 0,0 1,0-1,-1 1,1-1,0 1,0-1,0 1,0-1,0 1,0-1,0 0,0 1,0-1,0 1,0-1,0 1,0 0,1 28,-1-28,12 96,4 0,5-1,3-2,5 0,4-2,4-1,49 87,-64-136,1-2,3 0,1-2,34 38,-57-73,-1 0,1 1,0-2,0 1,0 0,0-1,0 0,1 0,-1 0,1 0,-1-1,1 0,0 0,-1 0,1 0,7-1,0 0,0-1,1 0,-1-1,0 0,13-5,-4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56.0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9665,'6'-2,"0"0,0 0,0 0,0-1,0 1,0-2,-1 1,1-1,-1 1,6-7,18-10,414-218,25 25,-449 204,1015-427,213-95,-663 257,58-39,60-38,71-45,1752-956,296-153,-1978 1079,-617 313,1649-832,-27-22,-1579 825,573-338,-533 253,-124 86,373-285,-423 335,-117 74,-18 17,0 0,1 0,-1-1,0 1,0 0,1 0,-1 0,0 0,0-1,1 1,-1 0,0 0,0-1,0 1,1 0,-1 0,0-1,0 1,0 0,0-1,0 1,0 0,1 0,-1-1,0 1,0 0,0-1,0 1,0 0,0-1,0 1,0 0,-1-1,1 1,0 0,0 0,0-1,0 1,0 0,0-1,-1 1,1 0,0 0,0-1,0 1,-1 0,1 0,0-1,0 1,-1 0,1 0,0 0,0 0,-1 0,1-1,0 1,-1 0,1 0,0 0,-1 0,-10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51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0 118,'1'-1,"-1"0,1-1,-1 1,1 0,0 0,-1 0,1 0,0 0,0 0,-1 0,1 0,0 0,0 1,0-1,0 0,0 0,0 1,0-1,1 1,-1-1,1 0,29-10,-29 10,151-54,-133 49,1 1,35-3,-3 0,-31 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52.6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 18,'-7'-17,"14"29,167 313,-126-228,188 427,69 136,-299-649,4 9,1-1,1 0,27 33,-34-47,-1-1,0 0,1 0,0 0,0-1,0 0,0 1,1-2,-1 1,1-1,-1 0,1 0,0 0,0-1,0 0,0 0,0 0,0-1,7 0,6-3,1 0,-1-1,0-1,24-10,35-9,-49 18,-1-1,-1-2,52-23,-62 21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53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0 210,'5'-1,"0"-1,0 1,0-1,-1 0,1-1,0 1,-1-1,5-3,17-10,77-23,-52 21,-1-3,66-36,-78 31,-23 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53.8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1 739,'13'-2,"-1"0,1-1,0 0,-1-1,0 0,1-1,19-11,0 1,48-21,1335-570,-1317 571,-70 27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54.6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1 639,'39'-2,"0"-1,0-2,45-11,114-40,-140 39,470-176,-25 7,-399 155,231-80,-325 107,1 0,0 1,0 1,0 0,1 0,-1 1,18 0,-12 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55.7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5,'-12'0,"1"-1,-1 1,1 1,0 0,-1 0,-18 6,27-6,1 0,-1 0,0 0,1 1,-1-1,1 1,-1 0,1 0,0 0,-1 0,1 0,0 1,0-1,1 0,-1 1,1 0,-1-1,1 1,0 0,0 0,0-1,0 1,0 0,1 0,-1 0,1 5,0 3,0 0,1 0,1-1,0 1,0 0,1-1,1 0,0 1,0-1,0-1,2 1,-1-1,10 13,13 15,57 59,-73-84,150 141,-136-132,1-1,1-2,0-1,51 23,-69-36,-1 0,0-1,1-1,-1 0,1 0,0-1,0 0,-1 0,1-1,0-1,0 0,0 0,-1-1,1 0,0 0,-1-1,0-1,15-6,-11 2,-1 0,0-1,0 0,-1-1,0 0,-1-1,0 0,0-1,-1 0,-1 0,11-22,-6 9,-2-1,-1 0,0-1,-2 0,-2 0,0-1,-2 0,-1 0,-1 0,-1 0,-6-50,5 73,-1-1,-1 1,1-1,-1 1,0 0,0 0,-1 0,1 0,-1 0,0 1,0-1,-1 1,1 0,-1 0,0 0,0 0,-1 1,1 0,-1 0,1 0,-1 0,0 1,0-1,0 1,0 0,-1 1,-9-2,-13-2,0 2,0 0,0 2,-37 4,18-2,-27 2,-88 13,119-12,-67-1,95-4,-6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59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1 584,'1'-15,"2"27,8 21,-1-16,1-1,0-1,2 0,-1 0,2-2,0 1,0-2,1 0,1-1,0 0,1-1,0-1,0-1,1 0,0-1,0-1,30 6,-46-12,1 1,0-1,-1 0,1 0,0 0,0 0,-1 0,1 0,0-1,-1 1,1-1,0 0,-1 0,1 0,-1 0,1 0,-1-1,0 1,1-1,-1 0,0 1,0-1,0 0,0 0,-1 0,1 0,0-1,-1 1,0 0,1-1,-1 1,0-1,0 1,1-6,1-7,-1 0,-1 0,0 0,-1 0,-1-18,0 9,0-173,-13-201,7 360,3 28,6 25,16 78,4-1,36 91,-31-99,73 222,175 595,-197-621,44 176,-109-391,8 84,-19-126,-1 0,-1 0,-1 1,-2-1,0 0,-1 0,-9 27,12-48,0 1,0 0,-1 0,1-1,0 1,-1-1,0 1,0-1,0 0,0 0,0 0,0 0,-1 0,1 0,0 0,-1-1,0 1,1-1,-1 0,0 0,0 0,1 0,-1 0,0-1,0 1,0-1,0 0,0 0,0 0,0 0,0 0,0-1,0 1,0-1,0 0,-4-2,-8-2,0 0,1-2,0 1,0-2,-20-14,-29-25,2-3,2-3,-63-72,109 109,0 0,2-1,-1 0,2-1,0-1,2 1,0-2,0 1,2-1,-7-39,6 10,3-1,2 0,6-67,0 80,1 0,2 0,2 0,1 1,2 0,1 1,28-52,-38 81,0 1,0-1,0 1,1 0,0 1,0-1,0 0,1 1,0 0,9-7,4 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9:59.7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1,'-11'192,"4"-132,4 0,2 0,7 60,-1-81,1 0,3-1,0 0,3 0,1-1,2-1,1 0,2-1,2-1,0-1,3 0,38 42,-45-58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00.8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16,'-2'1,"1"-1,-1 1,0 0,0 0,1 0,-1 0,0 0,1 0,-1 1,1-1,0 0,-1 1,1-1,0 1,0-1,0 1,0 0,0-1,0 1,0 2,-19 43,18-41,-30 85,-31 146,52-182,3 1,2 0,3 0,4 60,-1-110,0 0,0 0,1 0,0 0,1-1,-1 1,1 0,0-1,0 0,1 1,-1-1,1 0,0 0,1 0,-1-1,1 1,0-1,0 0,1 0,-1 0,1-1,0 1,0-1,0 0,0 0,0-1,1 0,-1 0,1 0,-1-1,1 1,0-1,0-1,0 1,-1-1,11 0,-4 0,0-1,-1 0,1 0,0-1,-1-1,1 0,-1 0,0-1,0 0,-1-1,1-1,-1 1,0-2,0 1,-1-1,0-1,11-11,22-21,-1-2,-2-1,-3-2,-1-2,-3-1,-1-2,33-73,-62 117,-1 0,1 0,-1 0,0-1,-1 1,1 0,-1-1,0 1,-1 0,0-1,0 1,0 0,-1 0,0 0,0 0,0 0,-1 0,0 0,0 1,-7-10,-7-9,-2 0,0 2,-25-22,35 35,3 3,-71-64,71 65,-1 0,1 0,-1 1,0 0,0 0,-1 1,1 0,-1 0,0 1,-10-3,-3 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01.5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1,'32'1,"-1"2,0 1,0 1,-1 2,1 1,53 22,-9 4,96 60,-135-73,-1 3,-2 0,0 3,-2 0,41 46,-54-51,-1 0,-1 1,-1 0,-1 1,-1 1,-1 0,-1 1,-2 0,8 30,-3 30,-3 0,-4 0,-8 138,0-160,1-40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14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1 643,'79'80,"447"656,-312-417,-186-275,-20-30,0-1,0 0,2-1,-1 0,2 0,0-1,17 15,-27-25,0 0,0 0,0 0,0-1,0 1,0 0,0 0,0-1,1 1,-1 0,0-1,1 1,-1-1,0 0,1 1,-1-1,0 0,1 0,-1 0,1 0,-1 0,0 0,1 0,-1-1,0 1,1-1,-1 1,0 0,1-1,-1 0,0 1,0-1,1 0,-1 0,0 0,0 1,0-1,0 0,0 0,0-1,-1 1,1 0,0 0,0 0,-1-1,1 1,-1 0,1 0,-1-1,1-2,2-8,-1-1,0 1,-1-1,-1-19,0 23,43-741,-41 725,125-924,-125 937,-1 6,0-1,0 1,0 0,0 0,1 0,0 0,1 1,-1-1,1 1,0-1,7-8,3 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02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0 364,'10'-1,"1"-1,-1 0,-1 0,1-2,0 1,-1-1,16-8,22-9,338-94,-210 61,200-70,-345 112,-7 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03.3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0 597,'22'-1,"-1"-1,1-1,-1-1,39-11,82-39,-37 13,191-77,80-26,-102 43,25-8,-283 105,-5 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05.4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26 552,'-3'-4,"0"0,1-1,-1 1,1 0,0-1,0 0,0 1,1-1,0 0,0 0,0 0,0-8,0 2,1 0,0 0,0 0,4-18,-2 25,0-1,0 1,0 0,0 0,1 0,-1 0,1 0,0 0,0 1,1-1,-1 1,1 0,-1 0,1 0,0 1,0-1,1 1,-1 0,0 0,9-2,6-3,0 2,0 0,34-3,-9 5,1 1,0 2,-1 2,1 2,-1 2,0 2,54 18,-40-7,-1 2,-1 3,-2 3,94 60,-132-77,0 2,-2-1,1 2,-1 0,-1 0,-1 2,0-1,0 1,-2 1,0 0,-1 1,0 0,-1 0,-1 1,-1 0,-1 0,0 0,-1 1,2 34,1 23,-3 0,-4 0,-3 0,-3 0,-4 0,-26 100,34-166,-1 0,0 0,-1 0,0-1,-8 14,7-70,5-21,9-320,-1 272,30-151,105-286,-127 509,-11 33,-1-1,0 1,-1-1,0 0,2-17,-8 19,-6 18,-6 19,-10 37,-1 2,2 0,-29 137,50-181,0 0,2 1,0-1,1 0,2 0,0 0,1 0,1 0,2 0,0-1,1 0,1 0,19 36,-15-38,0-1,1 0,1 0,1-1,0-1,1-1,1 0,33 22,-21-19,0-2,2-1,-1-1,2-2,36 10,-36-13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06.1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1,'-2'18,"0"1,-2-1,0 0,-1 0,-11 27,-3 10,-6 39,5 2,-12 126,14 200,18-375,3 0,1 0,2 0,3 0,15 49,-18-77,1 0,1 0,0-1,2 0,0 0,1-1,1 0,0-1,1 0,1-1,1-1,0 0,0-1,23 14,-10-9,48 29,-69-44,0 0,-1 0,1 0,0 0,0-1,0-1,1 1,13 0,-2-4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07.1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80,'-3'1,"0"0,0 0,1 0,-1 1,0-1,0 1,1-1,-1 1,1 0,-1 0,1 0,0 0,-1 1,-1 2,-28 36,-1 12,3 0,2 3,3 0,2 1,3 2,-17 74,11 2,24-119,1 0,0 1,1-1,1 0,1 0,5 23,-5-32,2 1,-1 0,1-1,0 0,1 0,0 0,0 0,0-1,1 0,0 0,0 0,1-1,13 9,12 6,62 28,-61-32,70 32,136 45,-236-92,0 0,0 0,0 0,1 0,-1-1,0 1,1-1,-1 0,0 0,1 0,-1 0,0-1,0 1,1-1,-1 0,0 0,0 0,0 0,0 0,0-1,0 0,0 1,2-3,0-1,-2 1,1-1,0 0,-1 0,0 0,0 0,-1-1,0 1,1-1,-2 0,1 1,1-9,16-78,-3-1,-5-1,-1-176,-12 253,0 0,-2 0,0 0,-1 0,0 0,-1 1,-1 0,-1 0,0 1,-1 0,-16-20,-14-13,-83-80,108 115,-19-17,-50-33,-12-11,89 67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07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1,'14'0,"1"2,-1 0,0 0,1 2,-1 0,-1 0,1 1,23 13,6 6,49 38,-70-47,132 94,-5 7,141 143,-226-194,-2 4,-4 2,-2 2,-4 3,-4 1,53 114,-70-119,-4 2,-3 0,-4 2,-2 0,-4 1,7 138,-19-160,15 421,-17-429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08.6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1 392,'0'-3,"1"1,0 0,0-1,0 1,0 0,0-1,1 1,-1 0,1 0,-1 0,1 0,0 1,0-1,3-2,30-23,179-91,-155 88,194-75,-93 43,-125 47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09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1 490,'17'-2,"0"1,0-2,24-7,25-3,38 1,1 5,119 8,-147 4,-1 3,0 4,122 35,-164-37,-2 2,0 2,0 1,-2 1,0 2,0 1,-2 1,27 25,-41-32,0 1,-1 0,0 1,-1 0,-1 1,0 0,-2 1,0 0,0 1,-2 0,0 0,-1 0,-1 1,-1 0,4 35,-6-24,-1 0,-2 0,-1 0,-2 0,0 0,-2-1,-2 1,0-2,-2 1,-1-1,-20 36,30-62,-1 1,0 0,1-1,-1 0,-1 1,1-1,0 0,0 0,-1 0,-4 3,6-5,1 0,0 0,-1 0,1 0,0 1,0-1,-1 0,1 0,0 0,-1 0,1 0,0 0,-1 0,1 0,0 0,-1 0,1 0,0-1,-1 1,1 0,0 0,-1 0,1 0,0 0,0-1,-1 1,1 0,0 0,0 0,-1-1,1 1,0 0,0-1,-1 1,0-23,23-168,44-294,-42 352,68-211,-81 313,-2 9,-1 0,-2-1,0 1,-1-1,3-43,-8 65,0 1,0 0,1-1,-1 1,0 0,0-1,0 1,0-1,0 1,0 0,0-1,0 1,0 0,0-1,0 1,0-1,0 1,-1 0,1-1,0 1,0 0,0-1,0 1,-1 0,1 0,0-1,0 1,-1 0,1-1,0 1,0 0,-1 0,1 0,0-1,-1 1,1 0,0 0,-1 0,1 0,-1-1,-12 14,-10 28,22-39,-8 19,1 0,1 0,0 1,2 0,0 1,2-1,0 0,2 1,0 0,1 0,2-1,0 1,2-1,0 1,1-1,2-1,15 38,-6-22,2-1,2 0,1-2,1 0,2-2,1 0,2-2,1-1,38 31,-42-43,0 0,40 19,0 0,-52-28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10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0,'0'99,"-3"-15,5 0,3-1,20 110,-7-114,4-2,3 0,3-2,4-1,3-1,3-2,3-2,3-1,79 92,-111-144,2-1,0-1,1 0,0-1,1-1,34 21,-33-26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11.7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1,'-6'0,"0"0,0 1,0-1,0 2,1-1,-1 1,1-1,-1 2,1-1,-1 0,1 1,0 0,0 0,-7 8,4-4,1 0,0 1,0 1,1-1,0 1,1 0,-8 16,3 0,1 0,2 0,0 1,2 0,-4 46,6-45,2 1,1 0,1 0,2-1,8 44,-8-60,1 0,0 0,0 0,1-1,0 0,1 0,0-1,1 1,0-1,0 0,1-1,0 0,0 0,1-1,0 0,13 7,11 3,1-1,1-2,59 16,4 1,-85-26,0 0,1 0,-1-1,1 0,20 2,-32-6,0 1,1-1,-1 0,0 0,0 0,0 0,1 0,-1-1,0 1,0-1,0 1,0-1,0 0,0 1,0-1,0-1,0 1,0 0,0 0,-1-1,1 1,0 0,-1-1,0 0,1 1,-1-1,0 0,1 0,-1 0,0 0,-1 0,1 0,0 0,0 0,0-4,2-31,-1 0,-2-1,-2 1,-1 0,-10-45,6 50,-1 0,-1 1,-2 0,-1 0,-2 1,-1 1,-1 0,-1 1,-1 1,-2 1,-1 1,-25-25,43 47,0 0,0 0,0 1,0 0,0-1,0 1,-1 0,1 0,-1 1,1-1,-1 1,0 0,0 0,1 0,-7 0,-6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16.3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317 1642,'-1'-5,"0"0,1 0,-2 0,1 0,0 1,-1-1,0 0,0 1,-1-1,-4-6,-34-43,27 37,12 15,-48-54,46 53,0-1,0 1,1 0,-2 1,1-1,0 1,0 0,-1 0,0 0,1 1,-1-1,0 1,-5-1,7 3,1-1,-1 1,1-1,0 1,-1 0,1 0,-1 0,1 0,0 0,0 1,0-1,0 1,0-1,0 1,0 0,0 0,1 0,-1 0,1 0,-1 0,1 0,0 0,0 1,-2 4,-22 66,24-68,-14 61,3 1,-7 119,20 136,-1-299,15 188,-12-186,2-1,0 1,1-1,2 0,1 0,14 29,-22-52,-1 1,1-1,0 1,0 0,0-1,-1 0,1 1,1-1,-1 0,0 1,0-1,0 0,1 0,-1 0,0 0,1 0,-1 0,1-1,-1 1,1 0,0-1,-1 1,1-1,0 1,-1-1,1 0,0 0,1 0,-1-1,0 0,0 0,-1 0,1 0,0-1,-1 1,1 0,-1-1,0 0,1 1,-1-1,0 0,0 1,0-1,0 0,0 0,-1 0,1 0,0 0,-1 0,0 0,1 0,-1-3,7-55,-3-1,-5-101,-2 62,1-497,2 596,3-42,-2 43,-1 0,0-1,0 1,0 0,0-1,0 1,0 0,0-1,1 1,-1 0,0-1,0 1,1 0,-1 0,0-1,0 1,1 0,-1 0,0 0,0-1,1 1,-1 0,0 0,1 0,-1 0,0 0,1 0,-1-1,0 1,1 0,-1 0,0 0,1 0,0 0,16 17,117 169,-31-39,228 248,-326-389,1 0,1 0,-1-1,1 0,0-1,12 7,-17-10,-1 0,1-1,0 1,-1-1,1 1,0-1,0 0,-1 0,1 0,0 0,0 0,-1 0,1 0,0-1,0 1,-1-1,1 1,0-1,-1 1,1-1,-1 0,1 0,-1 0,1 0,-1 0,1 0,-1 0,0-1,0 1,0 0,0-1,0 1,0-1,0 1,0-1,0-1,5-10,-2 0,1-1,-2 1,0-1,0 0,-2 1,1-1,-2-26,1 5,6-171,-9-1,-9 1,-8 0,-51-218,-28 42,66 283,-78-170,102 252,-1 0,0 0,-1 0,-1 1,0 1,-1 0,-14-14,25 28,1 0,-1 1,0-1,0 0,0 0,0 1,0-1,1 0,-1 1,0-1,0 1,-1-1,1 1,0 0,0 0,0-1,0 1,0 0,0 0,0 0,0 0,-1 0,0 0,1 1,1-1,-1 1,0 0,1 0,-1-1,1 1,-1 0,1 0,-1 0,1 0,0-1,-1 1,1 0,0 0,0 0,-1 0,1 0,0 0,0 0,0 2,1 6,-1 0,1 1,1-1,3 14,358 940,-205-624,-120-269,2-1,86 108,-119-168,1 0,0-1,0 0,1-1,0 0,1 0,-1-1,1 0,20 8,-24-11,-1-2,1 1,0-1,0 0,0 0,0 0,0-1,0 0,0 0,0-1,0 1,-1-1,1-1,0 1,0-1,-1 0,1 0,-1-1,1 1,7-7,-10 7,0-1,-1 0,1 1,-1-1,0 0,0 0,0 0,0-1,-1 1,1 0,-1-1,0 1,0-1,0 1,-1-1,1 0,0-3,-1-73,-1 52,-29-533,28 543,1 9,1 1,-1-1,-1 1,0-1,0 1,0 0,-1-1,-1 1,-5-10,9 18,0-1,0 1,0 0,0 0,0 0,0-1,-1 1,1 0,0 0,0 0,0 0,0-1,0 1,-1 0,1 0,0 0,0 0,0 0,0-1,-1 1,1 0,0 0,0 0,0 0,-1 0,1 0,0 0,0 0,0 0,-1 0,1 0,0 0,0 0,0 0,-1 0,1 0,0 0,0 0,0 0,-1 0,1 0,0 0,0 1,0-1,-1 0,1 0,-4 13,3 18,6-1,1 0,1 0,1-1,2 0,1 0,1-1,2-1,17 28,-11-24,1-1,2-1,1 0,1-2,1-1,39 30,-50-44,1-1,-1-1,2-1,0 0,0-1,0-1,1-1,20 5,-37-11,0 0,0 0,0 1,0-1,0 0,0-1,0 1,0 0,0 0,0 0,0-1,0 1,0 0,0-1,-1 1,1-1,0 1,0-1,0 1,0-1,-1 0,1 1,0-1,0 0,-1 0,1 1,-1-1,1 0,-1 0,1 0,-1 0,1 0,-1 0,0 0,0 0,1 0,-1 0,0 0,0 0,0 0,0 0,0 0,0 0,-1-1,-5-58,3 46,-22-130,9 57,-7-119,23 192,-4-37,4 49,0 0,-1 0,1-1,-1 1,1 0,-1 0,0 0,0 0,0 0,0 1,0-1,0 0,0 0,-1 1,1-1,-1 0,1 1,-4-2,5 2,0 1,0 0,0 0,-1 0,1 0,0 0,0-1,-1 1,1 0,0 0,0 0,-1 0,1 0,0 0,0 0,-1 0,1 0,0 0,0 0,-1 0,1 0,0 0,-1 0,1 0,0 0,0 0,-1 1,1-1,0 0,0 0,0 0,-1 0,1 0,0 1,0-1,0 0,-1 0,1 1,-1 12,8 15,16 19,1-1,3-1,2-1,43 51,7 11,-54-71,-11-16,0 0,-1 1,-1 0,-1 1,16 42,-21-38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12.3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0 168,'5'0,"4"0,6 0,9 0,8 0,19-4,14-2,12-3,10-5,3-4,-2 1,-8-1,-4-1,-12-2,-12 3,-11 4,-12 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12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0,'5'2,"-1"0,1 1,-1-1,1 1,-1 0,0 0,0 0,0 1,-1-1,1 1,-1 0,0 0,0 0,3 5,8 9,36 42,43 68,-19-25,294 455,-329-478,-29-52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13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1,'24'1,"0"1,1 1,-1 1,-1 1,1 1,37 16,129 71,-129-60,98 51,-4 8,-4 6,235 200,-369-284,-1 1,0 1,-2 0,0 1,0 1,-2 0,0 1,-1 0,-1 1,-1 0,-1 1,0-1,-2 2,0-1,-2 1,0-1,1 37,-8 172,3-210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15.4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53,'99'86,"-26"-15,4-2,145 97,-178-138,2-2,1-2,1-2,1-2,0-2,2-3,60 11,-65-18,1-1,1-3,-1-1,0-3,66-8,-108 8,0-1,1 0,-1 0,0-1,0 0,0 1,0-1,0-1,0 1,-1-1,1 0,-1 0,0 0,0-1,0 0,0 1,0-1,-1-1,4-4,-3 1,-1 0,0-1,0 1,-1-1,0 0,0 0,-1 0,0 0,-1 0,-1-13,1-37,-9-143,6 177,-1-1,-1 1,-1 0,-1 0,-16-38,22 62,1-1,-1 1,0-1,1 1,-1-1,0 1,0-1,0 1,0-1,0 1,0 0,0 0,-1 0,1 0,-2-2,2 4,1-1,-1 0,1 1,0-1,-1 1,1-1,-1 0,1 1,0-1,-1 1,1-1,0 1,-1-1,1 1,0-1,0 1,0 0,0-1,-1 1,1-1,0 1,0 0,0-1,0 1,0-1,1 2,3 55,6-25,1 0,2-1,1-1,23 37,-10-19,399 711,-207-362,-175-303,-3 3,37 134,-68-193,-2 1,-1 0,-3 1,0-1,-3 1,-1-1,-2 1,-2-1,-1 1,-3-1,-1-1,-1 1,-2-2,-2 1,-31 57,41-86,-2-1,1 1,-1-1,0 0,-1-1,1 1,-2-1,-12 9,18-14,-1 0,0-1,1 0,-1 1,0-1,0 0,0 0,0 0,0-1,0 1,0-1,0 0,0 0,0 0,0 0,-1 0,1-1,0 1,0-1,0 0,0 0,0 0,1 0,-1 0,0-1,0 1,1-1,-1 0,1 0,0 0,-3-3,-41-38,3-1,2-3,2-2,-59-93,74 100,2 0,1-2,2-1,3 0,1-1,-15-82,28 108,0 1,1-1,0 1,2-1,0 0,2 1,0-1,6-19,-5 26,1 0,0 1,0-1,2 1,-1 1,1-1,1 1,0 0,1 1,0 0,0 0,19-13,-8 10,-1 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15.9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 0,'-19'217,"4"-78,2 634,14-752,1 16,0-1,2 0,14 55,-15-82,-1 0,2 0,-1 0,1-1,1 1,0-1,0 0,0 0,1-1,0 1,1-1,-1-1,1 1,1-1,-1 0,1-1,0 0,13 6,4-1,0-1,1-2,0-1,1 0,-1-2,1-1,51-2,-53-1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16.9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 96,'-2'21,"0"0,-2 0,-9 33,-4 26,-6 132,9 414,14-609,1 0,1-1,1 1,0-1,1 0,1 0,12 28,-14-38,0 0,0-1,1 1,0-1,0 0,0-1,0 1,1-1,0 1,0-1,0-1,1 1,-1-1,1 0,0 0,-1-1,1 1,1-1,-1-1,0 1,0-1,12 1,32-1,0-1,58-9,-106 9,1-1,-1 1,1-1,-1 0,0 1,1-1,-1 0,0 0,0-1,0 1,1 0,-1-1,-1 0,1 1,0-1,0 0,-1 0,1 0,-1 0,1 0,-1 0,0 0,0-1,0 1,0 0,0-1,0 1,-1 0,1-5,1-7,-1 0,0 0,-1-1,-3-16,1 1,-7-89,-5 1,-6 1,-47-161,53 236,-2 1,-36-67,11 25,35 71,-12-28,-25-75,9 14,28 80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17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0,'10'2,"0"1,0 0,0 1,0-1,-1 2,1-1,-1 2,0-1,0 1,14 13,4 0,63 46,-3 4,-3 3,91 102,-54-36,119 177,-174-216,-4 3,-5 2,-5 3,-4 1,58 201,-72-174,-6 2,-6 0,-6 2,-2 222,-21-147,6-205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18.0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1 464,'2'-3,"0"-1,0 1,0-1,0 1,1 0,-1 0,1 0,0 0,0 0,0 1,1-1,-1 1,5-3,3-3,33-22,1 2,1 3,74-32,-1 1,11-13,146-68,-250 127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18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1 430,'4'0,"1"-1,-1 0,0 0,1 0,-1-1,0 1,0-1,0 0,0 0,5-4,20-9,397-117,-216 72,523-126,-691 177,-11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20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0 691,'11'0,"117"-1,156 21,-244-14,0 1,0 2,-1 2,0 2,-1 1,0 2,-2 2,38 23,-63-34,-1 0,-1 1,1-1,-1 2,-1-1,0 1,0 1,0-1,-1 1,-1 1,8 15,-8-12,-2 0,1 0,-2 0,0 1,-1-1,0 1,-1-1,-1 1,-2 17,2-12,0-13,0-1,0 1,0 0,-1 0,0-1,0 1,-1-1,0 1,0-1,0 1,-6 8,8-15,0 0,0 0,0 1,0-1,0 0,0 0,-1 0,1 0,0 0,0 0,0 0,0 0,0 0,0 0,-1 0,1 0,0 1,0-1,0 0,0 0,-1 0,1 0,0 0,0 0,0 0,0 0,0-1,-1 1,1 0,0 0,0 0,0 0,0 0,0 0,0 0,-1 0,1 0,0 0,0 0,0 0,0-1,0 1,0 0,0 0,-1 0,1 0,0 0,0 0,0-1,0 1,0 0,-4-14,0-15,-2-517,10 298,-5 157,-1 22,3-1,11-69,-7 111,-4 40,-7 45,-3-20,2 0,2 0,1 1,2 0,3 58,2-77,0 0,1 0,0-1,2 1,0-1,1 0,1-1,1 0,0 0,1-1,1 0,25 28,-25-31,1 0,1-1,0-1,0 0,1-1,1-1,-1 0,1 0,1-2,0 0,0-1,0 0,1-1,27 4,-39-9,0 1,0 0,0 0,0 0,0 0,-1 1,1 0,0 0,4 3,2 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17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1710,'167'-151,"-8"6,-124 110,111-124,-131 140,0 0,-2-1,-1-1,0 0,-2-1,15-40,-23 53,1 1,-2-1,1 0,-1 0,-1 0,1 0,-2 0,1 1,-1-1,0 0,-1 0,0 0,-1 1,1-1,-2 1,1 0,-1 0,0 0,-1 0,0 1,-6-8,3 7,0 0,0 0,-1 1,1 1,-1-1,-1 1,0 1,1 0,-1 0,-1 1,1 0,-1 1,0 0,1 0,-1 1,-18 0,20 1,-1 1,1 1,-1 0,1 0,-1 1,1 0,0 0,0 1,0 0,0 1,0 0,-10 6,8-2,-1 1,1 0,1 0,0 1,0 0,1 1,-12 18,0 6,1 1,3 1,0 1,-19 70,-45 225,70-270,4 0,2 0,5 92,0-140,2 0,0-1,1 1,0-1,1 1,1-1,9 20,-11-28,1 1,0-1,1 0,-1 0,1 0,0-1,1 0,-1 0,1 0,0 0,1-1,-1 0,0-1,1 1,0-1,13 4,9 0,1 0,-1-2,1-2,46 1,123-17,-120 2,-1-3,-1-4,-1-4,-1-2,99-48,-119 46,-1-3,-1-2,-2-2,-2-3,-1-2,-1-2,63-70,-97 94,-1 0,0-1,-1 0,-1 0,-1-1,0-1,-1 1,-1-1,-1-1,6-33,-9 30,-1 0,-1 0,-2 0,0-1,-1 1,-1 0,-1 0,-1 1,-10-26,-33-84,-96-184,-98-106,226 394,-2 1,0 1,-2 1,-45-45,64 69,0 0,0-1,-1 1,1 0,0 0,-1 0,1 0,-1 0,1 1,-1-1,1 0,-1 1,0-1,1 1,-1-1,0 1,1 0,-4 0,4 0,0 1,1-1,-1 1,0-1,0 1,1-1,-1 1,1 0,-1-1,0 1,1 0,-1-1,1 1,0 0,-1 0,1 0,0-1,-1 1,1 0,0 0,0 0,0 0,-1 0,1 1,0 6,0 0,1 0,-1 0,1 0,1 0,3 11,6 8,0 0,2-1,1 0,2-1,0 0,1-2,2 0,0 0,34 28,14 8,137 89,79 36,399 289,-676-469,-1 0,0 0,-1 0,1 1,-1-1,0 1,0 0,0 1,-1-1,5 12,-7-13,0 0,0 0,-1 0,0 0,0 0,0 0,0 1,-1-1,1 0,-1 0,0 0,-1 0,1 0,-1 0,1-1,-1 1,-3 4,-31 57,-2-2,-3-2,-3-2,-2-2,-78 76,106-118,4-4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21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 0,'-1'1,"0"-1,0 0,0 1,0-1,0 1,0-1,0 1,0 0,0-1,1 1,-1 0,0 0,0-1,1 1,-1 0,0 0,1 0,-1 0,1 0,-1 0,1 0,-1 0,1 2,-9 28,8-27,-14 66,3 1,3 1,1 116,13-57,22 139,-15-192,3 0,3-1,51 135,-52-173,1-1,2 0,2-1,1-1,2-2,1 0,2-2,55 52,-76-78,1 1,-1-1,1-1,0 1,0-1,1-1,0 0,14 6,0-5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22.7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197 1,'-2'0,"0"0,0 1,0-1,0 1,0 0,0-1,0 1,0 0,1 0,-1 0,0 1,1-1,-1 0,1 1,-1-1,1 1,0-1,-2 3,-22 36,14-21,-5 7,2 1,0 0,2 1,-15 52,13-28,-12 99,25-145,0 1,0-1,1 1,0-1,0 0,1 1,0-1,0 0,0 1,1-1,0 0,0 0,0 0,1 0,0 0,0-1,1 0,0 1,-1-1,2 0,-1-1,1 1,-1-1,1 0,0 0,1 0,-1-1,1 1,-1-1,11 3,26 10,0-1,1-3,0-1,1-2,62 4,-78-9,-25-4,1 1,-1-1,1 1,-1-1,0 0,1 0,-1-1,1 1,-1-1,1 1,-1-1,0 0,0 0,1-1,-1 1,0-1,0 1,0-1,0 0,-1 0,5-4,-4 1,0 1,-1-1,1 0,-1 0,0 0,0 0,-1 0,1 0,-1 0,0-1,-1 1,1 0,-1-7,2-21,-2-1,-2 1,0 0,-3 0,0 0,-20-62,21 84,0 1,-1 0,1 0,-2 0,0 0,0 1,0 0,-1 0,-1 1,1 0,-2 0,1 0,-1 1,0 1,0-1,-1 2,1-1,-1 1,-1 1,1 0,-1 0,1 1,-1 0,-14-1,1 1,3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23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1,'7'0,"1"1,-1 0,0 1,1 0,-1 0,0 0,0 1,0 0,0 0,-1 1,1 0,7 7,10 7,37 40,-38-35,27 30,-3 2,-2 1,-2 3,-3 1,49 101,-42-59,-4 1,55 204,-88-253,-2 0,-3 0,-2 0,-5 78,1-56,0-73,1 1,0-1,0 1,0-1,0 1,1-1,0 1,-1-1,1 1,0-1,1 0,-1 1,1-1,-1 0,4 4,5 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24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0 296,'1'-2,"-1"0,1 1,0-1,0 0,0 0,0 0,0 1,1-1,-1 0,0 1,1 0,-1-1,1 1,-1 0,1-1,2 0,34-21,-34 21,53-28,98-35,-104 46,68-15,-105 30,0-1,0 0,-1-1,0 0,24-16,5-3,-34 22,0 0,-1 0,1 0,0 1,1 0,8-1,4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25.6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0 684,'0'-2,"1"0,-1 0,1 0,0 0,-1 0,1 1,0-1,0 0,0 0,0 1,0-1,1 0,-1 1,1-1,-1 1,1 0,-1-1,4-1,35-20,-35 21,31-14,0 2,2 1,-1 2,2 2,63-8,-21 10,140 5,-187 3,1 2,0 1,-1 1,0 3,0 0,46 19,-69-22,0 0,0 0,0 1,-1 1,1 0,-2 0,1 1,-1 1,0-1,-1 1,0 1,0-1,-1 2,-1-1,1 1,-2-1,1 2,-1-1,-1 1,0-1,2 17,-3-9,-2 0,0-1,-1 1,-1 0,0 0,-2 0,0-1,-1 1,-8 21,-11 23,-39 75,26-62,6-10,6-15,-22 64,43-160,3-37,6-77,37-226,-24 282,4 1,5 2,50-120,-67 195,7-13,-2-2,-2 0,-1 0,12-74,-25 113,1-1,-1 1,0 0,0-1,0 1,1-1,-1 1,0-1,-1 1,1 0,0-1,0 1,-1-1,1 1,-1 0,1-1,-1 1,0-2,0 3,0 1,0-1,1 0,-1 0,0 1,1-1,-1 1,0-1,0 0,1 1,-1-1,1 1,-1 0,0-1,1 1,-1-1,1 1,-1 0,1 0,0-1,-1 2,-26 49,20-31,1 0,1 0,1 1,1 0,1-1,0 1,2 0,0 0,2 0,0 0,1-1,7 23,-3-15,2 0,0-1,2 0,1 0,2-1,0-1,2 0,20 25,-24-36,2 0,0-1,0-1,1 0,0-1,1 0,1-1,23 10,16 3,75 20,-3-1,-103-31,-5-1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26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356 0,'-6'1,"1"0,-1 0,1 0,-1 1,1 0,0 0,0 0,0 1,0-1,0 1,1 0,-1 1,1-1,0 1,0 0,0 0,0 0,-5 9,-6 9,0 1,-16 36,30-57,-40 88,3 2,5 2,-34 157,61-224,1 0,1 1,2-1,1 1,0 0,3 0,0-1,1 1,2-1,1 1,1-2,1 1,2-1,0 0,2-1,1 0,26 38,13 4,3-3,108 98,10 11,-156-156,-5-5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26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0 255,'1'-2,"-1"0,1 0,0 0,-1 0,1 0,0 1,0-1,1 0,-1 0,0 1,0-1,1 0,-1 1,1-1,-1 1,1 0,3-2,38-23,-29 18,71-42,2 5,100-37,-160 71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27.5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0,'28'48,"1"-1,2-2,69 75,-66-82,-1 0,-3 2,-1 1,42 82,-61-102,-1-5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28.4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0,'75'2,"1"2,-2 4,127 29,-146-22,-1 3,-1 1,0 3,-1 2,72 47,-80-43,0 3,-2 1,70 71,-100-90,0 0,-1 1,-1 1,0 0,-1 0,-1 1,0 0,-1 0,-1 1,0 0,-1 0,-1 1,-1-1,0 1,-1 23,-1 101,-5 211,0-319,-1-7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31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14,'1'-1,"1"-1,-1 1,1 0,0 0,0 0,-1 0,1 0,0 0,0 0,0 0,0 1,0-1,0 1,0 0,1 0,-1-1,0 1,0 1,0-1,0 0,0 0,0 1,0-1,0 1,0 0,0-1,0 1,0 0,0 0,0 0,-1 1,1-1,0 0,-1 1,1-1,-1 1,0-1,1 1,0 2,5 4,0 1,0 0,-1 1,-1-1,1 1,3 12,8 28,-3-1,-2 2,-2 0,5 72,-6 211,-9-302,-3 153,4 161,-1-341,0 0,1 0,0 0,0-1,0 1,1 0,0-1,-1 1,1-1,1 1,-1-1,1 0,5 7,-7-10,0 0,0 0,1 0,-1-1,0 1,0 0,0-1,0 1,1-1,-1 1,0-1,1 1,-1-1,0 0,1 0,-1 0,0 0,1 0,-1 0,2 0,0-1,-1 0,1 0,-1 0,1 0,-1 0,0-1,1 1,-1-1,0 0,0 0,0 0,0 0,3-4,23-29,-4 3,1 2,2 1,0 1,2 1,33-23,-9 10,-37 27,0 0,0 2,1 0,0 1,30-13,-46 22,0 1,0-1,1 1,-1 0,0-1,0 1,0 0,0 0,1 0,-1-1,0 1,0 1,0-1,0 0,1 0,-1 0,0 0,0 1,0-1,0 1,0-1,0 1,1-1,-1 1,0 0,-1-1,1 1,0 0,1 1,-1 0,1 1,-1-1,-1 1,1-1,0 1,0-1,-1 1,0 0,1-1,-1 1,0 0,-1 4,-1 10,-1 1,-10 34,12-50,-37 119,-105 226,139-339,-1 2,0 0,0 0,-1-1,-1 1,-9 10,14-18,-1 0,1 0,-1 0,0 0,0 0,0 0,0-1,0 1,0-1,0 0,0 0,0 0,-1-1,1 1,0-1,-1 0,1 0,0 0,-1 0,1 0,-6-2,-467-119,451 114,-66-22,83 26,0-1,0 0,0 0,0 0,1-1,0-1,0 1,-7-8,13 12,0 0,0 0,0 0,0 0,0 0,0-1,0 1,0 0,1-1,-1 1,1-1,-1 1,1-1,-1 1,1-1,0 1,-1-1,1 1,0-1,0 1,0-1,1 1,-1-1,0 1,0-1,1 1,-1-1,1 1,0-1,-1 1,1-1,0 1,0 0,0 0,0-1,0 1,0 0,0 0,0 0,0 0,0 0,1 0,-1 0,0 1,1-1,1-1,10-4,1 0,-1 0,1 1,15-3,-15 4,58-22,73-36,-28 10,-32 15,-37 16,0 1,82-21,-86 29,-24 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18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8005 1,'-23'2,"1"1,0 1,0 2,0 0,1 1,-35 16,5-3,-654 283,532-224,-112 49,-1293 562,143-87,526-217,316-137,360-155,-3-10,-294 64,-472 112,995-258,1 1,-1-1,1 0,-1 0,0-1,0 0,1 0,-13 0,4-6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32.4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0,'40'82,"246"441,-169-321,-100-172,-2 2,14 38,-22-50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33.2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1 107,'2'-6,"0"1,1-1,0 1,0 0,0 0,0 0,1 0,0 1,0 0,0-1,0 1,8-5,-4 4,0 0,1 1,-1-1,1 2,0-1,0 1,1 1,-1-1,0 2,1-1,-1 1,1 1,-1-1,16 3,-8 0,-1 0,0 1,0 0,-1 2,1 0,-1 0,26 14,-37-16,-1 0,0 0,0 0,0 0,0 1,0-1,0 1,-1 0,0-1,0 1,0 0,0 0,0 1,-1-1,0 0,0 0,0 1,-1-1,1 9,0 11,-1-1,-4 35,2-45,2-3,-1 1,-1-1,0 1,-1-1,0 1,0-1,-1 0,0 0,-11 17,3-12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34.1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1 238,'22'0,"8"-1,1 2,-1 1,40 7,-60-6,0 0,1 0,-2 1,1 0,0 1,-1 0,0 1,0 0,0 0,-1 1,0 0,0 0,8 11,-3-2,0 1,-2 1,0 0,12 26,-19-35,0 0,0 1,-1-1,-1 1,0-1,0 1,0 0,-2 0,1 0,-1 0,-2 13,3-23,-1 0,0 0,0 1,0-1,0 0,0 1,0-1,0 0,0 1,0-1,0 0,0 1,0-1,0 0,0 1,0-1,0 0,0 1,-1-1,1 0,0 0,0 1,0-1,0 0,-1 0,1 1,0-1,0 0,-1 0,1 1,0-1,0 0,-1 0,1 0,0 0,-1 0,1 1,0-1,0 0,-1 0,1 0,0 0,-1 0,1 0,0 0,-1 0,1 0,-1 0,-10-18,-5-29,2-28,2 0,4-1,4 0,6-106,2 162,2 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35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1034,'1'-12,"1"1,0 0,1 0,0 0,8-18,6-21,-2 0,25-59,-22 65,23-86,-29 76,13-67,-23 107,-1 0,0 0,-1 0,-1 0,0 0,-4-20,4 32,1-1,-1 1,1-1,-1 1,0-1,0 1,0 0,0-1,-1 1,1 0,-1 0,1 0,-1 0,1 0,-1 0,0 0,0 1,0-1,0 1,0-1,-1 1,1 0,0 0,-1 0,1 0,-1 0,1 0,-1 1,1-1,-1 1,1 0,-1 0,1 0,-1 0,0 0,1 0,-4 1,0 1,-1 0,1 0,-1 1,1 0,0 0,0 0,0 1,0-1,1 1,-1 1,1-1,-9 11,-15 24,2 1,1 1,2 1,3 2,1 0,1 1,-20 82,36-116,1-1,0 1,0 0,1 0,1 0,0-1,0 1,1 0,1 0,4 20,-3-24,0 0,0 0,0-1,1 1,0-1,0 0,1 0,0 0,0-1,0 1,1-1,-1 0,1-1,0 0,1 0,9 5,48 22,1-4,86 25,-143-49,0-1,1 0,-1-1,0 1,1-2,-1 1,1-1,-1 0,0-1,1 0,-1-1,0 1,11-5,-11 3,0-2,0 1,0-1,-1 0,1-1,-1 0,-1 0,1 0,-1-1,0 0,0 0,5-10,6-10,-1-2,-2 0,0-1,15-53,24-133,-43 170,27-151,-32 163,-2 0,-1-1,-6-61,3 86,-2 0,1 0,-1 0,0 0,-1 0,-1 1,-9-17,14 26,0 0,-1 0,1-1,0 1,0 0,0 0,-1 0,1 0,0-1,0 1,0 0,0 0,-1 0,1 0,0-1,0 1,0 0,0 0,0-1,0 1,0 0,0 0,-1-1,1 1,0 0,0 0,0 0,0-1,0 1,0 0,0 0,1-1,-1 1,0 0,0 0,0-1,0 1,0 0,0 0,0 0,0-1,1 1,-1 0,0 0,0 0,0-1,0 1,1 0,-1 0,0 0,0 0,0 0,1-1,-1 1,18 7,18 16,21 16,-34-25,-1 1,35 33,-50-42,-1 1,0-1,-1 2,0-1,0 0,-1 1,1 0,-2 0,1 0,-1 1,-1-1,4 14,0 36,-2 1,-7 98,2-122,-4 20,-3 0,-2 0,-20 61,22-83,0-4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37.8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1375,'2'-6,"-1"1,1 0,0 0,0 0,0 0,1 0,4-6,5-10,-2-2,0 0,6-26,-14 41,0 0,-1 0,0 0,0 0,0 0,-1 0,-1 0,1-1,-1 1,-3-11,4 18,0 0,-1-1,1 1,-1 0,1 0,-1 0,1 0,-1 0,0 0,1 1,-1-1,0 0,0 0,0 0,1 0,-1 1,0-1,0 1,0-1,0 0,0 1,0 0,-1-1,1 1,0 0,0-1,-1 1,-2 0,1 0,0 1,0-1,0 1,-1-1,1 1,0 0,0 0,-5 3,-9 6,1 0,-25 21,32-25,-29 26,1 1,1 1,2 3,-46 62,61-73,2 1,0 1,2 1,1 0,1 1,2 0,1 1,-7 34,15-55,1 0,0 1,1-1,0 0,0 0,1 1,1-1,-1 0,2 0,-1 0,1-1,1 1,0 0,0-1,1 0,0 0,1-1,10 14,0-5,1 0,1-1,0-1,1-1,0-1,2-1,21 11,-25-14,79 37,-88-43,-1 0,0-1,1 0,-1 0,1 0,-1-1,1-1,0 1,0-1,-1 0,9-2,-12 0,0 1,0-1,0 0,0 0,0-1,0 1,0-1,-1 0,0 0,1 0,-1 0,0 0,0-1,-1 0,1 1,-1-1,0 0,0 0,2-5,3-11,0 0,7-36,-10 41,33-144,66-177,-101 330,0 0,1 0,-1 0,2 0,-1 1,1-1,-1 1,1 0,1 0,-1 0,9-6,-11 9,1 1,-1 0,1 0,0 0,0 0,0 0,0 0,0 1,0 0,0-1,0 1,0 0,0 0,-1 1,1-1,0 1,0-1,0 1,0 0,0 0,0 0,-1 0,1 1,-1-1,1 1,-1 0,3 2,41 27,-2 3,-2 1,-1 2,-1 2,59 76,-97-124,0-1,-1 0,-1 0,1 0,-2-12,-12-167,-1-41,12 166,3-183,0 242,-1-1,1 1,0-1,0 1,1 0,-1 0,5-10,-5 14,-1 0,1 0,0 0,-1 0,1 0,0 0,0 1,0-1,-1 0,1 0,0 1,0-1,0 1,0-1,0 1,0-1,0 1,0 0,1-1,-1 1,0 0,0 0,0 0,0 0,0 0,0 0,1 0,-1 0,0 0,0 0,0 1,0-1,0 0,0 1,0-1,0 1,0-1,0 1,0 0,0-1,0 1,1 1,183 141,68 45,-242-180,0-2,1 0,0 0,0-1,16 5,-26-9,0-1,0 1,0-1,0 0,0 1,-1-1,1 0,0 0,0 0,0-1,0 1,0 0,0-1,0 1,0-1,-1 0,1 1,0-1,0 0,-1 0,1 0,-1 0,1-1,-1 1,1 0,-1-1,0 1,1-1,-1 1,0-1,0 1,0-1,0 0,-1 0,1 1,0-1,-1 0,1 0,-1 0,1 0,-1 0,0 0,0 0,0-2,4-70,-3-1,-4 1,-18-116,9 128,-2 1,-3 0,-3 1,-2 2,-3 0,-2 1,-3 1,-2 2,-62-79,91 129,-1 0,0 1,0-1,0 1,0-1,-7-3,10 7,1-1,-1 1,1 0,-1-1,0 1,1 0,-1 0,1 0,-1 0,0-1,1 1,-1 0,1 0,-1 0,0 0,1 0,-1 0,0 1,1-1,-1 0,1 0,-1 0,0 0,0 1,0 0,1 0,-1 0,1 0,-1 0,1 0,0 0,-1 1,1-1,0 0,0 0,0 0,0 0,0 0,0 1,0-1,0 0,0 0,0 0,1 2,1 4,0 0,0 0,0 0,1 0,0-1,1 1,0-1,0 0,7 10,53 52,-30-33,331 321,-317-319,1-2,2-2,2-2,66 28,-110-54,0-1,1 0,-1-1,0 0,1 0,0-1,0 0,11 0,-2-4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38.5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0 266,'10'-1,"0"-1,-1 0,0-1,1 0,-1-1,10-5,0 1,225-112,-201 97,147-61,-173 78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40.4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1,'-1'0,"0"0,-1 1,1-1,0 1,0 0,0-1,0 1,0 0,0-1,1 1,-1 0,0 0,0 0,1 0,-1 0,0 0,1 0,-1 0,1 0,-1 0,1 0,-1 1,1-1,0 0,0 0,0 0,0 3,-5 39,5-38,1 22,0 1,2-1,1 0,1 0,1-1,1 1,2-2,0 1,2-1,1 0,16 25,22 28,114 135,126 104,31 39,-285-305,-2 1,-2 2,46 108,-74-151,-1-5,0 1,0-1,0 0,0 0,1 0,0-1,6 7,-9-11,0-1,-1 0,1 0,-1 0,1 0,0 0,-1 0,1 0,0 0,-1-1,1 1,-1 0,1 0,0 0,-1-1,1 1,-1 0,1-1,-1 1,1 0,-1-1,1 1,-1-1,1 1,-1-1,1 1,-1-1,0 1,1-1,-1 1,0-1,0 0,1 1,-1-1,0 1,0-1,0 0,0 1,0-1,0 0,0 0,9-30,3-34,43-204,-39 208,2 0,34-73,-36 110,-16 24,1 0,-1 0,0 0,1 0,-1 0,0 0,1 0,-1 0,0 0,1 0,-1 0,0 0,0 0,1 0,-1 1,0-1,1 0,-1 0,0 0,0 1,1-1,-1 0,0 0,0 1,0-1,0 0,1 0,-1 1,0-1,0 0,0 1,0-1,0 0,0 0,0 1,0-1,1 0,-1 1,0-1,-1 1,5 54,-32 588,28-638,-1-1,1 0,-1 1,1-1,-1 0,-1 1,1-1,-1 0,1 0,-1 0,0 0,-1 0,1-1,-4 5,4-7,0 1,0-1,0 1,-1-1,1 0,-1 0,1 0,-1-1,1 1,-1 0,1-1,-1 0,0 0,1 0,-1 0,0 0,1 0,-1 0,1-1,-1 0,1 1,-1-1,1 0,-5-2,-26-8,-1 1,-1 2,0 2,-45-3,-142 5,150 6,0-4,-106-15,175 17,0-1,0 1,0-1,0 0,1 0,-1 0,0 0,0-1,1 1,-1-1,1 0,-3-2,4 4,1-1,-1 0,1 0,-1 0,1 0,0 0,-1 0,1 0,0 0,0 0,-1 0,1 0,0 0,0 0,0 0,0 0,0 0,1 0,-1 0,0 0,0 0,1 0,-1 0,0 0,1 0,-1 0,1 0,0 0,-1 0,1 0,0 1,-1-1,1 0,0 0,1 0,164-152,-30 31,27-35,-145 137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41.4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124 403,'-1'0,"0"1,0-1,1 1,-1-1,0 1,1-1,-1 1,0 0,1-1,-1 1,1 0,-1 0,1-1,-1 1,1 0,-1 0,1 0,0 0,0-1,-1 1,1 0,0 0,0 0,0 0,0 0,0 0,0 0,0 0,0 0,1-1,-1 1,0 0,1 1,5 36,-6-38,113 406,-54-207,151 489,-204-665,-10-25,-14-37,11 26,-250-576,191 411,-60-258,117 396,1-2,2 1,2-1,1-56,4 83,0 0,1 0,1 0,0 0,1 0,1 1,0 0,1 0,0 0,1 0,1 1,0 0,1 1,0 0,13-13,-20 22,0 1,1 0,-1-1,1 1,-1 0,1 0,0 0,0 1,0-1,0 1,0-1,0 1,0 0,0 0,0 1,1-1,-1 1,0-1,1 1,-1 0,5 1,-4 0,-1 0,1 1,0 0,0 0,-1 0,1 0,-1 0,1 1,-1-1,0 1,0 0,0 0,-1 0,5 7,3 5,-2 1,1 1,-2-1,0 1,-1 1,6 27,-8-29,-1-1,0 0,-2 1,0-1,0 1,-2 0,0-1,0 1,-2-1,0 1,0-1,-2 0,0 0,0-1,-2 0,0 0,0 0,-1 0,-18 20,17-21,-25 29,-70 69,86-96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43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202 861,'-5'1,"0"0,0 0,1 1,-1-1,0 1,1 0,-1 0,1 1,-1 0,1-1,0 1,0 1,0-1,1 0,-1 1,1 0,0 0,0 0,0 0,-3 7,-8 13,1 1,-13 35,22-51,-9 29,1 1,3 0,1 1,1 0,3 0,1 0,2 1,2-1,6 48,-4-72,0 1,0-1,2 0,0 0,0 0,2 0,0-1,1 0,0-1,13 17,-14-22,1 0,0 0,1-1,0 0,0 0,1-1,0-1,1 1,-1-1,1-1,0 0,0-1,1 0,21 4,-31-7,0-1,0 0,0 0,0 0,-1 0,1 0,0 0,0 0,0-1,0 1,0-1,-1 1,1-1,0 0,0 0,-1 0,1 0,-1 0,1 0,-1 0,1 0,-1-1,0 1,1 0,-1-1,0 1,0-1,0 0,0 1,0-1,-1 0,1 1,0-1,-1 0,1 0,-1 0,0 0,0 0,1-2,0-12,1-1,-2 1,-2-29,0 20,-26-454,13 384,-7-82,22 176,0 1,0-1,0 0,0 0,0 1,0-1,0 0,0 1,0-1,0 0,0 0,0 1,0-1,1 0,-1 1,0-1,0 0,1 1,-1-1,0 1,1-1,-1 0,1 1,-1-1,1 1,-1-1,1 1,0-1,-1 1,1 0,-1-1,1 1,0 0,-1-1,1 1,0 0,-1 0,1 0,0 0,0-1,-1 1,1 0,0 0,-1 0,1 1,0-1,0 0,-1 0,1 0,0 0,-1 1,1-1,0 0,-1 1,1-1,-1 0,1 1,0-1,-1 1,1-1,0 2,49 35,-38-27,84 56,2-4,3-4,115 47,-212-104,24 12,-1-1,1-2,57 14,-83-24,0 0,0 1,0-1,0 0,0-1,0 1,0 0,-1 0,1-1,0 1,0-1,0 0,-1 1,1-1,0 0,-1 0,1 0,0 0,-1-1,1 1,-1 0,0 0,1-1,-1 1,0-1,0 1,0-1,0 0,0 0,0 1,-1-1,1 0,-1 0,1 0,-1 1,1-1,-1 0,0-3,1-11,0 0,-1 0,-3-29,1 17,-7-92,-5 1,-5 0,-5 1,-5 1,-6 2,-64-148,94 252,1 0,0 1,-1 0,0 0,0 0,-1 0,0 1,-1 0,-13-14,62 76,43 21,146 97,-131-102,102 93,-195-156,0 1,-1 0,0-1,-1 2,1-1,-1 1,-1 0,1 0,-1 0,-1 0,0 1,3 9,-4-6,-1 1,0-1,0 0,-1 0,-1 1,0-1,-1 0,-4 17,-21 66,20-71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43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1,'1'12,"0"1,1-1,0 0,1 1,0-1,1-1,1 1,-1 0,12 17,7 9,39 47,-38-54,183 218,-92-115,-21-27,79 103,-160-192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28.5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6549 11,'0'0,"1"-1,-1 1,0-1,0 1,0-1,0 1,0-1,1 1,-1-1,0 1,0-1,1 1,-1 0,0-1,1 1,-1-1,1 1,-1 0,0-1,1 1,-1 0,1 0,-1-1,1 1,-1 0,1 0,-1 0,1-1,-1 1,1 0,-1 0,1 0,-1 0,1 0,-1 0,1 0,0 0,-1 0,1 1,-1-1,1 0,-1 0,1 0,-1 0,1 1,-1-1,0 0,1 1,-1-1,1 1,28 14,8 11,-2 1,-1 1,47 51,83 112,-134-154,79 99,-6 5,122 223,-219-353,0-1,-1 1,-1 0,0 1,-1-1,0 0,0 1,-1 0,-1 0,0-1,-1 20,-2-21,1 0,-2-1,1 1,-1 0,-1-1,0 0,0 0,-1 0,0 0,0-1,-1 0,0 0,-1 0,-7 6,-59 57,-3-4,-3-3,-3-4,-135 76,104-77,-2-5,-3-5,-140 39,85-43,-302 40,-182-43,419-44,-238 13,403-1,1 3,1 4,-86 31,-198 96,148-42,-215 144,-72 38,-93 36,403-215,51-32,-3-6,-2-6,-3-6,-3-6,-216 45,283-86,58-7,0 0,0 2,-23 6,40-9,0 1,1 0,-1 0,1 0,-1 0,1 0,0 0,-1 0,1 1,0-1,0 0,0 1,0-1,0 1,0-1,0 1,0 0,1-1,-1 1,1 0,-1-1,1 1,0 0,0 0,-1 0,1 2,4 56,-1-36,5 324,19 205,-13-449,55 203,-52-255,2 0,2-1,3-1,1-1,52 72,47 31,-85-109,-3 1,-1 2,-2 1,30 60,-61-103,0 1,1-1,-1 1,1-1,0 0,0 0,1 0,-1-1,1 1,4 3,-8-7,1 0,0 1,-1-1,1 0,0 1,0-1,-1 0,1 0,0 1,0-1,-1 0,1 0,0 0,0 0,0 0,-1 0,1 0,0-1,0 1,-1 0,1 0,0-1,0 1,-1 0,2-1,0-1,0 0,-1 0,1 0,-1 0,1 0,-1 0,0 0,0 0,0 0,0-1,0 1,0-5,5-21,-2 0,-1 0,-1 0,-3-32,3-27,2-3,13-121,-6 178,-3 31,2 17,22 69,-4 1,-3 1,25 172,-50-254,1 0,-1 0,1 0,-1-1,-1 1,1 0,0 0,-1 0,0 0,0 0,0-1,-1 1,1 0,-2 3,1-6,1 1,-1-1,1 1,-1-1,0 0,0 0,1 0,-1 0,0 0,0 0,0-1,0 1,0 0,0-1,0 0,0 1,0-1,0 0,0 0,0 0,0 0,0-1,0 1,0 0,0-1,0 0,0 1,0-1,-2-1,-60-22,-64-35,6 3,45 26,-1 3,-1 4,-1 3,0 4,-2 3,0 4,0 4,-94 5,176 0,-7 0,1 1,-1-1,0-1,1 1,-14-4,19 4,0-1,0 1,0-1,0 1,0-1,0 1,0-1,0 0,0 0,0 1,0-1,0 0,1 0,-1 0,0 0,1 0,-1 0,0 0,1 0,-1 0,1 0,0-1,-1 1,1 0,0 0,0 0,0 0,0-1,0 1,0 0,0 0,0 0,0-1,0 1,1 0,-1 0,0 0,1 0,-1 0,1 0,1-2,8-16,0 0,2 1,0 0,1 1,1 0,1 1,28-24,-4 2,297-278,-252 248,2 3,122-68,-112 85,121-43,-216 90,0 0,1 1,-1-1,0 1,1-1,-1 1,1-1,-1 1,1 0,-1 0,1 0,-1 0,1 0,-1 0,0 0,1 0,-1 0,1 1,-1-1,1 1,-1-1,0 1,1-1,-1 1,0 0,1 0,-1 0,0-1,0 1,0 0,0 0,0 1,0-1,0 0,0 0,0 0,-1 1,1-1,0 0,-1 1,1-1,-1 1,0-1,1 1,-1 1,2 9,-1 0,0 1,-1-1,-3 19,2-19,-24 164,1-9,23-141,0 0,1 0,2 1,7 39,39 107,-16-62,-29-102,-1 0,1 0,1-1,6 13,2-4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44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0 359,'0'-4,"0"-6,4-1,6-6,5-6,9-2,-1-1,5-1,6 1,1 0,3-4,-1 4,-2-3,-4 5,-6 1,-4 4,-5 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45.1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1148,'18'1,"-1"0,1 2,0 0,-1 1,0 1,0 1,0 0,-1 1,0 0,25 17,10 11,80 70,-80-62,-17-14,-16-13,0 0,1-2,0 0,1-1,23 10,-42-22,1 0,0 0,0-1,0 1,-1 0,1-1,0 0,0 0,0 1,0-1,0 0,0 0,0-1,0 1,0 0,-1-1,1 1,0-1,0 1,0-1,-1 0,1 0,0 0,-1 0,1 0,-1 0,1 0,-1-1,1 1,-1-1,0 1,0-1,0 1,0-1,0 0,0 1,0-1,1-3,3-9,-1 1,-1-1,0 1,2-22,-2 11,99-638,-55 208,-35 296,-10 139,0 1,8-31,-2 25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47.2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1055,'-6'0,"0"1,0 0,0 0,0 0,0 1,0-1,0 2,1-1,-1 0,1 1,-1 0,1 1,0-1,1 1,-1 0,0 0,1 0,0 1,0-1,0 1,-4 8,-5 9,1 0,1 2,-14 42,22-55,-16 54,3 1,2 1,4 0,3 1,3 0,7 118,-3-180,9 80,-8-81,0 0,0 0,1 0,0 0,-1 0,1 0,1 0,-1-1,1 1,0-1,0 0,0 0,7 7,-8-10,-1-1,0 1,1 0,-1-1,1 0,-1 1,0-1,1 0,-1 0,1 0,-1 0,1 0,-1 0,1 0,-1 0,1-1,-1 1,1 0,-1-1,0 0,1 1,-1-1,0 0,1 1,-1-1,0 0,0 0,0 0,0 0,0 0,0-1,0 1,1-2,31-45,-20 18,-1 0,-2-1,12-53,-4 10,125-447,-142 521,-1-1,0 1,0-1,0 1,0 0,0-1,0 1,0 0,0-1,1 1,-1 0,0-1,0 1,0 0,1-1,-1 1,0 0,0 0,1-1,-1 1,0 0,1 0,-1-1,0 1,1 0,-1 0,0 0,1 0,-1 0,1-1,-1 1,0 0,1 0,-1 0,0 0,1 0,16 11,19 33,-23-27,99 107,-92-104,1-1,1-2,46 31,-67-48,0 0,-1 1,1-1,0 0,-1 1,1-1,0 0,-1 0,1 0,0 0,0 1,-1-1,1 0,0 0,-1 0,1-1,0 1,0 0,-1 0,1 0,0 0,-1-1,1 1,0 0,-1-1,1 1,0 0,-1-1,1 1,-1-1,1 1,-1-1,1 1,-1-1,1 0,-1 1,1-1,-1 1,0-1,1 0,-1 1,0-1,0 0,0 0,1 1,-1-1,0 0,0 1,0-1,0-1,3-47,-3 41,-3-65,-2 0,-4 0,-32-127,-83-204,113 372,-2-7,-79-214,73 205,-3 2,-2 1,-34-50,57 93,0 1,-1-1,1 0,0 0,0 0,-1 1,1-1,-1 1,0-1,1 1,-1 0,0-1,0 1,0 0,0 0,0 0,-3-1,4 3,0-1,0 0,0 1,0-1,1 1,-1-1,0 1,0-1,1 1,-1-1,0 1,1 0,-1-1,0 1,1 0,-1 0,1-1,0 1,-1 0,1 0,-1 0,1 0,0 0,0 0,0-1,-1 1,1 2,-1 7,0 0,0 1,1-1,1 0,2 21,7 11,2 0,33 78,51 76,-75-155,33 63,5-2,107 140,-161-236,0 1,0-1,1 0,0-1,0 1,0-1,1-1,0 1,0-1,11 5,-16-8,1-1,0 1,-1-1,1 1,-1-1,1 0,0 0,-1 0,1 0,0-1,-1 1,1-1,-1 0,1 1,-1-1,1 0,-1-1,1 1,-1 0,0-1,0 1,0-1,0 0,0 1,0-1,0 0,0 0,-1 0,1-1,-1 1,1 0,-1-1,0 1,1-5,4-8,-1 0,-1-1,-1 0,0 0,-1 0,0 0,-2-1,0 1,-2-17,3-50,6 20,27-107,-33 173,0 1,0-1,0 0,1 0,0 0,-1 0,1-1,0 1,0 0,5 4,31 33,109 90,-146-129,0 0,0 0,0-1,0 1,0 0,0 0,0-1,0 1,0-1,0 1,0-1,0 1,1-1,-1 0,0 1,0-1,0 0,1 0,-1 0,0 0,0 0,1 0,1-1,-2 1,0-1,0 0,0 0,0 0,0 0,-1 0,1 0,0 0,0 0,-1-1,1 1,-1 0,1 0,-1 0,1-1,-1 1,0 0,1-2,0-11,0 0,0 1,-3-21,1 20,-3-186,4 200,0 0,0 0,0-1,0 1,0 0,0 0,0 0,0 0,0 0,0-1,0 1,0 0,0 0,0 0,1 0,-1-1,0 1,0 0,0 0,0 0,0 0,0 0,0 0,0-1,0 1,1 0,-1 0,0 0,0 0,0 0,0 0,0 0,0 0,1 0,-1 0,0-1,0 1,0 0,0 0,1 0,-1 0,0 0,0 0,0 0,0 0,0 0,1 0,-1 0,0 1,11 5,8 12,114 109,-122-117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48.0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43 215,'4'-1,"0"1,0-1,0 0,-1-1,1 1,0-1,-1 1,1-1,-1 0,0 0,0-1,0 1,4-4,35-38,-34 33,-1 0,1 0,-2 0,9-19,-14 27,0 0,1-1,-2 1,1 0,0-1,-1 1,1 0,-1-1,0 1,-1-5,1 6,-1 1,1-1,-1 1,1-1,-1 1,0 0,1-1,-1 1,0-1,0 1,0 0,0 0,0 0,0 0,-1 0,1 0,0 0,-1 0,1 0,0 0,-1 1,-2-2,0 1,0 1,1 0,-1-1,0 1,0 1,0-1,1 0,-1 1,0 0,1 0,-1 0,0 1,1-1,-1 1,1-1,0 1,0 0,0 1,0-1,-4 4,-4 3,1 0,-1 1,2 1,-10 12,16-20,1 0,-1 0,1 1,0-1,0 1,0 0,0 0,1 0,-1-1,1 1,0 0,1 1,-1-1,1 0,-1 0,1 0,0 0,1 0,-1 1,1-1,1 5,0-5,0 0,1-1,-1 1,1-1,0 1,0-1,0 0,0 0,0 0,1-1,-1 1,1-1,0 0,0 0,0 0,0 0,0-1,0 1,0-1,6 1,14 2,0-1,0-1,32-1,-31-2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52.2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1224 304,'10'-21,"0"0,-1-1,-2 0,0 0,-1-1,-1 0,-1 0,0-27,-4 47,0 0,0 0,-1-1,0 1,1 0,-1 0,0-1,-1 1,1 0,-1 0,1 0,-1 1,0-1,0 0,0 1,0-1,-1 1,1 0,-1-1,1 1,-1 0,0 1,0-1,1 0,-1 1,-1 0,1-1,0 1,0 1,0-1,0 0,-1 1,-5-1,-11 0,0 1,0 0,1 2,-28 4,44-5,-43 9,-1 1,2 3,0 2,1 1,0 3,2 1,0 2,-38 29,6 2,2 3,3 4,-74 82,94-90,-81 118,114-146,1 1,1 1,1 1,1-1,2 2,1 0,-8 42,15-63,2 1,-1 0,1 0,1 0,-1 0,1 0,1 0,0 0,0-1,1 1,0-1,0 1,1-1,0 0,1 0,0-1,0 1,0-1,1 0,0-1,0 1,1-1,8 6,16 10,1-1,0-2,2-1,41 16,-46-21,-26-12,290 118,-259-108,1-2,0-1,0-1,1-2,-1-2,66-2,-93-3,0 0,1 0,-1-1,-1 0,1-1,0 0,-1 0,0 0,0-1,0 0,0 0,-1-1,11-12,22-17,55-34,3 5,108-54,-91 54,-64 34,1 3,100-39,-127 59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54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331 720,'-4'1,"1"-1,-1 1,1 0,-1 0,1 0,-1 1,1-1,0 1,0 0,0 0,0 0,-5 5,-36 35,32-29,10-11,-117 126,98-104,1 2,1 1,-21 38,39-64,1 0,-1 0,1 0,-1 1,0-1,1 0,0 0,-1 0,1 1,0-1,0 0,-1 0,1 1,0-1,0 0,0 0,1 1,-1-1,0 0,0 0,1 1,-1-1,0 0,1 0,0 0,-1 0,1 0,1 2,0-2,0 1,0-1,0 0,0 1,0-1,1 0,-1-1,0 1,1 0,-1-1,1 1,-1-1,4 1,5-1,0 0,0-1,0 0,-1 0,1-1,11-3,-13 0,0 1,0-2,0 1,-1-1,1 0,-2-1,1 0,-1 0,0 0,0-1,-1 0,0-1,0 1,8-19,5-13,-1-1,12-47,-24 70,98-349,-103 366,-1 1,0-1,0 1,0-1,0 0,0 1,0-1,1 0,-1 1,0-1,0 1,1-1,-1 1,0-1,1 1,-1-1,1 1,-1-1,1 1,-1-1,1 1,-1 0,1-1,-1 1,1 0,-1-1,1 1,0 0,-1 0,1 0,0 0,-1-1,1 1,-1 0,1 0,0 0,-1 0,1 0,0 1,-1-1,1 0,0 0,-1 0,1 0,-1 1,1-1,-1 0,1 1,0-1,0 1,28 29,-18-18,71 73,125 97,-123-114,68 49,-146-113,0 0,0-1,0 0,0 0,1 0,-1-1,1 0,11 2,-16-4,0 0,0 0,1 0,-1 0,0-1,0 1,0 0,1-1,-1 0,0 1,0-1,0 0,0 0,0 0,0 0,0-1,0 1,-1 0,1-1,0 1,-1-1,1 0,-1 0,0 1,1-1,-1 0,0 0,0 0,1-3,8-23,-1 1,-1-2,-2 1,-1-1,3-43,-6-151,-3 158,1 52,0 11,-1 0,1 0,0-1,0 1,0 0,0 0,1 0,-1 0,0-1,1 1,0 0,0-2,1 4,-1 0,0 0,1 0,-1 0,0 0,1 0,-1 0,0 1,1-1,-1 1,0-1,0 1,1-1,-1 1,0 0,0-1,0 1,0 0,0 0,0 0,0 0,0 0,1 1,435 345,-431-343,40 31,-43-33,0 0,0 0,0 0,0 0,1-1,-1 0,0 1,1-1,-1 0,1-1,-1 1,5 0,-7-2,0 1,0-1,0 1,0-1,0 1,0-1,0 0,0 1,0-1,-1 0,1 0,0 1,-1-1,1 0,0 0,-1 0,1 0,-1 0,1 0,-1 0,0 0,1 0,-1 0,0 0,0 0,0-2,2-35,-2 31,1-35,-1 0,-3 0,-1 0,-19-77,23 118,0 0,-1 1,1-1,0 1,0-1,-1 1,1-1,0 1,0-1,0 0,0 1,0-1,0 0,0 1,0-1,0 1,0-1,0 0,0 1,0-1,1 1,-1-1,0 1,0-1,1 0,-1 1,0-1,1 1,-1-1,0 1,1 0,-1-1,1 1,-1-1,1 1,-1 0,1-1,-1 1,1 0,-1-1,2 1,1 0,0 0,0 0,0 0,0 0,0 1,-1-1,1 1,0 0,4 1,58 28,166 86,-161-84,-65-29,-1-1,1 0,0 0,0 0,0-1,0 0,0 0,0 0,0 0,8-1,-12 0,1 0,-1 0,0-1,0 1,0-1,0 1,0-1,0 1,0-1,0 0,0 1,0-1,0 0,0 0,0 0,0 0,-1 0,2-1,0-1,-1 0,0 0,0 0,0-1,0 1,-1 0,1 0,-1 0,0-6,-3-39,-1 0,-19-79,19 108,-4-19,-2 0,-2 1,-1 0,-33-64,42 96,1 0,-1 1,0-1,0 1,0 0,-1 0,1 1,-1-1,0 1,0 0,0 1,0-1,-1 1,-6-3,8 4,1 0,-1 0,1 0,-1 1,1-1,-1 1,1 0,-1-1,0 2,1-1,-1 0,1 1,-1 0,1 0,-1 0,1 0,0 0,-1 1,1-1,0 1,0 0,0 0,0 0,-3 3,5-3,0-1,0 1,0 0,0 0,0 0,0-1,0 1,1 0,-1 0,1 0,-1 0,1 0,0 0,0 0,0 0,0 0,0 1,0-1,1 0,-1 0,1 0,-1-1,1 1,0 0,0 0,0 0,0 0,0-1,0 1,0 0,2 1,5 8,1-1,1 0,15 13,-18-17,248 189,-48-42,-200-147,0 0,0 0,0 1,0 0,-1 0,-1 1,1 0,-1 0,6 12,-10-15,1 0,-1 0,0 0,0 1,0-1,-1 0,0 1,0-1,0 0,-1 1,1-1,-1 0,-1 1,1-1,-1 0,0 0,-4 9,-29 60,4 1,-26 95,50-137,2-6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56.1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1128,'-12'-1,"1"1,0 1,0 0,-1 0,1 1,0 0,-11 5,18-6,1 1,0 0,0 0,0 1,0-1,0 1,0-1,0 1,1 0,0 0,-1 0,1 0,0 0,1 0,-1 1,0-1,1 1,0-1,0 1,0 0,0-1,1 1,-1 0,1 7,-1 14,1 1,1-1,2 1,0-1,2 0,1 0,17 46,-7-31,3 0,1-1,45 65,-25-53,-37-48,0 0,0 0,0 0,0 0,1 0,-1-1,1 1,0-1,-1 0,1 0,0-1,6 3,-9-4,0 0,0 0,0-1,0 1,0 0,0 0,0 0,0-1,0 1,0-1,0 1,0-1,0 1,0-1,0 1,-1-1,1 0,0 1,0-1,-1 0,1 0,0 0,-1 0,1 1,-1-1,1 0,-1 0,1-2,9-31,-10 32,10-73,-3-1,-4 0,-10-125,1 168,5 28,-1 0,1 0,0 0,1 0,-1-1,1 1,0 0,0 0,0 0,1 0,0-1,0 1,3-7,-3 10,0 1,0 0,0 0,0 1,0-1,1 0,-1 0,0 0,1 1,-1-1,0 1,1-1,-1 1,1 0,-1-1,0 1,1 0,-1 0,1 0,-1 0,1 0,-1 0,1 1,-1-1,1 0,-1 1,2 0,43 18,-37-15,164 82,169 76,-334-158,0-1,1 0,-1 0,1-1,-1 0,1 0,0-1,14 0,-19-1,0-1,0 0,0 0,0 0,0 0,0-1,0 0,0 0,-1 0,1 0,-1 0,1-1,-1 1,0-1,0 0,0 0,-1 0,1-1,-1 1,3-5,7-12,-2-1,0 1,-1-2,-1 1,-1-1,7-42,-9 29,-1 0,-1 0,-4-66,-7 37,-3 0,-2 1,-3 1,-3 0,-2 1,-3 1,-3 2,-2 0,-3 2,-2 1,-2 2,-3 1,-88-89,49 72,71 63,-1 1,0 0,0 0,0 1,0 0,-1 0,0 1,-17-4,24 6,1 1,-1 0,0 0,0-1,0 1,0 1,1-1,-1 0,0 0,0 0,0 1,1-1,-1 1,0 0,0-1,1 1,-1 0,1 0,-1 0,1 0,-1 0,1 1,-1-1,1 0,0 1,0-1,0 1,0-1,0 1,0-1,0 1,0 0,1-1,-1 1,1 0,-1 0,1-1,0 1,-1 0,1 0,0 0,0 0,0-1,1 5,0 6,0 0,1-1,0 1,1 0,7 17,35 80,111 193,97 82,-82-156,-126-174,2-1,54 45,-79-80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0:58.5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2266 827,'1'21,"2"1,0 0,11 36,-1-4,23 112,59 306,-37 2,-57-451,-1-21,0-4,-1-38,0-9,-31-379,6 126,7-948,21 1198,-2 51,0 0,0 1,-1-1,1 1,0-1,0 0,0 1,0-1,0 1,1-1,-1 0,0 1,0-1,0 1,0-1,1 1,-1-1,0 1,1-1,-1 1,0-1,1 1,-1-1,0 1,1-1,-1 1,1 0,-1-1,1 1,-1 0,1-1,-1 1,1 0,-1 0,1-1,0 1,0 0,17 17,124 184,-42-54,115 143,13-9,274 260,-416-457,142 127,-213-195,-15-15,0-1,0 0,0 0,0 0,0 1,0-1,0 0,0 0,0 1,0-1,0 0,0 0,-1 0,1 1,0-1,0 0,0 0,0 0,0 1,0-1,-1 0,1 0,0 0,0 1,0-1,0 0,-1 0,1 0,0 0,0 0,0 0,-1 0,1 1,0-1,0 0,-1 0,1 0,0 0,0 0,-1 0,1 0,0 0,-45-3,15 0,-48 4,-139 19,-86 37,292-55,-379 86,5 16,4 17,-687 322,604-184,340-178,-171 144,264-199,2 1,0 2,-28 36,55-62,1-1,-1 0,0 0,1 1,0-1,0 1,0-1,0 1,0 0,-1 3,2-6,0 0,0 1,0-1,0 1,1-1,-1 0,0 1,0-1,0 1,0-1,0 0,1 1,-1-1,0 0,0 1,0-1,1 0,-1 1,0-1,1 0,-1 0,0 1,1-1,-1 0,0 0,1 0,-1 1,0-1,1 0,-1 0,1 0,-1 0,0 0,1 0,-1 0,1 0,-1 0,1 0,5-1,0 0,0 0,0 0,0-1,-1 0,1 0,10-7,78-45,137-105,-159 106,326-246,631-618,-757 627,15-14,22 26,-281 256,1 1,0 1,2 1,52-23,-74 38,1 0,0 1,0 0,0 1,1 0,-1 1,0 0,1 0,-1 1,1 0,-1 1,1 1,-1-1,0 2,0-1,0 1,0 1,0 0,-1 0,10 6,224 152,289 138,-403-236,2-6,174 51,-298-107,-1 0,1-1,0 1,0-1,14 0,-20-1,0 0,1 0,-1-1,0 1,0 0,1-1,-1 1,0-1,0 1,0-1,1 0,-1 1,0-1,0 0,0 0,0 0,-1 0,1 0,0 0,0 0,0 0,-1 0,1 0,-1-1,1 1,-1 0,1 0,-1-1,0 1,1 0,-1 0,0-1,0 1,0 0,0-1,0-1,5-119,35-209,35-9,-52 254,66-156,-84 231,1 0,0 0,0 1,1-1,13-14,-17 21,1 1,-1 0,1 0,0 0,0 0,0 1,0-1,1 1,-1 0,1 0,-1 1,1-1,-1 1,1 0,0 0,0 1,6-1,5 2,0 1,0 0,-1 2,1-1,-1 2,1 0,27 14,102 64,-140-79,280 196,-104-68,-172-126,-1 0,0 0,1-1,0 0,14 6,-22-11,0 1,0-1,0 1,1-1,-1 0,0 0,0 1,0-1,0 0,0 0,1 0,-1 0,0 0,0-1,0 1,0 0,1 0,-1-1,0 1,0-1,0 1,0-1,0 0,0 1,0-1,0 0,0 1,0-1,-1 0,1 0,0 0,0 0,-1 0,1 0,-1 0,1 0,-1 0,1 0,-1 0,0 0,1-1,-1 1,0 0,0 0,0-2,3-22,-2 0,-1 0,-1 0,-5-31,2 32,2 0,1 0,1 0,4-40,-3 61,-1 1,0 0,1 0,-1 0,1 0,0 0,0-1,0 1,0 1,0-1,0 0,0 0,1 0,-1 1,1-1,-1 0,1 1,0-1,-1 1,1 0,0 0,0 0,4-2,-2 2,0 0,0 1,0-1,0 1,0 0,1 0,-1 1,0-1,0 1,0 0,7 2,8 4,-1 1,0 1,0 0,18 14,0 0,-2 2,0 2,-2 1,46 50,-59-53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16.0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542 524,'1'-3,"0"-1,1 1,-1 0,1 0,-1 0,1 0,0 0,0 0,1 1,-1-1,1 1,3-4,9-10,-4-1,0 0,-2-1,0-1,-1 1,-1-1,-1-1,0 1,-2-1,0 0,-1 0,-1 0,-1 0,-1-1,0 1,-2 0,0 0,-9-33,9 48,0-1,-1 1,1 1,-1-1,0 0,0 1,-1-1,0 1,1 0,-1 0,0 0,-1 1,1 0,-1-1,0 2,1-1,-1 0,0 1,-1 0,1 0,0 1,-1-1,1 1,0 0,-1 0,0 1,1 0,-1 0,1 0,-1 1,1 0,-1 0,1 0,0 1,-1-1,1 1,0 0,0 1,0-1,0 1,1 0,-1 1,-7 6,-20 21,2 1,1 2,-43 67,-58 121,39-40,79-155,1 1,2 0,1 1,-8 53,15-74,1-1,0 1,0-1,0 1,1-1,0 1,0-1,1 0,0 0,1 1,-1-1,1 0,1-1,-1 1,6 6,-3-5,1 0,0 0,1-1,0 0,0 0,1-1,-1 0,1-1,17 8,5-1,0-2,1 0,0-3,0 0,62 3,-54-8,-1-1,1-1,55-9,-80 7,-1-1,1-1,-1 0,1-1,-1 0,0-1,-1 0,0-1,0-1,0 0,-1-1,12-12,4-19,-21 27,0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17.1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76,'0'-1,"-1"0,1 0,0 0,-1 0,1 0,-1 0,1 0,-1 0,1 0,-1 0,0 1,1-1,-1 0,0 0,0 1,0-1,1 0,-1 1,0-1,0 1,0-1,0 1,0-1,0 1,0 0,0-1,0 1,0 0,0 0,-1 0,1 0,0 0,0 0,0 0,0 0,0 0,0 1,0-1,-2 1,-2 0,-1-1,1 2,-1-1,1 1,0 0,-7 3,2 2,1 0,-1 1,1 1,1 0,0 0,0 0,1 1,0 0,-7 14,-7 18,-17 46,26-59,1-4,-20 54,29-72,0 0,0-1,1 1,0 0,0 0,0 0,1 0,0 0,2 9,-1-14,-1 0,1 0,0-1,0 1,0 0,0-1,1 1,-1 0,0-1,1 0,-1 1,1-1,-1 0,1 1,-1-1,1 0,0 0,0-1,0 1,0 0,-1-1,1 1,0-1,0 1,0-1,3 0,58 2,-51-3,-4 1,0 0,0-1,-1 0,1 0,0 0,-1-1,1-1,-1 1,0-1,0 0,0-1,7-4,-8 3,-1 0,0 0,0-1,0 0,0 0,-1 0,0 0,-1-1,1 1,-1-1,0 0,3-12,33-142,-18 63,-13 58,7-31,-14 66,0 1,1-1,0 1,0 0,0-1,0 1,1 0,-1 0,1 1,0-1,5-4,-8 8,1-1,-1 1,1 0,-1 0,1 0,-1-1,1 1,-1 0,1 0,-1 0,1 0,0 0,-1 0,1 0,-1 0,1 0,-1 0,1 0,-1 1,1-1,-1 0,1 0,-1 1,1-1,-1 0,1 0,-1 1,1-1,-1 0,0 1,1-1,-1 1,0-1,1 1,-1 0,13 19,-11-18,25 55,37 108,-19-42,-35-97,152 387,-31 11,-129-417,0 1,-1-1,0 1,0 0,-1-1,0 1,0 0,-1-1,0 1,0-1,-1 1,-4 12,2-11,-1 0,0-1,0 0,-1 0,0 0,-1-1,0 0,0 0,-10 8,-4 2,0-2,0 0,-36 18,46-28,0 0,0-1,0 0,-1 0,0-1,1-1,-1 0,0-1,-23 0,31-2,1 1,-1-1,0 0,1 0,-1 0,1-1,0 1,-1-1,1 0,0 1,0-2,0 1,0 0,0-1,1 1,-1-1,1 0,0 1,0-1,0-1,0 1,0 0,0 0,1-1,0 1,-1-1,1 1,1-1,-1 1,0-1,1-6,-2-10,1 0,1 0,1 0,5-29,5-30,3 0,37-115,-50 191,0 1,0-1,0 0,0 1,1-1,-1 1,1-1,0 1,0 0,0-1,0 1,0 0,0 0,1 1,-1-1,0 0,1 1,0-1,3 0,12-5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29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1342,'0'-1,"0"0,0 1,0-1,0 1,0-1,0 0,0 1,0-1,0 1,0-1,0 0,0 1,1-1,-1 1,0-1,0 0,1 1,-1-1,0 1,1-1,-1 1,0-1,1 1,-1 0,1-1,-1 1,1-1,-1 1,1 0,-1 0,2-1,19 7,25 30,-44-34,130 127,198 256,-183-205,-91-113,446 583,-499-645,7 10,0 0,-1 0,-1 1,8 23,-33-50,-9-13,-313-332,-224-249,523 558,-81-91,-155-233,246 324,1-3,3 0,2-1,3-2,1 0,3-1,3-1,2 0,-7-73,18 99,1 0,1 1,1-1,2 1,1 0,1 0,1 0,2 1,0 0,2 1,1 0,1 0,2 1,23-32,-15 29,0 1,2 0,0 2,2 1,1 1,1 2,1 1,0 1,2 1,0 2,36-13,-59 25,1 1,0 0,-1 0,1 1,0 0,0 1,1 0,-1 1,0 0,0 1,0 0,19 4,-20-2,0 0,-1 1,0 0,0 1,0 0,-1 0,1 0,-1 1,0 0,-1 1,0-1,0 1,0 0,8 14,8 18,-1 1,-1 1,-3 1,-2 0,15 60,31 228,-32-30,-28-253,-2 1,-2-1,-2-1,-16 64,19-101,-1 1,-1-1,1 0,-2 0,-8 13,-3 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17.5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17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20.3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0 127,'0'-1,"1"0,-1 1,0-1,1 0,-1 0,1 0,-1 0,1 1,-1-1,1 0,-1 0,1 1,0-1,0 0,-1 1,1-1,0 1,0-1,-1 1,1-1,0 1,0 0,0-1,0 1,0 0,0 0,0 0,1-1,32-3,-29 4,32-1,0 2,0 2,48 10,19 1,459 4,-556-18,-1 0,0 0,1-1,-1 0,0 0,1-1,-1 1,12-6,-17 6,0 1,0-1,0 0,0 0,0 0,0 0,0 0,0 0,0 0,-1 0,1 0,0 0,-1 0,1 0,-1 0,1-1,-1 1,1 0,-1-2,0 0,0 1,0-1,0 1,-1-1,1 0,-1 1,1-1,-1 1,0-1,0 1,0 0,0-1,-2-1,2 3,-2-7,-2 1,1 0,-1-1,0 2,0-1,-1 0,0 1,0 0,0 1,-10-7,16 11,-1 1,0 0,1 0,-1 0,0 0,1-1,-1 1,1 0,-1 0,0 0,1 0,-1 1,0-1,1 0,-1 0,1 0,-1 0,0 1,1-1,-1 0,1 0,-1 1,1-1,-1 1,1-1,-1 0,1 1,-1-1,1 1,-1-1,1 1,0-1,-1 1,1-1,0 1,-1 0,1-1,0 1,0-1,0 1,0 0,-1 0,-2 30,6-3,2 1,0-1,2 0,2 0,12 30,-3-8,71 201,40 122,-93-252,23 138,-59-255,6 26,-2 0,0 52,-4-76,0 0,0 0,0-1,-1 1,0 0,0 0,0-1,-1 1,0-1,0 1,0-1,-1 0,0 0,0 0,0 0,0 0,-1-1,0 0,0 1,0-1,-8 5,5-6,0 0,0 0,-1-1,1 0,-1-1,0 1,0-2,1 1,-1-1,0 0,0 0,-9-2,-2-1,1-1,0-1,1 0,-20-9,6 0,0-1,0-1,2-2,0-1,1-2,1 0,-28-30,41 36,0 0,2-1,-1 0,2-1,0-1,2 0,-1 0,2-1,1 0,0 0,1-1,1 0,-3-29,6 12,2 0,1 0,2 0,1 0,2 0,2 1,12-38,106-240,-80 210,-46 103,1 0,-1-1,0 1,1 0,0 0,-1 0,1-1,0 1,0 0,-1 0,1 0,0 0,0 0,0 0,0 0,1 1,-1-1,0 0,0 1,0-1,3 0,-3 1,0 0,0 0,0 0,1 1,-1-1,0 0,0 1,0-1,0 1,0-1,0 1,0 0,0 0,0-1,0 1,0 0,0 0,-1 0,2 1,6 10,0 0,-2 1,9 19,-4-9,5 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20.8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1 106,'5'-6,"0"-1,0 0,-1 0,0-1,0 1,-1-1,0 0,0 0,2-14,0 4,-5 114,-16 98,14 319,5-476,1 0,1 0,15 48,-15-68,1 1,1-2,0 1,1-1,1 0,0-1,1 0,23 26,-29-37,0 0,1 0,-1-1,1 0,-1 0,1 0,0 0,0-1,0 1,1-1,10 2,4-1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21.3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1,'1'13,"1"-1,0 1,1-1,1 1,-1-1,10 19,4 13,194 520,-129-355,81 304,-162-512,1 9,1 0,0-1,1 0,7 15,-10-23,0 1,0-1,0 1,0-1,0 0,0 1,0-1,0 0,1 0,-1 0,1 0,-1 0,0 0,1 0,0 0,-1-1,1 1,-1-1,1 1,0-1,-1 1,1-1,0 0,0 0,-1 0,1 0,0 0,-1 0,1-1,0 1,0 0,-1-1,3 0,10-6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21.9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51,'4'0,"6"0,9 0,10 0,12-4,16-2,15 1,16 1,17 1,9 1,-4-3,-3-1,-12 1,-10 0,-10 3,-15 0,-12 1,-16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22.4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1,'16'1,"-1"0,0 1,1 1,-1 0,-1 1,1 1,0 0,19 11,11 8,50 37,-62-39,95 64,-4 5,209 200,-323-282,-1 0,-1 0,0 1,0 0,-1 0,0 1,-1 0,0 1,-1-1,0 1,-1 0,0 0,-1 0,0 1,-1-1,0 1,-1-1,-1 1,-1 18,-5 59,5-66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23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1 199,'42'-3,"0"-1,62-15,-17 3,-74 14,779-111,-533 88,282 9,-508 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23.9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301 163,'-10'0,"0"1,0 1,0-1,0 2,1-1,-1 1,1 1,-11 5,-73 45,70-39,-1 0,-31 13,48-25,12-3,29-10,54-18,1-3,1 5,2 3,0 4,140-10,19-6,-166 19,144-7,-145 18,104-20,-77 8,-63 7,-27 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26.2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1 492,'0'-1,"0"0,0 0,1 0,-1 0,1 1,-1-1,1 0,-1 0,1 0,-1 0,1 1,0-1,-1 0,1 1,0-1,0 0,-1 1,1-1,0 1,0 0,0-1,0 1,0-1,0 1,0 0,0 0,0 0,1-1,33-3,-29 4,6-1,0 1,0 0,1 1,-1 0,0 1,-1 1,1 0,0 0,-1 1,22 11,-17-6,-1 0,0 1,-1 1,0 1,-1 0,22 25,-13-8,-1 1,-1 0,-1 2,-2 0,-2 2,21 60,-20-37,-3 0,-2 1,5 87,-12-52,-12 136,11-264,2 0,16-56,136-336,31 12,-20 46,-161 353,-1 4,0-1,-1 0,-1-1,0 1,0-1,2-24,-6 38,0-1,0 1,1-1,-1 1,0-1,0 1,0-1,0 1,0-1,0 1,0-1,0 1,0-1,0 1,-1-1,1 1,0-1,0 1,0-1,-1 1,1-1,0 1,0-1,-1 1,1 0,0-1,-1 1,1 0,0-1,-1 1,1 0,-1-1,1 1,-1 0,-15 9,-10 27,19-20,2 1,0 0,1 0,0 0,1 0,1 1,1 23,1 8,10 68,-4-85,0 0,2-1,1 0,2 0,1-1,1 0,2-1,0 0,2-2,31 38,-15-25,2-3,1-1,2-1,2-2,82 51,-94-68,-5-6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31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1051,'-2'1,"1"-1,0 0,0 1,0-1,0 1,0-1,1 1,-1 0,0-1,0 1,0 0,0-1,1 1,-1 0,0 0,1 0,-1 0,0 0,1 0,0 0,-1 0,0 1,-10 29,8-21,-20 62,4 1,3 0,3 1,3 1,4 0,3 0,7 88,-2-134,2 0,1 0,1-1,1 1,2-1,1-1,14 29,-17-42,1 0,1-1,0 0,0 0,2-1,-1-1,1 1,1-2,0 0,1 0,0-1,0 0,1-1,23 9,-21-10,0-1,1 0,0-2,0 0,0 0,0-2,1 0,-1-1,1-1,22-2,-38 1,1 1,-1-1,0 0,0 0,0 0,0 0,0 0,0 0,0-1,0 1,0-1,0 0,-1 1,1-1,-1 0,1 0,-1 0,0 0,0 0,0 0,0 0,0 0,0 0,0-1,0-3,1-6,-1 1,0-1,-1 0,-1-12,1 22,-5-71,-4 1,-3 0,-43-139,-100-200,144 385,-73-163,67 154,-3 1,0 1,-32-38,38 52,31 33,5 5,328 309,-190-170,-117-116,-17-15,0-1,2-1,1-2,0-1,53 30,-81-51,1 0,-1-1,1 1,-1 0,1-1,-1 1,1 0,0-1,-1 0,1 1,0-1,-1 0,1 0,0 0,-1 0,1 0,0-1,-1 1,1 0,0-1,-1 1,1-1,-1 0,1 1,-1-1,3-2,-2 1,0 0,-1 0,0-1,1 1,-1-1,0 1,0-1,0 0,0 1,-1-1,1 0,-1 0,0 1,0-6,0-11,-1 0,-1-1,-8-28,-69-255,-187-466,112 421,126 304,11 33,17 11,-1 0,0 1,1-1,-1 0,1 1,-1-1,0 1,1-1,-1 1,1-1,-1 1,1-1,-1 1,1 0,0-1,-1 1,1 0,0-1,0 1,-1 0,1-1,0 1,0 0,0-1,0 1,0 0,0 0,0 0,-1 9,0-1,1 0,1 0,0 0,0 1,0-1,1 0,1 0,3 10,39 80,-39-87,21 41,2-1,3-2,2-1,46 52,-50-69,2 0,2-2,0-1,2-2,1-2,47 25,-25-23,1-2,2-3,71 15,-62-18,133 54,-194-68,0 0,0 1,-1 0,0 0,0 1,0 1,-1-1,0 1,-1 0,0 1,8 11,-12-15,0 1,0 0,-1-1,1 1,-1 0,0 0,-1 1,0-1,0 0,0 0,-1 1,1-1,-1 1,-1-1,0 0,1 1,-2-1,1 0,-1 0,0 0,-3 6,-67 127,64-126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26.7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1,'-11'174,"0"-3,12-53,6 1,5-1,5 0,46 164,-42-215,2 0,3-2,61 107,-71-144,1-1,2-1,1 0,1-2,1 0,1-2,1 0,0-2,2 0,40 22,-53-35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27.3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1,'0'6,"-1"26,2 0,1 0,1 0,11 43,39 110,8-3,137 281,-187-441,2 0,0-1,1 0,1-1,1-1,18 17,-30-31,1 0,0-1,1 1,-1-1,1-1,0 1,0-1,0 0,0 0,0 0,1-1,-1 0,1-1,0 1,-1-1,1-1,0 1,0-1,0 0,-1-1,1 1,0-1,0-1,-1 1,1-1,8-4,1-4,-4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28.0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1 189,'10'-1,"1"-1,-1 1,0-2,0 1,0-2,9-3,35-10,-8 8,32-5,152-49,-107 27,-32 12,-75 19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28.5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0,'4'1,"0"-1,0 1,1 0,-1 0,0 0,0 1,0 0,0-1,-1 1,1 1,0-1,3 4,42 38,-35-31,96 99,-5 4,119 171,138 284,-347-545,8 10,-3 1,0 1,-3 1,21 67,-33-81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29.2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1 341,'78'-37,"2"3,0 4,3 3,134-26,-30 25,98-20,-212 34,128-8,1 1,-191 20,0-1,0-1,0 0,17-7,-22 6,-7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30.0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0,'-1'56,"2"0,2-1,3 0,3 0,24 88,2-46,50 101,-75-179,-1 0,-1 1,-1 1,5 23,-9-27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32.6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1 514,'0'-8,"0"0,1-1,0 1,1 0,0 0,0 0,0 0,1 1,1-1,-1 1,1-1,0 1,1 0,0 1,0-1,0 1,1 0,0 0,0 1,0-1,14-7,22-15,1 1,1 3,72-29,146-39,114-7,-318 89,1 2,1 2,-1 3,89 7,-128-2,1 2,-1 0,0 1,0 1,-1 0,1 2,-2 0,23 14,-29-15,-1 1,-1 0,1 0,-2 1,1 0,-1 1,0 0,-1 0,0 1,-1 0,0 0,-1 1,9 23,-8-11,-1 1,-1-1,-1 1,-1 0,-1 1,-2-1,0 0,-2 0,-1 0,-9 38,-8 15,-60 146,57-168,-2-1,-2-1,-2-2,-3-1,-2-1,-43 48,44-69,33-28,-1-1,0 1,0 0,0 0,0 0,0-1,0 1,0 0,0-1,0 1,0-1,-1 0,1 1,0-1,0 0,0 1,-1-1,1 0,0 0,0 0,0 0,-1 0,1 0,0-1,0 1,0 0,-1-1,1 1,-2-2,3 2,0-1,0 1,0-1,0 1,0-1,0 0,0 1,0-1,0 1,1-1,-1 1,0-1,0 1,0-1,1 1,-1-1,0 1,1-1,-1 1,0 0,1-1,-1 1,1-1,-1 1,0 0,1-1,-1 1,1 0,0-1,15-10,-16 11,31-16,0 0,1 3,0 0,1 2,1 1,35-5,212-18,-172 23,-9-2,-48 4,1 3,0 1,0 3,83 9,-56 1,121-3,-53-3,-146-3,34 4,-35-4,-1 0,1-1,-1 1,1 0,0 0,-1 0,1 0,-1 0,1 0,-1 1,1-1,-1 0,1 0,-1 0,1 0,-1 1,1-1,-1 0,1 0,-1 1,1-1,-1 0,0 1,1-1,-1 1,0-1,1 0,-1 1,0-1,1 1,-1-1,0 1,0-1,1 1,-1-1,0 1,0-1,0 1,0-1,0 1,0-1,0 1,0-1,0 1,0-1,0 1,0 0,0-1,0 1,-1-1,1 1,-8 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33.7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0 417,'27'1,"-1"1,0 2,0 0,-1 1,0 2,0 0,40 19,-51-20,0 1,0 1,-1 0,0 0,0 2,-1-1,0 2,-1-1,0 2,0 0,-2 0,1 0,14 28,-22-36,0 1,0 0,-1 0,1 0,-1 0,0 0,-1 0,1 1,-1-1,0 0,0 0,0 0,-1 1,0-1,0 0,-3 7,0-3,0 1,-1-1,0-1,-1 1,0-1,-1 0,-9 10,-15 24,58-115,212-612,-236 673,1-3,0 1,1-1,11-22,-20 65,0 54,4-65,0 0,1 0,0 0,2 0,0-1,0 1,2-1,0 0,1 0,1-1,0 0,1 0,0 0,2-1,-1 0,13 12,6 4,1-1,1-1,2-1,1-2,36 21,214 135,-254-164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34.4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0,'-3'1,"1"-1,-1 1,1 0,-1 0,1 0,-1 0,1 1,0-1,0 1,0-1,0 1,0 0,0 0,0 0,-2 3,-24 34,20-24,0 0,1 1,0 0,1 0,1 0,1 1,0 0,1 0,1 0,0 0,2 0,2 30,1-21,2-1,1 1,1-1,1-1,1 1,2-1,22 38,-5-13,3-2,2-1,1-2,3-1,1-2,2-1,2-3,2-1,0-2,3-2,0-2,2-3,65 28,-105-52,-4-1,0-1,0 1,0 0,0 1,-1-1,1 1,-1 0,0 0,7 7,-2 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36.6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1 418,'60'-46,"-16"15,221-162,-227 169,1 2,2 2,0 1,0 2,57-15,-81 28,0 1,1 0,-1 1,1 1,0 0,-1 2,1 0,-1 0,31 9,-35-6,-1 0,1 1,-1 1,0 0,-1 0,0 1,0 1,0 0,-1 0,0 1,-1 1,0-1,12 18,-7-8,0 0,-2 1,-1 0,0 0,-1 2,-2-1,0 1,-1 0,-1 1,-1-1,2 30,-7-47,0 0,-1 0,1 0,-1 0,0 0,0 0,-1 0,0-1,0 1,0 0,0-1,-5 7,-1 0,0-1,-1-1,-14 12,-19 23,41-44,1 1,-1 0,0-1,1 1,-1 0,1-1,-1 1,1 0,0 0,-1-1,1 1,0 0,-1 0,1 0,0-1,0 1,0 0,0 0,0 0,0 0,0 0,0-1,0 1,0 0,0 0,1 0,-1 0,0-1,0 1,1 0,-1 0,1-1,-1 1,1 0,-1 0,1-1,-1 1,1-1,0 1,-1-1,1 1,0-1,-1 1,1-1,0 1,0-1,-1 0,1 1,0-1,0 0,0 0,0 0,-1 1,1-1,1 0,57 6,-54-6,66 2,-1 3,132 28,-173-26,0 1,-1 1,-1 2,0 1,0 1,-1 1,0 2,-2 0,39 34,-59-47,0 1,0 0,-1 0,1 0,-1 0,0 0,0 0,-1 1,1 0,-1-1,0 1,0 0,-1 0,0 0,1 0,-1 0,-1 1,1-1,-1 6,-1-4,-1 0,1 0,-1 0,-1 0,1-1,-1 1,0-1,-1 1,1-1,-1 0,-1 0,1-1,-7 7,-6 5,0-1,-1 0,-1-2,0 0,-1-1,0-1,-1-1,-29 11,-6-2,-1-3,-65 13,94-27,-1 0,0-2,1-1,-57-7,16 1,42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27.4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614 1391,'-5'1,"0"-1,1 1,-1 0,0 1,1-1,-1 1,1 0,0 0,-1 0,1 0,-5 5,-44 37,41-34,-32 33,1 1,3 2,1 2,-58 97,47-57,5 2,-40 110,79-184,-25 78,28-84,1-1,0 1,1 0,0 0,0 0,1 0,2 14,-2-21,1-1,-1 1,1 0,0-1,0 1,0-1,0 0,0 1,0-1,1 0,-1 0,1 0,0 0,-1 0,1 0,0 0,0 0,0-1,1 1,-1-1,0 1,0-1,1 0,-1 0,1 0,-1 0,1-1,-1 1,1-1,0 1,-1-1,1 0,0 0,-1 0,1-1,-1 1,1 0,0-1,4-1,3-1,0 0,0 0,-1-1,1 0,-1-1,0 0,0 0,15-13,-6 2,-1-2,-1-1,-1 0,-1 0,-1-2,18-35,50-140,-75 180,23-66,-4 0,-4-2,-3-1,-4 0,-4-1,-1-133,-9 219,0-1,-1 0,1 0,0 0,0 1,0-1,0 0,0 0,0 1,0-1,1 0,-1 0,0 1,0-1,1 0,-1 0,0 1,1-1,-1 0,0 1,1-1,-1 1,2-2,10 12,23 45,-21-31,34 50,179 253,-194-286,2-1,1-2,2-1,2-2,63 43,-93-72,0 0,0-1,1 0,0-1,0 0,0 0,0-1,0-1,1 0,-1 0,1-1,-1-1,1 0,-1 0,1-1,-1-1,17-4,-18 3,-1 0,0-1,-1 0,1 0,-1-1,0 0,0-1,0 0,-1 0,0 0,0-1,-1 0,1 0,-2-1,1 0,-1 0,0 0,-1-1,0 1,0-1,3-13,4-29,-2-1,-2 0,-3 0,-4-89,0 61,-25-441,10 401,-5 0,-46-151,52 229,-1 1,-2 0,-2 1,-26-40,34 63,0 0,-2 0,0 1,0 1,-2 1,0 0,0 0,-1 2,-1 0,-34-19,48 29,-1 1,1-1,-1 1,1 0,-1 0,0 0,0 0,1 1,-1-1,0 1,0 0,0 0,1 0,-8 2,9-1,0 0,1 0,-1 0,0 0,0 0,1 1,-1-1,1 1,-1-1,1 1,-1 0,1-1,0 1,0 0,0 0,0 0,0 0,0 0,1 0,-1 0,1 0,-1 0,1 0,0 0,0 1,0-1,0 3,1 11,0 1,1-1,0 0,2 0,0 0,7 18,42 94,-42-105,113 234,-97-207,3 0,72 87,-65-98,64 52,-41-40,202 156,-77-67,-173-130,20 16,49 31,-73-52,1 0,0 0,0-1,0 0,1 0,0-1,-1-1,1 1,0-2,0 1,14-1,-21-1,1-1,-1 1,1-1,-1 0,0 1,1-2,-1 1,0 0,0-1,0 1,0-1,0 0,0 0,-1 0,1 0,-1-1,4-3,5-9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32.1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1,'219'220,"578"538,-787-749,4 6,2 0,-1-2,2 0,0 0,0-2,35 18,-50-29,1 1,0-1,-1 1,1-1,-1 0,1 0,0 0,-1 0,1 0,0-1,-1 1,1-1,-1 0,1 1,-1-1,1 0,-1-1,0 1,1 0,-1-1,0 1,0-1,0 0,0 0,0 0,1-2,8-9,0 0,-2 0,10-19,-4 9,164-287,-172 295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37.3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25,'134'-11,"-20"0,396 8,-344 4,-153-1,41 2,-53-2,1 0,0 0,-1 0,1 1,0-1,-1 0,1 1,0 0,-1-1,1 1,-1 0,1 0,-1 0,1 0,-1 0,0 0,1 0,-1 0,0 1,0-1,0 0,0 1,0-1,1 2,-2 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38.0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0,'1'14,"0"0,1 0,1 0,0 0,1-1,1 1,0-1,1 0,0-1,1 1,14 19,-15-22,258 376,-134-203,-97-138,2 0,56 53,-69-77,1-1,0-1,1-1,1-1,1-1,32 14,-54-28,-1-1,1 1,-1-1,1 0,0 0,-1 0,1-1,0 0,0 1,0-1,-1 0,8-2,2-2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39.0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51,'41'1,"0"1,48 10,-38-6,1-3,0-2,-1-2,67-10,44-2,78-12,-32 1,-186 22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39.8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1,'4'0,"1"1,-1-1,0 1,0 1,0-1,0 1,0-1,0 1,-1 0,1 0,0 1,-1-1,4 4,44 45,-35-34,319 378,-311-362,-2 1,-1 2,-2 0,18 48,-12-18,25 112,-32-91,-3 1,-4 0,-4 1,-8 141,1-220,-2-1,1 0,-1 0,0 0,-1 0,0 0,-1-1,-7 15,2-9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44.4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1416,'2'0,"0"0,0-1,0 1,1-1,-1 1,0-1,-1 0,1 0,0 0,0 0,0 0,0 0,-1 0,1-1,-1 1,1-1,-1 1,1-1,-1 1,0-1,0 0,0 0,0 0,0 0,0 0,0 0,-1 0,1 0,-1 0,1 0,-1-3,3-10,-1-1,-1 1,-1-22,0 17,-12-978,11 971,0 0,-1 0,-2 1,-8-38,11 59,-1-1,1 1,-1 0,0 0,-1 0,1 0,-1 0,0 1,0-1,0 1,-1 0,1 0,-1 0,0 0,-1 1,1-1,0 1,-1 0,0 1,0-1,0 1,-8-3,12 4,-1 1,1-1,0 1,0 0,-1 0,1 0,0-1,-1 1,1 1,0-1,0 0,-1 0,1 0,0 1,-1-1,1 0,0 1,0-1,0 1,0 0,-1-1,0 2,2-1,-1 0,1 0,0-1,-1 1,1 0,0 0,0 0,0 0,0-1,0 1,0 0,0 0,0 0,0 0,0 0,1 0,-1-1,0 1,0 0,1 0,-1 0,1-1,-1 1,0 0,1-1,0 1,-1 0,1-1,-1 1,1 0,0-1,-1 1,2 0,22 18,0-1,1-1,0-1,2-1,41 16,-6-1,372 213,-368-199,-3 2,-1 3,-3 3,71 80,-122-123,0 0,-1 0,0 1,-1 0,0 0,0 1,-1-1,-1 1,1 1,-2-1,0 0,0 1,-1 0,-1-1,1 1,-2 0,0 0,0 0,-1 0,-1-1,0 1,-1 0,0-1,0 0,-1 1,-1-1,0-1,0 1,-11 15,-21 18,-1-2,-2-1,-87 67,28-26,-29 42,101-95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45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799 1071,'-61'134,"5"2,7 2,-46 210,89-319,-20 110,25-126,0-1,0 1,2-1,-1 1,2-1,-1 1,2-1,6 21,-6-28,0 1,0-1,0 0,1 0,0 0,0 0,0-1,1 0,-1 0,1 0,0 0,0-1,0 1,1-2,-1 1,1 0,0-1,0 0,-1 0,1-1,1 0,-1 0,0 0,0-1,10 0,4 0,0-1,-1-1,1-1,-1-1,0 0,35-13,-34 8,-1 0,1-2,-2 0,1-1,-2 0,0-2,0 0,19-22,-27 26,0 0,-1-1,0 0,-1 0,0-1,0 0,-2 0,1 0,-2-1,0 0,0 0,-1 0,-1 0,2-23,-4 32,0-1,-1 1,1 0,-1-1,0 1,0 0,0 0,-1 0,0 0,1 0,-1 0,-1 0,1 1,0-1,-5-4,2 3,-1 0,0 0,0 0,0 1,0 0,-1 0,0 0,-7-2,-13-4,-1 2,0 1,-46-5,65 10,-101-9,-173 5,-69-6,346 12,0-1,0 1,0-2,1 1,-1-1,0 1,0-2,1 1,-1-1,1 1,0-1,-5-5,8 6,0 0,0-1,0 0,0 1,1-1,-1 0,1 0,0 0,0 0,0 0,0 0,1 0,-1 0,1 0,0-1,0 1,0 0,0 0,0 0,1 0,0 0,-1-1,1 1,2-4,13-39,3 1,1 1,45-71,-9 17,16-43,89-237,-137 307,-3-2,-4 0,-2 0,-4-1,3-120,-18 124,4 65,-1 1,0-1,0 0,-1 0,1 1,-1-1,0 0,0 1,-1 0,1 0,-5-5,7 9,0-1,0 1,0-1,-1 1,1-1,0 1,0-1,-1 1,1 0,-1-1,1 1,0-1,-1 1,1 0,-1-1,1 1,-1 0,1 0,0-1,-1 1,1 0,-1 0,0 0,1 0,-1 0,1-1,-1 1,1 0,-1 0,1 0,-1 1,1-1,-1 0,1 0,-1 0,1 0,-1 0,1 1,-1-1,1 0,-1 0,1 1,-1-1,1 0,-1 1,1-1,0 0,-1 1,1-1,0 1,-1-1,1 1,0-1,0 0,-1 1,1-1,0 1,0-1,0 1,0 0,0-1,-1 1,1-1,0 1,0-1,0 1,0-1,1 1,-1 41,72 209,-39-150,25 70,109 225,-147-358,2 0,2-1,1-1,2-2,1-1,50 46,-26-32,-28-26,0 1,-2 1,31 41,-5 14,-37-55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45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1666,'6'-1,"-1"-1,0 1,1-1,-1 0,0 0,0-1,0 1,0-1,-1 0,5-5,9-3,788-483,818-470,-1352 818,-228 125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46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0 972,'345'-171,"156"-81,-231 106,447-226,-706 366,-4 2,1 1,-1-1,1 1,0 0,0 1,0 0,16-2,-4 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47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156 307,'-2'-20,"0"0,-1 0,-1 0,-1 1,-1-1,-1 1,0 1,-2-1,0 1,0 1,-2-1,0 2,-25-28,36 43,-1 0,0-1,0 1,0 0,0-1,0 1,-1 0,1 0,0 0,-1 0,1 0,0 1,-1-1,1 0,-1 0,1 1,-1-1,0 1,-1-1,2 2,1-1,-1 1,0 0,1-1,-1 1,1 0,-1 0,1-1,0 1,-1 0,1 0,0 0,-1 0,1-1,0 1,0 0,0 0,0 0,0 0,0 0,0 0,0-1,0 1,0 1,15 72,42 137,76 308,-94-345,67 181,-102-344,0 0,1 0,0-1,1 0,0 0,0 0,14 15,-17-22,1 0,0 0,0 0,0 0,0 0,1-1,-1 0,1 0,-1 0,1 0,0-1,0 0,-1 0,1 0,0-1,0 1,0-1,0 0,0-1,7-1,41-9,-1-3,-1-3,-1-1,61-33,-76 35,114-53,-137 64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48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0 317,'1'-2,"1"-1,-1 1,1-1,-1 1,1 0,0-1,0 1,0 0,0 0,0 0,0 1,1-1,-1 1,0-1,1 1,3-2,5-4,26-14,1 2,1 1,1 3,70-20,-60 20,378-130,-407 139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32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1 590,'1'-6,"-1"0,1 0,1 0,-1 0,1 0,0 0,1 1,-1-1,1 1,0 0,1 0,-1 0,5-6,10-9,34-30,-29 29,89-92,96-86,-166 161,-29 25,0 1,28-19,-26 22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48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1 342,'133'-7,"196"-34,-222 25,344-77,-7-32,-272 74,-141 43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49.1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0 463,'19'-8,"-1"0,33-7,3-1,540-199,-139 69,-250 96,-181 46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49.9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441 1,'-6'0,"0"1,1 1,-1-1,0 1,1 0,0 0,-1 1,1-1,0 1,0 0,0 0,1 1,-1 0,-5 5,-7 8,1 1,-15 21,-11 17,2 3,4 1,-43 93,60-109,2 1,2 1,2 0,2 0,2 1,-2 49,10-82,1 0,1 0,0 0,1 0,0-1,1 1,1-1,0 1,1-1,12 24,-7-20,1-1,0 0,1 0,1-1,0-1,1 0,19 13,-4-5,2-2,0-1,1-2,1-1,0-2,1-1,1-1,36 7,-42-13,0-1,1-1,-1-2,1 0,-1-3,1 0,-1-2,1-1,-1-1,0-1,-1-2,0-1,0-1,-1-2,0 0,-1-2,0-1,-1-1,-1-1,-1-1,0-1,-1-1,36-44,-38 37,-1-2,-1 0,-1-2,-2 0,-1 0,-2-1,-1-1,-1 0,6-42,-12 53,-1 0,-1 0,-1-1,0 1,-2 0,-1-1,0 1,-2 0,-1 0,0 0,-2 1,0-1,-2 2,0-1,-14-21,12 25,-2 1,0 1,0 0,-2 0,1 2,-19-14,24 21,-1-1,1 2,-1-1,0 1,0 1,0 0,-1 0,1 1,-1 0,0 1,0 0,-18 0,24 2,0 1,0 0,0 0,0 0,1 0,-1 1,-6 3,-10 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51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99,'1'105,"15"123,-11-193,1 0,2-1,1 0,2-1,1 0,2 0,24 41,-35-69,0 0,0 0,0-1,1 1,0-1,0 1,0-1,0-1,1 1,-1-1,1 1,0-1,0-1,0 1,1-1,-1 0,0 0,1 0,0-1,9 2,-8-3,1-1,-1 1,0-1,1-1,-1 1,0-1,0-1,0 1,0-1,0 0,-1-1,1 1,-1-1,0-1,9-7,-2 0,-1 0,0-2,-1 1,-1-1,0-1,0 0,-2-1,14-31,0-12,15-71,-27 95,-7 25,14-50,-1-1,-4-1,-2 0,2-69,-11 150,1-1,1-1,1 1,11 31,35 81,-38-102,429 929,-13-35,-425-914,25 57,-3 0,-3 2,18 88,-37-137,0 0,-1 0,-1 0,0 0,-2 0,0 0,-1 1,-1-1,-1-1,0 1,-1 0,-1-1,-1 0,0-1,-1 1,-1-1,-19 26,23-37,1 0,-1 0,-1 0,1 0,-1-1,0 0,0 0,0-1,0 1,-1-1,1-1,-1 1,0-1,0 0,1-1,-1 0,-1 0,1 0,0-1,0 0,0 0,0-1,0 0,0 0,0-1,-11-3,-1-2,1 0,0-1,1-1,0 0,0-1,1-1,0-1,-23-22,1-5,1-2,2-1,1-2,3-2,2 0,2-2,-40-96,44 78,2 0,3-2,4 0,2 0,-5-128,17 190,-3-77,11-115,-6 175,1 1,1 0,1 0,1 0,1 0,1 1,1 0,1 1,0 0,17-22,13-2,-38 42,0 0,0 0,0 1,0-1,1 1,-1-1,0 1,1 0,-1 0,1 0,-1 0,1 0,0 1,-1-1,1 1,0 0,-1-1,5 2,5 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52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 0,'-14'46,"-13"196,11 0,29 466,-5-616,28 122,-30-188,1 0,2 0,0-1,1 0,2-1,0 0,2-1,0 0,26 30,-35-48,-1-1,1 1,-1-1,1 0,0 0,1-1,-1 0,1 0,-1 0,1 0,0-1,0 0,0 0,0-1,1 1,-1-1,0-1,9 1,7-3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53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173 306,'-2'0,"1"1,-1-1,0 1,1 0,-1-1,1 1,-1 0,1 0,0 0,-1 0,1 0,0 1,0-1,0 0,0 0,0 1,0-1,-2 3,-16 33,16-31,-16 39,2 0,1 1,-16 88,-3 150,32-249,2 0,1 1,2-1,1 0,11 48,-11-70,1 0,0 0,1-1,1 1,0-1,0 0,2 0,-1-1,1 0,1 0,0-1,0 0,1-1,0 0,1 0,0-1,13 7,-9-7,2-1,-1 0,1-1,0-1,0 0,0-2,1 0,-1 0,29-1,-38-2,0 0,-1 0,1-1,0 0,-1 0,1-1,-1 0,0 0,1-1,-1 1,0-2,-1 1,1-1,-1 0,1-1,-1 1,0-1,-1 0,1-1,-1 1,0-1,-1 0,1-1,4-8,7-26,-3 1,-1-2,-2 1,-2-2,3-55,0 15,31-303,-39 313,-2 0,-5 0,-15-94,16 150,0-1,-2 1,0 0,-1 0,-12-24,16 37,1 1,-1-1,-1 1,1 0,0-1,-1 1,0 1,1-1,-1 0,0 1,0-1,-1 1,1 0,-1 0,1 0,-1 0,1 1,-1-1,0 1,0 0,1 0,-1 1,0-1,0 1,0 0,0 0,0 0,0 0,0 1,-6 1,-4 2,1 1,1 1,-1-1,1 2,0 0,0 0,1 1,0 1,1 0,-16 16,-8 13,-44 65,49-62,-81 123,100-149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54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0,'11'2,"-1"0,0 1,1 0,-1 0,-1 1,1 0,0 1,-1 0,0 1,10 7,10 6,50 27,214 131,-219-127,122 108,-181-145,-2 2,0 0,0 0,-2 1,0 1,0 0,-2 0,0 1,10 31,-6-3,-2 1,9 88,-1 258,-3-16,-4-310,-5-47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55.0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73,'36'0,"845"-28,-743 13,243-15,-338 34,-42-5,-1 1,1 0,-1 0,1 0,0 0,-1 0,1 0,-1 0,1 0,-1 0,1 1,-1-1,1 0,-1 0,1 0,-1 1,1-1,-1 0,1 0,-1 1,1-1,-1 0,0 1,1-1,-1 1,1-1,-1 1,0-1,1 0,-1 1,0-1,0 1,0-1,1 1,-1 0,0-1,0 1,0-1,0 1,0-1,0 1,0-1,0 1,0-1,0 1,0 0,0-1,0 1,-1-1,1 1,0-1,0 1,0-1,-1 1,1-1,0 1,-1-1,1 0,0 1,-1-1,1 1,-1-1,1 0,-1 1,-11 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55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0 265,'69'-5,"-1"-3,0-3,126-38,-106 26,434-83,-259 57,-251 47,1-2,0 2,1-1,-1 2,1 0,-1 0,0 1,25 4,-21 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56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1 362,'0'-2,"0"0,1 0,0 0,0 0,-1 0,1 0,0 0,0 0,1 0,-1 0,0 1,1-1,-1 1,1-1,-1 1,1-1,0 1,-1 0,1 0,0 0,0 0,0 0,3-1,51-15,5 7,0 3,1 3,0 2,0 3,0 3,113 21,-155-21,-1 1,1 0,-1 2,0 0,-1 1,0 1,0 1,-1 0,18 14,-23-14,-1 1,0 0,0 0,-1 1,-1 0,0 0,-1 1,0 1,-1-1,0 1,-2 1,7 21,-3 0,-2 0,-2 1,-1 0,-2 62,-21 148,15-216,2-10,-11 79,11-90,-1 1,0-1,0 0,-1 1,0-1,-10 16,8-25,3-11,0-15,-9-182,-4-148,16 250,18-141,46-53,-45 227,-16 184,-3-71,3-1,1 0,12 48,38 116,-47-180,11 33,39 89,-46-124,1 0,0 0,2-1,0-1,2 0,29 29,-40-44,0 0,1-1,0 0,0 1,0-2,0 1,1-1,-1 0,1 0,0-1,0 0,0 0,0-1,0 1,0-2,0 1,12-1,5-5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33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15 918,'-1'-2,"-1"0,1 0,-1 0,1 0,0 0,0 0,0-1,0 1,0 0,0-1,1 1,-1 0,1-1,0-3,-1 5,1 0,0 0,1 0,-1 0,0 0,0 0,0 1,0-1,1 0,-1 0,0 0,1 0,-1 0,1 1,-1-1,1 0,-1 0,1 1,0-1,-1 0,1 1,0-1,0 1,-1-1,1 1,0-1,0 1,0-1,0 1,-1 0,1-1,0 1,0 0,0 0,0 0,0 0,0 0,0 0,0 0,1 0,25 5,-1 1,0 1,0 2,-1 0,0 1,26 16,-40-21,271 138,128 58,-340-167,-32-16,65 24,-101-41,-1-1,1 1,-1-1,1 1,0-1,-1 0,1 0,-1 0,1 1,0-2,-1 1,1 0,0 0,-1 0,1-1,-1 1,1-1,-1 1,1-1,-1 0,1 0,-1 1,3-3,-3 1,1 0,-1 0,0 0,0 0,0 0,0 0,0-1,0 1,0 0,-1-1,0 1,1-1,-1 1,0-4,0-11,-2 0,0 0,-7-29,6 31,-159-732,54 301,100 420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57.2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1,'-6'0,"0"0,0 0,0 0,-1 1,1 0,0 1,0-1,0 1,-5 3,7-3,0 0,1 1,0 0,-1-1,1 1,0 1,1-1,-1 0,0 1,1-1,0 1,0 0,0 0,-1 4,-6 14,2 1,1-1,0 2,2-1,-2 35,3 123,4-141,0 29,3-1,3 0,3-1,3 0,3 0,31 83,-31-111,2 0,1-1,2-1,1-1,2-1,2-1,1-1,1-1,2-2,1-1,47 35,-33-33,1-2,1-2,1-2,89 32,-112-49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58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1,'-5'0,"0"0,0 0,0 0,0 1,0 0,0 0,1 0,-1 1,0-1,1 1,-1 0,1 1,-1-1,1 1,0-1,0 1,1 1,-1-1,0 0,1 1,-5 7,4-4,0 0,1 1,0 0,0-1,1 1,0 0,0 0,1 1,0-1,0 0,1 0,1 12,1-6,1 0,0 0,0-1,1 0,1 0,0 0,1 0,1-1,0 0,0 0,1-1,14 16,-8-11,1-1,0 0,1-1,1-1,0 0,1-1,27 13,-35-20,0-1,0 0,1-1,0 0,-1-1,1 0,0 0,0-1,17-1,-24 0,-1-1,1 1,0 0,-1-1,1 0,-1 0,1 0,-1-1,1 1,-1-1,0 1,0-1,0 0,0-1,0 1,0 0,-1-1,1 1,-1-1,0 0,1 0,-1 0,0 0,-1 0,1-1,-1 1,1 0,-1-1,0 1,0-1,0-5,1-2,-1 0,0 0,-1 0,0 0,-1 0,0 1,-1-1,0 0,-1 0,0 1,0-1,-1 1,-1 0,0 0,0 1,-1-1,0 1,0 0,-1 1,-1 0,1 0,-1 0,0 1,-1 0,0 1,0-1,0 2,-1 0,0 0,0 0,0 1,0 1,-15-3,1 1,2 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58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27,'0'-1,"0"0,1 0,-1 0,1 0,-1 0,1 0,0 0,-1 1,1-1,0 0,0 0,0 1,-1-1,1 0,0 1,0-1,0 1,0-1,0 1,0-1,0 1,0 0,0 0,0-1,0 1,0 0,2 0,36-4,-34 3,86-3,-1 4,0 3,0 5,-1 4,0 3,87 27,-103-19,-1 2,-1 4,-1 3,-1 2,-2 4,-2 3,82 66,-113-78,-2 1,-1 1,-1 2,-1 1,37 58,-51-66,-2-1,0 1,-2 1,0 1,-2-1,-1 1,-2 1,0-1,2 43,-10 85,0-132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1:59.4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0 290,'14'-1,"1"-2,-1 0,0 0,0-1,-1-1,1 0,-1-1,13-8,49-18,684-159,-751 190,-5 1,1 0,0-1,-1 1,1-1,-1 0,1 0,-1 0,1 0,-1-1,0 0,1 1,-1-1,3-3,-6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00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0,'2'7,"0"-1,0 0,1 1,0-1,0-1,1 1,0 0,0-1,0 0,0 0,1 0,7 6,9 12,52 63,-28-35,-2 3,42 69,276 425,-305-461,-45-71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01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23 902,'-10'-52,"1"10,7 25,1 0,1 0,1-1,0 1,1 0,1 0,0 1,1-1,1 1,12-26,-5 19,0 1,2 0,1 1,0 0,2 1,28-27,17-11,2 2,3 3,89-54,-120 84,2 3,1 1,1 2,0 1,1 3,0 1,1 2,57-6,-78 15,-1 1,1 2,-1 0,0 1,0 0,0 2,0 1,-1 0,0 1,0 1,-1 1,1 1,-2 0,0 1,0 1,-1 1,-1 0,0 1,0 1,-2 0,0 1,11 17,-12-15,0-1,-2 1,0 1,-1 0,0 0,-2 0,-1 1,0 1,-1-1,-1 1,-1-1,-1 1,-1 0,-1 0,-1 0,0 0,-2 0,0 0,-1-1,-2 1,-10 26,5-27,-2 0,0-1,-2 0,0-1,-1-1,0 0,-35 25,-14 17,-16 16,-180 126,236-185,1 1,1 1,0 2,1 0,-24 30,45-49,0-1,1 1,-1-1,1 1,-1 0,1-1,-1 1,1 0,-1-1,1 1,0 0,-1-1,1 1,0 0,0 0,0-1,-1 1,1 0,0 0,0-1,0 1,0 0,0 0,0 0,1-1,-1 1,0 0,0 0,0-1,1 1,-1 0,0 0,1-1,0 2,1-1,0 0,-1-1,1 1,0-1,0 1,0-1,0 0,0 1,0-1,0 0,0 0,0 0,2-1,61-14,257-83,-281 89,1 2,71-3,-68 8,1-3,44-10,115-17,-26 5,-108 13,56-14,-124 27,-2 1,0 0,0 0,0-1,0 1,0 0,1 0,-1-1,0 1,-1-1,1 1,0-1,0 1,0-1,0 0,0 0,0 1,-1-1,1 0,0 0,-1 0,1 1,0-2,-4-3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03.1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0 337,'61'-18,"-48"18,-1 0,1 2,0-1,-1 2,0 0,0 0,0 1,0 0,0 1,-1 1,0 0,0 0,0 1,-1 0,0 1,0 0,11 14,-4-5,-2 1,0 0,-1 2,-1-1,-1 2,0 0,-2 0,11 31,-11-15,-2 1,-2-1,-1 1,-1 0,-3 1,-1-1,-2 0,-10 58,10-69,6-32,8-46,37-382,-21 150,-23 245,2-15,1-106,-13 136,5 23,0 0,0 0,0 0,0 0,0-1,-1 1,1 0,0 0,0 0,0 0,0 0,0 0,-1 0,1 0,0 0,0 0,0 0,0 0,-1 0,1 0,0 0,0 0,0 0,0 0,0 0,-1 0,1 0,0 0,0 0,0 0,0 0,-1 0,1 0,0 0,0 0,0 0,0 0,0 0,-1 1,1-1,0 0,0 0,0 0,0 0,0 0,0 0,0 1,0-1,0 0,0 0,-1 0,1 0,0 1,-11 38,9-18,1 0,1-1,0 1,2 0,0 0,2-1,0 1,1-1,1 0,1 0,1-1,0 0,2 0,0-1,1-1,0 1,2-2,0 1,20 17,17 16,2-3,2-2,2-3,70 41,-25-26,186 76,-253-120,-8-5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03.8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0,'-3'1,"0"0,1 0,-1 0,0 0,1 0,-1 0,1 1,-1-1,1 1,0 0,0-1,0 1,0 0,0 0,0 1,0-1,1 0,-1 1,1-1,0 1,0-1,-1 4,-23 62,10-6,4 1,2 0,3 0,2 83,9-23,27 153,-17-189,4 0,49 139,-44-166,2-2,2-1,3-1,56 76,-72-112,32 46,3-3,109 106,-147-159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05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2 656,'-1'-13,"1"1,0-1,2 0,-1 1,1-1,1 1,0 0,1 0,0 0,1 0,1 0,-1 1,2 0,0 0,0 1,0 0,18-17,14-11,2 2,1 1,2 2,1 2,97-48,-63 42,2 3,1 4,86-19,-138 41,0 2,1 1,0 2,-1 0,1 2,0 2,39 5,-57-4,-1 0,0 1,0 1,0 0,0 0,-1 1,1 1,-1 0,-1 0,1 1,-1 1,0-1,-1 2,0-1,0 1,-1 1,0 0,-1 0,0 0,8 16,-1 6,-2 1,-1 0,-2 1,-2 0,0 0,-3 0,0 1,-3 0,0-1,-3 1,-7 50,4-63,0 0,-2 0,0-1,-2 0,0 0,-1-1,-1 0,-1-1,-1 0,-17 19,-17 13,-102 88,61-62,82-69,15-9,25-13,-22 9,0 1,1 1,0 1,0 0,0 1,0 0,0 1,0 1,0 0,0 1,0 0,-1 1,1 0,0 1,18 8,9 6,-1 1,73 48,-83-48,-1 0,-1 2,-1 2,-1 0,-1 1,26 34,-44-50,0 0,-1 1,0-1,0 1,-1 1,0-1,-1 0,0 1,0 0,-1 0,-1 0,1 0,-1 0,-1 0,0 0,-1 0,0 0,0 0,-1 0,0 0,-1 0,0 0,0-1,-1 1,-7 11,0-3,-2 1,0-2,0 0,-2 0,0-1,-24 19,-113 76,99-75,-53 41,-78 52,184-129,-1 1,0 0,0-1,1 1,-1-1,0 0,0 1,1-1,-1 0,0 1,0-1,0 0,0 0,0 0,0 0,0 1,1-1,-1-1,0 1,0 0,0 0,0 0,0 0,0-1,1 1,-1 0,-1-1,-4-7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05.6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1 508,'34'-34,"3"2,0 1,62-38,-28 26,52-33,4 6,178-72,-300 140,1 0,-1 0,0 1,1-1,-1 2,12-2,-2 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36.2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 1341,'-3'3,"0"-1,0 1,0 0,1 0,0 1,-1-1,1 1,0-1,1 1,-1-1,1 1,-1 0,0 5,-1-2,-12 43,2 0,1 1,4 0,-5 99,11-135,2-1,0 1,0 0,1-1,1 1,7 24,-8-34,1-1,0 1,0-1,0 0,0 0,1 0,-1 0,1 0,0-1,0 1,1-1,-1 0,1 0,-1 0,1 0,0 0,0-1,0 0,1 0,-1 0,1 0,-1-1,1 0,7 2,0-1,0-1,0 0,0 0,0-1,0-1,0 0,0 0,19-6,-26 5,0 1,0-2,-1 1,1 0,-1-1,0 0,1 0,-1 0,0 0,-1-1,1 1,-1-1,0 0,0 0,0-1,0 1,0 0,-1-1,0 0,0 0,-1 1,3-8,0-9,-1 0,0 0,-2 0,-1-40,-18-87,12 104,-29-88,35 132,0 0,-1-1,1 1,0 0,0 0,0-1,0 1,0 0,0-1,0 1,0 0,0 0,0-1,0 1,0 0,0-1,0 1,0 0,0 0,0-1,1 1,-1 0,0 0,0-1,0 1,0 0,0 0,1-1,-1 1,0 0,0 0,0 0,1 0,-1-1,0 1,0 0,1 0,-1 0,0 0,0 0,1 0,-1 0,0-1,0 1,1 0,-1 0,0 0,1 0,-1 0,0 0,0 0,1 0,-1 1,0-1,1 0,-1 0,0 0,0 0,1 0,-1 0,0 0,1 1,19 13,-16-11,360 291,-360-291,4 4,1 0,0 0,0-1,10 6,-18-12,0 1,1 0,-1 0,0-1,0 1,1-1,-1 1,1-1,-1 1,0-1,1 0,-1 0,1 0,-1 0,0 0,1 0,-1 0,1 0,-1-1,1 1,-1 0,0-1,1 1,-1-1,0 0,0 1,1-1,-1 0,0 0,0 0,0 0,0 0,0 0,0 0,0 0,0 0,0 0,-1 0,2-3,1-4,0 0,-1 0,0 0,0-1,-1 1,0-1,-1 1,0-1,-1-10,-14-81,15 100,-22-90,-59-158,-58-82,99 240,3 5,-91-196,99 225,-3 1,-68-90,98 142,-25-28,26 30,0 0,0 0,0 0,0 0,0 0,0 0,0 0,0 0,0 1,0-1,-1 0,1 1,0-1,0 1,-1-1,1 1,0-1,-1 1,1 0,0 0,-3 0,4 1,-1 0,1 0,-1 0,1 1,0-1,0 0,-1 0,1 1,0-1,0 0,0 0,0 1,0-1,1 0,-1 0,0 1,1-1,-1 0,0 0,1 0,0 0,0 3,16 30,-16-32,64 111,110 145,-124-186,27 33,3-4,132 125,-207-220,1 0,0 0,0 0,0-1,0 0,1-1,11 6,-16-9,0-1,0 1,-1 0,1-1,0 1,0-1,0 0,0 0,0 0,0-1,0 1,0-1,0 1,-1-1,1 0,0 0,0 0,-1 0,1-1,-1 1,1-1,-1 0,1 0,-1 1,4-5,7-10,1 1,-2-2,0 1,15-31,31-77,-58 124,97-261,-86 222,-2-1,-1 1,-2-1,0-75,-2 129,1-1,0 0,1 0,0-1,0 0,16 21,68 95,-55-82,48 48,-69-79,1-1,1 0,0-2,1 0,0 0,34 15,-50-26,0-1,1 1,-1 0,1-1,-1 1,0-1,1 1,-1-1,1 0,0 1,-1-1,1 0,-1 0,1 0,-1 0,1 0,-1-1,1 1,-1 0,1-1,-1 1,1-1,-1 0,0 1,1-1,-1 0,0 0,0 0,1 0,-1 0,0 0,0 0,0 0,0 0,0 0,0-1,-1 1,1 0,0-1,-1 1,1-1,-1 1,1-1,-1 1,1-3,1-9,-1 0,0 0,0 0,-2-20,0 14,-6-463,-3 388,9 87,0-1,-1 1,-1-1,1 1,-1 0,0 0,-1 0,1 1,-10-13,53 86,102 94,-64-76,-64-70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06.6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 31,'-5'-1,"1"1,0 0,-1 1,1-1,0 1,0 0,-1 0,1 0,0 1,0-1,0 1,0 0,1 0,-1 0,0 1,1-1,0 1,-1 0,-2 3,4-3,1 0,-1 0,1 1,-1-1,1 0,0 1,0-1,1 0,-1 1,1-1,0 1,0-1,0 1,0-1,0 1,1-1,-1 1,1-1,0 0,0 1,1-1,-1 0,1 0,2 5,13 22,1-1,1-1,2-1,0 0,2-2,1 0,1-2,1-1,1-1,1-1,60 32,-48-32,0-2,1-1,1-3,0-1,1-2,0-2,0-2,84 2,-119-8,0-2,0 1,1-1,-1 0,0-1,0 0,-1 0,1-1,0 1,-1-2,1 1,10-8,-13 7,-1 1,0-1,0 0,0-1,-1 1,1-1,-1 1,0-1,0 0,-1 0,0 0,0-1,0 1,0 0,-1-1,0 1,0-1,0-11,1 0,-2 0,-1 0,0 0,-1 0,0 0,-2 0,-8-24,8 29,-2 0,0 1,0 0,-1 0,0 1,-1-1,0 2,-1-1,0 1,-17-14,11 12,0 1,0 0,-1 1,-1 0,1 2,-1 0,-1 1,-32-8,13 8,0 2,-1 1,-48 3,67-1,-1 0,1 0,0-2,0 0,0-2,1 0,-1-1,1-1,0 0,1-1,-17-11,18 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07.4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21,'81'-19,"-62"18,0 1,0 0,1 2,-1 0,0 1,0 1,-1 0,1 2,18 8,24 13,71 41,-107-54,687 442,-680-434,0 2,-2 1,-1 1,-1 2,32 41,-48-54,-2 1,0 0,-1 1,-1 0,0 1,-2-1,0 1,-1 1,0-1,-2 1,0 0,-1 0,-1 19,-8 109,-35 192,39-320,-18 119,18-109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08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0 284,'11'-1,"0"0,0-1,0 0,0-1,13-5,37-8,343-18,-66 8,440-115,-625 101,-118 31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09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1 273,'11'-8,"1"1,-1 0,2 1,-1 0,1 1,16-4,25-6,1 3,1 2,0 3,64 0,-28 1,545-38,473-41,-1065 80,534-29,-557 35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09.9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0 596,'8'-1,"-1"0,1 0,-1-1,1 0,6-4,25-5,25 1,0 3,1 3,0 3,72 8,-36 4,187 45,-259-48,0 0,-1 2,0 1,-1 1,35 20,-55-27,0-1,0 1,-1 0,1 0,-1 1,-1 0,1 0,-1 1,0-1,0 1,-1 0,1 1,-2-1,1 1,-1-1,0 1,-1 0,0 0,0 0,-1 1,0-1,0 0,-1 14,-3 6,-2-1,0 1,-2-1,-1 0,-23 51,-76 124,81-156,-19 24,30-48,0 0,2 1,-11 27,21-41,6-8,8-15,4-35,-2 0,11-80,-4 18,19-72,93-494,-114 586,-10 56,-1 0,-2-1,-1 0,-2-46,-6 67,-1 26,-2 26,5-9,0 1,3 0,0 0,2 0,0-1,3 1,0-1,2 0,0-1,2 0,2 0,0-1,1-1,2 0,26 34,6-1,2-2,3-2,3-3,1-2,3-2,106 64,411 185,-560-288,21 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10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 1,'-3'0,"0"0,0 0,0 0,0 1,0 0,0-1,1 1,-1 0,0 1,1-1,-1 0,0 1,1-1,0 1,-1 0,1 0,0 0,0 0,0 0,0 0,0 1,1-1,-1 1,1-1,-1 1,1-1,0 1,0 0,0 0,1-1,-1 1,0 5,-1 8,0 1,1-1,1 1,3 26,7 37,3-1,36 116,76 147,-80-241,5-2,97 145,-107-186,3-3,3-1,2-3,2-1,66 49,-71-66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11.3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49 109,'-2'0,"0"0,1 0,-1 0,0 0,0 1,1-1,-1 1,0-1,0 1,1-1,-1 1,0 0,1 0,-1 0,1 0,-1 0,1 0,0 1,-1-1,1 0,0 1,-1 1,0 0,0 1,1-1,-1 1,1-1,0 1,0 0,1-1,-1 1,1 0,0 5,0 2,1 1,0-1,1 0,0 0,1 0,6 18,0-12,0 0,1-1,1 0,0 0,18 17,73 69,-81-81,46 42,3-2,91 60,-149-113,0-1,0-1,1 0,-1 0,2-1,-1-1,0 0,25 3,-36-7,-1 0,0 0,0 0,0 0,0 0,0 0,0 0,0 0,0-1,0 1,1 0,-1-1,0 1,0-1,0 1,-1-1,1 1,0-1,0 0,0 0,0 1,0-1,-1 0,1 0,0-1,0 0,1-1,-1 0,0 1,-1-1,1 0,0 0,-1 1,0-1,1-5,-2-8,-1 1,-6-30,6 35,-28-184,22 124,-3 1,-3 0,-37-108,49 171,-1-1,0 1,0 0,-1 0,0 0,0 1,0-1,0 1,-1 0,0 0,0 0,-1 1,-6-5,8 7,-1 0,0 0,0 0,0 0,0 1,0 0,0 0,0 0,0 1,-1-1,1 1,0 0,0 1,0 0,-1-1,1 1,-9 4,-5 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12.3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1,'62'0,"0"4,1 2,-2 2,1 4,-1 2,-1 3,-1 2,77 37,-118-46,0 1,-1 0,0 2,-1 0,-1 0,0 2,-1 0,0 0,-1 2,15 24,6 18,48 112,-75-155,16 37,-2 0,-3 2,-3 0,-1 1,-4 1,-1 0,0 75,-11-105,-1-1,-2 1,-1-1,-1 0,-1 0,-1-1,-1 0,-16 28,19-39,-3 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13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1,'-5'0,"-4"0,-6 0,-5 0,-6 0,-4 0,-4 0,-6 0,1 0,2 0,8 4,5 2,10-1,12 0,6-2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13.8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0 197,'473'-26,"-3"-30,-289 32,-24 5,323-49,-466 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37.5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322 610,'2'-5,"0"1,0-1,0 1,1 0,-1 0,1 0,0 0,4-3,5-8,10-19,-1-1,-1 0,-3-1,0-1,-3-1,12-46,-7 21,-14 48,1-1,-2-1,0 1,-1 0,-1-1,1-32,-3 47,0 0,0 0,-1 0,1 0,0 0,-1 0,1 1,-1-1,1 0,-1 0,0 0,0 0,0 1,0-1,0 0,0 1,-1-1,1 1,0 0,-1-1,1 1,-1 0,-2-2,1 2,1 0,-1 1,0-1,1 1,-1 0,0 0,1 0,-1 0,0 0,1 1,-1-1,0 1,1 0,-1-1,-2 3,-5 1,1 0,0 1,0 1,0-1,1 1,0 1,0 0,-7 7,-248 344,178-201,58-102,25-51,0-1,0 0,1 1,-1-1,1 1,0 0,0-1,0 1,1 0,-1 0,1-1,0 1,0 0,0 0,1 0,-1 0,1-1,1 6,0-5,0-1,0 0,1 0,-1-1,1 1,-1 0,1-1,0 0,0 1,0-1,0 0,0-1,0 1,1 0,-1-1,1 0,-1 0,1 0,5 1,35 4,0-3,0-1,1-2,85-11,155-31,-111 14,-167 27,1 0,-1 0,1-1,-1-1,1 1,-1-1,0 0,0 0,0-1,-1 0,1-1,-1 1,0-1,0 0,-1-1,1 1,-1-1,8-12,103-118,-23 13,-82 108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14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1,'1'23,"1"1,2-1,0 0,1 0,1-1,12 28,65 130,-72-159,182 344,167 354,-344-679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16.7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1 246,'0'-5,"1"0,0 1,0-1,0 0,1 0,-1 1,1-1,0 1,1-1,-1 1,1 0,-1 0,1 0,1 0,-1 1,0-1,1 1,0 0,0 0,0 0,0 1,0-1,8-2,12-6,0 1,1 1,31-7,-31 9,64-19,1 4,0 3,149-9,-231 27,1 1,0 0,-1 0,1 1,0 1,-1-1,1 1,-1 1,0-1,10 6,-14-6,-1 1,1 0,0 0,-1 0,1 0,-1 1,0-1,0 1,-1 0,1 0,-1 0,0 0,0 0,0 1,0-1,-1 0,0 1,0 0,1 8,1 13,-2 0,0 0,-2-1,-1 1,-1 0,-1-1,-14 46,6-35,-1 0,-2-1,-1 0,-34 52,29-59,0 0,-2-2,-46 42,-86 59,152-125,-38 28,28-22,0 1,0 1,1 0,0 0,1 1,0 1,-14 18,25-29,-1-1,1 1,0 0,-1-1,1 1,0-1,0 1,-1 0,1-1,0 1,0 0,0-1,0 1,-1 0,1-1,0 1,0 0,1-1,-1 1,0 0,0-1,0 1,0 0,0-1,1 1,-1 0,0-1,1 1,-1-1,0 1,1 0,-1-1,1 1,-1-1,1 1,-1-1,1 0,-1 1,1-1,0 1,-1-1,1 0,-1 0,1 1,0-1,-1 0,1 0,0 0,-1 0,1 0,0 1,0-1,-1-1,1 1,1 0,44-2,-46 2,434-71,-89 14,-234 38,-45 6,119-6,-154 20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17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0 350,'8'-4,"-1"0,1 1,0 0,1 0,-1 1,0 0,1 0,-1 1,1 1,-1-1,1 1,-1 0,1 1,-1 0,14 4,-13-2,0 1,0 0,0 1,0 0,-1 0,0 0,0 1,-1 1,0-1,0 1,12 15,-5-1,-1 0,0 1,-2 0,-1 1,0 0,-2 1,0-1,-2 2,6 42,-4 44,-4-1,-5 1,-5 0,-5-1,-5 0,-54 195,149-612,45-183,-11 40,-1 83,-105 335,-7 29,-3 7,-16 49,9-10,1 0,2 0,2 1,2 0,2 0,2 0,2-1,2 1,1 0,3-1,20 62,-22-84,2-1,1 0,0 0,2-1,0 0,1-1,1 0,0-1,2-1,0-1,0 0,2-1,-1 0,2-2,30 17,2-5,1-3,2-1,0-3,105 19,-121-29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18.1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1,'-2'0,"0"0,0 1,0 0,0-1,0 1,1 0,-1 0,0 0,1 0,-1 0,0 0,1 0,-1 1,1-1,0 0,0 1,-1-1,1 1,0 0,0-1,0 1,0 0,1 0,-1-1,0 1,1 0,0 0,-1 3,-8 61,8-59,-2 78,4 1,4 0,3 0,4-1,28 105,-12-94,3-2,4-1,5-1,64 109,-77-157,1-1,47 55,-60-81,1-1,0 0,1-1,1-1,0-1,1 0,39 19,-30-22,-5-5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19.2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0 596,'1'-3,"1"0,-1 0,0 0,1 1,-1-1,1 1,0-1,0 1,0-1,4-2,2-5,31-39,1 2,2 1,3 3,1 1,2 3,2 2,85-49,-87 59,2 3,1 2,1 3,0 1,1 3,1 3,0 1,96-5,-140 16,-1-1,1 2,0-1,-1 1,1 1,-1 0,0 0,1 0,-1 2,0-1,0 1,-1 0,16 10,-19-9,1 0,-1 0,0 1,0 0,0 0,-1 0,0 0,0 1,-1 0,0-1,0 1,0 1,-1-1,0 0,0 0,-1 1,0-1,0 9,-1 7,-1 0,-1 0,0 0,-2-1,-1 1,-1-1,0 0,-2-1,-1 1,0-1,-16 25,-5 1,-1 0,-3-2,-55 58,59-73,20-22,1 1,0 1,1-1,-11 18,18-27,1 1,-1-1,1 1,0-1,0 1,-1 0,1-1,0 1,0-1,0 1,-1 0,1-1,0 1,0 0,0-1,0 1,0 0,1-1,-1 1,0 0,0-1,0 1,0 0,1-1,-1 1,0-1,1 1,-1 0,0-1,1 1,-1-1,1 1,-1-1,1 1,-1-1,1 0,-1 1,1-1,-1 0,1 1,0-1,-1 0,1 0,-1 1,1-1,0 0,-1 0,1 0,0 0,-1 0,2 0,43 2,-38-2,-2 0,356 7,-304-2,1 2,-1 3,-1 2,67 24,-114-33,0 1,-1-1,0 1,1 1,-1-1,-1 1,1 1,-1 0,10 8,-15-11,0 0,0 0,0 0,0 0,-1 0,1 1,-1-1,0 0,0 1,0-1,0 1,-1-1,1 1,-1-1,0 1,0-1,0 1,-1 0,1-1,-1 1,0-1,0 0,0 1,0-1,0 0,-4 6,-10 15,-1 0,-1-1,-2-1,0-1,-1 0,-33 26,-3 4,-53 58,22-21,-3-3,-103 74,167-143,6-6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19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0,'9'1,"0"1,0-1,0 1,-1 1,1-1,-1 2,0-1,9 5,4 2,99 50,220 148,-286-172,25 17,-3 3,121 116,-165-140,-1 3,-2 0,-1 2,-1 1,-3 1,-1 1,31 76,-41-76,-2 0,-2 0,-2 1,4 63,-11 166,-3-214,-3 0,-2 0,-2-1,-3 0,-3-1,-26 63,20-77,11-29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21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759 1,'4'60,"3"0,3 0,2-1,23 66,-18-64,142 462,48 188,-170-549,-36-159,-1-1,1 0,-1 0,1 0,0 0,0 0,-1 0,1 0,1 0,-1 0,0 0,0 0,1-1,-1 1,1-1,1 3,-2-4,0 0,1 1,-1-1,0 0,0 1,0-1,0 0,0 0,0 0,0 0,0 0,0 0,0 0,1 0,-1-1,0 1,0 0,0-1,0 1,0-1,0 1,1-2,3-1,0-1,0-1,0 1,0-1,-1 0,0 0,0 0,5-10,238-431,-239 432,-1-2,1 1,1 0,14-17,-23 31,1 1,0 0,-1-1,1 1,0-1,-1 1,1 0,0 0,0-1,-1 1,1 0,0 0,0 0,0 0,-1 0,1 0,0 0,0 0,0 0,-1 0,1 1,0-1,0 0,-1 1,1-1,0 0,-1 1,1-1,0 1,-1-1,1 1,0-1,-1 1,1-1,-1 1,1-1,-1 1,1 0,-1-1,0 1,1 0,-1 0,0-1,1 2,18 36,-8-3,-2 0,-1 1,-2 0,-1 0,-1 64,-3-66,4 269,-7-246,-3 1,-3-1,-18 70,26-124,-1-1,0 1,0 0,0 0,0-1,0 1,-1-1,1 1,-1-1,0 0,0 1,1-1,-1 0,-1 0,1 0,0 0,0-1,-1 1,1-1,-1 1,1-1,-1 0,0 0,1 0,-1 0,0 0,0-1,0 1,0-1,1 0,-1 0,0 0,0 0,-5-1,-8-3,0 1,1-2,-1 0,1-1,-14-8,18 9,-458-237,-46-19,419 218,-257-102,346 143,0-1,0 0,0 0,0-1,0 1,-9-9,15 11,0 1,1-1,-1 1,1-1,-1 0,0 1,1-1,0 0,-1 0,1 1,-1-1,1 0,0 0,0 1,-1-1,1 0,0 0,0 0,0 0,0 0,0 1,0-1,0 0,1-1,0 0,0 0,0 0,0 0,1 1,-1-1,0 0,1 1,0 0,-1-1,1 1,0 0,0 0,0 0,3-2,15-5,0 1,1 1,-1 1,1 0,1 2,35-2,-20 2,836-42,-451 31,526-16,-946 30,11 0,-1 0,0-1,1 0,-1-1,0-1,0 0,16-6,-31 11,-7 2,0 1,0 1,0 0,-9 8,7-2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24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231 690,'1'-21,"0"16,-1-1,1 1,-1-1,0 1,0-1,-1 1,0-1,0 1,0 0,0-1,-1 1,-4-8,19 52,219 412,194 428,-421-865,-2-9,0 1,0 0,-1 0,1 0,-2 0,1 1,-1-1,0 1,0-1,0 1,-1-1,0 1,-1 6,0-13,1 1,-1 0,1-1,-1 1,1-1,-1 1,1-1,-1 1,1-1,-1 1,0-1,1 0,-1 1,0-1,1 0,-1 1,0-1,0 0,1 0,-1 0,0 0,0 0,1 0,-1 0,0 0,0 0,1 0,-1 0,0 0,0 0,1-1,-1 1,0 0,1-1,-1 1,0 0,1-1,-1 1,1-1,-1 1,0-1,1 1,-1-1,1 1,-1-2,-28-24,-67-86,4-4,-114-191,106 131,-97-239,153 309,-30-117,60 169,2-1,3 1,2-2,0-70,7 112,1-1,0 1,1 0,0 0,1-1,1 1,9-24,-10 32,0 0,1 0,0 0,0 0,0 1,1 0,0 0,-1 0,2 1,-1-1,1 1,-1 0,1 1,0-1,0 1,1 1,-1-1,9-1,0-1,-1 2,2-1,-1 2,0 0,0 1,1 1,-1 0,0 1,1 1,19 4,-25-3,1 0,-1 1,-1 0,1 1,-1 0,1 1,-2 0,1 0,-1 0,1 1,-2 1,1-1,-1 1,0 1,9 15,0 4,-1 2,-2 0,-1 1,-1 0,-2 0,-1 1,8 64,-8 1,-6 134,-2-202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25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1 354,'5'-3,"1"0,0 0,0 1,0-1,0 1,0 1,0-1,0 1,1 0,-1 0,0 1,12 1,-3-2,20 1,-1 2,1 1,0 2,-1 1,0 1,0 3,-1 0,0 2,-1 2,0 1,-1 1,-1 2,-1 0,0 3,36 32,-55-43,0 1,-1 0,0 0,-1 1,0 0,-1 1,0-1,-1 1,0 1,7 25,-9-18,0 0,-1-1,-1 1,-1 0,-1 0,-5 37,5-53,-1-1,-1 0,1 0,0 0,-1 0,0 0,0 0,0-1,-3 5,4-7,1-1,0 1,-1-1,1 1,-1-1,1 0,-1 1,1-1,-1 1,1-1,-1 0,1 1,-1-1,0 0,1 0,-1 1,1-1,-1 0,0 0,1 0,-1 0,0 0,1 0,-2 0,1-1,0 1,0-1,0 0,0 0,1 1,-1-1,0 0,0 0,0 0,1 0,-1 0,1 0,-1 0,1 0,-1 0,1 0,0-1,-1 1,1-1,-6-28,2 1,1-1,1 0,2 0,4-41,-2 28,23-204,2-27,-27 249,1 0,7-34,-3 38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26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1092,'178'-202,"-150"164,-1-1,-3-1,33-72,-33 60,-12 27,0-1,8-30,-20 54,1 1,-1-1,1 0,-1 1,1-1,-1 0,0 1,0-1,0 0,0 1,0-1,0 0,-1 1,1-1,0 0,-1 1,1-1,-1 1,0-1,1 1,-1-1,-1-1,1 2,-1 0,1 1,0-1,-1 0,1 1,-1-1,1 0,-1 1,1 0,-1-1,1 1,-1 0,0 0,1 0,-1 0,1 0,-1 0,-2 1,-5 1,0 0,0 1,0 0,1 0,-1 1,-13 9,-17 14,1 3,1 1,-59 65,-82 123,97-100,72-105,2 0,0 0,1 1,0 0,1 1,-6 28,11-40,0-1,0 0,0 1,0-1,0 0,1 1,0-1,-1 0,1 0,0 0,1 0,-1 1,0-1,1-1,0 1,0 0,0 0,0-1,0 1,0-1,1 1,-1-1,1 0,-1 0,1 0,0-1,4 3,8 3,1 0,0-1,0-1,20 4,-13-3,84 18,0-5,1-4,0-5,1-5,172-14,-264 8,0 0,0-1,-1-1,1-1,-1-1,0 0,29-13,-37 13,0 0,0 0,-1-1,0 0,0 0,-1 0,0-1,0 0,0-1,-1 1,0-1,0 0,-1 0,0 0,-1-1,3-8,7-29,-2 1,-3-2,-1 1,-2-1,-3 0,-1 0,-8-63,-3 33,-3 1,-3 1,-44-123,46 160,-1 1,-27-45,32 65,-1 1,-1 0,0 0,-1 1,0 1,-27-22,39 35,-1 0,0-1,0 1,0 0,0 0,0 0,0 1,0-1,0 0,0 1,0-1,0 1,-1 0,1 0,0 0,-3 0,4 0,1 0,-1 0,1 0,0 0,-1 1,1-1,0 0,-1 0,1 0,0 1,-1-1,1 0,0 0,-1 1,1-1,0 0,0 1,-1-1,1 0,0 1,0-1,0 0,0 1,-1-1,1 0,0 1,0-1,0 1,0-1,0 1,10 19,5-3,2-1,0-1,1 0,35 21,11 9,-58-40,481 408,-444-371,-1 2,-3 2,52 79,-87-121,-1 2,0-1,-1 0,1 1,-1-1,0 1,0 0,-1-1,0 1,0 0,0 0,-1 0,1 0,-1 0,-1 0,1 0,-3 9,0-8,0-1,0 0,0 1,-1-1,0-1,0 1,-1-1,1 1,-1-1,0 0,-1-1,1 1,-1-1,-8 5,-9 5,2-1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40.2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1,'-2'0,"0"1,0-1,0 1,0-1,0 1,0 0,1 0,-1 0,0 0,0 0,1 0,-1 1,1-1,-1 0,1 1,-1-1,1 1,0 0,0-1,0 1,0 0,0 0,0 0,0 0,1 0,-1 0,1 0,-1 0,1 0,0 0,0 0,0 3,-1 8,0 1,1-1,3 20,1-10,1-1,1 0,1 0,1-1,18 36,66 100,-54-98,171 246,-36-56,2 41,-147-236,-2 2,-3 1,25 89,-33-106,-15-41,0 1,0-1,0 1,0-1,0 1,0-1,0 1,1-1,-1 1,0-1,0 1,0-1,1 1,-1 0,0-1,1 1,-1-1,0 1,1 0,-1-1,0 1,1 0,-1-1,1 1,-1 0,0 0,1 0,-1-1,1 1,-1 0,1 0,-1 0,1 0,-1 0,1 0,-1 0,1 0,-1 0,1 0,-1 0,1 0,-1 0,1 0,-1 0,1 0,-1 1,1-1,-1 0,1 0,-1 1,0-1,1 0,-1 1,1-1,-1 0,0 1,1-1,-1 0,0 1,0-1,1 1,-1-1,0 1,0-1,1 2,5-31,-1 1,-1-1,-2 0,-1 0,-3-48,0 9,0-590,20 944,-9-183,111 999,-119-1097,2 25,2 0,1 0,1 0,22 54,-35-92,0 1,-1 0,0 0,0 0,0 1,-1 0,-11-6,-4-5,-438-291,-154-19,595 311,19 16,1-1,0 0,0 1,-1-1,1 1,0-1,0 0,0 1,0-1,0 0,0 1,0-1,0 0,0 1,0-1,0 0,0 1,0-1,1 1,-1-1,0 0,1 0,2-3,0 0,1 1,-1-1,1 1,0 0,0 0,6-3,0-1,352-253,80-56,21 35,-432 265,0-1,-2-2,0 0,50-46,-33 23,-25 24,31-35,-74 83,2 1,1 1,-27 61,-41 130,50-123,-150 397,162-459,8-17,10-9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28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2054,'5'-2,"0"1,0-1,-1-1,1 1,-1 0,1-1,-1 0,0 0,0-1,5-4,10-7,64-45,-3-3,-3-4,94-103,-128 126,-30 33,-1 0,0-1,-1-1,-1 0,1 0,-2-1,0 0,11-26,-20 39,1 0,0 0,-1 0,0-1,1 1,-1 0,0 0,0-1,0 1,1 0,-1-1,-1 1,1 0,0 0,0-1,0 1,-1 0,1-1,-1 1,1 0,-1 0,1 0,-1 0,0-1,1 1,-1 0,0 0,0 0,0 1,0-1,0 0,0 0,0 0,0 1,0-1,0 0,0 1,-1-1,1 1,0-1,0 1,-1 0,1 0,0-1,-1 1,0 0,-4 0,0 0,1 0,-1 0,0 1,1 0,-1 0,0 0,1 1,-8 3,-1 3,1 0,-1 1,2 0,-1 1,2 0,-1 1,1 1,1 0,0 0,-9 15,3-2,2 0,0 1,1 1,-13 43,20-52,2 0,0 0,1 0,0 1,2-1,0 1,1 0,5 29,-3-34,1-1,0 0,2-1,-1 1,1-1,1 1,0-2,1 1,0-1,1 0,0 0,17 16,-6-10,1 0,1-2,0 0,0-1,37 16,123 42,-122-50,-54-20,-1-1,0 1,0-1,0 0,1 0,-1 0,1 0,-1-1,1 0,-1 0,0 0,1 0,-1-1,6-1,-8 1,1-1,-1 0,1 1,-1-1,0 0,1 0,-1 0,0-1,0 1,-1 0,1-1,0 0,-1 1,0-1,1 0,-1 1,0-1,0 0,-1 0,1 0,0-6,55-350,-49 296,-7 49,1-1,1 0,0 1,1-1,0 1,1 0,10-24,-12 37,-1-1,0 0,0 1,1-1,-1 1,1 0,-1 0,1-1,-1 1,1 0,0 0,0 0,-1 1,1-1,0 0,0 1,0-1,0 1,0 0,0-1,0 1,0 0,0 0,0 0,0 1,0-1,0 0,0 1,0-1,0 1,-1 0,1-1,3 3,8 3,0 1,-1 1,20 15,-17-12,28 17,-1 3,-2 1,-1 2,-2 2,59 72,-81-72,-18-27,-11-22,7 3,0-1,1 1,0-1,1 0,0 0,1 0,-5-21,-13-90,15 75,0 4,2 0,1 0,4-64,0 105,0-1,0 1,0 0,1 0,-1-1,0 1,1 0,0 0,-1-1,1 1,0 0,0 0,1 0,-1 0,0 0,1 0,-1 1,1-1,-1 0,1 1,0-1,3-1,-3 2,1 0,0 0,0 1,-1 0,1-1,0 1,0 0,0 0,-1 1,1-1,0 0,0 1,-1 0,1 0,5 2,10 5,-1 2,0 0,0 1,16 15,-25-20,166 134,-78-59,138 87,-232-166,0-1,0 1,1-1,-1 1,0-1,0 0,1 0,-1 0,1 0,-1-1,1 1,-1-1,1 1,-1-1,1 0,0 0,-1 0,1 0,-1-1,1 1,2-1,-3-1,0 0,0 0,0 0,-1 0,1 0,-1-1,1 1,-1 0,0-1,0 1,0-1,0 1,-1-1,1 1,-1-1,1 0,-1 1,0-1,0 0,0 1,-1-5,-6-145,-6 0,-55-248,38 256,-6 1,-68-170,84 262,-3 1,-2 0,-2 2,-2 1,-2 2,-2 0,-2 3,-2 1,-53-47,76 76,-1 1,0 0,0 1,-32-15,44 24,-1-1,1 1,0 0,-1 0,1 1,-1-1,1 1,-1 0,0-1,1 2,-1-1,1 0,-7 2,7-1,1 1,-1-1,1 0,0 1,0-1,0 1,0 0,0 0,0 0,0 0,0 0,1 0,-1 1,1-1,0 0,-1 1,1-1,0 1,1-1,-2 6,0 0,1 0,0 0,1 0,-1 0,2 0,-1 0,1 1,0-1,1-1,0 1,0 0,1 0,6 13,6 9,2 0,20 27,-20-32,67 92,4-4,5-3,5-5,4-4,157 118,-183-155,-35-28,83 55,-121-89,0 0,0 0,0 0,0-1,0 1,1-1,-1 0,1 0,-1 0,0 0,1-1,-1 1,1-1,0 0,-1 0,1 0,-1 0,1-1,-1 0,4 0,9-8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29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1 119,'0'-4,"4"-2,5-3,6-1,4 2,3-2,3-4,4 1,-2-2,-2 2,-1 3,-4 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30.9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1,'1'18,"2"0,1 0,0-1,1 1,1-1,0 0,2-1,17 31,-5-7,357 705,-291-575,118 269,-201-430,1 1,0-1,0 0,1 0,10 12,-14-20,0 0,-1 0,1 0,0 0,1 0,-1 0,0 0,0 0,0-1,0 1,1 0,-1-1,0 1,0-1,1 0,-1 1,1-1,-1 0,3 0,-2 0,0-1,0 0,-1 1,1-1,0 0,-1 0,1 0,0 0,-1-1,1 1,-1 0,0-1,1 1,-1-1,0 1,0-1,0 0,2-3,15-31,-1-2,-2 0,13-47,-13 38,132-547,-116 444,-23 129,-8 20,0 1,0 0,0 0,0 0,0 0,0 0,0 0,1-1,-1 1,0 0,0 0,0 0,0 0,0 0,1 0,-1 0,0 0,0 0,0 0,0 0,0 0,1 0,-1 0,0 0,0 0,0 0,0 0,1 0,-1 0,0 0,0 0,0 0,0 0,0 0,1 0,-1 0,0 0,0 0,0 0,0 0,0 1,0-1,1 0,-1 0,0 0,0 0,0 0,0 0,0 1,0-1,0 0,0 0,0 0,10 38,1 100,-7 171,-5-175,-24 542,22-649,2-5,-2 0,0 0,-1 0,-1-1,-1 0,-17 40,22-59,-1 0,1 0,0 0,-1-1,1 1,-1-1,1 1,-1-1,0 1,0-1,0 0,1 0,-1 0,0 0,-1 0,1 0,0 0,0-1,0 1,0-1,0 0,-1 1,1-1,0 0,0 0,-1-1,1 1,0 0,0-1,0 1,-1-1,1 0,0 0,-3-1,-7-4,0-1,0 0,1 0,-16-14,15 11,-70-49,-2 3,-2 4,-2 4,-118-45,185 85,14 6,1 0,-1 0,0-1,1 1,-1-2,1 1,0-1,0 0,0 0,1 0,0-1,-1 0,-6-9,5-3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31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1416 198,'6'-55,"-4"45,-1 0,1 0,-2 0,0 0,0 0,0 0,-3-12,2 19,0 0,-1 0,1 0,-1 1,1-1,-1 0,0 1,0-1,0 1,-1 0,1-1,0 1,-1 0,1 1,-1-1,0 0,0 1,1-1,-1 1,0 0,0 0,0 0,0 1,-1-1,1 1,0-1,0 1,-4 0,-6 0,-1 0,0 0,1 2,-1-1,1 2,-26 7,-79 36,100-37,-49 22,2 3,2 3,1 3,3 2,-94 86,73-50,4 4,3 2,-66 101,101-129,2 2,3 1,3 2,2 1,-28 91,46-121,3 1,0-1,2 1,1 0,2 1,1-1,2 0,1 1,2-1,1 0,1-1,2 1,12 31,3-11,3 0,50 78,82 92,-64-93,-23-27,94 185,-135-225,-3 3,-3 0,-2 1,18 104,-26-88,-4 0,-3 1,-3 0,-5 1,-15 118,10-174,0 1,-2-1,-2 0,0-1,-2 0,-25 43,29-57,-1-1,0 1,-1-2,-1 1,0-1,0-1,-1 0,-1 0,0-2,0 1,-1-2,0 0,-28 12,36-18,0 0,0 0,0-1,0 0,0 0,0 0,0-1,0 0,0 0,0 0,0-1,0 0,0 0,0-1,0 1,0-1,1-1,-1 1,1-1,-1 0,1 0,0-1,0 1,0-1,-4-5,-11-11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32.0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0 767,'9'-4,"23"-10,18-15,23-10,14-12,10-9,0-4,5-2,-3-2,-1 1,-9 0,-12 7,-6 6,-7 11,-14 10,-8 6,-11 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33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2026,'1'11,"0"-1,1 1,0 0,1-1,0 1,1-1,5 13,40 65,-42-76,2 0,0-1,0 1,1-2,0 0,1 0,17 11,-21-15,1-2,0 1,0-1,0 0,1 0,0-1,-1-1,1 1,0-1,0-1,0 0,17 1,-22-3,-1 0,0 0,0 0,1 0,-1-1,0 1,0-1,0 0,0 0,-1 0,1 0,0 0,-1 0,0-1,1 0,-1 1,0-1,0 0,-1 0,1 0,0 0,-1 0,0 0,1-4,5-12,-1 0,6-36,-11 49,16-113,2-123,-19 237,0 1,1 0,-1 0,1 0,0 0,0 0,0 0,0 0,1 0,-1 0,1 1,0-1,0 1,1-1,3-4,-3 6,-1 1,1-1,-1 1,1 0,0-1,-1 1,1 0,0 1,0-1,0 1,0-1,0 1,-1 0,1 0,0 0,0 0,0 0,0 1,0 0,0-1,-1 1,6 2,40 13,82 14,-112-27,0-1,0-1,1 0,-1-2,1 0,-1-1,0 0,19-6,-31 6,0-1,0 0,0 0,0 0,0-1,-1 1,1-1,-1-1,0 1,0-1,-1 0,1 0,-1 0,0-1,-1 1,1-1,-1 0,0 0,-1 0,1 0,1-8,3-14,-1 0,-1 0,1-47,-5 63,1-81,-4 0,-4 0,-4 1,-4 0,-4 1,-46-135,36 138,-5 2,-3 2,-3 1,-5 1,-3 3,-73-94,110 159,7 10,1 0,-1 0,0 0,0 0,0 1,-1-1,1 1,-1 0,0 0,0 0,0 1,-8-4,12 6,0 0,0 0,0 0,0 0,-1 0,1 0,0 0,0 0,0 0,0 0,-1 0,1 0,0 0,0 0,0 0,0 0,-1 0,1 1,0-1,0 0,0 0,0 0,0 0,0 0,0 0,-1 1,1-1,0 0,0 0,0 0,0 0,0 0,0 1,0-1,0 0,0 0,0 0,0 1,0-1,0 0,0 0,0 0,0 0,0 1,0-1,0 0,0 0,4 15,10 14,30 35,3-2,3-1,65 61,-7-8,742 846,-811-916,51 63,-70-77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35.0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1805,'0'-7,"1"0,0 1,0-1,1 0,0 1,0-1,0 1,1 0,0-1,0 1,1 1,8-11,5-5,0 2,22-18,-15 14,91-85,5 4,165-109,89-36,-367 245,-1-1,1-1,-1 1,0-1,0 0,0 0,-1-1,0 0,6-10,-14 24,1 0,1 0,-1 0,1 0,0 0,1 1,-1-1,1 0,1 0,0 0,0 1,0-1,5 13,2 5,0-1,20 36,-14-35,2-1,0 0,1-1,1-2,42 39,-20-24,2-3,57 35,-93-64,0-1,0 1,0-2,0 1,0 0,1-1,-1 0,11 1,-14-3,-1 0,0 0,0 0,0 0,1 0,-1-1,0 1,0-1,0 0,0 1,0-1,0 0,0 0,0-1,0 1,0 0,-1 0,1-1,0 1,-1-1,1 0,-1 1,0-1,1 0,-1 0,0 0,0 0,0 0,1-4,2-7,0-1,0 0,-1 1,-1-2,1-25,-6-79,0 55,0-8,3-109,0 180,0 0,0-1,-1 1,1 0,0 0,1 0,-1 0,0 0,0 0,0-1,1 1,-1 0,1 0,-1 0,1 0,-1 0,1 0,-1 0,1 0,0 1,-1-1,1 0,0 0,0 0,0 1,0-1,0 0,0 1,0-1,0 1,0-1,0 1,0 0,0-1,0 1,0 0,0 0,0 0,1 0,-1 0,0 0,0 0,0 0,0 0,0 0,0 1,0-1,2 1,6 3,0 0,0 1,0 0,13 10,-7-5,29 19,20 13,1-2,2-3,92 36,-158-73,0 1,0-1,0 0,0 1,-1-1,1 0,0 0,0 0,0 0,0 0,0 0,0 0,0 0,0 0,0 0,-1 0,1 0,0-1,0 1,0 0,0-1,-1 1,1-1,0 1,0-1,-1 1,1-1,0 0,0 1,-1-1,1 0,-1 1,1-1,-1 0,1 0,-1 1,0-1,1 0,-1 0,0 0,1 0,-1-1,3-46,-3 37,-2-104,-28-196,20 254,-3 0,-2 0,-3 2,-2 0,-35-68,41 97,-1 0,-23-29,33 49,0-1,0 1,0 1,-1-1,0 1,0 0,-1 0,1 1,-1 0,0 0,0 0,0 1,-11-3,18 5,-1 1,1 0,0 0,0 0,-1 0,1 0,0-1,0 1,-1 0,1 0,0 0,-1 0,1 0,0 0,-1 0,1 0,0 0,0 0,-1 0,1 0,0 0,-1 0,1 1,0-1,-1 0,1 0,0 0,0 0,-1 0,1 1,0-1,0 0,0 0,-1 0,1 1,0-1,0 0,0 0,-1 1,1-1,0 0,0 0,0 1,0 0,8 14,20 15,47 27,108 60,24 17,-194-125,11 8,-1 1,41 41,-58-52,0 0,0 1,-1 0,0 0,-1 0,1 1,-2 0,1 0,-1 0,0 0,-1 0,0 0,0 11,0 36,-4 0,-1 0,-18 85,5-31,11-76,2-16,0 1,1-1,1 1,1 0,4 31,-4-49,0 1,0-1,0 1,0-1,1 1,-1-1,0 1,1-1,0 1,-1-1,1 0,0 1,0-1,-1 0,1 1,0-1,0 0,0 0,1 0,-1 0,0 0,0 0,0 0,1-1,-1 1,1 0,-1-1,0 1,1-1,-1 1,1-1,-1 0,1 1,-1-1,1 0,-1 0,1 0,-1 0,1-1,0 1,-1 0,1 0,-1-1,0 1,1-1,-1 0,1 1,-1-1,0 0,2-1,10-6,-1 0,0-1,-1-1,14-13,-11 10,60-52,-47 43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35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78 667,'1'-5,"0"0,1 0,0 0,0 0,1 0,-1 1,1-1,0 1,4-5,1-3,112-193,-57 94,-52 92,0-1,-1 0,-1-1,-1 1,-1-1,-1-1,-1 0,3-22,-8 41,0 1,0-1,0 1,0-1,-1 0,1 1,-1-1,0 1,1-1,-1 1,0-1,-1 1,1 0,0-1,-1 1,1 0,-1 0,0 0,-3-3,2 2,-1 0,0 1,0 0,-1-1,1 1,0 0,-1 1,1-1,-1 1,-7-1,5 1,0 0,-1 0,1 1,-1 0,1 0,-1 1,1 0,0 0,0 1,-1 0,1 0,0 1,0 0,-7 5,1 2,1 1,0 1,0 0,1 1,1 0,1 1,0 0,-11 21,7-8,1 1,2 0,-14 54,20-66,1 0,1 0,1 1,0-1,1 0,1 1,0-1,1 0,1 0,0 0,1 0,1 0,1-1,0 0,1 0,0 0,2-1,-1 0,13 15,12 15,2 0,1-3,3 0,1-3,71 53,-102-85,0 0,1-1,0 0,0-1,15 5,-21-8,-1 0,0-1,1 1,-1 0,1-1,-1 0,0 0,1 0,-1 0,1-1,-1 0,0 1,1-1,-1 0,0 0,0-1,1 1,-1-1,0 1,-1-1,4-3,5-6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37.1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 11,'-4'0,"-6"0,-1-5,2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37.5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0,'-5'0,"-4"0,-6 0,-4 4,-4 2,-1-1,-1 3,0 1,-1-2,1-1,4 1,2 1,4-2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42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1 242,'0'10,"1"1,1-1,0 1,1-1,-1 1,2-1,0 0,0 0,6 10,11 14,26 36,-22-36,657 1027,-652-1010,24 40,74 170,-113-218,-16-43,1 0,0 0,0 0,0 0,0 0,0 0,0 0,0 0,0 0,0 0,0 0,-1 0,1 0,0 0,0 0,0 0,0 0,0 0,0 0,0 0,0 0,0 0,0 0,0 0,0 0,-1 0,1 0,0 0,0 0,0 0,0 1,0-1,0 0,0 0,0 0,0 0,0 0,0 0,0 0,0 0,0 0,0 0,0 1,0-1,0 0,0 0,0 0,0 0,0 0,-14-21,-116-173,-5-9,21 1,9-5,-79-223,100 176,75 217,1 0,2 0,2-1,1 0,2-40,2 71,0-1,0 1,1-1,0 1,0 0,1 0,0 0,0 0,0 0,1 1,0-1,0 1,1 0,0 0,0 1,0-1,1 1,8-6,8-4,0 2,1 0,47-18,-68 30,7-3,0 0,1 0,-1 1,1 1,0 0,16-2,-22 4,1 1,-1-1,0 1,0-1,1 1,-1 1,0-1,0 0,0 1,0 0,0 0,-1 0,1 1,-1-1,1 1,-1 0,5 5,12 15,-1 0,-2 1,0 1,-1 1,-2 0,-1 1,16 47,-9-13,-4 0,15 99,-10 52,-20-182,-2 0,-1 0,-1 0,-14 59,15-84,1-1,-1 0,0 1,0-1,0 0,-1 0,0 0,1 0,-1 0,-1 0,1-1,0 0,-1 0,0 0,0 0,-7 4,-2 0,-1-2,0 0,-1 0,-14 2,14-3,-34 5,27-7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38.0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0,'0'5,"0"4,0 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39.1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60,'0'-4,"0"1,0-1,-1 1,1-1,-1 1,0-1,0 1,0-1,0 1,-1-1,1 1,-1 0,-2-3,4 5,-1 0,0 1,1-1,-1 1,0-1,0 0,1 1,-1-1,0 1,0 0,0-1,0 1,0 0,0-1,0 1,1 0,-1 0,0 0,0 0,-2 0,1 0,0 1,0 0,0-1,0 1,0 0,0 0,0 0,0 0,0 0,1 1,-1-1,-2 3,-5 6,1 0,0 1,0 0,2 0,-1 0,1 1,1 0,0 0,-6 25,0 10,-7 62,14-83,0-4,2-1,0 1,1 0,3 28,-2-46,0 1,1-1,0 1,0-1,0 0,1 1,0-1,-1 0,1 0,1 0,-1 0,0-1,1 1,0 0,0-1,0 0,0 0,1 0,-1 0,1 0,0-1,-1 1,1-1,0 0,1 0,6 1,25 5,1-3,1-1,-1-2,0-1,50-6,28 1,-106 4,35 1,0 1,47 8,-80-8,-1 0,1 0,0 1,-1 1,0 0,0 0,0 1,0 0,-1 1,0 0,0 0,0 1,-1 0,8 9,-11-9,0 1,-1-1,0 1,-1 0,0 0,0 0,0 0,-1 0,0 1,-1-1,0 1,0-1,-1 1,0-1,0 1,-1-1,0 1,-1-1,0 1,0-1,-4 10,-7 14,0 0,-2-1,-36 55,-69 97,-8-7,-8-5,-175 170,285-315,-48 36,65-55,-1 0,0-1,-1-1,1 1,-1-2,0 1,0-2,-22 6,30-9,0 1,0-1,0 0,0 0,0 0,0 0,0 0,0-1,0 1,0-1,0 0,0 0,0 0,0 0,1 0,-5-3,-7-10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40.6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2120,'35'1,"-22"0,1 0,0-1,-1-1,20-3,-30 3,0 0,1 0,-1 0,0 0,0 0,0-1,0 1,0-1,0 0,-1 0,1 0,-1-1,1 1,-1 0,0-1,0 1,0-1,0 0,0 0,0 0,-1 0,2-5,4-22,-1-1,-2 0,-1 0,-1 0,-2 0,-4-36,2-10,-3-16,-19-105,10 99,14 97,0 1,-1 0,1 0,0 0,0 0,0-1,0 1,0 0,0 0,1 0,-1-1,0 1,0 0,1 0,-1 0,1 0,-1 0,2-2,-2 3,1 0,-1-1,1 1,0 0,-1 0,1 0,-1-1,1 1,0 0,-1 0,1 0,-1 0,1 0,0 0,-1 0,1 0,0 0,-1 1,1-1,-1 0,1 0,-1 0,1 1,0-1,5 4,0-1,-1 1,1 0,-1 1,6 6,116 132,144 214,-204-264,68 94,186 344,-280-449,-3 3,-3 1,-5 1,-4 2,-3 0,-4 2,8 107,-25-163,-1 1,-2 0,-10 67,7-86,1-1,-2 0,0 0,-1-1,0 1,-1-1,-1-1,-1 1,0-1,-16 19,23-31,1-1,-1 1,0 0,0 0,0-1,0 1,0-1,0 1,0-1,-1 0,1 0,0 0,-1 0,1 0,-1-1,1 1,-1-1,1 0,-1 1,1-1,-1 0,1-1,-1 1,1 0,-1-1,1 1,-1-1,1 0,0 0,-1 0,1 0,0 0,0 0,-1-1,1 1,0-1,0 1,1-1,-4-3,-7-8,0-1,1 1,1-2,-14-23,0-6,3-1,1-1,2 0,-13-56,-31-206,42 147,8-1,7 0,7-1,40-290,14 139,141-448,-83 406,45-153,-155 495,1 0,-2 0,1 0,-2 0,0-1,0-17,-2 31,0 0,1 0,-1 0,-1 0,1 0,0 0,0 0,0 0,0-1,-1 1,1 0,-1 0,1 0,0 0,-1 0,0 0,1 1,-1-1,0 0,1 0,-1 0,0 0,0 1,0-1,0 0,1 1,-3-1,2 0,-1 1,0 0,0 0,0 0,1 0,-1 1,0-1,0 0,1 1,-1-1,0 1,1 0,-1-1,0 1,-1 1,-9 6,0 0,1 1,-13 12,21-18,-36 34,1 1,3 1,1 2,-32 50,53-70,1 0,0 0,2 1,0 1,2 0,0 0,2 0,0 1,2 0,0 0,0 30,6-38,0 0,0 0,2-1,0 1,0-1,2 0,0 0,0 0,2-1,0 0,0 0,1-1,1 0,0-1,17 16,17 13,2-1,86 55,-128-92,121 76,4-6,194 80,-306-145,-5-4,-1 1,-1 0,1 0,13 10,-22-13,0-1,0 1,0-1,-1 1,1 0,-1 0,1 0,-1 0,1 0,-1 0,0 0,0 0,0 0,0 1,-1-1,1 0,0 1,-1-1,0 0,1 1,-1-1,0 1,0-1,-1 0,1 1,0-1,-2 3,-6 20,-1 1,-2-2,-1 0,-19 31,-68 88,73-108,17-22,-1 0,-1-1,0 0,-1 0,-15 11,6-8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41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0,'1'21,"0"0,2-1,1 1,11 36,37 81,-21-62,196 492,46-19,-259-524,115 182,-114-186,1-1,1-1,0 0,1-1,1-1,1-1,30 18,-38-28,1 0,-1-1,1-1,1 0,-1-1,0 0,1-1,-1-1,1 0,0-1,-1 0,1-1,-1-1,1 0,-1-1,23-7,-32 9,0-1,-1 0,1 0,-1 0,0 0,1 0,-1-1,0 1,0-1,4-6,4-8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41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0 448,'17'-15,"1"0,0 1,2 1,-1 0,29-12,113-43,-116 51,497-187,-539 203,12-5,0 0,0-1,0-1,21-15,-21 10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43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248 791,'7'-11,"0"0,0-1,-1 1,-1-1,0 0,0 0,4-20,-8 27,6-21,-1-1,-1 1,-1-1,-2 0,-1-30,-1 41,-1-1,-1 1,0 0,-1 0,-1 0,-1 1,0-1,-1 1,-13-24,17 35,0 1,0 0,0 0,0 0,0 0,-1 0,1 1,-1-1,0 1,0-1,0 1,0 0,0 0,0 0,-1 1,1-1,-7-1,6 3,1 0,0 0,0 0,-1 0,1 0,0 1,0 0,0 0,0 0,0 0,0 0,0 0,0 1,0-1,0 1,-3 3,-5 5,1 0,0 0,0 1,2 1,-1-1,1 1,-11 24,4-4,2 2,1-1,1 1,2 1,2 0,1 0,2 1,1-1,2 1,3 40,-1-65,1 1,0 0,1-1,0 0,0 1,1-1,1 0,0-1,0 1,1-1,1 0,0 0,0-1,9 9,-4-6,1-2,1 1,0-2,0 0,0 0,1-1,1-1,29 10,12-3,1-2,0-3,1-2,84-1,-75-3,179-1,-204-4,0-2,0-1,67-18,-106 22,0-1,0 1,0 0,-1-1,1 0,0 0,-1 0,1 0,-1 0,0-1,0 0,0 1,0-1,0 0,0-1,-1 1,0 0,1-1,-1 1,-1-1,1 0,2-6,-3 2,1 0,-2 0,1-1,-1 1,0-1,-1 1,0-1,0 1,-1 0,-2-8,-19-47,-3-13,25 70,0 0,0 0,0 0,1 0,0 0,0-1,1 1,-1 0,1 0,3-9,-2 12,-1 0,1 0,0 0,0 0,1 1,-1-1,0 1,1-1,0 1,-1 0,1 0,0 0,0 0,0 1,1-1,-1 1,0 0,0 0,1 0,-1 0,1 0,-1 1,1 0,-1-1,1 1,-1 1,5-1,9 1,1 1,0 0,34 9,-30-3,-1 0,1 1,-2 1,1 1,-2 1,1 0,22 20,-17-10,0 1,-1 1,-2 1,27 38,-39-48,0 1,-2-1,0 2,-1-1,0 1,-2 0,0 0,-1 1,0-1,-2 1,1 18,-3-35,0-1,1 0,-1 0,0 0,0 0,0 1,0-1,0 0,0 0,0 0,0 1,0-1,0 0,1 0,-1 1,0-1,0 0,0 0,-1 0,1 1,0-1,0 0,0 0,0 1,0-1,0 0,0 0,0 0,0 1,0-1,-1 0,1 0,0 0,0 0,0 1,0-1,0 0,-1 0,1 0,0 0,0 0,0 0,-1 0,1 1,0-1,0 0,0 0,-1 0,1 0,0 0,0 0,-1 0,1 0,0 0,0 0,0 0,-1 0,1 0,0 0,0 0,-11-17,-8-27,-11-38,3-2,5 0,2-2,-10-116,30 201,-1-9,1 1,0-1,0 1,3-18,-3 25,0 1,1 0,-1 0,0-1,1 1,-1 0,1 0,-1 0,1 0,-1 0,1 0,0 0,0 0,-1 0,1 0,0 0,0 0,0 0,0 1,0-1,0 0,0 1,1-1,-1 1,0-1,0 1,0-1,0 1,1 0,-1 0,0 0,0 0,1-1,-1 2,0-1,0 0,1 0,-1 0,0 0,0 1,0-1,1 1,-1-1,0 1,0-1,2 2,27 15,0 1,-2 2,0 1,45 42,-36-29,187 171,-221-205,-4-6,-8-23,-19-46,23 62,-17-50,3-1,2-1,3 0,3-1,3 0,3 0,3-1,6-68,-4 132,0 0,0-1,1 1,-1 0,1 0,0 0,0 0,0 0,0 0,0 0,1 1,-1-1,1 0,0 1,0-1,0 1,0-1,0 1,1 0,-1 0,0 0,1 0,0 1,-1-1,1 0,0 1,3-1,2 0,0 1,0 0,-1 0,1 1,0 0,0 0,0 1,0 0,14 4,29 10,-2 3,0 2,68 38,-95-46,-1 0,0 1,28 23,-43-31,0 1,0 0,-1 0,1 1,-1-1,0 1,-1 1,0-1,0 0,-1 1,0 0,0 0,3 13,-3-1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1,'4'1,"1"0,-1 1,0 0,1 0,-1 0,0 0,0 1,0-1,-1 1,1 0,-1 1,6 4,5 5,25 24,-1 1,-2 3,48 69,2 2,48 66,-49-62,-51-76,-20-28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45.0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1548,'1'-18,"2"0,0 0,1 0,11-29,3-15,16-96,23-283,-51 314,-5 1,-28-227,24 332,-11-58,14 75,-1 0,-1 0,1 0,-1 0,1 0,-1 0,0 1,-1-1,1 0,0 1,-1 0,0 0,0-1,-4-2,6 5,0 1,0 0,0-1,1 1,-1 0,0-1,0 1,0 0,0 0,0 0,0 0,1 0,-1 0,0 0,0 0,0 0,0 0,0 0,0 1,0-1,1 0,-1 1,0-1,0 0,0 1,1-1,-1 1,0-1,0 1,1 0,-1-1,1 1,-1 0,0-1,1 1,-1 0,1 0,0 0,-1-1,1 1,0 0,-1 0,1 0,0 0,0 0,0 0,0 1,-2 3,1 1,0-1,0 1,1-1,-1 1,2 8,1-6,0-1,0 0,1 0,0 0,0 0,1-1,0 1,0-1,0 0,1 0,9 8,4 4,0-1,26 17,104 57,-106-67,0 1,-2 2,43 37,-76-57,-1 0,0 0,-1 1,0 0,0 0,-1 0,0 0,0 1,-1-1,4 16,1 12,5 50,-7-45,3 30,-2 0,-4 0,-6 82,-1-126,-2-6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45.5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46.7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1079,'97'80,"0"-1,596 674,-556-594,-87-102,-13-18,-3 2,-1 1,40 68,-71-107,0 0,-1 0,0 1,0-1,0 1,0-1,0 1,0 7,-1-11,0 1,0-1,0 1,0-1,0 1,0-1,0 1,-1-1,1 1,0-1,0 0,0 1,-1-1,1 1,0-1,-1 1,1-1,0 0,-1 1,1-1,0 0,-1 1,1-1,-1 0,0 1,-20-5,-3-9,0-1,1-1,1-1,-27-25,9 8,-408-359,390 334,2-3,3-3,3-2,3-1,-46-90,75 121,2-1,1-1,-12-49,23 70,0 0,2 0,0-1,0 1,2-1,0 1,1-1,1 1,7-33,-8 46,1 1,-1-1,1 1,-1 0,1-1,0 1,0 0,0 0,1 0,-1 1,1-1,-1 0,1 1,0 0,0 0,0 0,0 0,1 0,-1 0,0 1,1 0,-1 0,1 0,6-2,7 2,-1-1,1 2,-1 0,24 4,-24-3,491 80,-9 43,24 23,-519-146,-1 0,1 0,0-1,0 0,0 1,0-1,0 0,-1 0,1 0,4-1,-6 0,-1 1,1 0,-1 0,1 0,-1-1,1 1,-1 0,1-1,-1 1,1-1,-1 1,1 0,-1-1,0 1,1-1,-1 1,0-1,1 1,-1-1,0 1,0-1,0 0,1 1,-1-1,0 1,0-1,0 1,0-1,0 0,0 0,-2-5,1 1,-1-1,0 1,-1 0,1 0,-1 0,0 0,0 0,-5-4,-302-368,206 258,-320-357,179 204,239 265,-2-2,0 0,0 1,-1 0,-10-7,6 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43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1 620,'79'0,"88"12,-135-7,-1 1,1 1,-1 2,0 1,46 23,-12 1,-1 3,-2 3,-2 2,-2 3,87 86,-140-125,0 0,0 1,-1-1,1 1,-1 0,-1 0,1 0,-1 1,-1-1,1 1,-1 0,0-1,-1 1,1 10,-2-15,0 0,0 1,-1-1,1 0,-1 1,1-1,-1 0,0 0,0 0,-1 1,1-1,-1 0,1-1,-1 1,0 0,0 0,0-1,-1 1,1-1,0 0,-1 0,0 0,1 0,-1 0,0 0,0-1,0 1,0-1,0 0,-1 0,1 0,0 0,0-1,-1 1,-3-1,2 0,0 0,0 0,0-1,1 1,-1-1,0-1,1 1,-1 0,1-1,-1 0,1 0,0 0,0-1,0 0,-6-5,-7-6,2 0,-17-20,21 21,-18-19,2-1,1-2,2 0,1-2,2 0,2-2,-16-44,26 57,1 0,1-1,1 0,2 0,0 0,2 0,1-1,2 1,0-1,2 1,1 0,8-33,13-14,4 2,41-78,-21 49,-43 87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47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53 165,'-2'0,"0"1,0-1,0 1,0-1,0 1,0 0,0 0,0 0,0 0,1 0,-1 1,0-1,1 0,-1 1,1-1,0 1,-1 0,1-1,0 1,0 0,0 0,0 0,0 0,0 0,1 0,-1 0,1 0,-1 3,-8 61,9-65,-2 39,2 0,9 79,-8-107,2-1,-1 0,1 0,1 0,0 0,1 0,0-1,0 0,1 0,1 0,0-1,0 1,0-2,1 1,11 8,2-3,1 0,0-2,0 0,1-1,1-2,0 0,0-2,39 7,18-1,104 3,205-13,-324-7,-1-4,0-2,122-36,-178 43,0 0,0 0,0-1,0-1,-1 1,0-1,0-1,0 1,12-13,-17 15,-1 0,1-1,-1 0,0 1,0-1,0 0,-1 0,1 0,-1-1,0 1,0 0,0 0,-1 0,1-1,-1 1,0 0,-1-1,1 1,-1 0,1-1,-1 1,-1 0,-2-7,-2-4,-1-1,0 1,-2 1,1 0,-2 0,0 1,0 0,-2 0,1 2,-17-14,-2 1,-1 2,-1 1,-47-24,-111-43,-244-79,423 163,1 0,-1 1,0 0,0 1,-1 0,-15 0,23 2,-1 1,1 0,0 0,0 0,0 0,0 0,0 1,0 0,0 0,1 0,-1 0,1 1,-1-1,1 1,0 0,0 0,0 0,0 0,-3 7,-6 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48.4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1 373,'26'1,"-1"2,1 0,-1 1,1 2,46 16,115 62,-151-67,313 174,-339-184,-1 0,0 1,15 15,-22-21,0 0,0 0,-1 0,1 1,-1-1,0 0,1 1,-1-1,0 1,0 3,-1-6,1 1,-1 0,0 0,0 0,0 0,-1 0,1 0,0 0,0 0,0 0,-1 0,1 0,-1 0,1 0,0 0,-1 0,0-1,1 1,-1 0,1 0,-1-1,0 1,0 0,1-1,-1 1,0-1,-1 2,0-2,1 1,-1-1,1 1,-1-1,1 0,-1 0,1 1,-1-1,0 0,1 0,-1-1,1 1,-1 0,1 0,-1-1,1 1,-1-1,1 1,-1-1,1 0,0 0,-1 1,0-2,-33-26,29 22,-34-32,2-2,2-1,2-2,-57-92,56 72,3-1,2-2,-28-91,56 152,1 1,-1-1,1 1,0-1,1 0,-1 0,1 1,-1-1,2 0,-1 0,0 0,1 1,0-1,0 0,3-7,-2 9,0 1,0-1,0 1,1-1,-1 1,1 0,-1 0,1 0,0 1,0-1,0 1,0-1,0 1,0 0,0 0,0 0,0 1,1-1,-1 1,0 0,0 0,1 0,4 0,8 1,1 1,-1 1,0 0,0 1,-1 0,1 1,15 8,105 58,-89-45,78 44,198 100,-262-141,-2 3,72 50,-108-65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49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94,'4'0,"9"0,4-4,6-5,3-2,11 2,2 1,-1-1,2 1,-3 1,-7-2,-4 1,-3 1,-5 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50.3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11,'0'0,"0"0,0-1,0 1,0 0,0-1,0 1,0-1,0 1,0 0,0-1,0 1,0 0,0-1,0 1,0 0,0-1,0 1,0 0,-1-1,1 1,0 0,0 0,0-1,-1 1,1 0,0 0,0-1,-1 1,1 0,0 0,-1 0,1-1,0 1,-1 0,1 0,0 0,-1 0,1 0,0 0,-1 0,1 0,0 0,-1 0,1 0,0 0,-1 0,1 0,0 0,-1 0,1 0,0 0,-1 0,1 0,0 0,-1 1,1-1,0 0,-1 0,1 0,0 1,0-1,-1 0,1 0,0 1,-1 0,-18 17,0 12,2 1,1 0,1 1,-12 40,5-16,-4 11,-19 82,36-114,3 1,0 0,2 0,2 48,2-75,1-1,0 1,1 0,-1-1,2 1,-1-1,1 0,0 0,1 0,0 0,0-1,1 1,0-1,9 10,-4-8,0 0,0 0,1-1,0-1,0 1,0-2,1 0,22 8,2-3,0-2,0-1,1-2,0-1,71-1,-58-5,-1-2,-1-2,1-3,-1-1,0-3,86-33,-95 28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51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1185 0,'-13'1,"0"1,0 1,1-1,-1 2,1 0,0 0,0 1,-20 12,6-5,-128 65,3 6,-262 195,367-242,1 1,2 3,2 2,-58 76,94-111,1-1,-1 1,1 1,1-1,-1 1,-4 15,8-21,-1-1,1 1,0 0,0 0,0 0,0-1,0 1,0 0,0 0,0 0,1 0,-1-1,1 1,0 0,-1 0,1-1,0 1,0-1,0 1,0-1,0 1,0-1,0 1,1-1,-1 0,1 0,-1 0,1 0,-1 0,1 0,-1 0,1 0,0 0,-1-1,1 1,2 0,16 3,0-1,1-1,-1 0,0-2,1 0,31-6,6 2,14 3,-34 1,1-2,51-8,-77 7,-1 0,0 0,0-1,0-1,0 0,-1-1,0 0,0 0,-1-1,0-1,13-11,-3-2,-1-1,0-1,-2-1,-1 0,25-50,-10 5,24-77,-37 82,-13 42,2-1,13-29,-14 37,1 1,1 1,0-1,0 1,2 1,12-14,-19 23,0 0,0 0,0 1,0-1,1 1,-1 0,1 0,0 0,-1 0,1 1,0-1,0 1,0 0,0 0,0 1,1-1,-1 1,0 0,0 0,0 0,0 1,0-1,0 1,0 0,0 0,0 1,0-1,6 4,39 22,-1 1,80 64,77 86,-168-145,17 19,-32-31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52.7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1107,'2'3,"0"0,0 0,0 0,0 0,1 0,-1-1,1 1,-1-1,1 1,0-1,0 0,0 0,0-1,6 3,1 2,486 321,-471-312,-6-2,0 0,2-2,-1 0,42 14,-60-25,-1 0,1 1,0-1,-1 0,1 0,-1 0,1 0,0 0,-1 0,1-1,0 1,-1 0,1-1,-1 1,1-1,-1 0,1 1,-1-1,1 0,-1 0,0 0,1 0,-1 0,0 0,0-1,0 1,0 0,0-1,0 1,0 0,0-1,0 1,-1-1,1 1,-1-1,1 0,-1 1,0-1,1 1,-1-1,0 0,0-2,1-12,0 0,-1 0,-2-25,0 19,-1-43,2-182,1 246,0-1,0 1,0-1,0 1,0-1,0 1,1-1,-1 1,1-1,-1 1,1 0,0-1,-1 1,1 0,0-1,0 1,0 0,0 0,0 0,0 0,0 0,1 0,-1 0,0 0,0 1,1-1,-1 0,0 1,1-1,-1 1,1-1,-1 1,1 0,-1-1,1 1,-1 0,1 0,-1 0,1 0,-1 1,1-1,1 1,8 1,1 2,-1-1,0 1,16 9,-10-5,38 14,1-3,0-2,2-3,0-2,69 5,-120-16,1-1,-1 1,0-2,0 1,0-1,13-2,-18 2,0 0,0 0,0 0,0 1,0-2,-1 1,1 0,0 0,-1-1,1 1,-1-1,0 1,1-1,-1 1,0-1,0 0,0 0,0 0,0 1,0-1,-1 0,1 0,-1 0,1 0,-1 0,0 0,0 0,0-4,-2-26,-1 1,-2 0,-1 0,-16-46,9 28,-37-112,-7 1,-7 4,-89-157,148 303,-32-53,35 60,-1 1,1-1,0 0,-1 0,1 1,-1-1,0 1,1 0,-1 0,-1 0,1 0,0 1,0-1,0 1,-1 0,-4-1,8 1,0 1,0 0,-1 0,1 0,0 0,0 0,-1 0,1 0,0 0,0 0,-1 0,1 0,0 0,0 0,-1 0,1 0,0 0,0 0,-1 1,1-1,0 0,0 0,-1 0,1 0,0 0,0 0,0 1,-1-1,1 0,0 0,0 0,0 1,0-1,0 0,-1 0,1 1,0-1,0 0,0 0,0 1,0-1,0 0,0 0,0 1,6 15,18 13,38 28,4-2,84 53,-45-33,168 116,169 130,-435-315,43 40,-48-43,1 0,-1 0,0 0,0 0,0 1,0-1,-1 0,1 1,-1 0,0-1,0 1,0 0,0-1,0 6,-3 11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54.3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1717,'-12'0,"3"-1,1 1,-1 0,0 1,0 0,1 0,-16 5,22-5,-1 1,1-1,-1 1,1-1,0 1,-1 0,1 0,0 0,0 0,1 1,-1-1,0 0,1 1,-1-1,1 1,0-1,0 1,0 0,0 0,0-1,1 1,-1 0,1 0,0 5,-1 11,2 0,0 1,1-1,1 0,0 0,2-1,0 1,1-1,13 26,12 20,46 69,-65-112,-4-9,-1 2,2 0,-1-1,18 20,-24-31,-1-1,1 1,0 0,0-1,0 0,-1 1,1-1,1 0,-1 0,0 0,0 0,0-1,4 2,-4-2,-1 0,1 0,-1-1,0 1,1 0,-1-1,1 1,-1-1,0 1,0-1,1 0,-1 1,0-1,0 0,0 0,1 0,-1 0,0 0,-1 0,1 0,0 0,0-1,0 1,0-1,3-5,-1 0,0-1,-1 1,0 0,0-1,0 0,-1 1,0-1,-1 0,0 1,0-1,0 0,-1 0,-2-9,-3-11,-1-1,-14-36,5 20,8 19,-1 1,-2 0,-22-40,33 64,-1 1,0-1,0 0,0 0,1-1,-1 1,0 0,1 0,-1 0,1 0,-1-1,1 1,0 0,-1 0,1-1,0 1,0 0,0 0,0-1,0 1,0 0,1-2,0 2,0 1,-1-1,1 1,0 0,0-1,0 1,0 0,0 0,0 0,0 0,0 0,0 0,0 0,0 0,0 0,0 0,0 0,0 0,0 1,0-1,1 1,65 29,-59-27,455 205,-437-197,0-2,1-1,0-1,1-1,-1-2,1-1,0 0,52-4,-75 0,-1 0,1-1,-1 1,0-1,1 0,-1 0,0 0,0-1,-1 1,1-1,0 0,-1 0,0-1,1 1,-1 0,-1-1,1 0,0 0,-1 0,0 0,3-7,4-12,-1 0,-1 0,4-25,-1 7,11-45,-4-1,-4 0,-4-1,-4 0,-5-90,-7 73,-4 1,-5-1,-54-189,49 230,-2 1,-3 1,-65-111,72 143,-1 1,-1 1,-1 1,-2 1,0 1,-2 1,-1 1,0 2,-38-23,47 34,1 1,-29-9,40 15,-1 1,0 1,1-1,-1 1,0 0,0 1,0-1,0 1,0 1,-9 1,13-1,1 0,-1 0,1 1,-1-1,1 1,0 0,-1-1,1 1,0 0,0 1,1-1,-1 0,0 0,1 1,-1-1,1 1,0-1,0 1,0 0,0-1,0 1,1 0,-1 0,1-1,0 1,0 0,0 0,0 4,1 12,0 0,7 37,-8-56,12 51,1-1,3-1,2 0,28 53,112 180,-145-259,543 792,-428-668,-116-131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2:55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0,'5'2,"0"0,0 1,0-1,0 1,0 0,0 1,-1-1,0 1,1-1,-1 1,-1 1,5 4,0 0,65 65,76 102,-142-168,-1 1,-1-1,1 2,-1-1,-1 0,5 15,-8-22,-1-1,1 1,-1 0,0 0,1 0,-1 0,0 0,0 0,0 0,-1 0,1 0,0 0,-1 0,1 0,-1 0,0 0,1-1,-1 1,0 0,0 0,0-1,-1 1,1-1,0 1,0-1,-1 1,1-1,-1 0,0 0,1 1,-1-1,0-1,1 1,-1 0,0 0,0 0,0-1,0 1,-3-1,-17 6,0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13.3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620 728,'11'-175,"1"20,-10 96,1 27,-2-1,-1 0,-2 1,-1 0,-1-1,-12-41,15 69,0 1,-1 0,0 0,0 0,0 0,0 0,-1 1,0-1,1 0,-1 1,0 0,-1 0,1 0,0 0,-1 0,0 1,-6-4,7 5,-1 0,1 1,-1-1,1 1,-1-1,1 1,-1 0,1 1,-1-1,1 0,-1 1,1 0,-1 0,1 0,0 0,0 1,-1-1,1 1,0-1,0 1,0 0,1 1,-4 1,-18 21,1 0,1 1,1 1,1 1,-29 55,32-53,-31 51,5 1,2 3,5 1,3 2,5 1,3 1,4 2,-12 125,31-204,1 1,1-1,0 1,1-1,1 0,0 0,5 18,-6-26,2 0,-1-1,0 1,1 0,0-1,0 0,0 0,0 0,1 0,0 0,0-1,0 1,0-1,0 0,1 0,-1-1,1 0,0 1,-1-1,1-1,9 3,14 2,1-1,1-2,-1 0,0-2,1-2,50-6,-11-4,113-33,-151 35,0-1,-1-1,0-2,-1-1,-1-1,0-2,28-21,-46 27,0 0,-1 0,-1-1,0 0,-1 0,0-1,0 0,6-20,20-35,68-85,-64 101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14.4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1,'-5'1,"0"0,0 0,-1 0,1 1,0 0,1 0,-1 0,0 0,0 1,1 0,0 0,-1 0,1 1,0-1,1 1,-1 0,1 0,-1 1,1-1,1 0,-4 7,-5 9,1 0,1 1,-11 35,7-16,3 0,1 1,2 0,-3 70,9-109,1 1,0-1,0 0,0 0,0 0,1 1,-1-1,1 0,-1 0,1 0,0 0,-1 0,1 0,0 0,0 0,1 0,-1 0,0 0,1-1,-1 1,1 0,-1-1,1 0,0 1,0-1,0 0,0 0,-1 0,2 0,-1 0,0 0,0 0,4 0,-2-1,-1 0,0 0,1 0,-1-1,1 1,-1-1,0 0,1 0,-1 0,0-1,0 1,0-1,0 0,0 1,0-1,0-1,-1 1,1 0,-1-1,0 1,3-4,0-2,0 1,-1-1,0 0,0 0,-1 0,0 0,0-1,-1 1,2-13,-4 19,0 1,0 0,0-1,0 1,0 0,0 0,1 0,-1-1,0 1,1 0,-1 0,1 0,-1-1,1 1,0 0,-1 0,1 0,0 0,0 0,0 0,0 1,0-1,0 0,0 0,0 1,0-1,0 0,0 1,0-1,0 1,1 0,-1-1,0 1,0 0,1 0,-1 0,0-1,0 1,1 1,-1-1,0 0,0 0,1 0,-1 1,0-1,0 0,0 1,0-1,1 1,-1 0,0-1,0 1,0 0,0 0,0 0,0 0,10 8,-1-1,0 1,0 1,8 10,93 121,-5 3,-7 6,123 249,-186-325,-4 2,-2 1,34 147,-56-187,-1 1,-2-1,-2 1,-2 0,-1 0,-2-1,-2 1,-1 0,-2-1,-18 58,18-76,-2 1,0-1,-2-1,0 0,0 0,-28 30,30-38,-1 0,0 0,-1-1,0-1,0 0,-1 0,0-1,-1-1,1 0,-1 0,-18 4,27-9,0 0,0 0,0-1,0 1,0-1,-1 0,1 0,0 0,0-1,0 0,0 0,-1 0,1 0,0 0,1-1,-1 0,0 1,-6-5,5 1,0 0,0 0,0 0,0 0,1-1,0 0,0 0,0 0,1 0,-4-9,-1-8,1-1,0 0,2 0,1 0,-1-35,3-62,6 0,5 0,37-179,-9 19,-35 268,-2 5,1 1,0-1,1 0,0 1,0-1,6-12,2 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44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349 755,'11'1,"1"-1,-1-1,0 0,0 0,1-1,14-5,-20 4,0 0,0 0,-1-1,0 1,1-1,-1 0,-1-1,1 1,-1-1,0 0,0 0,7-11,22-38,-3-2,-1 0,-4-2,24-76,-47 127,0-1,0 0,0 0,-1 0,0 0,-1-13,0 19,0 1,0-1,-1 0,1 0,-1 0,1 1,-1-1,0 0,0 1,1-1,-1 1,0-1,0 1,-1-1,1 1,0 0,0-1,-1 1,1 0,-1 0,1 0,-1 0,1 0,-1 0,0 1,1-1,-1 0,0 1,0-1,1 1,-1 0,0 0,0 0,0 0,-1 0,-8 0,1 1,0 0,1 1,-1 0,0 0,0 1,1 0,0 1,-1 0,1 1,1-1,-1 2,1-1,0 1,-14 14,-6 8,1 2,-38 54,60-78,-67 93,-81 149,130-205,3 1,1 0,2 2,2 0,2 1,-10 74,22-114,0 1,0-1,1 1,0-1,1 1,0-1,0 1,1-1,3 13,-3-17,0 1,0-1,0-1,0 1,0 0,0 0,1-1,-1 0,1 1,-1-1,1 0,0 0,0 0,0-1,0 1,1-1,-1 1,0-1,1 0,-1-1,0 1,1 0,5-1,51 3,0-3,70-9,-116 7,52-5,0-3,-1-2,0-4,-1-3,-1-2,-1-3,-1-3,-2-2,0-3,-2-2,84-68,-118 84,-1-2,-1-1,-2 0,28-37,-40 47,0 0,-1 0,0-1,-1 0,-1 0,1 0,-2-1,0 1,0-1,-1 0,-1 0,0-19,-3-7,-1 1,-2 0,-2 1,-1-1,-2 1,-2 1,-1 0,-2 1,-1 0,-2 1,-1 1,-2 1,-1 0,-1 2,-30-30,45 52,-1 1,0-1,0 1,-13-6,20 11,-1 0,0 1,1 0,-1-1,0 1,0 0,0 0,0 1,0-1,0 1,0 0,0-1,0 1,0 0,0 1,-1-1,1 1,0-1,0 1,-3 1,5-1,0 0,-1 0,1-1,0 1,0 0,0 0,0 0,0 1,0-1,0 0,1 0,-1 0,0 1,1-1,-1 0,1 1,-1-1,1 0,0 1,-1-1,1 1,0-1,0 0,0 1,0-1,0 1,0-1,1 1,-1-1,0 0,1 1,-1-1,1 1,-1-1,1 0,0 0,-1 1,1-1,0 0,2 2,2 5,1-1,0 1,0-1,1 0,8 7,39 28,117 69,72 17,121 39,-39-20,-308-139,0 1,-1 1,0 0,25 22,-38-30,0 1,-1 0,1 0,-1 0,1 0,-1 0,0 1,0-1,-1 1,1-1,-1 1,2 7,-2-8,-1-1,-1 1,1 0,0-1,0 1,-1 0,0-1,1 1,-1-1,0 1,0-1,-1 0,1 1,0-1,-1 0,1 0,-1 0,0 0,0 0,1 0,-5 2,-9 8,0-1,-2 0,-17 8,-39 26,23-4,21-16,-1-2,-34 21,51-37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15.2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1641,'1'-3,"0"0,0 0,0 0,0 0,1 0,-1 0,1 1,0-1,0 1,0-1,0 1,0 0,3-3,4-4,93-98,141-115,-114 109,554-520,-262 238,-391 368,67-58,-84 76,-8 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18.4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11 321,'0'-1,"1"0,-1 0,0 0,0 0,0 0,0 0,0 0,0 0,0 0,0 0,0 0,-1 0,1 0,0 1,-1-1,1 0,-1 0,1 0,-1 0,1 0,-1 1,1-1,-1 0,0 1,1-1,-1 0,-1 0,2 2,-1-1,1 1,0 0,0 0,0 0,-1 0,1 0,0-1,0 1,0 0,1 0,-1 0,0 0,0-1,0 1,1 0,-1 0,0 0,1 0,-1-1,1 1,-1 0,1-1,-1 1,1 0,-1-1,1 1,0 0,-1-1,2 1,8 10,0-1,1-1,-1 0,2 0,0-1,0-1,0 0,1-1,-1 0,17 5,26 7,61 12,-93-25,46 11,2-2,-1-4,1-3,0-3,134-10,-196 5,-1 0,1-1,0 0,-1 0,1-1,-1 0,0 0,0-1,11-7,-17 9,0 1,1-1,-1-1,0 1,0 0,-1 0,1-1,-1 1,1-1,-1 1,0-1,1 0,-1 0,-1 1,1-1,0 0,-1 0,1 0,-1 0,0 0,0 0,0 0,-1 0,1 0,0 1,-1-1,0 0,0 0,0 0,0 1,-2-5,-7-12,-1 0,0 1,-2 0,-27-32,-14-19,11-2,30 47,-1 1,-1 0,-27-31,36 52,7 13,10 18,50 98,154 237,-137-242,54 83,108 183,-222-356,-3 1,0 0,-3 1,0 0,7 38,-16-58,-1 0,0 0,0 0,-1 0,-1 1,-1-1,0 0,-1 0,0 0,-1 0,0 0,-2-1,1 1,-2-1,-10 20,10-25,0-1,0 0,-1 0,0 0,0-1,0 0,-1-1,0 0,0 0,-1 0,1-1,-1 0,0-1,0 0,0 0,0-1,-1-1,1 1,-1-1,1-1,-1 0,-10-1,0 0,0-1,1-1,-1-1,1-1,0-1,0 0,1-1,0-1,-30-18,28 11,0 0,0 0,1-2,1-1,1 0,1-1,-21-31,18 19,1 0,2-1,1-1,-16-53,6-13,4-2,-12-167,32 263,0-7,-3-74,4 81,0-1,1 1,-1 0,1 0,1 0,-1 0,1 0,0 0,0 0,0 0,1 0,-1 1,4-5,-5 8,1 0,-1 0,0 1,0-1,1 0,-1 1,0-1,1 1,-1-1,1 1,-1-1,0 1,1 0,-1 0,1 0,-1 0,1 0,-1 0,1 0,-1 1,1-1,-1 0,0 1,1-1,-1 1,0-1,1 1,1 1,41 27,-37-23,7 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19.0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0,'0'205,"40"289,-29-417,4 0,4-1,2 0,4-2,3-1,3-1,43 70,-64-125,0-1,1 0,1-1,0-1,1 0,1 0,0-1,1-1,0-1,1 0,0 0,32 13,-26-15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20.0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1 225,'1'1,"1"-1,-1 1,1-1,0 1,-1 0,1 0,-1-1,1 1,-1 0,0 0,1 0,-1 1,0-1,0 0,0 0,0 1,0-1,1 3,19 34,-16-28,301 647,-261-516,-11-28,-46-145,-19-53,-33-139,32 67,8-2,-6-191,30 349,0-18,0 0,1 0,1 0,7-30,-8 45,0 0,0 0,0 1,1-1,-1 1,1-1,0 1,0 0,1-1,-1 1,0 0,1 1,0-1,0 0,0 1,0-1,0 1,0 0,0 0,1 0,-1 1,1-1,0 1,-1 0,1 0,0 0,0 0,-1 1,6-1,2 1,-1 1,1 0,0 1,0 0,-1 0,1 1,-1 0,0 1,0 1,14 7,9 8,49 40,-31-21,16 11,-2 3,94 100,-120-109,-2 1,-2 2,-2 2,42 81,-41-42,-27-72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20.6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0,'4'2,"0"-1,-1 1,1 0,0 0,-1 0,1 1,-1-1,0 1,0 0,0 0,0 0,-1 0,1 0,2 5,7 7,176 177,-101-108,-3 5,128 175,-150-163,-5 2,-4 3,41 117,83 348,-145-424,-25-120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21.1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1 149,'833'-40,"-779"36,504-53,-173 14,-335 39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21.7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1 173,'0'1,"1"0,-1 0,1 0,-1 1,1-1,0 0,-1 0,1-1,0 1,0 0,0 0,0 0,0 0,0-1,0 1,0 0,0-1,0 1,0-1,0 1,0-1,0 0,1 1,-1-1,0 0,0 0,0 0,3 0,40 3,-39-3,56-4,0-2,0-3,98-27,-24 4,223-31,-151 29,-178 29,51-1,-61 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24.5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1 398,'77'0,"0"4,0 2,76 18,-122-17,-1 1,0 1,-1 1,0 2,-1 1,0 1,-1 2,-1 0,0 2,30 28,-44-34,-1 1,0 0,-1 1,0 1,-1 0,-1 0,-1 0,0 1,0 0,-2 0,0 1,-1 0,3 24,-5-21,0 1,-2 0,0 0,-1 0,-1 0,-1-1,0 1,-2-1,-1 0,-14 36,19-54,0 0,0 1,0-1,0 0,0 0,-1 0,1 0,-1 0,1 0,-1 0,0 0,0-1,0 1,-3 1,5-3,0 0,-1 0,1 0,0 0,-1 0,1 0,0 0,-1 0,1 0,0 0,-1 0,1 0,0-1,0 1,-1 0,1 0,0 0,0-1,-1 1,1 0,0 0,0-1,0 1,-1 0,1 0,0-1,0 1,0 0,0-1,0 1,0 0,0 0,-1-1,1 0,-1-26,14-70,4 0,31-97,-16 68,58-190,-24 90,-61 188,-5 38,0 0,0 0,0 0,0 1,0-1,0 0,0 0,0 0,0 0,0 0,0 0,0 0,0 0,0 0,-1 0,1 0,0 0,0 0,0 0,0 0,0 0,0 0,0 0,0 0,0-1,0 1,0 0,0 0,0 0,0 0,0 0,0 0,-1 0,1 0,0 0,0 0,0 0,0 0,0 0,0 0,-4 20,2 4,0-1,1 0,2 1,0-1,1 0,2 0,0 0,1 0,2 0,0-1,2 0,0-1,1 0,1 0,1-1,1-1,1 0,0 0,1-2,29 26,68 50,161 102,-245-178,-7-6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25.0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0,'-3'4,"0"0,1 0,0 1,0-1,0 0,0 1,0-1,1 1,0 0,0-1,0 1,1 0,0 0,0-1,0 1,1 5,12 82,-10-80,9 41,3-1,2 0,3-1,2-1,1-1,3-1,3-1,35 45,-20-36,2-2,2-2,3-3,1-1,105 70,-137-104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25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0 198,'7'2,"0"0,0 0,0 1,0-1,0 2,-1-1,1 1,-1 0,0 0,-1 0,1 1,5 6,0-2,50 47,-3 2,-3 3,-2 2,45 71,-98-133,0-1,0 1,0-1,1 1,-1-1,0 1,0-1,1 1,-1-1,0 0,1 1,-1-1,0 1,1-1,-1 0,1 0,-1 1,0-1,1 0,-1 1,1-1,-1 0,1 0,-1 0,1 0,-1 0,1 1,-1-1,1 0,-1 0,1 0,-1 0,1 0,0-1,5-18,-7-46,0 50,-1-50,1-134,3 177,1-1,0 1,2 0,1 0,0 0,16-34,-19 50,0 1,0-1,0 1,1 0,0 0,0 0,0 1,0-1,1 1,0 0,0 0,0 1,0-1,0 1,1 0,0 1,-1-1,1 1,0 0,0 1,0-1,0 1,1 0,-1 1,11 0,-4 1,1 0,-1 2,0-1,0 2,0 0,0 0,0 1,-1 1,0 0,22 15,26 20,-2 3,-2 3,-2 2,81 94,-127-133,-1 1,0 0,8 17,-5-4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47.6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2164,'30'-19,"-1"0,-1-2,0-1,45-49,-68 66,47-47,63-83,-96 111,-2-2,-1 0,-1-1,-1-1,-1 0,9-33,-21 59,-1 1,1 0,-1-1,1 1,-1-1,0 1,1-1,-1 1,0-1,0 1,0-1,0 1,0-1,-1 1,1 0,0-1,-1 1,1-1,-1 1,1 0,-1-1,0 1,1 0,-1-1,0 1,0 0,0 0,-1-1,-1 0,1 1,-1 0,0 0,1 0,-1 1,0-1,1 1,-1-1,0 1,0 0,0 0,1 0,-6 1,-5 1,0 1,1 0,-1 1,1 0,-19 11,22-9,0 0,1 1,-1 0,2 0,-1 1,1 0,0 1,1-1,0 1,0 0,1 1,1-1,-1 1,-4 17,-3 13,2 1,-6 56,13-76,0-5,1 1,1-1,0 1,2 0,-1 0,5 20,-3-29,0 0,1 1,0-1,0 0,1-1,0 1,1-1,-1 1,1-1,1-1,-1 1,1-1,0 0,7 6,15 7,0 0,0-1,2-2,0-1,1-2,0-1,35 9,3-4,-1-2,96 7,-142-20,-3 1,0-2,0 0,20-2,-36 1,1-1,-1 1,1-1,0 0,-1 1,1-1,-1-1,0 1,1-1,-1 1,0-1,0 0,0 0,0 0,0 0,0-1,-1 1,1-1,-1 0,0 0,4-5,3-18,-1 0,-2 0,0 0,-2-1,-1 1,0-49,2-9,1 19,26-182,-9 86,-20 130,-3 29,0 0,0 0,0 0,0 0,1 0,-1 0,1 0,-1 0,1 0,0 0,0 1,-1-1,1 0,0 0,1 1,-1-1,0 1,0-1,1 1,-1-1,1 1,1-1,-1 1,0 1,0-1,0 1,0 0,0 0,0 0,0 0,0 0,0 1,0-1,0 0,-1 1,1 0,0-1,0 1,0 0,-1 0,3 1,12 9,-1 0,-1 1,24 26,-23-24,36 33,-3 3,-1 1,63 92,-94-113,-16-29,1-1,-1 1,1 0,-1 0,1-1,-1 1,0 0,1 0,-1 0,0 0,0 0,0 0,1-1,-1 1,0 0,0 0,0 0,0 0,-1 0,1 0,0 0,0 0,-1-1,1 1,0 0,-1 0,1 0,-1 0,1-1,-2 2,1-2,-1-1,1 1,0-1,-1 1,1-1,0 0,0 0,0 0,-1 0,1 0,0 0,0 0,0 0,0 0,1 0,-1-1,0 1,0 0,1-1,-2-2,-15-30,-6-32,2 0,3-2,-16-123,27 144,7 47,-8-43,2 0,2 0,2-53,2 94,0 0,0 0,0 0,1 0,-1 0,0 0,1 0,-1 0,1 0,0 0,0 0,0 1,-1-1,2 0,-1 1,0-1,0 0,0 1,1 0,-1-1,1 1,2-2,-2 2,1 0,-1 1,1-1,-1 1,0 0,1 0,-1 0,1 0,-1 0,1 0,-1 1,0-1,1 1,-1-1,5 3,9 5,1 1,-1 0,29 23,-31-22,349 270,91 63,-340-273,-114-69,1-1,-1 1,1-1,-1 0,1 0,-1 1,1-1,0 0,-1 0,1 0,-1 0,1 0,-1 1,1-1,0 0,-1 0,1-1,0 1,-1 0,1 0,-1 0,1 0,-1 0,1-1,0 1,-1 0,1 0,-1-1,1 1,-1 0,1-1,-1 1,1-1,7-24,-9-35,1 58,-8-59,-2 0,-33-107,-56-113,98 279,-36-92,-5 2,-4 2,-3 2,-4 2,-101-124,137 189,-285-323,263 309,-69-48,57 46,41 29,-1 1,0 0,0 1,0 0,-1 1,0 0,0 0,0 2,-1-1,1 2,-22-3,34 5,0 0,0 0,-1 0,1 0,0 0,0 0,-1 0,1 0,0 0,0 0,0 0,-1 0,1 0,0 0,0 0,-1 0,1 0,0 1,0-1,0 0,-1 0,1 0,0 0,0 0,0 1,-1-1,1 0,0 0,0 0,0 1,0-1,0 0,0 0,-1 0,1 1,0-1,0 0,0 0,0 1,0-1,0 0,0 0,0 1,0-1,0 0,0 0,0 1,0-1,0 0,11 17,23 18,-31-33,696 622,-299-273,-359-310,-29-28,0-1,1 0,29 20,-38-29,0-1,1 1,0-1,-1 0,1-1,0 1,0-1,0 0,0 0,0-1,0 1,0-1,0 0,0-1,0 1,0-1,0 0,6-2,4-2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26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0,'8'1,"-1"0,1 0,-1 0,1 1,-1 0,0 1,0 0,0 0,-1 0,10 7,63 49,-58-42,47 40,-2 4,-3 2,-3 2,79 113,-97-115,-3 2,-2 1,-4 2,-2 2,36 121,-46-125,-11-45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27.0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0,'17'1,"0"1,0 1,32 9,16 4,79-2,275-10,-209-7,-177 2,-1 2,1 1,-1 1,1 2,-1 2,41 13,-71-19,-1-1,-1 0,1-1,-1 2,1-1,-1 0,1 0,-1 0,1 0,-1 0,0 0,1 0,-1 0,1 1,-1-1,0 0,1 0,-1 1,1-1,-1 0,0 1,1-1,-1 0,0 1,1-1,-1 0,0 1,0-1,0 1,1-1,-1 0,0 1,0-1,0 1,0-1,0 1,0-1,0 1,1-1,-2 1,1-1,0 1,0-1,0 0,0 2,-8 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27.8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1,'2'13,"0"1,1-1,1 0,0 0,1 0,1-1,0 1,0-1,16 22,5 11,154 299,-175-333,-2 1,1-1,-2 1,0 0,0 0,-1 0,0 1,-1-1,0 0,-2 16,0-8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29.8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0,'0'4,"8"10,3 6,4 9,3 7,3 6,-3 0,1-3,1-4,-4-4,-3-2,-5-3,1-6,-1-2,2 1,-1-4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30.6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1 219,'1'-2,"1"-1,0 1,0 0,0 0,0-1,1 1,-1 1,0-1,1 0,-1 0,1 1,0 0,0-1,-1 1,1 0,4-1,7-4,8-4,0 1,1 1,-1 1,1 1,1 0,35-2,148 0,-140 8,654 2,-25 0,0-31,-508 6,-106 11,129-2,-174 12,66-10,-46 4,45-13,-81 18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32.2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5 890,'-2'-53,"1"36,0-1,1 0,1 0,0 0,6-27,-5 43,-1-1,1 0,-1 0,1 1,0-1,0 1,0 0,0-1,1 1,-1 0,0 0,1 0,0 1,-1-1,1 1,0-1,0 1,0 0,0 0,0 0,0 0,0 1,0-1,0 1,0 0,0 0,0 0,1 0,2 1,12 1,-1 0,0 1,30 9,-16-3,-1 2,0 2,0 0,-1 2,-1 1,-1 2,0 0,-1 2,-2 1,0 0,34 41,-52-54,-1 0,0 0,0 1,-1 0,0 0,-1 0,0 0,3 15,-5-18,0-1,0 0,-1 1,0-1,0 1,0-1,-1 1,0-1,0 0,0 1,-1-1,1 0,-1 0,0 0,-1 0,-4 7,6-12,1 0,-1-1,1 1,-1-1,1 1,-1-1,1 1,0 0,-1-1,1 0,-1 1,1-1,0 1,0-1,-1 1,1-1,0 1,0-1,0 0,0 1,-1-1,1 0,0 1,0-1,0 1,0-1,1 0,-1 1,0-2,-3-26,4-7,2 0,1 0,1 0,2 0,19-55,78-164,-58 150,157-316,-188 402,-15 18,1 0,-1 0,0 0,0 0,1 0,-1 0,0 0,1 0,-1 0,0 0,0 0,1 0,-1 0,0 0,0 0,1 0,-1 0,0 0,0 0,1 0,-1 1,0-1,0 0,0 0,1 0,-1 0,0 1,0-1,0 0,1 0,-1 0,0 1,0-1,0 0,0 0,0 1,0-1,0 0,1 1,5 41,-4-17,7 10,2 0,1-1,2-1,1 0,1-1,23 33,11 8,78 88,-127-160,13 17,0 0,1-2,1 0,1-1,0 0,1-2,1 0,30 16,-46-27,1-1,-1 0,0 1,0-1,0 1,0 0,0 0,0 0,0 0,0 1,-1-1,5 6,-1 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34.1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0,'-11'142,"1"-22,8-79,-2 95,18 206,-12-319,1-1,2 0,0 1,1-2,1 1,1-1,2 0,-1-1,2 0,1 0,0-1,2-1,0 0,24 23,-26-30,-3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35.0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1 181,'0'3,"1"1,0-1,1 1,-1-1,1 1,0-1,-1 0,1 1,1-1,-1 0,0 0,4 2,7 13,39 66,-3 3,45 112,-60-119,-40-137,-17-59,8 48,-9-98,23 147,0 0,1 0,1 0,1 0,1 0,0 0,2 1,0 0,0 0,10-18,-13 32,0 0,0 0,0 0,1 0,0 0,0 1,0-1,0 1,1 0,-1 0,1 0,0 0,0 1,0 0,0-1,0 1,0 1,7-3,-3 3,0-1,-1 2,1-1,0 1,0 0,0 1,-1 0,1 0,0 1,8 2,14 7,1 2,-2 1,0 1,29 21,-52-32,33 20,65 55,-92-69,-2 0,1 1,-1 0,-1 1,0 0,0 0,-1 1,-1 0,9 22,-8-9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35.5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1,'5'0,"4"0,10 0,6 4,10 1,5 5,3 0,2-2,2-2,2-2,0-2,-3-1,-6-1,-6 0,-4 0,-7-1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36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0,'2'11,"0"0,0 0,1-1,6 17,-1-2,13 30,1 0,51 86,-38-77,136 235,-110-196,-37-54,-18-29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29.1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324 41,'0'-2,"-1"0,1 0,-1 1,1-1,-1 0,0 0,1 0,-1 1,0-1,0 0,0 1,-1-1,1 1,0-1,-1 1,1-1,-1 1,1 0,-1 0,1 0,-1 0,0 0,0 0,1 0,-1 1,0-1,0 1,0-1,0 1,0 0,0 0,0-1,-3 2,-2-2,1 1,-1 0,1 0,0 1,-1 0,1 0,-1 1,1-1,-7 4,3 1,0 1,1 0,0 0,0 1,1 0,0 1,0 0,1 0,0 1,1 0,0 0,0 0,-7 22,-4 13,-20 91,35-128,-8 37,2 0,1 1,3 0,2 0,1 0,3 1,2-1,11 52,-10-74,1-1,1 1,2-1,0-1,1 0,1 0,1-1,1-1,1 0,1 0,1-2,0 0,1-1,1 0,1-1,0-2,27 17,-24-19,0-2,0 0,1-2,1 0,-1-1,1-2,0 0,0-2,1 0,-1-2,1-1,-1 0,38-7,-60 6,0 1,1-1,-1 0,0 0,1 0,-1-1,0 1,0 0,0-1,0 1,0-1,0 0,-1 0,1 0,0 0,-1 0,0 0,1 0,-1 0,0 0,0-1,0 1,0-1,-1 1,1 0,-1-1,1 1,-1-1,0 1,0-1,0-3,-1-11,0 0,-1 0,-7-28,4 20,-32-278,2 6,24 235,-3 0,-36-102,43 150,0-1,-17-23,17 28,0-1,1 0,0 0,-9-24,15 34,-1 1,1-1,0 0,-1 0,1 0,0 1,0-1,0 0,0 0,0 0,0 0,0 1,0-1,0 0,0 0,0 0,0 0,1 1,-1-1,0 0,1 0,-1 1,1-1,0-1,16 3,25 24,-39-23,35 26,-1 1,57 59,56 81,-92-100,30 33,-4 4,105 175,-168-233,-16-29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48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692 1,'-19'0,"1"0,0 1,-1 0,1 2,0 0,0 1,0 1,1 1,0 0,-20 11,-41 20,-2-3,-116 32,178-60,-3 2,0 0,-26 16,33-17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36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1,'3'1,"1"0,-1 1,0-1,1 1,-1 0,0 0,0 0,0 1,0-1,0 1,-1-1,4 6,7 4,62 61,68 87,-40-43,-82-95,82 96,-88-99,-2 0,0 1,-1 0,15 34,-23-36,0 0,0 1,-2 0,-1-1,0 1,-1 0,-1 0,-4 23,0 33,4 40,2-92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38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3984 0,'-80'28,"25"-12,19-6,0-1,0-3,-1-1,-63 1,12 0,-1073 127,910-107,-136 24,204-6,77-17,-191 25,251-46,-1 3,-71 22,74-17,-1-3,-83 12,-16-14,-24 2,-176 35,319-42,4-1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42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 1467,'3'-59,"3"1,3 0,16-59,12-81,-20-8,-16-385,-2 575,0 0,-1 0,-1 0,-1 0,-9-26,12 39,0-1,0 1,-1 0,1 0,-1 0,0 0,0 0,0 0,-1 1,1-1,0 1,-1-1,0 1,0 0,1 0,-1 0,-1 0,1 1,0-1,0 1,0 0,-1 0,1 0,-1 0,1 1,-1-1,1 1,-1 0,1 0,-1 0,1 0,-7 2,9-2,-1 0,0 1,0-1,0 1,0-1,0 1,1 0,-1 0,0 0,1 0,-1 0,1 0,-1 0,1 0,-1 1,1-1,0 1,-1-1,1 1,0-1,0 1,0 0,0-1,1 1,-1 0,0 0,1 0,-1-1,1 1,0 0,0 0,-1 0,1 0,0 0,1 0,-1 0,0 0,1-1,-1 1,1 0,-1 0,1 0,1 2,2 7,1 0,0-1,1 0,0 0,14 18,18 11,2-1,1-2,1-2,67 40,-88-60,991 578,-1004-589,0 2,-1-1,1 1,-1 0,0 1,0-1,0 1,10 14,-15-17,0-1,-1 1,0 0,1 0,-1-1,0 1,-1 0,1 0,0 0,-1 0,0 0,0 0,0 1,0-1,0 0,0 0,-1 0,1 0,-1 0,0 0,0 0,0-1,-1 1,1 0,0 0,-1-1,0 1,0-1,-2 3,-165 216,149-201,-1-1,0-1,-1-1,-1-1,-45 23,26-13,-31 17,42-23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43.4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1396,'1'7,"0"0,0 1,1-1,0 0,0 0,1-1,-1 1,2 0,-1-1,7 9,0 0,1 0,0-1,14 13,-7-12,-1 0,2 0,0-2,0 0,1-2,1 0,0-1,0-1,1-1,28 7,-34-15,-17-6,-26-9,-18 2,0 2,-1 3,0 1,-65 0,-11-3,115 10,0-1,0 0,0 0,1-1,-1 0,1 0,-1 0,1-1,0 0,-11-7,14 7,0 1,1-1,0 0,-1 0,1 0,0 0,1 0,-1-1,0 1,1 0,0-1,0 1,0-1,0 1,0-1,1 0,0 1,0-1,0 0,0 1,0-1,1-3,4-16,1 1,1-1,0 2,2-1,19-34,-9 17,263-660,-275 677,-1 0,0-1,-2 0,0 0,0-35,-4 44,-2 0,1 0,-2 0,0 0,0 1,-1-1,-1 1,-1 0,1 0,-11-15,-1 1,-2 0,-1 1,-1 1,-1 1,-1 1,-1 1,-50-35,66 51,-26-18,25 24,17 20,329 483,-179-280,586 789,-681-939,-41-52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44.1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1714,'4'-1,"0"-1,-1 1,1-1,0 0,-1-1,1 1,-1-1,1 1,-1-1,0 0,4-6,5-2,398-335,15 19,849-496,-1013 664,-226 144,-26 17,-17 14,-5-2,-1-1,-26 20,36-30,-29 22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44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1200,'26'-1,"0"-1,-1-2,1 0,-1-2,33-12,122-55,-133 52,1307-645,-896 393,-381 225,60-27,-121 66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46.6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32,'-1'-25,"1"19,1 10,7 36,40 118,6-2,7-3,101 183,279 411,-436-740,246 351,-233-335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47.3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1 520,'1'-11,"0"0,1 0,0 0,0 0,2 1,-1-1,1 1,1 0,0 0,0 0,10-13,5-4,1 2,36-36,-28 34,0 1,2 1,1 1,1 2,1 2,0 1,2 1,0 2,1 2,0 1,1 2,1 1,0 2,53-3,-45 8,-1 2,0 3,1 1,78 16,-95-12,-1 1,0 1,-1 2,1 1,-2 1,0 1,-1 1,30 24,-40-25,-1 1,0 0,-1 2,-1 0,-1 0,0 1,-2 0,0 1,-1 0,0 1,-2 0,0 0,-2 1,5 31,-1 10,-3 1,-2 0,-8 101,1-127,0 0,-3 0,-1 0,-2-1,-19 53,20-70,-1 0,-1 0,-1 0,0-1,-2-1,0 0,-1-1,0 0,-1-1,-1-1,-18 14,-11 0,0-2,-59 25,48-24,-53 34,87-48,4-2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48.7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1453,'0'8,"7"208,-3-184,1-1,1 0,2 0,21 53,-22-65,0-1,2-1,0 1,2-2,-1 1,2-1,0-1,1 0,1-1,0 0,0-1,2-1,-1 0,2-1,-1-1,2-1,-1 0,1-1,0-1,1 0,34 6,-25-7,1-1,0-2,-1-1,1-1,0-1,0-2,33-6,-54 7,1-1,-1-1,1 1,-1-1,0-1,0 1,-1-2,1 1,-1-1,1 0,-2 0,1-1,0 0,-1 0,0 0,-1-1,0 0,0 0,0 0,-1-1,0 0,0 0,-1 0,0 0,0 0,-1-1,2-13,0-9,-2-1,-2 0,0 0,-2 0,-2 0,-9-39,-5-1,-42-109,47 146,-1 1,-2 0,-2 2,-29-44,36 63,17 23,23 27,26 10,2-3,76 43,-25-16,343 214,-387-250,1-4,2-2,1-4,1-2,97 19,-155-40,4 1,0-1,0 0,0-1,18-1,-31 0,0 0,0 0,0 0,0 0,0 0,0-1,0 1,0-1,0 1,0-1,0 0,0 0,-1 0,1 0,0 0,-1 0,1 0,-1-1,1 1,-1 0,1-1,-1 1,0-1,0 0,0 1,0-1,0 0,0 0,0 0,-1 1,1-1,0 0,-1 0,0 0,0 0,1 0,-1 0,0 0,0 0,-1-3,-4-20,-2 1,0 0,-2 1,-20-40,2 2,-39-89,-7 3,-6 3,-157-216,120 207,-228-232,261 305,-4 3,-3 5,-4 4,-113-64,206 132,1-1,0 1,0 0,0-1,-1 1,1 0,0 0,0 0,0-1,-1 1,1 0,0 0,-1 0,1-1,0 1,0 0,-1 0,1 0,0 0,-1 0,1 0,0 0,-1 0,1 0,0 0,-1 0,1 0,0 0,-1 0,1 0,0 0,-1 0,1 0,0 1,-1-1,1 0,0 0,0 0,-1 0,1 1,0-1,0 0,-1 0,1 0,0 1,0-1,0 0,-1 1,1-1,0 0,0 0,0 1,0-1,0 0,-1 1,8 26,23 32,22 21,4-2,111 120,160 113,-201-207,5-4,230 131,-304-197,-22-13,52 24,-59-34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49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0 318,'4'0,"6"-4,5-2,4 1,4-3,5-5,19-8,14-4,14-3,14-5,4 0,0 5,-9-2,-9 6,-10 1,-7 6,-10 5,-13 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50.0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0 580,'9'1,"0"0,0 0,-1 1,1 0,0 0,-1 1,0 0,1 1,-1-1,0 2,10 7,9 7,42 41,-54-45,100 97,103 132,85 142,-180-225,33 50,-155-209,0-1,-1 0,1 1,0-1,0 0,0 0,0 0,0 0,0 0,0 0,0 0,1 0,-1 0,0 0,0-1,1 1,-1 0,1-1,-1 1,0-1,3 1,-3-2,0 0,0 1,-1-1,1 0,0 0,-1 0,1 0,-1 0,1 0,-1 0,0 0,1 0,-1 0,0 0,1 0,-1 0,0 0,0 0,0 0,0 0,-1-2,-6-72,-50-325,18 118,27 200,-53-398,51 330,8-185,8 314,-1 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50.4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1,'14'7,"0"0,-1 2,1 0,-1 0,-1 1,0 1,18 20,-8-10,171 184,-170-177,-3 0,0 2,-2 0,-1 0,-1 2,12 35,-19-20,-5-26,-6-44,-20-95,12 72,-6-63,14 83,-3-111,6 122,0 0,1 0,0 0,2 0,-1 1,12-28,-14 40,1 0,-1 1,1-1,-1 0,1 1,0-1,-1 1,1-1,0 1,0 0,0 0,0 0,0 0,0 0,0 0,0 1,1-1,-1 1,0-1,0 1,1 0,-1 0,3 0,59 5,-51-3,61 10,-1 2,0 4,-1 3,-2 2,0 4,118 65,-153-71,-2 1,0 2,55 52,-73-60,0 0,-2 1,0 0,0 1,-2 0,0 1,-2 1,15 38,22 99,-40-143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50.8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1 253,'31'-2,"0"-1,51-13,-12 3,248-54,-168 33,270-62,-380 85,-9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51.3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1 257,'0'1,"1"1,-1-1,1 0,0 0,0 1,-1-1,1 0,0 0,0 0,0 0,0 0,1 0,-1 0,0-1,0 1,0 0,1-1,-1 1,0-1,1 1,-1-1,0 1,1-1,-1 0,1 0,-1 0,1 0,0 0,45 3,-17-7,-1 0,1-2,-1-1,49-20,-30 11,530-171,-498 165,-60 15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52.4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95 105,'-6'0,"1"0,0 1,0 0,0 0,0 0,0 0,0 1,0-1,1 1,-1 1,0-1,1 1,0 0,-1 0,-3 4,6-6,1 1,0 0,-1-1,1 1,0 0,0 0,0 0,1 0,-1 0,0 0,1 0,-1 0,1 0,-1 0,1 0,0 0,0 0,0 0,0 1,1-1,-1 0,0 0,1 0,0 0,-1 0,1 0,0 0,0 0,0 0,0-1,0 1,1 0,-1-1,0 1,1 0,-1-1,1 0,3 3,0 0,1 1,0-1,0 0,1 0,-1 0,1-1,0 0,0-1,0 1,7 0,80 12,-50-10,15 4,-7 0,0-2,1-3,56-1,-105-3,0-1,0 1,0-1,1 1,-1-1,0 0,0-1,0 1,0-1,-1 0,1 0,0 0,-1 0,1 0,-1-1,0 0,0 0,0 0,0 0,0 0,-1 0,1-1,-1 1,0-1,0 0,0 1,-1-1,1 0,-1 0,0 0,0-1,0 1,-1 0,1 0,-1-8,-1 3,1 0,-1 0,-1 0,1 0,-1 0,-1 0,0 1,0-1,-1 1,0 0,0 0,-1 0,0 0,0 1,-12-12,11 13,-1 1,0 0,0 1,0-1,0 1,-1 1,0-1,0 1,0 1,0-1,0 1,-16-1,-7 1,0 1,-38 4,0 0,20 2,28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54.2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60 339,'-1'-6,"-1"1,0-1,0 0,0 1,-1 0,1-1,-1 1,-1 0,1 1,-1-1,0 0,0 1,0 0,0 0,-6-4,9 8,1 0,-1 1,1-1,0 0,0 1,-1-1,1 0,0 1,-1-1,1 1,0-1,0 0,0 1,-1-1,1 1,0-1,0 1,0-1,0 0,0 1,0-1,0 1,0-1,0 1,0-1,0 1,0-1,0 0,0 1,1-1,-1 1,0-1,0 0,0 1,1-1,-1 1,0-1,0 0,1 1,10 25,-10-24,17 37,2-1,1 0,2-2,2-1,1-1,1-1,2-1,2-2,64 51,-89-77,0 0,0 0,1-1,-1 0,1 0,0 0,-1-1,1 0,0 0,14 1,-18-3,0 0,-1 0,1-1,0 1,-1-1,1 1,-1-1,1 0,-1 0,1 0,-1 0,0-1,0 1,1-1,-1 1,0-1,0 0,0 0,-1 1,1-1,0-1,-1 1,1 0,-1 0,0-1,0 1,0 0,0-1,0 1,0-1,-1 0,1 1,-1-4,5-31,-2 1,-1-1,-2 0,-6-50,0-17,6 91,0-35,-2 0,-2 0,-1 0,-19-69,17 105,6 24,3 26,14 54,4 0,57 159,-39-135,88 273,125 403,-32 9,-191-683,-6 2,-5 0,-6 1,-3 146,-9-264,1 6,0-1,0 1,-1-1,-1 1,0-1,-4 13,5-20,0 1,1-1,-2 1,1-1,0 0,0 1,0-1,-1 0,1 0,0 0,-1 0,1 0,-1 0,1 0,-1-1,0 1,1-1,-1 1,0-1,1 1,-1-1,0 0,1 0,-1 0,0 0,0 0,1 0,-1 0,0-1,0 1,1-1,-1 1,1-1,-1 0,0 1,-2-3,-15-6,-1-1,2 0,0-2,0 0,1-1,0 0,2-2,-17-17,-3-8,2-2,-32-50,42 53,2-1,1 0,2-2,2 0,2-1,2 0,2-1,-10-88,16 69,3 0,2 0,3 1,3-1,28-115,-7 77,4 2,64-136,-65 165,-23 56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54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210 1,'-3'0,"1"0,0 0,-1 1,1-1,0 1,0 0,0 0,-1 0,1 0,0 0,0 0,0 0,1 1,-1-1,0 1,0-1,1 1,-1 0,1 0,-1 0,1 0,-1 2,-23 54,20-43,-27 78,5 0,3 2,5 0,4 2,4 0,5 0,7 138,4-186,1 0,3 0,1-1,3 0,2-1,2-1,2 0,2-1,1-2,3 0,2-1,55 66,-56-77,1-1,1-1,2-1,1-2,47 31,-59-47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55.4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143 306,'-7'9,"1"0,1 0,-1 0,2 1,-1 0,2 0,-1 0,1 1,-3 19,-3 7,-17 56,-24 164,46-219,1-1,2 1,1 0,2 0,2 0,1-1,15 54,-17-81,0 0,1 0,0 0,1 0,0-1,1 0,-1 0,2-1,-1 0,1 0,0 0,1-1,12 10,-7-9,0-1,0 0,0-1,1-1,0 0,0-1,0 0,1-1,15 1,-4 0,1-1,-1-2,0 0,1-2,-1-1,0-1,0-1,0-1,0-2,31-12,-52 17,0 0,-1-1,1 1,-1-1,0 0,0 0,0-1,-1 0,1 1,-1-1,1 0,-1 0,-1-1,1 1,-1-1,1 1,-1-1,0 0,-1 0,1 0,-1 0,0 0,-1 0,1 0,-1 0,0-6,-1-12,-1-1,-2 1,0 0,-12-34,8 27,-20-63,-4 2,-4 0,-71-127,-172-239,279 457,-12-20,8 13,0 0,0 1,0-1,-1 1,0 0,-9-8,14 14,-1 0,1 0,0 0,-1-1,1 1,0 0,0 0,-1 0,1 0,0 0,0 0,-1 0,1 0,0 0,-1 1,1-1,0 0,0 0,-1 0,1 0,0 0,0 0,-1 0,1 1,0-1,0 0,-1 0,1 0,0 1,0-1,0 0,0 0,-1 1,1-1,0 0,0 0,0 1,0-1,0 0,0 0,0 1,0-1,0 0,0 1,-1-1,2 0,-1 0,0 1,0-1,0 0,0 1,0-1,0 0,0 0,0 1,0-1,0 14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56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1,'26'1,"0"1,-1 2,1 0,-1 2,0 1,29 12,10 8,63 37,-51-22,-2 3,-2 4,-2 3,86 82,-116-93,-1 1,-3 2,-1 1,-2 2,-3 1,-2 2,39 91,-29-34,35 158,2 118,-53-258,19 105,120 550,-155-757,26 82,-28-93,1-1,0 0,1 0,0-1,0 0,13 16,0-12,-3-7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56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1 371,'76'-2,"-1"-4,115-23,143-53,-154 35,-95 27,363-86,7 33,-407 69,-14 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57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0 297,'28'-2,"-1"-2,1 0,-1-2,47-16,5 0,241-44,-86 20,-83 16,135-35,-262 57,0 1,0 2,28-3,-32 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52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792 1177,'-25'-27,"21"21,-1 0,-1 1,1-1,-1 1,0 0,-7-4,10 7,0 1,0 0,0 0,0 0,0 0,0 1,0-1,-1 1,1 0,0 0,0 0,0 0,0 1,-1-1,1 1,0 0,0-1,0 2,-4 0,-1 2,1 1,-1-1,1 1,-1 1,1-1,1 1,-1 0,1 1,-7 9,-49 74,47-66,-50 86,-64 146,-28 131,118-278,4 2,-37 205,70-306,1 0,0-1,1 1,0 0,0 0,1 0,3 12,-4-19,1 0,0-1,1 1,-1 0,0-1,1 0,0 1,-1-1,1 0,0 0,0 1,0-2,0 1,1 0,-1 0,0-1,1 1,-1-1,1 0,0 1,-1-1,1-1,0 1,0 0,0-1,-1 1,6-1,10 2,0-1,0-1,0 0,0-2,1 0,-2-1,1 0,0-2,-1 0,1-1,-2-1,26-13,-38 16,0 0,0 1,0-1,0 0,-1-1,0 1,0-1,0 1,-1-1,1 0,-1 0,2-8,14-71,-13 56,99-648,-86 513,-4-244,-14 402,2-36,-2 40,0 1,0-1,0 1,0-1,0 0,0 1,1-1,-1 1,0-1,0 1,0-1,1 1,-1-1,0 1,1-1,-1 1,0-1,1 1,-1-1,0 1,1 0,-1-1,1 1,-1 0,1-1,-1 1,1 0,-1 0,1-1,0 1,-1 0,1 0,-1 0,1 0,-1 0,1 0,0 0,-1 0,1 0,-1 0,1 0,-1 0,1 0,0 0,-1 0,1 1,-1-1,1 0,-1 0,1 1,-1-1,1 0,-1 1,0-1,1 1,-1-1,1 0,-1 1,1 0,18 17,32 36,-31-30,34 30,370 260,26-42,-189-130,-261-142,1 1,-1-1,1 0,0 1,-1-1,1 0,0 1,-1-1,1 0,0 1,-1-1,1 0,0 0,0 0,-1 0,1 0,0 0,0 0,-1 0,1 0,0 0,-1 0,1-1,0 1,-1 0,1 0,0-1,-1 1,1 0,0-1,-1 1,1-1,-1 1,1-1,-1 1,1-1,-1 1,1-1,-1 1,1-1,-1 0,0 1,1-1,-1 0,0 1,0-1,1 0,-1 0,0 1,0-1,0 0,0 1,0-1,0 0,0 0,0 1,0-1,-1 0,1 0,0 0,-11-65,6 43,-20-107,-6 2,-53-137,-123-239,133 343,-7 4,-6 3,-111-147,182 279,-2 0,0 2,-1 0,0 0,-35-24,54 43,-1 1,0-1,0 0,0 1,0-1,0 0,0 1,0-1,0 1,0 0,0-1,-1 1,1 0,0 0,0 0,0 0,0 0,0 0,0 0,-1 0,-1 0,3 1,-1 0,0-1,1 1,-1-1,0 1,1 0,-1 0,1 0,-1-1,1 1,-1 0,1 0,-1 0,1 0,0 0,0 0,-1 0,1-1,0 3,4 52,18 37,4 0,4-2,56 117,-61-149,227 466,-168-376,146 193,-215-319,1-1,1 0,1-2,0 0,2-1,0-1,29 19,-47-35,-1 0,1 0,0 0,0 0,0 0,0-1,1 1,-1 0,0-1,0 0,0 0,0 1,0-1,1 0,-1-1,4 0,-4 1,-1-1,0 0,0 1,1-1,-1 0,0 0,0 0,0 0,0 0,0-1,0 1,0 0,0 0,-1 0,1-1,0 1,-1 0,1-4,2-6,-1 0,-1 0,0 0,-1 0,-1-16,1 12,4-111,41-247,-4 65,-40 270,-1 32,3 19,0 0,4 9,0-1,1 0,2 0,0 0,1-1,1-1,1 0,18 21,129 129,-159-168,145 131,181 128,-282-227,2-2,56 29,-102-59,0-1,0 1,0-1,0 1,0-1,0 1,0-1,0 1,0-1,0 0,0 0,0 1,0-1,0 0,0 0,0 0,1 0,-1-1,0 1,0 0,0 0,0 0,0-1,0 1,0-1,0 1,0-1,0 1,0-1,-1 1,1-1,0 0,0 0,0 1,-1-1,1 0,0 0,-1 0,1 0,-1 0,1 0,-1 0,1 0,-1 0,0 0,1 0,-1 0,0 0,0 0,0-1,1-10,0 1,-1 0,0 0,-3-13,2 5,-77-645,51 488,23 145,-19-94,21 114,-2 0,0 0,0 0,0 1,-2-1,1 1,-1 0,-11-13,12 19,4 7,6 15,13 24,26 43,311 542,-323-581,3-2,46 47,-61-71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58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1 793,'-1'-6,"1"0,1 0,-1 0,1-1,1 1,-1 0,1 0,0 0,0 0,0 1,1-1,0 1,0-1,1 1,-1 0,1 0,0 0,1 1,-1-1,8-5,-6 6,1 1,-1 0,0 0,1 1,0-1,-1 1,1 1,0-1,0 1,0 0,0 1,0 0,0 0,0 0,0 1,0 0,0 1,9 2,-3 0,1 1,-1 0,0 1,0 0,-1 1,0 1,0 0,-1 1,0 0,18 18,-15-11,-1 1,0 1,-2 0,0 0,0 1,10 30,-5 0,-2 0,-2 0,-2 1,-2 1,1 62,-8-50,-2 0,-2 0,-4-1,-18 79,14-94,-3 1,-1-2,-3 0,-2-1,-50 85,58-109,18-24,22-35,91-189,113-305,-135 294,265-617,-350 829,-7 18,-1 1,-1-1,1 0,-1 0,-1-1,1 1,-2 0,1-1,-1 1,0-15,-1 22,1 1,-1-1,0 1,0-1,0 1,0-1,0 0,0 1,0-1,-1 1,1-1,0 1,0-1,0 1,-1-1,1 1,0-1,0 1,-1 0,1-1,0 1,-1-1,1 1,0 0,-1-1,1 1,-1 0,1-1,-1 1,1 0,0 0,-1-1,1 1,-1 0,1 0,-1 0,0 0,1 0,-1 0,1 0,-1 0,1 0,-1 0,1 0,-1 0,1 0,-1 0,1 0,-1 0,1 1,-1-1,1 0,-1 0,1 1,-1 0,-1 0,0 1,0-1,0 1,0 0,0 0,1 0,-1 0,1 1,-1-1,-1 4,-6 20,2 1,0 0,2 1,-3 41,4 115,4-137,2-12,2-1,1 1,1-1,2 0,1 0,2-1,1-1,2 1,1-2,34 54,20 13,144 161,-140-175,-18-26,-33-40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58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 0,'-2'1,"-1"-1,1 1,0-1,0 1,0 0,0 0,0 0,0 0,0 0,0 0,0 1,0-1,0 0,1 1,-1 0,1-1,-1 1,1 0,-1 0,1 0,0 0,0 0,0 0,0 0,1 0,-2 4,-13 63,14-68,-10 127,5 0,5 0,31 244,-19-290,37 140,-38-189,1-1,1 0,2-1,1-1,2 0,0-1,24 29,-36-51,1-1,-1 0,1 0,0 0,0-1,1 0,-1 0,1-1,0 0,0 0,1 0,14 4,-1-4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3:59.7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175 180,'-1'1,"-1"-1,1 0,0 1,-1 0,1-1,-1 1,1 0,0-1,0 1,-1 0,1 0,0 0,0 0,0 1,0-1,0 0,0 0,0 0,0 2,-18 32,15-26,-19 41,2 0,3 1,1 1,3 0,3 1,1 1,3 0,2 0,3 0,5 55,-3-101,1 0,0 0,1 0,0-1,0 1,0 0,1-1,1 0,-1 1,1-1,0-1,1 1,-1 0,12 10,-8-9,1-2,-1 1,1-1,1 0,-1-1,1 0,0-1,0 0,0 0,16 2,22 11,-39-13,0-1,0 1,0-2,1 1,-1-1,11 0,-17-2,0 0,0 0,0 0,0-1,0 0,0 0,0 0,0 0,0 0,0 0,0-1,-1 1,1-1,-1 0,1 0,-1 0,1 0,-1 0,0 0,0-1,0 1,-1-1,3-4,3-4,-1-1,-1 0,0-1,-1 1,-1-1,4-21,6-83,-11 88,0-63,-4-1,-4 0,-34-176,39 264,-26-111,24 104,-1 0,-1 1,0 0,0-1,-1 2,0-1,-11-13,14 21,1 0,-1 1,0-1,0 1,0 0,-1 0,1 0,0 0,-1 0,-6-2,-9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00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1,'1'4,"0"1,1-1,0 0,0 1,0-1,0 0,1 0,-1 0,1 0,0-1,0 1,6 4,4 8,125 150,-53-68,-5 3,72 122,-103-136,-3 2,-5 2,-3 2,-5 1,-4 1,28 161,-52-206,-3 0,-2 0,-2 0,-2 0,-2 0,-3 0,-2-1,-18 51,23-79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01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1 281,'4'-1,"-1"0,1 1,0-1,0-1,0 1,-1 0,7-4,8-3,95-28,199-35,125 10,109-20,-474 69,-50 12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02.1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1,'-2'0,"1"1,0-1,0 1,0-1,0 1,0 0,0 0,0-1,0 1,0 0,0 0,0 0,0 0,0 0,1 0,-1 1,0-1,1 0,-1 0,1 0,-1 1,1-1,0 0,0 0,-1 1,1-1,0 0,0 1,0-1,1 2,0 44,9-5,2-1,1 0,33 69,-23-58,107 230,-68-152,-48-102,-9-19,0 1,-1 0,0 0,3 13,-4-7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03.1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 0,'-4'0,"1"1,0-1,0 1,-1-1,1 1,0 0,0 1,0-1,0 0,0 1,0-1,1 1,-1 0,0 0,1 0,-1 0,1 1,0-1,0 1,0-1,0 1,0 0,1 0,-1 0,1 0,-1 0,1 0,0 0,1 0,-1 0,0 1,1 3,-4 16,2 0,1 1,4 38,-2-30,20 277,-18-259,-4-39,1 1,1 0,1 0,4 22,-1-23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04.0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1595,'43'-2,"-1"-1,0-2,54-15,124-44,-113 31,591-180,509-144,1353-269,-1379 383,-1010 215,-186 29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05.3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1 781,'0'-1,"1"-1,-1 0,1 1,0-1,0 1,0-1,-1 1,1-1,1 1,-1-1,0 1,0 0,0 0,1 0,-1 0,1-1,-1 2,1-1,-1 0,1 0,-1 0,3 0,38-13,-18 9,0 0,1 2,30-1,-44 4,-1 1,1 0,0 1,-1 0,1 1,-1 0,0 1,1 0,17 11,-11-4,-1 0,-1 1,0 1,-1 1,-1 0,0 0,0 1,-2 1,0 0,15 29,-13-18,0 1,-1 1,-2 0,-1 0,-2 1,5 32,-8-13,-1 1,-8 89,5-139,0 0,0 0,0 0,0 0,0 0,0-1,0 1,0 0,0 0,0 0,0 0,0 0,0 0,0 0,0 0,0 0,0 0,0 0,0 0,0 0,0-1,-1 1,1 0,0 0,0 0,0 0,0 0,0 0,0 0,0 0,0 0,0 0,0 0,-1 0,1 0,0 0,0 0,0 0,0 0,0 0,0 0,0 0,0 0,0 0,0 0,0 0,-1 1,1-1,0 0,0 0,0 0,-7-16,-4-23,-20-139,-15-317,44-184,4 695,1 0,1 0,0-1,1 0,1 1,13 23,188 289,-197-312,0-1,1 0,1-1,1 0,0 0,0-2,2 1,-1-2,2 0,25 14,40 24,-65-41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05.9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0,'39'655,"-39"-644,7 54,2 0,20 73,-21-109,1-1,1-1,1 0,2 0,0-1,2-1,22 29,-34-49,1-1,0 0,0 0,0 0,1 0,-1-1,1 0,0 0,0 0,0 0,0-1,0 0,1 0,-1 0,1-1,-1 0,9 1,7-1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53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0 544,'2'-4,"-1"1,1-1,0 0,0 0,0 1,0-1,0 1,1 0,0-1,-1 1,1 0,4-2,14-19,6-18,64-109,-82 135,-2 0,0-1,-1 0,-1 0,-1 0,0 0,2-29,-6 41,0 0,0 0,-1 0,0 1,0-1,0 0,0 1,-1-1,0 1,0-1,0 1,0 0,-1 0,1 0,-1 0,0 0,-1 1,1-1,0 1,-1 0,0 0,0 0,0 0,0 1,0-1,-1 1,1 1,-7-3,7 2,0 1,-1 0,1 0,-1 1,1-1,-1 1,0 0,1 0,-1 0,1 1,-1-1,1 1,-1 0,1 1,0-1,-1 1,1 0,0 0,0 0,0 0,1 1,-1 0,0-1,1 1,0 1,0-1,0 0,0 1,-5 7,6-7,0-1,0 1,1 0,-1 0,1 0,0 0,0 0,1 0,-1 0,1 0,-1 0,1 0,1 0,-1 0,0 0,2 6,0-3,1 0,0-1,0 1,0 0,1-1,0 0,0 0,8 9,9 6,1 0,0-2,41 27,-45-34,78 54,2-5,151 71,-218-119,1-1,0-1,1-2,0-1,63 6,-93-13,1-2,-1 1,0 0,0-1,0 0,1 1,-1-1,0 0,0-1,0 1,0-1,-1 1,1-1,0 0,-1 0,1 0,-1 0,1 0,-1-1,0 1,2-4,5-7,-1 0,-1-1,9-19,1-4,26-28,-23 38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06.8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0,'-4'1,"0"0,-1 0,1 0,0 0,1 1,-1-1,0 1,0 0,1 0,-1 0,1 1,-1-1,1 1,0 0,0 0,0 0,1 0,-1 1,1-1,-1 1,1-1,0 1,1 0,-3 6,-3 8,0 0,2 1,0-1,-3 21,2 1,2 0,1 0,2 0,2 0,1 0,10 45,-8-64,1 0,2 0,0-1,1 1,1-2,0 1,2-1,0-1,1 0,1-1,1 0,0-1,19 16,-3-6,2-2,1-1,1-2,1-1,1-2,0-1,1-2,1-1,0-3,1 0,0-3,1-1,65 2,-101-8,1-1,-1 0,0 0,1-1,-1 1,0-1,0 0,1 0,-1 0,0-1,0 1,0-1,0 0,0 0,-1 0,1-1,-1 0,4-2,-4 1,-1 0,1-1,-1 1,0 0,0-1,-1 1,1-1,-1 0,0 1,-1-1,1 0,-1 0,1 1,-2-1,1 0,-2-8,-5-29,-3 0,-2 1,-1 0,-31-66,37 92,-19-45,-3 1,-42-64,53 97,0 1,-1 0,-2 2,0 0,-2 2,-44-34,60 50,-1 1,0 1,0-1,0 1,0 0,0 1,-1 0,1 1,-1 0,1 0,-1 0,1 1,-17 2,2 1,0 1,0 1,-40 15,44-12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07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99,'412'-18,"-381"15,-1-2,1 0,-2-2,30-11,-29 7,1 2,-1 1,44-4,-53 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07.8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0,'3'2,"-1"-1,1 1,-1 0,1 0,-1 1,0-1,1 0,-1 1,0-1,1 4,4 2,27 38,-3 1,-1 1,-2 2,23 60,10 15,-1 5,-52-108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08.6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15,'-1'0,"2"-1,-1 1,0-1,0 0,0 1,0-1,0 0,0 1,1-1,-1 1,0-1,1 1,-1-1,0 1,1-1,-1 1,0-1,1 1,-1-1,1 1,-1-1,1 1,-1 0,1-1,-1 1,1 0,0 0,-1-1,1 1,-1 0,1 0,0 0,-1 0,1 0,0 0,-1 0,1 0,-1 0,1 0,0 0,-1 0,1 0,1 1,26 10,-7 6,-2 0,0 2,29 37,-5-6,49 55,-4 5,-6 3,124 225,-170-258,-27-52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09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1 500,'10'-2,"1"0,-1-1,0-1,0 0,13-6,18-8,812-227,-675 201,520-118,-692 160,0 1,1-1,-1 2,1-1,-1 1,1 0,10 2,-16-2,-1 0,1 0,-1 0,1 0,-1 1,1-1,-1 0,1 0,-1 0,1 1,-1-1,0 0,1 1,-1-1,0 0,1 1,-1-1,0 1,1-1,-1 0,0 1,0-1,1 1,-1-1,0 1,0-1,0 1,0-1,0 1,0-1,0 1,0-1,0 1,0 2,-1-1,0 1,0-1,0 0,-1 0,1 0,-1 1,1-1,-1-1,1 1,-4 3,-12 10,-1-2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10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71,'60'-10,"-16"1,193-11,251 12,-81 5,-271-11,-110 11,-3-1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11.4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0 387,'5'-4,"0"1,0 0,1-1,-1 2,0-1,1 1,0-1,0 1,0 1,6-2,4-1,84-21,1 4,1 5,0 4,163 2,-246 10,18 1,40 6,-68-6,0 0,-1 1,1 0,-1 1,0 0,0 0,0 1,0 0,0 0,9 8,-14-9,0 0,-1 0,1 0,-1 1,1-1,-1 1,0 0,0 0,-1-1,1 1,-1 0,0 1,0-1,0 0,-1 0,1 0,-1 1,0-1,0 0,-1 0,1 1,-3 6,-1 9,-2-1,0 0,-13 26,15-35,-37 68,-3-1,-69 93,100-152,1 0,5-7,-1 0,0-1,0 0,-16 15,24-24,0-1,-1 0,1 0,0 0,0 1,0-1,0 0,-1 0,1 0,0 0,0 1,0-1,-1 0,1 0,0 0,0 0,-1 0,1 0,0 0,0 0,-1 0,1 0,0 0,0 1,-1-2,1 1,0 0,0 0,-1 0,1 0,0 0,0 0,-1 0,1 0,0 0,0 0,-1 0,1-1,0 1,0 0,0 0,-1 0,1 0,0-1,0 1,0 0,0 0,0 0,-1-1,1 1,0 0,0 0,0-1,0 1,0 0,0 0,0-1,0 1,0 0,0 0,0-1,0 1,0 0,0 0,0-1,0 1,0 0,0-1,3-24,-2 20,81-476,-70 396,-1-4,23-91,-33 178,16-58,-8 39,-9 21,0 0,0 0,0 1,0-1,0 0,0 0,0 0,0 0,0 0,0 1,0-1,0 0,1 0,-1 0,0 0,0 0,0 1,0-1,0 0,0 0,0 0,0 0,0 0,0 0,1 0,-1 1,0-1,0 0,0 0,0 0,0 0,0 0,1 0,-1 0,0 0,0 0,0 0,0 0,0 0,1 0,-1 0,0 0,0 0,0 0,0 0,0 0,1 0,-1 0,0 0,0 0,0 0,0 0,0 0,0 0,1 0,-1 0,0-1,0 1,0 0,0 0,0 0,0 0,0 0,1-1,11 48,2 0,2-1,3-1,1-1,2-1,48 70,-59-98,0-1,1 0,0 0,1-2,0 0,1 0,1-1,0-1,0 0,1-1,0-1,1 0,-1-2,1 0,28 6,8 5,-31-7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11.8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0,'-3'1,"0"-1,0 1,1-1,-1 1,0 0,1 1,-1-1,1 0,-1 1,1-1,0 1,0 0,0-1,-1 1,2 0,-1 1,0-1,0 0,1 0,-1 1,1-1,0 1,-1-1,1 1,0 3,-6 12,1 1,-5 30,6-29,-17 86,5 1,-7 211,24-236,4 0,4 0,3-1,33 123,-36-176,1 0,2-1,1 0,0-1,29 43,-29-54,0 0,0-1,2 0,0 0,0-2,1 0,1 0,0-2,29 15,-6-8,2-3,0-1,0-2,82 10,-54-10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12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83 349,'-5'0,"0"-1,0 2,0-1,0 0,0 1,0 0,1 0,-1 1,0-1,0 1,-8 4,12-4,-1 0,1-1,-1 1,1 0,0 0,0 0,0 0,0 0,0 0,0 0,0 1,1-1,-1 0,1 0,-1 1,1-1,0 0,0 1,0-1,1 0,-1 0,0 1,1-1,-1 0,1 0,0 1,0-1,1 2,5 14,1 1,1-2,1 1,0-2,1 1,1-1,0-1,1 0,30 26,-7-12,0-1,2-1,48 24,-46-29,57 22,-87-39,1-1,0-1,1 0,-1 0,0-2,1 1,-1-1,1-1,-1 0,1 0,11-3,-20 3,-1-1,1 0,-1 0,1 0,-1 0,0 0,1 0,-1-1,0 1,0-1,0 0,0 0,0 1,0-1,-1 0,1 0,-1-1,3-3,-2 1,0 0,0 0,-1-1,1 1,-1 0,-1-1,1 1,-1-10,-1-7,-1-1,-2 1,-8-32,10 46,-11-41,-2 0,-2 2,-2-1,-2 2,-3 1,-1 1,-2 1,-2 1,-66-74,84 107,1-1,-2 2,1-1,-1 2,0 0,-1 0,0 1,0 0,0 1,0 1,-18-4,23 7,1-1,0 1,0 0,-1 1,1 0,-1 0,1 1,0 0,0 0,-1 0,1 1,0 0,0 1,0 0,1 0,-1 0,1 1,-1 0,1 0,0 0,1 1,-11 10,5 2,6-2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13.3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22,'0'-1,"0"0,1 0,-1 0,1 0,-1 0,1 0,-1 1,1-1,0 0,-1 0,1 0,0 1,-1-1,1 0,0 1,0-1,0 0,0 1,0-1,0 1,0-1,0 1,0 0,0 0,0-1,0 1,0 0,1 0,32-4,-15 6,-1-1,1 2,-1 1,0 0,0 1,0 1,-1 1,22 11,9 7,69 49,-43-21,-3 3,-2 4,-3 2,88 106,-117-121,-1 2,-3 2,-2 0,-2 3,-3 0,-2 1,30 106,-48-134,-1 0,-2 0,0 55,-3-56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56.7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2788,'8'-2,"-1"0,0 0,1-1,-1 0,-1-1,11-5,-11 5,142-89,-57 34,1091-759,-785 533,597-350,-789 524,6 9,3 9,263-76,632-127,-911 259,2 7,0 10,346 9,-529 13,0 1,-1 1,1 0,-1 2,0 0,0 0,15 10,30 10,-14-6,-1 3,77 50,78 71,-172-121,19 16,-1 2,-3 2,-1 3,69 96,116 223,-136-209,236 331,-271-403,-56-83,-1-1,1 1,-1-1,1 1,-1-1,1 0,-1 1,1-1,0 1,-1-1,1 0,0 0,-1 1,1-1,0 0,-1 0,1 0,0 0,-1 1,1-1,0 0,0 0,-1-1,1 1,0 0,-1 0,1 0,0 0,-1-1,1 1,0 0,-1-1,1 1,0 0,-1-1,1 1,-1-1,1 1,-1-1,1 1,-1-1,1 0,19-28,-19 27,29-62,-3 0,-2-2,18-84,-17 58,-1 4,35-104,-60 191,1 1,-1 0,0 0,0-1,0 1,0 0,0 0,0-1,0 1,0 0,0-1,1 1,-1 0,0 0,0 0,0-1,1 1,-1 0,0 0,0 0,0-1,1 1,-1 0,0 0,0 0,1 0,-1 0,0 0,1-1,-1 1,0 0,0 0,1 0,-1 0,0 0,1 0,-1 0,0 0,1 0,8 12,7 29,-13-32,181 410,-148-342,-10-28,-16-32,-1 1,10 29,-18-46,-1 0,1 1,-1-1,1 1,-1-1,0 1,0-1,0 1,0-1,0 1,0-1,0 1,0-1,0 1,-1-1,1 1,-1-1,1 1,-1-1,1 1,-1-1,0 0,-1 2,0-1,0-1,0 1,0-1,0 0,0 0,0 0,0 0,0 0,0-1,-1 1,1-1,0 1,-1-1,-1 0,-13 0,1 0,-1-2,-27-5,32 5,-548-112,-245-2,229 37,535 74,23 3,0-1,0 0,0-1,-20-8,37 12,0 0,1 0,-1 0,0-1,1 1,-1 0,1 0,-1-1,0 1,1 0,-1-1,1 1,-1 0,1-1,-1 1,1-1,-1 1,1-1,-1 1,1-1,0 0,-1 1,1-1,0 1,0-1,-1 0,1 1,0-1,0 0,0 1,0-1,0 0,0 1,0-1,0-1,1 1,0-1,0 1,0-1,0 1,0-1,1 1,-1-1,0 1,1 0,-1 0,1 0,2-1,50-22,274-96,-120 39,81-50,-235 104,-40 21,0 2,0-1,1 2,-1 0,1 1,29-1,34-5,-36-3,48-19,-50 16,55-13,-40 13,-1-3,-1-2,97-50,-135 62,-5 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13.8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1 125,'8'-1,"1"0,-1-1,0 1,1-2,-1 1,13-7,22-6,34 0,95-5,53-10,-170 21,1 1,67 0,-93 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14.7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1,'28'27,"-1"2,-1 1,30 46,54 89,44 74,-88-98,-57-120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17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 51,'-2'-4,"0"-1,0 1,-1 0,0 0,1 0,-1 0,-1 1,1-1,0 1,-1 0,-7-5,25 59,40 81,141 244,-99-203,-91-163,0 0,-1 0,0 0,-1 0,0 0,2 13,-3-3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18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1105,'98'-5,"178"-32,-201 25,1490-256,-1348 230,2186-460,-2388 494,213-50,239-91,-371 103,-89 41,-20 9,5-3,-9 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20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0 389,'1'-3,"-1"0,0 0,1 0,0 0,0 1,0-1,0 0,0 0,0 0,1 1,0-1,-1 1,1-1,0 1,0 0,0 0,0 0,1 0,-1 0,1 0,-1 0,1 1,4-3,7-2,0 0,1 1,21-5,-29 8,67-14,1 3,0 3,0 3,1 4,0 3,0 4,-1 3,0 3,0 3,100 32,-154-39,-1 1,1 2,-2 0,1 0,-1 2,-1 1,0 0,18 16,-26-18,0 0,-1 0,0 1,-1 0,0 0,0 1,-2 0,1 0,-2 1,1 0,-2 0,0 0,4 23,-4-13,-1 1,-1 0,-1-1,-1 1,-2 0,0-1,-10 44,11-64,1-1,-1 0,0 1,0-1,0 0,0 0,-1 1,1-1,-1 0,1 0,-1-1,0 1,1 0,-5 3,5-5,1 0,-1 0,1 0,-1 1,1-1,-1 0,1 0,-1 0,1 0,-1 0,1 0,-1 0,1 0,-1 0,1-1,-1 1,1 0,-1 0,1 0,-1 0,1-1,0 1,-1 0,1 0,-1-1,1 1,-1-1,-10-23,-30-157,-26-101,7-2,48 211,1 34,11 39,0 0,0 0,0 0,0 0,0 0,0 0,0 0,0 0,0 1,0-1,0 0,0 0,0 0,0 0,0 0,-1 0,1 0,0 0,0 0,0 0,0 0,0 0,0 1,0-1,0 0,0 0,0 0,-1 0,1 0,0 0,0 0,0 0,0 0,0 0,0 0,0 0,0 0,0 0,-1 0,1 0,0 0,0 0,0 0,0 0,0 0,0 0,0 0,0 0,0-1,-1 1,1 0,0 0,0 0,0 0,0 0,0 0,0 0,0 0,0 0,0 0,0 0,0-1,0 1,0 0,0 0,-3 24,5 27,1 0,3 0,2-1,3 0,1 0,3-1,2-1,2 0,44 78,-56-111,1-1,1 0,1-1,0 0,0-1,1 0,1 0,0-1,0-1,1 0,1 0,0-2,0 0,0 0,1-1,0-1,1 0,-1-2,1 1,17 1,58 13,-75-15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22.1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1 871,'10'-7,"0"1,0-1,1 2,0-1,0 1,1 1,23-6,-12 3,63-17,1 4,0 4,1 4,1 3,0 5,0 3,0 4,103 17,-121-8,0 2,-1 4,-1 3,81 36,-139-52,0 0,-1 0,0 1,0 0,-1 1,1 0,-1 1,-1 0,0 0,0 1,0 0,-1 0,-1 1,1 0,-2 0,9 20,2 4,12 29,29 90,-37-86,3 7,24 143,-16 130,-41-489,-31-164,21 174,2-43,7-232,2 30,3 288,-5-1,-25-102,35 189,1-1,-1 0,0 0,0 0,0 0,0 0,-1 0,1 0,-1 0,0 1,0-1,-1 1,1-1,-1 1,1 0,-1 0,-5-4,7 7,1 0,-1 0,0 0,0 0,1 0,-1 0,0 0,0 0,1 0,-1 0,0 1,1-1,-1 0,0 1,1-1,-1 0,0 1,1-1,-1 1,1-1,-1 1,1-1,-1 1,1-1,-1 1,1 0,-1-1,1 1,0-1,-1 1,1 0,0 0,0-1,0 1,-1 0,1-1,0 1,0 0,0 1,-5 33,5-34,0 17,0-1,2 1,0-1,1 0,0 0,10 27,45 100,-27-70,107 232,-117-266,2-2,2 0,2-2,1 0,46 44,26 20,-51-49,3-3,61 47,-79-78,-19-12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22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1,'-2'0,"1"0,0 1,0-1,0 1,0 0,0-1,0 1,0 0,0 0,0-1,0 1,0 0,1 0,-1 0,0 0,1 0,-1 0,0 0,1 0,-1 0,1 1,0-1,-1 0,1 0,0 0,0 0,0 1,0 0,-5 41,5-37,-4 342,8-276,3 0,29 126,-28-168,1 0,1 0,2-1,1 0,30 48,-35-65,1 0,1 0,0-1,0 0,1-1,0 0,1-1,0 0,1-1,0 0,0-1,0-1,1 0,16 5,-2-3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23.3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1 233,'1'-3,"1"1,-1 0,1 0,0 0,-1 0,1 0,0 0,1 1,-1-1,0 1,0-1,1 1,-1 0,0 0,1 0,-1 0,1 0,4 0,1-2,131-54,192-65,-241 107,-70 10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23.8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1,'3'1,"1"0,-1 0,0 1,1 0,-1-1,0 1,0 1,0-1,0 0,0 1,-1-1,1 1,3 5,8 7,55 50,104 128,40 91,-205-273,4 5,-1 0,0 1,13 28,-18-27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24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0,'8'2,"-1"0,0 0,0 0,0 1,-1 0,1 0,-1 1,10 6,5 3,141 75,-4 8,147 116,-239-158,93 94,-140-128,-2 1,0 0,-1 1,-1 0,-2 2,0 0,-1 0,-1 1,8 30,-14-23,-1 0,-1 0,-2 1,-1-1,-8 57,6-77,0 0,-1-1,0 1,-10 19,4-13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57.8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1086 1,'-18'0,"0"1,0 0,0 2,1 0,-1 1,1 1,0 0,0 2,1 0,-1 0,-22 16,-254 173,-3 2,259-177,-72 47,96-59,1 1,0 0,0 1,1 0,-18 23,24-25,1-1,0 1,0 0,1 0,0 0,1 1,0-1,0 1,1-1,0 1,1 0,1 17,2 3,1-1,14 53,-2-30,2-1,2-1,3-1,1-1,3-2,1 0,3-2,1-1,2-1,52 48,340 303,-71-69,-324-294,36 46,-57-64,-1 0,-1 1,0 1,0-1,-2 2,0-1,5 18,-5-8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26.3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775 1,'-25'1018,"-1"-330,26-681,0 1,0 0,1 0,0 0,1-1,3 11,-5-18,0 1,1 0,-1-1,0 1,0-1,1 1,-1-1,0 1,1-1,-1 1,1-1,-1 1,0-1,1 1,-1-1,1 0,0 1,-1-1,1 0,-1 1,1-1,-1 0,1 0,0 1,-1-1,1 0,0 0,-1 0,1 0,0 0,1-1,0 0,0 0,0 0,0-1,0 1,0 0,-1-1,1 1,-1-1,1 0,-1 1,0-1,1 0,0-3,36-56,-3-3,30-75,43-143,-91 236,272-779,-283 806,-4 12,0 1,0-1,1 1,-1-1,2 1,4-9,-7 15,-1 0,0-1,0 1,0 0,1 0,-1 0,0 0,0 0,0 0,1 0,-1 0,0 0,0 0,0 0,1 0,-1 0,0 0,0 0,0 0,1 0,-1 0,0 0,0 0,0 0,1 0,-1 0,0 0,0 0,0 0,0 1,1-1,-1 0,0 0,0 0,0 0,0 0,1 1,-1-1,0 0,0 0,0 0,0 1,0-1,0 0,0 0,0 0,0 1,0-1,0 0,0 0,0 0,0 1,0-1,0 0,0 0,0 0,0 1,0-1,0 0,0 1,2 16,0 180,-41 336,-13-193,38-280,-3 0,-2-1,-40 86,54-135,0 0,-1-1,0 1,0-1,-1-1,0 1,-1-1,1 0,-2-1,1 0,-1 0,0-1,0 0,-1 0,0-1,0 0,0-1,-1 0,1-1,-1 0,0-1,0 0,0-1,0 0,-18-1,-62-1,0-5,1-4,0-4,1-3,0-5,2-3,-147-65,230 89,1-1,-1 1,1-1,-1 0,1 0,0 0,0 0,0-1,0 1,1-1,-1 0,1 0,-1 0,1 0,0 0,0 0,0-1,1 1,-1-1,1 1,0-1,0 0,0 1,0-6,1 4,0 0,1 0,0 0,0 0,0 1,0-1,1 0,0 1,0-1,0 1,1-1,-1 1,1 0,0 0,0 0,0 0,1 1,4-5,207-158,-127 103,97-66,5 8,303-141,-270 167,-222 95,0-1,-1 1,1-1,0 1,0 0,-1-1,1 1,0 0,0 0,0 0,-1-1,1 1,0 0,0 0,0 0,0 0,0 0,-1 0,1 1,0-1,0 0,0 0,-1 1,1-1,0 0,0 1,0 0,4 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27.1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 31,'-24'-14,"-4"-3,20 21,9 16,10 30,2-1,29 69,53 91,-69-153,29 60,308 728,-353-801,-9-36,1 1,-1-1,1 0,1 1,-1-1,1 0,0-1,7 11,-7-15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27.8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1 527,'1'-11,"0"0,0 1,1-1,1 1,0 0,0 0,1 0,0 0,1 0,0 1,1 0,8-11,10-11,56-54,-69 74,31-30,1 2,58-40,-83 66,1 1,0 1,1 1,0 1,1 1,0 0,0 2,1 0,23-2,-13 4,1 1,0 2,-1 1,1 1,0 2,58 14,-83-15,0 1,0 1,-1-1,1 1,-1 1,0-1,0 1,0 1,-1-1,0 1,0 0,0 0,4 8,-2-2,0 0,-2 0,1 1,-2-1,0 1,0 1,4 19,-5-11,-1 0,-1-1,0 1,-2 0,-1 0,0 0,-2 0,0 0,-1-1,-8 23,6-30,0 0,-1-1,0 1,0-2,-2 1,0-1,0 0,-1-1,0 0,-1-1,0 0,-1 0,0-1,-1-1,1 0,-2-1,-15 7,-139 77,92-47,35-22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28.6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0 363,'23'-1,"0"-1,38-8,9-2,209-15,1 12,1 12,477 56,-673-42,0 4,0 4,-2 3,101 42,-173-60,0 1,0 1,-1 0,0 0,0 1,0 1,9 9,-16-14,-1 0,1 0,-1 0,0 1,0-1,0 0,0 1,-1-1,1 1,-1 0,0-1,0 1,-1 0,1 0,-1 0,0 0,0-1,0 1,0 0,0 0,-1 0,0 0,0-1,0 1,-3 5,-1 3,-1-1,-1 0,0 0,0-1,-1 0,0 0,-1-1,0 0,-1-1,0 0,0 0,-1-1,1 0,-2-1,1 0,-1-1,1 0,-2-1,1 0,0-1,-1-1,1 1,-1-2,0 0,1-1,-1 0,0-1,-16-2,13 0,0 0,0-1,0-1,0-1,1 0,0-1,0 0,1-1,0-1,0 0,1-1,-15-14,14 8,0 1,1-2,1 0,0-1,2 0,0 0,1-1,0 0,-6-24,6 14,2 1,0-1,2 0,2 0,0-1,2 1,1-1,1 1,8-46,-5 60,1 0,1 0,0 1,0 0,1 0,1 1,1-1,13-15,-5 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29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1229,'14'-1,"0"0,0-2,0 1,0-2,0 0,24-11,74-41,-60 27,-1-1,-2-3,71-62,-104 81,-2-2,1 0,-2-1,0 0,17-32,-24 37,-1 0,0 0,-1 0,0-1,-1 0,0 0,-1 0,0 0,-1 0,-1-17,0 26,0 0,-1 0,1-1,-1 1,0 0,0 0,0 0,0 0,-1 0,1 0,-1 0,0 1,0-1,-1 1,1-1,-1 1,0 0,0 0,0 0,0 0,0 0,-1 1,1-1,-1 1,1 0,-1 0,0 1,0-1,0 1,0 0,0 0,0 0,-8 0,4 0,0 1,0 1,-1-1,1 1,0 1,0 0,0 0,0 0,0 1,0 0,1 1,-1 0,1 0,0 0,0 1,-9 9,-9 11,1 1,1 2,2 0,1 1,1 2,1-1,2 2,1 0,2 1,1 1,2 0,1 0,-8 60,16-83,0 0,0 0,1 1,1-1,0 0,0 0,1 0,0 0,1 0,1 0,0-1,0 1,0-1,2 0,-1 0,1-1,1 0,-1 0,2 0,-1-1,15 12,12 8,2-2,1-1,1-2,0-2,2-2,1-1,0-2,1-2,70 15,-106-28,0 1,0-1,0 0,1 0,-1-1,1 0,-1 0,0-1,1 1,-1-1,0-1,0 1,0-1,0 0,0 0,0-1,0 0,-1 0,1 0,-1-1,0 1,0-2,0 1,0 0,-1-1,0 0,0 0,0 0,-1 0,1 0,-1-1,2-6,6-12,-1 0,-1-1,-2-1,0 1,-1-1,3-49,-5-166,-5 197,-1-39,-3 0,-4 0,-4 1,-3 1,-3 0,-5 1,-2 2,-38-78,-24-8,178 217,350 233,-370-234,-3 2,-3 4,-2 3,58 72,-105-115,0 1,-2 1,0 0,-2 1,11 25,-19-38,0-1,-1 1,0 0,0 0,-1 0,0 1,-1-1,1 0,-2 0,1 1,-1-1,0 0,-1 0,0 0,0 0,-1 0,0-1,-5 10,-18 28,-33 41,29-46,-29 56,45-68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32.0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1574,'5'-2,"0"0,0 0,0 0,0 0,-1-1,1 0,-1 0,0 0,0 0,0-1,0 0,0 0,5-7,-4 5,38-42,63-94,-85 109,-1-1,-2-1,-1 0,14-46,-27 69,-1 0,0-1,-1 1,0-1,-1 0,-1 1,0-1,-3-23,3 32,-1-1,0 1,0 0,-1 0,1-1,-1 1,0 0,0 1,0-1,-1 0,0 1,1-1,-1 1,0 0,0 0,-1 0,1 0,-1 0,1 1,-1 0,0-1,0 1,0 1,0-1,0 1,-1-1,1 1,-6 0,2-1,0 1,1 0,-1 1,0 0,0 0,0 0,1 1,-1 1,0-1,1 1,-13 5,16-5,-1 1,1 0,-1 0,1 0,0 0,1 1,-1 0,1 0,-1 0,1 0,0 0,0 0,1 1,0 0,-1-1,2 1,-1 0,-2 8,-1 11,0 0,1 1,2-1,0 1,2-1,1 1,5 38,-3-44,1 0,1-1,0 1,1-1,1 0,1 0,1-1,0 0,1-1,15 19,6-1,1-2,2-1,1-1,71 45,169 78,-242-135,-18-9,0 0,1-1,1-1,-1 0,1-1,0-1,0-1,21 3,-36-7,0 0,-1-1,1 1,0-1,-1 1,1-1,0 1,-1-1,1 0,-1 0,1 0,-1 0,1 0,-1 0,0 0,0 0,1-1,-1 1,0 0,0-1,0 1,0-1,-1 1,1-1,0 0,-1 1,1-1,-1 0,1 1,-1-1,0 0,0 0,0-3,1-8,0 0,-2 0,-2-18,3 23,-53-382,42 293,-6-124,17 218,0-1,0 1,0-1,0 1,0-1,1 1,0 0,0-1,0 1,0-1,0 1,1 0,-1 0,1 0,4-6,-4 8,-1 0,1 0,0 1,0-1,0 0,0 1,0-1,0 1,0 0,0 0,0-1,0 1,0 1,0-1,0 0,0 0,0 1,0-1,-1 1,1-1,0 1,0 0,0 0,0 0,-1 0,1 0,0 0,1 2,59 40,-2 2,100 99,-73-63,14 16,114 141,-213-236,0 1,0 0,0-1,1 1,-1-1,1 0,0 0,0 0,-1 0,1 0,4 1,-7-3,1 0,-1 0,1 0,-1 0,1 0,-1 0,0 0,1 0,-1 0,1 0,-1 0,1 0,-1 0,1-1,-1 1,0 0,1 0,-1-1,1 1,-1 0,0 0,1-1,-1 1,0 0,1-1,-1 1,0-1,1 0,4-26,-6-397,-2 173,4 70,-3-176,-3 267,-33-174,36 258,0 1,0 0,0 0,-1 0,0 0,-6-7,9 11,0 0,0 1,-1-1,1 0,-1 0,1 1,-1-1,1 0,-1 1,1-1,-1 1,1-1,-1 1,0-1,1 1,-1-1,0 1,1-1,-1 1,0 0,0 0,0-1,1 1,-1 0,0 0,0 0,0 0,1 0,-1 0,0 0,0 0,0 0,0 0,1 0,-1 0,0 1,0-1,1 0,-1 1,0-1,0 0,1 1,-1-1,0 1,1-1,-1 1,1 0,-1-1,1 1,-1 0,1-1,-1 2,1-2,0 1,0-1,0 1,0-1,0 1,0-1,0 1,0 0,0-1,1 1,-1-1,0 0,0 1,1-1,-1 1,0-1,1 1,-1-1,0 1,1-1,-1 0,1 1,-1-1,0 0,1 0,-1 1,1-1,-1 0,1 0,-1 1,1-1,0 0,24 10,-18-7,12 7,0 1,-1 1,0 1,-1 1,29 29,8 6,47 35,-4 4,132 156,-200-208,68 80,-76-96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32.8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224 199,'-7'-10,"-1"0,0 1,0 0,0 0,-1 0,0 1,-1 1,-13-9,-18-15,8-2,-16-12,49 45,0 0,0-1,-1 1,1 0,0 0,0 0,0 0,0-1,-1 1,1 0,0 0,0 0,-1 0,1 0,0 0,0 0,-1 0,1 0,0 0,0 0,-1 0,1 0,0 0,0 0,0 0,-1 0,1 0,0 0,0 0,-1 0,1 0,0 0,0 0,-1 0,1 1,0-1,0 0,0 0,0 0,-1 0,1 1,0-1,0 0,0 0,0 0,0 1,-1-1,1 0,0 0,0 1,0-1,0 0,0 0,0 0,0 1,0-1,0 0,0 0,0 1,0-1,0 0,0 1,3 17,9 3,0-1,1 0,1-1,21 24,-6-7,235 312,62 78,-283-374,24 33,4-2,130 116,-192-191,1-1,-1 1,2-1,-1-1,1 0,0 0,0-1,0-1,1 1,0-2,0 0,21 3,-12-6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33.6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0 760,'0'-3,"1"0,0 0,-1 1,1-1,0 0,0 0,1 1,-1-1,0 0,1 1,0 0,-1-1,1 1,0 0,0 0,0 0,4-3,49-32,-33 23,125-73,-103 64,0-3,-2-1,69-59,-93 70,0 0,0 1,1 1,1 1,1 1,0 1,0 0,1 2,41-13,-53 18,0 0,0-1,-1 0,0-1,1 0,-2 0,1-1,-1 0,0 0,13-17,20-16,-17 19,66-53,-79 66,0 0,1 2,0-1,0 1,1 1,18-5,-3 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35.1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3,'0'0,"1"0,-1-1,0 1,0 0,1 0,-1 0,0 0,1-1,-1 1,0 0,1 0,-1 0,0 0,0 0,1 0,-1 0,0 0,1 0,-1 0,0 0,1 0,-1 0,0 0,1 0,-1 0,0 0,1 1,-1-1,0 0,0 0,1 0,-1 0,0 1,0-1,1 0,-1 0,0 1,0-1,0 0,1 0,-1 1,0 0,18 13,28 40,50 78,-49-65,603 958,-328-493,-51-133,-267-393,0 0,1-1,0 1,1-1,-1 0,11 7,-15-12,0 1,-1-1,1 0,0 1,0-1,-1 0,1 0,0 1,0-1,-1 0,1 0,0 0,0 0,0 0,0 0,-1 0,1 0,0-1,0 1,0 0,-1 0,1-1,0 1,1-1,-1-1,1 1,-1-1,0 1,0-1,0 0,0 0,0 1,-1-1,1 0,0 0,-1 0,1 0,-1 0,0 0,0-2,6-65,-8-134,-2 85,4 77,1 25,0 0,-2 0,0 0,-5-22,10 190,-3-77,-5 355,3-416,0-1,-1 1,0-1,-1 0,-9 23,11-32,-1 0,0-1,0 1,-1-1,1 0,0 0,-1 0,0 0,0 0,0 0,0-1,0 0,-1 1,1-1,-1 0,1-1,-1 1,0-1,0 1,0-1,1 0,-1-1,-8 2,-61 1,-93-8,45 1,45 5,47 1,-1-1,0-2,1-1,-32-6,60 8,-1-1,0 1,1 0,-1-1,1 1,-1-1,1 1,-1-1,1 0,-1 0,1 0,0 0,-1 0,1 0,0 0,0 0,0 0,0 0,0-1,0 1,0 0,0-1,0 1,1-1,-1 1,0-3,1 1,0 0,0 0,0 1,1-1,-1 0,1 0,0 0,0 1,0-1,0 0,0 1,1-1,2-3,6-8,1 1,0 0,24-20,341-273,-268 221,-102 80,152-127,-141 116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36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358 909,'0'0,"-1"0,1 0,0 0,-1 0,1 0,-1 0,1 0,0 0,-1 0,1 0,-1 0,1 0,0 0,-1 1,1-1,0 0,-1 0,1 0,0 1,-1-1,1 0,0 0,0 1,-1-1,1 0,0 1,0-1,-1 0,1 1,0-1,0 0,0 1,0-1,-1 1,1-1,0 0,0 1,0 0,6 19,19 18,91 128,129 245,-166-271,203 392,-272-509,-10-22,0-1,0 0,1 0,-1 0,0 0,0 0,0 0,0 0,0 1,0-1,0 0,0 0,0 0,0 0,0 0,0 1,0-1,0 0,0 0,0 0,0 0,0 0,0 1,0-1,0 0,0 0,0 0,0 0,0 0,0 0,0 1,0-1,0 0,0 0,0 0,-1 0,1 0,0 0,0 0,0 1,0-1,0 0,0 0,0 0,-1 0,1 0,0 0,0 0,0 0,0 0,0 0,-1 0,1 0,0 0,0 0,0 0,-33-27,-165-182,9-7,-259-388,403 537,4-1,-65-144,97 189,0-1,2 0,0 0,2 0,1-1,1 1,1-1,1 0,1 0,1 0,1 0,1 0,12-41,-5 36,1 1,2 0,1 1,1 0,1 1,1 1,2 0,0 2,2 0,1 1,0 1,2 2,0 0,2 1,0 2,1 0,49-21,-67 34,0 1,0 0,0 0,1 1,-1 0,1 1,-1 0,18 0,-24 2,0-1,0 1,-1 0,1 0,0 0,0 0,-1 0,1 0,-1 1,1 0,-1-1,0 1,1 0,-1 0,0 0,0 0,-1 0,1 1,0-1,-1 1,1-1,-1 1,0-1,0 1,0 0,0 0,0-1,-1 1,1 0,-1 0,0 0,0 5,2 33,-2 0,-2 0,-2 0,-2 0,-1 0,-3-1,-27 76,-16 13,-70 121,72-152,34-64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58.4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1 351,'9'-1,"0"0,0-1,0-1,0 0,0 0,0-1,-1 0,13-8,10-4,265-96,-201 80,-1-3,113-62,-185 83,-7 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38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222 969,'-3'0,"0"1,0 0,0-1,1 1,-1 0,0 1,0-1,1 0,-1 1,1 0,-1-1,1 1,0 0,-1 0,1 1,0-1,0 0,1 1,-1-1,0 1,-1 3,-28 63,28-61,-14 36,-10 22,4 0,2 2,-23 133,43-191,1 1,0-1,0 0,4 20,-4-28,0 0,0 0,1 0,-1 0,1 0,-1 0,1 0,0 0,0 0,0 0,0 0,0-1,0 1,0 0,1-1,-1 1,1-1,-1 1,1-1,-1 0,1 0,0 1,0-1,0 0,-1-1,1 1,0 0,0 0,0-1,4 1,-5-1,0 0,1-1,-1 1,0-1,0 1,1-1,-1 1,0-1,0 0,0 1,0-1,0 0,0 0,0 0,0 0,0 0,-1 0,1 0,0 0,-1 0,1-1,0 1,-1 0,1 0,-1 0,0-1,1 0,7-45,-6 32,16-86,8-165,-26 265,-1 0,1-1,0 1,1 0,-1-1,0 1,0-1,1 1,-1 0,0-1,1 1,0 0,-1 0,1-1,0 1,0-1,0 1,-1 1,1 0,-1-1,1 1,0 0,-1 0,1 0,-1 0,1 0,0-1,-1 1,1 0,-1 0,1 0,0 1,-1-1,1 0,-1 0,1 0,0 0,-1 0,1 1,-1-1,1 0,0 1,41 36,-23-18,11 4,0-2,2 0,0-2,62 26,-77-38,-1-1,2-1,-1 0,1-1,0-1,-1-1,1 0,0-2,1 0,-1-1,0 0,17-5,-24 3,-1-1,0 0,0-1,-1 0,1-1,-1 0,0 0,-1-1,1 0,-1 0,-1-1,1 0,-2-1,1 0,-1 0,0 0,-1 0,0-1,7-18,1-9,-1-1,-2 0,-2 0,5-44,-4 2,-3-1,-7-121,-4 149,-1 0,-3 1,-2 0,-33-91,33 115,-3-12,-31-57,40 87,-1 1,0-1,0 1,-1 0,-1 1,1 0,-1 0,0 1,-1 0,-18-12,27 19,-1-1,1 1,-1-1,1 1,-1 0,0-1,1 1,-1 0,1-1,-1 1,0 0,1 0,-1 0,1 0,-1-1,0 1,1 0,-1 0,0 0,1 0,-1 0,0 1,1-1,-1 0,1 0,-1 0,0 0,1 1,-2 0,4 17,20 26,-5-18,2-1,0-1,46 44,82 57,-51-45,-37-30,-2 2,-2 3,76 99,-128-150,0 0,0 0,-1 0,0 0,0 0,0 0,0 1,-1-1,0 1,0-1,0 1,0 0,-1-1,0 1,0 0,0 6,-2-4,0-1,-1 0,1 1,-1-1,0 0,-1 0,1-1,-1 1,0-1,-9 9,-14 14,1-2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38.8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0,'14'23,"0"-2,2 0,27 30,-19-23,442 456,-332-365,262 179,-390-294,1 1,0-1,0-1,0 1,1-1,12 4,-19-7,1 0,0 0,0 0,0 1,0-2,-1 1,1 0,0 0,0 0,0-1,-1 1,1-1,0 0,-1 1,1-1,0 0,-1 0,1 0,-1 0,1 0,-1-1,0 1,1 0,-1 0,0-1,0 1,0-1,0 1,0-1,0 0,0 1,-1-1,2-2,42-96,-32 73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39.5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0 323,'6'-2,"1"0,-1-1,0 1,0-1,0-1,-1 1,1-1,-1 0,1 0,-1 0,6-7,-1 2,63-58,-43 38,1 2,1 1,36-22,-61 44,0-1,-1 0,0-1,0 1,0-1,-1 0,0-1,5-6,-2-1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41.4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 44,'-4'-4,"-6"-6,-1-5,2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41.7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52,'-4'4,"-10"6,-6 1,-5 2,3-4,5-13,5-9,4-11,5-6,1 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42.1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42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1,'-8'6,"0"1,1-1,0 2,0-1,0 1,1 0,0 0,0 1,1 0,-4 10,-3 2,-45 87,-83 228,88-202,28-74,-34 92,53-134,0 1,1-1,0 1,2-1,1 1,0 24,1-39,1 0,0 0,0 0,0 0,0 0,1-1,-1 1,1 0,0-1,0 1,0-1,1 1,-1-1,1 0,0 0,0 0,0 0,0-1,0 1,1-1,-1 0,1 0,-1 0,1 0,5 1,10 3,0 0,1-2,0 0,20 1,2 0,-28-2,26 2,-1 3,-1 1,1 2,54 23,-83-29,0 0,-1 0,0 1,0 0,0 1,-1 0,0 0,0 1,-1 0,0 0,0 1,-1 0,0 0,-1 0,1 1,-2 0,0 0,0 0,-1 1,0-1,2 19,-1 3,-3 1,0-1,-2 1,-2-1,-1 1,-1-1,-2 0,-17 50,9-41,-2 1,-2-2,-2-1,-1 0,-49 63,42-68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44.1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1903,'1'5,"1"-1,-1 1,1-1,0 1,1-1,-1 0,1 0,0 0,0 0,0 0,1-1,-1 1,8 5,-2-1,17 17,1-2,0-2,2 0,45 24,-54-34,0-2,1 0,0-1,1-1,0-1,0-1,0 0,23 0,-42-5,0 0,-1 0,1 0,0 0,0-1,-1 1,1-1,0 0,-1 0,1 0,-1 0,1 0,-1 0,1-1,-1 1,0-1,0 0,0 1,0-1,0 0,0 0,0-1,-1 1,1 0,-1 0,1-1,-1 1,0-1,0 1,0-1,0 0,-1 1,1-5,2-11,-1 1,-1 0,-1-1,-2-23,1 11,-29-513,11 382,-55-215,125 455,313 517,30 53,-156-185,-181-334,67 225,-109-301,-3 1,-2 1,3 65,-12-94,-1 0,-1-1,-1 1,-2-1,0 0,-2 0,-1 0,-18 42,23-62,-1-1,0 0,0 1,-1-1,0-1,1 1,-2-1,1 1,0-1,-1 0,0-1,0 1,0-1,0 0,-1 0,1 0,-1-1,1 0,-1 0,0-1,-9 2,-9 0,0-2,1-1,-1 0,-29-5,23 2,16 2,-1-1,1 0,0-1,0 0,0-1,0-1,0 0,1-1,0-1,0 0,1 0,0-1,0-1,1 0,0-1,0 0,1 0,1-1,-14-20,0-7,1 0,2-1,2-2,2 1,-17-66,-32-225,44 153,8-2,7 1,34-333,13 217,120-445,-152 708,191-772,-196 787,6-33,-10 47,1 1,-1-1,0 0,0 0,0 0,0 1,-1-1,1 0,-1 1,1-1,-1 0,0 1,-2-4,3 5,-1 1,1 0,-1 0,1 0,-1 0,1-1,-1 1,1 0,-1 0,1 0,-1 0,1 0,-1 0,1 0,-1 1,1-1,-1 0,1 0,-1 0,1 0,-1 1,1-1,-1 0,1 0,-1 1,1-1,0 1,-1-1,1 0,-1 1,1-1,0 1,0-1,-1 0,1 1,0-1,-1 2,-14 17,-9 20,2 0,1 2,3 0,1 1,2 1,1 0,3 1,2 0,1 1,-1 53,8-80,2-1,0 0,1 0,0 0,1 0,1 0,1-1,13 32,-11-36,0 0,1 0,0 0,0-1,2 0,-1-1,1 0,1-1,0 0,0 0,16 9,-4-6,48 18,-48-21,0 1,25 15,-44-22,-1 0,1 0,-1 1,0 0,0 0,0 0,0 0,-1 0,0 0,1 1,-2-1,1 1,0-1,-1 1,0 0,1 7,1 14,1 49,-3-50,-1 35,-3 0,-2 0,-3-1,-2 1,-3-2,-24 68,27-97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44.6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1,'1'5,"0"-1,0 1,1 0,-1-1,1 1,0-1,0 1,1-1,2 5,5 9,532 1165,-442-941,27 59,-119-284,35 66,-41-79,1 0,-1 0,1-1,0 1,1 0,-1-1,1 0,-1 0,1 0,0 0,0-1,0 1,1-1,-1 0,6 2,-6-4,-1 0,1 0,-1 0,0 0,1-1,-1 1,0-1,0 0,1 0,-1 0,0-1,0 1,0-1,0 1,0-1,-1 0,1 0,-1 0,1-1,-1 1,1-1,-1 1,0-1,3-6,0 1,1 0,-2-1,1 0,-1 0,-1 0,1 0,1-13,-1-3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45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0 772,'1'-6,"-1"0,1 1,0-1,1 0,0 1,-1 0,2-1,-1 1,0 0,1 0,0 0,1 0,-1 0,1 1,-1 0,1 0,7-6,9-6,1 1,38-22,-22 15,222-136,207-142,-356 209,-74 56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1:59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1928,'-1'1,"0"-1,1 0,-1 1,0-1,1 0,-1 1,0-1,1 1,-1-1,0 1,1 0,-1-1,1 1,-1-1,1 1,0 0,-1-1,1 1,-1 0,1 0,0-1,0 1,0 0,-1 0,1 0,0-1,0 1,0 0,0 0,0 0,0-1,0 1,1 0,-1 0,0 0,0-1,1 1,-1 0,1 1,12 35,-1-18,0-1,2 0,0-2,0 1,2-2,0 0,31 22,4-2,82 43,-115-69,1 0,0-1,0-1,0-1,1-1,0 0,0-2,0 0,1-1,-1-1,0-1,23-3,-31 2,0-2,0 1,-1-2,1 1,-1-2,0 1,0-2,-1 1,1-2,-1 1,0-1,-1-1,0 0,0 0,-1 0,0-1,0-1,-1 1,0-1,-1-1,10-19,-6 7,-1-1,-1 0,-1-1,-1 0,-1 0,-1-1,-2 1,0-1,-4-46,1 57,-1 1,0-1,-1 1,-1-1,0 1,-1 0,-1 1,0-1,0 1,-2 0,1 1,-2-1,0 2,0-1,-1 1,0 1,-1-1,-18-12,8 11,22 17,36 24,437 197,-411-199,293 122,-346-145,0 0,0 0,0-1,0 0,0 0,18 1,-26-4,1 0,-1 0,0 0,0-1,0 1,0 0,0-1,0 0,0 1,0-1,0 0,0 0,-1 0,1 0,0 0,0-1,-1 1,1-1,-1 1,1-1,-1 1,0-1,0 0,1 1,-1-1,0 0,-1 0,1 0,0 0,0 0,-1 0,1 0,-1 0,0-3,3-17,0 1,-2-1,-1 1,-4-37,-20-88,13 86,-15-62,-4 1,-80-201,40 162,-124-210,143 288,-3 2,-3 2,-4 3,-108-103,160 169,-1 0,0 1,0 1,-1-1,-19-8,28 15,1 0,-1 0,0 0,0 0,0 1,0-1,0 1,0-1,0 1,0 0,0 0,0 0,0 0,0 0,0 0,0 1,0-1,0 1,0-1,0 1,0 0,0 0,0 0,0 0,1 0,-1 0,0 0,1 0,-1 1,1-1,-1 1,1-1,0 1,0 0,-1-1,1 1,0 0,1 0,-1 0,0 0,0-1,1 1,-1 4,0-1,0 0,1 0,0 1,0-1,0 0,1 1,0-1,0 0,0 0,0 0,1 0,0 0,0 0,0 0,1-1,0 1,0-1,4 5,10 14,2 0,23 20,-24-24,567 533,-11-12,-496-459,-61-67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46.9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1519,'126'-111,"-45"42,137-139,-184 171,-2-1,-1-1,-3-2,26-47,-50 82,-1-1,0 0,-1 0,1 0,-1-1,-1 1,1-1,0-12,-2 19,0-1,0 1,-1 0,1-1,0 1,0-1,-1 1,1 0,-1-1,1 1,-1 0,0-1,1 1,-1 0,0 0,0 0,0-1,0 1,0 0,-1-1,0 1,-1 1,1-1,0 0,0 0,-1 1,1 0,0-1,0 1,-1 0,1 0,0 0,-1 0,1 1,0-1,0 1,-1-1,-1 2,-6 2,0 0,0 1,1 0,-1 0,1 1,1 0,-1 1,1 0,0 0,1 1,0 0,0 0,0 1,-8 16,-7 12,2 2,-18 49,20-45,2 2,2-1,2 2,2 0,2 0,2 1,0 53,6-91,0 1,1-1,0 0,1 0,0 0,0 0,1 0,0 0,1-1,0 1,0-1,1 0,0 0,0-1,1 1,0-1,0 0,1-1,0 0,0 0,0 0,1-1,0 0,0 0,0-1,0 0,1 0,0-1,-1-1,1 1,1-1,9 1,-6-2,0 0,0-1,0-1,0 0,0 0,0-1,0-1,-1 0,1-1,-1-1,0 1,0-2,-1 0,1 0,-1-1,-1 0,1-1,-1 0,0-1,-1 0,0-1,-1 0,0 0,0-1,-1 1,0-2,-1 1,9-25,6-23,-3-1,-2-1,13-102,-19 99,24-122,-34 184,1 0,-1-1,1 1,-1 0,1 0,0 0,0-1,0 1,0 0,0 0,0 0,0 0,1 0,-1 1,1-1,-1 0,1 1,0-1,0 1,0-1,0 1,0 0,0 0,0 0,0 0,0 0,0 1,0-1,1 0,-1 1,0 0,1-1,-1 1,0 0,1 0,-1 1,0-1,1 0,-1 1,0-1,0 1,0 0,4 1,3 2,0 0,0 0,0 1,-1 0,1 0,-1 1,-1 0,1 0,7 9,16 26,-1 2,-3 0,-2 2,-1 0,-3 2,-1 0,-3 2,12 51,-2 36,-8-35,-25-119,-1 1,-1 0,-15-24,-19-43,8-4,4-2,5 0,3-2,4 0,-6-101,22 164,1-1,1 1,2-1,1 0,10-45,-10 67,-1-1,2 1,-1-1,1 1,0 0,1 0,0 1,0-1,11-10,-11 13,0 1,0 0,0 0,1 1,0 0,-1 0,1 0,0 0,0 1,0 0,1 0,-1 1,0 0,1 0,6 0,-3 2,0 0,0 0,0 1,0 0,0 0,-1 1,1 1,-1 0,0 0,0 1,0 0,-1 0,1 1,-1 0,-1 0,9 9,14 16,-1 0,33 49,-61-79,12 16,0 0,-2 1,0 0,0 1,-2 0,-1 0,0 1,-1 0,-1 0,-1 1,-1 0,-1 0,-1 0,0 24,-4 0,0-33,1-32,3-163,8 0,8 1,45-196,-62 373,0 0,0 0,0 0,1 0,-1 0,1 1,0-1,1 0,-1 1,1-1,0 1,6-6,-7 8,1 1,-1-1,1 1,-1 0,1 0,0 0,-1 0,1 1,0-1,0 1,0-1,-1 1,1 0,0 0,0 0,0 1,0-1,-1 1,1-1,0 1,0 0,-1 0,5 2,12 7,0 1,-1 0,-1 1,1 1,-2 1,26 26,-13-12,-16-17,101 102,-103-100,0 0,-1 0,-1 1,0 0,-1 1,-1 0,9 23,23 109,-32-122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47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0,'4'1,"1"1,-1 0,-1 0,1 0,0 1,0-1,-1 1,0 0,1 0,-1 0,0 0,0 0,-1 1,4 4,3 3,34 46,-4 1,-1 1,54 121,-47-90,-7-17,55 120,-86-174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48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0,'-5'1,"1"0,-1 0,1 0,-1 1,1-1,0 1,0 0,0 0,0 1,0-1,0 1,0 0,1 0,-1 0,1 1,0-1,0 1,0-1,1 1,-1 0,1 0,-3 7,-5 11,0 0,-12 45,15-44,2-1,1 2,0-1,0 28,4-43,0 0,0 0,1-1,0 1,0 0,1 0,0 0,0-1,1 1,0-1,0 1,1-1,-1 0,2-1,-1 1,6 5,6 2,0 0,0-2,2 0,-1-1,1-1,1 0,24 8,149 42,-112-38,-54-14,295 93,-226-67,120 63,-209-95,-1 1,0 0,0 0,0 0,-1 1,1 0,-1 0,1 0,-1 0,-1 1,1-1,-1 1,0 0,0 0,3 6,-5-6,0 0,0 0,0 0,0 0,-1 0,0 0,0 0,0 0,-1 0,0 1,0-1,0-1,0 1,-1 0,0 0,0 0,-4 6,-28 45,-3-1,-2-2,-66 70,60-71,-485 495,522-540,3-2,1 0,-1-1,0 0,-1 0,1 0,-1 0,1-1,-1 0,0 0,0 0,-1-1,-7 2,-1-5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49.2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1,'7'1,"0"0,-1 0,1 1,0 0,-1 0,1 1,-1 0,0 0,0 1,0-1,0 1,0 0,8 9,8 9,32 37,-52-57,9 11,-1 0,0 1,-1 0,-1 1,0 0,-1 0,10 31,-11-21,-2 0,0 0,-1 1,-2 40,-3-26,-2 0,-1 0,-2 0,-2-1,-2 0,-1-1,-26 56,-150 246,56-113,-107 282,228-484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49.7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50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20,'-1'-1,"1"0,-1 0,1 0,-1 0,1 0,-1 0,1 0,-1 0,0 0,0 0,0 0,1 1,-1-1,0 0,0 0,0 1,0-1,0 1,0-1,-1 1,1-1,0 1,0 0,0-1,0 1,0 0,-1 0,1 0,0 0,-2 0,-39 0,30 3,0 0,0 1,1 0,0 1,0 0,0 1,0 0,1 0,0 1,0 1,1 0,0 0,0 1,-14 18,-1 4,0 2,3 1,-23 45,13-15,-33 93,54-126,1-1,2 1,1 0,2 1,-2 49,6-72,1 0,0 0,0 0,1 0,0 0,1 0,0-1,0 1,1-1,0 0,0 0,1 0,0-1,0 1,1-1,0 0,0-1,0 0,1 0,0 0,1-1,-1 0,1 0,0-1,0 0,12 5,16 3,0-1,0-2,1-1,-1-2,39 1,-42-4,0-2,-1-1,1-1,0-2,-1-1,0-2,0-1,0-2,47-18,-70 22,-1 0,1-1,-1 1,0-2,0 1,-1-1,0 0,13-17,43-73,-46 68,126-185,-125 189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52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2093,'-2'1,"0"-1,0 1,0 0,0-1,0 1,0 0,0 0,0 0,1 1,-1-1,0 0,1 1,-1-1,1 1,-1-1,1 1,0 0,0 0,0-1,-2 4,-19 42,20-43,-28 83,-22 100,42-149,-3 12,2 0,2 1,2 0,3 0,2 1,6 75,-3-117,0-1,1 0,0 0,1 0,0 0,0 0,1 0,0-1,1 0,0 0,0 0,0 0,1-1,0 0,1 0,0-1,0 1,0-2,0 1,1-1,0 0,1 0,-1-1,1 0,-1-1,1 0,0 0,0-1,0 0,1-1,-1 0,0 0,16-2,5-1,-1-1,1-2,-1-1,0-1,-1-2,0-1,40-19,-65 27,1-1,-1 0,1 0,-1-1,0 1,0-1,0 1,-1-1,1 0,-1 0,0 0,0 0,-1 0,1-1,-1 1,0-1,0 1,0-1,0-6,1-15,-2 1,-2-35,0 25,1 6,-14-213,11 216,0 0,-2 0,-1 0,-1 1,-1 0,-24-46,112 135,75 50,-128-98,0-2,1 0,1-1,38 11,-63-23,1 1,0-1,0 0,0-1,-1 1,1-1,0 0,0 0,0 0,0 0,0 0,0-1,-1 0,1 0,5-2,-6 1,-1 0,1 0,0 0,-1 0,1-1,-1 0,0 1,0-1,0 0,0 0,-1 0,1 0,-1 0,0 0,1 0,-2-1,2-5,6-37,-2-1,-2 1,-2-1,-5-59,1 43,-4-72,-23-140,14 187,-4 1,-48-138,59 207,1 0,15 28,23 31,1-2,2-1,51 44,128 91,-192-156,7 4,163 115,-172-124,1-1,0-1,1-1,0-1,1-1,-1-1,1 0,28 2,-47-7,0-1,-1 0,1 1,0-1,0 0,0-1,0 1,0 0,-1-1,1 0,0 0,0 1,-1-1,1-1,0 1,-1 0,1-1,-1 1,0-1,1 0,-1 0,3-3,-3 1,0-1,0 1,0-1,0 1,-1-1,0 1,0-1,0 0,-1 1,0-1,1 0,-2 0,0-5,-1-13,-2-1,0 1,-2 1,0-1,-13-29,-56-106,66 141,-68-148,45 92,-77-130,100 188,13 12,21 19,-4-2,84 38,320 142,-421-192,1 0,0 0,0 0,0-1,0 0,0 0,0 0,0-1,1 1,5-2,-9 1,0-1,0 0,-1 0,1 0,0 0,-1 0,1 0,-1 0,1-1,-1 1,0 0,1-1,-1 1,0-1,0 0,0 1,0-1,0 0,0 1,-1-1,1 0,-1 0,1 0,-1 0,0 0,1 0,-1 0,0 0,0 0,-1-2,2-20,-2-1,0 1,-2 0,-10-46,-37-94,31 104,3 10,-131-378,113 344,-4 2,-96-152,120 206,14 28,0-1,0 1,0 0,1 0,-1 0,0-1,0 1,0 0,0 0,1 0,-1-1,0 1,0 0,1 0,-1 0,0 0,0 0,1 0,-1 0,0 0,0-1,1 1,-1 0,0 0,1 0,-1 0,0 0,0 0,1 0,-1 1,0-1,0 0,1 0,-1 0,0 0,0 0,1 0,-1 0,0 1,0-1,1 0,-1 0,0 0,0 0,0 1,1-1,52 36,-35-23,163 101,-53-36,128 104,-247-175,-1 0,1 1,-2 0,1 0,-1 1,0 0,-1 0,0 1,8 17,-12-19,1 1,-1-1,0 1,-1 0,0 0,0-1,-1 1,0 0,-1 0,1 0,-2-1,-4 17,-46 130,21-70,23-62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4:54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1425,'-7'10,"1"0,0 1,0-1,1 1,0 0,1 1,-4 16,-9 47,2 1,4 0,3 1,4 0,11 154,-4-191,2 1,2-1,1 0,2 0,2-1,21 48,-31-84,0 0,0 0,0-1,0 1,0 0,0-1,1 1,-1-1,1 0,0 0,0 0,0 0,0 0,0-1,0 1,0-1,0 0,1 0,-1 0,1 0,-1-1,0 1,1-1,-1 0,1 0,5-1,-5 1,1-1,-1 0,0 0,0 0,0-1,0 1,0-1,0 0,0 0,0 0,-1-1,1 1,-1-1,1 0,-1 0,0 0,0 0,-1-1,1 1,-1-1,3-4,0-6,1-2,-2 1,0 0,-1-1,0 0,0-31,-7-101,2 130,-6-74,-5 1,-3 1,-5 1,-3 0,-62-148,70 209,13 23,0 1,1-1,-1 0,1 0,0 0,0-1,1 1,-2-6,3 10,0 1,0-1,1 0,-1 0,0 1,0-1,1 0,-1 0,1 1,-1-1,0 0,1 1,-1-1,1 1,-1-1,1 0,0 1,-1-1,1 1,-1 0,1-1,0 1,0-1,-1 1,1 0,0 0,-1-1,1 1,0 0,0 0,0 0,-1 0,1 0,0 0,0 0,-1 0,1 0,0 0,1 1,35 5,11 9,0 3,69 35,40 16,-55-31,88 29,-156-57,0-1,0-2,55 4,-86-11,-1 1,0-1,0 0,0 0,1 0,-1 0,0-1,0 1,0-1,0 1,0-1,1 0,-1 1,0-1,0 0,-1-1,1 1,0 0,0 0,0-1,-1 1,1-1,-1 0,1 1,-1-1,0 0,0 0,0 0,0 0,0 0,0 0,0 0,0-3,1-6,-1 0,0 0,-1 0,0-1,-3-17,0-4,-41-464,26 385,-5 1,-51-149,54 204,-3 0,-2 2,-48-77,60 111,-1 0,-1 0,-1 2,0 0,-1 0,-1 2,-1 0,0 2,-1 0,-1 0,-31-14,42 24,0 1,0-1,-1 2,0-1,1 1,-1 1,0 0,0 1,0 0,0 0,1 1,-1 0,0 1,-12 4,22-5,-1-1,1 1,0 0,-1 0,1 0,0 0,0 0,0 0,0 0,0 0,0 0,0 1,0-1,0 0,0 1,1-1,-1 1,1-1,-1 0,1 1,-1-1,1 1,0 2,0 1,0-1,0 1,1-1,0 0,0 1,0-1,0 0,3 6,5 7,0 0,21 29,434 564,-408-533,419 597,-460-652,-2-7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07.4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1030,'-1'0,"1"0,-1 0,0-1,1 1,-1 0,1-1,-1 1,1 0,-1-1,1 1,-1-1,1 1,-1-1,1 1,-1-1,1 1,0-1,-1 1,1-1,0 0,-1 1,1-1,0 1,0-1,0 0,0 1,0-1,0 0,-1 1,1-1,1 0,-1 1,0-1,0 0,0 1,0-1,0 0,1 1,-1-1,0 1,0-1,1 0,11-33,-12 32,115-235,-61 131,44-119,-86 191,-1-1,-2 0,-1-1,-2 1,-2-1,-1-1,-3-66,0 100,0 1,0-1,-1 1,1-1,-1 1,0-1,1 1,-1-1,0 1,0 0,-1-1,1 1,0 0,-1 0,1 0,-4-3,3 4,1 0,-1 0,0 0,1 0,-1 0,0 1,0-1,0 1,0-1,1 1,-1 0,0 0,0 0,0 0,0 0,0 0,-3 1,-4 1,0 1,0 1,0-1,1 1,-1 1,1 0,-12 9,-18 16,2 1,1 2,-37 46,-86 121,137-172,21-28,-66 87,-74 130,125-189,0 0,2 1,1 1,2 0,0 1,2 0,2 1,1-1,-2 45,7-67,0 1,1-1,0 0,1 0,0 0,0 0,1 0,0 0,1 0,0-1,0 0,1 0,0 0,9 11,-5-9,0-1,1 0,0-1,0 0,1-1,0 0,0-1,1 0,19 7,-7-5,0-1,1-1,0-1,1-2,-1 0,1-2,-1 0,1-2,-1-1,30-6,-49 7,7-1,0 0,0-1,-1-1,1 0,-1 0,0-1,0-1,0 0,19-14,-22 13,1 0,0 0,1 1,-1 0,1 1,23-7,-15 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08.4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899 2,'-14'0,"4"-1,0 1,0 0,0 0,0 1,0 1,0-1,1 1,-1 1,1 0,-1 0,1 1,-14 8,-7 9,2 2,0 1,1 1,-26 33,-86 119,118-147,-106 148,-127 236,249-406,0 2,-1 0,1 0,1 1,-6 21,9-31,1 1,-1-1,1 1,0-1,0 1,0 0,0-1,0 1,0-1,0 1,1 0,-1-1,1 1,-1-1,1 1,-1-1,1 1,0-1,0 0,0 1,0-1,0 0,0 0,0 1,0-1,0 0,0 0,1 0,-1 0,0-1,1 1,-1 0,1-1,-1 1,1 0,-1-1,1 0,-1 1,1-1,-1 0,1 0,2 0,4 1,0-1,-1-1,1 1,0-1,0-1,0 1,-1-2,1 1,-1-1,12-5,72-46,-79 46,46-31,-3-3,-2-2,-1-3,-3-2,-2-2,-2-2,-2-1,45-78,-80 117,-6 11,0-1,1 1,-1-1,1 1,-1 0,1 0,1 0,-1 0,0 1,1-1,0 1,0 0,7-4,-10 7,0 0,0 0,-1 0,1 0,0 0,0 0,0 0,-1 1,1-1,0 0,0 1,0-1,-1 0,1 1,0-1,-1 1,1-1,0 1,-1 0,1-1,-1 1,1 0,-1-1,1 1,-1 0,1-1,-1 2,12 23,-11-21,53 152,-7 2,43 264,-37-15,-48-316,-3 1,-15 134,7-186,-1 1,-2-1,-20 55,19-71,0 0,-2-1,0 0,-1-1,-2-1,-24 30,34-45,0-1,0 0,0 0,-1 0,0-1,0 0,0 0,0 0,0-1,-1 0,0 0,1-1,-1 0,0 0,0 0,0-1,-1 0,1 0,-14-1,11-2,1 0,0 0,-1-1,1 0,0 0,0-1,1 0,-1-1,1 0,0 0,0-1,1 0,-1 0,-8-11,-10-14,1-1,2-1,1 0,2-2,1-1,2 0,2-1,1-1,1 0,3-1,1 0,2 0,-4-64,12 75,1-1,1 1,2 0,0 0,2 1,1-1,1 2,2-1,0 1,2 1,1 0,30-41,-15 28,2 0,1 2,2 2,2 1,0 2,70-46,-73 57,1 0,0 2,1 2,1 1,1 2,71-16,-68 23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00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1 812,'5'-2,"-1"1,1-1,-1 0,1 0,-1 0,0 0,0-1,6-4,6-4,78-47,96-79,7-5,-85 69,3 4,2 6,4 5,213-70,-220 83,-103 40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08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09.0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14.7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1 399,'0'10,"1"0,1 0,-1 0,2 0,-1-1,1 1,1 0,-1-1,2 0,-1 0,1 0,1-1,0 1,0-1,0-1,13 13,-6-9,0 0,0-1,1 0,1-1,0-1,0 0,0-1,1-1,20 5,-30-9,0-1,0 0,0 0,0 0,1-1,-1 0,0-1,0 1,1-1,-1 0,0-1,0 1,0-1,0 0,5-4,-1 1,-1-1,0 0,0-1,0 0,-1 0,0 0,-1-2,8-8,0-4,0-2,-2 0,0 0,-2-1,-1 0,11-37,-9 12,-2 0,-3-1,-1 0,-3 0,-3-52,2 75,4 35,8 49,81 370,-28-134,12 47,67 380,-143-688,0 1,-5 64,1-87,0 1,-1-1,0 1,0-1,-1 0,-1 0,0 0,0 0,-1-1,0 0,0 0,-14 17,17-24,0 1,-1-1,1 0,-1 0,1 0,-1 0,0 0,0 0,0-1,0 0,0 1,0-1,0 0,-1 0,1-1,0 1,-1-1,1 0,-6 0,4 0,1-2,-1 1,0 0,0-1,1 0,-1 0,1 0,0-1,0 0,0 1,0-1,-4-4,-5-7,-1 0,2-1,0-1,1 0,-15-29,-2-12,2-1,4-1,1-1,4-1,2-1,-11-98,13-2,10-220,3 373,0 0,1 0,0 0,4-11,-5 19,0 1,0-1,0 0,1 0,-1 0,0 1,1-1,-1 0,1 1,-1-1,1 0,-1 1,1-1,-1 1,1-1,0 1,-1-1,1 1,0-1,-1 1,1 0,0-1,0 1,1 0,-1 0,0 0,1 1,-1-1,0 1,1-1,-1 1,0-1,0 1,0 0,0 0,1-1,-1 1,0 0,0 0,-1 0,1 0,0 0,1 2,10 11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15.3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 0,'-1'29,"-11"55,2-14,-6 62,-35 450,48-479,4 0,5-1,32 167,-38-269,5 25,1 0,1 0,10 23,-14-42,0 0,0 0,0 0,1 0,0-1,0 0,0 0,1 0,-1 0,1-1,0 0,1 0,-1 0,1 0,-1-1,12 5,3-2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16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1 237,'3'1,"-1"-1,1 1,0 0,0 0,0 0,-1 0,1 1,0-1,-1 1,1 0,-1-1,0 1,1 0,-1 0,3 4,32 42,-29-36,23 33,-3 1,-2 2,29 73,46 163,-77-213,-14-45,-10-26,0 0,0 0,0 1,0-1,0 0,0 0,0 0,0 0,0 0,0 0,0 0,0 1,0-1,0 0,0 0,0 0,1 0,-1 0,0 0,0 0,0 0,0 1,0-1,0 0,0 0,0 0,0 0,0 0,1 0,-1 0,0 0,0 0,0 0,0 0,0 0,0 0,0 0,1 0,-1 0,0 0,0 0,0 0,0 0,0 0,0 0,1 0,-1 0,0 0,0 0,0 0,0 0,0 0,0 0,0 0,0 0,1 0,-1 0,0 0,0-1,0 1,0 0,0 0,0 0,0 0,0 0,0 0,0 0,0 0,0-1,2-40,-1 1,11-51,5-1,39-123,86-166,-138 373,1-6,2 1,-1-1,14-18,-18 29,-1 1,1 0,0 0,0 0,0 1,0-1,0 0,0 1,0 0,1-1,3-1,-4 3,-1 0,0-1,1 1,-1 0,0 0,1 0,-1 0,1 0,-1 1,0-1,1 0,-1 1,0-1,0 1,1-1,-1 1,0-1,0 1,0 0,0 0,1 0,-1-1,1 3,14 15,0 1,24 39,3 3,97 135,-123-167,-1 1,-1 0,-1 1,-2 0,9 38,-15-48,0-6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16.5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0,'4'2,"-1"-1,0 1,0-1,0 1,0 0,0 0,0 0,0 1,0-1,-1 1,5 5,2 1,48 45,-3 3,73 99,-96-111,-1 1,-3 2,-2 0,29 82,-14-6,-7 2,26 184,-6 266,-50-546,2-11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17.1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0 108,'7'-5,"1"1,0 0,0 0,0 0,0 1,0 0,1 1,0 0,-1 0,16 0,-14 0,464-45,6 36,-397 10,280 0,296-8,-650 8,35 0,-42 1,-1 0,1 0,-1 0,1 0,-1 0,1 1,-1-1,1 0,-1 1,1-1,-1 1,1 0,-1-1,0 1,0 0,1 0,-1 0,0 0,0 0,0 0,1 2,-2 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17.7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0 665,'1'-2,"-1"-1,1 1,0-1,0 1,0 0,0-1,0 1,1 0,-1 0,1 0,0 0,-1 0,1 0,0 0,0 1,0-1,4-2,41-23,10 3,0 3,118-26,-88 25,233-61,702-193,-927 247,-17 4,1 3,1 4,99-11,-170 28,0 1,1 0,-1 0,18 4,-8 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20.6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2 739,'-1'-16,"1"0,1 0,0 0,1 1,1-1,1 0,0 1,1 0,1 0,0 0,1 1,10-17,16-18,2 2,2 1,3 2,1 1,51-40,-59 56,2 2,0 1,2 2,0 1,1 2,1 2,77-23,-98 35,0 2,0 0,1 0,0 2,-1 0,1 2,-1 0,1 1,-1 0,1 2,-1 0,29 11,-29-6,1 0,-2 0,1 2,-2 0,1 2,-1-1,-1 2,-1 0,0 1,0 0,16 25,-5 1,-1 2,-1 0,-3 1,-2 1,-2 1,15 64,-10-8,15 198,-32-232,-3 0,-11 87,5-115,-2-1,-2 0,-1-1,-2 0,-21 46,-2-23,33-58,0 0,0 0,0-1,0 1,-1-1,1 0,-1 1,1-1,-1 0,0-1,0 1,0 0,0-1,0 0,0 0,0 0,-6 1,9-1,-1-1,0 0,1 0,-1 0,0 0,1 0,-1 1,1-1,-1 0,0-1,1 1,-1 0,0 0,1 0,-1 0,1 0,-1-1,1 1,-1 0,0 0,1-1,-1 1,1 0,-1-1,1 1,-1-1,1 1,0-1,-1 1,1-1,-1 1,1-1,0 1,0-1,-1 1,1-1,0 0,0 1,0-1,-1 1,1-1,0 0,0 1,0-1,0 0,0 1,0-1,0 1,1-1,-1 0,0 1,0-1,0 1,1-1,-1 0,0 1,1-1,-1 1,0-1,1 1,-1-1,1 1,-1-1,0 1,2-1,28-33,9 9,0 1,2 3,1 1,55-18,-85 33,69-23,0 3,96-15,174-14,-311 48,-9-1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21.5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1 104,'49'24,"0"2,-1 2,-2 2,68 58,-99-74,0 1,0 0,-2 1,0 1,-1 0,0 1,-2 0,0 1,-1 0,0 0,-2 1,-1 0,0 0,-1 1,2 23,-4 36,-10 130,6-186,3-202,-4 85,16-131,9 94,51-160,-69 279,-2 13,0 24,-2 41,-1-48,0 0,2 0,0 0,1-1,1 1,1-1,1 0,0 0,1-1,1 1,1-2,0 1,1-1,1-1,1 0,0 0,0-1,2-1,0 0,0 0,1-2,0 0,1-1,1 0,29 12,-11-9,0-1,0-2,1-1,55 5,-54-11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02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1022,'2'9,"0"-1,1 0,-1 0,2 0,-1-1,1 1,0-1,1 0,-1 0,1 0,1 0,8 8,-5-5,75 89,152 137,-184-191,2-2,2-3,1-2,107 52,-143-80,0-1,1-1,0-1,0-1,35 6,-55-12,0 0,0 0,0 0,-1 0,1-1,0 1,0 0,0-1,-1 0,1 1,0-1,-1 0,1 0,-1 0,1 0,-1 0,1 0,-1 0,0 0,1-1,-1 1,0 0,0-1,0 1,0-1,0 1,0-1,-1 0,1 1,-1-1,1 0,-1 0,1-3,1-7,0-1,-1 1,-1 0,-1-13,1 8,0-105,-12-291,9 382,-1 0,-1 1,-2-1,-1 1,-2 1,0 0,-27-51,101 131,42 36,5-4,176 101,-244-156,-31-19,0-1,1 0,1 0,-1-2,21 8,-32-13,-1-1,1 0,-1 1,1-1,-1 0,1 0,-1 0,1 0,-1-1,1 1,-1 0,1-1,-1 1,1-1,-1 1,1-1,-1 1,0-1,1 0,-1 0,0 0,0 0,1 0,-1 0,0 0,0 0,0 0,0-1,-1 1,1 0,0-1,0 1,0-2,3-7,-1 0,0 0,0 0,1-11,0-1,21-93,-6 0,-4-2,-6 0,-7-173,-6 241,-1-1,-18-74,17 100,-2 0,0 0,-2 0,-1 1,0 1,-27-38,36 57,0 0,0 1,0-1,0 1,0 0,-1 0,1 0,-1 0,-5-3,7 5,0-1,0 1,0 0,0-1,0 1,0 0,0 0,0 0,0 0,0 0,0 0,0 0,0 0,0 0,0 1,0-1,0 0,0 0,0 1,0-1,-1 2,0 0,0 0,0 0,0 1,0-1,1 1,-1-1,1 1,0 0,0-1,0 1,0 0,0 0,0 0,1 0,0 0,-1 0,1 0,0 0,1 4,0 1,-1 0,2 0,-1-1,1 1,0-1,1 1,0-1,0 0,1 0,-1 0,2-1,-1 1,1-1,0 0,0 0,0 0,1-1,0 0,9 6,10 6,2-1,0-2,47 18,-35-16,65 25,63 29,-152-63,0 2,0 0,-1 1,0 0,-1 1,0 1,-1 0,12 15,-19-19,-1-1,1 1,-1 0,-1 1,0-1,0 0,0 1,-1 0,-1 0,2 14,-1 10,-4 50,0-58,-22 163,13-126,-2 69,12-129,1 0,0 1,0-1,0 1,0-1,1 0,-1 1,0-1,1 0,0 1,0-1,0 0,0 0,0 0,0 0,0 1,0-2,3 4,-2-4,-1 0,1 0,0 0,-1 0,1 0,0-1,-1 1,1-1,0 1,0-1,0 0,-1 0,1 0,0 0,0 0,0 0,0 0,2-1,4-1,0-1,-1 0,1 0,-1 0,0-1,0 0,0-1,-1 1,9-9,85-74,114-76,-192 148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22.0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0,'-18'66,"13"5,3-1,3 0,3 0,20 104,-14-125,2-1,1 0,3-1,2-1,2 0,48 79,-52-100,2 0,0-2,2 0,0-1,2-1,0-1,1-1,1-1,1-1,0-1,2-1,42 18,-36-20,-14-5,1 0,1-1,-1-1,30 4,-29-9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22.8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0 203,'8'0,"1"1,-1 1,0-1,0 1,-1 0,1 1,0 0,-1 0,0 1,8 5,68 51,-66-47,45 37,-1 2,-4 2,-1 3,51 70,-107-126,1 0,0 0,-1 0,1 0,0 0,0 0,-1 0,1 0,0 0,0-1,0 1,0 0,0 0,1-1,-1 1,0-1,0 1,0-1,3 1,-4-1,1-1,-1 1,1 0,0-1,-1 1,1-1,-1 1,1-1,-1 1,1-1,-1 0,1 1,-1-1,0 0,1 1,-1-1,0 0,0 1,0-1,1 0,-1 1,0-1,0 0,0-1,1-62,-2 50,-2-110,3-210,0 327,0-1,1 1,0 0,1 0,-1 0,1 0,0 0,1 0,6-11,-7 15,-1 1,1 0,0 0,0 0,0 0,0 1,1-1,-1 0,0 1,1 0,-1 0,1-1,0 1,-1 1,1-1,0 0,0 1,-1-1,1 1,0 0,0 0,-1 0,1 0,0 0,0 1,0-1,4 3,11 2,0 1,0 0,-1 2,0 0,0 1,16 11,92 73,-105-77,8 5,-1 1,-1 2,-1 0,-1 2,-2 0,22 33,-32-37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23.4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1,'23'0,"-1"2,1 1,-1 0,1 2,-1 1,-1 0,1 2,-1 0,0 2,23 14,10 7,-1 3,-1 2,-2 2,-2 2,-2 3,-1 1,-2 2,-3 3,-2 0,-1 3,47 91,13 54,-82-160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24.1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1 394,'28'-2,"0"-2,0-1,0-1,-1-2,31-12,-24 9,278-77,-36 11,-68 14,258-44,-447 104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24.7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0,'2'1,"0"-1,0 0,-1 1,1 0,0-1,-1 1,1 0,0 0,-1 0,1 0,-1 0,1 0,-1 0,0 1,0-1,1 0,-1 1,2 2,20 35,-15-23,465 822,-387-659,-75-158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26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0,'0'4,"0"6,4 9,6 6,1 11,2 7,8 1,0 6,1 6,5 2,-2 0,-2-6,0-8,-4-3,-1-8,-3-6,-5-8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27.0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1 579,'1'-2,"0"1,1-1,0 0,-1 1,1-1,0 1,0 0,0 0,0 0,0 0,0 0,0 0,0 0,1 0,-1 1,0-1,3 1,7-4,94-33,1 5,167-27,-146 34,1336-255,-1366 263,602-75,-665 85,-24 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28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0 452,'2'-4,"0"1,0-1,0 1,1 0,-1 0,1 0,-1 0,1 0,0 1,0-1,0 1,1 0,-1 0,6-2,16-10,1 2,0 1,1 1,0 1,0 1,1 2,0 1,1 1,-1 1,0 2,1 1,0 1,-1 1,0 1,0 2,0 1,0 1,-1 2,0 0,0 2,-1 1,-1 1,40 27,-55-32,-1 0,0 0,0 1,-1 1,0-1,-1 1,0 1,-1-1,0 1,0 0,4 14,-4-6,-1 0,-1 0,0 0,-2 0,0 0,-1 31,-4-11,-1 0,-2-1,-2 1,-1-2,-2 1,-25 55,31-81,1-2,0 0,0-1,-1 1,0-1,-1 0,0 0,0-1,-13 14,19-22,0 0,-1 0,1 0,0 0,0 1,0-1,-1 0,1 0,0 0,0 0,0 0,-1 0,1 0,0 0,0 0,0 0,-1 0,1 0,0 0,0 0,0 0,-1 0,1 0,0 0,0 0,-1 0,1 0,0 0,0-1,0 1,0 0,-1 0,1 0,0 0,0 0,0-1,0 1,-1 0,1 0,0 0,0 0,0-1,-4-13,3-18,1 30,8-127,5 1,40-166,-38 220,48-196,-18 90,-34 144,-4 29,0 24,0 13,1-1,2 0,0 0,2-1,2-1,0 0,1 0,2-2,1 0,28 30,20 18,3-3,120 92,-134-121,2-2,1-3,2-3,92 38,-117-59,-10-5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30.2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1 252,'0'-7,"1"0,1 0,-1 0,1 0,0 1,1-1,0 1,0-1,0 1,0 0,1 0,0 0,1 1,-1-1,1 1,0 0,0 1,8-6,8-6,0 2,2 0,36-17,-32 20,0 2,0 0,1 2,0 0,1 3,39-3,10 4,85 8,-149-4,-1 0,0 1,0 1,0 0,0 0,17 8,-28-10,1 0,-1 0,0 0,0 0,0 1,0-1,0 1,0-1,0 1,0 0,-1 0,1 0,0 0,-1 0,0 0,1 0,-1 0,0 1,0-1,-1 0,1 1,0-1,-1 1,1-1,-1 1,0-1,0 1,0-1,0 1,0-1,0 1,-1-1,0 1,1-1,-1 0,0 1,0-1,0 0,0 1,-3 2,0 2,-1-1,0 0,0 0,-1 0,1-1,-1 0,0 0,-1 0,1-1,-1 0,0 0,0 0,0-1,-1 0,1-1,-14 3,7-1,0 1,1 1,-14 7,26-13,1 0,0 0,0 0,0 0,-1 0,1 0,0 0,0 0,0 0,-1 0,1 1,0-1,0 0,0 0,0 0,-1 0,1 0,0 0,0 0,0 0,0 1,-1-1,1 0,0 0,0 0,0 0,0 0,0 1,0-1,0 0,0 0,-1 0,1 0,0 1,0-1,0 0,0 0,0 0,0 1,0-1,0 0,0 0,0 0,0 1,0-1,0 0,0 0,1 0,-1 0,0 1,0-1,0 0,0 0,0 0,0 0,0 1,1-1,16 2,40-6,-41 3,126-4,79-7,-99 2,-93 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30.7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0,'-2'1,"1"0,-1 1,1-1,-1 0,1 0,-1 1,1-1,0 1,-1 0,1-1,0 1,0 0,0-1,-1 4,0 0,-48 85,4 1,4 3,-33 112,53-133,3 1,4 1,3 0,-4 146,16-203,1 0,0 1,1-1,2 0,-1-1,9 24,-9-35,-1 0,1 0,0 0,0 0,0-1,1 1,0-1,0 0,1 0,-1-1,1 1,0-1,0 0,1 0,-1 0,1-1,0 0,0 0,0-1,9 4,12 0,0 0,1-2,-1-1,1-1,-1-1,1-2,-1 0,1-2,30-8,-20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30.3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1 261,'11'1,"1"1,-1 0,0 1,0 0,0 0,-1 1,1 1,-1-1,0 2,0 0,16 12,9 9,50 51,-41-35,-2 2,-2 2,-2 1,-3 2,48 88,-80-133,-1-1,0 0,1 1,-2 0,1-1,0 1,-1 0,0 0,0 0,-1 0,1 0,-1 0,0 0,-1 8,1-13,-1 1,1-1,0 0,0 1,-1-1,1 1,0-1,-1 0,1 1,0-1,-1 0,1 0,0 1,-1-1,1 0,-1 0,1 0,0 1,-1-1,1 0,-1 0,1 0,-1 0,1 0,-1 0,1 0,-1 0,1 0,0 0,-1 0,1 0,-1 0,1 0,-1-1,1 1,-1 0,1 0,0 0,-1-1,1 1,0 0,-1 0,1-1,0 1,-1 0,1-1,0 1,-1 0,1-1,0 1,0-1,-1 1,1-1,0 1,0-1,-16-23,4-7,0 1,3-1,0-1,2 0,1 0,-1-37,2-202,6 217,1 3,1-1,17-75,-20 125,0 1,0-1,1 0,-1 1,0-1,1 1,-1-1,1 1,0-1,0 1,-1-1,1 1,0 0,0-1,0 1,1 0,-1 0,0 0,0 0,1 0,-1 0,0 0,1 0,-1 1,1-1,-1 0,1 1,-1-1,1 1,-1 0,1-1,0 1,-1 0,1 0,0 0,-1 0,1 0,-1 1,1-1,0 0,-1 1,1-1,-1 1,1 0,-1-1,2 2,10 5,0 0,0 0,-1 1,13 12,-13-11,285 199,-269-190,-2 1,0 1,-1 2,-1 0,27 33,-42-41,-1-1,-1 1,6 16,-8-18,0 1,1-1,1 0,14 18,-9-16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03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0 368,'6'-2,"-1"0,0-1,1 1,-1-1,0 0,-1-1,1 1,-1-1,1 0,-1 0,4-4,2-2,6-4,100-94,-100 91,-1 0,-1-1,0-1,19-37,-32 55,0 0,0-1,0 1,0-1,0 1,0-1,-1 0,1 1,-1-1,1 0,-1 1,1-1,-1 0,0 0,0 1,0-1,0 0,0 0,-1 1,1-1,0 0,-1 0,1 1,-1-1,0 1,0-1,1 0,-1 1,0-1,0 1,0 0,-1-1,1 1,0 0,0 0,-1 0,1 0,-1 0,1 0,-1 0,1 0,-1 0,1 1,-1-1,0 1,1-1,-1 1,0 0,0-1,1 1,-1 0,-2 0,-6 0,1-1,-1 1,0 1,1 0,-1 0,1 1,-1 0,-11 4,16-4,1 0,0 1,0-1,0 0,0 1,1 0,-1 0,1 0,-1 1,1-1,0 1,0 0,1-1,-1 1,1 1,0-1,0 0,0 0,1 1,-2 4,0 9,0 1,1-1,1 36,-2 17,-15 24,12-66,0-1,2 2,1-1,1 33,3-58,1 1,-1 0,1-1,-1 1,1-1,0 0,1 1,-1-1,1 0,0 0,0-1,0 1,0 0,1-1,0 0,-1 0,1 0,0 0,0-1,1 0,-1 0,0 0,1 0,5 1,4 2,0 0,0-1,1-1,0-1,0 0,27 0,-26-3,0 0,-1-2,1 0,-1-1,0 0,0-1,0-1,0 0,-1-1,0-1,23-16,-7 0,-2-1,0-1,42-53,-68 77,0-1,0 1,0 0,0 0,0 0,0 0,1 0,-1 1,5-3,2 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31.6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1 476,'5'2,"0"0,1 0,-1 1,0-1,0 1,0 1,-1-1,1 1,-1 0,8 8,-1-2,33 30,-1 1,-2 2,-2 2,51 77,-78-111,-7-23,-5-35,-1 36,1-115,23-192,-17 278,1 0,2 1,2 0,24-59,-33 94,0 0,0 1,0-1,0 1,0 0,1-1,0 1,-1 0,1 0,0 1,1-1,-1 1,0-1,1 1,-1 0,1 0,0 1,-1-1,1 1,0 0,0 0,0 0,0 0,0 1,0-1,0 1,1 0,-1 0,0 1,0-1,0 1,0 0,0 0,0 1,7 2,2 2,0 0,-1 0,0 2,0-1,0 2,-1-1,0 1,0 1,10 13,43 69,-47-65,1-1,28 31,-31-40,-3-2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32.4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1,'5'0,"-1"1,1-1,-1 1,1 1,-1-1,1 1,-1-1,0 1,0 0,0 1,0-1,0 1,3 3,46 47,-38-37,130 143,160 228,-281-353,-1 0,-2 1,20 46,-36-69,-1 0,0 0,0 1,-1-1,-1 1,0 0,-1 0,-1-1,0 1,0 0,-1 0,-1 0,0 0,-6 17,-6 10,-9 36,19-55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36.6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 1689,'2'-14,"0"0,1 0,1 1,0-1,1 1,1 0,0 1,0-1,13-16,8-19,15-37,-3-2,-4-2,-4-1,-4-1,19-120,-39 162,-3 0,-2 0,-2-1,-13-93,7 106,-3 0,0 1,-3 1,-1 0,-1 0,-2 1,-26-40,33 58,-2 0,0 1,0 0,-2 1,0 0,0 1,-1 1,-1 0,0 1,-1 0,-17-8,31 18,0 0,0 0,0 0,-1 0,1 1,0-1,0 1,-1-1,1 1,0 0,-1 0,1 0,-4 1,6-1,-1 0,0 0,0 1,1-1,-1 0,0 1,0-1,1 1,-1-1,1 1,-1 0,0-1,1 1,-1-1,1 1,-1 0,1-1,0 1,-1 0,1 0,0-1,-1 1,1 0,0 0,0 1,0 1,0 1,0-1,0 1,1 0,0-1,0 1,0-1,0 0,0 1,1-1,-1 0,1 0,0 1,0-1,3 4,21 20,2-2,0 0,1-2,53 33,-14-10,426 293,-361-249,-126-85,0 0,0 0,0 0,-1 1,0 0,11 13,-15-14,0-1,0 0,0 1,0-1,-1 1,1 0,-1-1,0 1,-1 0,1 0,-1 0,0-1,-1 8,-20 185,16-174,0 0,-2-1,0 1,-2-2,0 1,-18 28,12-26,-29 36,28-43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37.5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572 1591,'0'0,"-1"1,0-1,0 0,0 1,1-1,-1 1,0-1,1 1,-1-1,0 1,1 0,-1-1,1 1,-1 0,1 0,-1-1,1 1,0 0,-1 0,1-1,0 1,-1 0,1 0,0 0,0 1,-5 27,5-26,-6 51,3 0,4 60,0-92,1 0,2 0,0-1,1 1,1-1,1 0,19 40,-21-54,0 0,0 0,1-1,0 0,1 0,-1 0,1-1,0 0,0 0,1 0,0-1,-1-1,1 1,1-1,-1 0,0-1,1 0,-1-1,1 1,-1-1,1-1,10 0,-9 0,1 0,-1-1,0 0,0-1,0 0,0-1,0 0,0 0,0-1,-1 0,0-1,0 0,0 0,0-1,-1 0,0-1,0 0,10-12,-16 18,-1-1,0 1,1-1,-1 0,0 1,0-1,0 0,0 0,0 0,0 0,0 0,-1 0,1 0,-1 0,0 0,1 0,-1 0,0 0,0-1,0 1,-1 0,1 0,0 0,-1 0,1 0,-1 0,0 0,0 0,0 0,0 0,0 1,0-1,0 0,0 0,-1 1,1-1,-1 1,1-1,-1 1,0 0,1 0,-1 0,0 0,0 0,0 0,0 0,-2 0,-14-6,-1 0,0 2,1 0,-26-2,20 3,-614-112,625 115,0-2,1 1,-1-2,1 0,0 0,0-1,0-1,-13-8,21 11,0 0,1 0,0 0,-1-1,1 0,1 1,-1-1,0 0,1 0,0 0,0-1,0 1,1-1,-1 1,1-1,0 1,0-1,1 1,-1-1,1 0,0 0,0 1,1-1,-1 0,3-7,8-32,2 0,36-83,-6 19,105-392,-125 386,-4-1,5-176,-23 252,-2-1,-8-54,7 82,0-1,-1 1,-1 0,0 0,0 0,-1 0,-1 1,0 0,-1 0,0 0,-12-14,18 24,0-1,0 1,-1-1,1 1,0 0,-1 0,1-1,0 1,-1 0,0 0,1 0,-1 1,0-1,1 0,-1 1,0-1,0 1,1-1,-1 1,0 0,0 0,0 0,0 0,1 0,-1 0,0 0,0 1,0-1,-1 1,1 1,1-1,-1 1,1-1,0 1,0-1,0 1,0 0,0 0,0-1,1 1,-1 0,1 0,-1 0,1 0,-1 0,1 0,0 0,0 0,0 0,0 0,1 0,-1 0,0 0,1 0,-1 0,1-1,1 3,16 44,1-1,3 0,2-2,53 76,-19-31,-42-64,313 497,31-19,-193-294,-105-133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38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1 988,'4'-8,"10"-7,14-6,12-10,19-10,21-13,21-11,18-14,19-24,10-14,6-5,0-1,-4 7,-28 23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38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113 563,'-15'27,"-2"-1,-1-1,-1-1,-24 25,116-108,-36 22,1 1,2 2,56-36,140-73,-227 138,495-274,-425 240,-51 28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43.3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34,'0'-1,"0"1,0-1,0 0,0 1,0-1,-1 1,1-1,0 1,0-1,0 1,1-1,-1 1,0-1,0 0,0 1,0-1,0 1,1-1,-1 1,0-1,0 1,1-1,-1 1,0 0,1-1,-1 1,1-1,-1 1,0 0,1-1,-1 1,1 0,-1 0,1-1,-1 1,1 0,-1 0,1 0,-1-1,1 1,0 0,25 15,21 35,18 37,96 168,26 108,-50-44,-125-291,-12-26,0 0,1 0,-1-1,1 1,0 0,0 0,0-1,0 1,0-1,0 1,0-1,0 0,0 1,3 1,0-20,-9-47,-28-142,-9-309,40 453,0-67,3 113,0 1,1-1,1 1,0 0,12-29,-14 42,0-1,0 0,1 0,0 1,-1-1,1 1,0-1,0 1,0 0,1 0,-1 0,0 0,1 0,-1 1,1-1,0 1,-1-1,1 1,0 0,0 0,0 0,0 1,0-1,0 1,0-1,0 1,0 0,0 0,0 1,0-1,0 1,0-1,3 2,11 3,0 0,-1 2,1 0,22 14,-21-11,44 26,-1 2,-2 3,-2 2,-2 3,-2 3,-3 1,-1 3,68 96,-107-133,0 0,-2 1,8 19,-7-15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43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1 602,'11'-1,"-1"-1,1-1,-1 0,1 0,-1-1,0 0,0-1,16-11,10-2,538-217,-548 225,915-281,-910 286,-11 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44.3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0 717,'5'-1,"-1"0,1-1,-1 1,1-1,-1 0,0 0,1-1,4-3,13-7,440-171,-297 123,764-250,-819 275,-50 14,0 3,1 3,1 2,69-5,-102 18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45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 65,'-7'8,"0"0,1 1,1-1,-1 1,1 0,1 1,0-1,0 1,1 0,0 0,-2 13,-1 15,-2 62,8-92,-1 21,1 0,1-1,2 1,1 0,15 55,-15-68,2-1,0 0,1 0,1-1,0 0,1 0,0-1,1 0,0-1,1 0,1 0,15 11,-9-10,0-1,1-1,1-1,-1 0,2-2,-1 0,1-1,23 3,22 2,87 4,-147-15,-2-1,1 1,0-1,-1 0,1 0,0-1,-1 1,1-1,-1 0,1 0,-1-1,1 1,-1-1,0 0,0 0,0-1,8-4,-8 2,0 1,0-1,-1 0,1 0,-1 0,0-1,0 1,-1-1,0 0,0 1,0-1,1-9,3-21,-2-1,-1 0,-2-1,-1 1,-3 0,0 0,-3 0,-1 1,-1 0,-2 0,-2 1,-1 0,-24-44,31 66,-1 2,0-1,-1 1,0 0,-1 0,0 1,-1 0,0 1,0 0,-1 0,0 1,-1 1,0 0,0 0,0 1,-1 1,0 0,0 1,0 0,0 1,-1 1,1 0,-1 0,-25 2,4-2,-1-2,1-1,-54-15,68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04.7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9 694,'-1'-1,"1"1,-1 0,1 0,-1-1,1 1,-1 0,1 0,0-1,-1 1,1-1,-1 1,1 0,0-1,-1 1,1-1,0 1,0-1,-1 1,1-1,0 1,0-1,0 1,0-1,-1 1,1-1,0 0,0 1,0-1,0 1,0-1,0 1,0-1,1 1,-1-1,0 1,1-2,21 3,33 17,167 107,-157-84,2-3,110 45,-144-65,-29-15,0 0,0 0,0-1,1 0,-1 0,1 0,-1 0,6 0,-10-2,1 0,-1 0,1-1,-1 1,1 0,-1-1,1 1,-1 0,1-1,-1 1,1-1,-1 1,0-1,1 1,-1-1,0 1,1-1,-1 1,0-1,0 1,0-1,1 0,-1 1,0-1,0 1,0-1,0 0,0 0,2-25,-2 19,44-340,5-70,-48 220,-2 184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46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1 163,'0'2,"1"0,0 0,0 0,0 0,0 0,1 0,-1 0,0-1,1 1,-1 0,1-1,0 1,-1-1,1 0,0 1,0-1,4 2,35 18,-25-16,0 1,0-2,0 0,1-1,-1-1,1-1,0 0,-1-1,1-1,-1 0,28-6,-41 6,0-1,0 1,0-1,0 0,0 1,-1-1,1 0,-1-1,1 1,-1 0,0-1,0 0,0 1,0-1,0 0,-1 0,1 0,-1 0,0 0,0 0,0 0,1-5,1-9,-1-1,-1 1,0-23,2-21,-4 61,1-1,0 0,0 1,0-1,0 0,0 1,0-1,0 0,0 1,0-1,0 0,1 1,-1-1,0 0,0 1,1-1,-1 1,0-1,1 0,-1 1,0-1,1 1,-1-1,1 1,-1-1,1 1,-1-1,1 1,-1 0,1-1,0 1,-1 0,1 0,0-1,-1 1,1 0,-1 0,1 0,0 0,-1 0,1-1,0 1,-1 1,1-1,0 0,-1 0,1 0,0 0,-1 0,1 1,0-1,-1 0,1 0,-1 1,1-1,0 0,-1 1,1-1,-1 1,1-1,-1 1,1-1,-1 1,0-1,1 1,-1 0,36 47,-30-38,545 916,-479-792,85 221,-129-274,-3 1,-4 1,-4 1,10 112,-26-177,0 0,0 0,-2 1,-1-1,-7 34,8-47,-1 0,0 1,-1-1,0 0,0 0,0 0,0-1,-1 1,0-1,0 0,-1 0,1 0,-1-1,0 0,-1 1,1-2,-1 1,1-1,-1 0,-7 3,-5 0,1-1,-1 0,0-2,-1 0,1-1,0-1,-1 0,1-2,-1 0,1-1,-1-1,1 0,0-2,1 0,-28-11,-1-5,1-1,2-3,0-1,-60-49,59 39,2-2,2-2,2-2,1-2,2-1,2-1,3-2,1-1,2-2,3 0,2-2,3 0,1-1,3-1,3-1,2 0,2 0,3-1,3 1,1-1,4 0,1 0,4 1,27-107,-28 140,0 0,2 1,16-30,-20 43,1 1,-1-1,1 1,1 0,0 1,0-1,0 1,1 1,0-1,12-6,-17 12,0-1,0 1,0 0,0 0,0 1,0-1,1 0,-1 1,0 0,0 0,1 0,-1 0,0 1,0-1,1 1,-1 0,0 0,0 0,0 0,0 0,0 1,4 2,7 6,0 0,-1 0,16 17,3 1,101 85,-119-101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47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0,'18'480,"-9"-393,3-1,5-1,40 123,-48-181,2 0,1 0,1-1,1-1,1 0,33 40,-39-54,0-2,0 0,1 0,1 0,-1-1,1-1,1 0,-1-1,1 0,0 0,1-1,-1-1,1 0,0-1,0 0,25 1,33-4,-42-2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48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 32,'-2'8,"1"1,-1 0,0-1,-1 1,0-1,-6 11,-1 6,-2 10,3 1,0 1,3-1,1 1,2 0,1 1,2-1,8 62,-6-86,1-1,1 1,0-1,1 0,0-1,1 1,0-1,1 0,0 0,0-1,1 0,1 0,0-1,0 0,1-1,17 13,-17-14,0-1,0 1,1-2,0 1,0-1,0-1,1 0,-1-1,1 0,0-1,0 0,0-1,0 0,0-1,0 0,0-1,23-4,-30 3,0 0,0 0,-1-1,1 1,0-1,-1 0,0 0,0-1,0 1,0-1,0 0,-1 0,0 0,1 0,-2-1,1 1,0-1,-1 0,0 0,0 0,0 0,-1 0,0 0,0 0,0-1,0-5,1-13,-1 0,-1-1,-2 1,-4-33,-4-3,-26-94,26 123,-1 1,-1 1,-2-1,-31-49,40 73,0-1,0 1,0 0,-1 0,0 1,0 0,0 0,-1 0,1 0,-1 1,0 1,-1-1,1 1,-1 0,1 1,-1-1,-12 0,-2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48.7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0,'9'0,"-1"0,1 1,-1 0,1 0,-1 0,0 1,1 1,-1-1,0 2,0-1,-1 1,1 0,-1 0,14 11,64 49,-3 4,-3 3,-3 3,-4 4,92 127,-137-162,-3 0,-2 2,-1 1,-3 0,-1 1,11 57,40 298,-66-386,6 66,-6-51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49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0 295,'8'-1,"0"0,-1-1,1 0,-1 0,1-1,11-6,11-3,729-231,-699 227,-39 12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49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1 358,'38'-3,"1"-2,-1-1,-1-3,1 0,55-23,-22 8,254-95,82-25,-387 138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51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1 440,'35'-32,"2"0,2 3,0 1,2 2,59-28,-9 12,148-46,-137 56,178-30,-237 56,0 1,0 3,0 1,0 2,0 2,0 2,46 11,-73-12,0 0,0 2,-1 0,1 0,-1 1,-1 1,0 1,0 0,0 0,-1 2,-1 0,0 0,0 1,-1 0,-1 1,0 0,-1 1,0 0,-1 0,0 1,-2 0,0 1,0-1,-1 1,-1 0,-1 1,3 29,-4-23,-1-1,-1 1,-1 0,0 0,-6 22,3-31,0 0,0 0,-2 0,1-1,-2 1,0-2,0 1,-18 20,-6 3,-1-2,-2-1,-63 46,57-52,24-17,1 0,0 1,-16 17,27-24,0-1,1 2,0-1,0 0,0 1,0-1,1 1,0 0,0 0,0 0,0 0,1 0,0 0,0 0,0 11,1-14,0 1,0-1,1 0,0 1,-1-1,1 0,0 0,0 0,0 0,0 0,0 0,1 0,-1 0,0 0,1 0,0-1,-1 1,1-1,0 1,0-1,0 0,0 1,0-1,0 0,0 0,0-1,0 1,1 0,-1-1,0 1,0-1,1 0,2 0,13 2,0-1,0 0,24-3,-18 0,68-2,-1-5,99-22,176-58,-263 62,108-14,-29 7,-151 27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52.3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0 190,'16'1,"-1"0,1 1,0 0,-1 2,0 0,0 0,0 1,-1 1,1 1,-1 0,-1 1,25 18,-9-3,-1 2,-1 2,-1 0,28 40,-45-53,0 0,-1 1,-1 0,0 0,-1 0,-1 1,0 0,-1 0,-1 1,0-1,-2 1,1-1,-2 1,0 0,-5 30,0-186,4 13,3-142,22 83,-23 192,0 1,0 0,1-1,0 0,1 1,-1-1,1 0,1 0,5 10,48 66,-17-33,3-3,2-2,73 58,-34-41,121 68,-184-117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53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0,'0'32,"1"1,1-1,2 0,1-1,1 1,2-1,15 37,43 78,6-3,7-3,5-4,164 201,-223-305,1-2,1-1,59 47,-72-65,0-2,1 0,1 0,-1-2,1 0,1-1,-1 0,1-1,0-1,0-1,21 2,-8-3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53.9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1,'-2'0,"-1"0,0 0,1 0,-1 1,1-1,-1 1,1 0,-1-1,1 1,-1 0,1 1,0-1,-1 0,1 1,0-1,0 1,0 0,0 0,-2 2,1 0,0 1,1-1,0 0,0 1,0-1,0 1,0 0,1 0,-1 8,0-1,1 0,1 0,0 0,1 0,0 0,1 0,6 23,1-12,1 0,1-1,1 0,1-1,1 0,1-1,0 0,2-1,0-1,27 21,-2-5,2-3,1-1,84 41,-68-45,1-3,1-3,97 18,-152-36,0 0,1-1,-1 0,0-1,0 0,1 0,11-2,-19 2,0-1,1 1,-1 0,0-1,1 1,-1-1,0 0,1 1,-1-1,0 0,0 0,0 0,0 0,0 0,0 0,0 0,0 0,0 0,1-3,-2 2,1 0,-1 0,0-1,0 1,0 0,0 0,0-1,0 1,-1 0,1 0,-1 0,1-1,-1 1,0 0,0 0,-2-4,-10-18,-2 0,0 1,-2 0,0 2,-2 0,-39-35,19 23,-1 3,-84-49,99 65,-1 2,0 0,0 2,-1 1,-1 1,0 1,0 2,0 1,0 1,-36 0,29 2,0-1,-1-2,2-2,-1-1,-59-21,90 27,0-1,0 0,0 0,0 0,1 0,-1-1,1 1,0-1,-6-6,-2-6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07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343 1395,'-14'0,"1"0,-1 1,0 1,0 0,1 1,-1 0,-14 6,19-5,0 1,1 0,0 0,0 1,0-1,1 2,-1-1,1 1,1 0,-1 1,-4 8,-10 13,1 2,2 0,-18 43,31-63,0 0,1 1,0-1,1 1,1 0,0 0,1 0,0 1,0-1,1 0,1 0,0 0,5 18,-5-26,1 1,0-1,1 0,-1 0,1 0,0-1,0 1,0-1,0 1,1-1,-1 0,1 0,0 0,0-1,0 1,0-1,0 0,0 0,1-1,-1 1,8 1,-8-3,-1 1,1 0,-1-1,0 1,1-1,-1 0,1 0,-1-1,1 1,-1-1,0 0,1 0,-1 0,0 0,1 0,-1-1,0 1,0-1,0 0,-1 0,1 0,0 0,-1 0,1-1,-1 1,0-1,0 0,0 0,0 0,2-3,4-16,-2 0,0-1,-1 1,-1-1,1-35,-1 11,23-621,-28 665,6-49,-5 51,0 0,0 0,0 1,1-1,-1 0,0 0,0 1,1-1,-1 0,1 1,-1-1,1 0,-1 1,1-1,-1 1,1-1,-1 1,1-1,0 1,-1 0,1-1,1 0,-1 1,0 1,0-1,1 0,-1 0,0 0,0 1,0-1,0 1,0-1,1 1,-1-1,0 1,0 0,0 0,-1-1,1 1,0 0,0 0,1 1,433 399,-28-30,-378-341,-18-17,1 0,1 0,0-1,1 0,0-2,1 1,0-2,18 9,-32-17,1-1,-1 1,0-1,1 1,-1-1,1 0,-1 0,0 0,1 1,-1-1,1 0,-1-1,1 1,-1 0,0 0,1-1,-1 1,0-1,1 1,-1-1,0 1,1-1,-1 0,0 0,0 1,0-1,0 0,0 0,0 0,0 0,0-1,0 1,0 0,-1 0,1 0,0-1,-1 1,1 0,-1-1,1-1,1-6,0 0,0-1,-1 1,-1-19,-4-60,-3 0,-5 0,-38-143,20 121,-5 1,-5 3,-4 1,-5 2,-4 2,-4 3,-5 2,-137-162,181 239,-4-8,-2 1,0 2,-2 0,-34-23,60 47,-1-1,1 1,-1-1,1 1,-1 0,1-1,-1 1,0 0,1 0,-1-1,1 1,-1 0,0 0,1 0,-1 0,0 0,1 0,-1 0,1 0,-1 0,0 0,1 0,-1 0,0 0,1 1,-1-1,1 0,-1 0,0 1,0 0,-5 19,12 29,8-9,2 0,2-1,26 42,78 107,-94-146,102 143,7-6,178 178,-275-316,1-1,2-2,2-3,2-1,61 34,-106-66,1-1,0 1,0-1,-1 1,1-1,0 0,0 0,0-1,0 1,0 0,1-1,-1 0,0 0,0 0,0 0,0 0,6-2,-7 1,0-1,0 0,-1 1,1-1,0 0,-1 0,1 0,-1 0,0 0,0 0,0-1,0 1,0 0,0-1,-1 1,1 0,-1-1,1 1,-1-1,0 1,0-1,0 1,-1-3,-1-127,-6-1,-31-162,36 278,-3-26,-1 1,-3 0,-21-59,26 91,6 16,7 20,24 27,2-2,3-1,52 56,144 118,-206-200,-13-10,0-1,1 0,1-2,-1 1,2-2,0 0,0-1,20 7,-35-15,0-1,-1 1,1-1,0 0,-1 0,1 0,0 0,0 0,-1 0,1 0,0 0,-1-1,1 1,0-1,-1 1,1-1,0 0,-1 0,1 0,-1 1,0-1,1-1,1 0,0-1,-1-1,0 1,0 0,0-1,0 0,0 1,0-1,-1 0,2-7,1-9,-2 0,0-1,-1-24,-1 36,1-54,-12-378,4 379,-3 1,-2 1,-24-68,14 77,22 49,-1-1,0 1,-1 0,1 0,0 0,-1 0,1 0,-1 0,1 1,-1-1,0 0,0 1,0 0,0-1,0 1,0 0,0 0,-4-2,5 3,1 1,0-1,-1 0,1 0,0 1,-1-1,1 0,0 0,-1 1,1-1,0 0,0 1,-1-1,1 0,0 1,0-1,-1 1,1-1,0 0,0 1,0-1,0 1,0-1,0 0,0 1,0-1,0 1,0-1,0 1,0-1,0 0,0 1,0-1,0 1,0-1,1 0,-1 1,0-1,0 1,0-1,1 0,-1 1,9 21,32 53,66 89,-65-102,1 2,45 71,7-4,111 119,-158-191,-35-37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54.5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0,'21'3,"0"0,0 2,-1 0,0 1,0 1,0 1,28 16,-39-20,91 46,-1 5,160 119,-188-118,-2 3,-3 3,113 137,-126-121,-3 2,-4 3,42 102,15 28,-68-135,-2 2,-5 1,23 103,0-2,-37-139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55.3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0 154,'42'-2,"69"-12,-24 1,1524-102,-1210 106,-397 11,-9 1,4-2,-11 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56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1,'1'4,"-1"0,1 0,0 0,0 0,1 0,-1 0,1-1,0 1,0 0,0-1,6 7,36 40,-20-25,122 153,242 272,-372-432,-4-3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56.9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 74,'-3'-6,"0"-1,0 1,-1 0,0 0,-1 0,1 1,-1-1,0 1,0 0,-1 1,-8-7,10 13,7 8,9 12,-12-22,252 411,3 6,-226-368,18 36,-40-68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57.6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1352,'8'-6,"-1"0,2 1,-1 0,1 1,-1 0,1 0,0 1,16-4,14-6,652-235,77-29,858-386,-1576 641,-8 3,0 2,1 1,57-11,-70 24,0 1,0 2,0 1,31 5,-53-5,16 3,-6 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5:58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1 242,'104'-14,"-59"15,0 3,70 14,-99-15,0 1,-1 1,0 0,0 1,0 1,-1 0,0 1,0 1,-1 0,22 20,-28-21,-1 0,0 0,0 1,-1 0,0 0,-1 1,0-1,-1 1,0 0,0 0,-1 0,0 1,-1-1,0 0,0 1,-1-1,-1 0,-2 13,1-4,-1-1,-1 1,-1-1,-1 1,-1-1,0-1,-1 0,-1 0,-10 16,18-32,0 1,1-1,-1 0,0 0,0 1,0-1,0 0,0 0,0 0,0 0,0 0,0-1,0 1,-1 0,1 0,-2 0,3-2,0 1,-1 0,1-1,-1 1,1-1,0 1,-1-1,1 1,0-1,0 1,-1-1,1 0,0 1,0-1,0 1,0-1,0 0,0 1,0-1,0 1,0-1,0 0,0 1,0-1,1 0,10-64,-8 50,21-124,-7 28,43-145,-4 106,-60 163,1 0,0-1,2 1,-2 26,3-31,0 0,0 1,1-1,0 0,0 0,1 1,0-1,0 0,1 0,0-1,1 1,4 8,6 0,0-1,1 0,0-1,1 0,1-2,0 0,1 0,33 15,7-2,97 30,-43-22,186 28,-268-55,-10-1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00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53,'5'0,"0"-1,1 0,-1 0,0 0,0-1,0 0,7-3,18-6,15 1,0 2,85-3,96 12,-113 2,-104-3,1 0,-1 0,1 1,-1 1,0 0,1 0,16 7,-25-8,1-1,0 1,-1 1,1-1,0 0,-1 0,0 0,1 1,-1-1,0 1,0-1,1 1,-1 0,0-1,-1 1,1 0,1 2,-2-1,1 0,-1 0,0 0,0 0,0 0,-1 0,1 0,-1 0,0 0,1 0,-1 0,-1 0,1 0,-3 4,-13 20,-1 0,-1-1,-1-1,-27 25,-25 32,69-78,-1 0,0-1,0 1,0-1,0 0,0 0,-1 0,1-1,-1 0,0 0,0 0,1 0,-1-1,-11 2,39-6,0-1,0-2,-1 0,24-10,-16 5,49-11,586-135,-633 147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00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1,'-2'0,"0"0,0 1,0-1,1 1,-1 0,0-1,1 1,-1 0,0 0,1 0,-1 0,1 0,0 1,-1-1,1 0,0 1,-2 2,-19 30,19-29,-6 15,1 1,0-1,2 1,1 1,0-1,1 1,2-1,0 1,1 0,2 0,0 0,1 0,1-1,10 38,-6-40,1 0,1-1,0 0,1 0,1-1,1 0,0-1,2-1,-1 0,2 0,0-2,0 0,20 13,20 7,1-2,108 43,44 24,-191-88,-2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01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315 74,'-8'-6,"-1"0,0 1,0-1,0 2,-18-7,3 1,16 5,-1 1,0 1,0 0,0 0,0 1,0 0,-1 0,1 1,-1 1,-12 0,18 0,-1 1,1 0,-1 0,1 1,0-1,-1 1,1 0,0 0,0 0,0 1,1-1,-1 1,1 0,-1 0,1 0,0 1,0-1,0 1,1-1,-1 1,1 0,0 0,-2 6,0 0,0 1,1 0,0 0,1 0,0 0,0 0,2 1,-1-1,2 0,-1 0,1 1,1-1,0 0,1 0,0 0,0 0,1-1,9 16,-6-12,1-1,0 0,1 0,1-1,0 0,1 0,0-1,1-1,0 0,0 0,1-1,28 14,-38-22,0 1,0-1,0 1,0-1,0 0,0 0,1 0,-1-1,0 1,1-1,-1 0,0 0,1 0,-1 0,0-1,0 1,1-1,-1 0,0 0,0 0,0 0,0-1,0 1,0-1,0 0,0 0,2-2,4-5,-1 0,-1-1,0 0,0 0,-1-1,6-12,16-25,-13 22,24-50,-36 69,-1 0,1 0,-2 0,1-1,-1 1,0 0,0-1,-1 1,0 0,0-1,0 1,-4-13,3 17,0 0,0 1,0-1,-1 0,1 0,-1 1,0-1,0 1,0 0,0-1,-4-2,-10-7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02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0,'16'1,"1"-1,-1 2,1 0,-1 1,0 1,0 0,0 1,0 1,-1 0,0 1,0 1,19 13,38 33,-2 3,-2 3,64 75,-126-129,66 71,73 101,-112-131,-1 1,-3 1,42 99,-61-122,-1 1,0 1,-3-1,0 1,2 38,-7-46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08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197 545,'2'-15,"1"1,0 0,1 0,1 0,0 1,1 0,0 0,1 0,10-12,-4 2,142-241,-153 262,0-1,-1 1,1-1,-1 1,0-1,0 0,0 0,0 0,0 1,0-1,-1 0,0 0,1 0,-1 0,0 0,-1 0,1 0,0 0,-1 0,0 0,1 1,-3-4,1 3,0 0,0 1,0-1,-1 1,1 0,-1 0,0-1,1 2,-1-1,0 0,0 1,0-1,-1 1,1 0,0 0,0 0,-1 1,1-1,-4 0,-31-3,-1 0,-44 3,68 1,0 1,0 1,1 0,-1 1,1 1,0 0,-1 1,-22 11,33-14,0 0,0 1,0 0,1-1,-1 1,1 1,0-1,0 0,0 1,0-1,1 1,-1 0,1 0,0 0,0 0,0 1,1-1,0 0,-1 1,1-1,1 1,-1-1,1 1,0 0,0-1,1 9,1-5,0 0,0-1,1 0,-1 1,2-1,-1-1,1 1,0 0,0-1,1 0,0 0,0 0,1 0,-1-1,9 6,0-1,525 424,-534-429,2 2,1 0,0 0,1-1,16 9,-24-14,1 0,0 0,0 0,0 0,-1-1,1 1,0-1,0 1,0-1,0 0,0 0,0 0,0 0,0 0,0 0,0-1,0 1,-1-1,1 1,0-1,0 0,0 1,0-1,-1 0,1 0,-1-1,1 1,0 0,-1 0,0-1,1 1,1-3,11-18,-2-1,0 0,-1-1,13-45,-10 29,3-7,-3-1,-1-1,-3 0,-2 0,3-70,-11 96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03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0 123,'56'-18,"606"-36,-563 48,955-36,-960 39,-66 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04.2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1 149,'79'-5,"0"-3,137-33,-129 23,58-11,1 8,201-5,-321 26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08.4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322 0,'13'16,"0"0,-1 1,16 29,-7-11,251 450,-30 18,17 32,-253-522,114 200,-118-210,-1-1,1 1,0-1,0 1,0-1,0 0,0 0,0 0,1 0,-1 0,0-1,1 1,0-1,-1 1,1-1,0 0,3 1,-4-2,0 0,0 0,1 0,-1 0,0-1,0 1,0-1,0 1,0-1,0 0,0 0,0 0,-1 0,1 0,0 0,0 0,-1-1,3-1,4-6,-1 0,-1 0,0 0,0-1,0 0,-2 0,7-16,2-19,-1 0,-3-1,-1 0,-3-1,0-48,-4 91,8-42,-6 32,-7 31,-28 124,15-57,-3-2,-45 115,63-192,0 1,-1-1,0 1,0-1,0 0,-1 0,1-1,-1 1,0-1,-1 1,1-1,-1-1,0 1,1-1,-2 0,1 0,-7 3,0-2,-1-1,0-1,0 0,0 0,0-2,-23 0,-29-1,-445-21,417 12,0-4,1-4,-126-41,207 55,0 1,0-2,1 0,0 0,0 0,-14-12,22 16,0-1,0 0,0 0,1 0,-1 0,0 0,1-1,0 1,-1 0,1-1,0 1,0-1,0 1,1-1,-1 0,0 1,1-1,0 0,0 1,0-1,0 0,0 0,0 1,1-1,-1 0,1 1,0-1,0 1,0-1,0 1,0-1,3-3,3-5,0 0,2 1,-1 0,1 0,1 0,0 1,0 1,1 0,-1 0,24-11,-19 13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09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0,'5'2,"-1"0,1 0,-1 0,0 0,0 1,0 0,0-1,0 2,0-1,-1 0,1 1,-1-1,3 6,11 8,930 854,-724-659,-169-155,88 120,-129-158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09.9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0 647,'2'-7,"-1"-1,1 1,1 0,-1 0,1 0,0 0,1 1,0-1,0 1,0 0,1 0,0 0,0 1,9-8,4-7,31-31,2 1,2 4,2 1,2 3,1 3,3 2,1 3,1 2,2 3,1 4,1 2,94-20,-151 41,21-5,1 1,0 1,0 2,35 1,-61 1,1 2,0-1,-1 1,1 0,0 0,-1 1,1 0,-1 0,0 0,1 1,-1 0,-1 0,1 1,0 0,-1 0,0 0,0 1,0-1,0 1,-1 0,1 0,-2 1,1 0,0-1,4 13,0 4,-2 2,0-1,-2 1,-1 0,0 0,-2 45,-4-11,-20 101,5-80,-3-1,-3-1,-4-1,-4-2,-2-1,-4-1,-3-2,-2-2,-4-3,-65 73,82-105,-47 39,63-60,-1 0,-1-1,0-1,0-1,-32 14,22-15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10.5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1 644,'10'-9,"0"1,1 0,0 0,0 1,1 1,0 0,18-6,97-26,-100 31,77-19,2 5,1 5,0 4,1 5,-1 5,1 4,0 6,-1 3,176 44,-278-54,40 11,63 27,-97-35,0 1,-1 0,0 1,-1 0,1 1,-1 0,0 0,-1 1,0 0,0 0,10 15,-15-18,0 0,0 1,-1-1,0 0,0 1,0-1,-1 1,0 0,0-1,0 1,-1 0,0 0,0 0,0-1,-1 1,0 0,0 0,0-1,-1 1,-4 9,5-12,-1 0,0 1,-1-1,1 0,-1 0,1-1,-1 1,0 0,0-1,0 0,0 0,0 0,0 0,-1 0,1-1,-1 1,1-1,-1 0,0 0,1 0,-1 0,0-1,0 0,0 0,1 0,-1 0,0 0,0-1,1 0,-1 1,0-1,-4-2,-11-4,0-1,1 0,0-1,0-1,1-1,-20-15,-92-88,82 70,21 21,-26-25,-60-68,100 102,0-1,1 0,0-1,2 0,0-1,0 0,2 0,0-1,-8-36,14 42,0-1,1 0,1 1,0-1,0 1,2-1,-1 1,2 0,-1 0,2 0,-1 0,2 0,10-16,-1-2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11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297 1256,'6'-2,"1"0,-1 0,0-1,0 1,0-1,0-1,-1 1,1-1,-1 0,0 0,0 0,5-7,2 1,6-6,-1-1,0-1,-1 0,-1-1,-1-1,-1 0,-1-1,20-45,-21 35,0-1,-3 0,-1 0,-1-1,-1 0,-1-36,-3 44,1 5,-2 0,0 0,-1 0,-5-28,5 45,0-1,1 0,-2 0,1 0,0 1,-1-1,0 0,0 1,0 0,0-1,-1 1,1 0,-1 0,1 0,-1 0,0 1,-1-1,1 1,0 0,-1 0,1 0,-1 0,1 1,-1-1,0 1,0 0,1 0,-6 0,-2 0,0 1,-1 1,1 0,0 0,0 1,0 0,0 1,1 0,-1 1,1 1,0-1,0 1,0 1,1 0,-1 0,-15 15,-3 5,1 2,0 0,-34 51,38-47,0 2,3 0,0 2,3 0,1 1,1 0,3 1,-12 53,23-87,1 1,-1-1,1 0,-1 0,1 0,0 0,1 0,-1 1,1-1,0 0,0 0,3 7,-3-9,1 0,0 1,0-1,-1 0,1 0,1 0,-1-1,0 1,0 0,1-1,-1 1,1-1,-1 0,1 0,0 0,-1 0,1 0,0-1,0 1,2-1,50 5,0-2,94-9,-108 4,85-6,162-31,-236 29,0-3,-1-2,0-3,-2-1,88-49,-121 59,0-2,0 0,-1-1,22-22,-32 29,-1 0,1-1,-1 0,0 1,-1-2,1 1,-1 0,0-1,-1 1,0-1,0 0,0 0,-1 0,0 0,0-11,-2-7,-2 1,-1 0,0 0,-2 1,-1 0,-1 0,-1 0,0 1,-24-38,-6-1,-91-108,78 108,-60-54,91 96,0 1,-1 1,-1 1,-1 0,0 2,-39-16,94 44,-1 1,36 24,15 8,28 13,127 93,-173-106,-1 3,-3 3,60 69,-109-111,0 2,0-1,-2 1,15 27,-21-34,0-1,0 0,0 1,-1 0,1-1,-2 1,1 0,0-1,-1 1,0 0,-1 0,1-1,-1 1,0 0,-1-1,-2 8,-4 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13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1789,'21'-10,"-1"-1,-1 0,0-2,0 0,-1-1,-1-1,27-29,-37 37,43-43,-1-2,76-107,-111 137,0 0,-2 0,0-2,-2 1,0-1,-2-1,-1 0,-1 0,-1 0,-1-1,1-34,-5 49,-1 0,0 0,-1 0,0 1,-1-1,0 0,0 1,-1 0,-8-15,10 22,1 0,-1 0,0 1,0-1,0 0,0 1,0-1,-1 1,1 0,-1 0,1 0,-1 0,0 0,0 1,0-1,0 1,0 0,0 0,0 0,0 0,0 0,-1 1,1 0,0-1,0 1,-1 0,1 0,0 1,0-1,-1 1,1 0,0 0,0 0,0 0,-5 3,3-1,0 0,0 1,0 0,0 0,1 0,0 1,0-1,0 1,0 0,1 0,0 1,0-1,-4 12,-3 9,-12 45,20-61,-4 10,2 0,0-1,2 1,-1 22,2-36,1-1,1 0,-1 0,1 0,-1 0,2 0,-1 0,0 0,1 0,0 0,0-1,0 1,1-1,0 1,0-1,0 0,0 0,0 0,1-1,0 1,5 3,6 2,2-1,-1 0,1-1,1-1,-1-1,1-1,0 0,33 3,18-4,68-4,-88-1,-46 2,1 0,-1 0,1 0,-1 0,1-1,-1 0,1 1,-1-2,1 1,-1 0,0 0,0-1,0 0,0 0,0 0,0 0,0 0,3-4,-3 2,-1 0,0-1,0 1,0 0,0-1,-1 1,1-1,-1 1,-1-1,1 0,-1 0,1 1,-2-8,1 7,0-1,0 1,0 0,1 0,0-1,0 1,0 0,1 0,0 0,0 0,0 0,0 1,1-1,0 1,5-7,-4 7,0 0,1 0,0 1,0 0,0 0,0 0,1 0,-1 1,1 0,-1 0,1 1,0-1,10 0,21-3,0 2,73 3,-88 2,-1 0,1 2,0 1,-1 0,0 1,27 13,-44-17,0 0,0 0,1 1,-1 0,-1 0,1 0,0 0,-1 0,1 1,-1 0,0 0,0 0,-1 0,1 0,-1 0,0 1,2 6,-16-37,5 13,1 0,0 0,1-1,0 0,-4-21,9 34,-3-14,2 0,-1 0,2 0,0 0,0 0,1 0,6-23,-6 36,1-1,-1 1,1 0,0-1,0 1,0 0,0 0,0 0,1 0,-1 0,1 1,-1-1,1 1,-1 0,1-1,0 1,0 0,0 1,-1-1,1 0,0 1,0 0,0-1,4 1,11 0,-1 0,32 5,-42-4,83 13,-1 3,98 34,169 75,-115-37,-210-76,28 10,-56-22,-1 0,1-1,0 1,0 0,0-1,0 0,0 0,0 0,0 0,-1 0,1 0,0-1,0 1,0-1,4-2,-5 2,-1-1,0 1,1-1,-1 0,0 1,0-1,0 0,0 0,0 0,0 0,-1 0,1 0,-1 0,1 0,-1 0,0 0,0 0,0-1,0 1,0 0,0 0,-1 0,0-3,-13-56,11 52,-34-104,-6 1,-103-190,101 218,-4 2,-95-122,122 177,-2 0,0 2,-2 0,-1 2,0 1,-2 1,-1 1,0 2,-1 1,-45-17,16 20,58 14,0 0,-1-1,1 1,0 1,0-1,0 0,0 1,0-1,0 1,0-1,-3 3,4-3,0 1,0-1,1 1,-1-1,1 1,-1 0,1-1,-1 1,1 0,-1 0,1-1,-1 1,1 0,0 0,-1 0,1 0,0-1,0 1,0 0,0 0,0 0,0 0,0 0,0 0,0 0,0-1,0 1,1 1,1 3,0-1,1 0,-1 1,1-1,0-1,0 1,0 0,1-1,-1 1,1-1,0 0,0 0,7 3,4 5,190 139,141 114,7 57,-294-266,-39-35,-6-4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14.1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0 318,'1'-9,"0"1,1-1,0 1,0-1,0 1,1 0,1 0,-1 0,1 1,0-1,1 1,0 0,0 0,1 0,0 1,0 0,0 0,7-5,4-2,0 1,1 1,0 0,0 1,1 1,26-9,-3 4,24-9,107-23,-151 43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14.5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0 398,'93'-6,"0"-3,158-38,-184 33,536-125,204-40,-785 175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28.3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2080 1,'-1'7,"-1"1,1-1,-1 1,0-1,-1 0,0 1,0-1,-1-1,1 1,-7 8,-7 14,-161 318,-52 97,-891 1357,1044-1693,-153 165,223-265,-1-1,1 0,-1-1,0 0,-11 6,18-11,-1 0,1-1,0 1,-1-1,1 1,0-1,-1 1,1-1,-1 0,1 0,-1 0,1 0,0 0,-1 0,1 0,-1 0,1 0,-1-1,1 1,0-1,-1 1,1-1,0 1,-1-1,1 0,0 0,0 1,-1-1,1 0,0 0,0 0,0-1,0 1,1 0,-1 0,0 0,0-1,1 1,-1 0,1-1,-1 1,1 0,-1-2,-34-111,8 22,22 79,0 0,2-1,0 0,-2-16,5 28,-1 0,1 0,0 0,0 0,-1 0,2 0,-1 1,0-1,0 0,1 0,-1 0,0 0,1 0,0 1,0-1,-1 0,1 1,0-1,0 0,1 1,-1-1,0 1,0-1,1 1,-1 0,1 0,-1 0,1-1,-1 1,1 1,0-1,-1 0,1 0,0 1,0-1,0 1,0-1,-1 1,1 0,0 0,2 0,17 1,-1 1,0 2,0 0,0 0,19 9,2-1,199 63,244 114,210 149,-204-43,-25 31,-14-24,-431-290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15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1,'46'57,"-11"-9,86 102,-5 6,109 197,-176-266,51 83,-80-140,2 0,1-1,33 32,-35-43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16.2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0 536,'4'0,"0"1,0 0,0 0,0 0,0 0,0 1,-1 0,1-1,-1 2,1-1,-1 0,0 0,4 5,45 44,-30-26,685 749,-648-707,-25-31,-1 2,-2 1,37 62,-67-101,-1 1,1 0,-1-1,1 1,-1 0,1-1,-1 1,0 0,1 0,-1 0,0-1,0 1,0 0,0 0,0 0,0 0,0-1,0 1,0 0,0 0,0 0,0-1,0 1,-1 0,1 0,0 0,-1-1,1 1,0 0,-1-1,1 1,-2 1,0-1,1 0,-1-1,0 1,0 0,0-1,0 1,0-1,0 0,0 1,0-1,0 0,-4-1,-4 0,0 0,1-1,-1 0,-16-6,-5-8,1-1,1-1,-52-43,-73-81,122 112,-58-58,-86-110,140 153,3-2,1-2,3 0,-41-95,47 83,2 0,4-2,-17-105,29 136,3-1,0 1,2-1,2 0,1 1,1 0,2 0,1 0,13-35,-18 61,0 1,0 0,0 0,1-1,0 1,0 1,1-1,-1 0,1 1,0 0,0 0,0 0,1 0,-1 0,1 1,0 0,0 0,0 1,0-1,9-2,-5 3,1 1,0 0,0 0,0 1,-1 0,1 1,0 0,0 0,-1 1,1 1,11 3,-3 0,0-1,-1 2,0 1,28 16,-40-21,-1 0,0 1,0 0,0-1,0 1,0 1,-1-1,1 0,-1 1,-1 0,1 0,0 0,-1 0,0 0,0 0,-1 0,0 1,0-1,0 1,0 7,8 221,-5-187,-2 0,-5 74,0-101,0 0,-1-1,-1 1,-1-1,0 0,-2-1,0 0,-19 31,16-32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16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1 533,'6'-5,"1"-1,1 1,-1 1,1-1,0 1,0 1,0-1,1 2,8-3,80-13,-44 13,0 2,0 2,0 3,65 11,-40 0,1 4,84 31,-123-35,-2 2,0 2,44 26,-70-36,0 1,-1 0,0 0,0 1,-1 1,0 0,0 0,-1 1,-1 0,0 1,0 0,-1 0,6 15,-12-23,0 0,-1 0,1 0,-1 0,1 0,-1 0,0 0,-1 0,1 0,-1 0,1 0,-3 5,3-8,-1 0,1-1,0 1,-1 0,1-1,0 1,-1 0,1-1,-1 1,1 0,-1-1,1 1,-1-1,1 1,-1-1,0 1,1-1,-1 0,0 1,1-1,-1 0,0 1,0-1,1 0,-2 0,0 0,1 0,-1-1,0 1,1-1,-1 0,1 0,0 1,-1-1,1 0,-1 0,1 0,0 0,0-1,0 1,0 0,0 0,-2-3,-5-7,1-1,0 0,0 0,1-1,1 0,0 0,-3-14,-18-104,14 65,-25-187,34 206,2-1,2 1,9-65,-4 79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18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224 629,'12'-2,"-1"0,1-1,-1-1,1 0,-1 0,0-1,16-10,-15 9,35-18,-1-2,-1-2,-2-2,0-2,-3-1,54-57,-90 85,0 1,0-1,-1 0,0 0,0 0,0-1,-1 1,0-1,0 0,2-9,-3 13,-1 0,0 0,0 0,0-1,-1 1,1 0,0 0,-1 0,0 0,1 0,-1 0,0 0,0 0,0 0,0 0,0 0,-1 0,1 1,-1-1,1 0,-1 1,1-1,-1 1,0 0,0-1,0 1,0 0,1 0,-1 0,-1 1,-2-2,-8-2,0 1,1 0,-1 1,0 1,-1 0,1 0,0 2,0-1,0 2,0 0,0 0,0 1,0 1,1 0,-16 7,0 2,1 0,0 2,1 2,1 0,-35 30,28-18,1 1,2 1,1 2,1 1,2 1,1 1,2 1,-19 43,37-71,0-1,1 1,0-1,1 1,0 0,0 0,1 0,0 0,1 0,-1 0,2 0,-1 0,2 0,-1 0,1 0,0 0,1 0,0-1,0 1,1-1,0 0,0 0,1 0,0-1,1 0,0 1,0-2,0 1,14 10,18 13,1-2,1-2,61 29,137 51,-154-73,151 38,-196-62,0-1,1-3,0-1,1-2,-1-2,54-6,-87 6,-1-1,1 0,-1 0,1-1,-1 1,0-1,1-1,-1 1,0-1,-1 0,1 0,0-1,-1 0,0 0,0 0,0-1,0 1,-1-1,1 0,-1-1,-1 1,1-1,-1 0,0 1,0-1,-1-1,1 1,-1 0,-1-1,1 1,-1-1,0-7,6-39,-2-1,-3 1,-2-1,-3 1,-2-1,-14-65,-6 11,-75-206,76 251,-2 1,-56-95,70 133,24 28,36 36,-37-30,655 615,-655-614,14 14,39 49,-60-68,1 0,-1 0,-1 1,1-1,-1 1,0-1,0 1,-1 0,0 0,0 1,-1-1,1 0,-2 1,1 13,-5-1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20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364 1844,'1'-8,"1"-1,0 1,1 0,-1 0,1 0,1 1,0-1,0 1,0-1,1 1,8-9,21-37,-26 33,1 0,-2 0,6-28,-12 42,1 0,-1 0,0 0,-1 0,0 0,0 0,0 0,0 0,-1-1,0 1,-1 0,1 0,-1 1,0-1,-1 0,-3-6,5 10,-1 0,1 0,-1 0,0 0,0 0,1 1,-1-1,0 1,0-1,-1 1,1 0,0 0,0 0,-1 0,1 0,0 1,-1-1,1 1,-1-1,-2 1,0 0,0 0,1 1,-1 0,0 0,0 0,0 1,1-1,-1 1,-6 4,-4 3,0 0,0 2,1 0,-18 18,-8 10,2 2,1 2,3 1,1 2,-36 66,65-104,0 1,0 0,1-1,0 1,1 0,0 1,0-1,1 0,0 1,1 11,1-15,-1-1,2 1,-1-1,1 0,-1 0,1 1,1-1,-1-1,1 1,0 0,0-1,0 1,1-1,-1 0,1 0,0 0,0 0,9 5,9 5,1-1,0-2,1 0,0-1,32 9,132 24,-61-22,1-5,0-6,1-5,219-21,-337 15,-1 0,1-1,0 0,0 0,-1-2,0 1,13-7,-19 8,-1 0,0-1,0 1,0-1,0 0,0 0,0 0,-1 0,1 0,-1-1,0 1,0-1,-1 1,1-1,-1 0,1 0,-1 0,0 0,-1 0,1 0,-1 0,1-5,-6-168,1 116,7-105,-1 148,0 0,1 0,2 0,-1 1,2-1,0 1,1 1,1-1,1 1,12-18,-16 28,0 0,0 0,0 1,0-1,1 1,0 1,0-1,0 1,1 0,-1 0,1 1,0 0,0 0,0 0,13-2,-9 4,1 0,-1 0,0 1,1 0,-1 1,0 1,0 0,0 0,19 7,-10-2,-1 2,0 0,0 1,-1 0,0 2,-1 0,-1 1,0 1,-1 0,0 1,14 19,-15-14,-2 1,0 1,-1 0,16 45,-22-52,0 1,-1 0,-1 0,-1 0,0 0,-1 1,0-1,-3 20,2-35,0-1,0 1,0-1,0 0,0 1,0-1,0 0,0 1,0-1,0 1,0-1,0 0,0 1,0-1,-1 0,1 1,0-1,0 0,0 1,0-1,-1 0,1 1,0-1,0 0,-1 1,1-1,0 0,-1 0,1 0,0 1,-1-1,1 0,0 0,-1 0,1 0,0 0,-1 1,-10-13,-5-25,10 2,2-1,1 0,1 0,2 0,2-1,2 1,0 0,3 1,18-59,-22 82,2 1,-1-1,1 1,1 0,0 0,10-13,-13 20,1 0,-1 0,1 1,-1-1,1 1,0 0,0 0,1 0,-1 1,1 0,-1 0,1 0,-1 0,1 0,0 1,0 0,0 0,7 0,10 2,0 0,-1 1,1 1,-1 1,1 1,-1 1,-1 1,1 1,-1 1,21 12,24 17,93 74,-136-95,168 133,-154-119,-2 2,-1 2,30 40,-61-72,27 30,-29-33,1 1,-1-1,0 0,1 1,-1-1,0 0,1 0,-1 1,1-1,-1 0,1 0,-1 0,1 0,-1 0,1 0,-1 0,1 0,-1 0,1 0,-1 0,0 0,1 0,-1 0,1 0,-1 0,1 0,0-1,0 0,-1 0,1 0,0 0,0 0,-1 0,1-1,-1 1,1 0,-1 0,0 0,0-1,1 1,-1 0,0-1,0-1,0-40,-3 1,-1 0,-2 0,-2 0,-23-72,15 55,-32-112,-8 3,-114-240,114 297,-5 3,-5 2,-4 3,-116-129,175 220,-46-47,52 55,0 0,0 0,0 1,0 0,0 0,-1 0,0 0,1 1,-1 0,-9-2,14 4,0-1,-1 1,1 0,-1 0,1 0,0 0,-1 0,1 0,0 0,-1 0,1 0,-1 1,1-1,0 0,0 1,-1-1,1 1,0 0,0-1,-1 1,0 1,2-1,-1 0,0 0,1 0,-1 0,1 0,0 0,-1 0,1 1,0-1,0 0,0 0,0 0,0 0,0 1,0-1,0 0,0 0,0 0,1 2,1 3,1 1,-1 0,1-1,1 0,-1 1,7 7,24 26,1-2,51 42,-12-12,409 378,-334-322,229 146,-360-258,96 54,-103-61,0 1,1-2,0 0,-1 0,1-1,1 0,-1-1,14 0,-24-2,1 0,-1-1,1 1,-1 0,1-1,-1 0,1 0,-1 0,0 0,1 0,-1 0,0 0,3-3,9-8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20.9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0 788,'1'-15,"1"1,0 0,1 0,1-1,0 2,0-1,2 0,-1 1,2 0,0 0,0 1,1 0,14-16,9-7,2 0,66-53,2 13,2 5,4 4,204-92,-217 114,-73 31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23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1323 63,'-46'-15,"0"2,0 2,-1 2,-1 2,1 2,-1 2,-95 7,104 2,0 1,1 1,-1 3,2 1,0 1,0 2,2 2,0 2,1 1,1 1,0 2,2 1,1 1,1 2,-45 53,46-46,1 2,1 1,2 0,2 2,2 1,1 1,2 0,2 1,1 1,3 0,2 1,1 0,-3 76,11-101,1 1,0 0,1-1,2 1,5 20,-6-30,1-1,0 0,0 0,0 0,1 0,1-1,-1 1,1-1,1-1,0 1,0-1,8 6,2 0,1-2,0 0,1-1,0-1,1 0,40 10,132 19,-168-34,631 47,-243-28,-397-22,69 11,-80-12,0 1,0 1,1-1,-1 0,0 1,-1 0,1 0,0 0,0 1,-1-1,0 1,1-1,-1 1,0 1,5 5,-7-6,0-1,0 0,0 1,-1 0,1-1,-1 1,1-1,-1 1,0-1,0 1,0 0,0-1,-1 1,1 0,-1-1,1 1,-1-1,0 1,-2 3,-28 47,26-46,-405 541,316-428,-194 227,281-339,4-4,0 0,0 0,-1 0,0 0,0-1,0 1,0-1,0 0,-1 0,1 0,-1-1,0 0,1 0,-1 0,0 0,-6 1,-2-7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24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1751,'1'28,"0"-1,2 0,1 0,1 0,1 0,1-1,2 0,0 0,2-1,1 0,1-1,1-1,1 0,1-1,1 0,0-1,2-1,1-1,0-1,33 23,-12-14,1-1,1-3,1-1,2-2,-1-2,2-3,0-1,59 9,-38-12,1-4,0-2,0-3,0-3,87-13,-153 14,24-4,0-1,28-9,-49 13,-1-1,0 1,0-1,0 0,0-1,-1 0,1 1,-1-1,1-1,-1 1,0-1,0 1,0-1,-1 0,0-1,1 1,2-7,-5 7,0 0,0 0,0 0,-1 0,0 0,0 0,0 0,0-1,0 1,-1 0,0 0,0 0,0 0,0 0,-1 0,0 0,1 1,-6-8,-5-7,0 0,-22-23,18 22,-67-86,4-4,-98-178,168 271,-18-42,25 55,1 0,0 0,0 0,1 0,-1 0,1-1,-1 1,1 0,0 0,0-1,1 1,-1 0,1 0,-1 0,2-5,-1 7,0-1,0 1,0 0,0 0,0 0,0 0,0 0,0 0,0 0,0 0,0 0,1 0,-1 0,0 1,1-1,-1 1,0-1,1 1,-1-1,1 1,-1 0,1 0,-1-1,1 1,-1 0,1 1,-1-1,1 0,2 1,44 15,-46-15,43 21,-2 2,0 1,-1 3,-2 1,-1 2,-2 2,52 57,-24-14,-3 3,91 153,-102-140,-4 3,-4 2,-4 1,-5 2,-4 2,30 186,-45-169,-5 2,-5 0,-6-1,-4 1,-37 201,26-247,-44 129,43-159,-2-2,-2 1,-52 78,66-112,0-1,0 0,-1 0,0-1,-1 0,0 0,0-1,-12 7,18-12,1-1,-1 0,0 0,0 0,0 0,0 0,0 0,0-1,0 0,0 1,0-1,0 0,0 0,0-1,0 1,0-1,0 1,0-1,1 0,-1 0,0 0,0-1,1 1,-1-1,0 1,1-1,0 0,-1 0,1 0,0 0,0 0,0-1,0 1,1-1,-1 1,-1-4,-8-12,0-1,1 0,2-1,-12-35,-15-93,35 145,-45-274,-15-484,59 431,14 1,74-437,224-619,-278 1273,45-204,-74 263,-4 53,0-1,0 0,0 1,0-1,0 1,0-1,0 0,0 1,0-1,0 0,0 1,0-1,0 1,0-1,-1 0,1 1,0-1,-1 1,1-1,0 1,-1-1,1 1,0-1,-1 1,1-1,-1 1,1 0,-1-1,1 1,-1 0,1-1,-1 1,0 0,1 0,-1-1,1 1,-1 0,0 0,1 0,-1 0,1 0,-1 0,0 0,1 0,-1 0,1 0,-1 0,0 0,1 0,-1 1,1-1,-1 0,0 0,1 1,-1-1,1 0,-1 1,-30 25,31-26,-14 16,0 1,1 1,1 0,1 0,0 2,2-1,0 1,-6 22,-3 17,-16 98,25-103,3 0,1 1,4-1,2 1,2 0,14 79,-10-103,1 1,1-1,2 0,0-1,3 0,0-1,2-1,1 0,1-1,1-1,2 0,31 29,-14-22,0-3,3-1,0-2,2-1,0-3,61 24,288 78,-186-65,-196-57,93 35,-95-34,0 0,0 0,0 1,-1 0,0 0,0 1,0 0,0 0,8 11,-13-15,-1 1,0-1,1 1,-1-1,0 1,0 0,-1-1,1 1,-1 0,1 0,-1-1,0 1,0 0,0 0,0 0,0-1,-1 1,1 0,-1 0,0-1,0 1,0 0,0-1,0 1,-3 2,-4 8,-1 0,0-1,-19 19,-4 5,12-6,2-4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24.7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1,'2'12,"1"1,0-1,1 1,0-1,1 0,1-1,0 1,0-1,15 19,-7-8,214 322,-163-257,136 140,-188-213,0-1,1-1,1 0,0-1,0-1,1 0,0-1,1-1,-1-1,2 0,-1-1,1-1,0 0,0-1,0-2,23 2,84 0,-95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25.1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0 861,'0'-4,"5"-5,4-6,10-5,10-10,8-9,19-11,21-9,25-14,18-17,3-5,-1 5,-10 6,-11 12,-18 20,-20 13,-16 14,-16 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31.4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2593,'0'-1,"1"0,-1 0,1 0,-1 1,0-1,1 0,-1 0,1 1,0-1,-1 0,1 1,0-1,-1 1,1-1,0 1,-1-1,1 1,0-1,0 1,0 0,-1-1,1 1,0 0,0 0,2-1,26-3,-26 3,388-7,-243 10,365 0,811-8,-521-37,-18 1,404 32,331-13,75-74,-884 46,381-16,-536 56,273-7,-5-35,504-150,-512 64,8 51,-132 44,-342 27,-132 10,338-56,-364 25,393-71,6 44,692 14,-1222 50,76-3,-122 2,0 0,0-1,0-1,0 0,-1-1,24-12,-6 0,-11 4,1 2,0 0,1 1,0 2,39-10,23 6,0 3,0 4,139 10,-147-2,1477 108,-391-18,-1074-88,887 31,-852-38,-1-6,0-5,-1-5,191-54,32-50,131-68,-443 175,2 0,37-18,2 3,142-36,56 15,-240 40,-31 11,-1-1,1 1,-1-1,1 1,-1 0,0-1,1 1,-1-1,1 0,-1 1,0-1,1 1,-1-1,0 1,0-1,0 0,1 1,-1-1,0 0,0 1,0-1,0 1,0-1,0 0,0 1,0-1,-1 0,0-2,-1 0,0 0,0 1,0-1,-1 1,1-1,-1 1,1 0,-1 0,0 0,0 0,0 1,0-1,0 1,-6-2,-508-173,386 136,-751-199,-13 37,644 147,214 46,192 7,87 10,0 11,265 54,-357-49,1-7,172-3,-286-13,1 2,64 13,-85-12,1 1,-1 1,0 0,-1 1,0 1,0 0,26 19,-38-24,-1 0,0 0,0 1,0-1,0 1,-1 0,0-1,1 1,-1 0,-1 1,1-1,-1 0,2 8,5 63,-6-42,6 57,0-24,-3 0,-8 117,-47 116,29-203,5 0,-5 126,23 150,-2-338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28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813 490,'77'-69,"-53"49,0 0,25-30,-35 34,39-52,-51 65,0 1,-1-1,1 0,0-1,-1 1,0 0,1 0,-1-1,-1 1,1 0,0-1,-1 1,0-1,1 1,-1-1,-1 1,1-1,0 1,-3-7,1 8,0-1,0 1,-1-1,1 1,-1 0,1 0,-1 0,0 0,0 0,0 0,0 1,0 0,-1-1,1 1,0 1,0-1,-1 0,1 1,-1-1,1 1,-5 0,-12 0,1 0,-27 4,-16 8,1 2,0 3,2 2,0 3,-91 49,109-50,2 2,0 2,2 1,1 3,1 0,-54 60,73-70,1 0,1 1,0 0,2 1,0 0,2 1,0 1,1-1,2 2,0-1,1 1,2 0,0 0,0 32,4-46,0 0,1 0,0 0,1 0,0-1,0 1,1-1,0 1,1-1,0 0,1 0,0-1,0 1,9 10,-6-10,0-1,1 0,0-1,0 1,1-2,0 1,0-2,1 1,-1-1,1-1,21 6,17 2,0-2,1-2,0-3,0-1,1-3,94-10,-87 1,0-3,-1-2,-1-2,0-3,88-41,222-154,-99 52,-91 55,-155 91,-1-1,0 0,-2-2,0 0,31-41,-11-5,18-26,-51 84,0-1,0 1,0 0,1 1,0-1,0 1,1 0,-1 1,15-8,-19 11,-1 0,1 0,0 0,-1 1,1-1,0 0,-1 1,1 0,0-1,0 1,-1 0,1 0,0 0,0 0,0 0,-1 0,1 0,0 0,0 1,-1-1,1 1,0 0,-1-1,1 1,0 0,-1 0,1 0,-1 0,1 0,-1 0,0 0,0 1,1-1,-1 1,0-1,0 0,0 1,0 0,-1-1,1 1,0-1,-1 1,1 0,-1 0,1-1,-1 1,0 0,0 2,1 5,0-1,-1 1,0 0,-1-1,0 1,0-1,-1 1,-4 14,3-15,-32 71,32-74,0 0,0 0,0 0,0 0,-1-1,1 0,-1 1,0-2,0 1,-1 0,1-1,-8 5,11-8,0 0,1 1,-1-1,0 0,0 1,0-1,0 0,0 0,0 0,0 0,0 0,1 0,-1 0,0 0,0 0,0 0,0 0,0-1,0 1,0 0,1-1,-1 1,0-1,0 1,0-1,1 1,-1-1,0 1,1-1,-2-1,0 0,1-1,-1 0,1 1,0-1,0 0,0 0,0 0,0 0,0-5,-1-5,1-1,1 0,1-17,0 22,0 1,1-1,0 1,1-1,-1 1,2 0,-1 0,1 0,0 1,1-1,-1 1,9-9,-4 6,1 0,1 1,0 0,0 0,0 1,1 1,14-7,-2 3,1 1,0 1,0 1,1 1,0 2,0 0,45-1,-35 7,-1 2,1 1,0 1,-1 2,49 17,167 73,-221-84,-25-11,1 1,-1-1,1 2,-1-1,0 1,0-1,-1 1,1 1,-1-1,0 1,5 6,-8-9,0 0,0 0,0 0,0 0,0 0,0 0,-1 0,1 0,-1 1,1-1,-1 0,0 0,0 1,0-1,0 0,-1 0,1 1,0-1,-1 0,0 0,1 0,-1 0,0 1,0-1,0 0,0-1,-1 1,1 0,-1 0,1 0,-1-1,1 1,-3 1,1-1,0 0,0 0,0-1,0 1,0-1,-1 0,1 0,0 0,0 0,-1-1,1 1,-1-1,1 0,0 0,-1 0,1 0,-1 0,1-1,0 0,-1 0,1 0,0 0,0 0,0-1,0 1,0-1,-5-3,-2-1,-1-1,1-1,1 1,-1-2,2 1,-12-15,10 11,0-1,2 0,-1 0,2-1,0 0,1 0,0-1,1 0,0 0,2 0,0-1,-2-16,5 30,0 0,0 0,0 0,0 0,0 0,1 0,-1 0,1 0,-1 0,1 0,0 0,-1 1,1-1,0 0,0 0,0 1,0-1,1 1,-1-1,0 1,1-1,-1 1,1 0,-1 0,1 0,0 0,0 0,-1 0,1 0,0 0,0 1,0-1,0 1,0-1,0 1,0 0,-1 0,1 0,4 0,8 1,0 0,-1 1,1 1,22 7,-14-4,108 20,-88-20,-1 2,0 2,0 2,63 26,-100-35,0 0,1 0,-1 0,-1 0,1 1,0-1,-1 1,1 0,-1 0,0 0,-1 1,1-1,2 7,-4-8,0-1,0 1,0-1,0 1,0-1,-1 1,0-1,1 1,-1-1,0 1,0-1,0 1,-1 0,1-1,0 1,-1-1,0 1,0-1,0 1,0-1,0 0,0 1,0-1,-1 0,1 0,-1 0,-3 3,5-4,-1 0,0 0,0-1,0 1,0 0,0-1,0 1,0-1,0 1,0-1,0 0,-1 1,1-1,0 0,0 0,0 1,0-1,-1 0,1 0,0-1,0 1,0 0,0 0,-1 0,1-1,0 1,0-1,0 1,0-1,0 1,0-1,0 0,0 1,0-1,0 0,1 0,-1 1,0-1,0 0,1 0,-1 0,0 0,1 0,-1 0,1 0,-1 0,1-1,-1 0,-2-6,0 0,0 0,1 0,-1 0,0-12,2 11,1 0,1 0,-1-1,1 1,1 0,0 0,0 0,1 0,0 1,0-1,1 1,0 0,0 0,1 0,0 0,1 1,0 0,0 0,0 0,10-7,-6 6,-1 0,1 1,1 0,0 1,0 0,0 0,0 2,1-1,0 1,0 1,0 0,0 1,1 0,22 0,-30 3,-1-1,1 1,0 1,0-1,0 1,0-1,-1 2,1-1,-1 0,0 1,1 0,6 5,45 49,-32-31,-3-2,32 46,-42-54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29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26 764,'-3'3,"1"0,0 0,0 1,0-1,0 1,0-1,1 1,0 0,0-1,0 1,0 0,0 4,-2 53,3-38,-1 15,2 400,-1-436,0 0,0-1,0 1,0 0,0 0,0-1,0 1,1 0,-1-1,1 1,-1 0,1-1,0 1,0-1,-1 1,1-1,0 1,0-1,1 1,-1-1,0 0,0 0,1 0,-1 0,0 0,1 0,-1 0,1 0,-1 0,1-1,0 1,-1 0,1-1,0 0,-1 1,1-1,0 0,0 0,-1 0,1 0,0 0,0 0,-1 0,1-1,0 1,-1-1,1 1,0-1,-1 0,1 0,1 0,10-5,0-1,-1 0,1-1,20-17,1-6,-1-1,-1-2,-2-1,-1-2,-2 0,-2-2,-1-1,-2-1,26-70,-22 40,-3-1,-3-1,-4-1,-2-1,3-85,-12 93,-2 1,-3 0,-15-110,15 175,-1 1,1-1,0 0,0 0,0 1,0-1,0 0,0 1,0-1,0 0,0 0,0 1,0-1,0 0,0 1,1-1,-1 0,0 1,1-1,-1 0,0 1,1-1,-1 0,1 1,-1-1,1 1,-1-1,1 1,-1-1,1 1,-1 0,1-1,0 1,-1-1,1 1,0 0,-1 0,1-1,0 1,-1 0,1 0,0 0,0 0,-1 0,1 0,1 0,41 8,-31-5,399 70,-140-30,-242-38,-6-2,-1 1,-1 1,1 1,-1 0,24 12,-42-17,1 1,-1 0,1 0,-1 0,0 1,0-1,0 1,0-1,0 1,-1 0,1 0,-1 0,0 1,0-1,0 1,0-1,-1 1,1-1,-1 1,0 0,0 0,0 0,-1-1,1 1,-1 0,0 0,0 0,0 0,-1 0,1 0,-1 0,0 0,0-1,0 1,-3 6,-6 11,-1 0,-1 0,-1-1,0-1,-1 0,-29 28,28-31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29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30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468 0,'-9'1,"1"0,-1 1,1-1,0 2,-1-1,1 1,0 0,1 1,-1 0,1 0,-1 0,1 1,0 0,1 1,-1 0,1 0,1 0,-7 8,-10 16,0 0,-30 61,47-83,-28 59,3 0,3 3,2 0,-16 81,19-41,4 1,-2 119,17-178,3 1,1-1,4 0,1 0,3-1,18 60,-20-89,1 0,2 0,0-1,1-1,1 0,29 36,-30-43,1-1,1 0,0-1,0 0,1-1,0-1,1 0,0-1,1-1,24 9,-3-6,1-1,1-2,0-1,0-3,0-1,0-1,50-7,11-6,156-40,-160 26,-2-3,164-75,-199 74,0-3,-3-2,0-3,-3-1,54-52,-80 64,-1-2,-2 0,37-56,-50 67,0-1,-2 0,0 0,-1-1,-1 0,0-1,-2 0,3-23,-6 12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31.3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524 0,'-12'6,"0"0,1 1,-1 0,2 0,-1 2,1-1,0 1,1 1,0-1,0 2,-6 10,1-4,-34 46,2 2,4 2,2 2,4 2,2 1,4 1,3 2,-31 140,54-197,0-2,0 0,2 1,0-1,0 1,2 0,0-1,4 28,-4-42,1 1,0-1,0 0,0 0,0 1,0-1,0 0,1 0,-1 0,1 0,0 0,-1-1,1 1,0 0,0-1,0 1,0-1,0 0,0 1,1-1,-1 0,0-1,0 1,1 0,-1-1,1 1,-1-1,1 0,-1 1,5-2,8 1,0-1,0-1,-1-1,17-4,-7 2,7-1,0-2,0 0,-1-2,50-24,-63 25,-1-1,0-1,-1 0,0-1,0-1,-2 0,1-1,-2 0,14-21,-5 5,-1-1,-2 0,-2-2,0 0,-3-1,0 0,-2-1,-2 0,-1-1,-2 0,-2 0,1-65,-6 74,0 16,0 1,1-1,1 0,1-11,-2 21,1 1,-1-1,0 0,0 1,0-1,1 0,-1 1,0-1,1 1,-1-1,0 1,1-1,-1 0,1 1,-1 0,1-1,-1 1,1-1,-1 1,1-1,0 1,-1 0,1 0,-1-1,1 1,0 0,-1 0,1 0,0 0,-1-1,1 1,0 0,-1 0,1 0,0 1,-1-1,1 0,0 0,-1 0,1 0,0 1,-1-1,1 0,0 0,-1 1,1-1,-1 1,1-1,-1 0,1 1,-1-1,1 1,0 0,30 28,40 51,4-2,3-4,129 94,-206-167,137 97,176 94,-287-179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32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14 276,'-13'-18,"24"18,30 21,226 124,-204-114,15 7,163 55,-206-82,1-2,0-2,1-1,-1-2,1-1,0-2,50-5,-84 4,-1 0,0 0,1-1,-1 1,1-1,-1 0,0 1,0-1,1 0,-1-1,0 1,0 0,0 0,0-1,0 0,0 1,-1-1,1 0,0 0,-1 0,3-3,-3 1,0 1,0-1,0 0,0 1,0-1,-1 0,0 1,0-1,0 0,0 0,-1 1,-1-8,-3-7,-2-1,0 1,0 0,-13-20,19 37,-201-348,198 344,1-1,0 0,0-1,1 1,0 0,-2-8,4 13,0 0,0 0,0 0,0 0,0 0,0 0,0 0,1 0,-1 0,0 0,1-1,-1 1,0 0,1 1,-1-1,1 0,0 0,-1 0,1 0,0 0,-1 0,1 1,0-1,0 0,0 1,0-1,0 0,0 1,-1 0,1-1,1 1,-1-1,0 1,0 0,0 0,0-1,0 1,0 0,0 0,0 0,0 0,0 0,0 1,2-1,20 3,0 2,-1 0,0 1,0 1,0 1,-1 1,24 13,-27-13,213 110,90 41,-295-149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33.5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1226,'11'-313,"0"-23,-12 258,-4 0,-19-100,19 157,0 1,-2-1,0 1,-1 0,-1 1,-13-22,17 34,0-1,-1 1,0 1,0-1,0 1,-1 0,-12-9,15 12,0 1,0 0,-1 0,1 0,-1 0,0 1,1-1,-1 1,0 1,0-1,1 1,-1-1,0 1,-9 2,13-2,1 0,0 0,-1 0,1 0,0 0,-1 0,1 0,0 0,-1 0,1 0,0 0,-1 1,1-1,0 0,-1 0,1 0,0 1,-1-1,1 0,0 0,0 1,0-1,-1 0,1 1,0-1,0 0,0 0,-1 1,1-1,0 0,0 1,0-1,0 1,0-1,0 0,0 1,0-1,0 0,0 1,0-1,0 0,0 1,0-1,0 0,0 1,1-1,-1 0,0 1,0-1,0 0,0 1,1-1,-1 0,0 1,0-1,1 0,-1 0,0 0,1 1,-1-1,0 0,0 0,1 0,-1 1,0-1,1 0,-1 0,1 0,-1 0,27 19,-27-19,201 113,18 11,-178-98,-2 1,-1 3,39 38,-66-57,1 1,-2 1,0 0,0 0,-2 1,1 0,-2 1,7 17,-10-23,-2 1,1-1,-1 1,-1 0,0 0,0 0,-1 0,0-1,-1 1,0 0,0 0,-1 0,-1-1,-5 16,-59 117,30-70,13-22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56:35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890 1989,'-7'-10,"0"1,0-1,-1 2,-1-1,1 1,-1 0,-16-10,-4-4,10 5,3 2,0 1,0 0,-1 2,-1 0,0 1,0 1,-1 0,-30-10,45 19,1 1,0-1,-1 1,1 0,0 0,-1 0,1 0,0 1,-1-1,1 1,0 0,0 0,0 0,-1 0,1 1,0-1,-5 4,2 0,1 0,-1 0,1 0,0 0,1 1,-1 0,-6 12,1 1,1 1,0 0,2 1,-8 35,12-43,0 0,1 0,1 1,0-1,0 0,2 1,-1-1,5 19,-4-27,1 1,0-1,0 1,1-1,-1 0,1 0,0 0,1 0,-1-1,1 1,0-1,0 0,0 0,0-1,1 1,0-1,-1 0,1 0,0 0,1-1,10 4,14 2,1-1,0-2,0-1,0-2,1-1,-1-1,36-5,-64 5,0 0,0-1,0 1,0-1,0 0,0 0,0 0,-1 0,1-1,0 1,-1-1,1 1,-1-1,1 0,-1 0,0 0,0 0,0 0,0-1,0 1,-1-1,1 1,-1-1,1 1,-1-1,0 0,0 0,0 0,0 0,-1 1,1-1,-1 0,0 0,0-3,0-12,0 1,-2 0,0-1,-7-26,7 34,1 9,1 0,0 0,-1 1,1-1,0 0,0 0,0 0,-1 1,1-1,0 0,0 0,0 0,0 0,0 1,1-1,-1 0,0 0,0 0,0 1,1-1,-1 0,0 0,1 1,-1-1,1 0,-1 1,1-1,-1 0,1 1,0-1,-1 1,1-1,0 1,-1-1,1 1,0-1,-1 1,1 0,0-1,0 1,0 0,-1 0,1-1,0 1,0 0,0 0,0 0,-1 0,1 0,0 0,0 1,0-1,0 0,55 18,-39-11,174 63,133 44,-228-85,139 24,-232-52,4 0,1 0,-1 0,1 0,-1-1,15-2,-20 2,0 0,-1-1,1 1,0-1,-1 0,1 0,0 0,-1 1,1-1,-1-1,1 1,-1 0,0 0,1 0,-1-1,0 1,0-1,0 1,0-1,0 1,0-1,-1 0,1 1,0-1,-1 0,1 0,-1 1,0-1,1-3,-1-10,1 0,-2 0,0 0,-1 1,0-1,-9-26,-37-93,29 87,-249-572,209 506,-5 3,-5 2,-107-127,96 144,-4 4,-158-127,165 156,-2 3,-3 3,-161-73,242 124,-21-10,0 2,-1 0,0 1,0 1,0 2,-1 0,-30-2,52 7,0 0,-1 0,1 0,0 0,0 1,0-1,0 0,0 1,0 0,1-1,-1 1,0 0,0 0,0 0,1 0,-1 1,0-1,1 0,-1 1,1-1,0 1,-1-1,1 1,0 0,0-1,0 1,0 0,0 0,1 0,-1 0,0 0,1 0,0 0,-1 0,1 0,0 0,0 0,0 0,0 0,0 0,1 4,1 6,1 0,0 0,0 0,1 0,9 18,5 4,1 0,2-2,1 0,40 43,119 108,-145-149,298 264,-287-262,1-1,2-3,1-2,1-3,89 34,-118-54,-1-1,1-1,0-1,0-1,26-1,115-10,-123 4,5-2,-1-1,0-3,0-1,49-21,167-81,-246 106,2-1,28-13,41-25,-66 32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10.5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1,'3'1,"1"0,-1 0,0 0,0 1,0 0,0-1,0 1,-1 0,1 0,4 5,39 38,-29-28,500 508,695 583,-965-874,-204-191,-24-25,1-1,30 20,-36-28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11.5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1083,'0'-128,"1"-149,2 249,0 0,2 1,1 0,2 0,0 0,2 1,0 0,2 1,1 0,1 1,19-25,-9 17,0 2,2 1,1 1,1 1,1 2,2 1,49-31,-53 41,0 1,0 1,2 2,-1 0,1 2,0 2,1 0,0 2,0 1,0 1,0 2,0 1,0 1,0 2,-1 1,1 1,-1 1,-1 2,1 1,-1 1,-1 2,0 0,-1 2,0 1,-2 1,0 1,0 1,25 28,-18-9,0 1,-3 1,44 84,42 142,-99-224,-2-1,-1 2,-3 0,4 46,-11-71,0-1,-2 1,0 0,-1 0,-1 0,-1-1,0 1,-2-1,0 0,0 0,-2 0,-14 27,14-36,1 0,-2-1,1 0,-1 0,0-1,0 0,-1 0,0-1,-16 8,-13 8,-7 7,0 1,-1-1,-2-3,-71 28,87-43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33.2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1,'32'456,"39"-7,-37-243,60 322,-50-287,-2 62,-41-285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13.3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1918,'1'-3,"-1"-1,1 1,0 0,0-1,0 1,0 0,1 0,-1 0,1 0,0 0,0 0,0 0,0 0,3-2,43-39,-29 28,45-45,-3-3,-2-3,-4-2,-3-3,-3-1,-3-3,-4-2,-3-1,-3-2,39-134,-66 182,0 0,-3-1,-1 1,-1-1,-1-60,-4 81,0 0,-1 0,0 0,-1 0,0 1,-1-1,0 1,-1 0,0 0,-1 0,-1 1,0 0,0 0,-1 1,0 0,-1 0,0 1,-12-9,15 13,-1 0,0 1,0 0,0 0,0 1,-1 0,0 0,1 0,-1 1,0 0,0 1,0 0,-1 0,1 1,0 0,0 0,-11 2,8 0,1 1,-1 1,1-1,0 1,0 1,0 0,0 0,1 1,0 1,0-1,1 1,-11 11,-3 8,1 0,1 2,1 0,1 1,2 0,0 2,3 0,0 0,2 2,-12 61,4 15,-8 218,22-212,12 132,-3-206,1-1,3 0,1 0,1-1,3 0,31 68,-40-96,2-1,-1 0,1-1,1 1,-1-1,2 0,-1-1,1 0,0 0,1-1,0 0,0 0,1-1,-1 0,1-1,1 0,-1-1,1 0,-1 0,1-1,0-1,17 3,18-3,-1-1,0-3,0-2,73-14,173-57,-291 75,72-21,-1-3,-1-2,-1-4,-1-3,-2-3,93-67,-146 93,0-1,-1 0,0 0,-1-1,0 0,-1-1,0-1,-1 1,-1-2,0 1,-1-1,-1 0,0 0,-1-1,0 0,-1 0,-1 0,-1 0,0 0,-1-1,-2-21,-3-14,-2 0,-3 1,-1 0,-3 0,-20-49,-111-241,141 335,-79-172,-145-231,216 391,-1 2,0 0,-16-15,25 28,0 0,0 0,0 0,-1 0,1 1,-1-1,0 1,1 0,-1 0,0 0,0 1,-1 0,1-1,0 1,0 1,-1-1,1 1,0-1,-9 2,10-1,1 1,0 0,-1 0,1 0,0 0,0 1,0-1,0 0,0 1,0 0,0-1,0 1,0 0,1 0,-1 0,1 0,0 0,-1 0,1 0,0 1,0-1,0 0,1 1,-1-1,0 4,-2 7,2 0,-1 1,1 18,1-31,0 15,1-1,0 1,1 0,0-1,1 1,1-1,1 0,0 0,1-1,0 1,2-1,-1 0,2-1,-1 0,2 0,0-1,0 0,1-1,1 0,0-1,0 0,1-1,0 0,1-1,0-1,0 0,25 8,-1-4,0-2,0-1,0-2,1-2,0-1,0-3,73-7,0-8,155-42,-83 8,221-92,-307 94,-98 47,0 0,-1 0,1 0,0 0,0 0,0 1,0-1,0 0,-1 0,1 0,0 0,0 0,0 1,0-1,0 0,0 0,0 0,0 0,-1 1,1-1,0 0,0 0,0 0,0 1,0-1,0 0,0 0,0 0,0 1,0-1,0 0,0 0,0 0,1 0,-1 1,0-1,0 0,0 0,0 0,0 0,0 1,0-1,0 0,1 0,-1 0,0 0,0 0,0 1,0-1,1 0,-1 0,0 0,0 0,0 0,0 0,1 0,-1 0,0 0,0 0,0 0,1 0,-1 0,0 0,1 0,-14 20,10-16,-27 49,-42 101,44-91,-141 369,151-371,2 1,3 1,3 0,2 1,1 81,7-132,1 0,0 0,0 0,2 0,-1 0,8 20,-8-28,0-1,1 0,-1 0,1 0,-1 0,1 0,1-1,-1 1,0-1,1 0,0 0,-1 0,1-1,0 1,1-1,-1 0,0 0,1 0,-1-1,1 1,6 0,6 1,0-1,1-1,-1-1,0 0,1-2,-1 0,29-7,122-44,-82 24,-44 16,248-88,-246 82,-1-1,-1-2,-2-2,57-43,-93 64,-1 0,1 0,-1 0,1 0,-1-1,0 1,0-1,-1 0,1 0,-1 0,1 0,-1 0,-1 0,1 0,-1-1,1 1,-1-1,-1 1,1-1,0-4,-2-10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13.7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0,'8'9,"7"6,10 5,12 4,4 1,4 5,2-2,2 1,-3-3,-2-2,-4-2,-4 1,-5 4,-3-3,-6-5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14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14.7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987 10,'-17'1,"0"1,1 1,0 0,-1 1,1 0,1 2,-1 0,1 0,-21 14,-15 11,-58 46,96-67,-65 51,2 3,-114 126,149-142,1 3,2 1,3 1,3 2,-34 75,59-113,0 0,1 0,1 0,-5 29,9-42,1 0,0 0,-1 0,1 0,1 0,-1 0,1 0,-1 0,1 0,0 0,1 0,-1 0,0 0,1-1,0 1,0-1,0 1,1-1,-1 0,1 0,-1 0,1 0,0 0,0-1,1 1,5 2,3 1,1 0,0-1,1-1,-1 0,1-1,0 0,27 1,6-3,50-4,-5-6,-1-4,144-40,168-78,-354 114,3-1,0-1,-1-3,51-30,-100 51,0-1,0 1,1-1,-1 1,0-1,-1 0,1 0,0 0,0 0,-1 0,1 0,-1 0,0-1,0 1,0 0,0-1,0 1,0-1,0 1,-1-1,0 1,1-1,-1 0,0 1,0-1,0 1,0-1,-1 0,1 1,-1-1,0 1,0-1,0 1,-1-4,-6-7,1 0,-1 0,-1 1,-20-22,11 14,-473-531,486 545,-1 0,0 0,-1 1,1-1,-1 2,0-1,0 1,0 0,-13-5,1 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15.9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1194 761,'-8'-1,"0"0,0-1,0 0,0-1,0 0,0 0,-11-6,-25-10,29 14,1 1,-1 1,0 0,0 1,0 0,0 2,0 0,0 0,0 1,0 1,0 1,0 0,1 1,-1 0,1 1,0 1,1 0,-1 1,1 0,0 1,1 1,0 0,0 0,1 1,-18 21,-5 10,1 2,2 1,3 2,-45 95,42-68,4 1,-32 134,38-84,19-112,2 0,-1 0,2-1,0 1,0 0,1 0,0 0,5 13,-5-21,1 0,-1 0,0 0,1 0,0-1,0 1,0-1,0 0,0 0,1 0,-1 0,1-1,0 0,0 1,0-1,0 0,0-1,0 1,1-1,-1 0,0 0,1 0,-1-1,9 1,10-1,1 0,0-1,33-7,-35 5,-22 3,135-23,-118 19,1-1,-1 0,0-1,-1-1,24-14,-37 19,-1 0,0 0,1 0,-1-1,0 1,-1 0,1-1,0 0,-1 1,1-1,-1 0,0 0,0 0,0 0,0 0,0 0,-1 0,1 0,-1 0,0 0,0-5,-1-9,-1 0,-7-31,3 14,-15-85,-5 1,-72-198,54 207,-4 1,-4 3,-6 2,-71-97,103 164,-1 1,-2 1,-1 1,-2 2,-1 1,-1 2,-1 1,-2 1,-73-37,93 53,20 7,34 10,31 17,-1 2,120 67,115 95,-232-142,135 89,140 90,-305-203,1-2,63 21,17 8,-108-42,0 0,0 2,0 0,-1 0,-1 1,1 0,15 20,-21-22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16.6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1,'40'3,"-1"2,0 1,-1 2,55 19,-10-3,476 110,-465-113,-79-15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17.0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17.9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 0,'-10'12,"0"-1,1 1,1 1,-1 0,2 0,0 1,1-1,0 1,1 1,0-1,2 1,-1 0,2 0,-1 16,2-12,0 0,2 0,0 0,1 0,1 0,1-1,0 1,1-1,2 0,13 29,-17-42,1 0,-1 0,1 0,1-1,-1 1,0-1,1 0,0-1,0 1,0-1,0 0,1 0,-1-1,1 1,0-1,0 0,-1-1,1 0,0 1,1-2,8 1,15 0,-1-1,1-2,33-6,-51 6,85-11,0-4,155-48,-248 63,0 1,0-1,0 0,-1 0,1-1,0 1,-1-1,1 0,-1 0,0 0,0 0,0-1,-1 1,4-6,0-2,-1-1,0 0,5-19,-8 23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19.1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1043,'91'-144,"-7"-3,-6-4,90-246,-155 363,-7 20,0 0,-2 0,1 0,-1 0,-1-1,-1 1,2-28,-4 41,0 0,0 0,0 0,-1-1,1 1,0 0,0 0,0 0,-1 0,1-1,-1 1,1 0,-1 0,1 0,-1 0,0 0,1 0,-1 0,0 0,0 1,0-1,0 0,0 0,0 1,0-1,0 0,0 1,-1-1,-1 0,0 1,1 0,-1 0,1 0,-1 0,1 1,-1-1,0 1,1-1,-1 1,1 0,-4 2,-6 3,-1 0,2 1,-1 1,-11 10,-17 18,2 2,-58 74,-56 101,131-181,-240 391,228-359,3 2,3 1,3 1,-29 132,49-179,1 1,1-1,0 1,2-1,1 1,0 0,8 33,-7-46,0-1,1 0,0-1,0 1,1-1,0 1,0-1,1 0,0 0,0-1,1 1,0-1,0-1,0 1,1-1,-1 0,1 0,1-1,-1 0,1 0,-1-1,12 4,7 0,0-2,0 0,1-1,0-2,49-1,141-23,-143 12,90-11,189-20,-268 36,1 3,92 10,-156-6,0 1,0 1,0 1,-1 1,0 1,36 16,-47-18,-1 1,1 0,-1 1,0 0,-1 0,1 1,-1 0,-1 0,0 1,0 0,-1 1,0-1,0 1,7 19,-4-3,-1 1,-1 1,-2-1,-1 1,2 40,-11 138,5-200,-1 20,0 0,-2 0,0 0,-2-1,-1 0,-1 0,-11 27,17-51,1 1,-1-1,0 0,0 0,1 1,-1-1,0 0,0 0,0 0,0 0,0 0,-1 0,1 0,0-1,0 1,-1 0,1 0,0-1,-1 1,1-1,0 0,-1 1,1-1,-3 0,1 0,0 0,0-1,0 0,1 1,-1-1,0 0,0-1,1 1,-1 0,1-1,-5-2,-6-7,0 0,1-1,-15-19,25 28,-76-96,-109-183,-37-125,-321-711,533 1090,-12-26,2-1,-25-97,41 121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20.5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494 1210,'48'2,"1"2,0 2,-1 2,-1 3,1 1,46 20,263 129,-276-121,815 423,-865-441,-30-22,-1 0,0 0,1 1,-1-1,0 0,0 0,1 1,-1-1,0 0,0 1,1-1,-1 1,0-1,0 0,0 1,0-1,0 0,0 1,0-1,1 1,-1-1,0 0,0 1,-1-1,1 1,0-1,0 0,0 1,0-1,0 1,0-1,0 0,-1 1,1-1,0 0,0 1,-1-1,1 0,0 1,0-1,-1 0,1 1,0-1,-1 0,1 0,0 0,-1 1,1-1,0 0,-1 0,1 0,-1 0,1 0,0 0,-1 1,1-1,-1 0,0 0,-29 4,-16-6,0-2,1-2,0-2,-64-20,84 22,-98-30,-154-67,-108-73,333 151,-872-455,904 469,5 3,1-1,0 0,0-1,-13-12,25 20,0 0,0 0,0 0,0-1,0 1,0 0,1-1,-1 1,1-1,0 1,0-1,0 0,0 0,0 1,0-1,1 0,0 0,-1 0,1 0,0 0,0 0,1 0,-1 1,0-1,1 0,0 0,0 0,0 1,1-4,6-7,-1 1,2 1,0 0,0 0,1 0,0 1,1 1,0 0,23-15,12-3,64-27,-95 47,79-32,1 4,1 4,2 5,1 3,1 6,0 3,107 0,-26 13,-1 8,0 7,196 42,-15 34,-72-16,-266-68,91 14,-103-18,-1-2,1 1,0-2,0 1,-1-1,1-1,-1 0,15-5,-22 5,0 1,0-1,0 0,0 0,0-1,-1 1,1-1,-1 1,0-1,0 0,0 0,0 0,0 0,0 0,-1 0,0 0,1-1,-1 1,-1 0,1-1,0 1,-1-1,0 1,1-1,-1 1,-1-1,0-4,0-5,0 1,-1 0,0 0,-1 0,-1 0,-8-18,5 16,-1 0,-1 0,-1 1,0 0,0 1,-1 0,-21-17,-98-64,91 67,-76-47,-3 6,-3 4,-150-54,228 101,-1 2,-71-13,96 24,0 0,-1 2,1 0,0 1,-1 1,1 1,0 0,-32 9,25 0,7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36.2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322 136,'0'-3,"0"0,0 0,0 1,0-1,0 0,-1 0,1 1,-1-1,0 0,1 1,-1-1,-1 1,1-1,0 1,-1 0,1-1,-1 1,1 0,-1 0,0 0,0 0,0 0,0 0,0 1,-1-1,1 1,-1 0,1-1,0 1,-1 0,0 0,1 1,-1-1,0 0,1 1,-1 0,0 0,0-1,1 2,-1-1,0 0,1 0,-1 1,0 0,1-1,-1 1,-3 2,-3 1,1 2,0-1,0 1,0 0,1 0,0 1,0 0,1 0,0 1,0 0,0 0,1 0,-8 19,-1 7,0 0,-10 45,0 24,4 1,5 0,5 1,4 144,6-235,1-1,0 0,1 0,1 0,0-1,1 1,0 0,1-1,0 0,1 0,10 15,-12-21,0 0,1-1,0 1,0-1,0 0,0-1,1 1,-1-1,1 0,0-1,1 1,-1-1,1 0,-1-1,1 1,0-1,0-1,0 1,0-1,0-1,0 1,12-1,-7-2,-1 0,1-1,-1 0,0 0,0-1,0-1,19-10,72-53,-53 34,10-5,12-7,87-74,-153 116,-1 0,0 0,-1-1,1 1,-1-1,0 0,0 0,0 0,-1-1,0 1,0 0,0-1,0 1,-1-1,0 0,0 0,-1 1,0-1,0 0,0 0,-1 1,1-1,-1 0,-3-9,-5-11,0 1,-2 1,-1-1,-17-26,0-1,9 9,5 11,-31-49,40 73,1 0,-2 0,1 1,-1-1,0 2,0-1,-1 1,0 0,0 0,-14-6,-7-3,1-2,1-1,0-1,1-1,-38-39,45 41,2 3,-118-99,132 111,0 1,0 0,0 1,-1-1,1 0,-1 1,1 0,-5-1,-1 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21.8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1414,'-9'11,"1"1,0 0,1 1,1 0,0 0,1 0,0 1,1 0,-4 19,-3 15,2 0,2 1,-1 94,8-115,1 0,2 1,1-1,1-1,1 1,2-1,1 0,14 32,-17-49,0 0,1 0,0-1,0 0,1-1,0 1,1-1,0-1,0 0,0 0,1-1,0 0,0-1,1 0,-1 0,1-1,0-1,0 0,20 3,15 0,0-2,0-2,73-6,-10-3,-1-5,0-4,-1-6,-1-3,-1-6,110-47,-189 67,-1-2,0 0,45-34,-65 44,0-1,-1 1,1-1,-1-1,0 1,0 0,0-1,-1 0,0 0,0 0,0 0,0-1,-1 1,0-1,0 1,0-1,-1 0,0 0,0 0,0 0,-1 0,0 0,0 0,0 0,-3-8,-2-3,-2 0,0 1,-1 0,0 0,-1 1,-1 0,-1 1,-22-25,0 5,-1 2,-46-33,19 23,-2 3,-1 2,-1 4,-2 2,-2 3,0 3,-86-19,-32 5,-294-24,444 61,25 2,0-1,0 0,-1 0,2-1,-1-1,0 0,0-1,-17-7,29 10,-1 1,0-1,0 1,0-1,0 1,1-1,-1 1,0-1,1 0,-1 1,0-1,1 0,-1 0,1 1,-1-1,1 0,0 0,-1 0,1 0,0 1,-1-1,1 0,0 0,0 0,0 0,0 0,0 0,0 0,0 0,0 0,0 0,1 0,-1 0,0 1,0-1,1 0,-1 0,1 0,-1 0,1 1,-1-1,2-1,2-3,0 0,1 1,-1 0,1 0,8-6,25-13,1 1,0 3,1 1,45-14,181-44,-248 71,183-45,1 10,2 8,264-8,-421 39,0 3,-1 1,1 2,64 17,-91-17,-1 0,0 2,-1 1,0 0,0 1,0 1,-1 1,-1 0,0 1,0 1,-2 0,26 29,-20-14,-1 1,-1 0,23 53,28 100,-24-60,-37-86,-14-28,-13-15,-2-9,1 0,1-1,1-1,-30-36,-53-89,78 107,2 0,1-2,2 0,2-1,1-1,-16-72,26 84,1 1,2-1,0 0,2 0,1 0,2 0,0 1,2-1,1 1,1 0,14-34,3 9,3 0,2 2,2 2,3 0,1 2,59-58,-90 100,2-3,1 0,-1 0,2 1,-1 0,9-5,-15 10,1 0,0 0,-1 0,1 1,0-1,0 1,0-1,0 1,-1-1,1 1,0 0,0 0,0 0,0 0,0 0,0 1,0-1,0 0,-1 1,1 0,0-1,0 1,-1 0,1 0,0 0,-1 0,1 0,-1 0,1 0,1 3,14 14,-1 2,-1 0,-1 0,12 25,-10-17,1 0,23 26,19 11,3-3,2-3,3-3,2-3,101 60,-68-59,-91-50,-1 0,1 0,0-1,0 0,1-1,-1 0,21 0,-26-3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24.1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1 230,'0'-4,"4"-6,6 0,0-4,4-3,7-3,1-2,0 2,0-3,1-2,-3-1,3 4,-3 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25.0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1222,'1'2,"-1"0,1 0,-1 0,1 0,0 0,0 0,0 0,0 0,0-1,0 1,0 0,0-1,1 1,-1-1,1 1,-1-1,4 2,35 23,-27-18,238 139,-90-54,999 564,-961-547,-187-103,25 13,0 2,47 37,-83-58,1 0,-1 0,1 1,-1-1,0 0,1 0,-1 1,0-1,0 1,0-1,0 1,0 0,-1-1,1 1,0 2,-1-4,0 1,0 0,0-1,0 1,0 0,0-1,-1 1,1-1,0 1,-1-1,1 1,0-1,-1 1,1-1,0 1,-1-1,1 1,-1-1,1 1,-1-1,1 0,-1 1,1-1,-1 0,0 0,1 1,-1-1,0 0,-6 2,0-1,0 1,0-2,0 1,0-1,-8 0,-13-3,0-1,1 0,0-3,0 0,-36-15,-125-65,77 27,-160-117,-86-102,219 165,5-5,-202-236,294 300,2-2,3-2,2-1,3-1,-35-99,61 145,1-1,0 0,0-1,2 1,0-1,1 1,1-1,0 0,1 1,1-1,7-26,-4 24,2 0,1 1,0 0,1 0,1 1,0 0,1 1,23-26,-2 10,1 2,2 1,0 2,2 1,1 2,1 2,76-32,-47 26,81-21,-117 41,0 1,1 1,0 2,62 0,-89 3,0 2,1-1,-1 1,0 0,1 0,-1 1,0 0,0 0,0 0,0 1,-1 0,1 0,-1 0,1 1,-1 0,0 0,5 6,-5-3,0 0,0 0,-1 0,-1 1,1 0,-1 0,0 0,-1 0,0 0,0 1,-1-1,0 15,1 33,-2 1,-3-1,-2 0,-17 75,-4-21,-48 125,-7-37,-158 278,224-447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26.4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1737,'1'-5,"0"0,1 0,0 1,0-1,0 0,1 1,0-1,-1 1,2 0,-1 0,4-4,4-5,75-109,-4-2,-7-5,-5-2,-6-4,78-233,-128 300,-13 67,-1-1,0 0,0 1,0-1,0 0,0 0,-1 1,1-1,0 0,-1 1,1-1,-1 1,0-1,1 1,-2-3,1 4,0-1,0 1,0-1,0 1,0-1,0 1,0 0,0 0,0-1,0 1,0 0,0 0,0 0,0 0,0 0,0 0,0 0,0 1,0-1,0 0,0 0,0 1,0-1,0 1,0-1,1 1,-1-1,-1 2,-5 2,0 1,0 0,0 1,1-1,0 1,0 0,1 1,0-1,0 1,0 0,1 1,0-1,-4 10,-2 9,0 1,-9 45,8-12,2 0,2 0,4 0,2 1,13 120,-6-138,2-1,2 0,1 0,2-1,2-1,2 0,1-2,3 1,30 42,-36-61,1-1,1 0,1-2,1 0,0-1,1-1,1 0,0-2,1 0,0-2,1-1,0 0,1-2,0 0,0-2,1 0,-1-2,38 2,-15-5,0-2,0-2,0-2,-1-2,0-2,0-2,-1-2,87-38,-71 23,-1-3,-1-3,-2-2,-2-2,-1-3,-2-2,83-89,-111 102,0 0,-2-2,-1 0,-2-1,-1-1,20-55,-29 62,-1 0,-1 0,-2-1,-1 0,-1 0,-1-1,-2 1,0 0,-8-47,0 35,-2 0,-1 1,-2 0,-2 1,-1 0,-2 1,-1 1,-2 1,-46-58,36 57,-2 0,-1 2,-2 2,-1 1,-2 2,0 2,-2 1,-44-20,40 23,-1 2,0 2,-2 3,0 1,-1 2,-67-8,63 24,53-3,-1-1,1 1,0 0,-1 0,1 0,0 0,-1 1,1-1,0 0,-1 0,1 0,0 0,-1 0,1 0,0 0,-1 1,1-1,0 0,0 0,-1 0,1 1,0-1,0 0,0 0,-1 1,1-1,0 0,0 0,0 1,0-1,-1 0,1 1,0-1,0 0,0 1,0 0,22 10,20 0,0-3,0-1,1-2,0-3,66-3,-28 1,212-2,-225-2,0-3,86-21,-147 26,0 0,1 1,-1-1,1 2,0-1,-1 1,1 0,0 0,-1 1,1 0,-1 1,1 0,-1 0,0 0,0 1,0 0,0 0,0 1,0 0,-1 0,0 1,0-1,0 1,-1 1,1-1,-1 1,8 12,-7-9,0 0,0 0,-1 1,-1 0,1 0,-2 0,1 0,-2 1,1-1,-1 1,-1 0,0 0,-1 21,-3 10,-2-1,-14 56,5-26,-18 73,-5 31,37-170,-1 1,0-1,1 1,0-1,0 0,1 1,0-1,0 1,0-1,0 0,1 0,0 0,0 0,0 0,1 0,0 0,-1 0,2-1,-1 0,6 7,4-1,0 1,0-1,1-1,0-1,24 11,-10-7,0-1,1-2,1-1,0-1,0-1,0-2,0-1,1-1,-1-2,49-5,-7-4,0-4,0-2,85-32,-130 38,1-1,-2-1,0-2,0 0,-1-2,-1-1,28-24,-43 33,0-1,-1-1,0 0,0 0,-1 0,-1-1,0 0,0-1,0 1,-2-1,1 0,-1 0,-1-1,0 1,-1-1,0 1,0-1,-2 0,1 0,-2-14,-2 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26.8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0,'4'5,"6"8,17 12,13 9,20 11,13 11,14 4,5-4,-5-7,-4-8,-9-7,-12-5,-13-7,-11-8,-11-2,-10 1,-9-1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27.2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28.0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484 181,'-5'-10,"0"0,-1 0,0 0,0 1,-1 0,0 0,-13-10,18 17,0 0,-1 1,1-1,-1 1,0-1,0 1,1 0,-1 0,0 0,0 1,0-1,0 1,0-1,0 1,0 0,0 0,0 1,0-1,0 0,0 1,0 0,1 0,-1 0,0 0,0 0,1 0,-1 1,0-1,1 1,0 0,-1 0,-2 3,-9 8,0 1,1 0,1 1,0 0,1 1,-13 24,-48 110,66-136,-27 62,2 0,4 3,-26 124,51-187,0 1,1-1,0 1,1-1,5 31,-4-41,0-1,0 0,0 0,1 0,0 0,0 0,0 0,1-1,-1 1,1-1,0 1,1-1,-1 0,1 0,0-1,-1 1,2-1,-1 0,0 0,1 0,-1 0,7 2,6 0,0-1,0 0,1-1,-1-1,1-1,-1 0,1-1,33-5,10-5,66-20,-51 10,-2-4,110-49,-154 58,0-1,-2-1,0-1,-1-2,-1 0,-1-2,-1-1,36-43,-57 60,1 0,-1 0,0 0,0 0,-1-1,0 1,0-1,0 1,-1-1,0 0,0 0,-1 0,0 1,0-1,0 0,-1 0,0 0,-1 1,-3-14,-5-8,-1 1,-1 0,-20-32,24 44,-1 0,-27-53,-3 2,-80-102,114 161,-1 1,-1 0,1 0,-1 0,0 1,-1 0,1 0,-1 1,0-1,0 2,0-1,-1 1,1 1,-12-3,-4 3,1 0,-1 2,-46 4,52-2,-4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29.0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1042 655,'-63'42,"3"2,2 3,2 2,-89 102,124-126,1 1,1 0,1 2,2 0,1 1,1 1,2 0,0 1,2 0,2 0,1 1,1 0,-2 47,8-71,-1 0,2 0,-1-1,1 1,0 0,1 0,0-1,0 1,1-1,-1 0,2 0,-1 0,1 0,0 0,0-1,10 11,-7-11,0 0,1-1,-1 0,1 0,0-1,0 0,1 0,-1-1,1 0,0-1,0 1,0-2,18 2,7-1,0-2,0-1,0-2,0-2,0 0,43-14,-16-1,0-1,81-43,-83 33,61-42,-99 58,-1 0,0-2,0 0,-2-1,-1-1,16-21,-27 32,-2 0,1-1,-1 0,-1 0,1 0,-2 0,1 0,-1 0,0-1,-1 1,0-1,-1 1,0-1,0 0,-1 1,-1-1,1 1,-1 0,-1-1,0 1,0 0,-7-12,-2-4,-2 0,-1 1,-2 0,0 2,-1 0,-27-26,-17-10,-2 3,-3 3,-107-64,-237-105,38 21,133 70,231 122,24 8,25 8,12 13,-2 3,0 3,-2 1,50 39,-14-10,112 74,290 252,-387-300,-82-69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29.5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0,'0'4,"4"6,6 5,5 8,4 5,3 6,7 5,5 4,7 4,8 1,4-3,-3-4,-1-6,-6-9,-5-8,-9-4,-6-3,-6-5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29.8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38.0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28,'-1'0,"0"0,0 1,0-1,0 0,1 0,-1 0,0 0,0 0,0 0,0 0,0 0,0 0,0-1,0 1,0 0,1 0,-1-1,0 1,0-1,0 1,1-1,-1 1,0-1,0 1,1-1,-1 0,1 1,-2-2,3 1,0 0,0 0,0 0,0 0,1 1,-1-1,0 0,0 1,0-1,1 0,-1 1,0-1,0 1,1 0,-1 0,0-1,1 1,-1 0,3 0,109-7,-1 6,130 13,-158-6,541 52,-587-52,-12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30.4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0,'-6'1,"1"0,0 0,0 0,-1 0,1 1,0 0,0 0,1 0,-1 0,0 1,1 0,-1 0,1 0,0 1,0-1,0 1,1 0,-1 0,1 0,0 1,0-1,1 1,-4 7,-5 12,0 0,2 1,-8 36,15-54,-11 42,2 0,-5 66,14-97,1 0,1 0,1 0,1 0,0 0,1 0,1 0,0-1,14 32,-15-41,2-1,-1 0,1 0,0-1,0 1,1-1,0 0,0 0,0-1,1 0,13 8,-8-6,1-2,-1 1,1-2,0 0,0 0,24 3,-4-4,1-2,0-1,-1-1,1-2,38-9,8-5,-1-5,-1-2,83-39,-52 12,152-95,-236 130,38-32,-39 25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31.8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2100 1298,'-85'48,"61"-32,0-2,-1 0,-1-2,0-1,-1-1,-30 7,53-17,0 0,0 0,0 0,0-1,0 0,0 1,0-2,0 1,0 0,0-1,1 1,-1-1,0 0,1-1,0 1,-1-1,1 1,-5-7,-8-7,1 0,-16-24,24 30,-92-137,-141-282,161 274,-189-275,252 407,-2 1,-1 1,-36-32,49 48,0 0,-1 1,1 0,-1-1,0 2,0-1,-1 1,1 0,-1 1,1 0,-1 0,0 1,0 0,1 0,-1 0,0 1,-14 2,6 2,0 1,0 0,0 1,1 1,-1 1,2 0,-1 1,1 0,0 1,-19 19,-3 6,1 1,-39 54,23-20,4 1,2 3,4 1,4 3,-51 147,67-157,3 0,3 2,3 0,3 0,4 1,2-1,9 103,-2-143,0 0,2-1,17 54,-18-71,0 0,0-1,1 1,1-1,-1-1,2 1,0-1,0-1,1 1,0-2,17 15,-10-13,1-1,0 0,0-1,1-1,-1 0,2-1,-1-2,34 6,10-4,87-1,92-16,248-43,-67 5,-306 38,0 5,202 17,-277-6,1 1,-1 2,-1 3,1 0,-2 3,0 1,0 2,-2 2,0 1,-1 2,33 27,-39-23,0 1,-2 1,-1 1,-2 2,-1 1,-1 0,-1 2,25 56,-26-43,-3 2,-2 0,-2 1,-2 0,-3 1,4 59,-7-35,-3 0,-4 1,-20 141,14-179,-1-1,-2 1,-2-2,-1 1,-2-2,-2 0,-1-1,-1-1,-36 47,28-46,-2-1,-1-1,-2-2,-1-1,-57 39,88-67,0 0,0-1,0 1,0 0,0-1,0 1,0-1,0 0,0 1,0-1,0 0,0 0,0 0,0-1,0 1,0-1,0 1,0-1,0 1,0-1,-2-1,-42-28,21 12,5 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32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0,'4'9,"10"10,14 15,20 18,10 13,20 20,25 17,13 7,2-7,-6-8,-14-11,-15-8,-13-12,-15-13,-17-15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34.1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1957,'1'-2,"1"0,-1 0,0 0,1 1,-1-1,1 0,0 1,-1-1,1 1,0-1,0 1,0 0,0-1,2 0,5-3,81-53,105-48,-73 41,447-272,-432 243,248-220,-266 197,106-133,-162 170,-3-3,92-171,-141 234,-6 11,0 0,0 0,-1 0,0 0,0 0,-1-1,-1 0,1 0,-1 0,-1 1,0-15,-1 23,0 0,0 0,0 0,0 0,-1 0,1 0,0 0,-1 0,1 1,-1-1,1 0,-1 0,0 0,1 0,-1 1,0-1,1 0,-1 0,0 1,0-1,0 1,1-1,-1 1,0-1,0 1,0-1,0 1,0 0,0 0,0-1,0 1,0 0,0 0,0 0,0 0,0 0,0 0,0 1,0-1,0 0,0 0,-2 1,-3 1,0 1,0-1,0 1,0 0,-10 7,-12 13,0 0,2 2,0 1,-28 38,-84 128,131-181,-69 103,5 3,5 3,-97 250,112-194,47-156,1 0,0 0,2 0,0 1,1-1,5 36,-3-49,0 0,0 0,0-1,1 1,0-1,0 1,1-1,0 0,0 0,0-1,1 1,-1-1,1 0,1 0,-1 0,1-1,0 0,0 0,0-1,0 1,1-1,-1 0,1-1,0 0,-1 0,10 1,15 2,0-1,0-2,0-1,50-5,-60 3,-1-1,0-1,1 0,-2-2,1 0,0-1,27-14,-40 17,0-1,-1-1,1 1,-1-1,0 0,-1 0,1-1,-1 1,0-1,0 0,-1-1,1 1,-1-1,-1 0,0 0,0 0,0-1,-1 1,0 0,0-1,-1 0,1-11,-5-50,1 58,1-1,0-1,1 1,1 0,-1 0,6-22,-6 33,1-1,-1 1,1 0,0 0,-1 0,1 0,0 0,0 0,0 0,0 0,0 0,0 0,0 0,0 0,0 1,0-1,0 0,0 1,1-1,-1 1,0-1,0 1,1 0,-1 0,0-1,1 1,-1 0,0 0,1 0,-1 1,0-1,1 0,0 1,50 15,-46-13,385 194,-245-118,98 48,437 239,-36 51,-631-406,202 159,-181-139,0 1,-3 3,47 60,-75-89,0-1,-1 0,1 1,-1-1,-1 1,1 0,-1 0,0 0,0 1,0-1,-1 0,0 1,0-1,-1 1,0-1,0 1,0-1,-1 1,0-1,0 0,-1 1,0-1,0 0,0 0,-1 0,0 0,0 0,0-1,-1 1,0-1,0 0,-9 9,-5 3,-2 0,0-1,0-1,-1-1,-1-1,0 0,-1-2,-32 11,-18 3,-109 22,133-37,-1-1,0-3,0-2,0-2,0-2,-61-9,74 4,0-3,0-1,1-2,0-2,0-1,2-1,0-2,-61-41,42 18,1-3,3-2,1-1,3-3,2-2,1-2,4-1,1-3,-35-74,34 52,4-2,4-1,3-1,3-1,5-1,-15-142,28 140,4 0,4 0,3 0,4 0,4 1,4 0,3 1,4 2,48-112,-71 193,1-3,0 0,0 0,0 1,1-1,0 1,0-1,0 1,4-4,-6 8,-1-1,1 1,0-1,-1 1,1-1,0 1,0 0,0 0,-1-1,1 1,0 0,0 0,0 0,0 0,-1 0,1 0,0 0,0 0,0 0,1 1,23 17,54 65,171 137,-192-177,1-3,2-2,2-3,80 32,-121-59,-16-6,0 0,0 0,0 0,0 1,0 0,0 0,-1 0,0 1,0 0,8 7,-53-25,3-10,1-1,1-2,2-2,0-1,2-1,2-2,1 0,-30-48,36 47,2 0,1-2,1-1,3 0,0-1,3 0,1-2,2 1,-4-47,11 62,2 0,0 1,2-1,0 0,2 0,0 1,2 0,1 0,11-26,-11 31,2 1,0-1,1 2,1 0,1 0,0 1,0 0,2 1,0 0,1 2,26-19,-35 27,-1 1,1 0,1 0,-1 0,0 1,1 0,-1 0,1 0,0 1,0 0,-1 1,1-1,13 2,-9 1,-1 0,1 1,-1 0,1 0,-1 1,-1 1,1-1,9 7,12 11,-2 1,0 1,-2 1,25 29,48 54,192 190,-263-273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36.3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2112,'-7'0,"0"1,0 0,0 1,0 0,0 0,0 0,1 1,-1 0,1 0,0 1,0 0,-6 4,-1 2,1 1,0-1,1 2,-13 16,5-3,2 2,0 0,2 0,1 2,2 0,0 0,-7 34,8-20,3 1,1 0,3 1,1 68,6-48,3 0,3-1,3-1,3 1,2-2,50 115,-59-156,2-1,0-1,2 0,0 0,1-1,1-1,0 0,18 15,-24-25,0-1,0 0,1-1,-1 0,1 0,1-1,-1 0,0 0,1-1,0-1,0 1,0-2,0 1,0-1,0-1,0 0,0 0,0-1,14-3,-10 2,0-1,0-1,-1 0,1-1,-1 0,0-1,0 0,-1-1,0-1,0 0,0 0,-1-1,-1-1,1 0,-2 0,1-1,-1 0,-1-1,0 0,-1 0,0-1,-1 0,0 0,-1 0,-1-1,4-16,-4-1,-2 0,-1 1,-2-1,-1 0,-1 1,-1-1,-2 1,-1 0,-2 1,0 0,-27-54,3 18,-4 2,-2 1,-88-106,118 157,6 8,-1 0,1-1,0 0,0 1,0-1,0 0,1 0,0-1,0 1,0 0,0-1,-1-5,4 9,-1 0,1 0,-1 1,1-1,-1 0,1 1,0-1,-1 1,1-1,0 1,0-1,-1 1,1-1,0 1,0 0,0-1,-1 1,1 0,0 0,0-1,0 1,0 0,0 0,-1 0,1 0,0 0,0 1,0-1,0 0,0 0,-1 0,1 1,0-1,1 1,37 9,-38-9,457 130,-321-102,195 18,-287-43,6 2,-1-2,0-3,1-1,89-14,-138 14,1-1,-1 1,1-1,-1 1,1-1,-1 0,0 0,1 0,-1-1,0 1,0 0,0-1,0 0,0 1,0-1,0 0,0 0,-1 0,1 0,-1 0,1 0,-1 0,0-1,2-4,-2-1,0 0,0 1,-1-1,0 0,-1 0,-2-13,1 3,-103-530,74 412,-24-119,-89-341,128 546,-2 0,-2 1,-2 2,-54-85,59 107,-1 2,-1 0,-1 1,-1 1,0 1,-2 1,-1 1,0 1,-1 1,-29-13,11 9,0 2,-1 3,-68-16,81 25,-1 1,1 2,-1 0,1 3,-1 0,-34 6,64-6,0 0,1 1,-1-1,1 1,-1-1,0 1,1-1,-1 1,1 0,-1 0,1 0,0 0,-1 0,1 0,0 0,-1 0,1 0,0 1,0-1,0 1,0-1,1 0,-1 1,0 0,1-1,-1 1,0-1,1 1,0 0,-1-1,1 1,0 0,0-1,0 1,0 0,0-1,1 1,-1 0,0-1,1 1,0 3,4 9,-1 0,2-1,13 26,-13-27,73 141,6-3,7-5,160 197,-193-276,3-2,2-4,94 69,-105-91,2-4,1-1,2-3,0-3,79 25,-60-30,1-5,0-2,2-5,-1-2,152-6,-226-2,1-1,0 0,-1 0,1 0,-1 0,1-1,-1 0,1 0,-1 0,0-1,0 0,0 0,-1 0,1-1,4-4,-2 2,-1-2,0 1,-1-1,0 0,0 0,0 0,-1 0,4-14,2-12,-2 0,-1-1,4-65,-10 92,11-674,-2 31,-7 622,-1 12,-1 0,0-1,-1 1,-3-25,2 38,0 0,0 0,0-1,0 1,-1 0,0 1,0-1,0 0,0 0,0 1,-1-1,0 1,0 0,0 0,0 0,0 0,0 0,-1 1,1-1,-1 1,0 0,-7-3,2 3,-1-1,1 1,-1 1,1 0,-1 0,0 1,1 0,-1 0,0 2,1-1,-1 1,1 0,-1 1,1 0,0 0,0 1,0 0,1 1,-1 0,1 0,-14 13,8-7,0 1,1 1,0 1,1-1,1 2,0 0,1 0,0 1,1 0,-12 32,19-43,1-1,-1 1,1 0,0 0,0 0,1 0,-1 0,1 0,0 0,1 0,-1 0,1 0,0 0,0 0,0 0,1 0,0-1,0 1,2 4,1-4,-1 1,0-1,1 0,0 0,1-1,-1 1,1-1,-1-1,1 1,0-1,1 0,7 3,18 4,0-1,0-2,1-2,51 3,-78-7,144 3,262-24,-116-1,-263 21,-1 1,0 1,0 1,0 2,0 2,40 13,-29-4,0 2,-1 2,70 45,-63-35,-16-10,0 1,-1 2,-1 0,38 40,-66-60,-1-1,0 1,0-1,1 1,-2 0,1 0,0 0,-1 0,1 0,-1 1,0-1,0 0,0 1,-1-1,1 0,-1 1,1-1,-1 1,-1-1,1 1,0-1,-1 1,1-1,-1 0,-2 4,-2 4,0-1,-1 0,-1-1,0 0,0 0,-10 9,5-4,-35 45,-50 80,6-6,-109 124,185-238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37.4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10407,'2'-21,"0"0,1 0,2 0,0 1,1-1,1 1,1 1,0-1,2 1,21-32,15-14,79-87,-124 151,482-508,30 21,-273 262,804-761,1600-1524,-1544 1444,1366-1294,-2309 2214,1213-1082,-1116 1032,-26 22,-198 152,-8 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38.8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5184,'245'-255,"144"-139,1063-798,-630 616,23 22,-216 143,-412 268,1399-968,-1601 1100,68-57,-74 59,-1 0,-1 0,1 0,-2-1,1-1,8-18,79-180,-70 159,-14 31,-1-1,13-40,-16 35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53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0 256,'780'-13,"-59"0,1992 13,-1276 1,-894 10,13-1,0-34,1087-49,-1268 64,315 2,329 2,207-32,-797 30,246-24,171 7,-652 25,-169-2,1-2,29-6,42-3,-53 7,-28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4:55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1,'1'0,"1"1,-1-1,1 1,-1-1,1 1,-1 0,0 0,1-1,-1 1,0 0,0 0,0 1,0-1,0 0,0 0,0 0,0 1,0-1,0 2,16 29,-17-30,15 41,-1 1,-3 0,10 78,-9-47,23 198,2 323,-32-448,1 29,21 281,34 138,-48-299,6 62,-5-209,43 296,93 240,-95-428,31 124,-65-308,-3 1,-3 0,-3 2,1 83,-13-140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02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3005,'-1'-54,"0"4,1-1,3 1,1 0,22-90,3 55,54-107,-72 168,30-53,3 1,89-113,-34 51,81-167,-171 290,4-7,1 0,1 2,1 0,0 0,2 2,0 0,2 1,-1 1,27-17,8 1,2 2,93-37,-101 50,0 1,73-12,105-6,-175 27,33-1,1 3,0 4,-1 3,95 16,-143-11,-1 1,-1 1,1 2,-2 2,0 1,45 26,-38-16,-1 1,-1 3,-1 1,48 49,-36-23,46 68,12 15,-62-79,-2 2,-3 2,59 126,-51-78,-5 3,29 126,-16-52,94 239,-15 6,-80-289,-37-103,25 83,-24-56,44 96,-15-42,-10-13,145 344,-176-438,30 57,58 89,-42-80,-25-34,36 42,-53-76,0-1,0 0,1-1,1 0,0-1,1 0,24 13,-16-15,1-1,0-1,0-1,0-1,0-1,33 0,-33-1,413 16,-405-15,0-1,0-2,0-1,0-2,-1 0,1-3,-1 0,0-2,0-1,-1-1,0-2,-1-1,-1-1,27-18,26-21,112-97,-172 130,-1 0,-1-2,-1 0,0-1,-2-1,-1 0,-1-1,-1-1,-1 0,-1 0,-1-1,5-32,1-31,-3-1,-1-128,-7 111,-1 86,1-1,1 1,1 0,0 0,18-36,8-28,-3-4,-7 23,17-85,-24 27,-4-1,-11-209,-4 136,3 55,3-171,4 260,25-101,1-10,-2-373,-30 502,2 0,1 0,3 0,0 1,3 0,1 0,29-68,-10 32,-4-2,21-96,-5 18,-30 112,-5 18,0 0,14-30,-16 44,1 1,-1-1,2 1,-1 0,1 0,0 0,0 1,0-1,13-7,56-36,151-74,93-16,-276 122,193-74,-188 77,1 2,0 2,53-6,-79 17,0 1,0 0,-1 2,1 1,-1 0,27 10,53 9,-91-20,0 0,0 0,-1 1,1 0,-1 0,0 2,0-1,0 1,-1 0,0 1,0 0,-1 1,1 0,13 17,2 9,-1 0,33 65,-46-79,34 73,54 170,1 5,-44-132,-27-65,71 133,-71-154,-2 1,30 88,22 113,-70-225,78 414,-36-145,-31-174,7 31,15 87,-16-77,0-1,-17-98,2 0,4 0,28 84,18 49,-23-79,-12-34,4-1,45 92,115 256,-141-298,6-3,6-3,97 154,-151-271,1 0,0-1,1 0,0 0,0-1,1 0,0 0,1-1,-1 0,1-1,20 10,-22-14,0 1,0-1,0 0,0 0,0-1,0 0,1-1,-1 0,0 0,0-1,1 0,-1 0,0-1,0 0,0 0,0-1,10-5,218-123,-54 26,-133 76,-2-2,78-66,-98 73,-1-1,-2-1,0-1,-2-1,-1-2,28-49,77-201,-108 237,-5 15,-2-1,0-1,-2 0,-1 0,-1-1,-2 0,2-56,-8-853,2 918,2 0,0 0,1 0,10-26,-7 25,-2 0,0 0,2-33,-6-241,-2 141,1 150,0 0,-1 1,1-1,-1 0,-1 0,1 0,-3-5,4 10,-1 0,1 0,-1 0,1 0,-1 0,0 0,1 0,-1 0,0 1,0-1,1 0,-1 0,0 1,0-1,0 1,0-1,0 1,0-1,0 1,0-1,0 1,0 0,0 0,0-1,0 1,0 0,0 0,-1 0,1 0,0 0,0 1,0-1,0 0,0 0,0 1,0-1,0 1,0-1,0 1,0-1,0 1,0-1,1 1,-1 0,0 0,-1 1,-29 23,1 2,1 2,1 0,-39 56,-36 38,47-71,32-30,-28 32,43-43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39.0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43,'40'34,"74"50,-40-32,7 8,486 389,-336-209,-229-238,-1 0,0-1,1 1,0 0,-1-1,1 0,0 1,0-1,0 0,0 0,3 2,-4-3,-1 0,1 0,-1 0,1 0,-1 0,1 0,-1 0,1 0,-1 0,1-1,-1 1,1 0,-1 0,1 0,-1-1,1 1,-1 0,0 0,1-1,-1 1,1 0,-1-1,0 1,1-1,-1 1,0 0,1-1,-1 1,0-1,1 0,1-5,0-1,-1 0,0 1,0-1,1-13,0-1,21-343,-14 164,-7 87,-2 63,2 1,8-52,-5 80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10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50 305,'-2'-36,"-2"0,-16-70,-3-21,29 213,16 143,21 55,81 497,51-7,-121-583,327 1092,-356-1197,-4 2,-3 0,9 145,-17 273,-7-145,17 276,-16-595,1-13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11.7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0 613,'1036'13,"-26"-1,-788-12,1757-28,-934-84,-349 25,-356 62,38-4,-102-7,160-13,-277 44,-63 5,-1-5,1-3,122-28,-48-11,113-26,-209 56,39-9,0 5,210-13,-312 34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20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1 939,'736'-25,"33"-57,-576 60,322 3,-454 17,1-3,64-13,-56 7,-50 8,-1 1,1 1,0 0,0 2,0 0,33 7,-52-7,-1-1,0 0,1 1,-1-1,0 1,0-1,0 0,1 1,-1-1,0 1,0-1,0 1,0-1,0 1,0-1,0 1,0-1,0 1,0-1,0 0,0 1,0-1,0 1,0-1,-1 1,1-1,0 1,0-1,0 0,-1 1,0 0,-9 19,9-17,-6 11,2 0,0 0,0 1,1 0,1 0,1 0,-1 17,3 112,2-75,1 31,5-1,29 140,79 188,-107-394,-1 0,-1 1,-2 0,-1 1,-2-1,-3 41,3-40,1 0,1-1,11 41,3 25,35 174,-30-169,3 22,19 107,-5-29,-13-66,-15-89,-2 0,5 100,-13-111,2-1,2 1,13 43,0 5,5 35,22 131,-39-216,2 0,20 53,0 3,67 210,-96-301,1 0,-1 0,1-1,-1 1,1 0,0-1,-1 1,1 0,0-1,0 1,0-1,0 1,0-1,1 0,-1 1,0-1,1 0,-1 0,1 0,-1 0,1 0,-1 0,1-1,0 1,0 0,-1-1,1 1,0-1,0 0,-1 1,1-1,3 0,5-2,-1 1,0-2,1 1,-1-1,13-6,30-9,128-13,-91 13,137-9,106 1,-24 2,-35-13,-192 22,153-8,-211 22,0-1,1-2,-1 0,29-10,-1 0,-13 9,-29 4,0 0,0 0,0-1,0 0,17-7,-24 8,0 0,-1 0,1-1,0 1,-1 0,1 0,-1-1,1 1,-1-1,0 0,0 1,0-1,0 0,0 1,0-1,0 0,0 0,-1 0,1 0,-1 0,0 0,1 0,-1 0,0 0,0 0,0 0,0 0,-1 0,1 0,0 0,-1 0,0-2,-54-193,-13-78,-13-45,-24-114,60 224,-140-483,107 472,-5-14,67 178,-62-259,74 279,1-73,4 74,-2 0,-6-47,-18-38,11 62,4-1,-5-73,-2-82,8 129,5 53,-1 0,-2 1,-16-46,2 25,14 40,1 0,1-1,1 0,0 0,-4-25,-13-95,20 131,1 1,0-1,0 0,0 1,0-1,0 1,0-1,1 1,-1-1,1 0,-1 1,1 0,0-1,0 1,0-1,1 1,-1 0,0 0,1 0,0 0,-1 0,1 0,0 0,0 0,0 1,0-1,0 1,0-1,1 1,2-1,8-3,-1 1,1 0,-1 1,26-3,-19 3,281-24,-194 21,155-29,-185 19,-1-3,-1-3,87-40,-143 55,0 1,0 1,0 0,1 2,0 0,-1 1,22 0,-11 1,51-10,-46 5,1 2,0 2,51 2,53-3,-123 1,0 0,0-2,-1 1,1-2,-1 0,25-13,-37 16,0 0,1 0,0 1,-1-1,1 1,0 0,-1 0,1 0,0 0,0 1,0-1,0 1,0 0,5 1,-6 0,-1 0,0 0,1 1,-1-1,0 1,0-1,0 1,0 0,0 0,0 0,0 0,-1 0,1 0,-1 1,1-1,-1 1,0-1,0 1,0-1,0 1,1 5,81 342,-61-247,36 325,-51-361,19 140,-9-82,3 154,-18-242,1 0,17 69,3 32,16 134,-16-137,60 279,-56-307,19 87,32 265,-41-278,-24-126,76 315,-82-342,-1-4,-1 0,0 1,1 45,-8 4,3 72,-1-144,0 1,1-1,-1 0,1 0,-1 1,1-1,0 0,0 0,0 0,0 0,0 0,0 0,1 0,-1-1,1 1,-1 0,1-1,0 1,-1-1,4 2,-1-1,1 0,-1 0,1 0,-1-1,1 0,-1 0,1 0,0 0,7-1,9-1,0 0,0-2,31-8,-43 9,45-9,379-90,-83 1,-293 85,2 2,82-6,-125 16,-2-1,1 0,0 0,21-12,13-3,152-32,-115 20,19-6,-102 37,1-2,-1 1,0 0,0-1,0 1,0-1,0 0,-1 0,1 0,0 0,-1-1,0 1,1-1,-1 1,0-1,0 0,-1 0,3-3,1-7,0 1,0-1,3-18,4-13,-2 15,-2-1,-1 0,-1 0,-2 0,1-39,-9-157,2 190,-9-104,-3-70,17 93,-2-84,-3 165,-1 0,-2 1,-15-54,11 59,-1 2,2 0,1-1,2 0,0 0,0-35,3 26,-3 0,0 1,-3-1,-24-70,-1-8,27 88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26.9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1233 1824,'-83'-42,"2"-3,-79-59,134 87,18 15,17 15,33 29,2-1,53 37,-22-18,120 92,340 200,252 60,-761-400,-18-10,0 1,0 0,-1 1,1 0,-1 0,0 0,0 1,-1 0,1 1,-1-1,9 11,-15-16,0 1,0-1,0 0,1 1,-1-1,0 0,0 0,0 1,0-1,0 0,0 1,0-1,0 0,0 1,0-1,0 0,0 1,0-1,0 0,0 1,0-1,0 0,-1 1,1-1,0 0,0 0,0 1,0-1,-1 0,1 1,0-1,0 0,-1 0,1 0,0 1,0-1,-1 0,1 0,0 0,-1 1,-19 3,-25-7,-42-11,-153-46,-81-51,260 89,-136-53,5-8,2-8,-239-156,322 175,3-4,4-5,3-4,4-4,4-5,-130-176,191 230,2-1,2-2,1 0,-30-85,46 104,0 0,2-1,1 1,0-1,2 0,1 0,1 0,2 0,0 1,1-1,8-30,2 12,2 0,2 1,2 1,1 1,2 1,2 0,30-36,-18 31,1 2,2 1,2 3,2 1,61-41,-78 61,2 1,0 1,1 2,0 1,42-12,-51 19,1 0,0 1,0 1,0 1,1 1,-1 1,0 1,41 7,-57-7,0 1,-1 0,1 0,0 0,-1 1,1-1,-1 1,0 0,0 0,0 1,0-1,-1 1,1 0,-1 0,0 0,0 0,0 1,-1-1,0 1,0 0,0 0,0-1,-1 1,2 10,2 10,-2 1,0 0,-2 43,-2-49,-3 66,-3 0,-5 0,-3-1,-4 0,-4-2,-3 0,-42 87,60-154,0-2,-1 1,-1-1,-1 0,-15 15,-17 23,30-33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28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459 2044,'1'-5,"0"0,0-1,0 1,1 0,0 0,0 0,4-8,3-5,36-101,-4-2,-6-1,-5-2,18-174,-27-99,-23 325,-3 0,-3 1,-26-104,28 149,-2 1,-1 0,-1 1,-1 0,-1 1,-23-32,30 47,-1 1,0 0,-1 1,0-1,0 1,0 0,0 1,-1 0,-13-7,15 10,1 0,-1 0,0 0,0 1,-1 0,1 0,0 1,0-1,-1 1,1 1,0-1,0 1,0 0,0 1,-10 2,1 3,0 0,0 1,0 1,1 0,0 1,1 0,0 1,1 1,0 0,1 0,0 1,1 1,-9 15,-4 9,1 2,2 0,-24 73,26-58,2 1,2 0,3 1,2 1,3-1,3 1,4 67,1-94,3 0,0-1,2 0,1 0,2 0,17 38,-16-46,1-1,1 0,0-1,2-1,0 0,1-1,1-1,1 0,20 14,-10-11,2-2,0-1,1-2,1 0,0-3,1 0,0-2,0-2,1 0,0-3,1-1,55 0,-26-6,1-2,-1-3,-1-3,0-3,114-38,-97 22,133-69,-176 78,-2-2,0-1,-1-2,-2-1,48-50,-67 60,0 0,-1 0,-1-1,-1-1,-1 1,0-2,-1 0,7-24,-7 14,-2-1,-1 1,-1-1,-1-59,-7 25,-2 0,-4 1,-2 0,-32-94,26 103,-2 2,-34-65,40 92,-2-1,0 2,-1 0,-1 1,-2 0,-23-20,39 39,0 1,1 0,-1 0,-1 0,1 0,0 1,-1-1,1 1,-1 0,0 1,1-1,-1 1,0 0,0 0,0 1,0-1,0 1,0 0,0 0,0 1,-7 1,6 0,0 1,0-1,1 1,0 0,-1 1,1-1,0 1,1 0,-1 1,1-1,0 1,0 0,0 0,1 0,-1 0,-4 11,2-5,2-1,-1 1,1 0,0 0,1 1,1-1,0 0,-1 16,3-21,0 0,1 0,0 0,0 0,0 0,1 0,0-1,0 1,0 0,1-1,-1 1,2-1,-1 0,0 0,1 0,0-1,0 1,5 3,20 16,0-1,2-1,0-2,37 17,143 57,-42-31,146 66,-303-124,-1 1,0 1,0 0,0 0,-1 1,0 0,10 12,-16-15,-1 0,1 0,-2 0,1 0,0 1,-1-1,0 1,0 0,-1-1,1 1,-1 0,-1 0,1 0,-1 0,0-1,0 1,-2 9,-4 16,-1-1,-1 0,-2-1,-1 0,-20 39,-7 17,38-84,-1 0,0 1,0-1,1 0,-1 0,1 0,-1 1,1-1,0 0,-1 1,1-1,0 0,0 1,0-1,0 0,0 1,0-1,0 0,1 1,-1-1,0 0,1 1,-1-1,1 0,-1 0,1 1,0-1,-1 0,1 0,0 0,0 0,0 0,0 0,0 0,0 0,0-1,0 1,0 0,0 0,1-1,-1 1,0-1,0 1,1-1,-1 0,0 1,1-1,-1 0,0 0,1 0,1 0,10 0,0 0,0-1,-1-1,18-4,-25 5,58-16,-1-3,-1-2,0-3,104-61,-146 75,-1 0,-1-2,0 1,0-2,14-16,-24 22,1 0,-2-1,1 0,-1-1,-1 0,1 0,-2 0,1 0,-2-1,1 1,2-17,-1-11,-1-45,-3 26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28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0,'12'9,"21"10,26 15,10 6,7 0,-5 1,-12-5,-15-6,-14-3,-14-6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28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10,'5'-4,"0"-2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29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293 0,'-5'2,"0"-1,0 1,1 0,-1 1,1-1,-1 1,1-1,0 1,0 0,0 1,-6 6,2-3,-15 15,0 1,2 2,1 0,0 1,2 0,1 2,2 0,0 1,2 0,1 1,-10 41,20-63,1 0,-1 0,2 0,-1 0,1 0,0 0,1 0,0 0,0 0,0 0,1 0,1-1,-1 1,5 7,-4-9,0-1,1 0,-1 0,2 0,-1 0,0-1,1 0,0 1,0-2,0 1,0-1,1 1,-1-1,1-1,0 1,0-1,0 0,9 1,22 3,1-1,-1-3,1-1,-1-1,1-3,-1-1,1-1,-2-2,1-2,-1-1,36-16,-64 23,-1 0,1-1,0 0,-1 0,0-1,0 0,0 0,0-1,-1 0,0 0,0 0,-1-1,9-13,-8 10,-1-1,-1 0,0 0,0-1,-1 1,-1-1,0 0,0 1,-1-17,0 9,0 0,-2 0,0 1,-2-1,0 0,0 1,-9-21,9 30,0 1,-1 0,-1 1,1-1,-1 1,0 0,-1 0,0 0,0 1,0 0,-1 0,0 1,0-1,0 1,-1 1,0 0,-12-5,-8-1,-2 2,1 2,-1 0,0 2,0 1,0 2,0 0,0 3,0 0,-53 12,58-8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30.4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1347 1068,'-102'425,"90"-364,5-29,2 1,1-1,1 1,2 0,1 0,8 54,-6-76,0-1,0 1,1-1,1 0,0 0,0 0,1 0,0-1,1 0,0 0,0 0,1-1,0 0,0 0,1 0,0-1,1-1,0 1,-1-1,2-1,-1 1,1-2,0 1,11 2,-9-3,1 0,0-2,1 1,-1-2,0 1,1-2,25-2,-32 2,0-2,0 1,0-1,-1 0,1 0,0-1,-1 0,0 0,1-1,-1 1,0-1,-1-1,1 1,-1-1,0 0,7-8,19-31,-2-2,-2-1,-2-1,33-92,-46 109,-3-2,0 1,-2-1,2-36,-8 55,0 0,-1 0,-1 0,0-1,-1 1,0 0,-1 1,-1-1,0 0,-1 1,0 0,-11-18,0 8,0 0,-2 2,-1 0,-34-31,-98-67,79 64,-907-633,876 626,-3 4,-126-48,196 86,36 20,-1 0,1 0,-1 0,1 0,-1 0,1-1,-1 1,1 0,-1 0,1-1,0 1,-1 0,1 0,0-1,-1 1,1 0,0-1,-1 1,1-1,0 1,-1-1,1 1,0 0,0-1,0 1,0-1,-1 1,1-1,0 1,0-1,0 1,0-1,0 1,0-1,0 1,0-1,0 1,0-1,1 1,-1-1,0 1,0-1,0 1,1 0,-1-1,0 1,0-1,1 1,-1 0,0-1,1 1,-1 0,0-1,1 1,-1 0,1-1,-1 1,1 0,-1 0,0 0,1-1,-1 1,1 0,-1 0,1 0,-1 0,1 0,-1 0,2 0,4-1,1 0,-1 1,0 0,1 0,-1 0,1 1,-1 0,0 0,1 0,-1 1,7 3,70 33,-67-30,882 508,-467-258,-189-111,-221-134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31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0,'4'0,"5"0,6 4,8 6,5 1,5-2,11 3,9 2,4 0,5 1,-3-2,-5-3,-10-3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31.7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975 1130,'-64'-11,"6"0,25 10,0 2,0 2,0 0,0 2,1 2,0 1,0 1,1 2,0 1,1 2,0 0,-53 37,10-3,2 3,-100 94,162-137,1 1,0 1,1-1,0 1,0 0,1 1,1 0,-5 11,9-20,0 1,0-1,1 1,-1 0,1-1,0 1,0 0,0-1,0 1,0 0,0-1,1 1,-1 0,1-1,0 1,2 4,-1-4,-1-1,2 0,-1 0,0 1,0-1,1-1,-1 1,1 0,-1 0,1-1,0 0,-1 1,1-1,0 0,0 0,0-1,0 1,5 0,10 0,1 0,0-1,-1-1,1 0,21-6,4 1,43-6,161-43,-192 37,0-2,-1-2,92-53,-129 65,-1-2,0 0,-1-1,0-1,-1-1,0 0,-1 0,12-19,-18 21,0 0,-1-1,0 0,-1-1,-1 1,0-1,-1 0,-1 0,0 0,-1 0,0-25,-3-16,-3 0,-3 0,-19-82,-62-159,87 293,-93-243,81 219,-1 1,-2 0,0 0,-2 2,-1 0,-31-31,45 51,-1 0,1 1,-1 0,0 0,0 1,0-1,0 1,-1 1,0-1,1 1,-1 0,0 1,0 0,-9-1,14 2,-1 0,0 0,0 0,0 1,0-1,1 1,-1 0,0 0,0 0,1 0,-1 0,1 0,-1 1,1-1,-1 1,1 0,0 0,0 0,0 0,0 0,0 0,1 1,-1-1,0 0,1 1,0-1,0 1,0 0,0 0,0-1,0 1,1 0,-1 0,1 0,0-1,0 5,0 6,0 0,1-1,1 1,0 0,0-1,2 0,-1 1,2-1,0 0,0-1,1 0,0 1,1-2,0 1,1-1,10 11,19 18,2 0,64 47,-64-55,41 36,-4 3,-2 4,-4 3,-4 2,-2 4,-5 2,57 107,-107-174,-2-5,0 0,-1 0,0 0,5 24,-7-19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40.4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1152,'27'-24,"54"-38,7-5,-6-9,-3-3,-4-3,-3-4,83-130,-142 194,-1 0,-1 0,-1-1,-1-1,-1 0,-1 0,4-28,-9 42,0 0,-1 0,-1-1,1 1,-1 0,-1-1,0 1,-1 0,0-1,0 1,-1 0,0 1,-1-1,0 0,-1 1,0 0,0 0,-1 0,-12-14,14 19,0 1,0 0,-1-1,0 1,1 1,-1-1,0 1,0-1,0 1,0 1,-1-1,1 1,0 0,-1 0,1 1,-1-1,1 1,-1 0,1 1,0 0,-1-1,1 2,-1-1,1 0,0 1,0 0,0 1,0-1,0 1,1 0,-1 0,1 0,-5 5,-76 58,56-45,-39 36,21-7,2 1,2 3,-54 91,-82 192,169-314,-53 127,58-137,1 0,1 1,0-1,1 1,0-1,1 1,1 0,0 0,3 18,0-22,-1-1,2 0,-1 0,1-1,1 1,-1-1,2 0,-1 0,1 0,0-1,0 0,1 0,0 0,1-1,14 10,12 4,0 0,60 23,-14-7,-41-16,2 2,65 24,-98-43,0-1,0-1,0 1,1-1,-1 0,0-1,0 0,1-1,-1 1,0-1,0-1,0 0,13-4,4-4,-1-2,43-26,-6 3,265-148,-259 156,-42 21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31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10,'-4'0,"-1"-4,0-2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32.0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92,'-1'27,"1"1,2 0,10 50,-10-69,1-1,0 1,1 0,0-1,0 0,1 0,0 0,0 0,0-1,1 0,1 0,-1-1,1 1,0-1,12 7,7 3,2-2,-1-1,2-1,0-1,0-1,58 10,2-6,95 2,-143-13,0-1,0-3,0-1,51-9,-80 8,1 0,-1-1,0 0,0-1,0 0,0-1,-1 0,0-1,0 0,-1-1,0 0,0 0,-1-1,0-1,-1 0,0 0,11-18,3-14,-1-2,-3 0,-2-1,-1 0,12-67,-22 87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33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0,'-1'1,"-1"-1,1 0,0 1,-1 0,1-1,0 1,-1 0,1-1,0 1,0 0,0 0,-1 0,1 0,0 0,0 0,1 0,-1 1,0-1,0 0,-1 3,-13 31,13-31,-15 47,2 1,3 1,-8 64,-6 166,25-264,-6 78,5-1,4 1,16 112,-13-175,1-1,2 0,1 0,1-1,2 0,2 0,1-2,1 0,1 0,2-2,0 0,38 39,-35-48,0-1,1-2,1 0,1-1,0-2,1 0,0-2,1-1,0 0,0-3,45 8,28-1,186 2,204-36,-105-1,-350 20,-1 1,1 2,51 10,-77-11,-1 1,1 1,-1 0,1 0,-1 0,0 1,0 0,-1 1,1 0,-1 0,0 1,0-1,-1 2,0-1,0 1,0 0,-1 0,9 15,-8-7,0 0,-1 1,0-1,-1 1,-1 0,2 24,-3 103,-2-112,-3 48,-4 0,-2 0,-4-1,-45 146,35-159,-2-1,-3-1,-3-1,-2-2,-82 109,108-159,-1 0,-1-1,1 0,-17 13,7-12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33.5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0,'8'4,"7"2,14 4,14 8,12 1,13 6,13 3,3 0,2-4,-3-2,-11-5,-13-1,-13-3,-10-4,-11 0,-10 4,-7-1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33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44 892,'-4'0,"-2"-4,-3-2,-1-3,2-5,1-4,8 1,2-1,9-1,16-6,19-11,22-21,25-16,33-26,25-20,15-11,4-5,-26 22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35.1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692 765,'-2'-27,"-5"18,3 10,0 1,1-1,-1 1,0-1,1 1,0 0,-1 0,1 1,-5 3,7-5,-49 39,2 1,2 2,1 3,-55 74,38-35,-97 177,132-210,2 2,-24 77,42-105,0 0,1 0,2 0,1 1,1-1,1 1,4 43,-3-65,1 0,0 1,0-1,1 0,0 0,0 0,0 0,0 0,1 0,0 0,0-1,0 1,0-1,1 0,-1 0,1 0,0-1,1 1,-1-1,0 0,1 0,0 0,0-1,0 0,0 0,0 0,0-1,0 1,0-1,1 0,-1-1,1 1,-1-1,6-1,9 1,0-2,0 0,0-2,-1 0,1-1,-1-1,0-1,18-9,-2-1,-1-3,-1 0,58-48,-70 50,-1-1,-1 0,0-2,-2 0,0-1,18-34,-28 42,-1 0,0-1,-1 0,-1-1,-1 1,4-28,-2-99,-5 93,-1 20,1 18,-1 0,1-1,1 1,0 0,4-20,-4 29,0 0,0 0,-1 0,1-1,1 1,-1 1,0-1,0 0,1 0,-1 0,1 1,-1-1,1 1,0-1,0 1,0 0,0-1,0 1,0 0,0 0,0 1,0-1,0 0,0 1,1-1,-1 1,0 0,0 0,1-1,-1 2,0-1,1 0,-1 0,4 2,26 6,1 1,-1 2,-1 1,0 1,-1 2,29 19,-14-9,579 351,-20 42,-350-235,423 399,-509-397,-141-151,-1 2,-2 1,29 60,-48-86,0 0,-1 0,0 0,-1 1,0 0,-1-1,1 21,-3-26,0 0,-1 0,0 0,0 0,0 0,-1 0,1 0,-2 0,1-1,-1 1,1-1,-1 0,-1 1,1-2,-1 1,-8 8,-12 9,-2-2,-1 0,0-2,-1-1,-1-1,0-2,-1-1,-1-1,-51 13,55-20,-1-1,0-1,-1-2,1-1,0-1,0-1,0-2,0 0,0-2,1-1,0-2,-49-21,13-1,3-1,1-4,1-2,-61-53,31 17,5-4,2-4,5-2,3-5,4-2,-109-192,134 200,4-2,4-2,3-1,4-2,4-1,4-1,4 0,-8-172,24 213,3 1,2-1,12-55,-10 79,1 1,0 0,2 0,1 1,2 0,0 1,21-31,-27 47,1 0,0 0,1 1,0 0,0 1,0 0,1 0,0 1,0 0,0 0,1 1,0 0,0 1,0 0,0 0,0 1,19-1,9 1,0 2,-1 1,57 9,-51-2,0 2,-1 2,0 2,-1 2,-1 1,-1 2,0 2,-2 1,45 35,-53-41,-28-16,-1 0,0 1,1-1,-1 0,0 0,1 0,-1 0,1 0,-1 0,0 0,1 0,-1 0,0 0,1 0,-1 0,0 0,1-1,-1 1,0 0,1 0,-1 0,0 0,1-1,-1 1,0 0,1 0,-1-1,0 1,0 0,1 0,-1-1,0 1,0 0,0-1,0 1,1 0,-1-1,0 0,0-4,0-1,-1 0,0 1,0-1,0 1,-1-1,0 1,-4-10,-200-417,121 266,3 7,-101-220,175 349,8 30,0 0,0-1,0 1,0-1,0 1,0-1,0 1,0-1,1 1,-1 0,0-1,0 1,0-1,1 1,-1 0,0-1,0 1,1-1,-1 1,0 0,1-1,-1 1,0 0,1 0,-1-1,0 1,1 0,-1 0,1 0,0-1,3 1,0 0,0 1,0-1,0 1,0 0,0 0,0 0,7 4,14 3,353 84,-259-56,-1 5,-2 5,-2 5,206 127,-282-151,-16-6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36.8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505 1726,'-42'69,"29"-51,2 1,-11 21,-2 16,3 1,2 0,3 1,2 1,3 1,-6 108,16-124,1 1,2-1,2 0,2 0,2 0,2-1,2 0,1-1,3-1,20 40,-24-58,1-2,1 0,1 0,30 32,-39-47,1 1,-1-1,1-1,1 1,-1-1,1 0,-1-1,1 0,1 0,-1-1,0 0,1 0,0-1,0 0,-1-1,17 1,-21-2,-1 0,1-1,-1 1,0-1,1 0,-1 0,0 0,1 0,-1-1,0 1,0-1,0 0,0 0,-1 0,1 0,0 0,-1-1,0 1,1-1,-1 1,0-1,0 0,-1 0,1 0,0 0,-1 0,0 0,0-1,0 1,0 0,0-1,-1 1,0-1,1-4,0-13,-1-1,-1 1,-1-1,-6-27,6 33,-16-94,-4 1,-5 1,-4 1,-5 2,-53-106,82 199,4 5,-1 1,1-1,0 0,1 1,0-1,-2-9,4 16,0 0,0 0,0-1,0 1,0 0,0 0,0 0,0-1,0 1,0 0,0 0,0 0,0-1,0 1,0 0,0 0,0 0,1 0,-1-1,0 1,0 0,0 0,0 0,0 0,1-1,-1 1,0 0,0 0,0 0,0 0,1 0,-1 0,0 0,0 0,0 0,1 0,-1 0,0 0,0-1,0 1,1 0,-1 1,0-1,0 0,0 0,1 0,-1 0,0 0,0 0,0 0,0 0,1 0,-1 0,0 0,0 0,0 1,0-1,1 0,-1 0,0 0,19 9,-1 1,-1 0,0 2,17 13,16 12,22 8,2-3,1-4,2-3,2-3,85 23,-39-23,2-5,209 17,-306-41,87 3,-107-6,0 0,1-1,-1-1,0 1,0-2,-1 1,1-1,15-8,-23 10,0 0,0 0,0-1,-1 1,1-1,0 0,-1 1,1-1,-1 0,0 0,1 0,-1 0,0 0,0 0,-1 0,1-1,0 1,-1 0,1 0,-1-1,0 1,0 0,1 0,-2-1,1-3,-2-6,0 0,-1 0,-7-20,6 17,-77-213,-198-389,202 473,-6 4,-5 3,-7 5,-5 3,-180-176,204 236,-2 3,-4 4,-2 4,-2 3,-3 5,-2 3,-98-35,182 79,-6-3,-1 1,0 0,-1 0,1 2,-1 0,-26-2,40 5,1 0,-1 0,0-1,0 1,0 0,0 0,1 1,-1-1,0 0,0 0,0 0,1 0,-1 1,0-1,0 0,1 1,-1-1,0 0,1 1,-1-1,0 1,1 0,-1-1,1 1,-1-1,1 1,-1 0,1-1,-1 1,1 0,0-1,-1 1,1 0,-1 1,2 0,-1 1,1-1,-1 0,1 1,0-1,0 0,0 0,0 1,0-1,1 0,-1 0,2 2,27 31,2-1,1-2,1-1,43 30,-13-10,161 122,7-9,6-11,8-10,5-11,304 112,-545-240,496 186,12-39,-488-144,-11-2,1 0,0-2,0 0,0-1,0-1,34-3,-52 2,0-1,0 1,1-1,-1 0,0 0,0 0,0 0,-1 0,1 0,0 0,0-1,0 1,-1-1,1 1,-1-1,0 0,1 0,-1 1,0-1,0 0,0 0,0 0,0 0,0-1,-1 1,1 0,-1 0,1 0,-1 0,0-1,0 1,0 0,0 0,-1-1,0-3,-1-10,-1 0,-1 0,-10-28,11 35,-54-137,-6 3,-109-180,-37-6,167 272,-2 2,-3 2,-78-70,87 95,-1 0,-1 3,-1 1,-1 3,-1 1,-1 2,-48-13,64 20,24 8,-1 1,0 0,0 0,0 0,0 0,0 1,0 0,0 0,-1 0,-6 1,12 0,0 0,0 1,0-1,0 1,0-1,0 0,-1 1,1-1,0 1,0-1,0 0,0 1,1-1,-1 0,0 1,0-1,0 1,0-1,0 0,0 1,1-1,-1 0,0 1,0-1,0 0,1 1,-1-1,0 0,1 1,-1-1,0 0,1 0,-1 0,0 1,1-1,-1 0,16 15,21 15,0-3,2-1,66 33,132 46,-190-86,318 123,195 87,-557-228,0 1,0 0,0 0,-1 0,1 0,0 0,-1 1,0-1,0 1,1 0,-1 0,-1-1,1 1,0 0,-1 0,0 1,1-1,-1 0,-1 0,1 1,0-1,-1 0,0 1,1 3,-2 9,0 0,0-1,-8 31,6-32,-16 54,-3 0,-3-2,-42 82,37-84,-29 57,-5-3,-131 183,183-285,6-10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45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 1013,'-1'-2,"1"1,0 0,1-1,-1 1,0 0,0-1,1 1,-1 0,0 0,1-1,-1 1,1 0,0 0,-1 0,1-1,0 1,0 0,0 0,0 0,0 0,0 0,0 1,0-1,0 0,0 0,0 1,1-1,-1 1,0-1,0 1,1-1,-1 1,0 0,1 0,-1 0,0-1,1 1,-1 0,3 1,5 0,1 0,0 0,0 1,13 5,18 7,0 2,-1 2,59 36,107 84,-199-133,232 178,-194-143,-2 2,-2 1,36 50,-74-90,2 3,0 0,0 1,0-1,-1 1,0 0,-1 0,1 0,-1 0,-1 1,1 0,-1-1,2 14,-5-20,1 0,0 0,0 0,0 0,-1 0,1 0,-1 0,1 0,0-1,-1 1,0 0,1 0,-1 0,1-1,-1 1,0 0,1-1,-1 1,0-1,0 1,0-1,0 1,1-1,-1 1,0-1,0 0,0 1,0-1,0 0,0 0,0 0,0 0,0 0,0 0,0 0,0 0,0 0,0 0,0-1,1 1,-1 0,0-1,-1 0,-43-16,45 17,-69-37,1-3,2-3,3-3,-115-107,-194-250,341 368,2-1,1-1,2-2,2-1,2-1,1 0,-16-49,35 86,1 0,-1 0,1 0,0 0,1-1,-1 1,1 0,0 0,0-1,0 1,0 0,1-1,1-4,-1 6,0 1,1 0,-1 0,1 0,0 0,0 0,-1 1,1-1,0 0,1 1,-1 0,0-1,0 1,0 0,1 0,-1 0,1 0,-1 1,1-1,-1 1,1-1,-1 1,1 0,3 0,114-5,181 16,-243-7,1277 106,-240-16,-1019-87,-38-3,1-1,0-2,59-6,-96 5,0 0,0 0,0 0,0-1,0 1,0-1,0 1,-1-1,1 0,0 1,0-1,0 0,-1 0,1-1,0 1,1-2,-3 2,0 1,1-1,-1 0,0 1,0-1,0 0,0 0,0 1,0-1,-1 0,1 1,0-1,0 0,0 1,-1-1,1 0,0 1,-1-1,1 0,-1 1,1-1,0 1,-1-1,0 1,1-1,-1 1,1-1,-2 0,-8-6,-1 0,0 0,-17-7,23 12,-311-174,62 31,-500-212,729 347,-1 1,0 1,-54-9,54 15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46.1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935 1103,'-32'2,"-1"0,1 3,0 0,-49 17,-119 52,153-54,2 1,1 3,1 2,0 1,3 2,-52 47,75-60,2 0,0 1,1 0,0 1,2 1,0 0,1 0,1 1,1 1,0 0,2 0,1 0,0 1,2 0,0 0,-1 39,5-56,0 1,0 0,1-1,-1 1,1-1,0 1,1-1,0 1,-1-1,2 0,-1 0,1 0,-1 0,1 0,1 0,-1-1,1 1,7 6,-4-6,0 0,0-1,1 0,-1 0,1-1,0 0,0-1,0 1,0-2,0 1,13 0,17-1,1-2,-1-1,0-2,52-13,-86 16,121-28,-2-5,-1-5,-2-6,-2-4,-2-6,-3-5,206-146,-308 198,1-1,-2-1,1 1,12-17,-21 24,0 0,0 0,-1-1,1 1,-1 0,0-1,0 1,0-1,0 1,0-1,-1 0,1 1,-1-1,1 0,-1 1,0-1,0 0,0 0,-1 1,1-1,0 0,-1 1,0-1,0 0,0 1,0-1,0 1,0 0,-3-4,-13-13,-1 1,0 0,-2 1,0 1,-1 1,-42-23,0-2,3 2,-47-34,95 63,1 0,0-1,0 0,2-1,-1 0,-10-17,18 26,1-1,-1 1,1-1,0 0,0 0,0 0,0 0,0 0,1 0,-1 0,1 0,0 0,0 0,0 0,0 0,0 0,1 0,-1 0,1 0,2-5,-1 3,1 0,0 0,1 1,-1-1,1 1,0 0,0 0,0 0,0 0,8-4,6-4,1 2,1 0,0 1,36-10,-4 4,0 3,1 2,0 2,99-1,-118 9,1 2,-1 2,0 0,0 3,-1 0,1 2,-2 2,53 24,-65-24,-1 1,0 1,-1 0,-1 2,0 0,0 1,-2 0,0 1,-1 1,-1 0,0 1,-1 1,14 34,-6-5,-3 1,-2 1,-3 0,12 89,-23-132,0-1,-1 0,0 0,0 0,-2 15,2-21,0 0,-1 0,1 0,0 1,-1-1,1 0,-1 0,0 0,1 0,-1 0,0-1,0 1,1 0,-1 0,0 0,0-1,0 1,0 0,0-1,0 1,0-1,0 1,0-1,0 1,0-1,0 0,-1 0,1 1,0-1,0 0,0 0,0 0,-1 0,1-1,0 1,0 0,0 0,0-1,0 1,0 0,0-1,0 1,-1-1,0-1,-19-7,1-1,0-2,0 0,1-1,1 0,0-2,-15-16,-6-9,-60-80,64 71,2-1,2-2,3-1,-29-74,45 95,1-1,2 0,1-1,2 0,1 0,2-1,1 1,2-1,4-34,-1 49,1 1,1 0,1 0,1 1,0 0,1 0,1 1,1 0,1 0,0 1,16-19,-6 12,1 1,1 1,0 1,2 0,0 2,37-20,-52 33,0 0,0 0,0 1,0 0,1 1,0 0,17-2,-24 4,0 1,1 0,-1 1,0-1,1 1,-1 0,0 0,0 0,0 0,0 1,0 0,0 0,0 0,0 0,-1 0,1 1,-1 0,0-1,0 1,0 0,5 7,20 30,-2 2,21 45,-33-58,0-1,2 0,1-2,2 1,0-2,2-1,35 34,39 10,-60-45,45 39,-65-48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47.3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1088,'0'-14,"-2"0,0-1,-1 1,0 0,-9-23,1 5,11 20,7 12,17 18,-17-12,1296 941,-1221-895,-1-2,-2 4,96 84,-174-137,1 0,-1 0,0 0,0 0,1 0,-1 1,0-1,0 1,0-1,0 0,-1 1,1 0,0-1,-1 1,1-1,-1 1,1 2,-1-3,0-1,-1 1,1 0,0-1,-1 1,1 0,-1-1,1 1,-1-1,1 1,-1 0,1-1,-1 0,1 1,-1-1,0 1,1-1,-1 0,0 1,1-1,-1 0,0 1,1-1,-1 0,0 0,-1 0,-7 1,-1 0,0 0,0-1,-14-2,-8-3,0 0,1-3,0 0,-40-18,-119-61,146 65,-67-35,3-5,2-4,3-5,3-5,4-4,4-4,3-4,-120-153,182 205,1-2,2-1,1-1,3 0,1-2,-21-66,34 86,1 0,1 0,0 0,2-1,1 1,1-1,0 1,2 0,0-1,2 1,0 0,2 0,0 1,2-1,11-22,10-7,2 2,3 1,1 1,3 2,2 2,1 1,2 3,2 1,60-39,-94 69,0 1,1 0,0 1,0 1,0-1,1 2,-1 0,22-4,-28 7,-1 1,0 0,1 0,-1 0,0 1,1 0,-1 0,0 0,0 0,0 1,0 0,0 0,0 1,0-1,-1 1,1 0,-1 0,0 1,0-1,0 1,0 0,-1 0,7 9,-3-1,1 1,-2 0,0 0,0 1,-1 0,-1 0,-1 0,0 0,3 29,-3 15,-5 67,1-90,-3 49,-15 87,12-131,-2 0,-1-1,-2 0,-23 48,0-29,23-42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41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1 419,'21'-2,"1"0,-1-2,0 0,0-2,23-9,23-5,895-193,-310 77,-570 120,-75 15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48.6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1593,'-1'0,"-1"0,1 0,0 0,0 0,0 0,0-1,0 1,0 0,0-1,0 1,0 0,0-1,0 0,0 1,0-1,0 1,0-1,1 0,-1 0,0 1,0-1,1 0,-1 0,1 0,-1 0,1 0,-1 0,1 0,-1 0,1 0,0 0,0 0,-1 0,1 0,0 0,0-1,0 1,0 0,0 0,0 0,1 0,-1 0,0 0,1-2,18-56,-15 49,184-390,-28 70,-131 259,-3-1,30-130,-54 196,2-14,0-1,-1 0,-2 0,0-24,-1 41,0 1,0-1,0 1,0-1,-1 1,0-1,0 1,0 0,0-1,0 1,-1 0,1 0,-1 0,0 0,0 0,0 0,0 0,0 1,-1-1,1 1,-1 0,0-1,0 1,0 0,0 1,0-1,0 0,0 1,0 0,-1 0,1 0,-7-1,-4 1,0 2,-1-1,1 2,0-1,0 2,0 0,0 1,1 0,-21 10,-1 3,1 1,-45 31,28-13,2 3,1 2,2 2,2 2,-50 67,63-70,2 1,2 2,1 0,3 2,2 1,-27 90,45-126,0 1,0 0,1-1,1 1,0 0,1 0,1 0,3 21,-3-26,2 1,-1-1,2 0,-1 0,1 0,0 0,0 0,1-1,0 0,0 0,1 0,0-1,11 10,2-2,1 0,0-1,1-2,1 0,-1-1,2 0,-1-2,1-1,41 7,-18-7,0-1,1-3,-1-2,51-5,-20-5,-1-4,-1-2,0-4,125-50,-89 22,-1-6,132-86,-202 113,-1-3,-1-1,-2-1,-1-2,52-64,-67 71,-1-1,-1-1,-1 0,-2-2,-1 1,-1-2,-2 1,-1-2,7-40,-14 57,-1 1,-1-1,-1 0,0 0,0 0,-2 0,0 1,-1-1,0 0,-1 1,0 0,-2 0,1 0,-2 1,0 0,0 0,-2 0,1 1,-1 0,-1 1,0 0,-1 1,0 0,0 0,-1 1,0 1,-1 0,0 1,-27-12,0 3,-1 1,-1 2,0 2,0 2,-1 1,0 3,0 1,0 2,-62 6,95-3,0 1,0 1,0 0,0 1,1-1,0 2,0-1,0 1,0 1,-10 8,16-12,1 0,-1 0,1 0,-1 0,1 1,0-1,0 1,0-1,0 1,0 0,1 0,-1 0,1 0,0 0,0 0,0 0,0 1,0-1,1 0,-1 0,1 1,0-1,0 0,1 1,-1-1,0 0,1 1,0-1,0 0,0 0,0 0,0 0,1 0,0 0,1 3,1-1,1 0,-1 0,1 0,0 0,0-1,0 0,1 0,0-1,-1 1,1-1,10 3,75 20,-81-24,140 25,271 14,-29-7,-370-31,11 1,46 12,-72-14,0 0,0 0,0 1,0 0,-1 0,0 1,1-1,-1 1,0 1,-1-1,1 1,7 8,-11-9,0 0,0 0,0 0,-1 1,1-1,-1 0,0 1,-1-1,1 1,-1-1,1 1,-1-1,-1 1,1-1,-1 1,1-1,-1 1,-3 6,-3 10,-1 1,-14 27,18-41,-178 322,-14 32,195-360,-1 0,1 0,0 0,1 0,-1 0,0 0,0 0,1 1,0-1,-1 0,1 0,0 1,0-1,1 5,-1-7,0 1,1-1,-1 1,1-1,-1 1,1-1,-1 1,1-1,0 0,-1 1,1-1,-1 0,1 0,0 1,-1-1,1 0,0 0,-1 0,1 0,0 0,-1 0,1 0,0 0,-1 0,1 0,0 0,-1 0,1 0,0-1,0 1,11-4,-1-1,1 0,19-13,178-114,57-34,-224 144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48.9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0,'4'0,"5"0,6 0,5 0,6 0,8 4,2 2,-1-1,-3-1,3-1,-2-1,-5-1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49.7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0 596,'4'-3,"0"1,0 0,0 0,0 0,1 0,-1 1,0 0,1 0,-1 0,1 0,-1 1,1 0,7 0,8-2,1015-187,-574 91,-358 79,148-37,-244 55,0-1,0 0,-1 0,1-1,-1 0,1 0,-1-1,0 0,0 0,8-8,-14 12,1 0,-1 0,0-1,0 1,0 0,0 0,1-1,-1 1,0 0,0-1,0 1,0 0,0-1,0 1,0 0,0 0,0-1,0 1,0 0,0-1,0 1,0 0,0-1,0 1,0 0,0-1,0 1,0 0,-1 0,1-1,0 1,0 0,0-1,-1 1,1 0,0 0,0 0,0-1,-1 1,1 0,0 0,-1 0,1-1,0 1,0 0,-1 0,1 0,0 0,-1 0,1 0,0 0,-1 0,1 0,0 0,-1 0,1 0,0 0,-1 0,1 0,0 0,0 0,-1 0,1 0,0 1,-1-1,1 0,-29 5,-10 7,0 3,-62 32,-71 51,158-89,-395 263,337-217,4 4,2 2,-83 100,140-150,5-7,0-1,1 1,-1 1,1-1,0 0,0 1,0 0,1 0,-1 0,1 0,0 0,1 0,-1 0,0 11,2-15,0 0,1 0,-1 0,1 0,-1 0,1 0,-1 0,1-1,-1 1,1 0,0 0,0 0,-1-1,1 1,0 0,0-1,0 1,0-1,0 1,0-1,0 1,0-1,0 0,0 1,0-1,0 0,2 0,33 2,-34-2,62-7,0-3,-1-2,71-24,-120 32,160-53,282-133,-438 182,6-2,0-2,-1-1,31-21,-48 29,0 0,-1 0,1 0,-1 0,0-1,-1 0,1 0,-1-1,0 1,-1-1,0 0,0 0,0 0,-1 0,0 0,2-13,-2-3,-2 0,0 0,-2 0,0 0,-1 0,-2 1,0-1,-1 1,-2 0,0 1,-1 0,-1 0,-1 1,-1 0,-1 1,0 1,-2 0,0 0,0 2,-2 0,0 0,-1 2,-1 0,0 1,0 1,-42-18,6 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50.5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1459 185,'-24'2,"0"1,0 1,0 0,1 2,0 1,0 1,1 1,-29 15,23-11,-91 44,4 5,2 4,3 6,4 4,-178 167,278-238,-38 38,-47 59,81-89,0 1,1 0,0 0,1 1,0 0,2 0,0 1,0 0,-4 26,9-39,0 0,1 0,0 0,0 0,-1 0,2 0,-1 0,0 0,1 0,-1 0,1 0,0-1,0 1,0 0,0 0,1 0,-1-1,1 1,-1-1,1 1,0-1,3 3,-1-2,0 0,1-1,-1 1,1-1,-1-1,1 1,0 0,-1-1,1 0,0 0,0-1,7 1,14-2,0 0,0-2,-1-1,27-7,17-8,-2-2,0-3,-1-4,-2-2,-1-3,-1-2,80-63,-119 81,0-1,-2-1,0-1,-1-1,24-34,-40 50,0 0,-1 0,0-1,0 0,0 1,-1-1,0 0,0 0,0 0,-1 0,0-1,0 1,0 0,-1-1,0 1,0 0,-1 0,0-1,0 1,0 0,-1 0,0 0,0 0,-1 0,1 0,-1 1,-1-1,1 1,-1 0,-7-9,-17-16,-2 2,-64-49,-78-38,130 88,-226-130,216 132,0 2,-1 3,-81-20,91 31,24 5,0 0,0-1,0-1,-31-14,37 9,23 7,28 8,55 28,-1 4,115 62,-120-55,636 369,-613-337,-85-61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51.0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1,'8'0,"3"4,4 1,3 5,3 0,2-2,1-2,1 2,0 0,0-2,0-1,0 2,0 0,-1 3,-3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51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77 137,'-8'-4,"-3"-10,-4-10,1-11,-1 2,2 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52.1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338 0,'-13'1,"-1"0,1 0,0 1,-1 1,1 1,0-1,1 2,-1 0,1 0,0 2,0-1,1 1,-1 1,2 0,-1 1,-16 17,15-13,0 2,1-1,1 2,0-1,1 1,0 1,2 0,0 0,1 0,0 1,-5 32,10-42,0 0,1 0,-1 0,1 0,1 0,0 0,0 0,0 0,1 0,0 0,1-1,0 1,0-1,0 1,9 12,-4-11,0 1,0-1,1-1,0 0,0 0,1 0,0-1,0-1,18 9,7 0,1-2,1-2,0-1,0-1,67 5,-4-7,0-5,-1-5,1-4,144-28,383-118,-574 138,1 2,-1-3,0-3,56-27,-92 36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54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2696,'0'-1,"1"0,-1 0,0 0,1 0,-1 0,1 0,0 0,-1 0,1 0,0 0,-1 0,1 1,0-1,0 0,0 1,-1-1,1 0,0 1,0-1,0 1,0-1,2 1,28-12,-21 9,97-29,2 4,127-15,-123 24,2058-309,-1327 224,-9-36,-274 21,160-32,4 31,-88 51,1008 21,-1529 52,255-3,-325-4,0-3,0-1,-1-2,0-3,83-32,-54 7,-2-3,-2-3,68-55,-94 70,1 2,1 2,1 1,91-28,-94 35,1383-411,33 124,-1323 279,1335-203,-1461 226,83-9,112 3,-259 11,1 2,0 2,-59 18,67-13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5:56.4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6,'0'0,"0"0,0-1,0 1,0 0,0 0,0 0,0-1,0 1,0 0,0 0,0-1,0 1,0 0,0 0,0 0,1-1,-1 1,0 0,0 0,0 0,0 0,0-1,1 1,-1 0,0 0,0 0,0 0,1 0,-1 0,0 0,0-1,0 1,1 0,-1 0,0 0,0 0,0 0,1 0,-1 0,0 0,0 0,1 0,-1 0,0 0,0 0,1 0,14 7,12 14,45 48,-3 4,-3 3,-4 2,89 147,-82-101,-5 3,80 232,32 297,-59 1,236 1871,-315-2195,43 312,-51-470,90 283,97 73,-70-193,-30 11,-111-322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6:11.1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6786,'-2'-21,"0"1,-2 0,0 0,-11-33,-3-9,-136-807,105 578,8 54,40 215,1 0,1 1,1-1,0 1,2-1,1 1,0 0,2 1,10-24,-4 10,-2-1,7-40,7-55,50-155,-50 185,-18 67,1 1,25-63,15 1,4 1,104-139,-8-14,-5 8,-103 172,-33 52,1 0,1 0,0 1,1 0,0 0,1 1,14-12,25-20,60-69,-75 76,-31 33,1 0,0 1,-1 0,1 0,0 0,0 0,1 1,-1 0,0 0,1 1,6-2,69-8,-55 9,24-4,1 2,-1 3,1 2,0 2,60 11,-82-9,0-2,0-1,40-2,35 1,-101 0,0 0,0-1,0 1,0 1,0-1,0 0,0 1,0-1,-1 1,1 0,0 0,-1 0,0 0,1 1,2 3,33 48,-7-8,-22-37,0-1,0 0,1 0,0-1,0 0,0 0,1-1,0-1,1 0,-1 0,1-1,0-1,0 0,0 0,0-1,1-1,-1 0,15-1,2 0,-4-2,0 2,-1 1,1 1,0 1,-1 1,35 10,-6 3,-38-13,1 0,-1 2,0 0,-1 0,1 1,24 18,7 8,65 35,-60-38,-13-8,-2-1,50 37,-78-52,1 1,-2 0,1 1,-1 0,0 0,0 0,-1 1,-1 0,1 0,7 20,-12-26,0 0,0 0,-1 0,1 0,-1 0,0 0,0 0,0 1,0-1,0 0,-1 0,0 0,1 0,-1 0,-3 6,-28 39,28-44,0 1,0-1,0 1,1-1,0 1,0 0,0 0,1 1,-1-1,1 1,1-1,-1 1,1-1,0 1,0 0,0 7,2-3,0 0,-1 0,0 0,-1 0,0 0,0-1,-1 1,-1 0,1-1,-2 1,1-1,-1 0,-1 0,1 0,-10 12,-120 195,128-204,0 0,1 1,1-1,0 1,1 0,0 0,1 1,-1 17,6 113,1-54,-23 223,19-303,-1 1,1 0,1-1,0 1,1-1,0 0,0 1,1-1,0 0,1 0,5 10,8 9,0 0,25 30,-21-31,2 1,1-2,56 48,-49-48,50 58,-72-74,-1 1,0 0,0 0,-1 1,-1-1,0 2,-1-1,-1 1,4 17,-3-2,-2 1,-1 0,-1 0,-2 0,0 0,-3-1,-13 58,-9 5,-44 102,-22 76,78-221,7-27,1 0,1 0,1 0,1 1,0 27,4-44,0 1,1-1,-1 0,1 0,0 0,1 0,-1 0,1 0,1-1,4 8,45 52,-35-46,-16-16,39 41,-2 2,-2 1,-3 2,49 92,59 230,-31 11,57 164,-162-527,0 0,-1 0,-1 0,0 1,-2-1,0 1,-2 37,0-48,1 0,0-1,0 1,1 0,0-1,1 1,0-1,0 0,1 0,0 0,7 11,-4-8,-1 0,-1 1,0-1,7 25,82 364,-85-359,-3-16,-1 1,-1 0,2 40,-7-8,-1-15,3 0,9 73,-7-102,0 0,1-1,0 1,1-1,1 0,0 0,0-1,1 0,1 0,0 0,1-1,14 14,-4-8,0 0,2-2,0 0,34 17,100 39,-10-5,-136-61,-2-1,-1 0,1-1,0 0,-1-1,13 4,-18-6,0 0,1 0,-1 1,0-1,1 0,-1-1,0 1,1 0,-1 0,0 0,1-1,-1 1,0-1,0 1,1-1,-1 1,0-1,0 0,0 0,0 0,0 1,0-1,0 0,0 0,0 0,0 0,-1-1,1 1,0 0,-1 0,1 0,-1-1,1 1,-1 0,0 0,1-3,3-23,0 0,-3 0,0 0,-1 0,-5-32,0-31,7 68,0 0,1 0,1 1,2-1,0 1,1 0,1 1,1-1,12-19,-5 5,-8 18,-2 0,0-1,-1 0,0 0,-2 0,0 0,-1 0,-1-1,0 1,-4-29,-5-3,-2 1,-25-78,-77-282,31 101,-68-89,11 41,126 318,0-1,3-1,1 1,2-1,-1-79,8 75,-1-449,-11 349,-2-92,12 218,-1 0,-1 0,0 1,-1-1,-7-16,-8-35,-4-22,-44-112,4 18,-49-253,107 412,2 1,1-1,0 1,2-1,1 0,1 1,2-1,0 1,2 0,0 0,2 0,12-26,-10 21,-1-1,-1 1,-2-2,4-46,6-33,-1 34,-3 0,2-139,-13 101,-4-152,-26 25,-1 93,18 101,2-1,2 1,-1-72,10 65,2 0,3-1,14-58,-12 79,2 2,1-1,2 2,1 0,2 0,19-29,-19 38,-1 0,-2 0,0-2,-2 1,0-2,-2 1,10-42,-17 50,0 5,0 0,0 0,2 0,5-16,-9 26,1 1,-1 0,1-1,0 1,-1 0,1 0,0 0,0-1,0 1,0 0,-1 0,2 0,-1 0,0 0,0 1,0-1,0 0,0 0,1 1,-1-1,0 1,1-1,-1 1,0 0,1-1,-1 1,1 0,-1 0,0 0,1 0,-1 0,1 0,-1 0,0 1,1-1,-1 0,0 1,1-1,-1 1,0-1,1 1,-1 0,0 0,0-1,0 1,1 1,48 36,57 58,38 29,-96-89,-2 3,-2 2,-1 2,-2 2,-3 1,36 54,89 145,137 197,-275-404,-2 2,-2 0,-1 2,-3 0,-1 1,-2 1,-2 0,-1 1,8 83,-11-25,-2 3,5 1,29 118,-22-154,8 39,5-2,79 181,-62-181,67 220,40 172,-133-433,65 236,-78-255,3 0,3-1,1-1,24 46,-22-48,-2 0,-2 2,11 48,16 143,-21-91,72 411,-60-343,-11-55,21 172,-42-326,1 0,-1-1,1 1,-1 0,1 0,1-1,-1 1,1-1,0 0,0 0,0 0,0 0,1 0,-1-1,1 1,0-1,0 0,5 3,-7-5,0 0,0 0,0-1,0 1,0 0,0-1,1 1,-1-1,0 0,0 0,0 0,1 0,-1 0,0 0,0-1,0 1,4-2,-3 1,-1 0,1-1,-1 0,1 1,-1-1,0 0,1-1,-1 1,0 0,0 0,-1-1,1 1,0-1,-1 0,1 1,0-4,8-25,-1 0,-2 0,-1-1,-1 0,-2 0,-1-51,1 7,54-635,-44 558,20-127,7-115,-17-608,-24 831,-1-91,39-339,-19 243,-11 103,18 21,10 1,10 1,92-277,7 145,-69 191,-42 83,22-105,-41 144,-9 36,1-1,0 1,2 0,0 1,19-28,61-67,-30 40,22-40,108-196,14-72,-196 367,1 0,1 0,-1 0,2 1,-1 0,2 0,-1 1,1 1,0-1,20-11,6 0,0 2,45-15,-4 1,70-32,408-200,-467 212,-50 27,1 3,1 1,47-17,6 3,-58 20,1 1,1 2,39-7,-48 14,0 0,1 1,33-1,-51 6,0-1,0 1,0 1,0 0,0 1,-1 0,1 1,19 9,-6 2,-2 0,0 2,0 1,-2 0,0 2,-2 0,23 31,33 34,-30-40,103 114,-127-134,-1 0,-2 2,0 0,22 52,77 255,-33-85,-39-134,-13-39,28 112,-13 27,-19-77,50 146,-49-217,-19-48,-1 1,-1 0,9 36,58 454,-71-483,1-1,13 48,-13-62,1 0,0-1,0 1,2-1,-1 0,1-1,1 1,10 11,196 214,298 431,-438-556,-5 3,-5 3,-5 3,60 176,-110-266,-2 0,-1 0,-2 1,1 37,-7 125,-2-31,14-31,5-1,37 147,-44-237,10 76,-6 1,-2 134,-10-229,2 35,13 84,-11-118,1-1,1 0,1-1,1 1,0-1,21 33,-14-30,1 0,1-1,1-1,28 26,-35-38,0-1,1 0,0-1,0 0,1-1,-1 0,2-1,-1-1,1 0,21 5,-5-4,39 9,0-4,99 5,-148-17,0-1,1 0,-2-2,1-1,0 0,-1-1,0-1,0-1,-1-1,0 0,0-2,-1 0,21-18,6 0,58-30,-42 26,-57 31,0 0,0 0,0-1,-1 1,1-1,-1 0,1 1,-1-1,0 0,0-1,0 1,-1 0,1-1,-1 1,2-7,8-62,-7 38,11-71,2-154,-19 101,-6-1,-31-162,18 183,-28-133,20 171,15 58,3-1,-12-76,23-14,0 7,-1 123,1 0,-1 0,1 0,-1 1,0-1,0 0,0 1,-1-1,1 1,0-1,-1 1,0 0,1-1,-1 1,0 0,0 0,0 0,-1 0,1 1,0-1,-1 1,1-1,-1 1,1 0,-1 0,0 0,0 0,1 0,-1 1,-5-1,-11-1,1 1,0 0,-36 5,16-2,-365-24,4-1,375 25,-1 1,1 2,-1 1,-43 15,-16 5,-358 66,408-86,-33 6,15-3,0 2,-83 28,102-28,-47 10,54-16,1 2,0 0,-43 20,54-21,-1 0,-1 0,1-2,-1 0,0 0,-30 2,-101-6,79-2,15 0,0 3,0 2,0 2,1 2,-74 20,60-5,-3 1,-2-2,-78 11,-102 1,-252 44,445-68,-119 3,124-11,-1 2,-95 19,105-11,-17 6,-1-3,-1-3,-128 7,176-17,0 0,-1 1,1 0,0 2,0 0,-16 6,-90 43,65-27,-10 3,-2-3,-123 30,-381 84,507-121,-88 20,129-33,-1 2,1 1,0 1,0 0,2 2,-24 16,-55 26,32-19,1 3,-74 55,120-78,15-11,-1 0,1 0,-1 0,0-1,0-1,0 1,0-1,0-1,-15 2,-6-2,-44-3,49 0,1 1,0 1,-25 4,-183 40,-111 16,278-51,2 3,-1 3,-88 33,106-35,0-2,0-3,-1-1,-48 0,77-6,-30 3,-79 6,-155 31,-35 37,-215 39,437-104,-138 25,204-31,-46 20,48-16,-49 12,66-21,-1-1,1 1,-1-2,1 1,-1-1,0-1,1 0,-1 0,-10-3,-27-6,0 3,-1 2,1 2,-66 4,41 0,-27 0,0 5,-142 26,117-9,-1-6,-1-5,0-5,-1-6,-234-28,296 16,0 3,0 3,-119 7,164 1,0 2,-1 0,-31 14,-2 0,19-11,0-1,0-2,0-2,-65-2,47-1,-60 8,-15 11,-198 2,302-21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42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1,'1'8,"-1"0,2 0,-1 0,1 0,1 0,-1 0,1 0,1-1,-1 1,1-1,8 10,7 9,37 39,-18-24,98 123,148 232,-61-57,-210-320,-2-5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6:15.5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0,'-2'320,"4"341,3-596,15 72,-10-82,-3 1,1 71,-8-122,-1-2,1 0,0 0,0 0,0 0,0 0,0 0,1 0,-1 0,1-1,0 1,0 0,0 0,0-1,2 4,2-5,-1-6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6:16.4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1,'-1'67,"0"49,27 219,69 327,-85-590,7 114,-12-110,3-1,19 83,-22-140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6:17.6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1,'1'27,"9"45,0 15,-5 735,-7-450,2-360,-1 201,33 253,6-177,-37-284,0 0,0-1,0 0,1 1,-1-1,1 0,3 5,1-2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6:19.0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0,'2'27,"1"0,2-1,1 0,1 0,1 0,15 31,12 42,49 275,-26-93,179 519,-206-704,72 202,-98-276,-1-4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6:21.3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1882,'-2'98,"0"-31,11 122,-7-170,2 0,0-1,1 1,0-1,2 0,0-1,1 1,1-1,0-1,1 0,14 16,-21-28,1 1,0-1,0 0,0-1,1 1,-1-1,1 0,0 0,0 0,0 0,7 2,-8-5,-1 1,0-1,0 1,0-1,1 0,-1 0,0 0,0-1,0 1,1-1,-1 0,0 1,0-2,0 1,0 0,0 0,0-1,-1 0,1 0,0 1,3-5,9-8,-1 0,-1-1,0-1,-2 0,13-21,48-98,-36 63,151-260,242-322,272-275,-588 783,-61 81,-17 23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6:22.9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1303,'0'-1,"1"1,-1-1,0 0,0 1,1-1,-1 1,0-1,1 0,-1 1,1-1,-1 1,0 0,1-1,-1 1,1-1,0 1,-1 0,1-1,-1 1,1 0,0-1,-1 1,1 0,-1 0,1 0,0 0,-1 0,1 0,0 0,-1 0,1 0,0 0,-1 0,1 0,0 0,-1 0,2 1,27 5,123 63,-48-19,40 14,290 85,-415-144,1-1,0-1,0-1,0-1,0-1,0 0,24-4,-30 1,1 0,-1-1,-1 0,1-1,-1-1,0 0,0-1,0 0,-1-1,19-16,3-8,-1-1,-2-2,50-72,66-133,-113 182,513-971,-544 1020,5-10,-5 17,-2 10,-2 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6:55.6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225 1681,'2'21,"0"0,2 0,1-1,0 1,12 28,1 4,148 624,-45-157,-110-474,-7-27,0 0,2 0,10 23,-12-39,-6-17,-7-23,-44-110,-200-598,28-136,199 740,6-1,6 0,7-1,14-193,-1 274,20-85,-19 119,1 0,1 1,2 1,0-1,19-29,-25 48,0 1,0 0,1 0,0 0,0 1,1-1,0 1,0 1,0 0,0 0,1 0,0 1,0 0,17-5,-13 6,0 0,0 1,0 1,0 0,0 0,1 2,-1-1,0 2,0-1,13 5,-4-1,-1 2,1 1,-1 0,0 2,-1 0,0 1,0 1,-2 0,1 2,-2 0,28 30,-26-21,-2 1,-1 1,-1 0,0 1,-3 1,0-1,-1 2,-2 0,7 36,-4 7,-2 1,-2 110,-8-148,-1 0,-2 0,-1 0,-2 0,-2-1,0 0,-2-1,-21 42,3-18,-3-2,-2-1,-65 77,-47 48,144-176,0 1,0-1,1 1,-1-1,1 1,-1 0,1 0,0 0,0-1,0 1,-1 6,2-7,0-1,1 0,-1 0,0 0,1 0,-1 0,1 0,0 0,-1 0,1 0,0 0,0 0,-1 0,1 0,0-1,0 1,0 0,0-1,0 1,0 0,0-1,0 1,0-1,0 0,0 1,1-1,-1 0,0 0,0 1,0-1,0 0,2 0,95 6,-77-7,0 2,0 0,-1 2,29 6,-12 4,0 1,-1 1,-1 2,0 2,-2 1,41 31,-2 8,96 100,-152-143,2-1,-1 0,2-1,21 12,-37-25,1 0,-1 0,0 0,1 0,-1 0,1-1,0 0,-1 0,1 0,-1 0,1 0,-1-1,1 1,-1-1,1 0,-1 0,0-1,1 1,-1 0,0-1,3-2,19-11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6:56.8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218 2099,'-23'25,"0"1,2 1,1 2,2 0,0 0,2 2,1 0,2 1,1 0,1 1,2 0,-8 53,16-73,1 1,-1-1,2 0,0 1,1-1,0 0,1 0,0 0,1 0,1-1,0 1,0-1,2 0,-1-1,1 1,1-1,0-1,1 0,0 0,0 0,1-1,0 0,1-1,-1-1,2 1,-1-2,1 1,0-2,0 0,1 0,0-1,0 0,23 2,-11-3,-1-1,45-3,-58 0,-1 0,0-1,0 0,0 0,0-1,0 0,-1-1,1 0,12-8,-19 9,1-1,-1 1,1 0,-1-1,0 0,-1 0,1 0,0 0,-1 0,0-1,0 1,-1 0,1-1,-1 0,0 1,0-1,0 0,-1 0,0 1,0-1,0 0,-1-7,-2-12,-2 0,0 1,-10-29,9 33,-223-563,80 233,143 334,4 9,3 8,20 31,44 40,4-2,2-4,3-3,118 77,-101-79,2-4,3-4,3-4,1-5,165 50,-237-87,0-1,0-1,1-2,43 2,-62-6,0-1,0 0,0 0,0-1,0 0,0-1,0 0,-1 0,0-1,1 0,-1-1,-1 0,1-1,-1 1,0-2,9-7,-2-3,-1 0,-1-1,0 0,-2-1,0 0,-1-1,0-1,-2 1,-1-1,0-1,-2 1,0-1,1-22,-1-7,-2 0,-3 0,-2 0,-13-83,-3 45,-4 0,-4 1,-3 2,-68-138,-204-307,193 358,-235-285,334 446,6 8,0 0,-1 0,1 0,-1 1,0-1,0 1,0 0,0 0,0 0,-1 0,-6-2,10 5,1 0,-1 0,1 0,-1 0,1 0,-1 0,0 0,1 0,-1 0,1 0,-1 1,1-1,-1 0,0 0,1 1,-1-1,1 0,0 1,-1-1,1 0,-1 1,1-1,-1 1,1-1,0 1,-1-1,1 1,0-1,0 1,-1-1,1 1,0-1,0 1,0 0,0-1,0 1,0-1,0 1,0 0,0-1,0 1,0-1,0 1,0-1,0 1,0 0,1-1,-1 1,0-1,1 1,8 33,4-4,1 0,2 0,27 38,69 78,-77-102,244 285,-193-238,142 114,-182-168,2-2,1-2,75 37,-107-62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6:57.5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0 477,'6'-5,"1"1,-1-1,1 2,0-1,0 1,8-3,13-6,465-209,-55 28,-417 182,-7 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6:58.0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1,'4'4,"6"2,0 3,4 5,3 4,3-1,-2 1,0-3,-3 0,0-2,-2 0,-4 3,-3-2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43.4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1 234,'9'7,"0"0,1 0,0-1,0-1,14 6,14 8,181 101,232 142,-279-139,-171-122,0 0,1 0,-1 0,0 0,0 0,0 0,0-1,1 1,-1-1,0 1,1 0,-1-1,0 0,1 1,-1-1,1 0,-1 0,1 0,-1 0,0 0,1 0,-1 0,1-1,-1 1,0 0,1-1,-1 1,0-1,1 1,-1-1,0 0,0 0,1 1,-1-1,0 0,0 0,0 0,0 0,0 0,0-1,-1 1,1 0,0 0,-1-1,1 1,0 0,-1-1,0 1,1 0,-1-3,4-10,0 0,-2 0,0 0,0-15,-1 25,0-317,0 15,8 256,-3 33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6:58.3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6:59.1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139 1,'-6'0,"0"-1,0 2,1-1,-1 1,0 0,1 0,-1 0,0 1,1 0,0 0,-1 1,-7 4,9-4,0 1,1 0,-1 0,1 0,0 0,0 0,0 1,1 0,-1-1,1 1,0 0,1 0,-1 0,0 7,-4 15,2-1,0 1,2 1,2-1,0 0,2 0,0 0,2 0,1 0,1-1,2 1,0-2,21 43,-19-47,1-1,1 0,1 0,1-2,0 1,1-2,1 0,1-1,1 0,0-2,0 0,2-1,0-1,0-1,1 0,28 9,-9-8,1-2,0-1,1-3,0-1,-1-2,1-2,1-2,-2-1,1-3,0-1,-1-2,0-2,66-25,-102 34,1-2,-1 1,0 0,0-1,0 0,0-1,0 1,0-1,-1 1,0-1,0-1,0 1,0-1,6-9,-9 10,0 0,0 0,0 0,0 0,-1 0,0 0,1-1,-1 1,-1 0,1 0,-1 0,1 0,-1 0,-1 0,1 0,0 0,-1 0,0 0,0 1,0-1,-4-5,-11-15,-1 1,0 0,-2 1,-1 1,-38-30,-128-77,128 90,-2 3,-1 2,-1 4,-75-25,116 48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00.3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1,'6'1,"0"1,-1 0,1 1,-1-1,0 1,0 0,0 0,0 0,0 1,-1 0,6 5,6 4,221 178,-206-163,-1 2,-2 1,-1 2,-2 0,27 46,-32-30,-10-28,-15-56,-8-69,4 0,5-123,4 223,0 0,0 0,1 0,-1 0,1 0,0 0,0 0,0 0,0 0,1 0,-1 1,1-1,3-4,-3 6,0 1,0-1,0 1,0-1,0 1,0 0,0 0,0 0,1 0,-1 0,0 0,1 1,-1-1,1 1,-1-1,1 1,-1 0,1 0,-1 0,0 1,1-1,-1 0,5 2,14 4,-1 0,0 1,0 1,-1 1,35 21,85 70,-122-88,82 66,177 179,-235-220,-26-27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02.0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683 1288,'-12'1,"1"0,-1 1,1 0,0 1,0 1,0 0,0 0,-19 11,-80 56,95-61,-23 17,1 2,2 1,1 2,1 1,2 2,1 1,2 1,1 2,3 0,1 2,1 0,3 2,1 0,-14 57,30-94,1 1,-1-1,1 1,1-1,-1 1,1-1,0 1,1 0,1 9,-1-13,1 0,-1 0,0-1,1 1,-1 0,1-1,0 1,0-1,0 1,0-1,0 0,0 0,1 0,-1 0,1-1,0 1,-1-1,1 1,0-1,0 0,0 0,0 0,3 0,13 3,1-1,-1 0,1-2,0 0,0-2,30-3,116-28,-133 24,0-1,-1-1,1-2,56-30,-77 35,-1-1,1 0,-1-1,-1 0,0-1,0 0,0-1,-2 0,1 0,-1-1,-1 0,0 0,-1 0,8-22,-6 4,0 0,-2 0,-1-1,-2 1,-1-1,-1 0,-2 0,-1 1,-1-1,-2 1,-1-1,-1 1,-2 1,-15-37,-5 10,27 53,0 0,0 0,0 1,0-1,0 0,0 1,-1 0,1-1,-1 1,1 0,-1 0,0 1,0-1,0 0,-4-1,7 4,-1 0,1 0,0 0,0 0,0 0,0 0,0 0,0 0,0 0,0 0,0 0,0-1,1 1,-1 0,0 0,1 0,-1 0,1 0,-1-1,1 1,-1 0,1 0,-1-1,2 2,23 27,0-1,2-2,51 39,-16-13,12 13,262 215,-278-238,2-2,2-2,1-4,71 28,-132-61,10 4,1 0,-1-1,1 0,18 2,-28-6,0 0,1 1,-1-2,0 1,1 0,-1-1,0 1,0-1,1 0,-1 0,0 0,0 0,0-1,0 1,0-1,-1 0,1 0,0 0,-1 0,1 0,-1-1,3-2,3-7,-1 1,0-1,-1-1,0 1,0-1,3-14,20-87,-22 83,27-146,-7-2,-9-1,-6-289,-36 143,16 277,-1 1,-3 0,-2 1,-31-72,37 102,-2-1,1 2,-24-30,28 40,1 1,-1 0,0 0,-1 0,1 1,-1-1,0 1,0 1,0-1,-1 1,1 0,-1 0,-9-1,14 3,1 1,-1-1,0 1,0 0,1 0,-1 0,0 0,0 0,0 0,1 1,-1-1,0 0,1 1,-1-1,0 1,1 0,-1 0,0-1,1 1,0 0,-1 1,1-1,-1 0,1 0,0 0,0 1,0-1,0 1,0-1,0 1,0-1,0 1,0-1,1 1,-1 0,1-1,-1 1,1 0,0 0,0-1,0 1,0 0,0 0,0 3,1 12,0 1,1-1,7 31,-5-26,26 147,163 805,-183-936,32 150,-41-183,1 0,-1 0,1 0,0 0,1 0,-1 0,7 8,-6-9,0 1,0-1,-1 1,1 0,-1 0,0 0,2 9,-2 7,0 0,-2 27,-1-33,1 11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03.6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1 836,'1491'-20,"-812"-8,1002-17,-1129 77,-385-19,-158-12,23 0,-31-1,-1 0,1-1,0 1,-1 0,1 0,-1 0,1-1,-1 1,1 0,-1 0,1-1,-1 1,1 0,-1-1,1 1,-1-1,0 1,1-1,-1 1,1-1,-1 1,0-1,0 1,1-1,-1 1,0-1,0 1,0-1,0 0,1 1,-1-1,0 1,0-1,0 0,0 1,0-1,-1 1,1-1,0 0,0 1,0-1,0 1,-1-1,1 0,-13-32,-22-41,-8-19,-1-42,31 88,-3 1,-1 1,-33-62,43 94,-2 0,1 1,-2 0,0 0,0 1,-1 0,0 1,-1 0,0 1,-1 0,1 1,-2 0,1 1,-1 1,-18-6,2 4,1 2,-1 1,0 1,-1 2,1 1,0 1,-1 2,1 1,0 1,-45 13,90-15,1 1,0 1,27 10,-32-11,587 234,-492-191,1049 478,-1127-512,27 14,-52-25,0 1,0 0,0 0,0 0,-1 0,1 1,0-1,-1 1,0-1,0 1,0 0,3 5,-5-7,0 1,1-1,-1 0,0 0,0 1,-1-1,1 0,0 1,0-1,-1 0,1 0,0 1,-1-1,1 0,-1 0,0 0,1 0,-1 0,0 0,0 0,0 0,0 0,1 0,-1 0,-2 1,-32 22,27-19,-51 37,1 3,3 2,1 2,3 3,2 1,3 3,-40 63,-2 19,6 4,-63 152,102-199,30-67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06.3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21 821,'6'1,"-1"1,0-1,0 1,1 0,-1 1,-1-1,1 1,0 0,-1 0,1 1,-1-1,5 6,7 4,582 487,-568-468,-25-24,-22-19,-47-46,-109-124,-37-84,166 208,7 10,-2-2,1-1,3-2,-33-65,66 113,0 0,0-1,1 1,-1 0,1 0,0-1,0 1,1-1,-1 1,1 0,0-7,1 9,-1 1,1-1,0 1,-1-1,1 1,0-1,0 1,0 0,0-1,0 1,1 0,-1 0,0 0,0 0,1 0,-1 0,1 0,-1 0,1 0,-1 1,1-1,-1 1,1-1,0 1,-1 0,1-1,0 1,-1 0,1 0,3 0,72 0,1 3,129 22,-115-12,445 87,-125-19,-284-61,159 3,-199-24,-88 1,0 0,0 0,0 0,0 0,1 0,-1 0,0 0,0 0,0-1,0 1,0 0,0 0,1 0,-1 0,0 0,0 0,0-1,0 1,0 0,0 0,0 0,0 0,0-1,0 1,0 0,0 0,1 0,-1 0,0-1,0 1,0 0,-1 0,1 0,0 0,0-1,0 1,0 0,0 0,0 0,0 0,0-1,0 1,0 0,0 0,0 0,0 0,-1 0,1 0,0-1,0 1,0 0,0 0,0 0,-1 0,1 0,0 0,0 0,0 0,0 0,-1 0,1 0,0 0,0 0,0 0,0 0,-1 0,-20-17,-32-18,-329-230,32 21,151 129,165 94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07.0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1 515,'9'7,"1"0,0-1,0-1,1 1,-1-2,17 6,-20-7,63 22,2-3,87 15,-112-29,1-3,0-1,0-2,71-7,-110 4,0-1,1 1,-1-1,0-1,0 0,-1 0,1 0,0-2,-1 1,0-1,0 0,-1 0,1-1,8-8,-12 8,1 1,-1-1,1-1,-2 1,1-1,-1 1,0-1,0 0,-1 0,0-1,0 1,-1 0,0-1,0 1,0 0,-1-1,0 1,-2-10,-4-18,-2 0,-1 1,-2 1,-1-1,-1 2,-2 0,-1 0,-2 2,-25-34,33 51,0 1,0 1,-2 0,1 0,-1 1,0 1,-16-10,28 19,0 0,0 0,0 0,0 0,-1 0,1 0,0 0,0-1,0 1,0 0,0 0,-1 0,1 0,0 0,0 0,0 0,0 0,0 0,-1 0,1 0,0 0,0 0,0 0,0 0,-1 0,1 0,0 0,0 0,0 0,0 0,0 0,-1 0,1 0,0 0,0 1,0-1,0 0,0 0,0 0,-1 0,1 0,0 0,0 0,0 1,0-1,0 0,0 0,0 0,0 0,0 0,0 0,0 1,0-1,0 0,0 0,0 0,0 0,0 1,0-1,3 16,12 18,14 13,2-2,2-1,68 69,132 100,-143-147,-73-55,2 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08.0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1 360,'14'17,"0"1,-1 0,-1 1,14 28,-6-11,-5-6,-1-1,-1 2,-2 0,12 52,-23-83,0 0,0 0,0 0,0 1,0-1,0 0,0 0,0 0,0 0,0 1,0-1,0 0,0 0,0 0,0 0,0 0,0 1,0-1,0 0,1 0,-1 0,0 0,0 0,0 0,0 1,0-1,0 0,0 0,0 0,1 0,-1 0,0 0,0 0,0 0,0 0,0 0,0 0,1 1,-1-1,0 0,0 0,0 0,0 0,0 0,1 0,-1 0,0 0,0 0,0 0,0 0,0-1,1 1,-1 0,0 0,0 0,0 0,0 0,7-12,2-18,18-101,-16 67,32-100,-42 162,5-19,2-1,1 2,0-1,23-34,-28 50,0 0,0 0,1 0,-1 1,1 0,0 0,0 0,1 0,-1 1,1-1,0 2,0-1,0 1,0-1,0 2,1-1,-1 1,1 0,-1 0,1 1,9 0,5 2,0 1,-1 1,1 0,-1 2,0 0,-1 2,1 0,-1 1,23 15,11 10,86 73,-66-43,-2 2,-4 4,-3 3,54 80,-112-147,-4-8,-7-21,-16-44,19 60,-41-125,-49-272,89 387,1 10,1-1,-1 0,2 0,-1 0,1 0,0 0,0 0,1 0,0 0,4-13,-4 20,-1 0,1 0,0 0,0 1,0-1,0 0,0 0,0 0,0 1,0-1,0 1,0-1,1 1,-1-1,0 1,0-1,1 1,-1 0,0 0,0 0,1 0,-1 0,0 0,0 0,1 0,-1 0,0 1,0-1,1 0,-1 1,0-1,0 1,0-1,2 2,40 24,-43-26,75 61,-3 2,85 98,-44-43,-82-79,-24-24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08.9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1,'3'1,"0"0,0 0,0 0,0 0,-1 1,1-1,0 1,-1 0,1 0,-1 0,1 0,-1 0,0 0,3 4,6 6,442 441,-122-51,-110-125,-191-241,46 80,-76-117,0 1,0 0,0-1,0 1,0 0,0-1,0 1,1 0,-1-1,0 1,0 0,0 0,0-1,0 1,1 0,-1-1,0 1,0 0,1 0,-1-1,0 1,0 0,1 0,-1 0,0-1,1 1,-1 0,0 0,1 0,-1 0,0 0,1 0,-1 0,0 0,1-1,-1 1,0 0,1 1,-1-1,0 0,1 0,-1 0,0 0,1 0,-1 0,0 0,1 0,-1 1,0-1,1 0,-1 0,0 0,0 1,1-1,-1 0,0 0,0 1,0-1,1 0,-1 0,0 1,0 0,6-45,-4 27,6-29,1-1,3 2,2 0,1 0,41-79,-39 94,1 1,1 1,2 1,1 0,0 2,2 0,1 2,52-37,-49 40,2 2,35-17,-53 30,-1 1,0-1,1 2,0-1,0 2,0 0,0 0,0 1,19 1,-28 0,0 1,0 0,-1 0,1 0,0 0,-1 0,1 0,0 1,-1-1,1 1,-1 0,0 0,0 0,0 0,0 0,0 1,0-1,0 0,-1 1,1-1,-1 1,0 0,0-1,0 1,0 0,0 0,0 0,-1 0,0 0,1 5,1 11,-2 1,0 0,-3 28,1-31,-2 20,-2 0,-1-1,-2 0,-2 0,-1 0,-2-2,-1 0,-2 0,-1-2,-31 43,6-19,-3-1,-1-3,-3-1,-86 65,123-105,-1 0,-1-1,0-1,0-1,-19 9,30-15,-1-1,-1 1,1-1,0 0,0 0,0 0,-1-1,1 0,0 0,-1 0,1 0,0-1,0 0,-1 0,1-1,0 1,0-1,0 0,1-1,-8-3,-8-11,1-1,0 0,1-1,2-1,0-1,1 0,-18-34,21 30,1-1,1 0,1 0,1-1,1 0,2 0,1-1,-1-31,3 33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10.2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1307,'10'-5,"0"-2,-1 1,0-1,0-1,0 0,-1 0,10-13,8-7,51-52,291-313,-287 297,-4-4,80-137,-152 228,8-10,-2 0,0-1,-1-1,-1 1,-1-1,0-1,-2 0,5-34,-10 54,-1-1,0 0,0 1,0-1,0 0,0 1,-1-1,1 0,-1 1,0-1,0 1,0-1,0 1,0-1,0 1,-1 0,1-1,-1 1,0 0,1 0,-1 0,-3-2,1 1,0 1,-1 0,1 1,0-1,0 1,-1-1,1 1,-1 1,1-1,-1 1,0-1,-4 2,-14 1,1 0,0 2,0 1,-26 9,2 2,1 1,1 3,1 1,1 2,0 2,2 2,1 2,2 1,-40 41,47-40,3 0,0 2,2 2,2 0,1 1,2 1,1 1,2 1,2 1,-18 72,19-45,-8 113,20-144,1 1,3 0,1-1,13 65,-12-86,1 1,0-1,1 0,1 0,0-1,1 1,1-2,0 1,1-1,0-1,1 0,13 12,-6-9,2-1,0 0,0-1,1-2,1 0,-1-1,33 10,15-2,1-3,0-3,1-3,104 0,-23-7,1-6,-1-7,191-39,-245 29,-2-4,0-4,-2-4,-2-4,-1-5,87-53,-153 80,-1-1,-1-1,0-1,-1-1,-1-1,-1-1,26-35,-40 48,-1 0,0-1,0 1,-1-1,0 0,-1-1,0 1,0 0,-1-1,0 0,-1 0,0 1,0-1,-1 0,0 0,-1 0,0 0,-1 1,0-1,-1 1,0-1,0 1,-1 0,0 0,-6-11,-6-3,0 0,-2 1,0 0,-1 2,-1 0,-1 1,-1 2,-1 0,-41-24,24 19,-1 2,-1 1,-1 2,0 3,-57-13,75 22,0 0,0 2,0 1,0 1,-46 4,62-2,-1 1,1 0,0 0,0 1,0 0,1 0,-1 1,1 0,0 1,0 0,0 0,0 1,1 0,0 0,0 1,1-1,0 1,-9 14,9-12,0 1,1 0,0 1,1-1,0 1,1 0,0-1,0 2,2-1,-1 0,1 0,1 1,1 21,2-17,0 0,2 0,-1-1,2 1,0-1,1-1,0 1,1-1,12 15,7 8,2-2,1-1,2-1,51 41,153 95,-229-164,-1-1,-2 0,1 1,-1-1,1 1,-1 0,0 0,-1 0,0 1,1-1,-2 1,1 0,-1 0,0 0,0 0,0 0,-1 1,0-1,0 0,-1 11,0 14,-1-1,-10 59,4-45,4-24,-2 20,0 0,3 0,4 62,-1-90,1 0,0 1,1-1,1 0,0 0,0-1,1 1,1-1,0 0,0 0,1-1,1 0,0 0,0 0,17 14,4-2,2 0,0-2,2-2,0-1,1-1,0-2,1-1,1-2,0-1,0-2,45 4,48 0,234-10,-352-2,42-2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44.9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434 740,'2'-1,"1"0,-1 0,0-1,0 1,1 0,-1-1,0 1,0-1,-1 0,1 0,0 1,0-1,-1 0,2-3,4-3,85-99,85-129,-160 212,23-30,-7 10,-1-3,36-68,-67 113,1-1,-1 1,0 0,0-1,0 1,0 0,-1-1,1 1,-1-1,1 1,-1-1,0 1,0-1,0 1,0-1,-1 1,1-1,0 1,-1-1,0 1,-1-5,-1 5,1 0,0 0,0 0,-1 1,1-1,-1 1,1-1,-1 1,1 0,-1 0,0 0,0 0,0 1,1-1,-1 1,0 0,0 0,0 0,-3 0,-37 1,0 3,1 1,0 1,0 3,1 2,0 1,1 2,-49 24,-30 23,-141 96,250-151,-1 1,1 1,1 0,-14 13,22-20,-1 1,1-1,0 0,0 1,0-1,0 1,0-1,0 1,0 0,0-1,1 1,-1 0,0-1,1 1,0 0,-1 0,1 0,0-1,0 1,0 0,0 0,0 0,1 0,-1-1,1 1,-1 0,1 0,-1-1,1 1,0 0,0-1,0 1,0-1,0 1,0-1,0 1,0-1,1 0,1 2,34 25,-29-23,-1 0,1 1,-1 0,-1 0,1 0,-1 1,10 14,1 4,2 1,1-2,0-1,2 0,1-1,0-2,2 0,0-2,1-1,51 26,-53-34,0 0,1-1,0-2,0 0,49 3,131-4,-194-6,7-1,0 0,-1-2,1 0,-1-1,0-1,0 0,-1-1,18-11,54-20,-44 17,-27 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11.5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294 1606,'120'268,"21"10,288 424,-373-625,51 75,-105-150,-1 0,1 0,-1 1,0-1,0 1,0-1,0 1,0-1,-1 1,1-1,-1 1,0 0,1-1,-1 1,-1 0,1-1,0 1,0 0,-2 3,2-5,-1-1,1 1,-1 0,1 0,-1-1,1 1,-1 0,0-1,1 1,-1-1,0 1,0-1,1 1,-1-1,0 1,0-1,0 0,0 1,1-1,-1 0,0 0,-2 1,1-1,-1 0,0-1,0 1,1-1,-1 1,0-1,0 0,1 0,-1 0,1 0,-3-2,-13-7,0-2,1 0,1-1,0 0,-18-21,-71-88,93 107,-72-96,4-4,-81-156,-92-269,49-38,179 485,5-1,3 0,5-2,0-130,12 184,3-1,2 1,1 0,2 0,2 1,27-71,-29 92,1 0,1 1,1 1,1 0,0 0,1 1,1 1,0 0,1 1,1 0,1 2,0 0,0 0,1 2,25-12,-15 11,0 1,1 2,0 1,35-5,-46 10,1 1,0 0,0 2,0 0,-1 1,1 1,34 8,-44-6,0 0,0 0,0 1,-1 0,1 0,-1 1,-1 0,1 0,-1 1,0 0,0 0,-1 1,0 0,0 0,-1 0,0 1,-1 0,7 17,4 15,-3 1,-1 0,6 46,-6-27,-10-56,11 49,-2 1,-2 0,0 73,-9-112,0 1,0-1,-1 0,-2 0,1 0,-2-1,0 1,0-1,-2 0,0 0,-1-1,0 0,-1-1,0 1,-23 22,-21 12,-2-3,-82 51,-57 47,119-74,-36 30,91-82,12-6,11-6,8-5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12.8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233 1622,'6'-1,"-1"0,0 0,0-1,0 0,0 0,0 0,0-1,0 1,-1-1,1 0,4-5,6-3,114-82,-5-5,-3-6,150-168,-185 177,78-113,-137 169,-2 0,-2-2,-1 0,-2-2,-3 0,18-62,-31 90,-1 1,-1-1,0 0,-1 1,0-1,-2 0,1 0,-2 1,-6-29,6 35,-1 0,-1-1,1 1,-1 1,-1-1,1 1,-1-1,-1 1,1 1,-1-1,-1 1,1 0,-1 0,0 1,0 0,0 0,-15-6,-4 0,0 1,-1 1,0 2,0 0,-1 2,1 1,-1 2,0 0,0 2,0 1,0 1,-45 9,32-2,0 2,1 1,0 2,1 2,1 2,0 1,-62 43,61-32,1 2,2 1,2 2,1 1,1 2,2 0,2 3,-43 82,45-69,2 2,3 0,2 1,3 1,2 1,-11 115,22-136,2-1,1 1,3 0,0 0,3-1,1 0,1 0,15 37,-16-55,0-1,2-1,0 0,1 0,1-1,0 0,1 0,1-2,0 1,1-2,0 0,2 0,-1-2,1 0,1 0,0-2,25 11,4-4,0-2,1-3,0-1,0-3,66 3,243-14,-186-7,199-38,-282 31,-1-3,-1-4,-1-4,87-43,-141 57,-1-1,-1-1,-1-2,0 0,-1-2,-1-1,-1-1,35-45,-42 45,-1-1,-2-1,0-1,-2 1,0-2,-2 0,-1 0,-1-1,-2 0,5-38,-7 17,-1 1,-3-1,-2 1,-2 0,-2 0,-2 0,-19-64,16 78,-1-1,-2 2,-1 0,-2 1,-1 0,-1 1,-2 2,-1 0,-1 1,-41-37,48 51,0 1,-32-20,44 30,-1 1,1-1,-1 1,0 0,0 0,0 0,0 1,-1 0,1 0,0 0,0 0,-1 1,1 0,0 0,-9 2,12-2,1 1,-1 0,0 0,1-1,-1 1,0 0,1 1,-1-1,1 0,0 0,-1 1,1-1,0 0,0 1,0-1,0 1,0 0,0-1,0 1,1 0,-1 0,1-1,-1 1,1 0,0 0,-1 0,1 0,0-1,0 1,0 0,1 2,0 5,0 0,1-1,0 1,0-1,6 14,15 23,2-1,2-1,2-1,46 50,-45-55,99 115,24 29,-148-175,0 2,0-1,-1 0,0 1,0 0,-1 0,0 0,0 1,-1-1,0 1,0-1,0 14,-2-6,-1 1,-1-1,0 0,-1 1,-9 27,-7 23,3 0,-13 130,26-152,2 0,2 0,1 0,3 0,16 67,-19-102,1-1,0 0,0-1,1 1,1 0,-1-1,1 0,1 0,0 0,0-1,0 0,1 0,0-1,0 1,0-2,1 1,0-1,14 7,-12-7,1-2,0 1,0-1,-1-1,2 0,-1 0,0-2,0 1,0-1,0-1,1 0,-1 0,0-1,0 0,17-7,-9 3,-3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13.4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4,4 10,7 10,4 11,0 6,4 5,4 12,0-1,-2-5,1 1,-6-9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13.7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65,'0'-4,"0"-6,0-4,4-1,10 2,3 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14.3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2070 373,'-326'78,"-366"140,547-166,-203 106,284-123,2 3,1 2,3 3,1 2,-68 71,108-98,1 1,1 0,0 1,-19 38,28-46,0 0,2 0,-1 0,2 1,0 0,0-1,1 1,0 0,1 1,2 17,-1-27,0-1,1 1,0-1,0 1,0-1,0 1,0-1,1 0,0 0,-1 1,1-1,0 0,1-1,-1 1,0 0,1-1,0 1,-1-1,1 0,0 0,0 0,0 0,0 0,1-1,-1 1,0-1,7 2,8 1,-1-1,1-1,0 0,25-2,-33 0,109-2,173-26,113-44,34-36,-352 80,-2-3,159-84,-239 112,19-10,-1-1,-1 0,34-30,-51 39,-1 1,1 0,-1-1,0 0,-1 0,1 0,-1-1,0 1,0-1,0 0,-1 1,0-1,0 0,-1 0,0-1,0 1,0 0,0 0,-1-1,0 1,-2-8,-2-5,-1 1,-1-1,0 1,-2 0,-18-33,-61-80,70 106,-414-521,423 537,-6-8,-1 0,-2 1,1 0,-31-20,22 21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15.6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1063 303,'-9'0,"0"1,-1 1,1-1,0 1,0 1,0 0,1 0,-1 1,1 0,-16 9,-3 7,-44 38,55-44,-70 66,3 4,3 3,5 4,4 3,3 3,6 3,3 2,5 3,-58 159,47-50,58-187,2 1,1 0,1 0,1 0,4 49,-2-72,1-1,-1 1,1 0,0-1,1 1,-1-1,1 0,0 1,0-1,0 0,0 0,1 0,-1 0,1-1,0 1,0-1,1 0,-1 0,1 0,0 0,-1 0,1-1,0 0,1 1,-1-2,0 1,1 0,-1-1,0 0,1 0,7 1,8-1,1-1,0-1,0 0,0-2,33-8,55-15,-2-4,197-86,-287 109,-1-1,-1-1,1 0,-2-1,1-1,-1 0,16-18,-22 20,0-1,0-1,-1 1,-1-2,0 1,0 0,-1-1,-1 0,0 0,5-25,-5 8,-1-1,-2 1,-1 0,-1-1,-1 1,-2 0,-13-52,-78-199,64 200,-259-748,278 790,-1 1,-29-53,122 247,-10-17,465 751,-468-798,68 107,-130-192,1 1,0-1,0 0,11 11,-9-10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16.0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0,'0'4,"4"6,6 5,5 8,4 1,7 8,16 19,9 15,9 7,2 0,-6-8,-3-3,-7-8,-12-8,-6-13,-9-12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16.3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1,'8'0,"12"0,14 4,2 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16.9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1,'-17'1,"-1"1,0 1,1 0,0 2,0 0,0 0,0 2,1 0,0 1,-25 16,0 4,2 2,-56 53,69-58,1 1,2 1,1 1,1 1,1 1,2 1,0 1,3 0,1 1,1 0,-14 58,26-84,-1 0,1 1,1-1,0 0,0 1,0-1,1 1,0-1,0 0,1 0,0 1,0-1,1-1,-1 1,2 0,-1 0,5 6,-1-5,-1-1,1 0,1 0,-1 0,1-1,1 0,-1 0,1-1,0 0,0-1,0 0,11 3,14 3,1-1,0-1,70 4,111-7,-189-5,27-1,73-10,-109 8,0 0,0-1,0-1,-1-1,0 0,0-1,30-18,-46 24,1 0,0 0,-1 0,1-1,-1 1,1-1,-1 1,0-1,0 1,1-1,-1 0,0 1,0-1,-1 0,1 0,0 0,-1 1,1-1,0-3,-1 5,0-1,0 1,0 0,0-1,-1 1,1 0,0-1,0 1,0 0,0 0,0-1,0 1,-1 0,1 0,0-1,0 1,-1 0,1 0,0-1,0 1,-1 0,1 0,0 0,0-1,-1 1,1 0,0 0,-1 0,1 0,0 0,0 0,-1 0,1 0,0 0,-1 0,1 0,-23 9,9 2,2 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18.6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0,'4'1,"0"0,1 0,-1 0,0 0,0 1,0-1,0 1,-1 0,1 0,0 1,-1-1,1 1,-1 0,0-1,0 2,4 4,3 2,86 90,143 196,-108-126,347 390,-348-413,-110-124,13 14,43 63,-75-98,1 0,-1 0,0 0,0 0,-1 0,1 0,0 0,-1 0,1 0,-1 0,1 1,-1-1,0 0,0 0,0 0,0 1,-1-1,1 0,-1 0,1 0,-1 0,0 0,1 0,-1 0,0 0,0 0,-1 0,1 0,0 0,-3 2,-4 4,-1 0,0-1,-1 0,-18 11,-1 0,-215 149,-139 102,366-257,18-17,27-28,279-244,-156 149,-19 9,131-111,-195 176,1 4,80-43,-111 74,-11 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52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2 677,'0'-1,"-1"0,1 0,0 1,0-1,0 0,0 0,0 0,0 0,0 0,0 0,0 0,0 0,0 0,1 0,-1 0,0 0,1 0,-1 0,1 0,-1 1,1-1,-1 0,1 0,-1 0,1 1,0-1,0 0,-1 1,1-1,0 1,0-1,0 1,0-1,-1 1,1-1,0 1,0 0,0 0,0-1,0 1,0 0,0 0,0 0,0 0,0 0,0 0,0 0,0 1,0-1,0 0,0 0,0 1,0-1,0 1,-1-1,1 1,0-1,0 1,0-1,1 2,6 4,1 0,-1 0,0 1,12 12,7 13,-2 1,-1 1,-1 1,23 48,59 161,-60-118,-6 1,43 252,-77-342,2 55,-12-133,-2 1,-11-40,-9-49,13 21,5 0,8-175,5 235,2 0,2 0,2 0,3 2,19-51,108-215,-90 212,72-208,-121 303,8-35,-8 39,-1 0,0 0,0-1,1 1,-1 0,0 0,0-1,0 1,-1 0,1 0,0-1,0 1,-1 0,1 0,-1-1,1 1,-1 0,1 0,-1 0,0 0,1 0,-1 0,0 0,0 0,-1-1,0 2,1 0,-1 0,1 1,-1-1,1 0,-1 1,1-1,-1 1,1-1,-1 1,1 0,0 0,-1 0,1 0,0 0,0 0,0 0,0 0,0 0,0 0,0 0,0 1,0-1,0 0,1 1,-2 1,-21 41,8-6,2 0,-10 53,19-72,1 0,1 0,0 0,2 1,0-1,1 0,4 20,-2-27,1 1,0-1,1-1,1 1,0-1,0 1,10 12,63 70,-49-60,19 17,3-3,1-1,64 40,-30-21,-65-47,-7-3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19.4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1271,'0'-6,"1"0,0 0,0 1,1-1,-1 0,1 1,1 0,-1-1,1 1,5-7,39-50,-36 48,44-49,104-93,80-41,-71 60,390-294,-351 297,-192 125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20.1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2 959,'0'-16,"-1"7,0 0,1 0,0 0,1 1,0-1,0 0,1 0,0 1,0-1,1 1,1 0,-1-1,1 1,9-13,1 5,2 1,0 0,0 1,1 1,1 0,0 2,1 0,0 1,0 0,1 2,1 0,-1 2,28-6,9 1,0 3,1 2,103 3,-117 5,0 2,-1 2,1 2,-1 1,0 3,80 33,-90-30,-1 1,-1 2,0 1,-2 1,0 2,-1 1,-2 1,0 1,22 29,-36-38,-1-1,-1 1,0 1,-1 0,-1 0,-1 1,0-1,-1 2,-1-1,-1 1,3 33,-6-37,-1 1,0 0,-1-1,-1 1,-1-1,0 0,-1 0,0 0,-1 0,-1-1,-1 1,0-1,0-1,-17 22,21-31,0 0,0 0,-1 0,1 0,-1-1,0 0,0 0,0 0,-1 0,1 0,-1-1,1 0,-1 0,0 0,0 0,0-1,-6 1,5-1,-1-1,1-1,-1 1,1-1,0 0,-1-1,1 1,0-1,0-1,0 1,0-1,-6-3,-8-8,0-1,1 0,1-1,0-1,1-1,-16-21,-22-33,3-2,4-2,2-2,5-2,3-1,3-3,4 0,4-2,4-1,3-1,4-1,-6-144,21 221,1-1,1 1,0-1,4-18,2 11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20.7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1037,'4'-2,"0"-1,-1 0,1 1,0 0,0 0,1 0,-1 1,0-1,1 1,-1 0,1 0,8 0,64-1,-47 3,62-1,110 13,-161-7,0 1,0 3,-1 1,0 2,42 20,-38-12,-2 3,0 1,-1 2,-2 2,-1 1,54 56,-74-68,-2 1,0 0,-1 1,-1 1,-1 0,-1 1,0 0,-2 1,-1 1,-1-1,0 1,-2 0,-1 1,3 39,-12-39,4-25,0 1,-1-1,1 0,0 0,0 0,-1 0,1 1,0-1,-1 0,1 0,0 0,-1 0,1 0,0 0,-1 0,1 0,0 0,-1 0,1 0,0 0,-1 0,1 0,0 0,0 0,-1 0,1 0,0-1,-1 1,1 0,0 0,0 0,-1 0,1-1,0 1,0 0,-1 0,1-1,-4-4,-1 1,2-1,-1 0,1-1,-6-9,-46-105,5-3,5-1,-56-258,-2-403,95 657,8 89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21.8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796 2193,'-31'1,"0"2,1 1,-1 1,1 2,0 1,0 1,-34 17,24-8,1 2,1 2,1 1,-53 44,66-45,1 1,1 1,1 1,1 0,1 2,1 0,2 2,0-1,3 2,-13 34,12-21,2 0,2 1,2 0,1 0,3 1,2 83,3-112,1 0,0 0,1 0,0 0,1 0,13 28,-13-36,0 1,1-1,0 0,1 0,0-1,0 0,0 0,1 0,0 0,1-1,-1-1,1 1,9 4,5 0,0-1,1-1,0-1,1-1,-1-1,1-1,0-1,40 0,-16-3,1-3,0-2,62-15,-81 13,1-1,-2-1,1-2,-2-1,1-1,37-24,-55 30,0-1,-1 0,0 0,0-1,-1-1,0 0,-1 0,0-1,0 0,-1 0,-1 0,0-1,0 0,-1-1,-1 1,0-1,3-21,-5 15,0-1,-2 1,0-1,-2 1,0-1,-1 1,-1 0,0 0,-2 0,0 1,-1 0,-11-20,-13-17,-2 2,-56-69,51 72,37 49,1 1,-1-1,0 0,1 0,-1 1,1-1,-1 0,1 0,-1 0,1 1,-1-1,1 0,0 0,0 0,-1 0,1 0,0 0,0 0,0 0,0-1,14 2,30 20,-44-20,195 110,-114-61,2-3,166 64,-197-93,1-3,0-1,1-3,1-3,83 2,-115-9,0-1,0-1,0 0,-1-2,1-1,-1-1,0 0,0-2,0-1,-1 0,-1-2,0 0,0-1,-1-1,30-27,-44 34,1 0,-1-1,-1 1,1-1,-1-1,0 1,-1 0,1-1,-2 0,1 0,-1 0,0 0,-1 0,0 0,0 0,0-1,-1 1,-1 0,1 0,-4-16,-4-10,-2 0,-1 0,-25-51,23 54,-407-901,322 723,-208-325,254 457,-3 3,-3 2,-4 3,-2 2,-3 4,-3 2,-85-56,29 42,113 68,0 1,-1 0,0 1,0 1,0 0,0 1,-24-2,36 5,0 0,0 0,1 0,-1 0,0 0,0 1,0-1,0 1,1-1,-1 1,0 0,0-1,1 1,-1 0,1 0,-1 0,1 1,-1-1,1 0,0 0,-1 1,1-1,0 1,-1 1,0 1,0 0,0 0,1 1,0-1,0 0,0 1,0-1,1 1,-1 8,2 7,1 1,1-1,8 29,1-8,2 0,2 0,1-2,3 0,0-1,3-1,1-1,2-1,1-1,1-2,2-1,2-1,0-1,2-2,1-2,1-1,1-1,61 26,-22-18,147 40,86-4,48 13,-331-73,0 1,-1 1,0 1,0 1,-1 1,-1 1,0 1,-1 2,0 0,-2 1,0 1,0 0,31 42,-35-36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22.9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1272,'77'-85,"-58"62,1 0,2 1,36-30,-16 25,1 2,1 1,63-22,0-2,16-15,-2-5,-4-5,-3-5,-4-6,137-132,-186 156,155-144,-209 197,1 1,-1 0,1 0,0 1,1 0,16-8,-22 12,0 0,0 1,0 0,0-1,-1 1,1 0,0 0,0 1,0-1,0 0,0 1,0 0,0 0,-1 0,1 0,0 0,-1 0,1 1,-1-1,1 1,-1 0,0 0,0 0,1 0,-1 0,2 4,153 196,-79-118,134 114,108 51,-318-247,7 4,-1 0,0 0,-1 1,1 0,-2 0,9 11,-10-8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23.2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42,'0'-4,"0"-6,4 0,6 0,1 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24.0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223 203,'-1'4,"0"0,0 0,-1 0,1-1,-1 1,0 0,0 0,0-1,0 0,-3 5,-10 15,-19 50,3 2,4 0,3 2,3 1,3 0,-12 144,29-205,1 0,0 0,2 0,0 0,1 0,0 0,10 27,-11-39,1 1,0 0,-1-1,2 0,-1 0,1 0,-1 0,1 0,1-1,-1 1,0-1,1 0,0-1,0 1,0-1,1 0,-1 0,1-1,0 1,-1-1,1 0,0-1,0 0,9 1,5-2,0-1,-1-1,1 0,-1-2,0 0,0-2,-1 0,33-15,-16 7,252-109,-234 96,-1-2,-2-3,58-47,-101 73,0 0,-1 0,0-1,0 0,0 0,-1-1,0 0,0 1,-1-2,0 1,5-17,-8 21,0 0,0-1,0 1,-1-1,0 1,0-1,0 1,-1-1,1 1,-1-1,0 1,0-1,-1 1,1 0,-1 0,0 0,0 0,-1 0,1 0,-1 0,0 1,1-1,-2 1,1 0,-7-5,-56-41,-83-46,33 22,-47-34,-158-107,315 209,0 0,0-1,0 0,0 0,1 0,-5-9,9 14,0 0,0 0,0 0,0 0,1 0,-1 0,0-1,1 1,-1 0,1-1,-1 1,1 0,0-1,-1 1,1 0,0-1,0 1,0-1,0 1,0 0,0-1,0 1,1-1,-1 1,0 0,1-1,-1 1,1 0,0-1,-1 1,1 0,0 0,0 0,0 0,0 0,0 0,0 0,0 0,0 0,0 0,0 0,2 0,8 0,-1 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24.9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54,'10'0,"1"2,0-1,-1 2,1-1,-1 1,0 1,0 0,0 0,12 8,82 57,-87-56,280 221,35 26,-321-252,-6-6,-1 1,0 0,1 0,-1 0,0 1,-1-1,1 1,-1 0,1 0,-1 0,4 8,-7-12,0 0,0 1,0-1,0 0,0 0,0 0,0 1,0-1,1 0,-1 0,0 0,0 1,0-1,0 0,0 0,0 0,-1 1,1-1,0 0,0 0,0 0,0 1,0-1,0 0,0 0,0 0,0 1,0-1,-1 0,1 0,0 0,0 0,0 1,0-1,-1 0,1 0,0 0,0 0,0 0,0 0,-1 0,1 0,0 0,0 0,-1 1,1-1,0 0,0 0,0 0,-1 0,1 0,0 0,0 0,0-1,-1 1,1 0,0 0,0 0,0 0,-1 0,1 0,0 0,0 0,0 0,0-1,-1 1,1 0,-15-8,7 1,0-1,1 0,0-1,1 0,0 0,0 0,-5-13,-31-75,36 81,6 15,-39-98,4-2,-25-120,58 215,1 0,0 0,1 0,-1 0,1 0,0 0,1 0,-1 0,1 0,0 0,3-8,-3 13,0-1,0 1,0-1,0 1,0 0,0-1,0 1,0 0,0 0,1 0,-1 0,1 0,-1 0,1 0,-1 0,4-1,-2 1,1 1,0-1,-1 1,1-1,0 1,-1 0,1 1,0-1,-1 1,6 1,22 6,-1 2,0 1,53 28,78 58,-31-1,-78-56,60 37,-92-66,1 0,1-1,0-2,43 12,-40-15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26.3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1963,'-39'97,"-21"47,-63 237,115-349,-4 16,2 1,-8 88,17-126,1 1,0-1,0 0,1 1,1-1,0 0,0 0,1 0,1 0,0 0,0-1,1 0,0 0,1 0,0 0,0-1,1 0,9 9,-7-11,1 0,-1-1,2 0,-1-1,1 1,-1-2,1 0,1 0,-1-1,0 0,1-1,0-1,-1 1,1-2,17-1,-2 0,0-2,0-1,-1-1,1-1,40-16,-58 17,1 0,-1 0,0-1,0 0,0 0,-1-1,0 0,0-1,-1 0,0 0,-1-1,1 1,-2-1,1-1,-1 1,-1-1,0 0,0 0,3-14,4-21,-1-2,-3 1,2-53,-6 61,9-118,-7 0,-24-257,18 407,1 0,-1 0,0 0,0 0,0 0,-1 0,0 0,-4-9,6 15,0 0,0 1,0-1,0 0,0 0,0 0,0 1,0-1,0 0,0 0,0 0,0 1,0-1,0 0,-1 0,1 0,0 1,0-1,0 0,0 0,0 0,0 1,0-1,-1 0,1 0,0 0,0 0,0 0,0 1,-1-1,1 0,0 0,0 0,0 0,-1 0,1 0,0 0,0 0,-1 0,1 0,0 0,0 0,0 0,-1 0,1 0,0 0,0 0,0 0,-1 0,1 0,0 0,0 0,0 0,-1 0,1-1,0 1,0 0,0 0,-1 0,1 0,0 0,0-1,0 1,0 0,-2 20,4-9,0 0,1 0,0 0,1 0,0-1,0 0,1 1,1-2,0 1,0 0,1-1,0-1,11 12,-5-8,-1-1,2-1,-1 0,1-1,1 0,-1-2,2 1,23 7,-21-9,278 82,-252-78,0-2,1-2,0-2,82-3,-121-2,0 0,0 0,0 0,0 0,0-1,-1 0,1 0,-1-1,1 1,-1-1,0 0,0-1,0 1,5-6,-4 2,1 0,-2 0,1-1,-1 1,-1-1,1 0,-1-1,4-12,1-10,-2 0,0-1,-3 1,2-43,-1-25,-4-1,-5 1,-4-1,-4 1,-45-174,37 208,-2 1,-3 1,-2 1,-3 2,-3 0,-3 3,-2 1,-2 1,-70-72,46 64,-2 3,-3 3,-2 3,-2 3,-3 4,-1 2,-97-38,172 82,-41-13,42 14,0 0,1 0,-1-1,1 1,-1 0,0 0,1 0,-1 0,0 0,1 0,-1 0,0 0,1 0,-1 0,0 0,1 0,-1 1,1-1,-1 0,0 0,1 1,-1-1,1 0,-1 1,1-1,-1 0,1 1,-1-1,1 1,-1-1,1 1,-1-1,1 1,0 0,-1-1,1 1,0-1,0 1,0 0,-1-1,1 1,0-1,0 1,0 0,0-1,0 1,0 0,0-1,0 1,0 0,0-1,0 1,1 0,-1-1,0 1,0-1,1 1,-1 0,7 15,1-1,0 0,1-1,0 0,1 0,1-1,15 15,9 13,895 1188,-859-1128,162 179,-221-268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27.5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1192,'0'-2,"1"1,-1-1,1 0,0 0,0 0,0 0,0 0,1 1,-1-1,0 1,1-1,-1 1,1-1,-1 1,1 0,3-2,30-19,-5 9,0 2,1 0,0 2,0 2,1 0,0 2,0 2,33 0,258 22,-316-19,53 6,0 2,-1 2,92 29,-149-38,1 0,0 1,-1-1,1 0,0 1,-1 0,0-1,1 1,-1 0,0 0,0 1,0-1,0 0,-1 1,1-1,-1 1,1-1,1 6,-3-7,1 0,-1 0,0 0,0 0,0 0,0 0,0 0,0 0,0 0,0 0,-1 0,1 0,0 0,0 0,-1 0,1 0,-1 0,1 0,-1 0,1-1,-2 2,1 0,-1-1,0 0,1 0,-1 0,0 0,0 0,0 0,0 0,0 0,0-1,0 1,0-1,0 0,-3 1,-2-1,1-1,0 1,0-1,0 0,-1-1,1 1,0-1,1-1,-1 1,0-1,1 0,-1 0,1-1,0 1,0-1,0 0,-6-8,-10-10,2 0,-23-34,-6-14,3-3,4-1,-44-107,64 128,2-1,3-1,3-1,1 0,-7-112,19 156,0 0,0 0,1 0,0 0,1 0,1 0,0 1,0-1,9-18,-8 23,0 0,1 1,-1 0,1 0,1 0,-1 0,1 1,0 0,0 0,0 1,1-1,0 2,0-1,0 1,13-5,-3 3,0 1,1 0,-1 2,1 0,0 1,0 0,0 2,-1 0,1 1,0 1,17 4,9 5,-1 2,0 2,45 24,-35-12,-2 3,-1 1,81 70,116 138,-72-40,-145-162,-2 2,-2 0,30 64,-46-80,-6-11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53.4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31,'0'-2,"-1"1,1 0,-1 0,1 0,-1 0,1 0,-1 0,0 0,0 0,1 1,-1-1,0 0,0 0,0 1,0-1,0 0,0 1,0-1,0 1,0-1,0 1,0 0,0-1,0 1,-1 0,1 0,-2 0,-38-5,37 5,-25-2,15 0,0 0,0 2,0-1,0 2,0 0,0 0,-27 8,39-8,0 0,0 1,0-1,0 1,0-1,1 1,-1 0,0 0,1-1,0 1,-1 0,1 0,0 1,0-1,0 0,0 0,1 0,-1 1,1-1,-1 0,1 1,0 2,2 60,0-52,45 334,-15-130,103 552,-65-368,-59-324,-10-66,18 121,67 242,-79-354,-2 0,2-1,16 33,-21-49,-1 0,1 0,0 0,0 0,0 0,0 0,0 0,0-1,1 0,0 1,-1-1,1 0,0 0,0 0,0 0,0-1,0 1,0-1,1 0,-1 0,0 0,8 0,-8-1,0-1,-1 1,1-1,0 0,0 0,0 0,-1-1,1 1,-1-1,1 1,-1-1,1 0,-1 0,0 0,0 0,0-1,0 1,-1 0,1-1,2-3,30-65,-23 44,37-66,-38 80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28.2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0 539,'61'65,"-30"-30,49 41,-20-28,1-4,3-1,119 58,-139-81,2-2,0-1,1-3,1-2,0-1,93 6,-129-16,-1-1,0 0,0-1,1 0,-1-1,0 0,13-4,-20 4,0 0,0 0,0 0,0 0,0-1,-1 1,1-1,-1 0,0 0,0 0,0 0,0-1,0 1,-1-1,1 0,-1 0,0 0,0 0,-1 0,1 0,0-6,2-10,-1 1,-1-2,-1 1,-1 0,0 0,-2 0,0 0,-2 0,0 0,-7-19,-4-6,-2 0,-2 1,-27-46,-8-4,-4 2,-4 3,-83-91,143 178,-3-4,0 0,0 1,0-1,-1 1,0 1,0-1,-1 1,-12-7,19 11,-1-1,1 1,0 0,-1 0,1 0,-1 0,1 0,0 0,-1-1,1 1,0 0,-1 0,1 0,-1 0,1 0,0 0,-1 0,1 1,0-1,-1 0,1 0,0 0,-1 0,1 0,0 1,-1-1,1 0,0 0,-1 0,1 1,0-1,0 0,-1 0,1 1,0-1,0 0,-1 1,1-1,0 0,0 1,0-1,0 0,0 1,0-1,-1 1,1-1,0 0,0 1,0-1,0 0,0 1,6 22,2-3,1-1,1 0,0-1,2 0,18 22,78 79,-36-51,4-3,1-4,153 91,-213-142,1 0,0-1,1-1,38 12,-31-15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29.3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0 467,'241'11,"-210"-6,0 0,-1 2,0 2,0 0,47 24,-48-19,0 2,-2 0,0 3,-1 0,31 30,-47-40,0 1,-1 1,0 0,-1 0,0 1,-1 0,-1 0,0 0,0 1,-1 0,-1 0,0 1,-1-1,3 27,-5-30,-1 0,0 0,-1 0,0 0,0 0,-6 16,7-24,0-1,-1 0,1 0,-1 0,1 0,-1 0,0 0,1 0,-1 0,0 0,0 0,0 0,1 0,-1 0,0-1,0 1,0 0,0-1,0 1,-1-1,1 1,0-1,0 1,-2-1,1 0,0-1,-1 1,1-1,0 0,-1 1,1-1,0-1,0 1,0 0,0 0,0-1,0 1,0-1,0 0,1 1,-1-1,-2-3,-11-14,1-1,1 0,0-1,2-1,0 1,2-2,-14-44,8 6,-16-116,27 140,1 1,3-67,0 101,1-1,-1 1,1 0,-1 0,1-1,0 1,0 0,0 0,0 0,0 0,1 0,-1 0,0 0,1 1,0-1,-1 0,1 1,0-1,0 1,0 0,0 0,0-1,0 1,0 0,0 1,0-1,0 0,4 0,6-1,0 0,0 1,0 1,17 1,-10-1,14 2,1 0,-1 3,-1 1,1 1,37 14,-18-2,0 2,64 38,-95-47,-1 2,0 0,-1 1,27 27,-39-35,0 0,-1 0,0 1,-1-1,1 1,-2 1,1-1,-1 1,0-1,-1 1,0 0,0 1,-1-1,2 14,-4-22,0 0,0 0,0 0,0 0,1 0,-1 0,-1 0,1 0,0 0,0 0,0 0,0 0,-1 0,1 0,0 0,-1 0,1-1,-1 1,1 0,-1 0,1 0,-1 0,0-1,1 1,-1 0,-1 0,1-1,0 0,0 0,0 0,-1 0,1 0,0-1,0 1,0 0,0 0,0-1,0 1,0-1,0 1,0-1,0 0,0 1,0-1,-1-1,-5-4,1 0,-1 0,1-1,-8-12,-1-6,1 0,0-2,2 1,2-2,0 1,-10-52,17 63,1 0,0 0,1 0,1-1,1 1,0 0,1-1,1 1,0 0,1 1,1-1,0 1,12-24,-10 26,1 1,0-1,1 2,0-1,0 1,2 1,-1 0,1 0,0 1,17-10,-22 15,1 1,-1 0,1 0,-1 0,1 1,0 0,0 1,0-1,0 1,0 1,0-1,1 1,-1 1,0-1,0 1,0 0,0 1,0-1,0 2,-1-1,1 1,12 6,6 8,0 2,-1 0,-1 2,-1 0,0 2,-2 0,-1 2,-1 0,22 39,-21-28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30.2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76,'0'0,"0"-1,0 0,0 0,1 0,-1 0,0 1,1-1,-1 0,1 0,-1 1,1-1,-1 0,1 1,-1-1,1 0,-1 1,1-1,0 1,-1-1,1 1,0-1,0 1,0 0,-1-1,1 1,0 0,0-1,0 1,-1 0,1 0,0 0,0 0,0 0,0 0,1 0,33 4,2 5,-2 2,1 1,59 30,99 67,-128-70,75 45,-4 7,-4 5,219 205,-348-296,-1-3,0 0,-1 1,1-1,-1 1,1-1,-1 1,0 0,0 0,0 0,-1 0,1 0,-1 1,1-1,-1 0,0 1,0 4,-1-8,0 0,0 1,0-1,0 0,0 0,0 1,0-1,0 0,0 0,0 0,0 1,0-1,-1 0,1 0,0 1,0-1,0 0,0 0,-1 0,1 0,0 1,0-1,0 0,-1 0,1 0,0 0,0 0,-1 0,1 1,0-1,0 0,-1 0,1 0,0 0,0 0,-1 0,1 0,0 0,0 0,-1 0,1 0,0 0,0-1,-1 1,1 0,0 0,0 0,0 0,-1 0,1 0,0-1,0 1,-1 0,1 0,0 0,0 0,0-1,0 1,0 0,-1 0,1 0,0-1,0 1,0 0,0 0,0-1,0 1,-13-17,3-6,1-1,1 0,1-1,1 0,1 0,-2-45,5 32,2 0,2 0,12-72,-8 87,1-1,1 1,1 0,1 1,2 0,0 1,0 0,2 1,1 1,0 0,2 1,25-23,-21 22,1 2,0 0,2 1,-1 2,2 0,0 2,0 0,1 2,1 1,45-10,-62 18,0-1,0 1,0 1,0 0,0 0,0 1,0 1,0-1,0 1,-1 1,1 0,-1 0,0 1,1 1,-2-1,16 11,-14-7,-1 0,1 1,-2 0,1 1,-2 0,1 0,-1 0,-1 1,0 0,0 1,-1-1,0 1,2 14,-1 0,-1 1,-2 0,0 0,-2 0,-1 0,-2 0,0 0,-2 0,0 0,-2-1,-1 1,-18 42,3-18,-2 0,-2-2,-2-1,-2-1,-45 52,39-56,-2-1,-56 48,78-76,-2 0,0-2,0 0,-1-1,-1 0,0-2,0 0,-41 10,54-17,1-1,0 0,0 0,-1-1,1 0,0 0,-1 0,-7-2,11 1,0 0,0 0,0 0,1-1,-1 1,0 0,1-1,-1 0,1 0,-1 0,1 0,0 0,0 0,0 0,0-1,0 1,0-1,-1-4,-9-20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31.4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466 1766,'47'-31,"66"-57,-52 37,-14 15,-1-3,63-70,-95 92,-1 0,0-1,-1 0,-1-1,-1 0,0-1,-2 0,0-1,-2 0,7-31,-10 28,0-1,-2 0,-1 1,-1-1,-2 0,0 1,-1-1,-1 1,-2 0,0 1,-1 0,-22-41,21 47,0 1,-1 1,-1-1,-1 1,0 1,0 0,-2 1,0 1,0 0,-1 1,0 0,-1 1,-1 1,1 0,-1 1,-1 1,-28-7,33 11,0 1,0 0,0 1,0 1,0 0,0 0,0 2,0 0,0 0,0 1,-15 5,10 0,1 0,-1 0,1 2,1 0,0 1,-29 26,17-10,1 2,1 2,2 0,1 1,1 2,-32 69,24-34,2 1,-27 118,44-140,2 0,3 1,1 0,3 0,4 51,-1-87,0 1,1 0,1 0,0-1,1 0,1 1,0-1,1-1,8 16,-9-21,1 0,-1 0,1 0,0-1,1 0,0 0,-1-1,2 0,-1 0,1 0,0-1,0 0,0-1,0 0,13 4,19 1,-1-1,2-2,-1-1,59-3,-12-6,90-17,-71 3,-1-4,-1-5,149-61,-200 67,-2-3,-1-1,-1-3,-1-3,-2-1,-1-2,-1-2,51-57,-71 63,0 0,-2-1,-2-2,-1 0,-1-1,-2-1,-2 0,-1-1,-2-1,-1 0,-2 0,-2-1,-2 0,-1 0,-2 0,-1 0,-2 0,-2 0,-2 0,-2 1,-1 0,-1 0,-3 1,-1 0,-1 1,-32-53,21 48,-1 1,-62-67,71 88,0 1,-2 1,0 0,-1 2,-1 0,-45-22,59 34,1-1,-1 1,-1 1,1 0,0 0,-1 0,1 1,-1 1,1-1,-1 1,1 1,-13 1,15 0,1-1,-1 1,0 1,0-1,1 1,0 0,-1 0,1 1,0-1,1 1,-1 0,1 1,-1-1,1 1,1 0,-1 0,-5 10,-1 4,0 2,2-1,0 1,2 0,0 1,1 0,1 0,1 0,1 0,1 0,1 1,5 37,0-27,2 1,1-2,1 1,2-1,2 0,0-1,31 50,-19-44,1 0,3-2,0-2,2 0,2-2,1-1,1-2,1-2,1-1,2-1,58 25,-90-46,1 1,-1 0,0 0,0 1,0 0,0 0,9 10,-15-13,1 1,0-1,-1 1,1 0,-1 0,0-1,0 1,0 0,0 0,0 0,-1 0,1 0,-1 0,0 1,0-1,0 0,0 0,-1 0,1 0,-1 0,0 0,0 0,-1 3,-12 40,1 1,3 1,2-1,2 2,2-1,4 82,0-121,0-1,1 1,0 0,1-1,0 1,0-1,1 0,0 0,0 0,1 0,0 0,0 0,1-1,0 0,0 0,1 0,-1-1,2 0,-1 0,1 0,0-1,0 0,0 0,1-1,-1 0,1 0,0-1,0 0,1-1,-1 1,1-1,-1-1,1 0,0 0,-1-1,10 0,2-1,8 2,-1-3,1 0,-1-1,36-10,-48 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32.6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1549,'9'0,"1"-1,-1-1,0 0,0 0,0 0,13-7,11-2,314-87,408-61,370 2,-996 141,1559-181,-854 103,-704 78,-599-63,-820-188,1162 243,-383-78,12-28,494 129,-6-2,-1 0,1 0,1-1,-1 0,0-1,1 0,-9-7,17 12,1-1,-1 1,1-1,-1 1,1 0,-1-1,1 1,0-1,-1 1,1-1,-1 1,1-1,0 0,0 1,-1-1,1 1,0-1,0 0,0 1,-1-1,1 0,0 1,0-1,0 0,0 1,0-1,1 0,-1 1,0-1,0 1,0-1,1-1,20-14,37-3,-56 19,109-24,147-12,114 11,262 28,-525 7,0 4,0 6,185 57,-250-61,-1 1,-1 2,0 2,-2 1,0 3,-2 1,-1 2,-1 1,-1 2,51 60,-78-82,-1 2,-1-1,1 1,-1 0,-1 0,0 0,-1 1,0 0,-1 0,0 0,-1 0,0 0,0 19,-4-8,0 0,-1 0,-1 0,-1-1,-1 1,-12 27,-112 319,32 9,95-362,-16 110,17-111,1 0,1 0,1 0,0 0,1 0,4 17,4-9,2-6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34.0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0 547,'6'6,"-1"1,-1 0,1 0,-1 0,-1 0,5 11,7 13,52 101,-6 3,46 152,50 296,-82-197,-61-286,3 192,-17-288,-2-11,-4-28,-5-56,-21-416,38-603,19 751,-24 353,11-50,-12 54,0 1,1 0,-1-1,1 1,-1 0,1-1,0 1,-1 0,1 0,0 0,0 0,0 0,0 0,0 0,0 0,0 0,0 0,0 1,0-1,1 0,-1 1,0-1,0 1,1-1,-1 1,0 0,1-1,-1 1,0 0,1 0,-1 0,1 0,-1 0,0 0,2 1,9 4,-1 0,0 1,0 1,-1 0,0 0,0 1,0 1,-1-1,9 12,12 9,302 281,452 402,-761-692,97 76,-102-83,0-1,2 0,-1-2,34 13,-47-21,-1 0,1-1,0 1,-1-1,1-1,0 1,0-1,9-1,-14 1,0 0,1-1,-1 1,0 0,0-1,1 1,-1-1,0 1,0-1,0 1,0-1,1 0,-1 0,0 0,0 1,-1-1,1 0,0 0,0 0,0 0,-1-1,1 1,0 0,-1 0,1 0,-1-1,0 1,1 0,-1 0,0-1,0 1,1 0,-1-1,0 1,-1 0,1 0,0-1,0 1,0 0,-1-1,1 1,-1 0,0-1,-9-26,-1 1,-1 0,-2 1,-1 0,-24-32,10 15,24 36,-329-523,35-19,282 514,1-1,2 0,1-1,2-1,-11-69,20 73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34.7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203 199,'-7'5,"1"0,-1 1,1-1,1 1,-1 1,1-1,0 1,0 0,1 0,-4 9,1-4,-9 16,1 2,2 0,1 0,2 1,-10 42,15-50,1 0,1 1,1 0,1 0,2-1,0 1,1 0,5 24,-3-37,0 0,0 0,1-1,0 1,1-1,0-1,1 1,0-1,1 0,-1 0,2-1,-1 0,1-1,0 0,1 0,16 9,15 5,0-2,82 26,-89-34,-3 0,0-1,1-2,1-1,38 4,-62-10,0-1,0 0,0 0,0-1,0 0,0-1,0 0,0 0,-1-1,1 0,-1-1,1 0,-1 0,-1 0,1-1,-1 0,1-1,-1 0,11-13,-7 6,-1 0,0-1,-1-1,0 0,-2 0,0-1,0 1,-1-2,-1 1,3-19,-5 11,0-1,-1 0,-2 0,0 0,-2 0,-6-31,-3 5,-2 2,-3-1,-2 2,-2 0,-2 1,-29-45,38 69,-1 1,-1 1,-1 1,-35-35,44 48,-1 0,-1 1,1 0,-1 0,0 1,0 0,-1 0,1 1,-1 0,0 1,0 0,0 1,-1 0,-19-1,7 4,0 1,0 1,0 1,0 1,0 0,-41 18,-126 71,146-71,38-20,5-3,0 1,0-1,0 1,0-1,0 1,0-1,0 1,0-1,0 1,0 0,0 0,1-1,-1 1,0 0,0 0,1 0,-2 2,4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35.8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1 571,'29'0,"14"0,44 5,-72-3,-1 1,1 0,-1 1,0 0,0 1,23 13,-9-2,-2 1,0 2,-1 1,-1 1,-1 0,-1 2,33 44,-51-61,0 1,0-1,-1 1,0 0,5 14,-8-19,1-1,0 1,-1-1,0 1,1-1,-1 1,0-1,0 1,0-1,0 1,0-1,0 1,0-1,0 1,-1-1,1 1,-1-1,1 1,-1-1,1 0,-1 1,0-1,0 0,1 1,-1-1,0 0,0 0,-1 0,1 0,0 0,0 0,0 0,-1 0,1 0,-3 0,2 0,1-1,-1 0,0 0,1 0,-1 0,0 0,1 0,-1-1,0 1,1-1,-1 1,1-1,-1 1,1-1,-1 0,1 0,-1 0,1 0,0 0,-1 0,1 0,0 0,0 0,0-1,-2-2,-23-39,24 40,-16-38,1-1,2 0,2-1,2 0,2-1,-4-45,-2-271,15 353,-1-6,1 0,1 0,0 0,1 0,4-16,-5 26,0 0,1 0,-1 0,0 1,1-1,0 0,-1 1,1-1,0 1,0-1,1 1,-1 0,0 0,1 0,-1 0,1 1,0-1,-1 1,1-1,0 1,0 0,0 0,0 0,0 1,0-1,0 1,4-1,4 1,-1 1,1 0,-1 0,1 1,-1 1,0-1,0 2,0-1,0 1,0 1,16 11,3 2,-1 2,34 33,-10-3,-2 3,-2 2,-3 2,-2 2,66 123,-98-158,-1 1,-1 1,-1-1,7 51,2 3,-10-57,2-6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36.2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1 345,'8'-4,"11"-2,11-8,13-5,15-5,11-5,5-7,-1-1,0-3,-5 6,-9 4,-7 3,-8 2,-11 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36.9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1,'0'4,"0"10,12 18,21 30,22 33,17 29,18 23,6-1,7 3,20 19,14 9,4 0,-6-19,-16-26,-21-29,-19-27,-23-22,-20-21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54.7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76,'-2'3,"-1"1,1-1,0 0,0 1,0 0,0-1,1 1,-1 0,1 0,0 0,0 0,0 7,-2 54,3-45,6 252,-1-222,2-1,2 0,22 70,-30-116,0 0,1 0,-1 1,1-1,-1 0,1 0,0 0,0-1,0 1,1 0,-1-1,0 1,1-1,0 0,0 0,-1 0,1 0,0-1,1 1,-1-1,0 0,0 1,1-2,-1 1,0 0,1-1,-1 1,1-1,-1 0,1 0,-1 0,1-1,3 0,6-2,-1 0,0-1,0 0,0 0,-1-2,1 1,-1-2,12-8,-17 10,0-2,1 1,-2-1,1 1,-1-2,0 1,-1 0,1-1,-1 0,-1 0,0 0,3-10,2-10,-1 0,4-39,-5-1,-3 1,-7-96,4 158,0 0,-1 0,0 0,0 0,0 0,0 1,-1-1,0 0,0 1,0-1,-6-7,2 5,0 1,-1 0,0 0,0 1,-10-6,8 5,2 0,0 1,1-1,0-1,0 1,0-1,-7-11,11 13,-1 0,0 1,0-1,0 1,-1 0,1 0,-1 0,0 1,0-1,-1 1,1 0,-1 0,1 1,-1-1,0 1,0 0,0 0,0 1,-9-2,8 2,0 0,0 0,-1 1,1 0,0 0,0 1,-1 0,1 0,0 0,0 1,0 0,-11 5,1 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37.6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73 846,'-1'-10,"-1"-1,1 1,-2 0,1-1,-2 1,-4-10,-5-19,2 1,2 0,2-1,-4-72,10 96,2 0,-1 1,2-1,0 1,1 0,0 0,1 0,0 0,2 0,-1 1,2 0,0 0,15-21,-3 12,2 0,0 1,1 2,1 0,1 1,30-16,-12 10,1 2,2 2,46-14,-73 27,1 2,0 0,1 1,-1 1,1 1,-1 1,1 0,0 2,-1 0,1 1,-1 1,1 1,-1 1,0 0,-1 2,1 0,-1 1,-1 0,0 2,0 0,0 1,-1 1,-1 0,0 1,-1 0,16 21,-6-5,-2 1,0 1,-3 1,26 56,43 144,-85-225,0 0,-1 0,0 1,-1-1,0 0,0 1,0-1,-1 0,0 1,-1-1,0 1,0-1,-3 11,2-12,-2 0,1 1,-1-2,0 1,0 0,0-1,-1 0,0 0,0 0,0 0,0-1,-1 0,0 0,-9 4,-35 18,-95 34,60-28,59-21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38.9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2057,'19'-1,"1"0,0-2,-1 0,0-1,0-1,30-13,106-57,-93 42,425-247,-428 239,-1-2,-3-2,-2-3,-1-3,81-103,-122 139,-1 0,-1 0,0-1,-1 0,-1-1,0 0,-2 0,0 0,0-1,2-29,-6 34,-1-1,0 1,-2 0,1 0,-1 0,-1 0,-1 1,1-1,-2 1,0 0,0 0,-1 0,-1 1,0 0,-10-13,3 7,0 1,-2 0,0 1,-1 0,0 2,-1 0,0 1,-1 0,-1 2,0 0,0 1,-1 2,0 0,0 1,0 1,-1 0,0 2,0 1,0 1,0 0,0 2,-23 3,16 0,0 2,1 0,0 2,0 1,1 1,0 1,1 2,0 0,1 2,0 1,2 0,0 2,0 1,2 1,0 1,-23 31,13-7,3 2,1 1,3 1,2 2,2 0,2 1,3 0,1 2,-9 93,20-124,1 0,1 0,1 0,2 0,0 0,1 0,1-1,2 1,0-1,10 24,-9-32,0 0,1 0,1 0,0-1,1 0,0-1,1 0,0-1,1 0,1 0,0-2,0 1,0-2,1 0,20 8,7 1,1-3,0-2,1-1,0-2,1-2,55 1,-14-6,-1-3,115-17,-112 4,0-3,-1-4,-1-3,-1-5,-1-2,-2-5,145-87,-175 89,-2-2,-1-3,-2-2,-1-1,41-53,-55 56,-2-2,-2-1,-1-1,-2-1,-3-1,30-86,-36 84,-3-1,-1 0,-3 0,-1-1,-3 0,-2-67,-4 90,-1 1,0 0,-2 1,-1-1,-1 1,-1 0,-2 1,0-1,-1 2,-1 0,-1 0,-1 1,-1 1,-21-22,10 16,-2 1,-1 2,-1 0,-1 2,0 2,-2 1,-35-15,23 15,0 1,-2 3,1 1,-95-12,131 24,0 0,0 1,-1 0,1 1,-17 2,25-2,0-1,1 0,-1 1,0-1,1 1,-1 0,1-1,-1 1,1 0,-1 0,1 0,0 0,-1 0,1 0,0 0,0 1,-1-1,1 0,0 1,1-1,-1 1,0-1,0 1,0-1,1 1,-1-1,1 1,0 0,-1-1,1 1,0 0,0 0,0-1,0 1,0 0,0-1,1 1,-1 0,0-1,1 1,-1 0,2 2,2 4,0 0,1 0,0 0,0 0,1-1,-1 1,2-1,-1-1,1 1,0-1,9 5,20 14,41 22,-49-32,258 135,75 46,-349-188,1 0,-1 0,-1 1,1 1,17 20,-26-27,-1 0,0 0,0 1,0-1,0 1,-1-1,0 1,1-1,-1 1,0 0,-1 0,1-1,-1 1,0 0,0 0,0 0,0 0,0-1,-1 1,0 0,0 0,0-1,0 1,0-1,-1 1,0-1,-2 5,-30 46,-45 55,-29 45,81-106,1 2,-35 101,53-126,1 0,1 1,1-1,1 1,2 0,0 0,2 1,4 38,-2-56,1 1,0-1,0 0,0 0,2 0,-1 0,1 0,0-1,1 0,0 0,0-1,0 1,1-1,0-1,1 1,11 7,10 5,1-2,1-1,41 16,-62-28,0 0,0 0,0-1,0-1,1 1,-1-2,1 0,-1 0,1 0,20-3,-24 0,1 0,0 0,-1-1,1 0,-1 0,0 0,0-1,-1-1,1 1,-1-1,1 0,-2 0,1-1,0 0,4-7,15-22,-2-1,-2-1,-1-1,17-47,-14 33,2-4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39.3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1,'0'4,"4"5,5 10,6 14,13 10,0 14,6 10,-1 1,0 3,2-8,-6-5,-6-10,-8-7,-7-12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39.6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16,'0'-4,"8"-2,3 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40.5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93,'-27'30,"0"0,3 2,-40 66,51-75,2 0,1 1,0 0,2 0,1 1,1 0,-4 30,10-50,-1 0,1 0,0 0,0 0,0 1,1-1,0 0,0 0,0 0,1-1,0 1,-1 0,2 0,-1-1,0 1,6 6,-3-6,-1-1,1 1,0-1,1 0,-1 0,1 0,0-1,0 0,0 0,0-1,8 3,15 1,-1 0,1-2,0-2,49 0,-60-2,30 0,200-6,-242 6,-1-1,1 1,0-1,-1 0,0-1,1 1,-1-1,0-1,0 1,1 0,-2-1,1 0,0 0,7-8,-8 7,-1-1,0 0,0 1,0-1,-1 0,0 0,0-1,0 1,-1 0,0-1,0 1,0-1,0 1,-1-12,-7-188,4 174,-2 0,-1 0,-1 0,-18-43,20 63,0 1,0 0,-1 1,-1-1,1 1,-2 0,-13-12,17 16,0 2,0-1,-1 0,0 1,0 0,0 0,0 1,0-1,0 1,-1 0,1 0,-1 1,0 0,1 0,-1 0,-9 0,-4 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41.4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831 957,'-16'1,"0"1,0 0,0 2,0 0,0 0,1 2,-1 0,2 0,-1 1,1 1,0 1,-20 16,-5 6,1 3,-58 66,64-62,1 2,1 1,3 1,2 2,-32 72,54-110,0 1,1 0,0 0,0 0,1 0,0 1,0-1,1 0,-1 0,3 15,-2-19,1-1,0 1,0 0,0-1,0 1,1-1,-1 1,1-1,-1 0,1 1,0-1,0 0,0 0,0 0,0 0,0-1,1 1,-1-1,0 1,1-1,0 0,-1 0,1 0,-1 0,1 0,0-1,0 1,0-1,-1 0,5 0,8 1,0-2,0 0,0-1,0 0,0-1,0-1,21-8,96-47,-96 42,-2-2,0-1,-1-1,-1-2,44-42,-66 55,0-1,-1-1,0 1,-1-1,0-1,-1 0,10-24,-13 27,-2 0,1-1,-1 1,-1 0,0-1,0 1,-1-1,0 1,-1-1,0 1,-1-1,-2-10,-6-9,-1-1,-1 2,-1-1,-2 2,-32-49,-110-121,110 143,-121-144,-183-225,342 411,5 7,-1 0,0 0,0 0,0 1,-8-6,13 11,0-1,0 1,-1 0,1 0,0 0,-1-1,1 1,0 0,-1 0,1 0,0 0,-1 0,1-1,-1 1,1 0,0 0,-1 0,1 0,0 0,-1 0,1 0,-1 0,1 1,0-1,-1 0,1 0,0 0,-1 0,1 0,0 1,-1-1,1 0,0 0,-1 0,1 1,0-1,0 0,-1 1,1-1,0 0,0 1,0-1,-1 0,1 1,0-1,0 0,0 1,0-1,0 0,0 1,0-1,0 0,0 1,0-1,0 1,0-1,0 0,0 1,0-1,0 0,0 1,0-1,0 1,0-1,1 0,-1 1,0-1,1 1,6 29,23 30,2 0,3-3,3-1,2-1,57 58,130 109,-50-53,-151-142,9 10,52 42,-66-63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42.0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0,'0'4,"5"6,0 5,5 0,0 1,2 3,0-2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43.1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7:44.1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0,'-1'1,"0"-1,1 0,-1 0,0 1,1-1,-1 1,0-1,1 0,-1 1,1 0,-1-1,0 1,1-1,-1 1,1-1,0 1,-1 0,1-1,0 1,-1 0,1 0,0-1,0 1,-1 0,1 1,-5 25,3-20,-20 123,5 2,5-1,9 198,3-326,0 0,0 0,0 0,1 0,-1 0,1 0,0 0,0-1,0 1,0 0,0 0,1-1,-1 1,1-1,0 1,0-1,0 0,0 1,0-1,4 3,-2-3,0-1,0 1,-1-1,1 0,0 0,0-1,0 1,0-1,0 0,0 0,0 0,0 0,0-1,8-1,135-40,-22 5,-87 29,-19 5,-2-1,34-12,-46 14,0-1,0 1,0-1,-1 0,1 0,-1-1,0 1,0-1,0 0,0 0,-1 0,0 0,1-1,2-5,-6 10,0-1,0 1,0-1,1 1,-1-1,0 0,0 1,0-1,0 1,0-1,0 1,0-1,0 1,0-1,0 0,0 1,0-1,0 1,-1-1,1 1,0-1,0 1,-1-1,1 1,0-1,-1 1,1 0,0-1,-1 1,1-1,0 1,-1 0,1-1,-1 1,1 0,-1-1,1 1,-1 0,1 0,-1 0,1-1,-1 1,1 0,-1 0,0 0,1 0,-1 0,1 0,-1 0,1 0,-1 0,1 0,-1 1,-1-1,-39 3,40-2,-72 12,-8 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18.2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4744 0,'-35'3,"1"1,-1 2,1 1,1 2,-35 13,11-4,-261 78,-1139 316,1108-333,-3-15,-442 23,-104-85,871-4,0-2,0 0,0-2,-39-14,82 56,138 302,-83-172,787 1636,-111-409,-459-944,-33-56,-250-384,0-2,0 0,-1 1,0 0,4 14,-7-21,-1 0,0 0,1 0,-1 1,0-1,0 0,0 0,0 0,0 1,0-1,0 0,0 0,0 1,-1-1,1 0,0 0,-1 0,1 0,-1 0,1 0,-1 1,0-1,0 0,1-1,-1 1,0 0,0 0,0 0,0 0,0-1,0 1,0 0,0-1,0 1,0-1,0 1,-1-1,1 0,-2 1,-12 1,0 0,-1-2,1 0,-1 0,1-1,0-1,0-1,-1 0,2-1,-17-6,27 8,-358-128,6-31,-1079-626,1399 766,19 12,1-1,0-1,1 0,0-1,-16-16,29 26,0-1,0 0,0 1,1-1,-1 0,1 1,0-1,0 0,0 0,0 0,1 0,-1 0,1-1,0 1,-1 0,1 0,1 0,-1 0,1-5,5-8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56.2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0 175,'3'-5,"-1"1,1-1,0 1,0 0,0-1,0 1,1 1,-1-1,1 0,5-3,0-1,5-5,0 0,1 0,1 1,0 1,1 1,0 0,0 1,22-7,-33 14,1 0,-1 0,1 0,-1 1,1 0,0 1,-1 0,1 0,0 0,-1 0,1 1,-1 1,1-1,-1 1,1 0,-1 0,0 1,0 0,0 0,0 0,0 1,-1-1,0 1,0 1,0-1,0 1,5 7,31 37,-3 2,-2 2,33 64,-40-60,41 118,-60-142,-1 0,-3 0,0 1,-2 0,-1 47,9 118,-3-110,3 6,4-1,38 121,-51-201,5 26,-2 2,-2-1,-2 1,-6 81,1-15,3 356,1-459,-1 1,-1 0,1-1,-1 1,0 0,0-1,0 1,-1-1,0 1,-3 6,-6 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19.0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0,'3'1,"0"0,0 0,0 0,0 1,-1-1,1 1,0-1,-1 1,1 0,-1 0,1 0,-1 0,0 1,3 3,7 6,90 91,-4 4,96 136,-104-126,303 392,-389-504,0 1,0 0,-1-1,1 2,3 9,-3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20.0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267 939,'39'1,"31"0,-54-3,-27-3,-30-6,1-2,0-2,0-1,2-3,0-1,-49-34,83 51,0 0,-1 0,1 0,1-1,-1 1,1-1,-1 0,1 0,0-1,0 1,1-1,-1 1,1-1,0 0,1 0,-1 0,1 0,0 0,0 0,0 0,1 0,-1 0,2-1,-1 1,0 0,1 0,0 0,0 0,0 0,1 0,0 0,0 0,0 0,1 1,-1-1,5-4,13-19,1 2,2 1,37-34,-11 11,67-61,254-183,-364 289,-2-1,0 1,1 0,0 0,-1 1,1-1,6-1,-10 4,0-1,0 1,0 0,0 0,0 0,1 0,-1 0,0 0,0 1,0-1,0 0,0 0,0 1,0-1,0 0,0 1,-1-1,1 1,0 0,0-1,0 1,0-1,-1 1,1 0,0 0,0 0,-1-1,1 1,-1 0,1 0,-1 0,1 0,-1 0,0 0,1 0,-1 0,0 0,0 1,52 149,7-2,107 194,192 256,-249-434,202 233,-238-316,-4 4,-4 2,79 141,-116-162,-21-42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20.7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1 456,'4'0,"2"-4,7-6,11-5,9-8,11-5,11-5,17-6,8-5,8 2,1-1,-6 3,-14 4,-5 4,-10 3,-10 7,-12 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22.7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472 624,'-2'40,"-2"-1,-9 43,-1 5,-90 1291,77-873,26-487,-1 16,2 44,7-55,-7-23,1 0,-1 0,1 0,-1-1,1 1,-1 0,1 0,-1-1,0 1,1 0,-1 0,1-1,-1 1,0 0,1-1,-1 1,0-1,1 1,-1 0,0-1,0 1,1-1,-1 1,0-1,0 1,0-1,1 0,14-47,-12 7,-1 1,-1-1,-3 1,-7-47,3 30,-131-869,48 379,81 494,-53-398,31-1,30 443,-1 0,1 0,0-1,1 1,0 0,5-16,-6 23,1 0,0 0,0 0,0 0,0 0,1 0,-1 0,1 1,-1-1,1 0,-1 1,1-1,0 1,0 0,0-1,-1 1,1 0,0 0,1 1,-1-1,0 0,0 1,0-1,0 1,1-1,-1 1,0 0,3 0,34 2,-1 2,0 2,0 1,69 23,-51-14,120 36,244 106,-314-109,-3 5,-2 4,135 102,-41 0,98 72,-223-189,2-4,140 55,-68-32,-142-62,18 11,-19-11,-1 0,1 1,-1-1,1 0,-1 0,1 1,-1-1,1 0,-1 1,0-1,1 0,-1 1,0-1,1 1,-1-1,0 1,1-1,-1 0,0 1,0-1,0 1,1-1,-1 1,0-1,0 1,0 0,0-1,0 1,0-1,0 1,0-1,0 1,0-1,-1 2,-4 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23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1469,'34'-30,"0"3,2 1,42-23,9-7,108-76,1114-770,-1001 670,-289 217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25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1857 256,'0'-9,"0"0,-1 0,0 0,-1 0,0 0,0 1,-1-1,0 1,-1 0,1 0,-2 0,1 0,-1 1,-6-9,2 7,0-1,-1 2,1-1,-1 1,-1 1,0 0,0 1,0 0,-13-5,0 2,0 1,-1 2,0 0,0 1,0 2,0 1,-1 0,1 2,-37 5,15 3,1 3,1 1,0 3,1 2,0 1,2 2,0 3,1 1,-51 39,19-5,3 2,3 3,-110 134,97-95,5 3,-96 180,132-209,4 2,3 2,4 1,-34 157,57-211,1 0,2 1,0-1,2 1,1 0,2-1,7 36,-7-47,2 0,0-1,1 1,1-1,0-1,1 1,1-1,0-1,0 0,2 0,-1-1,2 0,20 17,-3-8,0-1,2-2,0-1,0-1,2-2,41 13,215 43,-269-66,386 70,280 66,-620-122,-1 2,98 45,-140-53,0 1,0 1,-1 0,-1 2,0 1,-2 0,0 2,0 0,24 34,-25-25,0 1,-2 1,-2 0,0 1,-2 1,14 59,-16-40,-2-1,-3 1,-1 100,-12-45,-5 0,-4-1,-53 175,7-84,-131 278,-145 152,293-547,-4-2,-3-3,-74 80,116-142,-1-1,0 0,-1-1,-17 12,29-21,-1 0,0 1,0-1,0 0,0 0,0 0,0 0,0 0,0-1,-1 1,1-1,0 1,0-1,0 0,-1 0,1 0,0 0,-1 0,1 0,0 0,0-1,0 0,-1 1,1-1,0 0,0 0,0 0,0 0,0 0,0 0,1-1,-1 1,0-1,1 1,-1-1,1 0,-1 0,-1-2,-2-6,1 0,0-1,0 1,1-1,0 0,1 0,1 0,-1-13,1-97,3 84,-3 8,3-45,-2 70,0 1,1-1,-1 0,1 1,0-1,0 1,0 0,1-1,-1 1,1 0,0 0,-1 0,2 0,-1 0,4-4,-4 6,0 0,0 0,0 0,1 0,-1 1,0-1,1 1,-1-1,0 1,1 0,-1 0,1 0,-1 0,1 0,-1 1,0-1,1 1,-1-1,0 1,1 0,3 2,50 29,-51-29,60 44,-2 2,-2 4,101 111,130 212,-180-206,-8 4,150 343,-166-292,-10 4,51 252,-8 126,3 11,43-11,-144-535,-14-39,1-1,2 0,1 0,1-1,24 35,-34-60,1 0,0-1,1 1,-1-1,1-1,0 1,0-1,1 0,-1 0,1-1,-1 0,1 0,0-1,1 0,-1 0,0 0,1-1,-1 0,0-1,1 1,12-2,11-2,0-2,0-1,53-18,-83 24,63-22,-1-2,-1-4,105-63,153-136,-209 129,-75 60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29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246 290,'-1'-6,"0"1,-1 0,0 0,0 0,0 0,-1 0,1 1,-1-1,0 1,0-1,-1 1,-4-4,-5-8,-22-31,-2 2,-55-52,91 96,-1-1,0 0,1 1,-1-1,0 1,0-1,0 1,0 0,-1 0,1 0,0 0,0 0,-1 0,-2 0,5 10,16 12,508 481,-341-335,669 557,-808-696,-33-21,1 0,-1 1,-1 0,1 0,-1 1,16 20,-16-13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29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1409,'6'-5,"1"1,-1-1,1 2,0-1,1 1,-1 0,1 1,9-3,12-4,215-81,134-53,880-411,-564 170,-654 360,-1-1,-2-3,0-1,52-54,-85 78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30.2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1311,'56'-51,"82"-57,-39 33,1205-878,-1158 849,-119 85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30.9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1496,'29'-12,"0"0,1 2,0 1,0 1,1 2,34-2,188 1,-82 13,0 8,263 57,-219-19,318 120,-532-171,199 81,-164-65,-2 2,0 1,42 32,-71-49,-1 1,1 0,-1 0,0 0,0 0,0 1,-1 0,0-1,0 1,0 1,0-1,-1 0,0 1,0-1,2 11,-4-11,0 0,0 0,0-1,-1 1,1 0,-1 0,-1-1,1 1,-1-1,0 1,0-1,0 1,0-1,-1 0,1 0,-1 0,0-1,-1 1,-3 3,-3 3,-1 0,1-1,-2-1,1 0,-1 0,-1-1,1-1,-1 0,0 0,0-2,-25 6,29-8,-1 0,1-2,-1 1,1-1,0 0,-1-1,1 0,0-1,-1 0,1 0,0-1,0 0,1 0,-1-1,1-1,-1 1,1-1,-12-10,-1-5,0-1,1-1,2 0,0-1,-25-45,-62-140,85 166,-60-142,8-3,9-2,7-4,9-2,9-1,-18-261,52 383,3 22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2:58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804 0,'2'237,"39"269,11-149,15-2,136 414,-190-716,-11-41,1 0,0 0,1-1,6 17,-10-28,1 1,-1-1,0 1,0-1,1 1,-1-1,1 1,-1-1,0 1,1-1,-1 0,1 1,-1-1,1 0,-1 1,1-1,-1 0,1 1,-1-1,1 0,-1 0,1 0,-1 0,1 1,0-1,-1 0,1 0,-1 0,1 0,0 0,-1-1,1 1,-1 0,1 0,-1 0,1 0,0-1,-1 1,1 0,-1 0,1-1,-1 1,1 0,-1-1,0 1,1-1,-1 1,1 0,-1-1,0 1,1-1,-1 1,0-1,0 0,1 1,-1-1,0 1,0-2,18-35,59-245,-42 138,54-240,-71 303,-15 64,-2 9,0 0,0 1,1-1,0 0,0 1,1 0,0-1,0 1,1 0,7-10,-10 21,-1 1,0-1,0 1,0-1,0 1,-1-1,0 1,0-1,-2 6,-162 726,159-705,-52 314,58-343,-1 0,1 0,-1 0,1 0,-1 0,0-1,1 1,-1 0,0 0,0 0,-1-1,1 1,0 0,0-1,-2 2,2-2,0-1,0 1,0-1,-1 1,1-1,0 0,0 1,0-1,0 0,0 0,0 0,0 0,0 0,-1 0,1 0,0 0,0 0,0-1,0 1,-1-1,-6-3,0 0,0-1,1 0,0 0,-12-11,-1 0,-85-66,-85-59,145 111,0 2,-69-30,85 46,0 2,-1 2,0 0,0 2,-35-3,-153 3,54 3,161 3,0 0,0 0,0-1,0 1,-1-1,1 0,1 0,-1 0,0 0,0-1,0 1,0-1,1 1,-1-1,1 0,0 0,-3-3,4 3,0 1,0 0,1-1,-1 1,1-1,0 1,-1-1,1 1,0-1,0 0,0 1,0-1,0 1,0-1,0 1,0-1,1 1,-1-1,1 1,-1-1,1 1,0-1,-1 1,1 0,0-1,0 1,0 0,0 0,0 0,0-1,0 1,0 0,1 1,-1-1,2-1,20-15,0 0,0 2,2 1,51-22,113-29,-162 57,210-64,2 10,4 11,274-22,-467 70,-12 1,-1-2,1-1,41-11,-57 7,-22 9,0 0,0 0,0 0,-1 0,1 0,0 0,0 0,0 0,0 0,0 0,0 0,0 0,-1 0,1 0,0 0,0 0,0 0,0 0,0-1,0 1,0 0,0 0,0 0,0 0,-1 0,1 0,0 0,0 0,0 0,0 0,0-1,0 1,0 0,0 0,0 0,0 0,0 0,0 0,0 0,0 0,0-1,0 1,0 0,0 0,0 0,0 0,0 0,0 0,0 0,0 0,0-1,0 1,0 0,0 0,0 0,1 0,-1 0,0 0,0 0,0 0,0 0,0 0,0 0,0-1,0 1,0 0,0 0,1 0,-1 0,-4 0,0 0,1 0,-1 0,0 1,0-1,1 1,-1 0,-4 1,-17 7,1-1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31.6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0 923,'6'-4,"1"1,-1 0,0 1,1-1,0 1,-1 1,1-1,0 1,0 0,0 1,0 0,13 1,0-2,68 0,0 4,0 4,-1 4,154 39,-70 0,223 97,-146-32,-218-98,-1 0,0 2,-2 2,0 0,47 50,-66-61,0 0,0 1,9 18,-15-26,0 0,-1 1,1-1,-1 0,0 1,0-1,0 0,0 1,-1 0,0-1,1 1,-1-1,0 1,-1-1,1 1,-2 6,2-10,0 1,0-1,-1 0,1 0,0 1,0-1,0 0,-1 0,1 0,0 1,0-1,-1 0,1 0,0 0,0 0,-1 0,1 1,0-1,-1 0,1 0,0 0,0 0,-1 0,1 0,0 0,-1 0,1 0,0 0,0 0,-1 0,1 0,0 0,-1-1,1 1,0 0,0 0,-1 0,1 0,0 0,0-1,-1 1,1 0,0 0,0 0,0-1,-1 1,1-1,-12-11,12 12,-21-31,2-1,0-1,3 0,-20-56,5 16,-100-252,-148-562,264 828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32.6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812 1829,'-108'48,"2"5,3 4,2 5,-101 82,181-127,1 0,1 1,1 1,0 1,-25 37,35-44,1 0,1 0,0 0,0 1,2-1,0 1,0 1,1-1,1 0,0 1,1 27,2-20,1-1,0 1,2 0,1-1,0 0,2 0,0-1,2 0,18 35,-21-45,0-1,1 0,0-1,0 1,1-1,0-1,0 1,1-2,0 1,0-1,0 0,1-1,0 0,0-1,0 0,1 0,0-1,-1 0,1-1,0 0,13 0,-5-2,-1 0,1-1,-1-1,1-1,-1-1,0 0,0-1,0-1,-1-1,1 0,25-16,-23 10,-1-1,0-1,-1-1,-1 0,0-2,-1 1,-2-2,18-26,-10 7,-2 0,-2-1,-2-1,-1 0,-2-1,-1 0,-3-2,-1 1,3-77,-9 84,-2-1,-2 1,-1 0,-1 0,-2 0,-1 1,-2 0,-2 0,-1 1,-18-37,79 109,41 33,2-4,3-3,171 84,-133-86,2-7,199 54,-254-87,1-5,0-2,113 6,-178-22,-1 1,1-2,-1 0,1-1,29-7,-41 8,0-1,0 1,0-1,1 0,-2 0,1-1,0 1,0-1,-1 0,0 0,1 0,-1 0,0 0,-1-1,1 0,0 1,-1-1,0 0,0 0,0 0,-1 0,1-1,-1 1,1-8,1-8,-2 1,0-1,-1 0,-1 0,-1 0,-6-24,-37-122,45 166,-53-153,-7 2,-7 3,-108-178,52 130,-253-306,288 399,-4 5,-4 4,-125-93,206 175,4 3,0 0,0 1,0 0,-1 0,0 2,-1-1,0 2,0 0,0 0,-17-3,28 8,1-1,-1 1,1 0,0 0,-1 0,1 0,-1 0,1 1,0-1,-1 0,1 0,0 1,-1-1,1 1,0 0,0-1,-1 1,1 0,0 0,0-1,0 1,0 0,0 0,0 0,0 0,0 1,0-1,1 0,-1 0,0 0,1 1,-1-1,1 0,-1 1,1-1,0 0,-1 1,1-1,0 1,0-1,0 2,0 4,1 0,0-1,0 1,0 0,1-1,0 1,4 9,11 17,0 0,2-2,2 0,24 28,107 113,-142-161,158 162,232 185,-270-256,4-7,251 135,-341-207,0-2,2-2,0-2,1-2,0-2,1-2,89 8,-105-18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33.1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1123,'0'-4,"5"-6,8-9,8-6,11-11,23-11,25-16,25-20,32-18,21-13,13-2,-1 5,-10 5,-23 16,-26 16,-25 15,-22 19,-22 15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33.4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1,'4'8,"10"7,6 10,9 8,3 3,-4-1,-6-6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33.7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34.6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74 277,'-3'1,"-1"0,1 0,-1 0,1 0,0 0,0 1,-1-1,1 1,0 0,0 0,1 0,-1 0,0 1,1-1,-1 1,1 0,0-1,0 1,0 0,0 0,0 0,1 1,-1-1,1 0,0 1,0-1,0 0,0 6,0-5,0 0,0-1,1 1,-1-1,1 1,0 0,0 0,0-1,0 1,1 0,0-1,-1 1,1-1,0 1,1-1,-1 1,1-1,0 0,-1 1,1-1,1 0,-1 0,0-1,1 1,-1 0,1-1,0 1,3 1,5 1,1-1,-1-1,1 1,0-2,0 1,21 0,78-4,-90 1,181-15,0-9,291-72,-492 96,1 0,0 0,0-1,-1 1,1-1,0 1,-1-1,1 1,0-1,-1 0,1 0,-1 0,1 0,-1 0,1 0,-1 0,0-1,0 1,2-2,-3 2,0 0,-1 0,1 0,0 0,0 1,0-1,-1 0,1 0,-1 0,1 0,0 0,-1 1,0-1,1 0,-1 0,1 1,-1-1,0 0,1 1,-1-1,0 1,0-1,0 1,1-1,-2 1,-14-9,0 1,-30-9,32 11,-134-50,-204-86,325 130,-1 1,1 1,-2 1,-41-8,61 16,1 0,0 0,0 1,0 0,-1 0,1 1,0 0,0 1,0 0,0 0,0 0,1 1,-1 0,1 1,-1 0,1 0,0 0,1 1,-1 0,-9 9,-19 19,19-22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35.4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0 781,'172'2,"246"33,-386-31,-20-3,0 0,0 1,21 7,-23-4,-15-6,-23-9,0-11,1 0,1-2,1-1,1-1,-25-34,-94-148,129 186,-17-28,1 6,2-2,2-1,2-1,-19-52,41 96,1-1,0 1,0-1,0 1,0-1,1 0,0 1,-1-1,1 0,0 1,1-1,-1 0,1 1,-1-1,1 1,0-1,1 1,2-6,-2 6,0 1,0 0,1 0,-1 0,1 0,0 0,0 1,-1-1,1 1,0-1,0 1,0 0,0 1,1-1,-1 0,0 1,0 0,0-1,1 1,-1 1,5 0,26 2,1 1,-1 2,0 2,38 13,130 57,-197-76,15 6,176 79,-157-67,0 1,63 48,-76-46,-9-4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36.9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2263,'0'12,"2"0,0 0,0 0,1 0,0-1,1 1,1-1,-1 0,2 0,0-1,0 0,1 0,0 0,11 11,13 12,1-2,52 39,-80-67,30 24,2-1,1-2,0-2,2-1,0-2,79 26,-117-45,-1 1,1-1,0 0,0 0,-1 1,1-1,0 0,-1 0,1 0,0 0,0 0,-1 0,1 0,0 0,0 0,-1-1,1 1,0 0,-1 0,1-1,0 1,-1 0,1-1,0 1,-1-1,1 1,-1 0,1-1,-1 0,1 1,-1-1,1 1,-1-1,0 1,1-1,-1 0,0 1,1-1,-1 0,0 0,0 1,0-1,0 0,1 1,-1-1,0 0,0 0,0 1,-1-1,1 0,0 0,0 1,-1-2,-11-51,8 38,-223-662,212 637,-46-104,59 127,13 19,21 24,-28-22,12 11,21 19,71 53,-96-79,1 0,0-1,0 0,0-1,1 0,0-2,0 1,0-2,1 0,25 3,-34-7,0 1,0-1,0 0,1 0,-1-1,-1 1,1-1,0-1,0 1,-1-1,1 0,-1 0,0-1,0 0,0 0,0 0,-1 0,0-1,0 1,0-1,5-8,6-12,-1 0,0-2,12-36,-10 24,4-12,-2-1,-3-1,-2 0,-2-1,-2 0,-3-1,-2-86,-4 57,-4 0,-20-109,12 135,-2 1,-3 0,-2 1,-30-60,22 61,-3 0,-3 2,-2 1,-52-59,67 87,-1 2,-2 0,0 2,-1 0,-1 2,0 0,-2 2,0 1,-1 1,-44-15,60 26,0 0,0 0,0 1,0 1,-1 0,1 0,-23 3,33-2,0 1,0-1,-1 1,1-1,0 1,0 0,0 0,-1 0,1 0,0 0,1 1,-1-1,0 1,0-1,0 1,1 0,-1-1,-2 5,3-4,1 1,-1 0,0 0,1 0,-1 0,1 0,0 0,0 0,0 0,1 0,-1 0,1 0,-1 0,1 0,0 0,0-1,1 1,2 5,107 192,112 346,-84-187,-126-328,314 807,-275-653,-49-178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37.6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356 1,'-4'0,"-10"0,-7 4,-3 2,-7 3,-2 1,1 2,-3 0,5 2,3-2,2-3,1 1,1 0,4 1,5-1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38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1 821,'35'11,"1"0,-2 3,50 26,91 63,-151-88,161 111,-160-106,0 2,-2 0,0 2,34 47,-54-65,-12-16,-17-21,-8-18,3 0,-47-101,-27-117,74 177,3-2,5 0,3-2,-9-121,28 203,1-1,0 1,0-1,2 1,-1-1,5-15,-5 25,0-1,1 1,-1-1,1 1,0 0,0 0,0 0,0 0,0 0,1 0,-1 1,1-1,0 1,0-1,0 1,0 0,0 0,0 1,0-1,1 0,-1 1,1 0,-1 0,1 0,3 0,9 0,-1 0,1 1,-1 1,0 0,1 1,-1 1,0 0,0 1,19 8,21 10,53 31,-19-4,-3 4,-2 4,97 85,-77-48,168 196,-253-259,-15-18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33.3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11 849,'85'82,"69"74,141 198,-79-92,-213-258,0-2,-1 0,0 1,0-1,0 1,0-1,0 1,0 0,-1-1,1 1,-1 0,0 0,0 0,0 0,0 0,0 0,0 6,-2-8,1-1,0 1,-1-1,1 0,-1 1,1-1,-1 0,1 1,-1-1,1 0,-1 1,1-1,-1 0,1 0,-1 0,1 0,-1 0,1 1,-1-1,1 0,-1 0,0 0,1 0,-1-1,1 1,-1 0,1 0,-1 0,1 0,-1 0,1-1,-1 1,1 0,-1-1,1 1,-1 0,1-1,-1 1,1 0,0-1,-1 1,1-1,0 1,-1-1,1 0,-24-20,-41-54,3-3,-60-100,98 142,-272-433,258 407,14 26,2-1,2-1,1 0,2-2,-17-56,34 95,-1 0,1 1,0-1,0 0,0 1,0-1,0 0,0 1,0-1,0 0,0 0,0 1,0-1,0 0,0 1,0-1,1 0,-1 1,0-1,0 0,1 1,-1-1,1 1,-1-1,0 1,1-1,-1 0,1 1,-1 0,1-1,0 1,-1-1,1 1,-1 0,1-1,0 1,-1 0,1 0,0-1,-1 1,1 0,0 0,-1 0,1 0,0 0,-1 0,1 0,0 0,0 0,0 0,41 10,-40-10,87 29,894 260,-735-205,-97-28,31-7,-147-39,0-2,46 6,-80-14,0 1,0-1,0 0,-1 1,1-1,0 0,0 0,0 0,0 0,0 0,0 0,0 0,0 0,0 0,0-1,0 1,0 0,0 0,0-1,0 1,-1-1,1 1,0-1,0 1,0-1,-1 0,1 1,0-1,-1 0,1 1,0-1,-1 0,1 0,-1 0,0 1,1-1,-1 0,1 0,-1 0,0 0,0 0,0 0,1 0,-1 0,0 0,0 0,0 0,-1 0,1 0,0 0,0 0,0 1,-1-1,1 0,-1-2,-2-3,0-1,0 0,-1 1,0-1,0 1,-5-6,-684-866,616 776,65 86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03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122 199,'-2'-8,"0"-1,0 1,0-1,-1 1,-1 0,1 0,-1 0,-8-11,-2-5,10 13,-1 1,-1 1,0-1,0 1,-1 0,0 0,-12-11,18 20,1 0,0-1,0 1,-1 0,1 0,0 0,0-1,-1 1,1 0,0 0,-1 0,1 0,0 0,-1 0,1 0,0 0,-1-1,1 1,0 0,0 0,-1 1,1-1,0 0,-1 0,1 0,0 0,-1 0,1 0,0 0,-1 0,1 1,0-1,0 0,-1 0,1 0,0 1,0-1,-1 0,1 0,0 0,0 1,0-1,-1 0,1 1,0-1,0 0,0 0,0 1,0-1,0 0,0 1,0-1,0 0,0 1,0-1,0 0,0 1,0-1,0 0,0 1,0-1,1 24,12 36,25 72,-12-47,165 458,37-10,-106-257,-110-248,27 61,44 148,-77-207,-3-9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39.2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1 425,'6'5,"0"0,0 0,1-1,0 0,0 0,8 3,15 8,80 46,174 68,-216-103,1-4,1-3,1-3,77 8,-134-22,1-1,-1 0,1-1,-1-1,27-3,-38 3,0 0,1 0,-1-1,0 1,1-1,-1 1,0-1,0 0,0 0,-1-1,1 1,0 0,-1-1,1 0,-1 1,0-1,0 0,0 0,-1 0,1-1,0 1,-1 0,0-1,0 1,0-1,0 1,-1-1,0 1,1-5,0-28,-1 0,-2-1,-1 1,-2 1,-1-1,-15-46,-4 7,-62-132,60 162,-6-14,33 59,0 0,0 0,0-1,0 1,0 0,0 0,1 0,-1 0,0-1,0 1,0 0,0 0,0 0,0-1,0 1,0 0,0 0,1 0,-1 0,0 0,0-1,0 1,0 0,0 0,1 0,-1 0,0 0,0 0,0 0,0 0,1 0,-1 0,0-1,0 1,0 0,1 0,-1 0,0 0,0 0,0 0,1 0,-1 1,0-1,0 0,0 0,0 0,1 0,-1 0,0 0,0 0,0 0,0 0,1 0,-1 1,0-1,0 0,0 0,0 0,15 6,69 38,-3 4,96 73,-98-65,294 198,-304-209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40.2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0 578,'1'3,"0"-1,0 0,0 0,1 0,-1 0,0 0,1 0,-1 0,1 0,0-1,-1 1,1 0,4 1,0 2,103 88,63 60,142 208,-313-359,38 41,-39-43,1 1,-1-1,1 0,0 1,-1-1,1 1,-1-1,1 0,0 1,-1-1,1 0,0 0,-1 0,1 0,0 1,-1-1,1 0,0 0,0 0,-1 0,1-1,0 1,-1 0,2 0,-1-1,0-1,0 1,0 0,-1 0,1 0,0 0,-1-1,1 1,-1 0,1-1,-1 1,0 0,1-1,-1 1,0 0,0-1,0 1,0-2,-2-32,0 0,-10-45,2 13,9 62,-27-291,27 251,1 1,3-1,1 1,17-72,-21 112,1 0,0 0,1 1,-1-1,1 1,-1-1,1 1,0-1,0 1,1 0,-1 0,1 0,4-4,-6 6,1 0,0 0,0 1,0-1,0 0,0 1,0 0,0-1,0 1,0 0,0 0,1 0,-1 0,0 0,0 1,0-1,0 1,0-1,0 1,0 0,0-1,-1 1,1 0,0 0,0 1,1 1,23 16,-1 2,-1 1,-1 1,-1 1,23 33,-19-25,68 100,-38-49,-54-81,-1 0,0 0,0 0,1 0,-1 0,1-1,-1 1,1-1,0 1,0-1,0 0,0 0,3 2,-5-3,1 0,-1 0,0-1,1 1,-1 0,1 0,-1 0,1-1,-1 1,0 0,1 0,-1-1,1 1,-1 0,0-1,1 1,-1-1,0 1,0 0,1-1,-1 1,0-1,0 1,0-1,0 1,1-1,-1 1,0-1,0 1,0-1,0 1,0-1,0 1,0-1,0 0,0-8,-1 0,1 0,-2-1,-3-16,-48-157,21 84,5-1,-25-187,51 283,1-1,0 0,0 1,0-1,0 0,0 0,1 1,0-1,0 1,1-1,2-6,-4 10,1 0,0 0,-1 0,1 1,0-1,0 0,0 0,0 1,-1-1,1 0,0 1,0-1,0 1,1-1,-1 1,0 0,0-1,0 1,2 0,0 0,0 0,0 0,1 0,-1 1,0 0,0-1,0 1,0 0,5 3,201 109,-182-100,30 14,-2 1,87 61,-124-75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41.0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33 105,'-1'-10,"-1"-1,0 1,-1-1,0 1,0 0,-10-19,8 16,5 13,0 0,0 0,0 0,0 0,0 0,0 0,0 0,0 0,0 0,0 0,0 0,0 0,0 0,0 0,0 0,1 0,-1 0,0 0,0 0,0 0,0 0,0 0,0 0,0 0,0 0,0 0,0 0,0 0,0 0,0 0,0 0,0 0,0 0,0 0,0 0,0 0,0 0,0 0,0-1,0 1,0 0,1 0,-1 0,40 46,756 874,66-59,-672-688,-167-155,-23-18,0 0,0 0,1 0,-1 0,0 0,0 0,1 0,-1 0,0-1,0 1,0 0,1 0,-1 0,0 0,0 0,0 0,0 0,1 0,-1-1,0 1,0 0,0 0,0 0,1 0,-1-1,0 1,0 0,0 0,0 0,0-1,0 1,0 0,0 0,0-1,0 1,0 0,0 0,0 0,0-1,0 1,0 0,0 0,0 0,0-1,0 1,0 0,0 0,0-1,0 1,0 0,-1 0,-19-51,-32-52,-75-170,86 154,6 0,-22-140,43 171,4 0,4 0,9-160,0 215,1 1,2-1,1 1,1 0,24-58,-24 74,0 0,1 0,1 1,0 1,1 0,0 0,1 1,1 0,0 1,1 1,0 0,23-13,-1 6,1 2,1 1,0 2,1 1,0 2,1 2,-1 2,2 1,65 1,-96 4,1 0,-1 1,1 0,-1 1,1 0,-1 1,0 0,0 0,0 1,0 1,0-1,-1 1,0 1,0 0,-1 0,0 1,0 0,0 0,-1 1,0 0,0 1,-1-1,0 1,-1 0,1 0,-2 1,0 0,4 11,7 25,-1 1,-3 0,-2 1,-2 0,-2 0,-2 1,-2-1,-2 1,-3-1,-2 1,-1-1,-3-1,-2 0,-2 0,-2-1,-1-1,-3-1,-2 0,-2-2,-1 0,-2-2,-43 48,35-49,-1-2,-61 48,72-66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28:42.4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1795,'5'-1,"0"1,0-1,0-1,-1 1,1-1,0 1,0-1,-1-1,1 1,-1-1,0 1,6-6,48-45,-45 40,55-55,-3-3,-4-3,78-119,-116 156,-2-1,-1-1,-2-1,-1 0,-3-1,-1-1,-2-1,-2 1,-2-1,2-46,-8 74,-1 1,0-1,-1 1,-1 0,-1-1,0 1,0 0,-1 0,-1 1,-1-1,0 1,0 0,-1 1,-1 0,0 0,-1 0,0 1,-1 0,0 1,0 0,-1 1,-1 0,0 0,0 2,0-1,-1 1,0 1,0 1,-1 0,0 0,0 1,-19-3,17 5,0-1,0 2,0 0,0 1,-1 1,1 0,0 1,0 1,0 0,-18 7,21-5,1 1,0 0,1 1,-1 0,1 0,0 2,1-1,0 1,0 1,1-1,0 2,-14 21,2 5,1 1,1 0,3 2,1 0,2 1,-14 74,16-48,3 2,3-1,5 103,3-126,1-1,2 1,3-1,1 0,17 44,-22-73,1 1,1-1,1 0,0-1,1 0,0 0,1-1,1 0,0-1,0 0,1-1,1 0,0-1,0 0,1-1,1-1,14 7,8-2,1-2,0-2,0-1,0-2,1-2,0-1,0-2,0-2,69-9,-24-4,0-4,-1-4,111-43,-89 22,-2-4,140-86,-188 98,-2-3,-1-1,-2-3,-2-3,71-83,-105 110,-1-2,0 0,-1 0,-1-1,-1 0,-1-1,-1 0,-1-1,-1 0,-1 0,-1 0,-1 0,-1-1,-1 1,-4-45,-2 30,-2 0,-2 0,-1 0,-2 1,-1 1,-3 0,0 0,-37-56,16 37,-2 1,-53-57,62 80,-1 1,-1 1,-2 1,-49-30,72 51,0 1,-1 0,1 1,-1 0,0 1,-20-5,29 8,0 1,0-1,0 1,1 0,-1 0,0 0,0 0,0 1,1-1,-1 1,0-1,0 1,1 0,-1 0,1 0,-1 1,1-1,-1 1,1-1,0 1,-1 0,1 0,0 0,0 0,1 0,-1 0,0 0,1 1,-1-1,1 1,0-1,0 1,0-1,0 1,-1 4,-1 11,0 0,1 0,0 0,2 0,0 0,1 0,1 0,7 30,5 5,31 82,-22-81,2 0,2-2,3-1,55 72,-8-28,103 97,-170-183,0 1,-1 0,-1 0,1 1,11 22,-17-27,-1 0,0 0,-1 0,1 0,-1 0,0 0,-1 0,1 0,-1 1,0-1,-1 0,0 0,0 1,0-1,-2 6,-36 102,-6 24,31-77,3 0,2 0,3 1,3 0,9 109,-5-159,2 1,-1-1,2 0,-1 0,2 0,-1 0,2-1,0 1,0-1,1-1,10 14,-6-12,1 0,1 0,0-1,0 0,1-1,0-1,24 12,4-3,1-2,1-2,0-1,1-3,59 7,-68-12,1-2,0-2,0 0,-1-3,1-1,-1-2,1-1,-1-2,58-21,-90 28,1-1,-1 0,1 0,-1-1,0 1,0-1,0 0,0 0,-1 0,1-1,-1 1,0-1,0 0,0 0,-1 0,1 0,-1 0,0-1,2-5,-1-4,0 1,-1 0,-1-1,0 1,-1-19,0-8,2-7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09.5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881 197,'-1'-3,"1"-1,-1 1,0 0,0 0,-1 0,1 0,-1 0,0 1,1-1,-1 0,0 1,0-1,-1 1,1 0,-1 0,1 0,-1 0,1 0,-7-3,-63-30,63 31,-35-15,-1 1,0 3,-1 2,-1 1,0 3,0 2,-66-2,99 9,0 1,1 0,-1 1,0 0,1 1,0 1,0 0,0 1,0 1,1-1,0 2,0 0,1 0,-1 1,2 1,-1 0,1 0,1 1,-1 0,2 1,-1 0,2 0,-1 0,2 1,-1 1,2-1,0 1,0 0,-2 13,1 6,2 0,1-1,2 1,1 0,2 0,1 0,1 0,2-1,1 0,1 0,21 48,-19-54,1-1,1 0,1-1,2-1,0 0,1-1,1 0,1-1,1-1,0-1,1-1,2-1,-1 0,32 15,-41-25,0 0,1-1,-1-1,1 0,0-1,0 0,1-1,-1-1,1 0,-1 0,1-2,-1 0,23-4,-28 3,1-1,-1 1,0-2,0 1,0-1,0-1,-1 1,1-1,-1 0,-1-1,1 0,-1 0,0 0,0-1,0 0,-1 0,-1 0,1-1,-1 0,0 0,4-14,0-4,-1-1,-1 1,-2-1,-1 0,0-45,-16-136,9 163,1-2,2 24,0 0,-2 1,-1-1,-12-43,15 65,1 4,5 14,10 28,24 38,4-1,3-3,95 124,-122-181,1-1,1-1,35 26,-44-35,-9-8,0 0,1 0,0 0,0-1,0 0,0 1,0-1,7 2,4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10.6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1893 460,'-2'-8,"0"0,0 0,-1 1,0-1,0 0,0 1,-1 0,-6-8,0-4,-2-4,-1 0,-1 1,-1 1,-1 0,-1 1,-1 0,0 2,-1 0,-1 1,-1 1,0 1,-1 1,-1 1,0 1,-33-13,15 11,0 1,0 1,-2 3,1 2,-64-4,82 10,0 2,0 0,0 2,1 0,-1 2,1 1,0 0,1 2,-1 1,2 0,-35 21,4 5,1 3,-47 45,-86 97,140-135,-21 22,3 2,-89 128,124-154,1 1,3 1,2 1,1 1,3 0,-17 77,26-86,2 0,1 0,2 76,4-89,2 0,1 0,1-1,1 1,1-1,1-1,13 28,5-2,3 0,1-2,2-2,3 0,1-3,2-1,2-1,51 38,-24-28,2-4,3-3,92 42,-134-73,0-1,1-1,0-2,0-2,0 0,1-2,0-2,0-1,0-1,0-1,50-10,-6-4,-1-3,-1-4,115-49,-58 15,-3-6,-4-5,-2-5,206-163,-303 214,-1-1,0-2,-2 0,-1-1,-1-2,-1 0,18-35,-34 56,-1 0,1-1,-1 1,0-1,-1 0,0 1,0-1,0 0,-1 0,0 0,0 0,0 0,-1 1,0-1,-1 0,0 0,0 1,0-1,-1 1,1 0,-8-11,-5-5,0 1,-2 0,0 1,-27-24,-251-217,-37-38,238 200,46 45,-3 3,-97-77,136 119,-1 1,-1 0,1 1,-27-10,36 16,1-1,-1 1,0 0,0 0,0 0,0 1,0 0,-1-1,1 2,0-1,0 0,0 1,0-1,0 1,0 0,0 1,1-1,-1 1,0-1,0 1,1 0,-4 3,0 1,4-3,0 0,-1 0,1 0,-1 0,0-1,0 0,0 0,-6 3,-2-3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13.4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1005,'3'-38,"2"1,1-1,2 1,1 0,2 1,2 0,1 1,22-40,-28 59,0 1,1 0,0 1,1-1,1 2,1 0,21-20,-28 28,1 1,0 0,1 0,-1 1,0 0,1 0,0 0,0 1,0 0,0 0,0 1,0 0,0 0,0 0,1 1,-1 0,0 1,0 0,1 0,-1 0,8 3,11 6,-1 0,0 2,0 0,-2 2,1 1,-2 0,0 2,-1 1,0 0,31 38,-16-12,-2 1,-3 1,-1 2,31 66,-38-57,-1 0,-3 2,-3 0,-2 0,-3 2,4 77,-9-1,-19 234,-4-456,-10-597,38 454,73-409,-18 315,-63 313,-1 11,-1 24,-5 44,-23 87,-12 83,35-193,1 0,2 0,6 52,-3-88,-1 0,1 0,1 0,0-1,1 1,0-1,0 0,1 0,0 0,1 0,0-1,1 0,13 14,-9-13,1 0,0-1,0 0,1-1,0-1,0 0,1 0,0-2,15 5,16 1,1-2,0-2,0-2,0-2,72-5,329-23,-410 24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13.9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1,'-8'-1,"0"2,-1-1,1 1,0 0,0 1,-14 4,17-4,1 0,0 0,0 1,-1 0,1 0,1 0,-1 0,0 1,1-1,0 1,0 0,-5 8,-5 10,1 0,2 1,0 0,1 1,1 0,2 0,0 1,2-1,0 1,1 40,3-36,1-1,2 1,1 0,1-1,2 0,0 0,2-1,25 53,-15-44,2-1,2 0,1-2,2 0,1-2,62 55,-70-69,2-1,0-1,1-1,1 0,0-2,0-1,1-1,1 0,0-2,0-1,0-1,31 3,-32-8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15.3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0 486,'1'2,"0"0,0-1,-1 1,1 0,0-1,0 1,1-1,-1 1,0-1,0 0,1 0,-1 1,1-1,-1 0,1 0,3 1,31 18,-32-18,16 8,-10-6,0 1,-1 0,0 0,12 10,-18-12,0 0,0 0,-1 0,0 0,1 0,-1 0,0 0,0 1,-1-1,1 1,-1 0,0-1,0 1,0 0,0 0,0 4,-2 29,1-37,0 0,0 0,0-1,0 1,0 0,0 0,0 0,0 0,0 0,0 0,0 0,0 0,0 0,0 0,-1 0,1 0,0 0,0 0,0 0,0 0,0 0,0 0,0 0,0 0,0 0,0 0,0 0,-1 0,1 0,0 0,0 0,0 0,0 0,0 0,0 0,0 0,0 0,0 0,0 0,-1 0,1 0,0 0,0 0,0 0,0 0,0 0,0 0,0 0,0 0,0 1,0-1,0 0,0 0,0 0,0 0,0 0,0 0,0 0,0 0,-7-22,-1-29,1 0,3 0,2 0,2 0,3-1,2 1,15-69,-17 106,1-1,1 1,0 0,1 0,0 1,16-24,-19 33,0-1,1 1,0 0,0 0,0 1,0-1,0 1,1 0,-1 0,1 0,0 1,0-1,0 1,0 0,0 1,0-1,1 1,-1 0,1 1,-1-1,10 1,7 3,1 0,-1 1,0 2,-1 0,1 1,-1 2,0 0,-1 1,0 1,-1 0,0 2,21 18,10 12,-2 2,81 99,-110-117,-1 0,-1 2,-1 0,17 45,0-3,-25-55,-6-12,1 1,-1-1,1 1,-1 0,-1-1,1 1,-1 0,1 0,-2 1,1-1,0 0,-1 0,0 0,0 0,-1 1,0 4,-3 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16.3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0,'0'3,"1"0,0 0,0 0,0 0,0 0,0-1,0 1,1 0,-1-1,1 1,0-1,0 0,0 1,4 2,38 33,-27-25,141 112,61 54,-161-123,-2 3,-3 3,68 103,-88-114,-4 1,-1 2,-3 1,-2 1,21 83,-30-69,-4 1,4 123,-10-107,-1-15,-3-47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04.6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0 449,'1'-5,"-1"0,1-1,0 1,1 0,0 0,-1 0,1 0,1 0,-1 0,1 1,0-1,6-7,51-50,-44 46,31-30,2 2,92-64,-119 94,0 2,0 0,1 1,1 1,-1 1,2 2,-1 0,1 1,0 2,29-2,-27 4,-1 2,0 1,30 4,-49-4,1 1,-1-1,0 1,0 1,0-1,-1 1,1 1,-1-1,1 1,-1 0,0 0,-1 1,1 0,-1 0,0 0,5 7,0 1,7 11,0 1,13 27,-25-42,-1 1,0 0,0 0,-1 0,-1 0,0 1,0-1,-1 18,-2-11,0 0,-2-1,0 1,-1-1,-1 0,0 0,-14 28,-65 107,83-150,-5 6,1-1,-2-1,1 1,-1-1,0 0,0-1,-1 1,1-1,-1-1,-16 7,-34 23,-174 123,62-45,113-67,44-35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17.0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19,'65'-9,"-11"0,672 13,-319 11,-158-15,-227-1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17.8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1 501,'1'-6,"1"0,0 0,1 0,-1 0,1 0,0 1,1 0,-1 0,1 0,0 0,9-8,1-3,6-7,1 2,2 0,0 2,1 0,0 2,2 0,0 2,1 1,0 1,39-13,21-2,2 3,99-13,404-53,-405 79,-98 9,-62-1,-6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20.5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1669,'183'-346,"-55"107,-59 108,99-204,-146 281,-1 0,-3-2,-3 0,12-78,-24 114,-2 0,0 1,-1-1,-1 0,-7-37,7 51,0 1,0-1,-1 1,0 0,0 0,0 0,-1 0,1 0,-1 0,0 0,-1 1,1 0,-1-1,0 1,0 1,0-1,0 1,-1-1,1 1,-1 0,0 1,0-1,0 1,0 0,-9-2,11 4,-1 0,0 0,0 1,1-1,-1 1,1 0,-1 0,1 0,-1 0,1 1,-1-1,1 1,0 0,0 0,0 0,0 0,0 1,0-1,1 1,-1 0,1 0,0 0,0 0,0 0,-3 6,-3 5,1-1,1 1,0 1,-8 28,11-31,1 0,0 0,1 1,0-1,1 1,0 0,1-1,1 0,0 1,0-1,1 0,1 0,0 0,1 0,10 18,-6-15,1-1,1 0,0 0,1-1,0-1,1 0,0-1,1 0,0-1,31 16,25 6,95 32,45 19,-201-78,0-1,-1 1,0 1,0-1,0 2,0-1,-1 1,0 0,-1 0,1 1,-1 0,8 15,-7-9,-2 0,0 0,0 0,-1 1,-1-1,0 1,0 27,-1 75,-5 1,-24 146,26-250,-1 0,-1-1,0 1,-1 0,-1-1,0 0,-1 0,0 0,0-1,-2 0,0 0,0-1,-1 0,0 0,-13 11,10-11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21.0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0,'0'4,"4"6,2 9,3 10,5 8,4 7,-1 7,5 8,3 2,-3 4,-1-6,0-4,-4-8,0-7,-3-11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21.3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26,'0'-5,"0"-4,0-2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22.5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1 373,'1'0,"1"1,0-1,-1 1,1-1,-1 1,1 0,-1 0,1 0,-1 0,1 0,-1 0,0 0,0 0,1 0,-1 1,0-1,0 0,0 1,1 1,19 37,-14-26,32 67,-3 1,42 146,-74-215,-1-1,2 0,-1-1,2 1,11 18,-17-30,0-1,0 1,0-1,0 1,0 0,0-1,0 1,0-1,0 1,0-1,0 1,1 0,-1-1,0 1,0 0,0-1,1 1,-1 0,0-1,0 1,1 0,-1-1,0 1,1 0,-1 0,0-1,1 1,-1 0,1 0,-1 0,0 0,1-1,-1 1,1 0,-1 0,0 0,1 0,-1 0,1 0,-1 0,0 0,1 0,-1 0,1 0,-1 0,0 1,1-1,-1 0,1 0,-1 0,0 0,1 1,-1-1,0 0,1 0,-1 1,0-1,1 0,-1 1,0-1,0 0,1 1,-1-1,0 0,0 1,0-1,0 1,0-1,1 1,3-36,-16-207,0 80,9 90,-1-101,5 144,1 1,1 0,14-54,-16 78,0 0,1 0,-1 0,1 0,0 0,0 1,0-1,0 1,1-1,-1 1,1 0,0 0,0 0,0 0,0 1,1-1,-1 1,1 0,5-3,-3 3,0 0,0 1,0 0,0 0,1 1,-1-1,0 1,0 1,0-1,1 1,9 3,9 3,0 2,-1 1,0 0,-1 2,22 15,10 8,-1 2,-2 2,51 51,-91-79,0 1,-1 0,-1 1,0 0,-1 1,0 0,-1 0,-1 1,0 0,-1 0,0 1,-1-1,-1 1,-1 0,0 1,0 20,-3-15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24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77 464,'25'384,"-1"-64,-23-308,-1 15,1 0,1 0,2 0,7 30,-10-103,-49-150,-21-102,58 233,2 0,1-107,9 150,2-1,0 2,1-1,2 0,0 1,1 0,1 0,1 1,1 0,0 0,2 1,0 1,16-18,-12 16,0 2,2 0,0 2,1-1,1 2,0 1,1 0,1 2,0 0,0 2,35-12,-52 20,0 0,1 1,-1 0,0 0,0 0,1 1,-1 0,0 0,1 0,-1 0,0 1,0 0,1 0,-1 1,0-1,9 5,-7-1,1 0,-1 1,0 0,0 0,-1 1,0 0,0 0,9 16,360 514,-347-490,-3 0,37 97,-57-131,39 121,-31-87,30 70,-35-100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25.1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0 579,'5'-4,"0"0,0 1,0 0,0 0,0 1,1 0,-1-1,7 0,9-4,37-14,80-17,7-1,11-10,201-70,-258 82,143-79,-201 94,139-72,-158 85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25.9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1 455,'74'-3,"0"-2,128-28,141-55,-81 18,573-154,-796 211,26-5,-55 18,-9 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27.3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1,'0'26,"6"310,0-246,30 151,-23-178,-5-22,1 0,1-1,28 64,-38-101,1-1,0 1,1-1,-1 1,0-1,1 0,-1 0,1 0,0 0,0 0,0 0,0 0,0 0,0-1,0 1,0-1,1 1,-1-1,0 0,1 0,-1 0,1-1,0 1,-1 0,1-1,-1 0,1 1,0-1,0 0,-1-1,1 1,-1 0,1-1,0 1,-1-1,1 0,-1 0,1 0,3-2,9-6,-1 0,0 0,0-2,-1 0,12-13,-12 12,208-208,-219 218,21-28,-22 29,-1 0,1 0,0 0,-1-1,1 1,-1 0,1 0,-1 0,0 0,1-1,-1 1,0 0,0 0,0-1,0 1,0 0,0 0,0-1,0 1,-1 0,1 0,0 0,-1-1,1 1,-2-2,2 3,0 0,0-1,-1 1,1 0,0-1,0 1,0 0,-1 0,1-1,0 1,0 0,-1 0,1 0,0-1,-1 1,1 0,0 0,0 0,-1 0,1 0,0 0,-1 0,1-1,0 1,-1 0,1 0,-1 0,1 0,0 0,-1 1,1-1,0 0,-1 0,1 0,0 0,-1 0,-7 13,3 20,10-3,1-1,1 0,17 41,1 8,8 23,77 161,-105-250,5 12,-3-4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05.6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1 150,'15'0,"0"2,1 0,-1 1,0 0,-1 1,22 9,84 44,-89-41,320 183,-278-151,-3 4,105 97,-162-136,-2 0,1 0,-2 1,17 28,-24-37,0-1,-1 1,0 0,0-1,0 1,-1 0,0 0,0 0,0 1,0-1,-1 0,0 0,0 0,0 0,0 1,-1-1,0 0,0 0,-1 0,-3 8,4-10,-1-1,0 0,0 0,0 0,0 0,0 0,-1 0,1 0,-1-1,1 1,-1-1,1 1,-1-1,0 0,0 0,1-1,-1 1,0 0,0-1,0 0,0 1,0-1,0-1,0 1,0 0,1-1,-1 1,0-1,0 0,0 0,1 0,-4-2,-5-1,0-1,0 0,0 0,1-1,0-1,-15-13,0-4,0-2,3-1,0-1,1 0,2-2,1 0,2-1,-14-35,15 27,2 0,1-1,2 0,2-1,2 0,-2-63,8 89,0-1,2 1,0-1,0 1,2 0,-1 0,2 0,0 0,1 1,1 0,0 0,1 0,16-22,-10 23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28.2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1,'8'2,"-1"0,1 1,-1 0,0 0,0 1,0 0,0 1,-1-1,0 1,11 11,-13-13,29 27,-1 3,-2 0,44 63,66 124,-109-168,46 79,112 265,-152-299,-4 2,-5 1,25 173,-44-199,53 352,-57-395,2 54,-7-66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29.2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 0,'-19'288,"2"-84,8 83,32 328,-3-417,9-2,86 304,-104-463,61 180,-60-188,1-1,1 0,2-1,0-1,27 32,-31-45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31.4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1 460,'9'16,"1"0,2 0,19 21,-3-4,63 79,-34-46,-3 2,-4 2,67 123,-114-187,0-2,-1-1,0 1,-1-1,1 1,-1 0,1 0,-1-1,0 1,0 0,-1 0,1 0,-1 1,0-1,0 4,-1-8,0 0,0 0,1 0,-1 0,0-1,0 1,1 0,-1 0,0-1,0 1,1 0,-1-1,0 1,1 0,-1-1,1 1,-1-1,1 1,-1-1,0 0,1 1,0-1,-1 0,1 1,-1-1,1 0,0 1,0-1,-1 0,1-1,-15-25,-33-104,7-2,-29-160,62 258,3 1,1-1,1 0,2-1,6-60,-3 79,1 0,1 1,1-1,0 1,1 0,0 1,2-1,0 1,0 1,2-1,-1 2,2-1,21-21,-27 30,1 0,-1 0,1 0,0 1,0 0,0 1,1-1,-1 1,1 0,11-3,-13 5,0 1,0-1,0 1,0 1,0-1,0 1,0-1,0 1,0 1,0-1,0 1,0 0,-1 0,1 0,7 6,2 1,-1 1,-1 0,1 1,-2 0,0 1,19 26,49 89,-38-57,90 120,-42-64,-82-111,0 1,0-1,-2 1,0 0,-1 0,0 1,-1-1,-1 1,-1 28,4 6,-1-1,-4-29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42.0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1444,'2'-57,"3"2,2-1,2 0,3 1,2 1,22-53,148-303,-59 150,-97 198,-12 30,-1-1,-2 1,-1-2,12-58,-24 90,1 0,-1 0,1 0,-1 0,0 0,0 0,0 0,0 0,0 0,-1 0,1 1,-1-1,1 0,-1 0,0 0,1 0,-1 1,0-1,0 0,0 1,-2-3,2 3,-1 0,1 1,-1-1,0 1,1-1,-1 1,1-1,-1 1,0 0,1 0,-1 0,0 0,1 0,-1 0,1 1,-1-1,0 0,1 1,-3 0,-10 5,1 0,0 1,0 0,-13 11,23-17,-14 12,-1 0,2 1,-27 29,37-37,1 1,0-1,0 1,1 0,0 0,0 0,0 0,1 1,0 0,1-1,0 1,0 0,-1 12,3-16,0 0,1 1,0-1,0 0,0 1,1-1,-1 0,1 0,0 0,0 0,0 0,1-1,-1 1,1-1,0 1,0-1,0 0,0 0,1 0,-1-1,1 1,0-1,-1 0,1 0,7 2,8 4,1-1,0 0,41 6,229 24,-79-13,201 49,-347-57,-2 2,0 3,-1 3,75 41,-117-54,0 2,-1 0,-1 1,0 0,0 2,-2 0,0 1,-1 1,23 35,-30-40,-1-1,-1 1,-1 0,0 1,0-1,-1 1,-1 0,0 0,-1 0,-1 1,0-1,-1 0,0 1,-1-1,-1 0,-6 27,1-21,-1 0,0 0,-2-1,0 0,-1-1,-1 0,-27 31,-112 101,142-141,-16 13,-207 201,217-206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43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214 1574,'-18'12,"-1"0,2 1,-1 1,2 0,0 1,1 1,0 1,2 0,0 1,-20 35,30-48,0 1,1-1,-1 1,1-1,0 1,1 0,-1 0,1 0,0 0,0 7,1-11,1 0,-1 0,1 0,0 1,-1-1,1 0,0 0,0 0,0 0,1 0,-1-1,0 1,1 0,-1-1,1 1,0 0,-1-1,1 0,0 1,0-1,0 0,0 0,0 0,0 0,0-1,0 1,0 0,0-1,1 0,2 1,34 3,1-1,-1-2,1-1,-1-2,64-13,-12-1,-1-4,-1-3,-1-5,143-66,-223 91,0-1,0 0,0-1,0 0,12-11,-19 15,-1 1,1-1,-1 1,1 0,-1-1,0 1,1-1,-1 0,0 1,1-1,-1 1,0-1,0 1,1-1,-1 0,0 1,0-1,0 0,0 1,0-1,0 1,0-1,0 0,0 1,0-1,0 0,-1 1,1-1,0 1,0-1,-1 1,1-2,-2 1,0-1,-1 0,1 1,0 0,-1-1,1 1,-1 0,1 0,-1 1,1-1,-1 0,-5 0,-30-2,0 1,0 1,-1 3,1 1,-68 14,34-6,-16 4,-57 6,143-20,0-1,0 0,0 1,0-1,0 0,-1 0,1-1,0 1,0 0,0-1,0 1,0-1,0 0,0 1,0-1,0 0,0 0,0-1,1 1,-1 0,0 0,1-1,-1 1,1-1,-1 0,1 1,0-1,0 0,0 0,0 0,0 0,-1-3,0-4,1-1,0 1,0-1,1 1,0-1,3-11,-2 4,24-247,-6 82,-5-192,-17 331,-2 0,-1 1,-3-1,-20-58,-74-153,95 234,-1 0,-1 1,-1 0,-1 1,0 0,-1 1,-1 1,-1 0,-32-27,46 42,0 0,0 0,0 0,1 1,-1-1,0 0,0 1,0-1,0 0,-1 1,1-1,0 1,0 0,0-1,0 1,0 0,-1 0,1 0,0 0,0 0,0 0,0 0,-1 0,1 0,0 0,0 1,0-1,0 1,-2 0,1 1,1-1,0 1,0 0,0 0,1 0,-1 0,0 0,1 0,-1 0,1 0,0 0,-1 0,1 0,0 0,1 3,0 11,0 0,2 0,5 20,8 2,0 0,3-1,1-1,2-1,32 40,-45-61,20 24,2-1,2-2,1-1,1-1,40 27,208 127,-112-79,-138-86,365 237,-387-253,-2 0,1 1,-1 0,12 12,-9-4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43.8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1429,'0'-2,"1"0,0-1,0 1,1 0,-1 0,0 0,1 0,-1 1,1-1,0 0,-1 1,1-1,4-2,0-1,66-55,155-98,95-25,-244 140,563-291,227-129,-813 430,82-66,-103 79,-33 19,-1 1,0 0,0 0,0 0,0 0,0 0,0 0,1 0,-1 0,0 0,0 0,0 0,0 0,0 0,1 0,-1 0,0 0,0 0,0 0,0 0,0 0,1 0,-1 0,0 0,0 0,0 0,0 1,0-1,0 0,1 0,-1 0,0 0,0 0,0 0,0 0,0 0,0 1,0-1,0 0,0 0,0 0,1 0,-1 0,0 1,0-1,0 0,0 0,0 0,0 0,0 0,0 1,0-1,0 0,0 0,0 0,-12 19,-17 11,-1-1,-1-1,-50 35,53-43,-30 24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44.2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1 821,'22'-25,"-1"0,0-2,25-44,17-24,-31 54,3 1,0 2,3 1,1 2,2 1,1 3,1 1,2 2,85-39,141-46,-239 100,-1-1,33-21,-30 13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52.9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1,'-3'39,"-16"75,0-7,-14 278,32-289,3 0,16 98,-13-163,0 0,2-1,1 0,1 0,16 32,-21-53,0-1,1 1,0-1,0 0,1-1,0 1,0-1,1 0,0-1,1 0,-1 0,1 0,0-1,0 0,1-1,-1 0,1 0,0-1,0 0,18 3,-10-3,0-2,1 0,-1-1,0-1,1 0,-1-2,0 0,0 0,0-2,-1 0,23-10,-28 10,-1-1,1 0,-1 0,0-1,-1 0,1-1,-2 0,1 0,-1-1,0 0,-1 0,0-1,0 0,-1 0,-1-1,1 0,4-15,6-39,-3-1,-3 0,2-95,2-8,-6 97,2 1,38-127,-48 196,1 0,-1 0,1 0,-1 0,1 0,0 0,0 1,0-1,0 0,0 0,1 1,-1-1,0 1,1-1,-1 1,1 0,0 0,-1-1,1 1,0 0,3-1,-3 2,0 0,0 0,0 0,1 0,-1 0,0 1,0-1,0 1,0-1,0 1,0 0,0 0,0 0,0 0,0 0,3 2,7 7,-1 1,0 0,0 0,11 18,-19-26,155 211,52 65,-150-207,117 109,-164-169,0 0,1-2,1 0,20 11,-33-19,0-1,0 0,0 0,0 1,1-2,-1 1,0 0,1 0,-1-1,1 1,-1-1,1 0,-1 0,1 0,-1 0,0 0,1 0,-1-1,1 1,-1-1,1 0,-1 1,0-1,0 0,1-1,-1 1,0 0,0-1,0 1,0-1,0 1,-1-1,1 0,0 0,-1 0,1 0,-1 0,0 0,2-5,2-5,-1-1,0 0,-1-1,-1 1,0-1,-1 1,0-1,-1 1,-1-1,-2-18,-3-2,-1 1,-21-64,-1 32,-1 2,-4 1,-77-106,-43-78,144 226,3 9,2 0,-1 0,2 0,-1 0,2-1,-4-17,6 23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54.1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1 291,'5'1,"1"0,0 1,-1 0,1 1,-1-1,0 1,0 0,0 0,0 0,0 1,-1 0,0 0,5 5,3 2,14 13,-1 2,-1 1,-2 1,0 1,-2 1,-1 0,-2 2,16 38,-17-33,-3 1,-1 0,-2 1,-1 0,-2 1,-2-1,0 45,-6-61,1-23,0 0,0 0,0 0,0 0,0 0,0 0,0 0,0 0,0 0,0 0,-1 0,1 0,0 0,0 0,0 0,0 0,0 0,0 0,0 0,0 0,0 0,0 0,0 0,0 0,0 0,-5-38,2 13,-15-106,-24-193,33 225,7-129,2 216,0 1,2-1,-1 0,1 1,1 0,7-20,-8 27,1-1,-1 1,1 0,0 1,0-1,0 0,0 1,0 0,1 0,0 0,0 0,0 0,0 1,0 0,0 0,0 0,1 0,-1 1,6-2,12-2,1 2,-1 0,1 1,-1 1,1 1,0 2,-1 0,1 1,-1 1,0 1,0 1,31 13,15 11,-1 3,89 59,-114-66,-1 1,-1 3,36 35,-63-53,0 2,-1 0,0 0,-2 1,1 1,-2 0,0 0,-1 1,-1 0,0 0,5 24,-3 4,-2 1,-2-1,-2 62,-17 135,3-102,14-97,2-28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54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0 273,'38'-2,"-1"-3,0 0,59-18,-27 7,682-104,-437 69,-15 2,-292 48,-9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06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218 689,'4'-2,"0"0,0 0,0 0,0-1,-1 1,1-1,-1 0,0 0,0-1,6-6,-1 1,40-44,-3-2,-2-2,-2-2,-3-1,-3-2,30-72,-63 130,4-7,-1-1,0-1,0 1,-1-1,-1 1,0-1,-1 0,1-19,-4 30,1 1,-1-1,0 0,1 1,-1 0,0-1,0 1,0-1,0 1,0 0,0 0,-1-1,1 1,0 0,-1 0,1 0,-1 1,1-1,-1 0,1 0,-1 1,1-1,-1 1,0-1,1 1,-1 0,0 0,-1 0,-55-1,45 2,-10 0,0 1,-42 8,54-7,1 0,-1 1,1 1,0-1,0 1,1 1,0 0,-11 8,-9 12,1 1,2 1,0 1,2 1,1 1,2 1,1 1,1 1,2 1,1 1,2 0,2 0,-12 59,23-90,-1-1,2 1,-1-1,0 1,1-1,0 1,0 0,1-1,-1 1,1 0,0-1,0 1,0-1,3 5,-2-5,1-1,-1-1,1 1,0 0,0-1,0 1,0-1,0 0,0 0,1 0,-1 0,1-1,-1 1,1-1,0 0,-1 0,8 0,39 6,0-2,0-3,72-6,-21 2,-51 2,-21 1,1-1,37-6,-57 4,0 0,0-1,0 0,-1 0,1-1,-1 0,0-1,0 0,0-1,11-9,114-105,-120 109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0:55.7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0 268,'34'-3,"0"0,-1-3,1-1,38-13,46-9,333-28,-120 19,-209 20,167-22,-279 39,-1 0,0-1,1-1,-1 1,0-1,0-1,0 0,-1 0,1-1,7-6,-5 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17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4010 851,'0'-12,"0"0,-1 0,-1 1,0-1,0 1,-1 0,-1-1,0 1,-9-18,5 16,-1-1,-1 1,0 1,-1 0,0 0,-20-16,-266-200,248 196,-2 2,-1 2,-1 3,-75-25,112 45,-406-121,328 104,0 4,-152-10,102 17,81 4,1 3,-120 9,106 2,-91 16,145-18,1 1,0 0,0 2,0 1,-34 19,-132 94,-139 77,257-164,1 3,2 3,2 3,2 3,-63 60,99-78,-42 63,20-25,-23 36,-98 189,62-98,95-174,2 2,0-1,1 1,1 1,1 0,1 0,1 0,2 1,0-1,1 1,1 0,3 25,0 8,3 1,2 0,3-1,2-1,24 67,11 16,-16-43,4-1,85 164,25 8,-56-99,-50-107,2-1,3-3,3-2,54 51,35 42,32 38,-122-134,2-2,3-2,1-2,3-3,78 49,319 149,66-44,-449-174,-2-2,1-3,0-3,2-3,0-3,105-1,-87-9,-1-5,0-3,-1-4,0-3,-1-5,153-57,-139 40,-13 7,116-60,-177 76,0-2,-1-1,-1 0,-1-2,-1-1,33-40,-29 29,-1-2,-2-1,-1-1,21-50,-32 59,-2 0,0-1,-2 1,3-30,5-116,-11 111,4-493,-16 423,-5 1,-39-156,-81-212,95 378,-153-492,183 581,-1 4,2-1,1 0,1 0,2-1,-1-40,5 51,-1 0,0 0,-1 0,-1 1,-1-1,0 1,-2 0,0 0,-12-25,-10-13,-26-64,50 106,-1 0,2 0,0-1,0 1,1-1,1-27,1 32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23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610 178,'-4'2,"0"1,0-1,1 1,-1-1,1 1,0 0,-1 1,1-1,1 0,-1 1,0 0,1 0,-3 6,4-10,-48 88,-47 116,33-64,61-136,-276 553,252-502,21-40,-2-1,0 0,-14 20,21-34,0 0,0 1,0-1,0 0,0 0,0 0,0 0,0 0,-1 0,1 0,0 1,0-1,0 0,0 0,0 0,0 0,0 0,0 0,-1 0,1 0,0 0,0 0,0 0,0 0,0 0,0 0,0 0,-1 0,1 1,0-1,0-1,0 1,0 0,0 0,-1 0,1 0,0 0,0 0,0 0,0 0,0 0,0 0,0 0,-1 0,1 0,0 0,0 0,0 0,0 0,0-1,0 1,0 0,0 0,0 0,-1 0,1 0,0 0,0 0,0-1,0 1,0 0,0 0,0 0,0 0,0-1,-2-15,4-19,18-45,4 0,48-110,-43 120,34-81,7 4,170-263,-218 377,-9 15,0 0,-2-1,0 0,10-27,-21 45,1 0,-1 0,0 0,1 0,-1 0,0 0,1 0,0 1,-1-1,1 0,-1 0,1 0,0 0,0 1,-1-1,1 0,0 1,0-1,0 0,0 1,0-1,0 1,0 0,0-1,2 1,-1 0,0 0,0 0,0 0,0 1,0-1,-1 1,1 0,0-1,0 1,0 0,-1 0,1 0,2 2,8 7,0 1,-1 0,11 13,-8-8,170 173,223 205,-378-370,-13-12,-1 0,-1 1,0 1,0 0,-1 0,11 18,-16-15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24.0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1 412,'0'-2,"1"-1,0 1,0-1,1 1,-1-1,0 1,1 0,-1 0,1-1,0 1,0 0,0 1,4-4,29-24,-34 29,36-23,1 2,1 1,68-24,-25 11,60-21,-86 35,-2-2,68-38,-100 46,-16 8,1 0,0 1,1 0,-1 0,1 0,0 1,0 0,0 1,0 0,0 0,0 0,1 1,9 0,-4 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24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1 635,'1'-4,"1"1,0 0,0-1,1 1,-1 0,1 0,-1 0,1 1,0-1,0 0,0 1,0 0,7-4,-4 2,11-7,2 0,-1 1,1 1,1 1,29-9,110-19,-60 15,557-151,-251 64,221-42,-498 116,-128 37,-1-1,0 0,0 1,-1-1,1 0,0 0,-1 0,0 0,1 0,-3 2,-11 11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26.0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1,'12'343,"0"-52,-11 335,-1-617,-1-2,1 0,0 1,1-1,0 0,3 14,-3-20,0 1,-1 0,1-1,0 1,0 0,0-1,0 0,0 1,1-1,-1 1,0-1,1 0,-1 0,1 0,-1 0,1 0,-1 0,1 0,0-1,0 1,-1-1,1 1,0-1,0 1,0-1,-1 0,1 0,2 0,14-1,-1 0,0-1,0-1,0 0,0-1,0-1,17-8,107-55,-86 36,-2-1,86-70,-107 75,-2-1,0-2,-2 0,-2-2,26-40,-47 66,0-1,0 0,-1-1,0 1,0-1,-1 0,0 0,0 0,-1 0,-1-1,1 1,-1-12,-1 20,0 0,0 0,0 1,0-1,0 0,-1 0,1 0,0 0,0 1,-1-1,1 0,-1 0,1 0,0 1,-1-1,1 0,-1 1,0-1,1 0,-2 0,-11 5,11-2,0 1,-1-1,1 1,0-1,0 1,1 0,-1 0,-2 6,0 8,1 0,0 0,1 1,1-1,1 1,3 30,23 110,-9-70,82 446,-76-430,-18-82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27.7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1 374,'4'-3,"5"11,8 12,18 31,-1 2,-4 1,44 106,44 184,-20-48,-82-245,-12-38,-10-43,-71-418,61 314,0-183,16 285,1 0,2 0,1 0,1 1,2-1,1 1,2 1,0 0,2 0,2 1,0 0,30-41,-41 65,1 1,0 0,1 0,-1 0,1 0,-1 1,1 0,0 0,1 0,-1 0,0 1,1 0,-1 0,1 0,0 1,-1 0,1 0,0 1,0-1,0 1,-1 0,1 1,0-1,0 1,0 0,-1 1,1 0,-1-1,1 2,-1-1,0 1,1-1,-1 2,-1-1,1 0,7 8,40 50,-3 2,65 112,-63-95,-23-30,-2 1,-3 1,22 71,-10-28,-22-66,-1-5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29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549 0,'-1'1,"0"-1,1 0,-1 1,0-1,0 1,0-1,0 1,1-1,-1 1,0 0,0-1,1 1,-1 0,1 0,-1-1,0 1,1 0,-1 0,1 0,0 0,-1 0,1 0,0 0,-1 1,-7 33,5-20,-106 370,-70 269,94-341,34-138,-29 188,76-301,3-46,0 1,-6 31,3-33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30.4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662 1,'-3'39,"-2"0,-1 0,-3-1,-20 61,6-21,-361 1208,284-962,7 18,85-297,7-26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32.1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171 737,'-2'0,"0"1,0-1,0 1,0-1,1 1,-1 0,0 0,1 0,-1 0,1 0,-1 0,1 0,-1 0,1 1,0-1,-1 0,1 1,-2 3,-19 33,20-33,-8 17,1 1,1 1,1-1,-4 31,-10 104,16-114,-39 701,44-735,1 43,14 103,-14-143,2-1,0 1,0 0,1-1,1 0,0 0,1 0,0-1,1 0,0 0,0 0,1-1,17 16,-17-20,0-1,1 0,-1 0,1-1,0-1,0 1,1-1,-1-1,1 0,-1 0,1-1,0 0,0-1,0 0,-1 0,1-1,0 0,-1-1,12-3,12-4,-1-1,1-2,-2-2,34-18,-43 20,-1 0,0-1,-1-2,0 0,-2-1,0-1,0 0,-2-1,0-1,-1-1,-1 0,-1-1,-1 0,19-45,-7-4,-3 0,-2-2,-4 0,-3-1,3-103,-13 71,-4 1,-5-1,-25-126,16 166,-2 1,-34-78,17 48,32 86,-6-18,9 23,7 16,163 295,-126-240,2-1,74 80,-109-134,1 0,0-1,1-1,0 0,1-1,0 0,0-1,1-1,1 0,-1-1,1 0,0-2,1 0,-1-1,1 0,0-1,19 0,-16 0,0 0,0 1,0 1,25 10,-25-8,0-1,1 0,31 3,-49-9,1 0,0 0,0 0,-1-1,1 0,0 1,-1-1,1 0,-1-1,0 1,1-1,-1 0,0 1,0-1,0-1,0 1,0 0,0-1,-1 1,1-1,-1 0,1 0,-1 0,0 0,2-5,4-9,0 0,-1-1,9-33,-7 21,9-33,-2-1,-3 0,-3-1,-3 0,-2-1,-4 0,-2 1,-14-98,-15 32,19 91,2-1,-5-57,12 12,2 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07.8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143 571,'1'-23,"1"1,7-31,3-32,-12 85,4-48,-3 0,-1 0,-3 0,-14-76,16 119,-1 1,0 0,0 0,0 0,0 1,-1-1,1 0,-1 1,0-1,0 1,0 0,-1 0,1 0,-1 1,1-1,-1 1,-8-4,9 5,0 0,1-1,-1 1,0 1,0-1,0 0,0 1,0-1,0 1,0 0,-1 0,1 0,0 1,0-1,0 1,0 0,0-1,0 1,1 0,-1 1,0-1,0 1,1-1,-1 1,1 0,-5 4,6-5,0 0,0 0,0 0,0 0,0 1,0-1,1 0,-1 1,0-1,1 0,-1 1,1-1,-1 1,1-1,0 1,0-1,0 1,0-1,0 1,0-1,0 1,1 2,0 0,0-1,1 0,-1 0,1 0,0 0,0 0,0 0,0-1,1 1,2 2,10 7,0 0,1-1,18 11,-16-12,83 55,162 108,-186-118,90 86,-166-140,1 0,-1 0,1 0,-1 0,0 0,1 0,-1 1,0-1,0 1,0-1,0 0,0 1,0 0,0-1,-1 1,1 0,-1-1,1 1,-1 0,0 0,1-1,-1 1,0 0,0 0,0 0,0-1,-1 1,1 0,0 0,-1-1,1 1,-1 0,0-1,0 1,-1 1,-3 3,0-1,0 0,-1-1,0 1,0-1,0 0,-9 3,-8 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32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0 606,'36'-33,"2"2,0 1,75-42,-66 42,126-73,4 8,265-101,-435 193,-4 1,0 0,1 1,-1-1,1 1,-1 0,1 0,-1 0,1 0,0 1,-1-1,1 1,0 0,0 0,-1 1,1-1,0 1,-1 0,5 1,2 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33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1 408,'14'-1,"0"-2,1 0,-2 0,1-1,0-1,23-11,6-2,2 1,3-2,1 3,0 1,78-12,-93 22,0-2,0-1,52-20,90-50,27-10,-111 50,-74 30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34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100 833,'-3'38,"-1"0,-1-1,-12 40,-6 41,-11 230,26-235,6-97,-2 31,4-45,0 0,0 0,0 0,0 0,1 0,-1 0,0 0,1 0,-1 0,1 0,0 0,0 0,0 0,0 0,0-1,2 3,-3-4,0 0,1 0,-1 0,1 0,-1 0,0 0,1 0,-1 0,0 0,1 0,-1-1,1 1,-1 0,0 0,1 0,-1-1,0 1,0 0,1 0,-1-1,0 1,0 0,1-1,-1 1,0 0,0-1,0 1,1 0,-1-1,0 1,0-1,0 1,0 0,0-1,0 1,0-1,0 1,0 0,0-1,0 0,4-19,25-955,-30 734,-2 105,6-148,-3 283,-1-1,1 1,0 0,1-1,-1 1,0 0,0-1,1 1,-1 0,0 0,1-1,-1 1,1 0,0 0,-1 0,1 0,0 0,0 0,0 0,0 0,-1 0,1 0,1 0,-1 0,0 1,0-1,0 0,2 0,-1 1,1 0,-1 0,1 0,-1 0,1 1,-1-1,1 1,-1-1,0 1,1 0,-1 0,0 0,4 2,8 6,0 0,-1 1,17 17,36 43,-4 3,84 127,-77-103,128 188,50 68,-172-251,-68-89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34.9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0 518,'1'-2,"-1"-1,1 1,0 0,0-1,0 1,1 0,-1 0,0 0,1 0,-1 0,1 0,0 1,0-1,0 0,0 1,0-1,2 0,39-25,-42 27,77-39,148-51,90-5,21 14,88-25,-410 101,0-1,0 0,26-15,-32 16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35.5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0 513,'81'-3,"0"-3,122-26,155-56,-237 56,931-309,-1024 331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37.0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1,'3'48,"16"89,-3-37,58 506,-70-559,-3-32,0 0,1-1,0 1,7 22,-7-33,-1 0,1-1,0 1,0-1,0 1,0-1,0 0,1 0,0 0,-1 0,1 0,0-1,1 1,-1-1,0 0,1 0,-1 0,1 0,-1-1,1 1,6 0,18 6,10 2,0 0,1-3,-1-1,61 1,-36-9,0-3,120-26,-180 30,0 0,0 0,0-1,0 1,0-1,-1 0,1 0,0 0,-1 0,1 0,-1 0,0-1,0 1,0-1,0 0,0 1,-1-1,1 0,-1 0,0 0,0 0,0 0,0 0,0-1,-1 1,1 0,-1-5,1-12,-1-1,-1 1,-4-29,1 17,0 7,-1 1,-1-1,-1 1,-2 0,0 1,-16-30,9 22,3-2,-12-38,24 67,3 6,7 12,10 25,162 324,-44-96,40 91,-157-320,-13-24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41.9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9605,'1'-1,"-1"-1,1 1,0 0,-1-1,1 1,0 0,0-1,0 1,0 0,0 0,0 0,0 0,0 0,0 0,1 0,-1 0,0 0,1 0,-1 1,1-1,2 0,40-14,-35 12,857-293,732-396,-55-128,-1048 513,-69 42,87-78,-425 273,-3-3,-4-3,108-133,213-383,-266 375,513-871,-395 513,-202 424,62-304,-89 295,7-39,-29 187,0 1,1 0,1 0,0 0,1 1,-1-1,2 1,0 0,0 1,1 0,0 0,18-15,8-2,1 0,48-25,-36 24,994-592,-877 518,561-330,25 54,-434 254,-264 107,0 2,0 2,1 3,69-4,-113 14,1 0,-1 0,0 1,1 0,-1 1,0 0,12 5,19 7,23 3,114 16,-145-31,0-1,0-1,1-2,-1-1,51-11,89-17,-163 28,1 0,-1-1,1 0,-1-1,0 0,-1 0,1-1,-1 0,1 0,-1-1,-1 0,9-9,-6 5,-1-1,0-1,-1 0,0 0,-1-1,0 1,7-23,-4 6,-2-1,-1 0,-2-1,0 1,-2-1,-2 0,-2-33,-2 26,-1 0,-3 0,-1 1,-16-48,16 62,-1-1,-2 2,0-1,-1 2,-1-1,-1 2,-27-32,34 45,-1 0,0 0,0 1,-1 0,1 0,-1 1,-1 0,1 0,-1 1,1 1,-20-5,1 3,-1 1,-54 1,61 3,19 0,0 0,0-1,1 1,-1 0,0-1,0 0,1 0,-1 0,1 0,-6-2,8 2,0 1,0 0,-1 0,1 0,0 0,0 0,0-1,0 1,-1 0,1 0,0 0,0-1,0 1,0 0,0 0,0-1,0 1,-1 0,1 0,0-1,0 1,0 0,0 0,0-1,0 1,0 0,0 0,0-1,0 1,1 0,-1 0,0-1,0 1,0 0,0 0,0-1,1 1,17-10,20 3,-1 1,1 2,1 1,-1 3,46 4,-43-3,46 6,136 29,-187-26,0 1,-1 1,0 2,-2 1,1 2,31 22,-56-33,1 0,-1 1,-1 1,0-1,0 1,0 1,-1-1,11 19,-15-23,-1 0,0 0,0 1,0-1,0 1,-1-1,0 1,0-1,0 1,0 0,-1 0,0-1,0 1,0 0,0 0,-1-1,0 1,0 0,0-1,-1 1,1-1,-1 1,-3 4,-75 130,-84 195,157-316,0 1,2 0,0 0,0 0,-2 36,7-32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43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931 27,'-17'14,"-1"0,-1-1,0-1,-32 15,-12 7,-213 119,214-123,-2-3,-105 30,162-55,0-1,-1 0,1 0,0 0,-1-1,1 0,-1 0,-12-3,19 3,-1-1,1 1,-1-1,1 1,0-1,-1 0,1 1,0-1,-1 0,1 0,0 0,0 0,0 0,0 0,0 0,0 0,0-1,0 1,-1-2,2 0,-1 1,1 0,0-1,0 1,0 0,0-1,0 1,0-1,1 1,-1 0,1-1,-1 1,1 0,0 0,0 0,2-4,15-23,0 2,2 0,1 1,1 1,1 2,1 0,1 1,42-28,-45 35,0 0,1 1,1 2,46-18,-64 28,0 0,0 0,0 0,1 1,-1 0,0 1,1-1,-1 1,1 0,-1 1,0-1,1 1,-1 1,0-1,0 1,0 0,0 0,0 1,0 0,-1 0,1 0,-1 1,0 0,0 0,9 9,4 10,0 1,-1 2,-2-1,0 2,-2 0,12 34,-2 7,21 102,-32-111,-2 0,-3 1,-3-1,-2 1,-3 0,-3 0,-2 0,-2-1,-4 0,-1-1,-41 104,34-109,-3-2,-2-1,-51 76,65-111,-1-1,0 0,-1-1,0 0,-2-1,-20 15,25-21,0-1,0 0,0 0,-1-1,0 0,0-1,0 0,0 0,-1-2,1 1,-16-1,18-1,0-1,1 0,-1 0,0-1,1 0,0 0,-1-1,1 0,0-1,0 0,1 0,-13-9,9 4,1 0,0-1,0 0,1 0,1-1,0 0,-9-17,-4-14,2 0,3-2,-20-75,34 112,-15-53,5 26,2-2,1 1,2-2,2 1,-2-57,7 91,0 0,0 0,0 0,1 0,-1 0,0 1,1-1,-1 0,1 0,0 0,-1 1,1-1,0 0,0 1,0-1,0 1,1-1,-1 1,0 0,1-1,-1 1,0 0,1 0,0 0,-1 0,1 0,-1 0,1 1,0-1,0 0,-1 1,1-1,0 1,0 0,0 0,0 0,0 0,-1 0,1 0,3 0,7 2,1 1,-1 0,0 1,21 9,-24-10,52 20,2-3,65 11,133 14,-1 0,-143-24,2-4,126 1,-126-17,-96-2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44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101 454,'0'684,"-14"-765,-22-272,-13-236,48 572,0-34,2 48,-1 0,0 0,1 0,-1 1,1-1,0 0,0 0,0 1,0-1,0 1,1-1,-1 1,4-5,-4 7,0-1,0 1,0-1,0 1,0-1,0 1,1 0,-1-1,0 1,0 0,0 0,0 0,1 0,-1 0,0 0,0 0,0 0,0 0,0 1,1-1,-1 0,0 1,0-1,0 1,0-1,0 1,0 0,0-1,0 1,0 0,-1 0,1 0,1 1,32 36,-27-31,271 343,-253-317,-8-8,2-1,0 0,1-2,2 0,30 24,-45-41,0 1,-1-1,1 1,-1 1,-1-1,6 9,0 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45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0 296,'1'-1,"-1"-1,1 1,-1 0,1 0,0 0,0 0,0 0,-1 0,1 0,0 0,0 0,0 0,1 0,-1 1,0-1,0 0,0 1,0-1,1 1,-1-1,0 1,2-1,38-11,-30 10,136-43,62-16,188-47,-396 108,5-1,-1 0,1-1,-1 1,1-1,-1 0,0 0,0-1,0 0,0 1,0-2,0 1,-1-1,0 1,5-6,-6 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10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1849,'1'-5,"1"0,0 1,0-1,0 0,0 0,1 1,0 0,0-1,0 1,0 0,6-4,4-8,83-101,-54 69,47-72,-85 114,-1 0,0 0,-1 0,0 0,0 0,0-1,0 1,-1-1,0 1,-1-1,1 1,-1-1,-1 0,1 1,-1-1,0 1,-1-1,1 1,-1 0,-1-1,1 1,-1 0,0 0,0 1,-1-1,1 1,-1-1,-1 1,1 0,-1 1,0-1,0 1,0 0,0 0,-1 0,0 1,1 0,-1 0,-1 1,1-1,0 1,0 1,-1-1,1 1,-1 0,-8 0,9 1,-1-1,1 1,0 0,-1 1,1-1,0 1,0 1,-11 3,14-4,1 0,-1 1,1-1,0 1,0 0,0 0,0 0,0 0,1 0,-1 0,0 1,1-1,0 1,-1-1,1 1,0-1,0 1,1-1,-1 1,1 0,-1 0,1 4,-3 26,2 0,1 0,1 0,2-1,2 1,1 0,1-1,2 0,24 57,-15-47,2-2,2 0,2-1,1-2,2 0,52 54,-70-82,0-1,0 1,1-1,0-1,1 0,-1 0,1-1,1 0,-1-1,1-1,0 1,0-2,0 0,0 0,1-1,-1-1,1 0,0 0,-1-2,1 1,-1-2,25-5,-28 4,-1-1,1-1,-1 0,0 0,-1 0,1-1,-1 0,0-1,0 1,7-11,-2 3,-1-2,0 0,-1 0,9-20,-8 4,-1 0,-2-1,-1 0,-1 0,1-61,2 4,1-97,-10 185,0 0,0 0,0 0,1 0,-1 0,0 0,1 0,0 0,-1 0,1 0,0 0,0 0,0 0,0 0,0 1,1-1,-1 0,0 1,1-1,-1 1,1 0,0-1,-1 1,1 0,0 0,0 0,0 0,0 0,0 1,0-1,0 1,0-1,0 1,0-1,0 1,0 0,0 0,0 0,0 0,0 1,0-1,0 1,0-1,0 1,3 1,14 4,-1 0,0 2,-1 0,18 11,-17-8,-7-6,98 58,-100-56,0-1,0 1,-1 1,1 0,-2 0,1 0,-1 1,11 18,-12-11,-10-12,-16-24,-1-15,2-1,1 0,2-1,2-1,1 0,2-1,1-1,3 1,1-1,1-1,3 1,1-1,7-53,-6 93,0 0,0-1,0 1,0 0,0 0,1-1,-1 1,1 0,-1-1,1 1,-1 0,1 0,0 0,-1 0,1 0,0 0,0 0,0 0,0 0,0 0,0 0,0 0,0 1,2-2,-1 2,1-1,-1 1,0 0,0 0,0 0,0 0,1 0,-1 0,0 1,0-1,0 1,0-1,4 3,8 3,-1 2,0 0,19 14,-24-16,89 70,-3 4,-4 5,-4 3,124 164,-64-70,-145-181,0 1,0-1,-1 0,1 1,0-1,0 0,0 0,0 0,1 0,-1 0,0 0,0-1,1 1,-1 0,0 0,1-1,-1 1,1-1,-1 1,0-1,1 0,-1 0,1 1,-1-1,1 0,-1 0,1-1,-1 1,1 0,-1 0,3-1,-2-1,0 0,0 0,0 0,0-1,0 1,0-1,-1 1,1-1,-1 1,0-1,0 0,0 0,0 1,0-1,-1 0,2-5,5-48,-3-2,-1 1,-7-58,2 15,2 29,-4-1,-2 1,-24-103,-4 53,-4 2,-72-150,83 216,-3 0,-1 2,-3 2,-2 1,-2 2,-81-77,114 118,-1 0,0 1,0-1,0 1,0 1,-1-1,0 1,-9-4,14 7,0-1,0 1,0 0,1-1,-1 1,0 0,0 0,0 0,0 0,0 1,0-1,1 0,-1 1,0-1,0 1,1 0,-1 0,0 0,1-1,-1 1,0 1,1-1,0 0,-1 0,1 1,0-1,-1 0,1 1,0-1,0 1,0 0,0-1,1 1,-1 0,0-1,1 1,-1 3,-1 4,0-1,1 1,0 0,1 0,0-1,1 1,0 0,0 0,0-1,1 1,1-1,-1 1,1-1,1 0,0 0,0 0,9 13,7 7,0 0,2-2,29 29,211 210,-211-218,92 67,-120-98,1-2,0 0,1-2,0-1,1 0,0-2,30 6,-47-14,0 0,1-1,-1 0,0 0,1-1,-1 0,0-1,0 0,0-1,0 1,0-2,15-7,-8 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45.9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315 1,'-9'0,"0"0,0 1,1 1,-1-1,1 1,-1 1,1 0,0 0,0 0,0 1,0 0,-12 10,9-5,0 1,0 0,1 0,0 1,1 1,-16 24,9-5,0 1,2 0,2 1,1 0,-11 53,17-62,1 1,0-1,2 1,1-1,1 1,1 0,1 0,1-1,2 0,0 1,1-1,2-1,0 0,2 0,18 34,25 31,95 120,83 68,-120-149,177 263,-269-357,26 61,-39-80,0 2,-2-1,0 0,0 1,-1 0,1 29,-5-42,1-1,-1 1,0 0,0 0,0 0,0-1,0 1,-1-1,1 1,-1-1,0 1,0-1,1 0,-1 0,-1 0,1 0,0 0,0 0,-1-1,1 1,-1-1,1 0,-5 2,-10 4,0 0,-30 7,21-6,-41 13,-80 15,121-31,-1-2,0-1,0-1,0-1,0-1,-32-6,4-4,5 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46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1 280,'0'-4,"8"-2,7-3,5-5,16-4,10-3,6-6,6-3,2 0,2 0,-4 6,-8 6,-5 3,-5 4,-10-1,-9 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47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0 505,'4'-1,"0"-1,1 1,-1-1,0 0,-1 0,1-1,0 1,-1-1,1 1,3-5,8-5,428-306,-283 199,-155 115,1 0,-1 1,0 0,1 0,0 0,8-3,0 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47.7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0 231,'6'0,"0"-2,0 1,-1 0,1-1,-1 0,1 0,5-4,19-6,154-36,-113 33,-2-4,0-2,100-47,-134 51,-8 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49.0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242 383,'-6'7,"1"1,0 0,0 1,1-1,0 1,0 0,1 0,0 0,-1 10,-5 11,-36 112,6 2,7 2,-15 162,36-212,-4 55,17-143,4-18,6-21,137-535,-27-4,-119 552,39-157,-15 72,-27 101,0 1,1 0,-1 0,0-1,0 1,1 0,-1 0,0 0,1-1,-1 1,1 0,0 0,-1 0,1 0,0 0,0 0,-1 0,1 0,0 0,0 1,0-1,0 0,0 0,0 1,0-1,1 1,-1-1,0 1,0-1,0 1,1 0,-1 0,0-1,0 1,1 0,-1 0,0 0,0 0,1 1,-1-1,0 0,0 0,1 1,-1-1,0 1,0-1,0 1,0-1,0 1,0 0,0 0,0-1,0 1,0 0,1 1,11 9,-2-1,1 2,15 19,-18-20,166 169,15 18,-111-117,-57-61,0 2,-2 0,-1 1,26 39,-37-47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49.5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1 326,'26'-2,"0"-2,0-2,-1 0,1-1,-1-2,28-13,-27 11,388-134,-190 70,-128 40,-77 32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50.2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0 580,'5'-4,"1"0,-1 0,1 1,0-1,0 1,0 0,0 1,12-4,11-5,413-165,226-102,-493 204,-159 67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51.4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1,'-2'177,"-2"-48,25 234,-20-351,3 16,1 0,1 0,15 41,-20-64,2 1,-1 0,1-1,0 1,0-1,0 0,1 0,0 0,0 0,0-1,0 0,1 1,0-2,0 1,0 0,0-1,0 0,1 0,-1-1,1 0,0 0,8 2,31 0,-1-1,1-3,-1-1,1-3,67-14,-97 16,-1-2,1 1,-1-2,0 0,0-1,-1 0,1-1,-2-1,14-9,-19 11,-1 1,0-1,-1 0,1-1,-1 1,0-1,-1 0,0 0,0-1,0 1,-1-1,0 0,-1 1,1-1,-2-1,1 1,0-15,-2-80,0 95,-1-1,-1 0,1 1,-1-1,-1 1,0 0,0 0,0 0,-8-13,11 21,0 1,0-1,0 0,0 1,0-1,0 0,0 1,0-1,-1 0,1 1,0-1,0 0,0 1,0-1,-1 0,1 1,0-1,0 0,0 0,-1 1,1-1,0 0,0 0,-1 1,1-1,0 0,-1 0,1 0,0 0,-1 1,1-1,0 0,-1 0,1 0,0 0,-1 0,1 0,0 0,-1 0,1 0,0 0,-1 0,1 0,0 0,-1 0,1-1,0 1,-1 0,1 0,0 0,-1 0,1-1,0 1,-1 0,1 0,0-1,0 1,-1 0,1 0,0-1,0 35,14 48,3 0,4 0,36 88,-13-39,102 435,-110-408,-15-43,-19-90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52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1,'17'19,"0"1,-1 0,-1 2,-1-1,12 29,48 121,-64-148,18 51,-3 2,-4 0,-3 1,-3 1,-3 1,2 134,-18 142,4 185,23-349,-22-171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54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1455 0,'-5'2,"0"0,0 0,0 1,0 0,0 0,1 0,-1 0,1 1,-8 7,-5 3,-602 485,-55 151,655-630,0 0,-26 39,38-49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11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1,'-4'0,"-6"0,-5 0,-9 4,-3 1,1 5,3-1,-1 0,1 1,0-1,3 3,2-1,-1-2,-1 1,-1-1,-2-2,4 2,5-1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56.9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705 27,'-52'-11,"8"0,28 9,0 0,0 2,-1-1,1 2,0 0,0 1,0 1,0 0,1 1,-1 1,1 0,0 1,0 1,1 0,-18 13,6-1,1 0,0 2,2 1,0 1,2 1,1 1,0 0,2 2,-23 44,24-34,1 0,1 1,3 1,1 0,1 1,3 0,-4 46,11-64,0 1,2-1,0 0,2 0,0 0,1-1,2 0,0 0,1 0,1-1,1 0,0 0,23 30,15 13,3-2,86 79,-104-107,308 287,-128-124,-193-176,-1-1,0 2,-2 1,0 0,-2 1,0 1,-2 0,0 1,-2 0,-1 1,-1 0,8 35,-16-54,0-1,-1 1,0-1,0 1,0-1,-1 1,0-1,0 1,-1-1,1 0,-2 0,1 1,0-1,-1-1,0 1,-1 0,-5 7,-6 4,0-1,-1-1,-33 25,11-9,-3 0,-1 0,-2-3,0-2,-2-2,-62 24,104-46,-1-1,0 1,0-1,0 1,0-1,0-1,0 1,0-1,0 0,0 0,0 0,-6-2,-4-2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1:57.9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1 406,'18'-15,"2"1,0 1,0 1,1 0,37-14,14-8,-16 1,-33 19,0 1,46-19,-54 26,-1-2,0 0,0 0,-1-1,0-1,-1 0,12-13,-5 6,38-27,7 9,-43 25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01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1 561,'1'-3,"1"0,0 0,-1 0,1 0,0 1,0-1,1 1,-1-1,0 1,1 0,0 0,-1 0,1 0,6-2,-3 0,33-20,2 3,0 1,45-14,-17 7,301-120,214-92,-562 233,-28 19,-29 21,-5-1,-2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02.1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1 468,'4'0,"10"-4,6-6,9-5,7-4,14-7,16-8,21-6,20-5,14 2,10 3,1 1,-3 2,-10 0,-17 5,-18 9,-19 8,-20 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02.9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1,'0'4,"4"14,6 12,5 9,4 15,3 14,-2 5,4 6,2 2,0-4,1-8,-1-10,-5-8,-5-8,-2-11,-3-11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03.5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0 524,'8'-5,"-1"0,1 1,0 0,0 0,1 1,-1 0,10-3,7-2,176-67,310-122,-176 75,-236 88,-72 23,43-24,-69 34,11-6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05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1067 642,'11'1,"0"1,0 0,0 0,-1 1,1 0,-1 1,0 0,11 6,78 49,-87-52,-5-3,-1 1,1 0,-1 0,0 0,-1 1,1 0,-1 0,0 0,7 13,-11-16,1 0,-1 0,0 0,0 0,0 0,0 0,-1 0,1 1,-1-1,0 0,0 0,0 1,0-1,-1 0,1 0,-1 0,0 1,0-1,0 0,0 0,0 0,-1 0,0-1,1 1,-1 0,-3 3,-14 14,-2-1,0 0,-1-2,-46 28,25-17,-11 10,-3-2,-1-3,-1-2,-93 33,148-62,-1-1,0 1,0-1,1 0,-1-1,0 1,0-1,0 0,0 0,0 0,0-1,0 0,-5-1,7 1,1-1,-1 1,1-1,0 0,-1 0,1 0,0 0,0 0,0 0,0 0,0-1,1 1,-1-1,1 1,0-1,-1 1,1-1,0 0,0 0,1 0,-1 0,1 1,-1-6,-26-228,24 185,2 0,10-84,-7 123,1 0,0 0,0 0,1 1,1-1,0 1,0 0,1 0,10-13,4-1,1 1,29-26,19-21,-59 60,-2-1,1-1,-2 1,0-1,0-1,-1 1,-1-1,0 0,-1-1,4-25,-4 10,-2 0,0 0,-3 0,-4-40,5 67,-1 1,1 0,0 0,-1-1,0 1,0 0,1 0,-1 0,0 0,-1 0,1 0,0 0,-1 0,1 0,-1 1,1-1,-1 1,0-1,0 1,-2-2,0 1,0 0,0 1,0-1,-1 1,1 0,-1 0,1 0,-1 1,-7-1,-5 2,0 1,-1 0,1 2,-22 6,-303 112,290-99,1 3,2 1,0 3,-60 49,106-77,-47 44,47-43,0 0,0 0,0 1,0 0,1 0,-1-1,1 1,0 1,0-1,1 0,-3 8,4-11,0 1,1 0,-1 0,0-1,1 1,-1 0,1 0,0-1,-1 1,1 0,0-1,0 1,0-1,0 1,0-1,1 0,-1 1,0-1,1 0,-1 0,1 0,-1 0,1 0,-1 0,1 0,0-1,-1 1,1 0,0-1,0 1,-1-1,1 0,2 0,64 7,-65-7,911-3,-890 5,0 1,0 1,-1 1,0 1,0 1,-1 1,0 1,35 20,-39-20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19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755 557,'-41'0,"1"2,-63 10,82-7,0 0,1 2,-1 0,1 1,1 1,-30 19,12-4,1 2,2 1,0 2,2 1,1 2,1 0,2 3,2 0,1 2,-40 77,61-106,1 1,0 0,0 1,1-1,0 0,0 1,1-1,0 1,1-1,0 1,2 12,-1-15,1-1,0 1,0-1,0 0,1 0,0 0,0 0,1 0,0-1,0 1,0-1,1 0,-1 0,1-1,0 0,11 8,3-1,0 0,1-1,0-1,1-1,27 8,113 19,-120-27,-11-2,85 17,208 15,-319-38,-1 0,1 0,0 0,0 0,0 0,-1-1,1 0,0 0,-1 0,1 0,6-3,-9 3,0 0,-1-1,1 1,0 0,-1 0,1 0,0 0,-1-1,0 1,1 0,-1-1,0 1,1 0,-1-1,0 1,0 0,0-1,0 1,-1 0,1-1,0 1,0 0,-1 0,1-1,-1 1,1 0,-1 0,0-1,1 1,-1 0,0 0,0 0,-1-1,-90-160,6-4,-92-256,173 409,1-2,0 1,0 0,2-1,-2-17,4 28,0 1,0-1,0 0,1 1,0-1,0 0,0 1,0-1,0 1,1-1,-1 1,1-1,0 1,0 0,0 0,1 0,-1 0,1 1,-1-1,1 0,0 1,0 0,0 0,7-4,7-1,1-1,-1 2,1 1,1 0,-1 1,1 1,32-2,135 9,-163-2,44 3,-1 3,0 3,-1 2,0 4,-1 2,-1 4,-1 1,-2 4,0 2,-2 3,-1 2,-2 3,75 66,-108-84,0 1,-2 1,0 0,-2 2,24 38,-41-61,0 0,0 1,-1-1,1 0,-1 0,1 0,-1 1,1-1,-1 0,0 0,0 1,1-1,-1 0,0 1,0-1,0 0,0 1,-1-1,1 0,0 1,-1-1,1 0,-1 0,1 0,-1 1,1-1,-1 0,0 0,-1 2,-1-1,1 0,-1 0,0-1,0 1,0-1,0 0,0 0,0 0,0 0,0 0,0-1,-4 1,-3 0,-1 0,1-1,0-1,-1 0,1 0,0 0,-17-6,21 3,-1 1,1-1,0-1,0 1,1-1,-1 0,1 0,0-1,1 1,-6-9,-37-68,21 25,3-2,2-1,3-1,3 0,2-1,3 0,3-1,3 0,2 0,3 0,11-73,-12 133,10-46,-10 46,1 1,0-1,0 0,0 1,0 0,1-1,-1 1,1 0,-1-1,1 1,0 0,0 0,0 0,4-3,-5 5,-1 0,1 0,0 0,0 0,-1 0,1 0,0 0,0 0,0 0,-1 0,1 0,0 0,0 1,-1-1,1 0,0 0,-1 1,1-1,0 1,-1-1,1 1,-1-1,1 1,0-1,-1 1,1-1,-1 1,0-1,1 1,-1 0,1-1,-1 1,0 0,0 0,1-1,-1 1,0 0,0 0,0-1,0 1,0 0,0 0,0-1,0 2,6 39,-6-41,1 38,-1 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30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863 128,'-14'-14,"-1"0,0 1,-1 1,0 0,-1 1,0 1,-31-13,37 19,0 0,0 1,-1 1,1 0,-1 0,1 1,-1 1,1 0,-1 0,1 1,-1 1,1 0,-1 1,-20 7,-6 7,0 2,2 1,0 3,-42 33,-8 4,62-45,1 2,0 0,1 1,1 1,-23 28,39-41,0 0,1 0,0 0,0 1,1 0,-1 0,1-1,1 2,-1-1,1 0,1 0,-1 1,1-1,1 1,-1 0,1-1,1 1,-1-1,1 1,0-1,1 1,0-1,0 0,1 0,3 8,2-1,0 0,1-1,1 0,0 0,1-1,0 0,1-1,14 10,111 74,-123-87,44 29,192 128,-203-129,-1 2,-2 1,42 51,-53-51,-3 2,-2 0,39 76,-30-38,33 104,-49-125,36 125,-56-177,1 0,-1 0,-1 0,0 0,1 1,-2-1,1 0,-1 0,0 0,0 0,0 0,-1 0,0-1,0 1,-1 0,-3 5,1-3,-1 0,0 0,-1-1,1 0,-2 0,1 0,-1-1,0 0,-10 6,0-2,1-1,-1-1,-1-1,1 0,-1-2,0 0,-1-1,1 0,-29 0,27-4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31.0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1 445,'5'-1,"0"0,0-1,-1 0,1 0,0 0,-1-1,0 0,5-3,10-6,630-295,-621 292,-1 0,35-27,-37 24,-5 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13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0 425,'2'9,"0"1,1-1,0 0,0 0,1-1,0 1,1-1,-1 0,2 0,-1 0,14 14,-15-17,223 255,-106-128,-25-31,5-4,121 89,-217-182,3 3,-1-2,1 1,0-1,0 0,10 4,-17-9,0 1,0-1,1 0,-1 1,0-1,0 0,0 0,1 0,-1 0,0 0,0 0,1 0,-1 0,0 0,0 0,0-1,0 1,1 0,-1-1,0 1,0-1,0 0,0 1,0-1,0 0,0 1,0-1,0 0,-1 0,1 0,0 0,0 0,-1 0,1 0,0 0,-1 0,0 0,1-1,-1 1,1 0,-1 0,0 0,0-1,0 1,0 0,0 0,0 0,0-3,2-60,-2 1,-3-1,-3 0,-14-64,9 62,-21-142,-48-357,73 523,0-20,8 55,2 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31.5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1 333,'4'-4,"5"-5,6-6,4-4,3 1,11-1,3-5,4 1,4 1,6-4,0 2,-2-3,1 2,-5-1,-5-2,-10 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32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1 249,'4'0,"10"0,7-4,3-6,11-1,7-3,6-3,1 2,3-2,7-5,3 0,-5 1,-4-1,-7 3,-3 5,-9 1,-5-2,-9 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32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0,'34'44,"-4"2,271 432,-117-191,-146-231,0 10,-28-41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33.5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1 837,'0'-2,"1"1,-1-1,1 1,-1-1,1 1,0-1,0 1,0 0,0-1,0 1,0 0,0 0,0 0,0 0,1 0,-1 0,0 0,2-1,31-17,-28 16,68-31,142-44,-86 34,682-269,-658 246,192-117,-276 134,-46 30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34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10,'0'-1,"0"1,0 0,0 0,0-1,0 1,-1 0,1-1,0 1,0 0,1-1,-1 1,0 0,0 0,0-1,0 1,0 0,0-1,0 1,0 0,0 0,1-1,-1 1,0 0,0 0,0 0,0-1,1 1,-1 0,0 0,0 0,1-1,-1 1,0 0,0 0,1 0,-1 0,0 0,1 0,-1 0,0 0,0-1,1 1,-1 0,0 0,1 0,15 10,12 20,34 67,53 110,35 112,-113-231,-12-27,44 77,-56-118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35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0 705,'25'-23,"0"0,2 2,0 1,55-31,132-50,-60 30,186-109,-90 50,-114 54,-122 67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40.3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412 341,'1'-15,"1"0,0 0,5-18,6-38,-12 52,-1 0,0 0,-2 0,-5-30,6 44,0 1,0 0,-1 0,0 0,0 0,0 0,0 0,0 1,-1-1,0 1,-4-6,4 7,1 1,0-1,-1 1,1-1,-1 1,0 0,1 0,-1 0,0 0,0 1,0-1,0 1,1 0,-1-1,0 1,0 1,0-1,0 0,-4 2,3-1,1 0,-1 0,0 1,1 0,-1 0,1 0,0 0,0 0,0 1,0-1,0 1,0 0,1 0,-1 0,1 0,0 0,-3 7,-4 7,2 0,-9 25,11-27,-7 19,2 2,1-1,2 1,1 0,-1 69,7-79,2 1,1-1,0 0,2 0,1-1,2 1,0-1,23 47,-5-27,1 0,3-2,48 56,118 105,-114-124,95 121,-163-184,-1 1,-1 0,0 1,-1 1,-1-1,8 25,-18-41,1 0,-1 0,0 0,-1 1,1-1,0 0,-1 0,0 0,0 0,0-1,0 1,0 0,0 0,-1 0,1-1,-1 1,0-1,0 1,0-1,-4 4,-56 46,35-31,8-6,0-1,-1-1,0-1,-1-1,0 0,-1-2,0 0,0-2,-1 0,0-2,-1 0,1-2,-1 0,1-2,-33-1,5-4,0-2,0-2,1-2,0-3,1-2,-51-22,61 19,7 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40.9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87,'4'-4,"6"-1,5-5,4 1,3 1,2 2,2-3,3 2,-2-4,-2 1,-5 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41.4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1 262,'0'-5,"4"0,5-1,10-2,6-5,3 0,8-1,12-8,9 1,4 0,3-2,0 0,-3 0,-4 3,-7 1,-8 4,-11 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41.9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1 113,'8'0,"11"0,11 0,13 0,11-4,13-2,20-3,12-1,2-2,-4 0,-11 3,-15-2,-7 2,-11-2,-10 0,-12 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16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1253,'-3'0,"0"0,0 0,0 0,0 1,0-1,0 1,0 0,0-1,0 1,0 0,0 1,0-1,1 1,-1-1,1 1,-1 0,-2 2,1 1,1-1,0 1,0 0,0 0,1 0,-1 0,1 1,-2 9,-9 32,3 1,2 0,-4 84,10-50,14 117,-8-166,1-1,1 1,12 31,-15-54,0-1,1 0,0 0,0 0,1 0,0-1,1 0,0 0,0 0,1-1,0 0,0 0,0 0,13 7,-18-13,0 0,-1 0,1-1,0 1,0-1,0 1,-1-1,1 0,0 1,0-1,0 0,0 0,0 0,0-1,-1 1,1 0,0-1,0 1,0-1,-1 0,1 0,0 1,-1-1,1 0,0 0,-1 0,1-1,-1 1,0 0,1-1,-1 1,0-1,0 1,0-1,0 1,0-1,0 0,0 1,-1-1,1-2,6-10,-1-1,-1 0,5-26,-8 31,18-84,10-141,-13-97,-15 274,-2 30,0 12,0-1,1 1,0-1,2 1,0 0,0 0,7-16,-9 31,-1 0,1 0,-1 0,1 0,0 0,0 1,-1-1,1 0,0 0,0 1,0-1,0 1,0-1,0 1,0-1,0 1,0-1,0 1,0 0,0 0,0 0,0-1,0 1,0 0,0 0,1 0,-1 1,0-1,0 0,0 0,0 1,0-1,0 0,0 1,0-1,1 2,37 23,-38-24,299 261,-54-44,-170-156,114 69,-185-127,8 4,1 0,0-1,27 10,-39-16,0 0,0 0,0-1,0 1,0-1,0 1,0-1,0 0,0 0,1 1,-1-2,0 1,0 0,0 0,0-1,0 1,0-1,0 1,0-1,0 0,0 0,0 0,0 0,-1 0,1-1,0 1,-1 0,1-1,-1 1,1-1,-1 0,0 1,0-1,1 0,-1 0,-1 0,2-2,2-8,-1-1,-1 0,0 0,0 0,-1 0,-2-24,-14-84,8 72,-32-171,-118-372,120 476,-62-131,74 194,-3 1,-2 1,-2 2,-60-71,49 81,42 38,0 0,0 1,0-1,0 1,0-1,0 1,0 0,1-1,-2 1,1 0,0-1,0 1,0 0,0 0,0 0,0 0,0 0,0 0,-1 1,1-1,0 1,1 0,-1 0,0 0,1 0,-1-1,1 1,-1 0,1 0,-1 0,1 0,0 0,0 0,-1 0,1 0,0 0,0 0,0 0,0 1,0-1,0 0,0 0,1 0,-1 1,3 15,0 1,1-2,1 1,1 0,9 20,47 83,-44-87,37 64,4-2,5-3,88 99,-96-129,3-2,3-3,2-3,136 88,-192-137,4 3,1 0,0-1,1-1,-1 0,25 7,-34-12,0-1,-1 1,1-1,-1 0,1 0,0 0,-1 0,1-1,-1 0,1 1,0-1,-1-1,0 1,1 0,-1-1,0 0,0 1,0-1,0-1,0 1,0 0,0-1,-1 1,1-1,-1 0,0 0,0 0,3-5,12-27,-1 0,-2-2,-1 1,-2-2,8-51,-11 54,36-219,-39 205,-2 1,-3-1,-6-63,-9 45,15 64,-1 0,0 0,0 0,0 0,0 0,0 1,-1-1,1 0,-1 1,0 0,0-1,1 1,-2 0,1 0,0 0,0 0,-1 0,1 0,-5-2,7 4,-1 0,1 0,0 0,-1 0,1 0,0 0,-1 0,1 0,0 0,-1 0,1 0,-1 0,1 0,0 0,-1 0,1 0,0 0,-1 0,1 1,0-1,0 0,-1 0,1 0,0 1,-1-1,1 0,0 0,0 1,-1-1,1 0,0 0,0 1,0-1,-1 0,1 1,0-1,0 1,1 17,11 18,9-3,1 0,2-2,2-1,0 0,41 33,3 5,-40-36,1-2,52 38,-83-67,1-1,0 1,0 0,0-1,-1 1,1-1,0 1,0-1,0 0,0 1,0-1,0 0,0 0,0 0,0 0,0 0,0 0,0 0,0 0,0 0,0 0,0 0,0 0,0-1,2 0,-2 0,1 0,-1-1,0 1,1 0,-1-1,0 0,0 1,0-1,0 1,0-1,-1 0,1 0,0-2,3-10,-1 0,-1-1,1-16,-2 13,9-101,-8-218,-3 332,1-15,-1 0,0 0,-2 0,0 0,-2 1,-8-25,11 40,9 18,14 24,98 130,180 194,-273-335,-5-7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42.5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1,'2'79,"5"0,2 0,38 145,99 220,-127-402,-12-26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43.2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0 616,'27'-1,"0"-3,0 0,0-1,46-17,-15 5,433-110,203-58,-115-31,-547 203,2-1,-9 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44.9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31 431,'0'686,"0"-670,-1-11,1 0,-1 1,1-1,1 1,-1-1,1 0,0 1,0-1,1 0,-1 0,4 6,-5-12,1 1,-1 0,0 0,1-1,-1 1,1 0,-1 0,1-1,-1 1,0-1,1 1,-1 0,1-1,-1 1,0-1,0 1,1-1,-1 1,0-1,0 1,0-1,1 1,-1-1,0 1,0-1,0 1,0-1,0 1,0-1,0 0,0 1,0-1,-1 0,5-26,-7-55,-17-101,-1-25,18 155,0 14,1 1,3-1,8-65,-9 101,1-1,0 1,0 0,0 0,0-1,1 1,-1 0,4-4,-5 6,1 0,0 1,-1-1,1 0,0 1,-1-1,1 0,0 1,0-1,0 1,0 0,-1-1,1 1,0 0,0-1,0 1,0 0,0 0,0 0,2 0,1 1,0 0,0 1,1-1,-1 1,0 0,-1 1,1-1,0 0,-1 1,1 0,3 4,42 37,2-3,1-2,2-2,86 43,-46-35,155 66,-217-99,1-2,0-1,1-1,0-2,59 3,-92-9,0 0,0-1,0 1,0 0,0 0,0 0,0-1,0 1,0 0,0-1,0 1,0-1,0 1,0-1,0 1,0-1,0 0,-1 0,1 1,0-1,-1 0,1 0,0 0,-1 0,1 0,-1 1,1-3,1-1,-1 0,0 0,-1 0,1 0,-1 0,1 0,-2-7,-1-8,0-1,-8-23,-82-280,55 191,21 73,-27-71,27 79,15 34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47.6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321 197,'1'-9,"-2"-1,0 1,0-1,0 1,-1 0,-1 0,1 0,-2 0,1 0,-1 0,-8-13,7 16,1 1,-1-1,0 1,0-1,-1 2,0-1,0 1,0-1,0 2,-1-1,1 1,-1 0,0 0,0 1,-11-3,11 3,1 1,0 0,0 1,-1-1,1 1,0 1,-1-1,1 1,0 0,0 0,0 1,0 0,0 0,0 0,0 1,0 0,1 0,0 0,-1 1,1-1,1 1,-1 1,0-1,1 1,0 0,0 0,0 0,1 0,0 0,0 1,0 0,1-1,-1 1,1 0,1 0,-1 1,0 5,1 32,1-1,2 0,2 0,2 0,2 0,23 72,10 2,60 119,99 159,-142-300,11 21,-61-101,-1 1,-1-1,-1 1,0 0,5 32,-10-46,0 1,0-1,0 1,0-1,0 1,0 0,-1-1,1 1,-1-1,0 0,0 1,0-1,0 1,0-1,0 0,-1 0,1 0,-1 0,0 0,1 0,-1 0,0 0,0-1,0 1,0-1,0 0,-1 1,1-1,0 0,-4 1,-8 3,0-1,-1-1,1 0,-20 1,1 1,-17 2,0-3,-85-2,97-3,17 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48.1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0 322,'18'-2,"1"-1,-1 0,0-1,-1-1,1-1,30-14,-14 6,89-32,-44 18,121-61,-171 70,-24 15,0 1,0 0,1-1,-1 2,1-1,-1 1,1 0,0 0,0 0,6-1,8 0,-1-1,0-1,0-1,0 0,20-11,-15 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48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1 133,'4'0,"6"0,13-4,7-1,11 0,11-4,5-3,1-1,-1 2,-2 0,-2 0,-1-1,-6-3,-7 1,-9 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49.3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1 159,'13'-1,"1"-1,-1 0,16-5,10-1,104-24,26-2,315-27,-457 56,-9-1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50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8,'1'-1,"1"0,-1 0,0 0,1 1,-1-1,1 0,-1 1,1-1,-1 1,1 0,-1-1,1 1,-1 0,1 0,0 0,-1 0,1 0,-1 1,1-1,-1 0,1 1,-1-1,1 1,-1-1,1 1,-1 0,1-1,-1 1,0 0,0 0,1 0,-1 0,0 0,0 1,2 1,5 5,0 1,-1 0,11 15,28 55,-3 2,35 96,-30-67,68 170,-107-256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51.5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1 233,'465'-31,"-335"18,-118 12,497-54,-350 31,184-53,-304 64,24-5,-48 17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2:53.3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1273 756,'23'-4,"-21"3,-1 1,1-1,-1 1,1 0,-1-1,1 1,0 0,-1 0,1 0,-1 0,1 0,0 0,-1 0,1 1,-1-1,1 1,-1-1,1 1,-1-1,1 1,-1 0,0 0,1 0,-1 0,0 0,0 0,2 1,1 3,-1 0,1 0,-1 1,0-1,0 1,-1-1,0 1,0 0,0 0,0 0,-1 0,1 11,0 77,-2-93,-2 30,-1-1,-2 0,-1 0,-1-1,-2 0,0 0,-20 38,18-43,-2 0,-1-1,-1-1,0 0,-2-1,0-1,-2-1,-33 29,46-44,0-1,0 1,0-1,0 0,-1 0,1-1,-1 0,0 0,1-1,-1 1,0-2,0 1,0-1,0 0,0 0,0-1,0 0,1 0,-1 0,0-1,0 0,1-1,0 1,-1-1,-6-5,-7-3,1-1,1-1,0-1,1 0,0-2,-22-25,-1-6,2-2,2-2,2-1,3-2,2 0,2-2,3-1,-22-80,44 126,0 0,1 0,0 0,0 0,2 0,-1 0,1 0,1 1,0-1,1 0,0 0,0 1,1 0,0 0,1 0,0 0,8-10,11-14,2 2,1 1,41-37,18-20,-63 60,0-1,18-33,-33 49,0-1,-2 0,0 0,0 0,-1-1,-1 0,3-21,-6 33,0 1,-1-1,0 1,0-1,0 1,0-1,0 1,0-1,-1 1,1-1,-1 1,0-1,1 1,-1-1,0 1,-1 0,-1-4,2 5,0 0,-1 0,1 0,0 1,-1-1,1 0,-1 1,1-1,-1 0,1 1,-1 0,1-1,-1 1,1 0,-1 0,1 0,-1 0,0 0,1 0,-4 1,-4 2,-1 0,1 0,0 1,-1 0,2 1,-1 0,-9 7,-86 69,-160 163,-6 6,129-139,141-111,-1 0,1 0,0 0,0 0,0 0,0 1,0-1,-1 0,1 0,0 0,0 0,0 0,0 0,0 1,0-1,0 0,-1 0,1 0,0 0,0 1,0-1,0 0,0 0,0 0,0 0,0 1,0-1,0 0,0 0,0 0,0 0,0 1,0-1,0 0,0 0,0 0,0 1,0-1,0 0,1 0,-1 0,0 0,0 0,0 1,0-1,0 0,0 0,0 0,1 0,-1 0,0 0,0 0,0 1,0-1,1 0,16 3,26-5,-39 2,94-4,-45 3,-1-3,1-1,59-15,-39 4,1 2,1 4,78 0,227 15,-341-4,-40-1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17.5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97 786,'1'-5,"1"0,0 0,0 0,0 0,1 1,0-1,0 1,0 0,0 0,1 0,-1 0,1 0,8-5,-1-1,18-19,191-203,-190 195,-2 0,-1-2,-2-1,35-76,-58 112,0 0,0 0,-1 0,1 0,-1 0,0-1,-1 1,1 0,-1-1,1 1,-1 0,-1-1,1 1,-1 0,1-1,-1 1,0 0,-1 0,1-1,-1 1,0 0,0 1,0-1,0 0,-1 0,1 1,-1 0,0-1,0 1,0 0,-1 0,1 1,-1-1,1 1,-1 0,0 0,0 0,-4-1,-10-4,0 0,0 2,-1 0,1 1,-1 1,0 1,-29 0,38 2,0 0,0 0,0 1,0 0,0 1,0 0,0 1,0 0,0 0,1 1,0 0,0 1,0 0,0 0,1 1,0 0,0 1,0 0,1 0,-12 15,2-1,2 0,1 1,0 1,2 0,0 1,2 0,1 1,0 0,2 0,1 1,1 0,2 0,-1 28,3-29,1 0,2-1,1 1,0-1,2 0,1 0,1 0,0-1,2 0,1-1,1 1,1-2,0 0,18 21,-24-35,0 0,1-1,0 1,0-1,1-1,0 0,0 0,0 0,1-1,-1 0,1-1,0 0,0 0,0-1,13 2,13 0,1-2,62-4,-36 1,-26-2,0 0,55-15,22-2,-81 18,0-2,-1-1,1-2,-1-1,0-1,-1-2,55-27,-67 29,-3 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01.2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282 547,'4'1,"0"0,-1 1,1 0,-1-1,0 1,1 1,-1-1,0 0,0 1,0 0,-1-1,1 1,-1 0,1 0,1 5,3 0,92 122,85 146,-162-240,16 23,-6-12,-2 1,-2 1,35 88,-61-129,1 0,-1 1,0 0,0 14,-2-22,1 0,-1 0,0-1,0 1,0 0,0 0,0 0,0 0,0 0,-1 0,1 0,0-1,0 1,-1 0,1 0,-1 0,1-1,0 1,-1 0,1 0,-1-1,0 1,1 0,-1-1,0 1,1-1,-1 1,0-1,0 1,1-1,-1 1,0-1,0 0,0 1,1-1,-1 0,0 0,0 0,0 0,0 0,0 0,0 0,0 0,1 0,-1 0,0 0,0 0,0-1,0 1,0 0,1-1,-1 1,0 0,0-1,1 1,-1-1,0 1,0-2,-29-15,2-2,0-1,2-1,0-1,-28-33,37 39,-52-56,3-2,-90-135,76 85,-70-152,130 235,-24-70,40 97,0 0,0-1,2 1,0-1,0 0,2 0,-1 0,5-28,-4 40,1 1,0-1,0 1,0 0,0-1,1 1,-1 0,1 0,-1 0,1 0,-1 0,1 0,0 0,0 1,0-1,0 1,0-1,1 1,-1 0,0 0,1 0,-1 0,1 0,-1 0,1 1,-1-1,1 1,-1 0,1 0,-1 0,1 0,-1 0,5 1,7 1,0 0,0 0,0 1,24 9,270 100,247 92,-88-1,-344-138,189 130,-311-194,1 1,0-1,0 1,0-1,0 0,0 0,0 0,0 0,0 0,0-1,1 1,-1 0,0-1,3 0,-5 0,1 0,-1 0,1-1,-1 1,1 0,-1-1,1 1,-1 0,0-1,1 1,-1-1,0 1,1-1,-1 1,0-1,0 1,1-1,-1 1,0-1,0 1,0-1,0 0,0 1,0-1,0 1,0-1,0 1,0-1,0 1,0-1,0 0,0 1,-1-1,-1-9,0 1,-1 0,0 1,-1-1,-6-10,-17-27,-3 2,-1 1,-43-45,-122-112,103 109,-228-232,314 316,0 0,1-1,0-1,-9-13,7 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01.8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0 610,'0'-2,"1"0,-1 0,1 0,-1 1,1-1,0 0,0 1,0-1,0 0,0 1,0-1,0 1,0 0,1-1,-1 1,0 0,3-2,32-20,-28 18,272-153,551-223,-797 369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02.3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1 347,'4'0,"6"0,5-4,8-2,9-7,15-7,21-7,11-4,13-5,7-4,-4 0,-7 7,-9 5,-11 3,-11 6,-13 6,-8 5,-12 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03.7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1189 958,'41'1,"0"2,0 2,0 1,-1 2,0 3,0 0,-1 3,-1 1,0 2,-1 1,-1 3,-1 0,-1 2,39 35,-68-55,-1 1,1 0,-1 0,0 1,0-1,0 1,0 0,-1 0,0 1,0-1,0 0,-1 1,0 0,0-1,2 11,-4-10,0 0,-1 0,1 0,-1 0,0 0,-1-1,0 1,0 0,0-1,0 1,-1-1,0 0,0 0,0 0,-1 0,-4 5,-13 13,0-1,-1 0,-1-2,-48 33,-115 56,127-76,58-32,-420 220,410-216,-52 21,59-25,0 0,0 0,0 0,0 0,0-1,0 0,0 1,0-1,0-1,0 1,0-1,-8-1,11 1,-1 0,0-1,1 1,-1 0,1-1,-1 1,1-1,0 1,-1-1,1 0,0 1,0-1,0 0,1 0,-1 0,0 0,1 1,-1-1,1 0,0 0,-1 0,1-3,0-51,1 46,31-287,-7 95,-2-25,20-230,-37-2,-6 450,-1 1,0 0,0-1,-1 1,0 0,0 0,-1 0,0 1,-1-1,1 1,-10-14,9 16,-1 0,1 1,-1 0,0 0,1 0,-2 1,1-1,0 1,-1 1,1-1,-1 1,0 0,0 0,0 0,0 1,-9-1,-15 0,0 1,0 1,-1 2,2 1,-1 1,-54 15,-169 71,211-73,-26 8,30-12,2 2,-1 1,-39 24,75-39,-1-1,1 1,0 0,-1-1,1 1,0 0,0 0,0 0,0 0,0 0,0 0,0 0,0 0,0 0,1 1,-1-1,0 0,1 1,-1-1,1 0,-1 1,1-1,0 0,-1 1,1-1,0 1,0-1,0 1,0-1,0 1,1-1,-1 0,0 1,1-1,-1 0,1 1,-1-1,1 0,0 1,-1-1,1 0,0 0,0 0,0 1,0-1,2 1,6 6,-1-1,2 0,-1-1,19 10,-23-13,89 47,197 74,-239-107,1-2,1-2,0-3,1-2,92 2,-136-10,-1 0,1 1,-1 1,1-1,-1 2,0-1,0 2,0-1,14 8,-8-2,-1 1,0 0,0 2,20 20,-19-19,2 1,0-2,35 19,-3-3,-23-11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09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531 44,'-6'-5,"0"1,-1-1,0 1,0 0,0 0,0 1,0 0,-1 0,0 1,1 0,-1 0,0 1,0 0,0 0,-10 1,-1 0,0 2,-1-1,1 2,0 1,-22 7,25-5,0 1,0 1,1 0,0 1,0 1,1 1,0 0,1 0,0 1,1 1,1 0,0 1,1 0,0 1,1 0,0 0,2 1,0 0,0 0,-6 28,9-28,1 1,0 0,1-1,1 1,0 0,2 0,0 0,0 0,7 25,-5-29,1 0,1-1,0 1,1-2,0 1,0 0,2-1,-1 0,1-1,1 0,0 0,20 16,1-3,1-2,2-2,0 0,41 15,150 48,-164-62,33 9,-59-20,-1 1,0 2,0 1,37 21,-66-32,-1 0,1 0,-1 1,0-1,0 1,0-1,0 1,0 0,-1 0,1 1,-1-1,0 0,0 1,0 0,-1-1,1 1,-1 0,2 6,-3-6,0 0,0 1,-1-1,1 0,-1 0,0 0,0 1,-1-1,1 0,-1 0,0-1,0 1,0 0,0-1,-1 1,1-1,-4 4,-45 47,-2-3,-98 74,46-41,62-46,17-14,0-2,-2-1,-35 22,56-42,7-5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09.7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5,0 4,4 7,6 4,5 4,8 6,5 3,2 4,-1-3,4-1,-5-2,-2-1,-1-7,-6-5,-1-3,-4-6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11.5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0 268,'0'-4,"1"-1,-1 0,1 1,0-1,0 1,1-1,-1 1,1 0,0-1,0 1,0 0,1 0,0 0,-1 1,1-1,1 1,-1-1,0 1,1 0,0 0,-1 0,1 1,0 0,0-1,1 1,-1 1,0-1,1 1,6-2,15-3,0 1,1 1,-1 1,28 1,-26 1,227-15,319-63,-554 76,4-2,0 0,-1-1,36-15,-50 15,-16 4,-15 3,-44 18,1 2,1 3,1 3,-61 36,-96 67,187-107,1 1,1 2,1 2,-34 39,21-5,41-58,0 0,0 0,0-1,1 1,-1 1,1-1,0 0,1 0,-1 0,1 1,-1-1,1 0,0 0,2 8,-1-10,-1-1,1 1,0 0,0 0,0-1,0 1,1-1,-1 1,0-1,1 0,-1 0,1 1,-1-1,1 0,-1 0,1 0,0 0,0-1,-1 1,1 0,0-1,0 0,4 1,50 3,-43-4,23-2,1 0,0-3,-1-1,59-18,138-60,-181 64,-40 15,25-8,-2-2,66-39,-97 52,-1-1,0 0,0 0,0 1,-1-2,1 1,-1 0,1 0,-1-1,0 0,0 1,-1-1,1 0,-1 0,0 0,0 0,0 0,0-6,10-31,-10 40,-1 0,1 0,-1 0,1 0,-1 0,1 0,0 0,-1 0,1 1,0-1,0 0,-1 0,1 1,0-1,0 1,0-1,0 1,0-1,0 1,0-1,0 1,0 0,0-1,0 1,0 0,0 0,0 0,1 0,-1 0,0 0,0 0,0 1,0-1,0 0,0 0,0 1,0-1,0 1,0-1,0 1,0-1,0 1,0 0,-1-1,1 1,1 2,41 39,-42-41,515 673,-418-528,-8 4,130 295,-214-430,12 29,14 51,-29-83,0 0,-1 0,0 1,-1-1,0 1,-1-1,-1 1,1 0,-5 16,2-21,0 0,-1-1,1 1,-2-1,1 0,-1 0,0 0,0-1,-1 0,0 0,0 0,0-1,-1 0,0 0,0 0,0-1,0 0,-1-1,-8 3,-14 6,0-2,-1-1,-48 6,63-12,0-1,1 0,-1-2,0 0,-16-2,25 1,1 0,-1 0,1-1,0 0,0 0,0-1,0 1,0-2,0 1,1 0,-1-1,1 0,0 0,0-1,-4-5,-7-10,2 0,1-2,0 1,2-2,-17-45,11 17,-17-93,20 54,4 0,5-1,3 1,4-1,4 1,4-1,42-170,6 44,-58 215,0 0,0 0,1 0,-1 0,1 0,-1 0,1 0,0 0,0 1,-1-1,1 0,1 1,-1-1,0 1,0-1,1 1,-1-1,0 1,1 0,-1-1,1 1,0 0,-1 0,1 0,0 1,0-1,0 0,0 1,-1-1,1 1,0 0,0-1,0 1,0 0,0 0,0 0,0 0,0 1,0-1,0 0,0 1,-1 0,1-1,0 1,2 1,9 4,1 1,-2 1,1 0,19 17,-27-21,47 36,-2 3,-2 2,-2 2,49 64,-93-109,-1 1,1-1,-1 0,0 0,0 0,0 1,0-1,0 0,0 1,-1-1,1 1,-1-1,0 4,0-6,0 0,0 1,0-1,0 0,0 0,0 0,0 0,0 1,0-1,0 0,0 0,0 0,0 0,0 0,-1 1,1-1,0 0,0 0,0 0,0 0,0 0,0 0,-1 0,1 0,0 0,0 1,0-1,0 0,-1 0,1 0,0 0,0 0,0 0,0 0,0 0,-1 0,1 0,0 0,0 0,0 0,0 0,-1 0,1-1,0 1,0 0,0 0,0 0,0 0,-1 0,1 0,0 0,-15-18,-3-14,2-1,1 0,2-2,1 1,2-2,-10-63,10 44,0 11,3 0,1 0,2-1,4-81,0 121,1 1,-1 0,1 0,0 0,0 0,0 0,0 0,1 0,0 0,0 1,0-1,0 0,0 1,1 0,-1 0,1-1,0 1,0 1,0-1,1 0,-1 1,1 0,-1 0,1 0,0 0,0 0,-1 1,1 0,0 0,0 0,1 0,-1 0,0 1,0 0,0 0,0 0,0 0,1 1,-1-1,0 1,0 0,0 1,6 2,-4-2,1 2,-1-1,0 0,0 1,-1 0,1 1,-1-1,0 1,0 0,0 0,6 10,4 9,21 40,-16-27,70 148,-60-117,52 87,-67-130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12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1419,'-41'-7,"38"6,0 0,0 0,0 0,0 0,0 1,0-1,0 1,0 0,0 0,-1 0,1 0,0 1,0-1,0 1,0 0,0 0,0 0,0 0,1 1,-1-1,0 1,0-1,1 1,-4 3,-10 10,1 0,1 2,0 0,1 0,1 1,0 1,2 0,-9 21,-5 17,-25 93,44-135,2 0,-1 0,2 0,0 0,0 28,2-40,1 1,-1-1,1 1,-1 0,1-1,0 1,0-1,1 0,-1 1,1-1,-1 0,1 0,0 0,0 0,1 0,-1 0,1 0,-1-1,1 1,0-1,0 0,0 0,0 0,0 0,0-1,1 1,-1-1,0 0,7 2,-5-2,0 0,-1 0,1 0,0 0,0-1,0 0,1 0,-1 0,0 0,0-1,-1 0,1 0,0 0,0-1,8-4,-9 4,-1-1,-1 1,1-1,0 0,-1 0,1 0,-1 0,0 0,0-1,0 1,0 0,-1-1,1 0,-1 1,0-1,0 0,-1 0,1 0,-1 1,0-9,-2-125,0-5,2 139,0 1,0-1,0 1,0-1,1 1,0-1,-1 1,1-1,0 1,0 0,0-1,0 1,1 0,-1 0,1 0,-1 0,1 0,0 0,-1 0,1 0,0 1,0-1,0 1,1-1,-1 1,0 0,1 0,-1 0,0 0,1 0,-1 1,1-1,-1 1,1-1,-1 1,1 0,0 0,-1 0,1 1,3 0,12 2,0 0,0 2,0 0,27 12,-22-8,76 27,2-4,167 31,-215-55,-17-2,48 3,-81-9,-1 0,1 0,0-1,0 1,0-1,0 1,0-1,-1 0,1 0,0-1,-1 1,1 0,-1-1,1 0,-1 1,0-1,1 0,-1 0,0 0,0 0,-1-1,1 1,0-1,-1 1,1-1,-1 1,0-1,0 0,0 1,1-6,1-8,0 0,-1 0,0-1,-2-21,0 24,1-108,-6 1,-5 1,-5-1,-6 2,-5 0,-5 2,-5 2,-5 0,-100-195,68 189,64 108,-1 0,0 1,-1 0,0 1,0 0,-22-15,32 25,-1 0,1 0,-1-1,0 2,1-1,-1 0,0 0,0 0,1 1,-1-1,0 1,0 0,0-1,0 1,0 0,0 0,0 0,1 0,-1 0,0 1,0-1,0 1,-2 0,2 1,0-1,0 1,0 0,0 0,0 0,1 0,-1 0,1 0,0 0,-1 0,1 0,0 1,0-1,1 0,-2 4,-1 12,0 0,1-1,0 36,2-46,2 65,2-1,4 1,3-1,3-1,3 0,51 133,-47-154,2 0,2-2,2 0,3-2,1-1,2-2,2-1,1-1,2-2,44 32,-54-49,1-2,2-1,35 16,-47-25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13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1 672,'1'6,"1"-1,0 0,1 0,0-1,-1 1,1 0,1-1,-1 0,1 0,-1 0,1 0,1 0,6 4,-3 0,9 6,1 0,0-2,1 0,0-1,1-1,33 13,-18-11,-1-2,2-1,45 6,-69-14,1 1,-1-2,1 0,-1-1,1 0,-1 0,0-2,1 1,-1-2,0 1,20-11,-24 10,0-1,1 0,-2-1,1 0,-1 0,0-1,0 0,-1 0,0-1,0 1,-1-1,0-1,0 1,-1-1,7-17,-2-4,-2-1,-1 0,-1 0,1-60,-14-128,8 216,-2-19,0 0,-2 0,0 0,-2 0,-13-34,15 47,0 0,0 1,-1-1,0 1,0 0,-1 0,0 1,0 0,-1 0,0 0,0 1,-1 0,0 0,0 1,-12-6,-3-1,60 34,578 464,-591-465,-8-7,0 0,0 1,-1 1,-1 0,20 30,-33-44,0 0,1 0,-1 0,0 0,-1 1,1-1,0 0,-1 0,1 1,-1-1,1 0,-1 1,0-1,0 1,0-1,-1 0,1 1,0-1,-1 0,0 1,1-1,-3 3,1-1,0-1,-1 0,1 0,-1-1,0 1,0-1,0 1,0-1,0 0,-1 0,1 0,-6 2,-10 2,1 0,-1-2,0 0,-24 2,-24 3,35-3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14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15,'-4'0,"-6"0,-5 0,0-4,-2-2,3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34.3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519 3,'-64'-1,"22"-1,1 2,-1 2,1 1,-57 13,88-14,1 1,-1 0,1 1,-1 0,1 0,0 1,0 0,1 0,0 1,0 1,0-1,0 1,1 0,1 1,-1 0,1 0,0 0,1 1,0 0,0 0,1 0,0 0,-3 13,3-8,1 0,1 0,0 0,0 0,1 0,1 1,1-1,0 0,1 1,0-1,1 0,6 18,-2-14,1-1,1 0,0 0,1-1,1 0,0-1,1 0,19 17,9 2,0-1,3-3,0-1,2-2,90 39,-30-23,199 51,-265-84,0-3,74 6,-91-12,0-2,-1 0,1-1,-1-1,1-1,36-11,-53 13,-1 0,1 0,-1 0,0-1,0 0,0 0,0 0,0 0,0 0,-1-1,0 1,0-1,0 0,0 0,0-1,-1 1,0 0,0-1,0 1,0-1,-1 0,1 0,-1 1,-1-1,1 0,-1 0,0 0,0 0,0 0,-1-7,-1-1,-1 0,0-1,0 1,-1 0,-1 1,0-1,-1 1,0 0,-1 0,-9-12,-18-16,-1 1,-1 1,-49-37,-134-91,177 136,25 16,0 2,-1 0,0 1,-1 1,0 1,-1 0,0 2,-33-9,43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24.1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1 390,'2'-2,"1"0,0 0,-1 0,1 1,0-1,0 1,0 0,1 0,-1 0,0 0,0 0,1 1,-1 0,0-1,1 1,-1 0,0 1,0-1,1 0,-1 1,0 0,0 0,1 0,-1 0,0 0,0 1,0 0,-1-1,6 5,9 5,-1 1,0 0,21 22,-36-32,25 24,-1 1,-1 2,-1 0,-2 2,-1 0,-1 1,-2 1,-2 1,-1 0,12 45,-19-55,-1 1,-2 0,-1 0,-1 1,0-1,-2 0,-1 1,-2-1,0 0,-1 0,-2 0,0-1,-2 1,-1-2,-20 41,17-38,8-18,9-26,93-298,176-385,-258 666,-3 0,0-1,-3-1,-1 0,5-42,-14 58,0 21,0 0,0 0,0 0,0 0,-1 0,1-1,0 1,0 0,0 0,0 0,0 0,0 0,0 0,0 0,0 0,0 0,-1 0,1-1,0 1,0 0,0 0,0 0,0 0,0 0,0 0,-1 0,1 0,0 0,0 0,0 0,0 0,0 0,0 0,-1 0,1 0,0 0,0 0,0 0,0 0,0 1,0-1,0 0,-1 0,1 0,0 0,0 0,0 0,0 0,0 0,0 0,0 0,0 1,0-1,0 0,0 0,0 0,-1 0,1 0,0 0,0 1,-11 32,1 191,8-83,-17 158,-6 166,24-450,1-1,-1 0,2-1,0 1,0 0,4 13,-4-24,0 0,-1-1,1 1,1 0,-1-1,0 1,1-1,-1 0,1 1,0-1,-1 0,1 0,0 0,1 0,-1 0,0-1,0 1,1-1,-1 1,1-1,-1 0,1 0,0 0,-1 0,1 0,0-1,0 1,-1-1,1 0,3 0,3 0,0-1,-1 0,1-1,0 0,-1 0,0-1,0 0,1 0,-2-1,13-7,9-8,36-31,-20 14,-7 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22.8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0,'25'28,"-1"0,-2 2,33 55,-16-21,215 292,-16-25,-173-227,-57-90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23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1 521,'0'-7,"-1"-23,1 1,2-1,0 1,2-1,2 1,10-35,-15 62,9-29,1 2,2-1,27-44,-35 66,1 0,0 0,0 1,1 0,0 0,0 1,1 0,-1 0,1 0,1 1,-1 1,1-1,0 1,0 1,0 0,14-3,-6 3,0 1,0 0,0 2,0 0,0 1,0 0,0 2,0 0,0 1,-1 0,1 2,-1 0,0 0,-1 2,0 0,0 0,-1 2,0 0,0 0,-1 1,-1 1,0 0,0 1,-1 0,-1 1,0 0,-1 0,0 1,-2 1,0-1,0 1,-1 0,-1 1,-1-1,0 1,-2 0,2 20,-3-6,-1-1,-2 1,-1-1,-1 0,-2 0,-1 0,-18 47,18-57,-2 0,0 0,-1-1,-1 0,-1-1,-1-1,0 0,-1 0,-1-1,0-1,-28 21,29-27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25.2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1 935,'11'-1,"0"0,0-1,0 0,0-1,0 0,0-1,-1 0,0-1,16-9,8-7,40-33,-51 34,0-1,-2 0,0-2,-2-1,25-38,-20 24,-3 0,-1-2,18-49,-32 72,0 0,-1 0,-1-1,0 0,-2 1,0-1,-1 0,0 0,-2-1,0 1,-7-34,7 49,0 0,0 0,0 1,0-1,-1 0,0 0,1 1,-1-1,0 1,0 0,0-1,0 1,-1 0,1 0,-1 0,1 1,-1-1,-5-2,3 2,0 1,0-1,-1 1,1 1,-1-1,1 1,0-1,-1 1,1 1,-7 0,0 1,1 1,-1 0,1 1,0 0,0 0,0 1,1 1,0 0,-14 10,13-6,1 1,0 1,1 0,0 0,0 1,2 0,-1 0,2 1,0 0,0 0,1 0,-4 22,0 10,2 0,-2 81,8-105,1 0,2 0,0 0,1 0,1 0,1-1,14 38,-12-44,0 0,1 0,1-1,0 0,1-1,0 0,1 0,1-1,0-1,26 20,-15-14,2-2,0 0,0-2,1 0,1-2,0-1,41 9,-46-15,0 0,0-2,0 0,0-2,0 0,0-2,0 0,0-2,0 0,27-10,-24 6,-1-1,0-1,-1-1,0-1,34-25,-44 27,-1-1,0 0,-1-1,0 0,-1 0,0-1,-1-1,-1 0,0 0,7-18,0-10,-1-1,-2 0,12-81,-1-137,-20 217,0 6,2-73,-5 100,-1 0,0 0,0 1,-1-1,-1 0,0 1,-7-17,10 25,-1 1,1-1,-1 0,0 1,1-1,-1 1,0-1,0 1,0-1,0 1,-1 0,1-1,0 1,0 0,-1 0,1 0,-1 0,1 0,-1 0,1 0,-1 1,0-1,1 0,-1 1,0 0,1-1,-1 1,0 0,0 0,1 0,-1 0,0 0,0 0,1 0,-1 1,0-1,0 1,1-1,-1 1,1 0,-1-1,0 1,1 0,-3 2,1-1,0 1,0 0,0 0,0 1,0-1,0 1,1-1,0 1,-1 0,1 0,1 0,-1 0,1 0,-1 0,1 0,1 1,-2 5,3 0,0 1,0-1,1 1,0-1,1 0,0 1,1-2,0 1,0 0,10 13,8 12,34 41,-46-63,53 60,97 87,-59-62,-97-94,0 0,-1 0,1 1,-1-1,0 1,0-1,0 1,-1 0,1 0,-1 0,0 1,-1-1,1 0,0 8,-2-1,0 0,-1 0,0 0,-6 23,1-6,3-14,-9 69,11-76,0 0,1 0,0 1,1-1,0 0,0 0,4 14,-3-19,0 0,-1 0,1 0,1 0,-1 0,0 0,1-1,-1 1,1-1,0 1,0-1,0 0,0 0,0-1,0 1,0-1,1 1,-1-1,1 0,-1 0,6 0,9 2,-1-1,1-1,19 0,-21-2,53 2,0-3,84-14,-129 12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25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0,'4'0,"6"4,1 6,7 1,0 2,1 0,-2 6,0-1,1-3,-2 0,0 1,-3-1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25.9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26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706 106,'-21'1,"-1"2,1 1,-1 0,-24 10,-1-1,19-7,-182 53,176-48,0 2,2 2,-1 0,-30 22,50-28,0 1,1 1,-13 13,22-22,1 0,-1 1,1 0,0-1,-1 1,1 0,0 0,1 0,-1 1,1-1,-1 0,1 1,0-1,0 0,0 1,1-1,-1 1,1 0,0-1,0 5,1-6,0 0,0-1,0 1,0-1,0 1,0-1,1 0,-1 1,0-1,1 0,-1 0,1 0,-1 0,1 0,-1 0,1 0,0-1,3 2,38 8,-30-8,86 20,0-5,151 6,-222-22,-8 0,0-1,0 0,-1-2,40-7,-55 8,1-1,-1 1,0-1,1 0,-1 0,0 0,0-1,-1 1,1-1,0 0,-1 0,0 0,0-1,0 1,0-1,0 1,-1-1,1 0,-1 0,0 0,0-1,-1 1,1 0,-1-1,0 1,1-10,2-52,-2-1,-8-76,5 134,0 0,0 1,-1-1,0 0,0 1,-1-1,0 1,-6-11,7 15,0 1,-1-1,1 1,-1-1,0 1,0 0,-1 0,1 0,-1 0,1 0,-1 1,0 0,0 0,0 0,0 0,0 1,0-1,-6 0,-11-1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27.8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558 908,'-15'1,"0"1,0 0,0 1,1 1,-1 1,1 0,0 0,0 1,1 1,0 1,0 0,-18 14,-15 16,-75 78,94-88,15-16,-8 7,1 1,0 0,2 1,0 1,1 1,-22 43,37-64,0 0,1 0,-1 0,1 0,-1 0,1 0,-1 0,1-1,0 1,0 0,0 0,0 0,0 0,1 0,-1 0,1 0,-1 0,1 0,0 0,-1 0,1-1,0 1,0 0,0 0,1-1,-1 1,0-1,0 1,1-1,-1 0,1 1,0-1,-1 0,1 0,0 0,-1 0,1-1,0 1,0 0,0-1,2 1,10 3,-1-1,1-1,0-1,23 1,-31-2,71-1,95-15,-124 10,47-9,-87 13,1 0,0-1,-1 0,1 0,-1-1,0 0,0-1,10-7,-15 9,-1 0,0 0,1-1,-1 1,-1 0,1-1,0 1,-1-1,0 0,0 1,0-1,0 0,-1 0,1 0,-1 1,0-1,0 0,0 0,-1 0,1 0,-3-7,-3-12,0 0,-15-32,9 25,-78-217,-11 5,-191-334,284 562,2 3,-1 0,0 0,0 1,-1 0,-12-12,20 22,0 0,0 0,0 1,0-1,0 0,0 0,0 1,0-1,0 0,0 0,0 0,0 1,0-1,0 0,0 0,0 1,-1-1,1 0,0 0,0 0,0 0,0 1,0-1,-1 0,1 0,0 0,0 0,0 0,-1 1,1-1,0 0,0 0,0 0,-1 0,1 0,0 0,0 0,0 0,-1 0,1 0,0 0,0 0,-1 0,1 0,0 0,0 0,0 0,-1 0,1 0,0-1,9 26,30 48,3-1,80 101,-24-37,17 42,-39-58,114 141,-141-199,-33-39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28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11,'0'-4,"4"-1,5 4,6 2,4 5,4 6,5 9,7 1,-3 6,1 1,0 0,-2 0,-6-2,-3-4,-6-3,-5-1,-5 2,-3-4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28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29.5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0,'-5'1,"-1"0,1 0,0 0,-1 1,1-1,0 1,0 1,0-1,0 1,1 0,-1 0,1 0,-7 6,-53 57,52-52,-26 32,1 2,3 2,2 0,-49 108,79-155,1 1,-1-1,1 1,0 0,0-1,1 1,-1 0,1 0,0 0,0-1,0 1,0 0,1 0,0-1,0 1,0 0,0-1,0 1,1-1,-1 1,1-1,0 0,0 1,0-1,0 0,1 0,-1-1,1 1,0 0,0-1,0 0,6 4,10 6,2-1,-1-1,1-1,32 9,-14-4,-12-5,0-2,1 0,0-2,0-1,0-1,1-2,54-3,-38-3,-1-1,1-2,-2-3,56-19,-46 7,0-3,-2-2,90-65,-89 58,-28 19,-3 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25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448 3,'-128'-2,"-136"5,261-3,1 0,0 1,-1 0,1-1,0 1,-1 0,1 0,0 0,0 0,0 1,0-1,0 0,0 1,0 0,0-1,0 1,1 0,-1 0,1 0,-1 0,1 0,0 0,0 0,0 1,0-1,0 0,1 0,-1 1,0 3,-1 9,1-1,0 1,2 28,0-19,16 295,-3-122,-3-95,5 0,50 178,6 22,-24 68,-30-208,15 43,-33-203,1 0,-1 1,0-1,1 0,0 0,-1 1,1-1,0 0,0 0,0 0,1 0,-1 0,0 0,1-1,-1 1,1 0,0-1,-1 1,1-1,0 0,0 1,0-1,0 0,0 0,0 0,0 0,0-1,1 1,-1 0,0-1,0 0,1 1,-1-1,0 0,1 0,-1-1,0 1,0 0,1-1,-1 1,0-1,4-1,10-5,1 0,-2 0,1-2,23-16,-21 13,13-6,-22 14,0-1,0 0,-1-1,8-6,-5 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45.5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68,'-2'-21,"1"-20,4 36,6 19,9 33,-3 1,15 73,-10-36,337 1213,-200-748,-144-502,-9-28,1-1,1 1,1-1,15 29,-22-47,1 0,-1 0,1 0,-1 0,1 0,0 0,0 0,-1 0,1 0,0 0,0 0,0 0,0 0,0-1,0 1,0 0,1-1,-1 1,0-1,0 1,0-1,2 1,-1-2,-1 1,0 0,0-1,0 1,0-1,0 1,0-1,0 1,0-1,0 0,0 0,0 1,0-1,0 0,-1 0,1 0,0 0,1-2,3-7,-1 1,1-1,4-20,-8 30,21-91,15-115,6-30,-23 149,4 1,40-90,-51 147,1 1,2 0,34-46,-38 60,0 0,1 0,1 1,0 1,1 0,0 1,25-13,-26 17,0 0,1 1,0 1,0 0,0 1,1 1,-1 1,1 0,0 0,0 2,0 0,-1 1,30 5,-35-4,-1 1,0 0,0 0,0 1,0 0,-1 0,0 1,0 0,0 0,0 1,-1 0,0 1,0 0,-1 0,0 0,0 1,0-1,-1 1,0 1,-1-1,0 1,0 0,4 18,-4-7,0 1,-2 1,0-1,-2 0,0 0,-2 0,0 1,-1-1,-1-1,-1 1,-10 25,-12 27,-64 117,64-138,18-35,-4 12,-2 0,-2-2,0 0,-21 25,32-45,0-1,-1 0,0 0,0 0,0-1,0 0,-1 0,0-1,0 0,0 0,0-1,0 0,-1 0,0-1,1 0,-1-1,0 0,0 0,-10-1,4 0,0 1,1 0,-1 2,1-1,-19 7,-21 4,29-11,3-3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46.1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0,'7'1,"-1"0,1 0,-1 1,0 0,1 0,-1 0,0 1,0 0,0 0,-1 0,1 1,-1 0,8 7,10 9,31 38,-44-46,54 63,-3 4,-3 2,-4 2,-4 3,-4 2,-3 2,-5 2,-3 1,-5 1,24 124,-47-168,-1 1,-3-1,-3 1,-1 0,-3 0,-1-1,-3 0,-2 0,-3 0,-1-2,-3 0,-39 81,42-106,3-8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46.9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0,'-1'5,"0"-1,0 1,0-1,-1 1,1-1,-1 0,0 0,0 0,-4 5,-5 12,-9 32,2 2,2 0,2 1,4 1,1 0,0 60,7-24,4-1,4 0,18 93,-9-104,51 155,-50-194,1 0,2-1,2-1,2-1,33 43,-51-75,0 0,0-1,1 0,0 0,0 0,1-1,-1 0,1 0,0 0,1-1,-1 0,1-1,-1 0,1 0,0 0,0-1,13 2,-18-4,-1 0,1 1,0-1,-1 1,1 0,0 0,-1 0,1 0,-1 1,4 2,4 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53.7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72,'0'-3,"0"-1,0 1,0-1,0 1,1-1,0 1,0-1,0 1,0 0,0-1,1 1,-1 0,1 0,4-6,-4 8,0-1,0 0,0 1,0 0,1-1,-1 1,0 0,1 0,-1 0,1 1,-1-1,1 0,-1 1,1 0,-1 0,1-1,-1 1,1 1,-1-1,1 0,-1 1,5 0,7 3,0 1,0 0,-1 1,0 0,0 1,0 0,17 14,81 73,-103-87,65 62,-3 3,-4 2,-2 4,-4 2,84 151,-108-163,-4 2,-2 1,-4 2,-3 0,-3 1,-4 2,-3-1,4 83,-14-91,-8 109,168-1073,-66 428,-89 423,38-242,-48 276,-6 17,-7 19,9-9,1 0,1 0,1 0,0 0,-2 28,3 81,4-95,0-1,2 0,1 0,2 0,0 0,2-1,1 0,1-1,2 0,0-1,29 41,-27-45,1-1,0-1,2-1,0-1,1 0,1-1,0-1,1-1,1-1,0-1,0 0,2-2,37 11,-30-14,-7-4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54.2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1,'-1'0,"0"1,0-1,-1 1,1 0,0-1,0 1,0 0,0 0,0 0,0-1,0 1,0 0,0 1,1-1,-1 0,0 0,1 0,-1 0,0 1,1-1,0 0,-1 0,1 3,-10 35,9-35,-7 50,2 1,3 0,2 0,2 0,3 0,3 0,1 0,3-2,3 1,1-1,29 64,-39-108,34 70,-36-73,1-1,-1 0,1 0,0 0,1-1,-1 1,1-1,-1 0,1 0,1-1,7 5,3-3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54.9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1 362,'0'9,"1"-1,0 1,1-1,0 0,0 0,1 0,0 0,1 0,5 10,50 69,-15-23,10 17,-54-80,0-1,0 0,0 0,0 1,0-1,0 0,0 0,0 0,0 1,1-1,-1 0,0 0,0 0,0 1,0-1,0 0,0 0,1 0,-1 0,0 0,0 1,0-1,1 0,-1 0,0 0,0 0,0 0,1 0,-1 0,0 0,0 0,0 0,1 0,-1 0,0 1,0-2,1 1,-1 0,0 0,0 0,0 0,1 0,-1 0,0 0,1 0,3-13,-2-31,-2 34,5-44,2 1,3-1,2 2,2-1,2 2,3 0,40-76,-57 123,6-12,0 1,2 0,-1 0,16-16,-22 28,0 0,-1 1,1-1,0 0,0 1,1 0,-1 0,0 0,1 0,-1 1,1-1,0 1,-1 0,1 0,0 0,0 0,0 1,0-1,0 1,0 0,-1 1,1-1,0 1,0-1,5 2,6 4,-1 1,1 0,-1 1,-1 1,0 0,0 0,16 16,76 84,-59-54,-2 2,-2 2,48 92,-79-130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0,'6'1,"0"-1,-1 1,1 1,-1-1,1 1,-1 0,1 0,-1 0,0 1,0-1,0 1,0 1,4 3,57 57,-48-45,373 437,-315-351,-4 4,93 188,-159-283,65 149,-62-139,-1 1,-1 1,-1-1,4 44,-9-46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56.0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1 339,'72'-4,"95"-15,-50 3,1410-203,-1395 195,116-25,-213 41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56.7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0 168,'78'-14,"1286"-108,-1308 118,-23 3,0-2,-1-2,40-9,-60 10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3:59.4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1105,'-1'0,"-1"1,1-1,-1 0,1 0,-1 0,1 0,-1 0,1 0,-1 0,0 0,1 0,-1-1,1 1,-1-1,1 1,0-1,-1 0,1 1,-1-1,1 0,0 0,0 0,-1 0,0-1,3-1,-1 0,1 0,0 0,0 0,0 0,0 0,0 0,1 1,-1-1,1 1,0-1,3-3,60-89,181-290,-221 336,-1-1,-3-1,-2-1,-2-1,-3 0,11-71,-24 115,0-1,-1 1,0 0,0-1,-1 1,0 0,-1-1,0 1,-3-10,4 17,0 0,0-1,0 1,-1 0,1 0,0 0,-1 0,0 0,1 0,-1 0,0 0,0 1,0-1,0 1,0-1,-1 1,1 0,0 0,-1 0,1 0,-1 0,1 0,-1 1,1 0,-1-1,1 1,-1 0,1 0,-1 0,0 0,1 1,-1-1,1 1,-1-1,1 1,0 0,-4 2,-13 3,2 2,-29 15,41-21,0 1,1 0,-1 0,1 0,0 1,0-1,0 1,0 0,0 0,1 1,0-1,0 1,0 0,-2 5,4-8,1 1,0-1,0 1,0 0,0-1,0 1,0-1,1 1,-1-1,1 1,0-1,-1 1,1-1,1 0,-1 1,0-1,0 0,1 0,-1 0,1 0,0 0,0 0,-1 0,1-1,0 1,1-1,-1 1,0-1,5 2,8 5,0 0,1-2,23 7,-26-9,98 32,258 90,-297-96,-1 2,129 82,-175-97,-2 1,0 1,-1 1,-1 1,-1 1,-1 0,0 2,17 30,-27-37,0 0,0 1,-2 0,0 0,-2 0,0 1,0-1,-2 1,0 1,-2-1,0 0,-1 0,-4 31,-5-1,-2-1,-2-1,-2 0,-2-1,-3 0,-29 50,20-46,-3-1,-1-1,-3-2,-80 78,112-119,-1 0,-1-1,1 0,0 0,-1 0,0-1,0 0,0 0,0-1,0 1,-1-1,-9 2,-9-2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26.0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66,'4'0,"6"0,5 0,4-4,3-5,2-2,1 1,1 3,-1 2,0 2,-4-2,-1-1,-5 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00.0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0,'0'9,"4"6,1 5,5 8,3 7,5 1,3 4,-2-1,0-3,1-4,-3-3,-4-2,-5-2,-3-4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00.4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23 140,'0'-4,"0"-10,-4-6,-2-5,1-1,1-2,1 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01.3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0 121,'1'8,"-1"0,2 1,-1-1,1 0,1 1,0-1,7 15,35 55,-20-35,13 17,86 105,-96-130,-28-35,0 0,0 0,0 0,0 1,0-1,0 0,1 0,-1 0,0 1,0-1,0 0,0 0,0 0,1 0,-1 0,0 1,0-1,0 0,1 0,-1 0,0 0,0 0,1 0,-1 0,0 0,0 0,0 0,1 0,-1 0,0 0,0 0,1 0,-1 0,0 0,0 0,0 0,1 0,-1 0,0 0,0 0,1 0,-1-1,0 1,0 0,5-14,-1-33,-3 32,12-142,-7 69,21-113,-27 198,1 0,-1 0,1-1,0 1,0 0,0 1,0-1,1 0,-1 0,1 0,-1 1,1-1,0 1,0-1,0 1,1 0,-1 0,0 0,1 0,0 0,-1 1,1-1,3-1,-1 2,-1 1,1-1,-1 1,1 0,-1 0,1 1,-1-1,1 1,-1 0,1 0,-1 1,0-1,0 1,0 0,6 4,31 17,-2 3,-1 1,-2 2,0 1,-2 2,-1 1,-2 2,-2 1,0 1,-3 1,-1 2,20 44,-24-41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02.6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0 176,'15'-2,"0"-1,0 0,0-1,-1 0,0-1,23-12,11-3,17-3,144-45,-178 60,0 1,1 2,0 2,59 0,-84 3,-1 0,0 1,0 0,0 0,1 1,-1 0,0 0,-1 0,1 1,0 0,-1 0,1 0,-1 0,8 8,-11-8,1-1,-1 1,0 0,0 0,0 1,0-1,-1 0,1 1,-1-1,0 1,0-1,0 1,-1-1,1 1,-1 0,0-1,0 1,0 0,0-1,-1 1,1 0,-1-1,0 1,0-1,-3 7,-6 9,-1 0,0-2,-1 1,-1-1,-1-1,0 0,-29 24,15-13,21-20,-50 48,-65 51,103-92,-1 0,0-1,0-2,-2 0,1-1,-1-1,-46 12,59-19,-27 6,30-7,23-6,75-14,181-14,-132 19,-55 4,216-20,-268 29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05.6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294 360,'0'47,"-3"-1,-2 0,-1 0,-3-1,-1 0,-25 64,-86 168,50-125,70-150,-27 74,27-73,0 0,0 1,1-1,-1 1,1-1,-1 1,1-1,0 1,1-1,-1 1,0-1,1 1,0-1,0 1,0-1,0 0,1 1,-1-1,3 3,-3-5,0 0,-1 0,1 0,0 0,0 0,0-1,0 1,0 0,0-1,1 1,-1-1,0 1,0-1,0 0,0 1,1-1,-1 0,0 0,0 0,1 0,-1 0,0 0,0 0,0 0,1-1,-1 1,0 0,0-1,0 1,1-1,-1 1,0-1,0 1,0-1,0 0,0 0,0 0,-1 1,1-1,0 0,0 0,0 0,-1 0,1 0,0-2,6-6,0-1,-1-1,7-16,-10 22,30-72,-3-1,33-135,13-172,-40 190,4-58,-40 250,1 1,-1-1,1 0,0 1,0-1,0 0,0 1,0-1,1 1,-1-1,1 1,-1 0,1 0,0 0,0 0,0 0,0 0,0 0,4-2,-3 3,0 0,0 1,0-1,0 1,0-1,0 1,0 0,0 0,0 1,0-1,0 0,0 1,-1 0,1 0,0 0,0 0,0 0,3 3,6 2,-1 1,0 1,0 0,0 0,-1 1,18 21,50 72,-35-43,267 353,-293-388,-4-3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06.2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1 261,'7'-1,"0"0,0-1,-1 0,1 0,0-1,-1 0,1 0,6-5,30-11,257-66,88-31,-379 113,-1 0,1 0,1 1,12-2,-5 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06.9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1 637,'1'-3,"0"0,0 0,0 0,0 1,1-1,0 0,-1 1,1-1,0 1,0-1,0 1,0 0,1 0,-1 0,5-2,0-3,45-36,2 2,1 3,3 3,67-33,252-94,-222 101,285-71,-405 125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07.9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0,'4'134,"6"-1,36 172,-41-280,3 17,13 42,-18-73,1-1,0 0,0 0,1 0,1 0,-1-1,1 0,1 0,10 11,-13-17,0 0,-1 0,1-1,0 0,1 1,-1-1,0-1,1 1,-1 0,1-1,-1 0,1 0,0-1,-1 1,1-1,0 0,-1 0,1-1,0 1,-1-1,1 0,0 0,-1 0,1-1,-1 0,0 0,0 0,0 0,0-1,0 0,0 1,0-1,-1-1,1 1,-1 0,0-1,0 0,-1 1,1-1,-1-1,4-7,8-21,-2-1,-2 0,-1-1,-1 0,-2 0,2-48,-8 82,-1-4,2 1,-1 0,0 0,1-1,0 1,0 0,0 0,0 0,1 0,-1 0,1 0,0 0,0 0,1 1,3-5,-6 7,1 1,-1 0,0 0,1 0,-1 0,1 0,-1-1,0 1,1 0,-1 0,1 0,-1 0,1 0,-1 0,1 0,-1 0,0 1,1-1,-1 0,1 0,-1 0,0 0,1 1,-1-1,1 0,-1 0,0 1,1-1,-1 0,0 0,1 1,-1-1,0 0,0 1,1-1,-1 1,0-1,0 0,0 1,0-1,1 1,-1-1,0 0,0 1,0-1,0 1,0-1,0 1,5 24,-5-24,16 99,52 177,-47-205,87 391,-98-395,-8-43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09.1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98,'10'12,"-1"1,0 1,-1-1,0 1,11 30,3 5,41 74,72 149,-103-199,40 136,-72-209,0 0,1 0,-1 0,0 0,0-1,0 1,0 0,0 0,0 0,0 0,1 0,-1 0,0 0,0 0,0 0,0 0,0 0,0 0,1 0,-1 0,0 0,0 0,0 0,0 0,0 0,1 0,-1 0,0 0,0 0,0 0,0 0,0 0,1 1,0-35,-1-56,0 84,14-394,-7 295,-5 60,2 0,3 1,20-76,-26 117,-1 1,1 0,0-1,0 1,0 0,1-1,-1 1,1 0,-1 0,1 0,-1 0,1 1,0-1,0 0,0 1,0-1,0 1,1 0,3-2,-2 1,1 2,-1-1,0 0,0 1,0 0,1 0,-1 0,0 0,0 1,1-1,3 3,12 3,0 1,-1 1,36 21,-43-22,41 24,-1 2,-2 2,-1 2,-2 3,-1 1,-3 3,-1 1,-3 2,55 84,-88-119,0 0,0 0,-1 1,-1 0,0 0,-1 0,0 1,1 18,-2 9,-5 58,-1-19,0-31,-2-32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16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537 1723,'2'-59,"12"-68,0-4,6-696,-21 784,-2-1,-1 1,-3 0,-1 0,-2 1,-27-69,30 96,0 0,-1 1,-1-1,0 1,-1 1,-1 0,0 1,-22-20,23 24,-1 1,0 0,0 0,-1 1,0 0,0 1,0 1,-1 0,0 1,0 0,1 0,-19 0,23 3,1 0,-1 0,0 0,1 1,-1 0,1 0,-1 1,1 0,0 1,0-1,0 1,0 1,0-1,-12 10,11-6,0 0,0 1,1 0,0 0,0 1,1-1,1 2,-1-1,-6 16,3 0,1 1,1-1,1 1,1 1,1-1,2 1,1 48,1-53,2 1,0-1,2 1,0-1,2 0,0 0,1-1,2 0,0 0,1-1,1 0,0-1,2 0,0 0,2-2,21 22,-2-11,1-1,0-2,2-1,1-2,63 26,214 66,-284-104,425 108,-409-108,-39-8,7 1,0 0,0 1,-1 1,1 1,17 9,-29-14,-1 0,1 1,-1 0,0-1,0 1,1 0,-1 0,-1 1,1-1,0 0,0 0,-1 1,1-1,-1 1,0 0,0-1,0 1,0 0,0 0,-1-1,1 1,-1 0,0 0,0 0,0 0,0 0,0 0,-1-1,1 1,-1 0,0 0,0 0,0-1,-2 6,-15 26,-1-1,-2-1,-1-1,-1 0,-34 33,6-5,-244 277,281-320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26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0,'0'5,"0"4,0 6,0 5,0 2,0 2,4 1,2 0,-1 1,3-1,5 0,-1 0,-1 0,1-1,-2 1,-2-5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17.7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1329,'-2'0,"0"1,0 0,0-1,0 1,1 0,-1 0,0 0,1 0,-1 0,1 1,-1-1,1 0,-1 1,1-1,0 1,-2 2,-19 30,19-30,-16 31,1 0,2 1,-16 51,27-69,0 1,0 0,2 0,1 0,0 1,1-1,1 0,5 37,-2-46,0 0,1-1,0 1,0-1,1 0,0 0,1 0,0 0,0-1,1 0,0-1,0 0,1 0,0 0,0-1,0 0,1 0,0-1,0-1,1 1,10 2,3 2,0-2,0 0,1-2,0-1,0 0,0-2,48-2,-69 0,-1 0,0 0,1 0,-1 0,1-1,-1 1,0-1,1 1,-1-1,0 0,0 0,0 0,1 0,-1 0,0-1,0 1,-1-1,1 1,0-1,0 0,-1 1,1-1,-1 0,1 0,-1 0,0 0,0 0,0-1,1-3,-2 3,0 0,0 1,0-1,0 0,-1 0,0 1,1-1,-1 0,0 1,0-1,-1 1,1-1,0 1,-1-1,1 1,-1 0,0 0,0 0,0 0,0 0,0 0,0 1,-1-1,1 1,-5-3,-9-4,-1 0,-1 1,1 1,-1 0,-32-5,-101-6,51 7,96 10,1-1,-1 0,1 1,-1-1,1 0,0-1,-1 1,1-1,0 1,0-1,0 0,0 0,-5-5,7 6,0 0,0-1,1 1,-1-1,0 1,0-1,1 1,-1-1,1 0,0 1,-1-1,1 0,0 1,0-1,0 0,0 1,0-1,0 0,1 1,-1-1,1 0,-1 1,1-1,-1 1,1-1,0 1,0-1,0 1,0-1,1-1,11-14,1 1,1 1,0 0,28-21,11-10,-26 19,-1 0,-2-2,0-1,-2-2,27-48,-37 55,-2 0,0-1,-2-1,-1 1,-1-2,-1 1,-2-1,2-38,-6 36,-1 0,-2 1,-1-1,-1 1,-2-1,-1 1,-20-49,-106-188,108 220,-10-18,-159-302,190 356,3 5,0 0,0 1,0-1,0 1,-1 0,0 0,0 0,0 0,0 0,0 0,-1 1,0 0,-6-5,9 8,1 0,-1 0,0 0,0 1,0-1,1 0,-1 0,0 0,0 1,1-1,-1 0,0 1,1-1,-1 1,0-1,1 1,-1-1,1 1,-1-1,1 1,-1-1,1 1,-1 0,1-1,0 1,-1 0,1 0,0-1,-1 1,1 0,0 0,0-1,0 1,0 0,0 0,0-1,0 2,-5 36,5-34,-1 30,2 1,2-1,1 1,1-1,2 0,15 44,84 191,-99-254,75 165,119 191,-128-256,5-4,141 157,-87-136,6-6,180 127,-310-247,0 0,-1 0,0 1,10 11,-7-3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18.1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1 851,'7'-1,"0"0,-1-1,1 0,0 0,-1-1,0 0,10-5,8-4,242-88,-9 4,122-74,124-49,161 5,-592 197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18.7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0 406,'0'-1,"1"0,-1 0,1-1,-1 1,1 0,-1 0,1-1,0 1,-1 0,1 0,0 0,0 0,0 0,0 0,0 0,0 1,0-1,0 0,0 0,0 1,1-1,-1 1,0-1,2 0,37-10,-35 10,682-168,107 6,-664 135,-91 18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20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4808 1,'0'61,"1"4,-13 115,8-157,0-1,-2 0,0 0,-2-1,0 0,-2 0,0-1,-25 37,11-26,-2-1,-1-1,-2-2,0 0,-41 27,6-10,-120 60,95-63,-2-5,-1-3,-2-5,-145 26,-397 23,606-74,-190 16,-370 42,425-36,-253 71,255-46,1 7,-173 88,269-111,2 3,1 3,2 2,2 3,2 2,2 3,-74 86,87-81,2 1,2 2,3 1,3 2,3 2,2 0,-22 77,26-49,3 0,4 1,4 1,0 157,17-98,6 0,38 179,101 276,-118-504,75 167,-87-229,1-2,3-1,0 0,3-2,1-1,59 57,-67-75,1-1,1-1,1-1,0-1,1-1,0-1,1-1,0-1,0-1,1-2,0 0,0-2,49 2,-1-6,1-2,-1-4,124-27,11-15,356-131,183-131,-352 139,691-231,-906 350,2 8,2 8,1 9,220-5,-310 31,1 5,142 23,-67 0,-203-36,1-2,0-1,1-2,1 0,-42-29,-9-3,-132-65,-299-112,476 206,33 17,1-1,-1 1,1-1,-1 1,1-1,-1 1,1-1,0 0,0 1,-1-1,1 0,0 1,0-1,-1 0,1 1,0-1,0 0,0 1,0-1,0 0,0 1,0-1,0 0,1 1,-1-1,0 0,0 1,0-1,1 0,-1 1,0-1,1 1,-1-1,1 1,-1-1,0 1,1-1,-1 1,1-1,0 1,-1-1,1 1,-1 0,1-1,-1 1,1 0,0-1,0 1,12-7,0 1,0 1,1 0,-1 1,1 0,0 1,20-2,14-4,400-82,-316 71,192-5,-319 25,37 4,-41-4,0 1,0-1,0 0,-1 1,1-1,0 1,-1-1,1 1,0 0,-1-1,1 1,-1-1,1 1,-1 0,1 0,-1-1,1 1,-1 0,0 0,1 0,-1-1,0 1,0 0,0 0,0 0,1 0,-1 0,0-1,0 1,-1 0,1 0,0 0,0 0,0 0,-1-1,1 1,0 0,-1 0,1 0,-1-1,1 1,-1 0,0 0,-95 163,26-49,-326 687,301-568,88-219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21.9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1838,'22'-18,"0"0,2 2,30-17,17-11,-38 21,0-1,-2-1,-1-2,-1-1,-1-1,-2-2,-1 0,-1-2,28-50,-18 16,-3-2,-3 0,-2-2,-4-1,-3-1,9-76,-22 108,-2-1,-2 0,-2 0,-2 0,-1 0,-2 1,-3-1,0 1,-3 1,-2-1,-1 2,-26-51,31 71,-2 1,-1 0,0 0,-1 1,-1 1,0 0,-1 1,-1 0,-1 2,0 0,-28-17,41 28,1 1,-2-1,1 1,0-1,0 1,0 0,-1 1,1-1,0 1,-6 0,9 0,0 0,0 0,0 0,1 1,-1-1,0 0,0 0,0 1,1-1,-1 0,0 1,1-1,-1 1,0-1,1 1,-1 0,0-1,1 1,-1-1,1 1,-1 1,0 0,1-1,0 1,-1-1,1 1,0-1,0 1,0 0,0-1,0 1,1-1,-1 1,0-1,1 1,-1-1,1 1,0 1,6 11,0-1,1 1,1-1,0-1,0 1,19 17,78 65,-76-70,300 247,213 187,-542-458,34 29,-3 2,0 1,33 47,-58-71,0 1,-1 0,0 0,-1 1,0 0,-1 0,0 0,0 1,-1-1,-1 1,0-1,-1 1,0 0,-1 0,0 0,-1 0,-4 22,-3-6,-2 0,-1-1,-1 0,-1 0,-1-2,-2 0,0 0,-32 35,16-25,-2-2,0-1,-2-1,-66 41,66-54,30-16,0 0,1 1,-1 0,1 0,-1 0,1 0,0 1,-8 7,12-4,7-3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22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0,'2'9,"0"0,1 0,0 0,1 0,0-1,0 1,1-1,0 0,0 0,8 7,9 18,16 36,-3 1,-3 2,-4 1,22 87,-43-130,-2-6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22.9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24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0 149,'14'17,"-1"1,0 0,-2 1,17 34,5 10,0-8,27 43,86 193,-140-274,5 8,-8-56,-6-63,2-188,4 240,1 1,3 0,1 0,22-68,-27 101,0-1,1 1,0 0,0 0,1 1,0-1,0 1,0 0,1 0,0 1,1-1,0 2,12-10,-9 10,0 0,0 1,0 0,1 1,-1 0,1 0,0 2,0-1,0 1,19 1,-13 0,1 0,-1 2,0 0,1 1,-1 1,0 0,0 1,18 9,-27-10,0 0,0 1,0 0,-1 0,0 1,0 0,0 0,-1 0,0 1,0 0,0 0,-1 1,0 0,-1 0,0 0,0 0,4 13,8 43,-3 0,-2 1,-3 1,-2 109,-6-145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25.5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0 125,'35'-15,"1"2,66-16,-85 25,7-3,28-8,2 2,-1 3,1 2,85-3,-136 11,0 1,0-1,1 0,-1 1,0 0,0 0,0 0,0 0,0 0,0 0,-1 1,1-1,0 1,-1 0,1 0,-1 0,1 0,-1 0,0 1,0-1,0 1,0-1,-1 1,1 0,-1 0,1 0,-1-1,0 1,0 1,1 4,0 8,0 1,-1 0,0-1,-4 31,1-12,1 18,-2 0,-3 0,-2 0,-18 62,19-93,0 0,-2-1,-1 0,0 0,-1-1,-2-1,0 0,-1 0,0-2,-2 1,0-2,-24 19,-99 84,109-98,28-20,1-1,0 1,0-1,0 1,-1 0,1-1,0 0,0 1,-1-1,1 0,0 0,-1 0,1 0,0 0,-1 0,1 0,0 0,-1 0,1-1,0 1,-1 0,1-1,-2 0,6-1,1 0,0 0,-1 1,1 0,0-1,0 1,0 1,7-2,126-6,141 8,-110 3,167-3,-295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26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1001 294,'-16'1,"1"1,-1 0,0 1,1 1,0 0,0 1,-15 7,-98 54,109-55,-229 139,-104 54,345-200,0-1,-1 2,1-1,1 1,-1 0,1 0,-1 1,2-1,-1 2,1-1,-8 12,8-8,0 0,1 0,0 1,1 0,1 0,-1 0,2 0,-2 13,2-7,0 0,1 1,1-1,1 1,0-1,2 0,0 0,0 0,2 0,10 24,-5-20,1 0,1-2,1 1,0-1,2-1,0-1,18 16,11 3,1-2,2-2,1-3,2-1,90 35,-70-37,134 31,81-4,-210-40,212 23,-251-35,0-1,0-1,0-3,-1-1,67-17,-89 17,-1 0,0-1,0 0,-1-1,0-1,0 0,0-1,-1 0,0 0,-1-1,0-1,-1 0,0 0,-1 0,0-1,0-1,-2 1,1-1,7-26,2-14,-2 0,-3-1,8-98,-17 134,7-70,-3-1,-5 1,-3-1,-26-164,20 214,-2 0,-2 1,-1 0,-2 1,-30-53,30 65,0 2,-2 0,-1 1,0 1,-2 1,0 0,-1 1,-41-27,52 40,-1 0,0 1,1 0,-2 0,1 1,0 1,-1 0,1 0,-1 1,0 1,0 0,0 0,0 1,0 1,0 0,-16 4,-10 5,0 1,1 3,-58 29,-34 12,115-50,-202 77,172-62,2 1,-76 51,36-10,42-29,-2-2,-1-3,-1 0,-73 31,93-51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27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0 124,'15'-2,"-1"0,0-1,1 0,-1-1,-1-1,1-1,-1 1,0-2,22-13,-17 9,1 0,1 2,32-11,-37 16,1 0,0 1,0 1,0 1,0 0,26 2,-30 0,-1 2,0-1,0 1,0 1,0 0,-1 0,0 1,1 0,-2 1,12 8,21 17,-2 2,-1 1,-2 2,-1 2,-2 1,-1 2,-3 1,-1 1,24 50,-30-47,26 74,-42-98,-1 0,-1 0,-2 0,0 1,-1-1,-1 24,-3 73,15 120,47 207,-38-337,4-2,43 110,-62-200,-1 0,-1 0,0 1,3 30,-7-44,-1-1,0 1,0-1,0 1,0 0,-1-1,1 1,-1-1,0 1,0-1,0 0,0 1,-1-1,1 0,-1 0,0 0,0 0,0 0,0 0,-1 0,1-1,-1 1,0-1,1 0,-1 0,0 0,0 0,0 0,-1-1,-2 2,-49 16,38-16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27.6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1 123,'32'-1,"0"-3,52-11,13-2,447-21,-312 17,-226 20,0 0,0-1,-1 0,1 0,0 0,4-3,5-2,-5 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28.5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1 100,'3'-3,"0"1,1-1,0 1,-1 0,1 0,0 0,0 1,0-1,0 1,0 0,0 0,6 0,60-4,-32 3,227-17,129-16,-261 20,-124 14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29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0,'1147'0,"-1136"0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31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0,'6'91,"19"103,-8-75,14 87,12 105,-41-279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32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66,'19'0,"169"1,287-36,-448 31,6 0,42-13,-54 11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33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250 126,'0'-12,"1"3,-1 0,-1-1,1 1,-1 0,-1 0,-3-13,4 20,0-1,-1 1,1 0,0 0,-1 0,1 0,-1 0,0 0,0 0,1 1,-1-1,0 0,-1 1,1 0,0-1,0 1,-1 0,1 0,0 0,-1 1,1-1,-1 1,1-1,-1 1,1 0,-1 0,1 0,-4 0,1 1,1 0,-1 0,1 1,-1-1,1 1,0 0,0 0,0 0,0 1,0 0,0 0,1 0,-1 0,1 0,0 1,0-1,0 1,0 0,-4 7,-5 9,1 1,-12 32,11-22,2 1,1 0,2 0,-5 43,10-56,1 1,0-1,2 1,0-1,1 1,1-1,1 0,10 29,-11-41,0 1,1-1,0-1,0 1,1-1,-1 1,2-1,-1-1,0 1,1-1,11 8,-5-5,0-1,1-1,-1 0,1 0,27 6,4-3,0-1,1-3,46-1,111-3,-178-1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34.5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25,'0'-1,"0"0,-1 0,1 0,-1 0,0 0,1 0,-1 0,0 0,1 1,-1-1,0 0,0 0,0 1,0-1,0 0,0 1,0-1,0 1,0-1,0 1,0 0,0-1,0 1,0 0,0 0,-1 0,0 0,-39-5,34 5,-7-2,0 2,0-1,0 2,0 0,0 1,0 0,-25 8,33-8,2 0,-1 0,0 1,0 0,1 0,-1 0,1 0,0 1,0 0,0 0,1 0,-1 0,1 0,0 1,0-1,1 1,-1 0,1 0,0 0,0 0,1 0,0 1,-2 9,-1 28,2 1,4 63,1-29,-3-63,1-1,0 1,1 0,0-1,1 0,6 15,-7-24,0 0,0 0,1 0,-1-1,1 1,0-1,1 1,-1-1,1 0,0 0,0-1,0 1,0-1,1 0,0 0,-1 0,1-1,0 0,7 3,31 8,1-2,-1-2,2-1,74 2,-90-10,0-1,0-1,0-1,0-2,-1-1,0-1,0-2,33-14,-57 21,0 0,0 0,0-1,-1 0,1 0,-1 0,0 0,1 0,-2-1,1 1,0-1,-1 0,1 0,-1 0,0 0,-1 0,1 0,-1 0,1-1,-1 1,0-1,0-5,0-10,-1 0,0 1,-6-37,4 42,0 2,0 1,-1-1,-1 1,0 0,-1 0,0 1,-10-17,-54-69,36 52,30 40,-1 0,1 0,-1 0,0 0,0 1,0 0,0 0,-1 0,1 0,-1 1,0-1,0 1,0 0,0 1,-9-3,-6 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35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587 141,'-81'-46,"57"30,-1 2,0 1,-35-13,60 26,-14-6,0 2,0-1,0 2,0 0,-1 1,-15-1,27 3,-1 1,1-1,0 1,-1-1,1 1,-1 0,1 0,0 1,0-1,-1 1,1-1,0 1,1 0,-1 0,0 1,0-1,1 0,0 1,-1 0,1-1,0 1,0 0,0 0,1 0,-1 0,1 1,0-1,0 0,0 1,0-1,0 4,-4 22,1 0,1 0,2 0,1 0,5 45,-4-71,0 0,0 1,0-1,0 0,1 0,-1 0,1 0,0 0,-1 0,1 0,1 0,-1-1,0 1,1-1,-1 0,1 0,0 0,0 0,-1 0,5 2,9 4,1-1,30 9,-7-3,33 17,-30-15,0 3,-2 1,74 48,-96-55,-8-5,-1 0,0 0,0 1,-1 0,16 18,-24-24,0-1,0 0,0 1,-1-1,1 1,0-1,-1 1,1-1,-1 1,1 0,-1-1,0 1,0 0,0-1,0 1,0-1,0 1,0 0,0-1,-1 3,-1-1,1 0,-1-1,0 1,0-1,0 0,0 0,0 0,0 0,-1 0,1 0,-1 0,1-1,-1 1,1-1,-6 2,-203 76,145-57,36-15,-1-2,1 0,-1-2,0-2,0 0,-39-5,-9 1,69 3,3 0,1 1,0-1,0-1,0 1,0-1,0 0,0-1,0 1,1-1,-1 0,-6-3,-1-6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37.5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68,'0'-2,"0"1,1-1,-1 1,1 0,0-1,-1 1,1 0,0-1,0 1,0 0,0 0,0 0,0 0,0 0,0 0,0 0,1 0,-1 0,0 1,1-1,1 0,36-14,-33 13,11-4,1 1,0 0,0 2,0 0,0 1,0 1,1 0,26 3,-29 1,-1 0,0 1,0 1,0 0,-1 0,0 2,0 0,0 1,-1 0,17 13,-9-5,-1 1,0 1,-1 1,-1 0,0 2,-2 0,20 33,-29-41,0 1,-1 0,-1 1,0-1,-1 1,0 0,-2 0,0 0,0 0,-1 1,-1-1,-1 0,0 1,-5 21,4-27,0 1,-1-1,0 0,-1-1,0 1,-1-1,0 0,-1 0,1 0,-2-1,1 1,-1-2,0 1,-1-1,0 0,0 0,0-1,-1 0,0-1,0 0,0 0,-1-1,0 0,0-1,0 0,0-1,0 1,-1-2,1 0,-13 0,203-25,9 23,-126 3,1-3,119-16,-161 12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38.8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466 296,'-3'-2,"-1"-1,1 1,-1-1,0 1,1 1,-1-1,0 0,0 1,0 0,-1 0,1 0,-6 0,-59-1,47 2,5-1,0 2,0 0,1 1,-1 0,1 2,-1 0,1 0,-29 14,35-13,1 0,0 1,1-1,-1 2,1-1,1 1,-1 1,1-1,0 1,1 0,0 1,0 0,0 0,2 0,-7 15,7-12,0 0,1 0,0 0,1 0,0 0,1 0,1 1,0-1,0 0,1 0,4 15,-1-9,1-1,1 1,1-1,0 0,2-1,17 28,11 5,2-2,2-2,70 60,-68-65,33 32,4-4,2-4,121 73,-195-132,1 0,0-1,0 0,1 0,-1-1,1 0,0-1,0 0,0 0,14 0,-17-3,-1 0,1 0,-1 0,1 0,-1-1,1 0,-1-1,0 1,0-1,0 0,0-1,-1 1,1-1,-1-1,0 1,7-8,19-21,-2-2,-1-1,-2-2,-1 0,-2-2,-2 0,-1-2,-2 0,-3-1,15-60,-22 66,-2 0,-1 0,-1 0,-3 0,-1-1,-1 1,-3 0,-1 0,-1 0,-2 0,-2 1,-1 1,-17-37,17 49,0 0,-2 1,-1 1,0 0,-2 1,0 0,-1 1,-1 1,-28-21,31 27,-1 2,-1 0,0 1,0 1,0 0,-1 1,0 1,-1 1,1 1,-1 0,0 1,0 1,-22 1,-14 2,1 2,-1 2,1 3,-86 24,66-13,46-13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29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1 765,'9'0,"141"6,-131-4,-1 2,1 0,-1 1,0 1,33 15,-33-12,-1 0,0 1,-1 1,0 1,-1 0,0 1,-1 1,0 0,17 24,-21-23,-2 0,1 0,-2 1,0 0,-1 0,-1 1,0-1,-1 1,-1 0,-1 0,1 21,-3 4,-1 0,-3 0,-1 0,-2 0,-2-1,-16 47,10-56,7-27,2-21,3-45,2 0,3 0,18-113,-9 85,73-348,36 7,-114 409,2-4,0-1,-2 0,-1 0,-1-1,1-38,-5 91,0-11,0 0,0 0,4 16,4 1,1 0,2-1,1 0,20 36,74 114,-70-124,-30-48,84 125,-80-121,1 0,0-1,1-1,0 0,1-1,0 0,24 13,-17-12,-5-1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39.9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1 218,'0'-1,"0"-1,1 1,-1 0,1 0,0 0,-1 0,1 0,0 0,-1 1,1-1,0 0,0 0,0 0,0 1,0-1,0 0,0 1,0-1,0 1,0-1,0 1,0 0,0-1,0 1,1 0,-1 0,2 0,37-5,-36 5,232-1,-3 1,-200-4,0-2,48-14,-19 4,421-124,-464 133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41.4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1 797,'0'-1,"0"0,0 1,0-1,1 0,-1 1,0-1,1 0,-1 1,0-1,1 1,-1-1,1 0,-1 1,1-1,-1 1,1-1,-1 1,1 0,0-1,-1 1,1 0,-1-1,1 1,0 0,0 0,-1-1,2 1,24-4,-22 3,378-9,-148 10,366-34,-24 1,527-41,-949 58,1004-134,-139-12,-872 141,257-40,521-66,-863 120,201-12,-239 17,0-1,0-1,-1 0,1-2,41-17,-26 10,-13 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42.8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1 909,'105'-148,"7"5,172-171,-284 314,47-49,2 2,109-79,-142 115,0 1,1 0,1 2,-1 0,2 1,-1 0,1 2,-1 0,1 1,1 1,-1 1,0 1,1 0,-1 1,23 4,-21 0,-1 0,1 2,-1 0,-1 1,1 1,-1 1,0 1,-1 1,-1 0,1 1,20 19,-18-11,0 0,-2 1,-1 1,0 0,-2 2,0 0,-2 0,12 29,-13-22,0 1,-2 0,-2 1,-1 0,-1 1,-2-1,-2 1,-1 0,-1 0,-2 0,-1-1,-2 1,-1-1,-19 59,-5-19,-3-2,-3-2,-86 123,40-83,-133 135,148-171,-67 65,118-123,-1-2,-1 0,0-1,0-1,-1 0,-34 12,26-17,24-8,15-4,19-2,0 1,59-4,-20 2,398-24,-329 30,-1-7,147-28,-194 15,106-42,-10 2,-170 58,1 1,-1 1,23-2,-19 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48.9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49.4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 67,'-4'0,"-2"-4,-3-6,-1-5,2-4,2 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49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51.0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537 0,'-11'1,"0"1,0 0,0 0,1 1,-1 0,1 1,0 0,0 1,0 0,0 0,1 1,0 1,-9 7,-15 15,-55 60,82-82,-130 151,113-129,2 1,1 1,-26 55,44-82,0 0,0 1,1-1,-1 1,1-1,0 1,0 0,1-1,-1 1,1 0,0-1,1 1,-1 0,1-1,0 1,0-1,2 7,0-6,0 0,0 0,1 0,0 0,0 0,0-1,0 0,1 1,-1-2,1 1,0-1,10 6,149 70,19 11,-123-55,146 94,-171-104,-1 1,-2 1,48 52,-73-70,1 0,-1 1,0 0,-1 0,-1 1,1 0,-2 0,1 0,-2 0,1 1,1 14,-4-21,0 1,-1 0,0 0,0-1,-1 1,0 0,0 0,0-1,0 1,-1-1,0 1,0-1,-1 1,1-1,-1 0,0 0,0-1,-1 1,0-1,0 1,0-1,0 0,0 0,-9 5,-25 13,-74 33,98-49,9-4,0 0,1 0,-1-1,0 0,0 1,0-2,-6 2,-4-4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52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773 1,'-9'6,"0"1,0 0,1 1,0 0,0 0,1 1,0 0,-9 16,-7 7,-75 105,5 4,-88 181,-30 76,136-248,64-126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53.7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5,0 4,4 7,6 8,1 2,-2-1,-1 6,1 0,-1-2,-1-5,1-7,1-4,-2-2,-3-1,-1-3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54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25,'0'-4,"0"-6,0-1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30.6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48,'0'-2,"0"0,0 0,-1 0,1 0,0 0,-1 0,1 0,-1 0,0 1,0-1,0 0,0 0,0 0,0 1,0-1,0 0,-1 1,1 0,-1-1,1 1,-1 0,0-1,1 1,-1 0,0 0,0 0,0 1,1-1,-1 0,0 1,0-1,0 1,0 0,0-1,0 1,0 0,0 0,0 1,-1-1,1 0,0 1,-3 0,0 0,-1 0,1 0,0 1,0-1,0 1,0 0,0 1,0-1,0 1,1 0,-1 0,1 1,0-1,0 1,-7 8,6-2,1 0,-1 1,2-1,-1 1,2 0,-1 0,2 0,-2 15,3 97,1-70,-1 37,3-1,5 1,37 174,-18-181,73 154,-63-158,50 156,-20 18,-66-251,1 8,1 0,0-1,1 1,6 12,-9-21,0 1,-1 0,1-1,0 0,1 1,-1-1,0 1,0-1,1 0,-1 0,0 0,1 0,-1 0,1 0,0 0,-1 0,1-1,0 1,-1 0,1-1,0 0,-1 1,1-1,0 0,0 0,0 0,-1 0,1 0,0 0,0-1,2 0,17-7,-2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55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1 286,'42'84,"-3"1,52 166,-90-352,-2 57,2-1,2 1,12-62,-10 85,1 0,1 1,0 0,2 0,0 0,1 2,1-1,1 1,17-20,-13 18,2 0,0 1,1 1,1 1,1 0,28-16,-46 32,0 0,0 0,0 0,0 0,0 0,0 1,0 0,0-1,0 1,1 0,-1 0,0 1,0-1,0 1,0 0,0-1,0 1,0 1,0-1,0 0,0 1,-1-1,1 1,-1 0,1 0,-1 0,3 3,9 8,-1 1,0 0,14 23,-15-21,92 134,-89-125,-1 1,-2 0,-1 1,11 37,-21-59,1 0,-2 0,1 0,0 0,-1 0,0 0,0 0,-1 0,1 0,-3 9,-2 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57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87,'1'-2,"-1"0,1 0,0 0,0 0,0 1,1-1,-1 0,0 0,1 1,-1-1,1 1,-1-1,1 1,0 0,0-1,0 1,3-1,36-19,-40 20,12-5,0 0,1 0,0 2,0 0,22-4,-30 8,-1 0,1 0,0 0,-1 1,1 0,-1 0,0 0,1 1,-1-1,0 1,0 1,0-1,0 1,0 0,0 0,-1 0,7 6,24 23,-2 1,35 44,-54-58,0 0,-1 1,-1 0,-1 1,0 0,8 29,-17-47,-1 1,0 0,0 0,0 1,-1-1,1 0,-1 0,0 0,0 0,0 1,-1-1,1 0,-1 0,0 0,-1 0,1 0,-1 0,1 0,-1-1,0 1,-3 4,0-3,-1 0,1 0,-1 0,0 0,0-1,-1 0,1-1,-1 1,0-1,0 0,-7 1,-26 9,11-4,1 0,0 2,1 2,-39 22,1 4,66-39,-1-1,0 1,0 0,0 0,0 1,0-1,0 0,0 0,1 0,-1 0,0 0,0 0,0 0,0 0,0 0,0 0,0 0,1 0,-1 0,0 0,0 0,0 0,0 0,0 1,0-1,0 0,0 0,0 0,0 0,0 0,0 0,0 0,1 1,-1-1,0 0,0 0,0 0,0 0,0 0,0 0,0 0,0 1,0-1,0 0,-1 0,1 0,0 0,0 0,0 0,0 1,0-1,0 0,0 0,0 0,0 0,0 0,0 0,0 0,0 0,-1 0,1 0,0 1,0-1,0 0,0 0,0 0,0 0,0 0,-1 0,18 2,19-5,53-28,-70 23,0 1,0 0,1 2,0 0,0 1,32-2,193 8,-224-2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4:59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515 169,'-6'1,"0"2,0-1,0 1,0-1,0 2,0-1,1 1,0 0,-1 0,2 0,-7 7,0-2,-7 8,1 1,0 0,2 2,0-1,-21 39,-51 119,49-96,-41 75,-27 56,106-212,-1 0,1 1,0-1,0 0,-1 1,1-1,0 0,0 1,0-1,-1 1,1-1,0 0,0 1,0-1,0 1,0-1,0 0,0 1,0-1,0 1,0-1,0 0,0 1,0-1,1 1,-1-1,0 0,0 1,0-1,1 0,-1 1,0-1,1 1,12-4,16-15,0-7,-2-1,-2-2,0 0,-2-2,-1 0,19-35,94-208,-31 55,-76 163,-18 34,1-1,1 2,0 0,2 0,0 1,23-24,5-4,-41 47,-1 0,0 0,1-1,-1 1,0 0,1 0,-1 0,1 0,-1 0,0 0,1 0,-1 0,0 0,1 0,-1 0,0 0,1 0,-1 1,0-1,1 0,-1 0,0 0,1 0,-1 1,0-1,1 0,-1 0,0 0,0 1,1-1,-1 0,0 1,0-1,0 0,1 1,-1-1,0 0,0 1,0-1,10 19,-7-14,22 34,2-1,2-1,1-1,2-2,1-1,58 44,-86-72,0 0,-1 0,0 1,1 0,-2-1,1 1,4 10,19 28,89 93,-105-126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00.6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25,'652'0,"-607"-2,47-8,44-3,-84 13,-30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01.9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0 174,'5'-1,"-1"0,0-1,0 1,1-1,-1 0,0 0,0 0,4-4,17-7,7 1,-4 1,1 0,0 2,0 2,0 0,53-3,605-26,346-2,-1028 38,4 0,-16 4,4-3,-10 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03.2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1,'-1'110,"11"236,-6-307,2 1,2-1,1-1,3 1,0-2,29 58,-35-83,0-1,0-1,1 1,1-1,0 0,18 17,-21-23,0 0,1 0,-1-1,1 0,0 0,0 0,0-1,0 0,1 0,-1 0,1-1,-1 0,1-1,12 1,35-2,155-5,-207 6,1 0,0 0,-1-1,1 1,-1-1,1 0,-1 0,1 0,-1 0,1 0,-1-1,0 1,0-1,0 0,0 1,0-1,0 0,0 0,0 0,-1 0,1-1,-1 1,1 0,-1-1,0 1,0 0,0-1,0 0,-1 1,1-1,0-3,0-9,0-1,-1 1,0-1,-4-22,1 0,2 20,2 11,-1 0,-1-1,1 1,-1 0,0 0,-1-1,-4-12,6 20,0 0,0 0,0 0,0-1,0 1,0 0,0 0,0 0,0 0,0 0,-1-1,1 1,0 0,0 0,0 0,0 0,0 0,0 0,0-1,0 1,0 0,0 0,-1 0,1 0,0 0,0 0,0 0,0 0,0 0,0 0,-1 0,1 0,0-1,0 1,0 0,0 0,0 0,-1 0,1 0,0 0,0 0,0 0,0 0,0 1,-1-1,1 0,0 0,0 0,0 0,0 0,0 0,0 0,-1 0,1 0,0 0,0 1,-4 11,0 16,5 10,1-1,2 1,17 67,-6-33,81 389,-52-261,-37-170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04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1 211,'2'24,"1"-1,1 0,1 0,1 0,1 0,1-1,13 25,14 41,117 409,-152-560,-11-19,3-1,5-1,7-98,0 142,1 0,2 0,2 0,2 1,1 0,2 1,1 1,34-59,-41 83,0 1,1 0,0 0,15-13,-22 22,0 1,1 0,-1-1,1 1,0 1,0-1,0 0,0 1,0-1,0 1,0 0,0 0,1 0,-1 0,0 1,1-1,-1 1,0 0,1 0,-1 0,0 0,1 1,-1-1,6 3,2 2,0 1,-1 0,1 1,-1 0,-1 1,1 0,-1 1,0 0,-1 0,8 12,11 16,28 54,-34-50,-1 1,-2 1,-2 1,16 72,20 188,-34-183,-7-30,-7-53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05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0 123,'6'0,"-1"-1,0 0,1 0,-1 0,0-1,6-3,15-3,69-12,135-10,103 11,-295 18,475-6,-130 4,-360 2,0-1,43-8,-30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06.5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1,'1154'0,"-1135"0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11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0,'0'6,"1"-1,0 0,1 1,-1-1,1 0,0 0,4 6,7 21,105 429,-31-44,-76-331,-8-55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31.4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1,'4'0,"6"0,5 0,4 0,3 0,2 0,2 0,-1 0,1 0,-1 0,0 0,0 0,-1 0,1 0,-1 0,-3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12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0 121,'0'-1,"1"0,-1-1,1 1,0 0,-1 0,1 0,0 0,-1 0,1 0,0 0,0 0,0 1,0-1,0 0,0 0,0 1,0-1,0 1,0-1,1 1,-1-1,0 1,0 0,0-1,1 1,-1 0,0 0,2 0,43-4,-40 4,386-3,-197 5,-170-4,0-1,0-1,26-7,-13 2,0 0,0-1,-1-2,37-18,-63 25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13.9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665 1,'-28'-1,"0"1,0 2,0 0,0 2,1 1,0 1,0 2,0 0,1 2,-37 19,31-11,1 2,0 0,2 3,1 0,-40 42,57-53,0 0,1 1,0 1,1 0,0 0,2 1,-1 0,2 0,0 0,1 1,0 0,1 0,1 0,-2 26,6-35,-1-1,1 1,0 0,1-1,0 1,0 0,0-1,1 0,-1 0,2 0,-1 0,1 0,0 0,0-1,0 0,1 0,7 7,10 6,0-1,1-1,26 13,-10-5,49 31,123 57,-177-97,0-1,1-2,0-2,1-1,0-1,0-2,48 1,-63-7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14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610 2,'-46'-1,"13"0,0 2,0 1,-33 6,56-6,-1 1,0 0,1 0,0 2,0-1,0 1,0 0,1 1,0 0,0 1,1 0,0 0,-9 10,-22 32,-49 79,9-12,72-106,0-1,0 1,1 1,0-1,1 1,-5 14,9-23,1 0,-1 0,1 1,0-1,0 0,-1 0,1 1,1-1,-1 0,0 0,0 1,1-1,0 0,-1 0,1 0,0 0,0 1,0-1,0 0,0-1,1 1,-1 0,0 0,1-1,0 1,-1 0,1-1,0 0,0 1,0-1,0 0,0 0,0 0,0 0,0 0,0-1,0 1,0-1,4 1,57 15,2-3,0-2,80 1,200-11,-200-3,-100 3,-30 0,1 0,-1-1,0-1,0-1,28-5,-40 6,1-1,-1 1,1-1,-1 0,1 0,-1 0,0 0,0-1,0 1,0-1,0 0,-1 0,1 0,-1 0,0 0,0-1,0 1,0-1,-1 1,1-1,-1 0,0 1,0-1,0 0,0 0,-1 0,0-5,1-3,-2 0,0 0,0 0,-1 0,0 1,-1-1,-1 1,0-1,0 1,-9-16,3 8,-1 1,-1 1,0 0,-1 0,-19-17,16 21,0 1,-2 0,1 2,-1 0,-25-10,23 11,-1-1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16.1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513 27,'0'-1,"-1"0,1 0,-1 0,1 0,-1 0,1 0,-1 0,0 0,1 0,-1 0,0 0,0 1,0-1,0 0,0 0,0 1,0-1,0 1,0-1,0 1,0-1,0 1,0 0,0-1,0 1,0 0,-3 0,-36-5,36 5,-14-2,-1 2,1 0,0 1,0 0,-1 2,2 0,-1 1,0 1,1 0,0 2,0 0,0 1,-26 16,26-13,0 2,1-1,0 2,1 0,-16 20,25-26,-1 0,2 0,-1 1,1 0,0 0,1 0,0 0,1 1,0-1,0 1,1 0,-2 17,5-21,0-1,0 0,0 1,1-1,0 0,0 1,0-1,0 0,1-1,0 1,0 0,0-1,1 0,-1 1,7 3,5 7,1 0,27 18,67 37,36 26,-136-89,1 0,0 0,0-2,20 8,10 6,-39-19,-1 1,1 0,0 0,0 0,-1 0,1 0,-1 0,1 0,-1 0,0 1,1-1,-1 0,0 1,0 0,0-1,0 1,0 0,0-1,0 1,-1 0,1 0,-1-1,1 1,-1 0,0 0,1 0,-1 0,0 0,0 0,0 0,-1 0,1-1,0 1,-1 0,0 0,1 0,-1 0,0-1,0 1,0 0,0-1,-1 3,-2 1,0 0,0 0,-1 0,1 0,-1-1,0 0,0 0,0 0,-1-1,1 0,-9 4,-39 9,0-2,-1-2,-63 5,-12-12,101-5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20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728 244,'-1'2,"1"0,-1-1,1 1,-1-1,0 1,0 0,0-1,0 0,0 1,0-1,0 1,0-1,-1 0,1 0,-1 0,1 0,0 0,-1 0,0 0,1 0,-3 0,-40 16,40-15,-33 10,-1-2,0-1,-1-2,1-1,-1-3,-74-1,98-3,-1 0,1-1,-1-1,1 0,0-1,0-1,1 0,-1-1,1-1,0 0,1-1,-1 0,2-1,-1 0,1-1,1-1,0 0,0 0,1-1,-9-14,16 22,1 0,0 1,-1-1,1 0,1 0,-1 0,1-1,0 1,0 0,0 0,0-1,1 1,-1 0,1-1,0 1,1-1,-1 1,1 0,2-8,-1 8,0 0,0 0,1 1,0-1,0 0,0 1,0 0,0 0,1 0,-1 0,1 0,0 1,0 0,0 0,0 0,0 0,1 0,-1 1,6-1,37-9,1 2,1 2,0 2,-1 3,1 1,0 3,0 2,-1 2,83 21,-86-14,-2 1,0 3,-1 1,-1 2,53 34,-68-37,-1 1,-1 2,0 0,-1 1,-2 2,0 0,-1 1,28 47,-40-55,-1 0,-1 0,0 1,-1 0,-1 0,-1 0,0 0,-1 1,-1 22,-2-4,-1 0,-2 0,-12 53,10-68,-1-2,0 1,-2-1,0 0,-1-1,-1 0,-14 18,-102 112,82-98,-50 48,-3-4,-151 110,240-196,-5 3,-1 0,0-1,-29 14,41-23,-1 1,1-1,-1 1,1-1,-1 0,0-1,1 1,-1-1,0 1,1-1,-1 0,0 0,0-1,1 1,-1-1,0 0,1 0,-1 0,1 0,-1-1,1 1,-1-1,1 0,-4-3,-10-10,0 0,1-2,0 0,2 0,0-2,1 0,1 0,1-1,-10-24,15 30,0-1,2-1,0 1,0-1,2 1,0-1,0 0,2 0,0 0,1 0,0 1,1-1,9-29,-2 11,-5 18,1-1,0 1,1 0,1 0,1 1,9-16,-14 27,0 1,0 0,0 0,0 0,0 0,1 0,-1 1,1-1,0 1,0 0,0 0,0 0,0 1,0-1,0 1,1 0,-1 1,0-1,1 1,-1-1,0 1,1 1,-1-1,0 0,1 1,-1 0,0 0,0 1,5 1,67 20,258 92,-253-82,133 35,-188-61,-3 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21.6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399 0,'-8'2,"1"1,0-1,-1 1,1 0,1 1,-1 0,0 0,1 0,0 1,0 0,0 0,0 1,-4 6,-11 15,1 0,2 1,1 1,-25 57,-35 135,-8 124,76-291,3 0,1 0,4 1,7 85,-5-134,0-1,1 1,0 0,0-1,0 1,0-1,1 1,0-1,0 0,1 0,5 6,53 48,-26-28,51 55,90 82,-165-159,0 0,0-2,1 1,0-2,0 1,1-2,-1 0,1-1,0 0,29 4,133 31,-162-36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24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37,'0'81,"2"9,-5 1,-21 142,-69 183,53-249,26-98,15-65,4-15,5-21,-1-54,-3-102,-6 100,13-92,1 81,41-142,-52 232,1 1,-1-1,2 1,-1 1,1-1,0 1,1-1,0 1,0 1,0-1,14-9,7-4,56-30,-28 18,-27 15,50-25,-76 42,-1-1,1 1,-1 0,1-1,0 1,-1 0,1 0,0 0,-1 0,1 0,0 1,-1-1,1 0,-1 1,1-1,-1 1,1-1,-1 1,1 0,-1 0,1 0,-1 0,0 0,1 0,1 2,28 38,-19-24,26 35,-1 2,41 84,-62-105,-2 0,-1 1,-2 1,-1 0,9 72,2 65,9 99,-29-251,3 34,-4-52,0 0,0 0,1 0,-1 0,1 0,-1 0,1-1,0 1,0 0,0 0,0-1,0 1,0 0,1-1,-1 1,0-1,1 0,-1 1,1-1,2 2,5-4,-2-5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26.1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1 287,'7'-5,"1"0,0 1,0 0,0 0,0 1,1 0,0 0,14-2,4-2,335-83,-56 16,-254 60,-18 6,0-2,40-18,-49 17,-3 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27.2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584 0,'-4'1,"-1"-1,0 1,1 0,-1 1,1-1,-1 1,1 0,0 0,0 0,0 1,0-1,0 1,0 0,1 0,-1 1,-2 3,-8 9,0 1,-12 20,19-27,-39 64,3 3,3 1,4 2,3 1,-37 144,47-146,-4 0,-60 121,50-131,30-52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28.6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0,'-2'30,"-1"-1,-2 0,0-1,-12 31,-7 41,-8 58,13-79,4 0,3 1,-1 109,13-186,-1 0,2 0,-1 0,0 1,0-1,1 0,0 0,0 0,0 0,0 0,0 0,0 0,1 0,-1 0,1-1,0 1,2 2,-2-4,0 0,1 0,-1 0,0 0,0 0,0-1,1 1,-1-1,0 0,0 0,1 0,-1 0,0 0,1 0,-1-1,0 1,0-1,0 1,1-1,-1 0,0 0,0 0,3-2,36-17,-22 10,1 1,24-8,-35 13,-1 1,1-1,-1-1,0 0,0 0,0 0,-1-1,0 0,0-1,0 1,-1-1,0-1,0 1,-1-1,0 0,7-14,0-5,-1-1,-1-1,12-57,-13 40,-4 19,15-53,-15 116,-1 125,8 0,6-2,42 167,-48-278,-4-16,-1-1,6 65,-14-79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32.6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1,'34'-1,"1"2,0 2,55 10,-80-10,0-1,0 2,0-1,-1 1,0 1,0-1,0 2,0-1,-1 1,0 1,0-1,0 1,-1 1,0-1,0 1,10 17,-14-18,0-1,-1 1,1 0,-1 0,-1 0,1 0,-1 0,-1 0,1 0,-1 1,0-1,-2 9,2 23,0-38,0 1,0-1,1 1,-1 0,1-1,0 1,-1-1,1 1,0-1,0 0,0 1,0-1,0 0,0 0,0 1,0-1,1 0,-1 0,0 0,1 0,-1-1,1 1,-1 0,1-1,-1 1,1-1,-1 1,1-1,-1 0,1 1,2-1,61 1,-48-2,168-14,-29 1,-145 13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29.9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1,'5'0,"0"1,1 0,-1 1,0-1,0 1,0 0,0 0,-1 0,1 1,0 0,-1-1,0 2,0-1,0 0,4 5,10 11,28 38,-32-38,303 430,-256-348,-5 2,73 187,-124-274,0 0,-2 0,0 1,0 0,-2-1,0 1,-3 31,-4 5,-16 59,13-69,1-1,-4 66,13-64,0-33,0 1,0 0,-2 0,0 0,0-1,-1 1,0 0,-1-1,-8 23,1-19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31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1 134,'20'28,"16"26,-4 2,-1 0,22 62,-14-17,24 106,-18-1,-48-324,0-13,-2 72,-6-57,7-189,6 290,0 0,1 0,1 1,0-1,1 1,0 0,11-19,-13 26,1 0,0 0,1 1,-1-1,1 1,1 0,-1 0,1 1,0 0,0 0,0 0,1 0,0 1,0 1,12-6,-16 8,1 1,-1-1,0 1,1 0,-1 0,0 0,1 0,-1 0,0 1,1 0,-1-1,0 1,0 1,0-1,0 0,0 1,0-1,0 1,5 4,4 4,0 1,-1 0,11 14,2 2,-4-7,79 87,-87-92,-1 1,0 1,-2 0,1 0,9 29,12 52,31 167,-31-117,-27-125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35.6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1245,'470'0,"2047"19,-1712-39,9-28,-681 36,199-46,-5 0,841-10,-1042 64,0-5,-1-6,207-51,-150 23,1 9,209-12,-381 45,1 1,-1 1,1 0,-1 0,1 1,-1 0,0 1,22 9,-15-6,1 0,0-2,0 0,0-1,0-1,31-1,119-16,369-103,-358 71,826-171,-808 182,321-42,-223 63,-162 10,74 1,-83 3,172-22,-140 5,178 4,-59 5,-253 7,26 1,1-2,-1-3,-1-2,1-2,74-25,-90 24,0 1,0 2,1 2,0 1,0 1,36 2,-68 2,25-3,-1-1,41-11,-40 8,56-7,-18 12,36-4,-93 5,0 0,0-1,0-1,0 1,0-1,0-1,-1 1,1-1,11-9,19-13,-32 21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36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1 490,'276'-145,"130"-60,-333 175,1 2,1 3,136-25,-200 48,0 0,0 0,0 2,0-1,0 1,0 1,0 0,0 0,0 1,0 1,0-1,0 2,-1 0,0 0,1 1,-2 0,1 1,-1 0,1 0,-2 1,1 0,-1 1,0-1,-1 2,12 14,-6-4,-1-1,-1 2,0-1,-1 2,-1-1,-2 1,0 1,8 36,-9-13,-2 1,-1-1,-5 58,1-95,0-1,-1 0,0 0,0-1,0 1,-1 0,0-1,0 1,0-1,-1 0,-9 11,-6 6,-35 31,25-26,-43 41,-4-3,-134 89,85-76,-150 69,233-122,46-26,0 1,-1 0,1-1,0 0,-1 0,1 0,0 0,6-1,562-74,-376 52,361-90,-464 87,-78 18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38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51,'307'-24,"-42"1,334 20,-441 4,-85 3,-55 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38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50,'13'-1,"0"-1,0 0,17-5,30-4,398-6,244 7,-592 11,-86-1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42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1063,'0'-1,"1"0,-1 0,1 0,-1 0,1 0,0 1,-1-1,1 0,0 0,0 1,-1-1,1 0,0 1,0-1,0 1,0-1,0 1,0 0,0-1,0 1,0 0,0 0,0-1,0 1,2 0,33-4,-30 3,516-7,-321 10,427 1,1169-15,-706-58,-152 6,-390 9,-7-36,-380 62,622-102,178-45,-295 38,-544 111,135-48,-153 42,2 3,121-16,-103 28,215-16,-192 38,195 30,-343-34,73 9,1-4,138-7,-198 0,-1-1,1-1,-1 0,0 0,0-2,20-11,-11 7,0-1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43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0 177,'5'-1,"0"1,0-1,0 0,0-1,0 1,0-1,-1 0,1 0,-1 0,1-1,6-5,44-39,-40 34,-5 3,1 1,0 0,0 1,1 1,0-1,0 2,1 0,0 0,0 1,0 1,1 0,-1 1,1 1,0 0,0 0,0 2,0-1,0 2,0 0,15 3,4 3,0 0,0 3,-1 0,0 2,-1 2,0 0,-2 3,0 0,0 1,-2 2,0 1,-1 1,-2 2,0 0,-2 1,0 1,-2 2,-1 0,-1 1,-1 0,-2 1,-1 1,14 47,-23-59,-1 1,-1-1,-1 1,-1 0,0-1,-1 1,-2 0,-4 27,0-17,-2-2,0 1,-2-1,-2 0,-14 27,-2-8,-2 0,-2-2,-1-2,-3-1,-65 60,-97 71,186-165,14-13,19-18,24-9,1 2,101-48,112-24,-190 81,1 4,0 3,128-10,216 17,-334 8,-22 4,-40 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45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1,'3'93,"4"1,29 137,64 175,-60-262,-33-112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45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52,'6'-4,"2"0,-1 0,0 1,1 0,-1 0,1 1,0 0,0 0,0 1,13-1,7-3,15-2,1 2,85 0,90 19,15 0,-117-14,-86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33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1 100,'2'0,"1"-1,0 0,-1 0,1 0,-1 0,0-1,1 1,-1-1,0 1,0-1,0 0,2-2,22-14,21 3,1 2,1 2,0 2,0 2,84-1,-42 10,-1 3,108 21,-182-24,0 1,0 0,0 1,-1 1,0 1,16 7,-26-10,0 1,-1-1,1 1,-1 0,0 0,0 0,-1 0,1 1,-1-1,0 1,0 0,0 0,-1 0,1 1,-1-1,-1 0,1 1,-1-1,0 1,0 8,58 281,-10-65,-32-125,18 111,78 264,13-100,-123-372,-1 0,0 0,0 0,0 0,-1 1,-1-1,1 0,-1 1,-1-1,1 0,-1 1,-1-1,-3 10,0-4,-1-1,-1 1,-1-1,0-1,0 0,-18 19,-25 31,-368 465,417-524,-21 27,23-29,-1 0,0 0,0 0,1 0,-1 0,0 0,0 0,0 0,0-1,0 1,0 0,0 0,0-1,0 1,0-1,-1 1,1-1,0 0,0 1,0-1,-1 0,0 0,-1-5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47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76,'-1'-2,"-1"0,0-1,1 1,-1 0,0 0,0 0,0 1,-1-1,1 0,0 1,-1 0,1-1,-1 1,1 0,-1 0,0 1,1-1,-4 0,-1-2,-22-7,1 1,-2 2,1 1,0 1,-1 1,0 2,0 1,-33 3,40 0,0 1,0 1,0 1,0 0,1 2,0 1,0 1,1 0,0 2,-38 26,52-32,1 1,-1 0,1 1,0-1,1 1,-1 1,1-1,1 1,-1 0,1 0,1 0,0 0,0 1,0-1,1 1,0 0,0 15,1-17,1 0,0 0,1 0,0 0,0 0,0 0,1-1,0 1,1 0,-1-1,1 1,0-1,1 0,0 0,0 0,0-1,0 1,1-1,0 0,0 0,1-1,8 7,2-2,-1-1,1-1,0 0,0-1,1-1,25 5,110 9,-81-12,40 5,133 22,-210-27,52 3,-64-9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48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352 49,'-7'-5,"1"0,-1 0,0 0,0 1,0 0,0 1,-1-1,1 1,-1 1,0-1,0 2,0-1,0 1,0 0,-1 0,-11 2,0 0,0 1,0 2,1 0,-1 1,-29 11,45-14,0-1,1 1,-1 0,1 0,0 0,-1 0,1 0,0 1,0 0,1-1,-1 1,1 0,-1 0,1 1,0-1,0 0,0 1,-1 4,1-1,0-1,1 1,-1 0,2 0,-1 0,1 0,0 0,0 0,3 11,1 1,1 0,0-1,2 0,0 0,1 0,16 26,-12-27,0 0,1-1,1 0,0-1,1 0,1-1,0-1,1-1,33 19,-18-15,1-1,1-3,0 0,67 13,140 30,137 25,-355-76,50 5,-69-9,0 0,-1 0,1 0,0 0,0-1,0 0,0 1,-1-1,1-1,0 1,-1 0,1-1,-1 0,5-3,-6 3,-1 0,1 0,-1 0,0 0,0 0,0 0,0-1,0 1,-1 0,1-1,-1 1,1 0,-1-1,0 1,0 0,0-1,0 1,-1-1,1 1,0 0,-1-1,-1-3,-24-58,20 50,-13-28,-1 1,-45-66,51 87,-1 1,-1 1,-1 1,0 0,-1 1,-40-26,15 14,-81-38,107 59,-2 0,1 2,0 0,-1 0,0 2,0 1,-37-1,-27 5,57-1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49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368 26,'0'-1,"-1"0,0 0,1 0,-1 0,0 0,0 0,0 0,0 1,0-1,0 0,0 0,0 1,0-1,0 0,0 1,0-1,0 1,-1 0,1-1,0 1,0 0,-1 0,-1-1,-36-4,36 5,-33-3,-43 2,69 1,0 0,0 2,0-1,0 1,1 1,-1-1,1 2,-1-1,-12 8,16-6,1-1,0 1,0 0,1 1,-1-1,1 1,0 0,0 0,1 0,0 0,0 1,1-1,-1 1,2 0,-3 12,-1 11,1 0,0 37,4-60,0 1,0 0,0-1,1 1,0-1,1 1,0-1,0 1,0-1,1 0,0 0,7 11,-5-11,1 0,0-1,0 0,1 0,-1-1,1 1,1-1,-1-1,0 0,1 0,9 4,194 76,145 70,-332-142,-11-7,-1 2,0-1,0 1,0 1,-1 0,0 1,-1 0,13 14,-22-22,0 0,-1 0,1 0,0 1,-1-1,1 0,-1 0,0 0,1 1,-1-1,0 0,0 0,1 1,-1-1,0 0,0 0,-1 1,1-1,0 0,0 0,-1 1,1-1,0 0,-1 0,1 0,-2 2,0 0,0 0,-1 0,1-1,-1 0,0 1,1-1,-1 0,0 0,-6 2,-3 2,0-1,0-1,-1 0,-17 3,-98 7,107-10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51.7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1,'8'2,"-1"0,1 0,-1 1,0 0,0 0,0 1,-1 0,1 1,8 7,6 2,1028 673,-967-630,-23-13,3-3,88 45,-127-77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53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1,'-1'11,"0"1,-1-1,0 0,0 0,-2 0,1 0,-1-1,-6 11,-49 82,32-60,-173 262,42-66,140-204,15-28,0-1,0 1,-1-1,0 0,0 0,0 0,-8 8,6-11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56.4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484 152,'-5'1,"1"0,-1 1,1-1,0 1,-1 0,1 0,0 1,0-1,1 1,-1 0,0 0,1 0,0 0,0 1,0 0,0-1,-3 7,-8 6,-49 57,3 3,4 2,3 3,4 1,-42 97,86-167,2-6,0 0,0 1,0 0,1-1,0 1,0 0,1 0,0 0,-1 14,2-20,0-1,0 0,0 1,0-1,0 0,0 1,0-1,0 0,0 0,0 1,0-1,1 0,-1 1,0-1,0 0,0 1,0-1,1 0,-1 0,0 1,0-1,0 0,1 0,-1 0,0 1,0-1,1 0,-1 0,0 0,1 0,-1 1,0-1,1 0,-1 0,0 0,1 0,-1 0,0 0,0 0,1 0,-1 0,0 0,1 0,-1 0,0 0,1 0,-1-1,0 1,1 0,-1 0,0 0,0 0,1 0,-1-1,0 1,0 0,1 0,-1 0,0-1,0 1,1 0,-1-1,0 1,0 0,0 0,0-1,1 1,13-21,2-11,-2-1,-1-1,10-40,18-112,-27 113,36-214,-36 201,-14 83,0 0,1 0,-1 1,1-1,-1 0,1 0,0 1,0-1,0 1,1-1,-1 1,1-1,-1 1,1 0,0 0,-1-1,1 1,1 1,-1-1,0 0,0 0,0 1,6-3,-4 3,-1 1,1-1,0 1,0 0,-1 1,1-1,0 0,0 1,-1 0,1 0,-1 0,1 0,-1 1,1 0,-1-1,0 1,5 3,22 17,-1 1,0 1,40 46,24 21,-14-29,-52-43,-1 2,-1 0,43 49,47 60,-59-70,-45-45,-6-4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57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1 219,'3'-1,"0"1,-1-1,1 0,0-1,0 1,-1 0,1-1,0 1,-1-1,3-2,15-9,0 7,1 1,-1 0,1 1,0 2,0 0,22 1,51-6,41-15,133-17,-76 13,-186 25,0-1,0 1,-1-2,1 1,-1-1,1 0,7-5,32-15,51 1,-69 19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58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0 251,'24'-1,"1"-1,27-7,4-1,7 1,0-2,-1-4,0-2,73-31,34-10,0 0,-141 45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00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1 193,'2'-4,"0"0,0 0,1 0,0 0,-1 0,1 1,1 0,-1-1,0 1,5-3,1-2,6-6,0 0,1 1,0 1,1 0,0 1,1 1,1 1,-1 1,1 0,0 1,1 1,0 1,0 1,0 1,0 0,1 2,-1 0,37 4,-42-1,0 1,-1 0,0 1,1 1,-2 0,1 1,-1 0,1 2,-2-1,1 1,-1 1,-1 0,1 1,-1 0,-1 1,0 0,-1 0,0 1,-1 1,0-1,10 22,-16-26,-1 0,0 0,0-1,0 1,-1 0,0 0,-1 0,0 0,0 0,0 0,-1 0,0-1,-1 1,0-1,0 1,-1-1,1 0,-2-1,1 1,-1 0,-6 5,2 1,-1-2,-1 1,0-1,0-1,-1 0,0-1,-15 9,41-24,15-9,1 2,0 2,1 0,0 2,42-6,-42 11,237-18,-242 22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01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1,'21'35,"0"0,39 45,-16-22,46 64,-12-19,-4 3,62 122,-90-136,59 169,-43-40,-54-181,-1 1,-2-1,-1 65,-5-82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0:36.3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1 655,'11'-1,"0"1,-1 0,1 1,0 0,0 1,0 0,-1 0,1 2,-1-1,0 1,0 0,0 1,-1 1,1-1,-1 1,14 13,38 37,-1 3,51 68,92 140,-200-263,26 34,-10-14,-1 1,20 38,-38-63,0 0,0 0,0 0,0 0,-1 0,1 0,0 0,0 0,0 0,0 0,0 0,0 0,0 0,0 0,-1 0,1 0,0 0,0 0,0 0,0 0,0 0,0 0,0 0,0 0,0 0,0 1,-1-1,1 0,0 0,0 0,0 0,0 0,0 0,0 0,0 0,0 0,0 0,0 1,-17-17,-20-27,-38-56,-114-199,165 253,2-2,2 0,2-1,2-1,2-1,2 0,-6-66,17 100,1 0,0 0,1 0,1 0,0 0,1 0,1 0,1 1,0-1,1 1,1 0,14-24,-3 12,1 2,1 0,2 2,0 0,37-29,-47 41,-1 2,2-1,-1 2,1 0,17-8,-24 14,0 0,0 0,1 1,-1 0,0 0,1 1,-1 0,0 0,1 0,-1 1,0 0,1 0,-1 1,0 0,8 3,37 16,-1 1,75 49,84 71,-206-139,90 62,-3 5,105 106,-189-169,0 1,0 0,0 0,-1 0,-1 1,1 0,-2-1,7 20,-3 1,4 48,-8-51,1 0,12 39,12 29,-21-78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38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9268 1,'1'179,"-3"201,0-357,0-1,-2 0,-1 0,0 0,-2-1,0 1,-2-1,0-1,-1 0,-1 0,-1-1,-1-1,-16 20,-17 12,-1-1,-3-3,-58 43,-34 16,-4-5,-5-7,-4-7,-3-6,-248 87,186-95,-4-9,-2-11,-398 41,439-77,-360 45,440-47,0-5,0-4,-192-17,-310-81,-448-97,215 41,-8 42,817 104,-8-1,-48 2,77 2,1 1,-1 0,0 0,1 1,-1 0,1 1,-1 0,1 1,0 0,-10 6,12-4,1 0,1 1,-1 0,1 0,0 0,1 1,0-1,0 1,0 0,1 0,1 0,-1 1,-1 8,-8 23,-226 617,238-656,0 1,0 0,-1-1,1 1,0-1,-1 1,0-1,1 1,-1-1,0 0,0 1,0-1,0 0,0 1,0-1,0 0,0 0,0 0,-1 0,1 0,0 0,-1 0,1-1,0 1,-1 0,1-1,-1 1,1-1,-1 0,0 1,1-1,-1 0,1 0,-1 0,0 0,1 0,-1 0,1-1,-3 0,-4-2,1-1,-1 0,1-1,0 0,0 0,-8-8,3 2,-23-16,-1 1,0 1,-2 3,-1 1,-1 1,0 3,-2 1,-53-13,-258-76,317 93,-50-24,-15-5,78 36,19 5,1 0,-1-1,1 0,-1 0,1 0,0 0,0 0,-1-1,1 1,-5-4,4-1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02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0,'-2'311,"9"415,-1-648,3 0,4-1,33 111,-30-136,3 0,2-2,3 0,1-2,58 82,-29-71,-42-44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04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35,'1'0,"1"1,-1-1,1 1,-1-1,1 1,-1 0,0 0,1 0,-1 0,0 0,1 0,-1 0,0 0,0 0,0 1,0-1,1 2,19 31,-14-22,251 431,-233-399,-1 2,-3 0,31 95,-48-112,-12-43,-12-46,5-17,2-1,4-1,3-157,7 223,0 1,0-1,2 1,-1 0,2 0,0 0,0 0,1 0,8-13,-3 9,1 0,1 1,0 1,1 0,22-17,-15 11,-15 14,0 1,0 0,1 0,0 1,-1 0,10-5,-13 8,0 0,0 1,0-1,0 1,0-1,0 1,0 0,0 0,0 0,0 0,0 0,0 0,0 1,0-1,0 1,0-1,0 1,0 0,-1 0,1 0,0 0,0 0,-1 0,1 0,0 1,-1-1,2 3,36 37,-2 2,-2 2,53 89,-70-107,34 58,75 164,-121-231,-1-1,0 1,3 36,-5-33,1 0,6 24,-4-29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07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74,'4'0,"9"0,8 0,8 0,7 0,6 0,8 0,8-4,7-1,5 0,-2-4,-3 1,-5-4,-9 2,-8 1,-8 3,-5 2,-8 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08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96,'41'1,"-6"0,1-1,0-1,0-2,-1-2,1-1,43-14,-22-2,40-14,-76 31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09.7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1,'0'81,"-2"5,19 156,8-127,-20-99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10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1 144,'14'-1,"1"0,0-1,-1-1,1 0,-1-1,22-9,-2 1,-12 7,1 0,39-4,-8 3,361-68,-392 69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12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1 204,'1'-4,"1"0,0 1,0 0,1-1,-1 1,1 0,0 0,-1 0,2 1,-1-1,6-4,3-2,19-22,-16 15,1 1,0 1,0 0,2 1,28-16,-34 24,0 1,0 1,1 0,-1 1,1 0,0 1,18 1,3 1,54 9,-70-7,1 1,-1 0,0 2,0 0,-1 1,0 1,0 0,0 1,21 16,-30-18,0 0,0 0,-1 1,0 0,-1 0,1 0,-2 1,1 0,-1 0,-1 1,1-1,-1 1,-1 0,0 0,-1 0,0 1,0-1,0 14,-1-11,0 1,-1 0,0-1,-1 1,-1-1,0 1,0-1,-2 0,0 0,0 0,-1 0,-1-1,0 1,0-1,-2-1,1 0,-16 18,-132 118,74-73,79-73,0 1,1-1,-1 1,1-1,0 1,-1 0,1-1,0 1,0 0,0 0,0 0,-1 3,2-5,0 1,0-1,0 1,0-1,0 1,0-1,1 1,-1-1,0 1,0-1,0 1,0-1,1 1,-1-1,0 0,0 1,1-1,-1 1,0-1,1 0,-1 1,0-1,1 0,-1 1,1-1,-1 0,0 0,1 1,-1-1,1 0,-1 0,1 0,3 1,0 0,-1-1,1 0,0 0,0 0,0 0,0 0,-1-1,1 0,0 0,6-2,8-4,-3 1,-1 0,1 1,0 1,0 1,0 0,27-2,-1 6,0 2,76 14,-82-12,0-3,59-2,-46-1,-27 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14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1 130,'0'-1,"0"0,0 0,1 0,-1 1,1-1,-1 0,1 0,-1 0,1 0,-1 0,1 1,0-1,0 0,-1 0,1 1,0-1,0 1,0-1,0 1,-1-1,1 1,0-1,0 1,0 0,0 0,0-1,2 1,35-6,-27 5,39-7,-13 1,62-2,-31 4,87-15,-86 9,84-3,-145 14,39-3,-45 2,0 1,1 0,-1-1,0 1,0-1,0 0,0 0,0 0,0 0,0 0,0 0,-1-1,1 1,0 0,-1-1,4-3,-5 0,-6 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18.0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0,'4'26,"2"0,0 0,15 34,-5-15,-2 0,16 92,-7 13,-22-129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19.0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75,'0'-1,"1"0,0 0,-1 0,1 0,0 0,0 0,-1 0,1 0,0 0,0 0,0 1,0-1,0 0,0 1,0-1,0 1,1-1,-1 1,0 0,0-1,3 1,35-9,-29 7,13-3,33-9,0 3,95-7,155 19,-285-1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40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1,'8'40,"-1"-12,59 580,-7-31,-42-483,43 143,-53-215,13 41,39 85,-59-147,1 1,0 0,0-1,0 1,-1 0,1-1,1 1,-1-1,0 1,0-1,0 0,1 1,-1-1,1 0,-1 0,1 0,-1 0,1 0,0 0,2 0,-3-1,1 0,-1 0,0-1,0 1,1 0,-1-1,0 1,0-1,0 1,1-1,-1 0,0 1,0-1,0 0,0 0,0 0,0 0,0 0,-1 0,1 0,1-2,5-9,-1 0,0 0,0-1,3-14,-7 21,23-59,3 1,59-100,-85 160,-1 1,1 0,0 0,0 1,0-1,1 0,-1 1,1-1,-1 1,1 0,0 0,0 0,0 0,0 0,0 1,1-1,2 0,-3 2,0 0,-1 0,1 0,-1 0,1 1,-1-1,0 1,1 0,-1 0,1 0,-1 0,0 0,0 0,1 0,-1 1,0-1,0 1,-1 0,1 0,0-1,0 1,-1 0,1 1,1 2,7 10,-1 1,0 0,-1 1,-1 0,8 28,18 94,-26-104,10 48,-3-1,-4 2,-3 0,-7 129,0-210,-1 0,1 0,0-1,-1 1,0 0,0 0,1-1,-2 1,1 0,0-1,0 1,-1-1,0 1,1-1,-1 0,0 0,0 0,0 0,0 0,-1 0,1-1,0 1,-1-1,1 1,-1-1,0 0,1 0,-1 0,0 0,0-1,1 1,-1-1,0 1,0-1,0 0,-3-1,-13 0,0-1,0-1,1 0,-28-10,24 7,-501-162,103 30,365 123,28 9,1-2,-1 0,1-2,1-1,-29-16,53 26,0 1,0-1,0 1,0-1,0 1,0-1,0 0,0 0,1 1,-1-1,0 0,0 0,1 0,-1 0,1 0,-1 0,1 0,-1 0,1 0,0 0,-1 0,1 0,0 0,0 0,0 0,0-1,0 1,0 0,0 0,0 0,0 0,0 0,1 0,-1 0,0 0,1 0,-1 0,1 0,-1 0,1 0,-1 0,1 0,0 0,0 0,-1 0,1 1,0-1,0 0,0 1,0-1,0 0,0 1,1-1,9-6,0 1,1 0,20-8,-21 10,1208-524,-1197 517,1 2,26-8,-22 12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20.7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0 132,'3'-6,"-1"0,1 0,1 0,-1 0,1 1,0-1,0 1,0 0,1 0,0 1,6-6,0 0,-4 4,0 1,1-1,-1 1,1 1,0 0,0 0,1 0,0 1,-1 0,1 1,0 0,0 1,0-1,0 2,0-1,0 1,0 0,1 1,13 3,1 1,-1 0,0 1,0 2,-1 0,0 1,28 17,104 71,-134-83,-1 1,-1 1,-1 0,0 2,22 29,-37-44,0 0,0 0,0 0,0 0,0 0,-1 1,0-1,1 1,-1-1,-1 1,1-1,0 1,-1 0,0-1,0 1,0 0,0-1,0 1,-1 0,0-1,0 1,0-1,0 1,0-1,-1 1,1-1,-1 0,0 0,0 0,0 0,-1 0,-4 5,-8 6,-1-2,0 0,0 0,-1-2,-19 10,-6 4,-222 137,204-115,52-40,11-8,2-2,-1 0,1 1,0 0,-1 0,2 1,-1-1,0 1,0 0,1 0,-1 1,1 0,6-1,74 0,-67 2,0 0,27-3,106-13,-85 10,5-5,-49 7,1 0,27 0,194 5,-224-1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22.6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467 29,'-51'-19,"30"15,0 1,0 1,1 1,-1 1,0 1,0 1,0 1,-32 8,43-8,-1 0,1 1,0 0,0 1,1 0,-1 0,1 1,0 1,1-1,-1 1,1 1,1-1,0 1,0 1,0 0,1-1,0 2,-4 9,3-5,2 1,0-1,1 1,0 1,1-1,1 0,1 1,0-1,0 0,2 1,0-1,4 21,6 10,2-2,31 76,-2-10,-40-104,0-1,1 1,-1-1,1 0,1 1,-1-1,1-1,0 1,0 0,0-1,0 0,1 0,0 0,9 5,3 0,1-1,0 0,24 6,-24-9,0 2,0 0,29 16,-41-19,-1-1,1 1,0-1,0-1,0 1,0-1,0 0,1 0,-1-1,1 0,-1 0,1 0,-1-1,9-1,-4-1,0 0,1-2,-1 1,0-1,-1-1,1 0,11-8,137-66,-136 68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23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1,'-6'1,"-1"0,0 0,1 0,-1 1,1 0,-1 1,1-1,0 1,0 1,0-1,1 1,-1 0,1 0,0 0,0 1,0 0,1 0,-1 0,1 0,-6 12,0 0,1 0,0 1,1-1,1 1,1 1,-4 21,4-11,2-1,1 1,1 1,2-1,1 0,1 0,9 45,-9-62,1 1,1-1,0 1,0-1,1 0,1-1,0 1,1-1,0 0,0-1,1 0,1 0,0 0,0-1,0-1,1 0,1 0,-1-1,18 9,-19-12,-1-1,1 0,0 0,0-1,0 0,1-1,-1 0,0 0,0-1,1 0,-1-1,0 0,13-3,-16 2,0 0,0 0,-1 0,1 0,-1-1,1 0,-1 0,0-1,0 1,0-1,-1 0,0 0,1-1,-1 1,-1-1,1 0,-1 0,0 0,0-1,0 1,2-8,5-27,-1 0,-2-1,-2 0,-2 0,-2 0,-7-76,6 107,-2 1,1 0,-1 0,0 0,-1 0,0 0,0 1,-1-1,0 1,-10-14,3 7,-1 2,0 0,-1 0,-23-17,17 15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25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389 44,'-1'-1,"1"-1,-1 0,0 1,0-1,0 1,0-1,-1 1,1 0,0-1,-1 1,1 0,-1 0,1 0,-1 0,1 0,-1 0,0 0,1 1,-1-1,-2 0,-36-12,33 11,1 1,-1 0,0 0,1 0,-1 1,0 0,0 1,1-1,-1 1,0 1,1-1,-1 1,1 0,0 1,-1-1,1 1,-8 6,-6 5,2 0,0 1,-27 30,29-28,6-8,2 1,-1 0,1 1,1 0,0 0,-9 21,14-29,0 1,1-1,0 1,-1 0,2 0,-1 0,0 0,1 0,0-1,-1 1,2 0,-1 0,0 0,1 0,0 0,0 0,0 0,0-1,1 1,-1 0,1-1,0 1,0-1,0 0,0 0,5 5,26 20,1-1,2-2,0-1,44 20,-21-10,-19-11,1-3,1-1,71 22,-96-36,-3-2,0 1,-1 1,1 0,-1 1,19 12,-29-17,-1 1,0 0,0 0,1 0,-2 0,1 0,0 0,0 0,-1 1,1-1,-1 1,1-1,-1 1,0 0,0-1,-1 1,1 0,0 0,-1-1,0 1,1 0,-1 0,0 0,-1 0,1 0,0-1,-1 1,0 0,0 0,1-1,-1 1,-1 0,1-1,-2 3,-3 5,0-1,0 0,-1 0,0-1,-1 1,0-2,0 1,-1-1,-13 9,0-2,-1-1,-46 20,48-27,-2 0,1-1,0-2,-1 0,0-1,0-1,-30-4,32 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29.9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390 1,'-2'8,"1"0,-2-1,1 1,-1-1,0 1,0-1,-1 0,-8 11,-4 10,-207 466,146-318,37-74,89-176,-22 12,-3-2,24-94,-23 68,-3 21,25-100,-47 165,1 1,0-1,0 0,0 1,0-1,0 1,1-1,-1 1,1 0,0-1,0 1,0 0,1 0,-1 1,1-1,0 0,0 1,-1-1,1 1,1 0,-1 0,0 0,6-1,-4 2,0 0,0 0,0 1,1 0,-1 0,0 0,0 1,1 0,-1 0,0 0,0 1,0-1,0 1,0 0,-1 1,7 3,27 17,-1 2,-1 2,-2 1,-1 1,-1 2,-1 1,-2 2,-1 1,-2 1,-2 1,-1 1,-2 1,24 59,-20-41,-14-39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31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1 217,'24'-2,"1"-1,0-1,-1-1,1-1,31-13,-22 8,57-12,-49 17,-8 1,0-1,0-1,64-24,119-52,-198 77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32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0 222,'3'-3,"-1"-1,1 1,0 0,0 0,0 0,0 0,1 0,-1 1,1-1,0 1,-1 0,8-3,-4 1,10-5,0 1,0 1,1 0,0 1,0 1,21-2,116-10,-90 12,120-12,260-58,-386 63,-38 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34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98,'2'-3,"-1"1,1-1,0 1,0 0,0 0,1-1,-1 1,1 1,-1-1,1 0,-1 1,1-1,0 1,3-1,4-4,8-3,0 0,0 2,0 0,1 0,0 2,1 1,30-4,-8 4,-1 3,68 4,-85-1,-1 2,1 0,-1 1,1 2,-2 0,1 2,-1 0,37 22,-50-26,0 1,-1 0,0 0,0 1,-1 0,1 0,-2 1,1 0,-1 0,0 1,-1 0,0 0,0 0,-1 0,0 1,-1-1,0 1,0 0,-1 0,0 0,-1 0,0 21,-2-28,1 1,-1 0,-1-1,1 1,0 0,-1-1,1 0,-1 1,0-1,0 0,-1 0,1 0,-1 0,1-1,-5 4,-54 40,32-26,19-12,-45 36,-94 56,135-94,15-10,23-14,26-4,0 2,2 3,0 1,91-14,-84 19,0 1,119-2,31 13,-198-1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35.6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0,'7'2,"0"0,0 1,0-1,-1 1,1 1,-1-1,1 1,-1 0,0 1,8 7,6 3,296 225,-263-194,-2 4,-2 1,68 92,-76-85,51 96,-81-133,-2 0,0 1,-1 1,-1 0,-1-1,-2 2,0-1,1 36,17 264,-22-142,-1-159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37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0,'-2'279,"4"302,1-513,3 0,3 0,3-1,3 0,43 115,-21-85,5-2,4-2,74 112,-118-202,-1-1,1 1,-1-1,1 0,0 1,0-1,0 0,0 0,0-1,1 1,-1 0,0-1,1 1,-1-1,1 0,0 0,-1 0,1 0,0 0,0-1,-1 1,1-1,0 0,0 0,4 0,6-4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41.6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160 1226,'0'0,"0"-1,-1 2,1-1,-1 0,1 0,-1 0,1 0,-1 0,1 0,0 0,-1 0,1 1,-1-1,1 0,0 0,-1 1,1-1,0 0,-1 0,1 1,0-1,-1 0,1 1,0-1,0 1,-1-1,1 0,0 1,0-1,0 1,0-1,-1 1,1-1,0 0,0 1,0-1,0 1,0-1,0 1,0-1,0 1,0-1,1 0,-1 1,0-1,0 1,0-1,0 1,1-1,-1 0,0 1,0-1,1 0,-1 1,0-1,0 0,1 1,0-1,18 26,499 465,-131-127,-273-255,266 279,-376-384,-13-17,-23-25,-712-649,730 675,-330-305,265 237,5-3,-76-108,132 164,2-1,0-1,2 0,2-1,0-1,2 0,2 0,0-1,2 0,2 0,1 0,1-1,2 1,1-1,1 1,2-1,2 1,1 0,1 1,1 0,2 0,1 1,2 0,1 1,28-41,-18 34,2 2,2 1,1 2,1 0,2 2,53-36,-66 51,1 2,0 0,0 1,1 1,1 1,0 1,0 1,0 1,1 1,0 2,0 0,0 1,30 2,-38 1,-1 2,1-1,0 2,-1 0,0 1,0 1,0 0,-1 1,0 0,0 2,14 9,-11-4,-1 1,0 0,-1 1,0 1,-1 0,-1 1,13 26,-6-5,-1 1,-3 0,-1 2,-2 0,-2 0,-2 1,5 66,-7-33,-4 1,-12 132,4-169,-2-1,-1 1,-3-1,-1-1,-1 0,-37 71,25-65,-53 74,61-98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39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1 221,'1'8,"1"-1,0 1,1-1,-1 0,1 0,1 0,0 0,0 0,0-1,0 0,1 1,0-2,1 1,6 6,13 15,26 37,5 3,70 113,-113-142,-14-26,-12-25,6 0,2 0,0-1,0 1,1-1,1 0,0 0,1 0,-1-21,-2-7,1 15,-8-41,3-1,3 0,5-92,1 155,1 1,0-1,1 0,-1 1,1-1,0 0,1 1,-1 0,1 0,0 0,0 0,1 0,-1 0,1 1,0 0,1 0,-1 0,0 0,1 1,0-1,0 1,0 1,0-1,1 1,-1-1,1 2,-1-1,1 0,0 1,0 0,0 1,-1-1,1 1,8 1,-5 2,0 0,0 0,-1 1,1 0,-1 1,0 0,-1 0,1 1,-1 0,0 0,7 8,19 15,121 93,-148-117,0 0,-1 1,1-1,-1 1,0 0,-1 1,0-1,0 1,0 0,-1 0,3 8,4 12,9 49,-4-16,2-8,2-1,50 93,-56-109,-10-19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38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51,'307'-24,"-42"1,334 20,-441 4,-85 3,-55 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38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50,'13'-1,"0"-1,0 0,17-5,30-4,398-6,244 7,-592 11,-86-1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42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1063,'0'-1,"1"0,-1 0,1 0,-1 0,1 0,0 1,-1-1,1 0,0 0,0 1,-1-1,1 0,0 1,0-1,0 1,0-1,0 1,0 0,0-1,0 1,0 0,0 0,0-1,0 1,2 0,33-4,-30 3,516-7,-321 10,427 1,1169-15,-706-58,-152 6,-390 9,-7-36,-380 62,622-102,178-45,-295 38,-544 111,135-48,-153 42,2 3,121-16,-103 28,215-16,-192 38,195 30,-343-34,73 9,1-4,138-7,-198 0,-1-1,1-1,-1 0,0 0,0-2,20-11,-11 7,0-1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43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0 177,'5'-1,"0"1,0-1,0 0,0-1,0 1,0-1,-1 0,1 0,-1 0,1-1,6-5,44-39,-40 34,-5 3,1 1,0 0,0 1,1 1,0-1,0 2,1 0,0 0,0 1,0 1,1 0,-1 1,1 1,0 0,0 0,0 2,0-1,0 2,0 0,15 3,4 3,0 0,0 3,-1 0,0 2,-1 2,0 0,-2 3,0 0,0 1,-2 2,0 1,-1 1,-2 2,0 0,-2 1,0 1,-2 2,-1 0,-1 1,-1 0,-2 1,-1 1,14 47,-23-59,-1 1,-1-1,-1 1,-1 0,0-1,-1 1,-2 0,-4 27,0-17,-2-2,0 1,-2-1,-2 0,-14 27,-2-8,-2 0,-2-2,-1-2,-3-1,-65 60,-97 71,186-165,14-13,19-18,24-9,1 2,101-48,112-24,-190 81,1 4,0 3,128-10,216 17,-334 8,-22 4,-40 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45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1,'3'93,"4"1,29 137,64 175,-60-262,-33-112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45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52,'6'-4,"2"0,-1 0,0 1,1 0,-1 0,1 1,0 0,0 0,0 1,13-1,7-3,15-2,1 2,85 0,90 19,15 0,-117-14,-86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47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76,'-1'-2,"-1"0,0-1,1 1,-1 0,0 0,0 0,0 1,-1-1,1 0,0 1,-1 0,1-1,-1 1,1 0,-1 0,0 1,1-1,-4 0,-1-2,-22-7,1 1,-2 2,1 1,0 1,-1 1,0 2,0 1,-33 3,40 0,0 1,0 1,0 1,0 0,1 2,0 1,0 1,1 0,0 2,-38 26,52-32,1 1,-1 0,1 1,0-1,1 1,-1 1,1-1,1 1,-1 0,1 0,1 0,0 0,0 1,0-1,1 1,0 0,0 15,1-17,1 0,0 0,1 0,0 0,0 0,0 0,1-1,0 1,1 0,-1-1,1 1,0-1,1 0,0 0,0 0,0-1,0 1,1-1,0 0,0 0,1-1,8 7,2-2,-1-1,1-1,0 0,0-1,1-1,25 5,110 9,-81-12,40 5,133 22,-210-27,52 3,-64-9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48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352 49,'-7'-5,"1"0,-1 0,0 0,0 1,0 0,0 1,-1-1,1 1,-1 1,0-1,0 2,0-1,0 1,0 0,-1 0,-11 2,0 0,0 1,0 2,1 0,-1 1,-29 11,45-14,0-1,1 1,-1 0,1 0,0 0,-1 0,1 0,0 1,0 0,1-1,-1 1,1 0,-1 0,1 1,0-1,0 0,0 1,-1 4,1-1,0-1,1 1,-1 0,2 0,-1 0,1 0,0 0,0 0,3 11,1 1,1 0,0-1,2 0,0 0,1 0,16 26,-12-27,0 0,1-1,1 0,0-1,1 0,1-1,0-1,1-1,33 19,-18-15,1-1,1-3,0 0,67 13,140 30,137 25,-355-76,50 5,-69-9,0 0,-1 0,1 0,0 0,0-1,0 0,0 1,-1-1,1-1,0 1,-1 0,1-1,-1 0,5-3,-6 3,-1 0,1 0,-1 0,0 0,0 0,0 0,0-1,0 1,-1 0,1-1,-1 1,1 0,-1-1,0 1,0 0,0-1,0 1,-1-1,1 1,0 0,-1-1,-1-3,-24-58,20 50,-13-28,-1 1,-45-66,51 87,-1 1,-1 1,-1 1,0 0,-1 1,-40-26,15 14,-81-38,107 59,-2 0,1 2,0 0,-1 0,0 2,0 1,-37-1,-27 5,57-1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49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368 26,'0'-1,"-1"0,0 0,1 0,-1 0,0 0,0 0,0 0,0 1,0-1,0 0,0 0,0 1,0-1,0 0,0 1,0-1,0 1,-1 0,1-1,0 1,0 0,-1 0,-1-1,-36-4,36 5,-33-3,-43 2,69 1,0 0,0 2,0-1,0 1,1 1,-1-1,1 2,-1-1,-12 8,16-6,1-1,0 1,0 0,1 1,-1-1,1 1,0 0,0 0,1 0,0 0,0 1,1-1,-1 1,2 0,-3 12,-1 11,1 0,0 37,4-60,0 1,0 0,0-1,1 1,0-1,1 1,0-1,0 1,0-1,1 0,0 0,7 11,-5-11,1 0,0-1,0 0,1 0,-1-1,1 1,1-1,-1-1,0 0,1 0,9 4,194 76,145 70,-332-142,-11-7,-1 2,0-1,0 1,0 1,-1 0,0 1,-1 0,13 14,-22-22,0 0,-1 0,1 0,0 1,-1-1,1 0,-1 0,0 0,1 1,-1-1,0 0,0 0,1 1,-1-1,0 0,0 0,-1 1,1-1,0 0,0 0,-1 1,1-1,0 0,-1 0,1 0,-2 2,0 0,0 0,-1 0,1-1,-1 0,0 1,1-1,-1 0,0 0,-6 2,-3 2,0-1,0-1,-1 0,-17 3,-98 7,107-10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43.3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933 1110,'-8'-1,"-1"0,1-1,-1 0,1-1,0 0,-14-7,-1 0,-2 1,0 1,-1 1,1 2,-1 0,0 2,0 1,-1 1,1 1,0 2,0 0,0 2,0 0,-38 13,43-10,0 1,0 1,0 1,1 1,1 0,0 1,1 2,0-1,1 2,0 1,1 0,1 1,1 0,0 1,-21 39,13-15,3 1,1 0,2 2,2 0,1 1,3 0,2 1,2 0,0 55,7-95,-1 0,1 0,0 0,0 0,1 0,0-1,0 1,1 0,0-1,0 0,0 1,1-1,0-1,0 1,0 0,1-1,0 0,10 8,-3-5,-1 0,1-1,1-1,-1 0,1-1,0 0,0-1,24 4,-29-7,0-1,0 0,1 0,-1-1,0 0,0-1,0 1,0-1,0-1,0 0,-1 0,1 0,-1-1,0 0,0-1,0 1,7-8,8-6,-2 0,0-2,30-38,-43 48,0 0,0 0,-1-1,-1 0,0 0,0 0,-1-1,4-13,-3-2,-2-1,1-42,6-87,-4 70,-6-143,3 202,-2 27,-1 0,0 1,1-1,-1 0,1 1,-1-1,1 1,-1-1,1 1,-1-1,1 1,0-1,-1 1,1 0,0-1,-1 1,1 0,0 0,-1-1,1 1,1 0,4 0,-1 1,1 0,-1 0,0 0,1 1,-1 0,7 3,-9-4,146 58,224 79,-313-119,1-3,1-2,119 10,-178-23,0-1,0 0,0 0,0 0,0 0,0-1,0 1,0-1,0 0,0 0,0 0,-1 0,1 0,0-1,-1 1,1-1,-1 0,1 1,3-5,-4 3,0 0,-1-1,0 1,1 0,-1-1,0 1,-1-1,1 1,0-1,-1 1,0-1,0 1,0-1,0 1,-1-1,1 1,-2-5,-9-30,-1 1,-2 0,-1 1,-27-45,17 32,-45-85,-6 2,-5 5,-6 2,-6 5,-177-179,262 292,-53-46,58 50,1 1,-1 0,0 0,0 0,0 1,0-1,0 1,-1-1,1 1,0 0,-1 0,1 1,-1-1,1 1,-1 0,1 0,-1 0,-3 0,6 1,0-1,0 1,1-1,-1 1,0-1,1 1,-1 0,0-1,1 1,-1 0,1 0,-1-1,1 1,0 0,-1 0,1-1,0 1,-1 0,1 0,0 0,0 0,0 0,0 0,0-1,0 1,0 0,0 0,0 0,0 0,0 0,1 0,-1-1,0 1,1 0,-1 0,0 0,1-1,-1 1,1 0,-1 0,1-1,0 1,0 0,27 34,-9-17,1-1,1-1,0-2,42 23,101 38,-130-61,525 189,-459-170,-65-21,0 2,0 2,-2 1,0 1,-1 2,-1 1,-1 2,-1 1,37 39,-52-48,0 2,0 0,-2 0,0 1,-1 1,-1 0,0 1,-2-1,0 2,-1-1,-1 1,-1 0,-1 0,-1 1,-1-1,-1 1,-2 35,0-53,0 1,0-1,-1 0,1 1,-1-1,0 0,0 0,-1 0,1 0,-1 0,0 0,0-1,0 0,0 1,-1-1,-6 5,-4 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56.4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484 152,'-5'1,"1"0,-1 1,1-1,0 1,-1 0,1 0,0 1,0-1,1 1,-1 0,0 0,1 0,0 0,0 1,0 0,0-1,-3 7,-8 6,-49 57,3 3,4 2,3 3,4 1,-42 97,86-167,2-6,0 0,0 1,0 0,1-1,0 1,0 0,1 0,0 0,-1 14,2-20,0-1,0 0,0 1,0-1,0 0,0 1,0-1,0 0,0 0,0 1,0-1,1 0,-1 1,0-1,0 0,0 1,0-1,1 0,-1 0,0 1,0-1,0 0,1 0,-1 0,0 1,0-1,1 0,-1 0,0 0,1 0,-1 1,0-1,1 0,-1 0,0 0,1 0,-1 0,0 0,0 0,1 0,-1 0,0 0,1 0,-1 0,0 0,1 0,-1-1,0 1,1 0,-1 0,0 0,0 0,1 0,-1-1,0 1,0 0,1 0,-1 0,0-1,0 1,1 0,-1-1,0 1,0 0,0 0,0-1,1 1,13-21,2-11,-2-1,-1-1,10-40,18-112,-27 113,36-214,-36 201,-14 83,0 0,1 0,-1 1,1-1,-1 0,1 0,0 1,0-1,0 1,1-1,-1 1,1-1,-1 1,1 0,0 0,-1-1,1 1,1 1,-1-1,0 0,0 0,0 1,6-3,-4 3,-1 1,1-1,0 1,0 0,-1 1,1-1,0 0,0 1,-1 0,1 0,-1 0,1 0,-1 1,1 0,-1-1,0 1,5 3,22 17,-1 1,0 1,40 46,24 21,-14-29,-52-43,-1 2,-1 0,43 49,47 60,-59-70,-45-45,-6-4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57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1 219,'3'-1,"0"1,-1-1,1 0,0-1,0 1,-1 0,1-1,0 1,-1-1,3-2,15-9,0 7,1 1,-1 0,1 1,0 2,0 0,22 1,51-6,41-15,133-17,-76 13,-186 25,0-1,0 1,-1-2,1 1,-1-1,1 0,7-5,32-15,51 1,-69 19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5:58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0 251,'24'-1,"1"-1,27-7,4-1,7 1,0-2,-1-4,0-2,73-31,34-10,0 0,-141 45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00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1 193,'2'-4,"0"0,0 0,1 0,0 0,-1 0,1 1,1 0,-1-1,0 1,5-3,1-2,6-6,0 0,1 1,0 1,1 0,0 1,1 1,1 1,-1 1,1 0,0 1,1 1,0 1,0 1,0 1,0 0,1 2,-1 0,37 4,-42-1,0 1,-1 0,0 1,1 1,-2 0,1 1,-1 0,1 2,-2-1,1 1,-1 1,-1 0,1 1,-1 0,-1 1,0 0,-1 0,0 1,-1 1,0-1,10 22,-16-26,-1 0,0 0,0-1,0 1,-1 0,0 0,-1 0,0 0,0 0,0 0,-1 0,0-1,-1 1,0-1,0 1,-1-1,1 0,-2-1,1 1,-1 0,-6 5,2 1,-1-2,-1 1,0-1,0-1,-1 0,0-1,-15 9,41-24,15-9,1 2,0 2,1 0,0 2,42-6,-42 11,237-18,-242 22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01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1,'21'35,"0"0,39 45,-16-22,46 64,-12-19,-4 3,62 122,-90-136,59 169,-43-40,-54-181,-1 1,-2-1,-1 65,-5-82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02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0,'-2'311,"9"415,-1-648,3 0,4-1,33 111,-30-136,3 0,2-2,3 0,1-2,58 82,-29-71,-42-44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04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35,'1'0,"1"1,-1-1,1 1,-1-1,1 1,-1 0,0 0,1 0,-1 0,0 0,1 0,-1 0,0 0,0 0,0 1,0-1,1 2,19 31,-14-22,251 431,-233-399,-1 2,-3 0,31 95,-48-112,-12-43,-12-46,5-17,2-1,4-1,3-157,7 223,0 1,0-1,2 1,-1 0,2 0,0 0,0 0,1 0,8-13,-3 9,1 0,1 1,0 1,1 0,22-17,-15 11,-15 14,0 1,0 0,1 0,0 1,-1 0,10-5,-13 8,0 0,0 1,0-1,0 1,0-1,0 1,0 0,0 0,0 0,0 0,0 0,0 0,0 1,0-1,0 1,0-1,0 1,0 0,-1 0,1 0,0 0,0 0,-1 0,1 0,0 1,-1-1,2 3,36 37,-2 2,-2 2,53 89,-70-107,34 58,75 164,-121-231,-1-1,0 1,3 36,-5-33,1 0,6 24,-4-29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07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74,'4'0,"9"0,8 0,8 0,7 0,6 0,8 0,8-4,7-1,5 0,-2-4,-3 1,-5-4,-9 2,-8 1,-8 3,-5 2,-8 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08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96,'41'1,"-6"0,1-1,0-1,0-2,-1-2,1-1,43-14,-22-2,40-14,-76 31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09.7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1,'0'81,"-2"5,19 156,8-127,-20-99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44.0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0,'12'1,"-1"0,0 1,1 0,-1 1,0 0,-1 1,1 0,0 0,14 10,11 8,40 32,-56-39,272 217,-37-28,345 258,-589-454,1 2,1-1,0 0,0-1,26 12,-36-19,0 0,0 0,0 0,0-1,0 1,0-1,0 1,0-1,0 0,0 0,0 0,0-1,0 1,0-1,0 0,0 0,0 0,0 0,0 0,0 0,-1-1,1 0,-1 1,1-1,-1 0,0 0,1 0,-1 0,0-1,2-2,7-12,-1 0,-1 0,12-29,4-10,-17 40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10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1 144,'14'-1,"1"0,0-1,-1-1,1 0,-1-1,22-9,-2 1,-12 7,1 0,39-4,-8 3,361-68,-392 69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12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1 204,'1'-4,"1"0,0 1,0 0,1-1,-1 1,1 0,0 0,-1 0,2 1,-1-1,6-4,3-2,19-22,-16 15,1 1,0 1,0 0,2 1,28-16,-34 24,0 1,0 1,1 0,-1 1,1 0,0 1,18 1,3 1,54 9,-70-7,1 1,-1 0,0 2,0 0,-1 1,0 1,0 0,0 1,21 16,-30-18,0 0,0 0,-1 1,0 0,-1 0,1 0,-2 1,1 0,-1 0,-1 1,1-1,-1 1,-1 0,0 0,-1 0,0 1,0-1,0 14,-1-11,0 1,-1 0,0-1,-1 1,-1-1,0 1,0-1,-2 0,0 0,0 0,-1 0,-1-1,0 1,0-1,-2-1,1 0,-16 18,-132 118,74-73,79-73,0 1,1-1,-1 1,1-1,0 1,-1 0,1-1,0 1,0 0,0 0,0 0,-1 3,2-5,0 1,0-1,0 1,0-1,0 1,0-1,1 1,-1-1,0 1,0-1,0 1,0-1,1 1,-1-1,0 0,0 1,1-1,-1 1,0-1,1 0,-1 1,0-1,1 0,-1 1,1-1,-1 0,0 0,1 1,-1-1,1 0,-1 0,1 0,3 1,0 0,-1-1,1 0,0 0,0 0,0 0,0 0,-1-1,1 0,0 0,6-2,8-4,-3 1,-1 0,1 1,0 1,0 1,0 0,27-2,-1 6,0 2,76 14,-82-12,0-3,59-2,-46-1,-27 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14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1 130,'0'-1,"0"0,0 0,1 0,-1 1,1-1,-1 0,1 0,-1 0,1 0,-1 0,1 1,0-1,0 0,-1 0,1 1,0-1,0 1,0-1,0 1,-1-1,1 1,0-1,0 1,0 0,0 0,0-1,2 1,35-6,-27 5,39-7,-13 1,62-2,-31 4,87-15,-86 9,84-3,-145 14,39-3,-45 2,0 1,1 0,-1-1,0 1,0-1,0 0,0 0,0 0,0 0,0 0,0 0,-1-1,1 1,0 0,-1-1,4-3,-5 0,-6 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18.0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0,'4'26,"2"0,0 0,15 34,-5-15,-2 0,16 92,-7 13,-22-129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19.0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75,'0'-1,"1"0,0 0,-1 0,1 0,0 0,0 0,-1 0,1 0,0 0,0 0,0 1,0-1,0 0,0 1,0-1,0 1,1-1,-1 1,0 0,0-1,3 1,35-9,-29 7,13-3,33-9,0 3,95-7,155 19,-285-1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20.7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0 132,'3'-6,"-1"0,1 0,1 0,-1 0,1 1,0-1,0 1,0 0,1 0,0 1,6-6,0 0,-4 4,0 1,1-1,-1 1,1 1,0 0,0 0,1 0,0 1,-1 0,1 1,0 0,0 1,0-1,0 2,0-1,0 1,0 0,1 1,13 3,1 1,-1 0,0 1,0 2,-1 0,0 1,28 17,104 71,-134-83,-1 1,-1 1,-1 0,0 2,22 29,-37-44,0 0,0 0,0 0,0 0,0 0,-1 1,0-1,1 1,-1-1,-1 1,1-1,0 1,-1 0,0-1,0 1,0 0,0-1,0 1,-1 0,0-1,0 1,0-1,0 1,0-1,-1 1,1-1,-1 0,0 0,0 0,0 0,-1 0,-4 5,-8 6,-1-2,0 0,0 0,-1-2,-19 10,-6 4,-222 137,204-115,52-40,11-8,2-2,-1 0,1 1,0 0,-1 0,2 1,-1-1,0 1,0 0,1 0,-1 1,1 0,6-1,74 0,-67 2,0 0,27-3,106-13,-85 10,5-5,-49 7,1 0,27 0,194 5,-224-1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22.6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467 29,'-51'-19,"30"15,0 1,0 1,1 1,-1 1,0 1,0 1,0 1,-32 8,43-8,-1 0,1 1,0 0,0 1,1 0,-1 0,1 1,0 1,1-1,-1 1,1 1,1-1,0 1,0 1,0 0,1-1,0 2,-4 9,3-5,2 1,0-1,1 1,0 1,1-1,1 0,1 1,0-1,0 0,2 1,0-1,4 21,6 10,2-2,31 76,-2-10,-40-104,0-1,1 1,-1-1,1 0,1 1,-1-1,1-1,0 1,0 0,0-1,0 0,1 0,0 0,9 5,3 0,1-1,0 0,24 6,-24-9,0 2,0 0,29 16,-41-19,-1-1,1 1,0-1,0-1,0 1,0-1,0 0,1 0,-1-1,1 0,-1 0,1 0,-1-1,9-1,-4-1,0 0,1-2,-1 1,0-1,-1-1,1 0,11-8,137-66,-136 68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23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1,'-6'1,"-1"0,0 0,1 0,-1 1,1 0,-1 1,1-1,0 1,0 1,0-1,1 1,-1 0,1 0,0 0,0 1,0 0,1 0,-1 0,1 0,-6 12,0 0,1 0,0 1,1-1,1 1,1 1,-4 21,4-11,2-1,1 1,1 1,2-1,1 0,1 0,9 45,-9-62,1 1,1-1,0 1,0-1,1 0,1-1,0 1,1-1,0 0,0-1,1 0,1 0,0 0,0-1,0-1,1 0,1 0,-1-1,18 9,-19-12,-1-1,1 0,0 0,0-1,0 0,1-1,-1 0,0 0,0-1,1 0,-1-1,0 0,13-3,-16 2,0 0,0 0,-1 0,1 0,-1-1,1 0,-1 0,0-1,0 1,0-1,-1 0,0 0,1-1,-1 1,-1-1,1 0,-1 0,0 0,0-1,0 1,2-8,5-27,-1 0,-2-1,-2 0,-2 0,-2 0,-7-76,6 107,-2 1,1 0,-1 0,0 0,-1 0,0 0,0 1,-1-1,0 1,-10-14,3 7,-1 2,0 0,-1 0,-23-17,17 15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25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389 44,'-1'-1,"1"-1,-1 0,0 1,0-1,0 1,0-1,-1 1,1 0,0-1,-1 1,1 0,-1 0,1 0,-1 0,1 0,-1 0,0 0,1 1,-1-1,-2 0,-36-12,33 11,1 1,-1 0,0 0,1 0,-1 1,0 0,0 1,1-1,-1 1,0 1,1-1,-1 1,1 0,0 1,-1-1,1 1,-8 6,-6 5,2 0,0 1,-27 30,29-28,6-8,2 1,-1 0,1 1,1 0,0 0,-9 21,14-29,0 1,1-1,0 1,-1 0,2 0,-1 0,0 0,1 0,0-1,-1 1,2 0,-1 0,0 0,1 0,0 0,0 0,0 0,0-1,1 1,-1 0,1-1,0 1,0-1,0 0,0 0,5 5,26 20,1-1,2-2,0-1,44 20,-21-10,-19-11,1-3,1-1,71 22,-96-36,-3-2,0 1,-1 1,1 0,-1 1,19 12,-29-17,-1 1,0 0,0 0,1 0,-2 0,1 0,0 0,0 0,-1 1,1-1,-1 1,1-1,-1 1,0 0,0-1,-1 1,1 0,0 0,-1-1,0 1,1 0,-1 0,0 0,-1 0,1 0,0-1,-1 1,0 0,0 0,1-1,-1 1,-1 0,1-1,-2 3,-3 5,0-1,0 0,-1 0,0-1,-1 1,0-2,0 1,-1-1,-13 9,0-2,-1-1,-46 20,48-27,-2 0,1-1,0-2,-1 0,0-1,0-1,-30-4,32 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29.9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390 1,'-2'8,"1"0,-2-1,1 1,-1-1,0 1,0-1,-1 0,-8 11,-4 10,-207 466,146-318,37-74,89-176,-22 12,-3-2,24-94,-23 68,-3 21,25-100,-47 165,1 1,0-1,0 0,0 1,0-1,0 1,1-1,-1 1,1 0,0-1,0 1,0 0,1 0,-1 1,1-1,0 0,0 1,-1-1,1 1,1 0,-1 0,0 0,6-1,-4 2,0 0,0 0,0 1,1 0,-1 0,0 0,0 1,1 0,-1 0,0 0,0 1,0-1,0 1,0 0,-1 1,7 3,27 17,-1 2,-1 2,-2 1,-1 1,-1 2,-1 1,-2 2,-1 1,-2 1,-2 1,-1 1,-2 1,24 59,-20-41,-14-39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44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0 841,'1'-5,"-1"-1,1 1,1-1,-1 1,1-1,0 1,0 0,0 0,1 0,0 0,7-9,47-51,-29 35,443-501,-355 399,-105 122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31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1 217,'24'-2,"1"-1,0-1,-1-1,1-1,31-13,-22 8,57-12,-49 17,-8 1,0-1,0-1,64-24,119-52,-198 77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32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0 222,'3'-3,"-1"-1,1 1,0 0,0 0,0 0,0 0,1 0,-1 1,1-1,0 1,-1 0,8-3,-4 1,10-5,0 1,0 1,1 0,0 1,0 1,21-2,116-10,-90 12,120-12,260-58,-386 63,-38 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34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98,'2'-3,"-1"1,1-1,0 1,0 0,0 0,1-1,-1 1,1 1,-1-1,1 0,-1 1,1-1,0 1,3-1,4-4,8-3,0 0,0 2,0 0,1 0,0 2,1 1,30-4,-8 4,-1 3,68 4,-85-1,-1 2,1 0,-1 1,1 2,-2 0,1 2,-1 0,37 22,-50-26,0 1,-1 0,0 0,0 1,-1 0,1 0,-2 1,1 0,-1 0,0 1,-1 0,0 0,0 0,-1 0,0 1,-1-1,0 1,0 0,-1 0,0 0,-1 0,0 21,-2-28,1 1,-1 0,-1-1,1 1,0 0,-1-1,1 0,-1 1,0-1,0 0,-1 0,1 0,-1 0,1-1,-5 4,-54 40,32-26,19-12,-45 36,-94 56,135-94,15-10,23-14,26-4,0 2,2 3,0 1,91-14,-84 19,0 1,119-2,31 13,-198-1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35.6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0,'7'2,"0"0,0 1,0-1,-1 1,1 1,-1-1,1 1,-1 0,0 1,8 7,6 3,296 225,-263-194,-2 4,-2 1,68 92,-76-85,51 96,-81-133,-2 0,0 1,-1 1,-1 0,-1-1,-2 2,0-1,1 36,17 264,-22-142,-1-159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37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0,'-2'279,"4"302,1-513,3 0,3 0,3-1,3 0,43 115,-21-85,5-2,4-2,74 112,-118-202,-1-1,1 1,-1-1,1 0,0 1,0-1,0 0,0 0,0-1,1 1,-1 0,0-1,1 1,-1-1,1 0,0 0,-1 0,1 0,0 0,0-1,-1 1,1-1,0 0,0 0,4 0,6-4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6:39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1 221,'1'8,"1"-1,0 1,1-1,-1 0,1 0,1 0,0 0,0 0,0-1,0 0,1 1,0-2,1 1,6 6,13 15,26 37,5 3,70 113,-113-142,-14-26,-12-25,6 0,2 0,0-1,0 1,1-1,1 0,0 0,1 0,-1-21,-2-7,1 15,-8-41,3-1,3 0,5-92,1 155,1 1,0-1,1 0,-1 1,1-1,0 0,1 1,-1 0,1 0,0 0,0 0,1 0,-1 0,1 1,0 0,1 0,-1 0,0 0,1 1,0-1,0 1,0 1,0-1,1 1,-1-1,1 2,-1-1,1 0,0 1,0 0,0 1,-1-1,1 1,8 1,-5 2,0 0,0 0,-1 1,1 0,-1 1,0 0,-1 0,1 1,-1 0,0 0,7 8,19 15,121 93,-148-117,0 0,-1 1,1-1,-1 1,0 0,-1 1,0-1,0 1,0 0,-1 0,3 8,4 12,9 49,-4-16,2-8,2-1,50 93,-56-109,-10-19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7:53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1,'39'-1,"0"2,0 1,0 2,-1 2,1 1,63 22,-46-6,-1 2,-2 2,81 55,-98-55,0 1,-2 1,0 2,-3 2,42 53,-57-62,0 2,-2 0,-1 0,-1 1,14 45,25 148,-40-159,2 0,3-1,32 76,-20-71,4-2,2-1,61 84,-80-127,0-1,1 0,1-1,1-1,0 0,1-2,1 0,0-1,1-1,0-1,1 0,0-2,0-1,25 6,-45-13,0 0,0-1,1 1,-1-1,0 1,1-1,-1 0,0 0,1 0,-1 0,1 0,-1-1,0 1,1-1,-1 1,0-1,0 0,1 0,-1 0,0 0,0 0,0 0,0-1,0 1,0-1,-1 1,1-1,2-3,0-2,-2 0,1-1,-1 1,0-1,0 1,-1-1,1-12,33-311,-29 307,-6 24,0 0,0 0,0 0,0-1,0 1,1 0,-1 0,0-1,0 1,0 0,0 0,1 0,-1 0,0-1,0 1,0 0,1 0,-1 0,0 0,0 0,0 0,1 0,-1 0,0-1,0 1,1 0,-1 0,0 0,0 0,1 0,-1 0,0 0,0 0,1 1,-1-1,0 0,0 0,1 0,-1 0,2 2,0 1,0-1,-1 1,1-1,-1 1,0-1,1 1,-1 0,-1 0,1 0,1 5,18 99,9 163,-15-108,-13-152,29 384,-30-391,1 0,-1 0,-1 0,1 0,0 1,-1-1,1 0,-1 0,0 0,0 0,0 0,-1 0,1 0,-1-1,1 1,-5 5,3-6,0-1,1 1,-1 0,0-1,0 1,-1-1,1 0,0 0,0 0,-1-1,1 1,0-1,-1 0,1 0,-7 0,-13-2,0-1,1-1,-1-1,1-1,0 0,-39-19,6-2,-70-45,2-16,-24-14,145 101,-1 0,1 0,0-1,-1 1,1-1,0 0,0 1,0-1,0 0,0 0,0 0,1-1,-1 1,1 0,-1-1,1 1,0-1,0 1,0-1,0 1,0-1,1 0,-1 0,1 1,0-1,0 0,0 0,0 1,0-1,1 0,-1 1,1-1,0 0,-1 1,1-1,1 0,-1 1,2-4,6-7,0 0,1 0,1 1,0 0,16-14,-16 17,400-360,-390 352,1 1,38-21,-36 25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7:55.1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24 382,'-1'0,"0"1,0-1,1 0,-1 1,0-1,0 0,0 1,0-1,1 1,-1 0,0-1,0 1,1 0,-1-1,0 1,1 0,-1 0,1-1,-1 1,1 0,-1 0,1 0,0 0,-1 0,1-1,0 1,0 0,0 2,-5 31,5-30,-2 40,3 1,1 0,3-1,1 0,2 0,3-1,1 0,2-1,1 0,27 49,-18-46,2 0,2-2,1-2,2 0,3-2,0-2,3-1,67 52,-84-73,1-2,0 0,35 15,-50-25,0-1,0 1,0-1,0-1,0 1,0-1,1 0,-1 0,1-1,-1 0,0 0,1 0,-1-1,0 0,1 0,-1 0,0-1,12-5,-15 4,1 0,0-1,-1 1,0-1,1 1,-1-1,-1 0,1 0,-1-1,1 1,-1-1,-1 1,1-1,-1 1,1-1,-1 0,-1 0,1 0,0-8,-1-12,0 0,-5-39,3 54,-18-144,-7 2,-7 1,-69-191,76 280,18 44,2 0,-10-30,17 47,0 1,0 0,-1-1,1 1,0 0,0-1,0 1,-1-1,1 1,0-1,0 1,0-1,0 1,0 0,0-1,0 1,0-1,0 1,0-1,0 1,0-1,0 1,0 0,1-1,-1 1,0-1,0 1,0 0,1-1,-1 1,0-1,0 1,1 0,-1-1,1 1,13 9,18 29,-31-38,23 30,68 89,183 183,-260-288,1-1,0-1,36 22,-42-30,0 1,0-1,1 0,-1-1,1 0,-1-1,1 0,0-1,14 0,71 8,-73-6,0 0,0-2,31-1,-54 0,1 0,-1 0,0 0,1 0,-1 0,0 0,1 0,-1 0,0-1,1 1,-1 0,0 0,1 0,-1 0,0-1,0 1,1 0,-1 0,0-1,0 1,1 0,-1 0,0-1,0 1,0 0,0-1,1 1,-1 0,0 0,0-1,0 1,0 0,0-1,0 1,0 0,0-1,0 1,0-1,-7-18,-22-23,23 34,-233-301,98 130,111 141,2-1,1-2,3 0,-37-85,55 101,4 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7:56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0 207,'3'1,"1"0,-1 1,0-1,0 1,0-1,-1 1,1 0,0 0,-1 1,1-1,-1 1,0-1,0 1,0-1,0 1,3 6,1-1,81 119,-4 4,-7 3,95 232,-167-356,-1 1,0-1,0 1,1 15,-4-24,0 0,0 1,0-1,0 0,0 1,0-1,-1 0,1 0,-1 1,0-1,1 0,-3 3,3-4,-1-1,0 1,1 0,-1-1,0 1,0 0,0-1,0 1,1-1,-1 1,0-1,0 0,0 1,0-1,0 0,0 0,0 1,0-1,0 0,0 0,0 0,0 0,0 0,0-1,0 1,0 0,0 0,-2-1,-2-1,0-1,0 1,0-1,0 0,1 0,-1 0,1-1,0 1,0-1,0 0,1-1,-4-4,-38-61,44 68,-25-48,2-2,2-1,3 0,2-1,2-1,3-1,3 0,1 0,4-1,4-108,1 146,2 0,0 0,1 0,0 1,2-1,15-33,-16 42,-1 0,2 1,0 0,0 0,0 1,1-1,0 1,1 1,0-1,0 1,1 1,0 0,18-10,-23 14,0 1,0 0,0 0,0 0,0 1,1-1,-1 1,0 0,1 1,-1-1,0 0,0 1,0 0,1 0,-1 1,0-1,0 1,0-1,-1 1,1 1,0-1,3 3,9 8,1 0,-2 1,18 21,-12-13,98 88,-76-74,-3 2,0 2,45 60,68 118,-138-197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05.5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47,'0'22,"6"241,-2-204,3-1,21 84,63 138,-70-229,2-1,2-1,42 60,-57-95,0-1,1 0,0 0,1-1,1-1,0 0,0 0,17 8,-20-13,1-1,1 0,-1-1,1 0,-1-1,1 0,0-1,0 0,0-1,1 0,-1-1,12-1,12-3,0-1,0-2,-1-2,0-1,38-16,-53 17,1 0,-1-1,-1-1,0-1,-1-1,0-1,-1 0,-1-1,25-28,-32 29,-1 0,0 0,0-1,-2 0,0 0,0-1,-2 0,0 0,-1 0,0 0,-1-1,-1 1,-1-1,0 1,-4-24,-3-8,-2 0,-2 1,-33-88,28 95,-3 1,0 1,-34-48,44 65,9 21,0-1,1 1,-1 0,0 0,1-1,-1 1,0 0,0 0,1 0,-1 0,0-1,1 1,-1 0,0 0,1 0,-1 0,0 0,1 0,-1 0,1 0,-1 0,0 0,1 0,-1 0,0 0,1 0,-1 0,0 0,1 1,-1-1,0 0,1 0,-1 1,45 23,-36-19,299 202,-75-46,-159-113,113 67,-184-113,-1-1,0 1,0-1,1 0,-1 0,1 0,-1-1,1 1,-1-1,1 1,-1-1,1 0,0 0,3 0,-5-1,1 1,-1-1,0 0,0 0,0 0,0 1,0-1,0 0,-1-1,1 1,0 0,0 0,-1 0,1 0,-1 0,1-1,-1 1,1 0,-1-1,0 1,0 0,0-1,0 1,1 0,-2-1,1 1,0-3,0-66,-2 0,-4 0,-3 0,-3 0,-3 1,-2 1,-4 1,-3 1,-35-69,24 75,20 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45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0 668,'27'2,"0"2,-1 0,1 2,-1 1,49 20,-40-14,286 108,347 108,-306-156,-359-73,1 1,-1 0,1-1,-1 0,1 0,-1 0,0 0,1 0,-1-1,1 1,-1-1,1 0,-1 0,0 0,5-3,-7 2,1 0,0 0,-1 0,1 0,-1-1,0 1,1 0,-1-1,0 1,-1-1,1 0,0 1,-1-1,1 1,-1-1,0 0,0 1,0-1,0 0,-1 0,0-3,-8-52,-3 0,-2 1,-38-98,22 69,-203-523,218 571,6 10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06.5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0 589,'2'1,"1"-1,-1 1,0 0,0-1,0 1,1 0,-1 0,0 1,-1-1,1 0,0 1,0-1,0 1,-1 0,1-1,-1 1,1 0,1 4,24 43,-21-38,27 53,-2 1,-4 2,-2 0,-3 2,13 73,-35-140,1 1,-1-1,0 0,0 1,0-1,0 1,0-1,0 1,-1-1,1 0,-1 1,0-1,-1 4,2-5,-1-1,1 0,0 0,0 1,-1-1,1 0,0 0,0 0,-1 1,1-1,0 0,-1 0,1 0,0 0,-1 0,1 0,0 0,0 0,-1 0,1 1,0-1,-1 0,1-1,0 1,-1 0,1 0,0 0,-1 0,1 0,0 0,-1 0,1 0,-1-1,-15-17,1-9,1-1,1-1,1 0,2 0,1-1,-6-35,4 3,3-2,0-64,8 74,2-1,2 0,3 1,3 0,1 0,3 1,2 1,3 0,49-97,-66 146,-1 0,1 0,0 0,0 0,0 0,0 1,0-1,1 0,-1 1,1 0,0 0,0 0,-1 0,1 0,1 0,-1 1,0-1,0 1,0 0,1 0,-1 0,1 1,-1-1,1 1,-1 0,1 0,-1 0,0 0,1 1,-1-1,1 1,-1 0,0 0,1 0,-1 0,6 4,9 5,0 1,0 0,-1 1,29 29,-37-34,58 55,105 122,-142-145,-1 0,-2 2,-1 1,-3 1,18 47,64 232,-58-166,-33-115,-2-8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07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1 218,'65'-4,"-1"-2,89-21,-51 8,304-40,202-37,-577 89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07.6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0 144,'614'-48,"-343"18,-202 23,355-47,-399 49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09.5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636 130,'-1'1,"-1"-1,1 1,0-1,0 1,0-1,0 1,0 0,1 0,-1-1,0 1,0 0,0 0,1 0,-1 0,0 0,1 0,-1 0,1 0,-1 0,1 0,-1 2,-11 32,9-25,-27 70,-77 147,-66 66,-68 133,206-349,21-46,11-24,5-10,60-126,335-676,-361 737,125-254,-161 321,0 1,0-1,0 1,0 0,0-1,0 1,0-1,1 1,-1 0,0-1,0 1,0 0,1-1,-1 1,0 0,0 0,1-1,-1 1,0 0,1 0,-1-1,0 1,1 0,-1 0,1 0,-1 0,0-1,1 1,-1 0,0 0,1 0,-1 0,1 0,-1 0,0 0,1 0,-1 0,1 0,-1 0,0 1,1-1,-1 0,1 0,-1 0,0 0,1 1,-1-1,0 0,1 0,-1 0,0 1,0-1,1 0,-1 1,0-1,0 0,1 1,-1-1,0 0,0 1,0-1,1 1,14 30,-13-26,345 708,-342-705,77 134,121 160,-192-288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10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1 321,'10'-7,"0"0,1 1,0 0,0 1,1 0,0 0,0 2,0-1,0 1,14-1,17-6,590-128,-369 86,26-11,-275 60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10.8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1 415,'0'-1,"0"-1,1 1,-1 0,0 0,1 0,0 0,-1 0,1 0,0 0,-1 0,1 0,0 0,0 0,0 0,0 1,0-1,0 0,0 1,0-1,2 0,28-14,-19 10,131-51,224-58,-99 36,-128 35,104-36,-230 74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11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1 394,'0'-7,"1"0,0 1,0-1,1 0,0 1,0 0,1-1,-1 1,5-7,36-52,-31 49,8-14,2 2,1 0,37-34,-49 52,1 1,0 0,0 1,1 0,0 1,0 1,1 0,-1 1,2 0,-1 1,17-3,5 2,0 3,1 0,-1 2,0 2,0 2,0 1,-1 1,1 2,-1 2,-1 1,65 30,-85-33,-1 0,0 1,0 1,0-1,-1 2,-1 0,0 0,-1 1,0 1,10 14,-17-22,0 1,0 0,0-1,0 1,-1 0,0 0,0 0,-1 0,0 1,0-1,0 0,-1 0,1 1,-2-1,1 0,-1 1,0-1,0 0,-1 0,1 1,-2-1,1-1,0 1,-1 0,0-1,-1 1,-6 8,-14 13,-1 0,-1-2,-1 0,-1-2,-1-2,-53 31,53-29,27-12,19-2,3-7,1-1,0-1,-1-1,1 0,-1-2,24-6,7 1,712-121,-709 119,-11 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12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0 587,'6'8,"0"-1,-1 1,0 0,0 0,-1 1,0-1,4 17,6 8,62 133,143 344,-218-507,12 39,-12-41,-1 0,1 0,-1 1,0-1,1 0,-1 1,0-1,0 0,0 1,0-1,0 0,0 1,0-1,0 0,-1 0,1 1,-1-1,1 0,-1 1,1-1,-1 0,1 0,-1 0,0 0,-1 1,2-2,-1 0,1 0,-1 0,1 0,-1 0,1-1,-1 1,1 0,0 0,-1-1,1 1,-1 0,1-1,0 1,-1 0,1-1,0 1,-1-1,1 1,0-1,-1 1,1 0,0-1,0 1,0-1,0 1,0-1,-1 1,1-1,0 1,0-1,0 0,-4-19,2-5,0 0,2 0,1 1,0-1,7-26,32-122,-33 145,37-124,7 2,6 2,91-169,-143 308,82-138,-79 135,1 0,0 0,0 1,2 1,-1 0,1 0,0 1,1 1,19-12,-24 18,1 0,-1 0,1 1,-1 0,1 0,-1 1,1-1,-1 2,1-1,0 1,-1 0,0 1,1 0,-1 0,0 0,0 1,0 0,8 5,13 8,0 0,47 39,-36-22,-1 1,-2 2,-1 2,-2 1,-2 2,-1 1,-3 1,-1 1,33 81,-54-111,0 0,-1 1,-1 0,3 28,-5-19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13.1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471 0,'-3'62,"-2"0,-3 0,-3-1,-31 102,27-108,-344 1297,336-1224,19-88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14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0,'-4'66,"-4"0,-1 0,-22 70,8-29,-44 206,-75 402,113-521,-7 337,38-452,0-58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48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2518,'-10'12,"1"0,0 0,0 1,1 1,1-1,0 1,1 0,1 1,0 0,1 0,-3 18,1 0,2 0,2 0,1 1,3 37,-1-59,0-1,1 0,0 0,1 0,0 0,1-1,0 1,0-1,1 0,1 0,0 0,0-1,1 0,0 0,0-1,1 0,0 0,1-1,-1 0,2 0,-1-1,1 0,-1-1,2 0,-1 0,0-1,22 5,2 0,0-1,1-1,0-2,40 0,-71-5,0 0,0-1,0 1,0-1,0 0,-1 0,1 0,0-1,-1 1,1-1,-1 0,1 0,-1 0,0-1,0 1,0-1,0 1,0-1,0 0,-1 0,0-1,1 1,-1 0,0-1,-1 1,1-1,-1 0,1 1,0-7,3-9,-2-1,0 1,-2-1,0-32,-1 40,-3-78,-4 1,-36-174,9 125,-59-150,59 224,27 53,31 39,19 19,1-2,3-1,1-3,2-2,57 34,-14-18,2-3,114 42,-188-85,75 26,-87-32,1 0,-1-1,1-1,0 1,-1-2,1 1,16-2,-24 1,0-1,-1 1,1 0,-1-1,1 1,-1-1,1 1,-1-1,1 0,-1 0,0 0,1 0,-1 0,0 0,0 0,1 0,-1 0,0 0,0-1,-1 1,1 0,1-3,-1 1,0 0,0-1,0 1,-1 0,0-1,1 1,-1 0,-1 0,1-1,-1-5,-4-8,1 0,-2 0,-11-22,13 30,-77-158,-8 4,-6 4,-8 5,-143-167,-40 5,210 243,-3 4,-92-61,150 118,23 20,29 27,514 435,-532-460,103 79,3-5,259 134,-350-205,0-2,1 0,1-2,36 7,-49-13,1-1,0 0,0-2,-1 0,1 0,0-2,0 0,27-8,-37 8,-1-1,1 1,-1-2,0 1,0-1,-1 0,1 0,-1-1,0 0,0 0,0 0,0-1,-1 0,0 0,5-8,-5 3,0 1,0-1,-1 1,0-1,-1-1,0 1,-1 0,0-1,0-14,-3-15,-1 1,-2 0,-2 0,-18-66,-59-190,61 232,-2 1,-52-93,68 138,6 13,1 1,-1 0,1 1,-1-1,0 0,-1 0,1 1,0 0,-1-1,0 1,-4-4,7 12,0 1,1-1,0 0,0 0,0 1,4 8,8 17,1 0,2-1,1-1,1-1,2 0,1-1,0-2,2 0,35 29,-20-22,1-2,2-2,1-1,1-3,79 34,-107-52,1 0,-1-1,1-1,0 0,0-1,17 0,-29-2,0-1,0 0,-1-1,1 1,0-1,0 1,0-1,0 0,-1-1,1 1,0-1,-1 1,1-1,-1 0,0 0,0-1,0 1,0-1,0 1,0-1,-1 0,1 0,-1 0,0-1,0 1,0 0,0-1,0 1,-1-1,1-4,6-27,-2 0,-1 0,-2-1,-2 0,-6-70,4 90,-6-119,-7 0,-5 1,-71-254,83 365,-1 1,-1 0,-1 0,-21-34,59 95,2-2,52 51,-63-70,1-1,0-1,2-1,0 0,0-2,45 19,-28-14,59 34,-68-34,1-1,1-2,42 15,-31-16,-27-8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15.1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0 123,'3'86,"4"0,29 144,64 161,-89-353,-2-4,0 3,1-1,2 0,2-1,31 58,-41-85,1-1,0 0,0 0,1 0,0-1,0 1,0-2,1 1,0-1,0 0,1 0,-1 0,1-1,0-1,0 1,0-1,1-1,-1 1,1-1,-1-1,1 0,0 0,-1-1,1 0,0 0,9-2,-10 1,0 0,0 0,0-1,-1 0,1-1,0 1,-1-2,1 1,-1-1,0 0,-1 0,1-1,-1 0,1 0,-1-1,-1 1,8-10,-7 5,0 0,-1-1,0 0,-1 0,0 0,0 0,-1-1,-1 0,0 1,0-1,-1-15,3-97,-6-1,-25-170,62 335,53 72,5-3,4-5,5-4,5-5,3-4,4-6,150 86,-242-158,-10-4,0-2,1 1,0-2,0 1,0-2,1 0,0-1,0 0,27 4,-40-9,1 1,0 0,-1 0,1-1,0 1,-1-1,1 1,0-1,-1 0,1 0,-1 0,1 1,-1-1,0-1,1 1,-1 0,0 0,0 0,0-1,0 1,0-1,0 1,0-1,0 1,0-1,-1 1,1-1,-1 0,1 1,-1-1,1-3,0-5,0-1,-1 1,-1-21,1 30,-12-89,-4 0,-54-165,50 186,-234-699,188 614,63 139,7 12,12 16,-14-11,11 10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15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0 787,'1'-4,"-1"-1,1 0,0 1,0 0,0-1,1 1,0 0,0-1,0 1,0 0,0 0,1 1,0-1,-1 0,1 1,1 0,-1 0,6-5,7-4,1 0,35-17,-31 19,504-228,-379 178,787-275,-888 324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16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1 498,'59'-3,"0"-3,60-15,-113 20,86-19,-1-4,88-36,169-85,21-9,-329 140,1 1,0 2,1 2,72-7,-77 15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17.1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174 317,'-1'23,"-2"0,-9 42,-1 1,-1 25,-61 360,62-376,9-42,-15 48,20-80,-1-1,0 0,0 1,0-1,0 1,0-1,0 0,0 1,-1-1,1 0,0 1,0-1,0 1,0-1,0 0,0 1,-1-1,1 0,0 1,0-1,-1 0,1 0,0 1,0-1,-1 0,1 0,0 1,-1-1,1 0,0 0,-1 0,1 0,0 1,-1-1,1 0,-1 0,-4-15,1-29,1-685,5 374,-2 348,0-3,0 0,1 0,0 0,3-17,-3 26,-1 0,0 0,1 0,-1 0,1 0,-1 0,1 0,-1 0,1 0,0 0,0 1,-1-1,1 0,0 0,0 1,0-1,0 0,0 1,0-1,1 0,-1 1,1 0,0 0,-1 0,1 0,-1 0,1 0,0 1,-1-1,1 1,-1-1,1 1,-1-1,1 1,-1 0,0 0,1 0,-1 0,2 2,25 21,47 52,-23-21,320 339,-267-281,-85-90,-1 1,-2 1,19 32,-27-44,-1-4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18.3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1 628,'1'-9,"0"0,1 1,0-1,0 0,1 1,0-1,0 1,1 0,0 0,1 1,-1-1,2 1,-1 0,1 0,0 0,7-5,17-15,0 2,45-28,-46 33,223-159,-120 100,-30 21,-26 19,-60 31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18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0 504,'14'-2,"1"0,-1-2,0 0,-1 0,1-1,-1-1,0 0,14-9,13-5,468-204,20 42,-436 159,-78 17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19.9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0 689,'32'-54,"2"1,77-90,-81 107,154-172,-157 182,0 2,2 0,1 2,0 1,50-25,-69 41,1 0,0 0,0 1,1 1,-1 0,1 1,-1 0,1 1,0 0,24 2,-31 0,0 0,0 1,0-1,0 1,0 0,0 1,-1-1,1 1,-1 0,1 1,-1-1,0 1,0 0,-1 0,1 1,-1-1,0 1,0 0,-1 0,1 1,-1-1,0 1,-1-1,3 7,-2 0,0 1,0-1,-2 1,1-1,-2 1,1-1,-2 1,0 0,0-1,-1 1,-1-1,0 0,-7 19,-8 15,-2 0,-26 43,39-76,-165 277,107-182,-18 16,42-64,-34 66,74-125,1-1,-1 1,1-1,-1 0,1 1,0 0,0-1,-1 1,1-1,0 1,0-1,-1 1,1 0,0-1,0 1,0-1,0 1,0 0,0-1,0 1,0-1,0 1,0 0,0-1,0 1,1-1,-1 1,0 0,0-1,1 1,-1-1,0 1,1-1,-1 1,0-1,1 1,-1-1,1 0,-1 1,2 0,0-1,1 1,-1-1,1 0,-1 0,1 0,-1 0,1 0,-1 0,1-1,3 0,62-24,-35 13,0 1,0 2,1 1,43-4,33-8,-66 10,-26 7,0-1,0 0,0-1,-1-2,27-12,25-15,-48 23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25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889 0,'-7'1,"0"1,0 0,0 0,1 1,-1 0,1 0,-1 0,1 1,-10 7,1-1,-311 172,255-148,0-4,-136 37,202-65,0-1,0 0,0 0,1 0,-1-1,0 0,0 0,0 0,0-1,0 1,0-1,0 0,0 0,-6-3,8 2,1 0,-1 0,0-1,1 1,-1 0,1-1,-1 0,1 1,0-1,0 0,1 0,-1 0,1-1,-1 1,1 0,0 0,0-1,0 1,1-1,-1-6,-2-16,1 0,3-44,0 59,0-1,1 0,0 0,1 1,0 0,1-1,0 1,8-14,-9 22,0-1,0 1,1 0,-1 0,1 1,-1-1,1 1,0 0,0 0,0 0,0 0,1 1,-1-1,0 1,1 0,-1 0,8 0,8 0,0 0,29 2,-19 2,0 2,0 1,0 2,-1 1,0 1,-1 1,0 1,-1 2,-1 1,0 1,43 35,-33-21,-2 1,-1 1,-2 2,-1 2,-2 0,-1 2,23 46,-20-29,-3 2,-2 0,26 92,-44-118,0 0,-2 0,-1 1,-2-1,-1 1,-1 0,-2 0,-11 56,4-45,-3 0,-32 78,37-106,0 0,-1-1,0 0,-1 0,-1 0,0-1,-1-1,0 0,-1 0,-26 19,32-28,0 1,0-1,0 0,0-1,-1 1,1-1,-1 0,1-1,-1 0,0 0,0 0,0-1,1 0,-1 0,0-1,0 1,0-2,1 1,-1-1,1 0,-1 0,1-1,0 0,0 0,0 0,0-1,0 0,1 0,0 0,0-1,0 0,0 0,1 0,-6-9,-12-23,2-1,1 0,2-2,2 0,2 0,1-1,-6-47,7 16,3 0,4-1,6-99,-2 165,0 0,1 0,0 1,0-1,1 1,-1-1,2 1,-1-1,1 1,-1 0,2 0,-1 0,6-6,-6 9,0 0,0 1,1-1,-1 1,1 0,0 0,-1 0,1 0,0 1,0 0,0-1,0 1,0 1,0-1,1 1,-1-1,0 1,0 1,0-1,1 0,-1 1,7 2,59 16,0 2,-1 4,96 49,38 31,-104-51,195 77,-246-115,-12-3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26.0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3 572,'6'114,"33"191,-12-124,-25-163,7 39,-9-53,1-1,0 0,0 0,0 0,0 1,0-1,1 0,-1-1,1 1,0 0,0 0,5 4,-7-7,0 0,0 0,1 1,-1-1,0 0,1 0,-1 0,0 0,1 0,-1 0,1 0,-1 0,0 0,1 0,-1 0,0 0,1 0,-1 0,0 0,1 0,-1-1,0 1,1 0,-1 0,0 0,0 0,1-1,-1 1,0 0,1 0,-1-1,0 1,0 0,0 0,1-1,-1 1,0 0,0-1,0 1,0 0,0-1,1 1,-1 0,0-1,0 1,0 0,0-1,0 1,0-1,0 1,0 0,0-1,0 1,-1 0,1-1,1-22,-10-44,-29-114,1 13,17 3,8-1,9-192,3 350,0 0,1 0,-1 0,2 0,-1 0,1 0,0 0,1 1,6-14,-7 17,1 1,0-1,0 1,0-1,1 1,-1 0,1 0,0 1,0-1,0 1,0 0,0 0,1 0,-1 0,0 1,1 0,0-1,4 1,21-4,1 1,-1 1,0 2,1 1,-1 1,0 2,1 1,-1 1,-1 2,1 1,-1 1,-1 1,0 2,0 1,-1 1,-1 1,0 1,-1 2,29 26,41 44,-29-29,-2 3,-3 3,53 74,-97-114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26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1 610,'14'-12,"1"1,0 0,0 1,1 1,30-13,-7 2,40-21,243-135,-128 62,-130 77,2 3,1 3,1 3,72-19,-121 41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49.1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151 688,'1'-4,"-1"-1,1 1,0-1,0 1,0-1,1 1,0 0,0 0,0-1,0 1,4-5,38-44,-17 22,90-99,5-6,-108 117,0 0,-1-1,-1-1,-1 0,13-37,-22 54,-1 1,0-1,0 0,0 0,0 0,0 0,-1 0,0 0,0 0,0 0,0 0,0 0,-1 0,0 0,0 0,0 0,0 1,-1-1,1 0,-1 1,0-1,-4-4,3 5,0 0,-1 0,0 0,0 1,0-1,0 1,0 0,0 1,0-1,-1 1,1-1,-1 1,1 0,-1 1,1-1,-1 1,0 0,1 0,-7 1,-2 1,0 1,0 0,0 1,0 0,1 1,0 0,0 1,0 0,1 1,0 1,0 0,0 0,1 1,1 0,-1 0,2 1,-9 12,-15 23,1 1,-41 87,61-112,-18 35,-26 74,49-113,0 0,2 0,0 0,1 0,0 1,2-1,0 1,1 0,3 25,-2-40,-1 0,1 0,0 0,0 0,1 0,-1 0,1 0,-1 0,1-1,0 1,0 0,0-1,1 0,-1 1,0-1,1 0,0 0,-1 0,1-1,0 1,0-1,0 1,0-1,0 0,0 0,0 0,0-1,7 1,8 1,1-2,0 0,0-1,20-3,8-1,244 16,-61 1,-208-12,49-2,-66 1,-1 0,0 0,1 0,-1-1,0 0,0 1,0-1,0-1,0 1,0-1,-1 1,1-1,4-5,16-14,1 0,0 2,2 0,0 2,37-17,-21 10,-9 5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27.4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564 148,'-2'-8,"0"1,-1-1,1 0,-1 1,-1-1,1 1,-1 0,-1 0,1 1,-1-1,0 1,-1 0,1 0,-11-7,11 8,-1 1,0 0,0 1,0 0,0 0,0 0,-1 0,1 1,-1 0,0 1,0-1,0 1,0 1,-7-1,3 2,0 0,0 0,0 1,0 0,1 1,-1 1,1 0,-13 6,5-1,0 2,1 0,1 0,0 2,1 0,0 0,1 2,0 0,-15 23,14-13,1 0,1 0,2 2,0-1,2 2,-10 49,11-36,3-1,2 1,1 0,4 47,0-67,1 0,1 0,1 0,1-1,1 1,0-1,2-1,0 0,1 0,1-1,1 0,0-1,2 0,17 18,20 12,2-1,116 75,-95-70,470 315,-521-350,0 1,-1 1,-1 1,-1 0,19 24,-31-34,-1 1,0 0,0 0,-1 1,-1-1,0 1,0 1,-1-1,0 1,-1-1,0 1,-1 0,0 0,-1 16,-2-19,0 0,-1 0,0 0,-1-1,0 1,0-1,-1 1,0-1,0-1,-1 1,-9 11,-9 9,-40 38,47-51,-34 33,-1-2,-3-3,-96 61,145-101,1 0,-1 0,0-1,0 0,0 0,0 0,0 0,0-1,0 0,-1 0,1 0,0-1,-1 1,1-1,-10-2,1-3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28.0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1 402,'0'-3,"1"-1,0 0,0 0,0 0,0 1,1-1,0 1,-1-1,1 1,1 0,-1-1,0 1,1 0,-1 0,1 1,5-5,57-41,-46 36,126-73,-103 63,0-2,-2-2,60-49,-45 37,-37 28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28.5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0 284,'9'0,"10"0,11 0,8 0,11-4,9-10,11-2,15-7,14-4,7-5,-3-6,-1 3,-9 5,-18 6,-15 8,-15 2,-15 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29.1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1 198,'38'-3,"0"-2,0-1,57-17,-31 7,672-125,-710 139,-6 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30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0,'4'1,"-1"-1,0 1,0 0,0 0,0 0,0 0,0 1,0-1,0 1,-1 0,1 0,0 0,-1 0,0 0,1 1,-1-1,0 1,0-1,0 1,2 6,6 8,-2 0,9 24,-12-30,21 63,-2 1,-4 1,18 132,-26-90,-7 214,-5-326,0 0,-1 0,0 0,0 0,0 0,-3 5,4-10,0-1,-1 1,1 0,0-1,-1 1,1-1,-1 1,1 0,0-1,-1 1,1-1,-1 0,1 1,-1-1,0 1,1-1,-1 0,1 1,-1-1,0 0,1 0,-1 1,-1-1,1 0,0-1,-1 1,1 0,0-1,0 1,-1-1,1 1,0-1,0 0,0 1,-1-1,1 0,0 0,0 0,0 0,-1-2,-9-11,0 0,1 0,0-1,2 0,-11-24,-26-86,33 87,3 1,1-2,1 1,2-1,1-47,4 71,1 0,0 1,1-1,1 1,0-1,1 1,0 0,1 0,1 1,0-1,1 1,0 1,1-1,1 1,0 1,20-21,-18 25,-1 0,1 1,1 0,-1 1,1 0,0 1,14-3,-8 1,5 0,1 0,0 1,0 1,1 2,-1 0,0 2,36 3,-43-1,1 1,-1 0,0 1,0 1,0 1,-1 1,0 0,0 1,-1 0,0 1,15 12,24 28,-3 2,68 88,-38-42,70 60,-79-86,-70-68,1-1,0 1,0 0,0 0,0 0,-1 1,0-1,0 1,0-1,3 7,-4 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30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996 0,'-31'3,"1"1,0 1,1 2,-1 1,2 1,-51 23,7-4,-172 72,-113 38,305-128,39-8,14-1,15-2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31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1026 1,'0'48,"-1"1,-3-1,-2 0,-3 0,-1 0,-19 52,-17 18,-75 139,-83 105,66-122,-115 251,189-349,-68 226,123-337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32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95,'6'-1,"0"-1,1 1,-1-1,0 0,0-1,0 1,0-1,5-4,10-4,4 0,1 1,0 1,1 1,0 1,0 2,1 0,0 2,34 0,-39 4,-1 1,1 1,-1 1,0 1,0 1,-1 0,1 2,-2 0,1 2,32 20,-37-20,0 2,-1 0,0 1,-1 0,-1 1,0 1,-1 0,0 0,-1 2,-1-1,-1 1,0 1,-1-1,-1 1,-1 1,0-1,-1 1,-2 0,0 1,0-1,-2 0,0 1,-2-1,0 1,-1-1,-1 0,-1 0,0 0,-14 35,-6-6,-3-1,-1-1,-2-1,-2-2,-2-1,-74 70,79-92,25-18,0 1,1-1,-1 1,0 0,1 0,-1 0,1 0,0 0,-4 6,7-8,0 0,1-1,-1 1,1 0,-1-1,1 1,-1-1,1 1,-1-1,1 1,0-1,-1 1,1-1,0 0,-1 1,1-1,0 0,-1 0,1 1,0-1,0 0,-1 0,1 0,0 0,0 0,-1 0,1 0,0 0,0 0,-1 0,1-1,0 1,1-1,29-1,79-26,-3-3,182-81,-56 19,-170 74,-43 14,0-1,0-1,25-13,-29 11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34.0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1934 1,'-3'1,"1"0,-1 1,0 0,1-1,-1 1,1 0,-1 0,1 0,0 1,0-1,0 0,0 1,0 0,-2 5,-3 0,-2 5,-633 878,480-658,-11-6,-267 270,219-229,159-187,35-47,-1-2,-1-1,-47 39,56-55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35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1,'5'125,"25"138,-8-95,87 963,-33-316,-69-747,6 52,-4 167,-10-270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9T13:43:52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1 788,'0'-11,"0"0,0-1,1 1,1 0,0-1,0 1,6-13,-6 20,0-1,1 1,-1 0,1 0,0 1,0-1,1 0,-1 1,1 0,-1 0,1 0,0 0,0 1,0 0,1-1,-1 1,0 1,1-1,0 1,4-1,4-2,0 2,0 0,-1 0,1 1,0 1,0 0,0 1,0 0,0 1,0 1,-1 0,1 1,16 6,-12-1,-1-1,0 2,0 0,-1 1,0 1,-1 0,-1 1,19 22,-6 0,-1 1,-1 2,-2 0,-2 2,-2 0,-1 1,12 46,6 51,-37-165,1 0,3-30,-1-12,22-588,-23 653,26-398,-24 396,3 15,8 24,-9-22,27 60,4-1,70 104,-50-87,14 23,134 165,-192-262,-1-2,2 0,22 18,-10-14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37.0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386 1,'-27'-1,"0"2,0 1,0 1,1 1,-1 1,-25 9,42-10,0 0,0 1,0 0,1 1,-1 0,2 0,-1 1,1 0,0 1,0-1,1 2,0-1,0 1,1 0,0 0,1 1,-8 17,8-13,1 1,0 0,1 0,1 1,0-1,1 0,1 1,0-1,1 1,5 23,1-1,2-1,2-1,17 41,-2-20,2-1,56 81,86 96,-139-192,89 108,-62-81,-3 2,74 127,-121-180,0 1,-1-1,-2 1,1 1,-2-1,-1 1,0-1,0 24,-3 17,-9 75,7-118,2-5,-2 1,1-1,-1 0,-1 0,0-1,-1 1,0 0,0-1,-1 0,-1 0,0-1,0 1,0-1,-1 0,-1-1,0 0,0 0,0-1,-10 7,3-4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37.5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0 354,'0'-4,"4"-10,6-6,9-9,6-7,7-2,2 1,3-1,0-2,-2 5,-3 9,-7 5,-8 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39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674 0,'0'3,"-1"0,1 0,-1 0,0 0,0-1,0 1,-1 0,1-1,0 1,-1-1,0 1,0-1,0 0,-3 4,-36 29,36-32,-78 62,2 4,-92 102,137-131,3 1,1 2,3 2,1 0,2 2,-30 77,51-110,-1 2,2-1,0 1,1-1,0 1,1 0,1 0,1 0,0 0,1 0,1 0,6 29,-3-33,0 1,0 0,2-1,-1 0,1-1,1 1,0-1,1-1,0 1,0-2,1 1,1-1,0-1,0 0,0 0,14 6,126 63,-81-44,-2 3,-1 3,68 52,-119-79,-1 1,1 1,-2 0,0 1,-1 1,0 0,-1 1,-1 0,-1 0,-1 1,0 1,-1 0,-1 0,-1 0,0 1,4 35,-9-25,0 1,-2 0,-2 0,-1-1,-1 1,-14 46,3-29,-1-1,-2-1,-33 56,-69 77,32-52,70-88,19-38,-1 0,1 0,0 0,0 0,-1 0,1 0,0 0,0 0,0 0,0 0,1 0,-1 0,0 0,0 0,1 0,-1 0,0 0,1 0,-1 0,1 0,-1 0,1 0,-1-1,1 1,0 0,0 0,-1-1,1 1,0 0,0-1,0 1,0-1,-1 1,1-1,0 1,0-1,2 1,10 3,0 0,0 1,0 1,-1 0,0 1,0 0,-1 0,0 2,0-1,-1 1,0 1,0 0,-1 0,-1 1,12 18,17 40,-3 1,-3 1,23 80,-33-92,159 396,-120-325,109 172,-48-102,-10 6,161 416,-233-515,-4 1,34 195,-50-210,-10-55,5 50,-15-70,-3-6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40.3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0 397,'9'-1,"-1"0,0 0,0-1,0 0,0 0,0-1,13-6,14-6,380-152,-187 70,-180 79,-12 4,0-1,59-34,-152 96,30-26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41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0 625,'9'-1,"0"-2,0 1,0-1,-1 0,1-1,-1 0,0 0,14-10,0 0,429-222,-411 216,103-49,149-97,-183 98,-90 55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44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39,'0'-2,"0"0,-1 0,1 1,0-1,0 0,1 0,-1 1,0-1,0 0,1 0,-1 1,1-1,0 1,-1-1,1 0,0 1,0-1,0 1,0 0,0-1,3-1,-3 3,1 0,0 0,-1 0,1 0,0 1,-1-1,1 0,-1 1,1-1,0 1,-1 0,1 0,-1-1,0 1,1 0,-1 0,0 0,1 0,-1 1,0-1,0 0,0 0,0 1,0-1,0 3,31 39,-2 2,31 61,-17-27,42 62,67 122,-124-217,-17-31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45.5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1 758,'4'-1,"0"-1,0 1,0 0,0-1,-1 0,1 0,0 0,-1 0,0-1,1 0,-1 1,3-5,8-4,799-546,-766 525,80-73,-110 92,-2 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46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34,'0'-33,"0"52,1 58,7 38,5 1,36 144,-46-243,1 0,0 0,1 0,11 25,-15-39,1 1,0-1,0 0,0 1,0-1,0 0,1 0,-1-1,1 1,0 0,0-1,0 0,0 1,0-1,1 0,-1-1,0 1,1-1,0 1,-1-1,1 0,5 0,9 0,0-1,1-2,-1 1,0-2,0 0,0-2,28-10,-10 1,-1-1,53-32,-59 30,-2-1,0-1,-1-2,-1 0,-1-2,-1 0,28-38,-48 55,-1 1,1-1,-1 1,0-1,0 0,0 0,-1 0,0 0,-1-1,1 1,-1 0,0 0,0 0,-1 0,0 0,0-1,-1 1,1 1,-1-1,0 0,-1 0,0 1,-5-10,-8-10,-1 1,-1 1,-34-36,46 53,-6-8,8 9,0 1,0-1,0 1,-1-1,0 1,-6-4,11 8,0 0,-1 0,1 0,0 0,0 0,0 0,0 0,-1 0,1 0,0 0,0 1,0-1,0 0,0 0,-1 0,1 0,0 0,0 0,0 0,0 0,0 1,-1-1,1 0,0 0,0 0,0 0,0 0,0 1,0-1,0 0,0 0,0 0,0 0,0 0,0 1,0-1,0 0,0 0,0 0,0 1,0-1,0 0,0 0,0 0,0 0,0 1,0-1,0 0,0 0,0 0,0 0,0 0,0 1,1-1,-1 0,0 0,0 0,4 14,48 87,66 95,-18-33,-82-132,302 553,-310-562,-4-5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49.9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451 76,'-11'-7,"1"0,-2 0,1 1,-1 1,-24-8,29 10,-13-3,1 0,-1 1,0 1,0 1,0 1,0 1,0 1,0 0,-1 2,-34 6,50-6,0 0,0 0,0 0,-1 0,2 1,-1 0,0 0,1 0,-1 1,1 0,0-1,0 2,1-1,-1 0,1 1,0-1,0 1,0 0,1 0,-1 0,1 0,1 1,-1-1,1 0,0 1,-1 9,0 5,1-1,1 0,1 0,1 1,0-1,8 28,-1-15,1-1,2 0,1-1,1 0,2-1,1-1,1 0,34 39,15 6,115 97,-117-114,-2 4,92 110,-146-157,-1 0,0 1,0 0,-2 0,0 1,0-1,-2 2,0-1,0 0,-1 1,-1-1,-1 1,0 0,-3 31,0-34,0 0,0 0,-1 0,-1-1,0 1,-1-1,0 0,-1 0,0-1,-1 1,0-1,-1-1,0 1,-1-1,0-1,-1 0,0 0,-12 8,-155 123,90-79,69-46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04:38:50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1 596,'0'-7,"1"1,0-1,1 1,-1 0,1 0,1 0,-1 0,1 0,0 0,0 1,1-1,-1 1,1 0,0 0,5-4,11-11,1 2,26-19,-34 27,43-32,128-106,-152 119,73-49,49-14,-118 67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54D4-DDAA-4CD0-A383-908DA391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CDCEB-7E4A-4D8A-BB6B-821662948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4843E-0587-42A7-B54E-47A7609A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079E-8A7A-4110-A857-76A765A0E6DA}" type="datetimeFigureOut">
              <a:rPr lang="th-TH" smtClean="0"/>
              <a:t>24/01/64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6768-E91F-488A-8689-B535A381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CB9D8-D8F9-47DF-BC8B-CBD98942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BAD-E570-4269-BBDF-84CBADB7F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102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0D27-43DF-4CC1-B725-8628D772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2CD3B-E699-4B74-8896-CBD6E98C7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454B5-CBCB-407F-952D-23A8792F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079E-8A7A-4110-A857-76A765A0E6DA}" type="datetimeFigureOut">
              <a:rPr lang="th-TH" smtClean="0"/>
              <a:t>24/01/64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862E-834B-48D0-9B3B-43F684C4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4645-A857-486C-A42D-8E5B600A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BAD-E570-4269-BBDF-84CBADB7F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698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D318-3ADC-4070-BC8E-CC064472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1B702-AC65-4B3A-877B-D4E05CD30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89FA-73B5-4FB8-AB61-DD3CA091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079E-8A7A-4110-A857-76A765A0E6DA}" type="datetimeFigureOut">
              <a:rPr lang="th-TH" smtClean="0"/>
              <a:t>24/01/64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234B-9CEB-4847-81E3-D311D9CB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D18B-7D31-4791-ABD4-BCEB10AD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BAD-E570-4269-BBDF-84CBADB7F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223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1FB2-5532-4431-B3F0-68B26281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D51E-CBB0-48C6-8E5D-3BA3C42F3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4144-93EF-4209-B375-F828CEF0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079E-8A7A-4110-A857-76A765A0E6DA}" type="datetimeFigureOut">
              <a:rPr lang="th-TH" smtClean="0"/>
              <a:t>24/01/64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8C76-ED8E-49ED-B6CF-C3460A50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2AC9-AB8C-42B9-8EAE-950111A7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BAD-E570-4269-BBDF-84CBADB7F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598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0EA6-006B-4740-850D-42DC06B2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D3230-296C-493A-8A25-3BEFECCBD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49427-82A2-4195-8191-15941C93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079E-8A7A-4110-A857-76A765A0E6DA}" type="datetimeFigureOut">
              <a:rPr lang="th-TH" smtClean="0"/>
              <a:t>24/01/64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9D5E8-E321-463F-955B-7B761ED1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87D18-6766-410F-A4DB-6D0E592F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BAD-E570-4269-BBDF-84CBADB7F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86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EA24-5810-4E0A-9952-CD21B012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B527C-4F22-45D7-8819-6E943603E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E20FF-7E17-4770-AAC2-90BB7DC6F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1207B-BA51-4B09-970B-9C49A8C8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079E-8A7A-4110-A857-76A765A0E6DA}" type="datetimeFigureOut">
              <a:rPr lang="th-TH" smtClean="0"/>
              <a:t>24/01/64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21679-3109-4F88-AF8D-418F4D89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BA378-73D7-4002-B8BC-3440D4D8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BAD-E570-4269-BBDF-84CBADB7F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671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FE16-8125-45EA-B0B2-7F9D3A05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FD260-03FB-4544-9204-02DDCD82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9E84E-3E61-46EE-864A-A39228DE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19925-F545-4E9E-BBA3-FC53D4B1C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6B8C2-CB3A-4E2F-AB29-7FBB1AE89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4526A-06D8-47C9-9003-F41E7586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079E-8A7A-4110-A857-76A765A0E6DA}" type="datetimeFigureOut">
              <a:rPr lang="th-TH" smtClean="0"/>
              <a:t>24/01/64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928A-488F-4A9E-BF6F-5BBA863B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F0E16-4029-4BEE-8266-DE2021B5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BAD-E570-4269-BBDF-84CBADB7F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881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CB9B-D780-4111-8BB3-C02B3F17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0E583-D617-4EA5-9024-3B842BFD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079E-8A7A-4110-A857-76A765A0E6DA}" type="datetimeFigureOut">
              <a:rPr lang="th-TH" smtClean="0"/>
              <a:t>24/01/64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332ED-53FC-447C-A3A2-CAF46945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3E450-4D6E-40A9-962D-11A36CB9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BAD-E570-4269-BBDF-84CBADB7F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311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4EDF-EA88-4CFF-B0F3-A4491329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079E-8A7A-4110-A857-76A765A0E6DA}" type="datetimeFigureOut">
              <a:rPr lang="th-TH" smtClean="0"/>
              <a:t>24/01/64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0389B-67DB-4E32-BC63-0C372AE6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39B63-E86C-4171-99DA-AF1D3984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BAD-E570-4269-BBDF-84CBADB7F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731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4380-9739-4A0B-BA22-07A7A09C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323F-5178-42EA-B4E6-B5F861655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69F5A-FB78-429E-BD38-18409D1C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A9589-1A8B-4A1A-8219-8F380953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079E-8A7A-4110-A857-76A765A0E6DA}" type="datetimeFigureOut">
              <a:rPr lang="th-TH" smtClean="0"/>
              <a:t>24/01/64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DFCB8-1FA9-4DA4-88D3-49FDF5A2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A5167-90F4-4EED-915C-2357FD9A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BAD-E570-4269-BBDF-84CBADB7F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46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7DBB-80D1-4FC5-BD53-001F6AC3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B098A-432F-4EDC-A60C-795C1B56A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70AF7-2324-45D4-B4C3-6BA47E61E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7A6AB-EE8D-43E6-A3C5-5236345B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079E-8A7A-4110-A857-76A765A0E6DA}" type="datetimeFigureOut">
              <a:rPr lang="th-TH" smtClean="0"/>
              <a:t>24/01/64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EA272-8551-4A71-8D99-B704174E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6D282-7E15-4972-800E-F69FE126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BAD-E570-4269-BBDF-84CBADB7F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08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52007-4437-4636-A6D8-E59F4286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C0D8-9B96-4DE1-AE54-E8C828F91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ADE26-0896-4652-8A06-24FEC4838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0079E-8A7A-4110-A857-76A765A0E6DA}" type="datetimeFigureOut">
              <a:rPr lang="th-TH" smtClean="0"/>
              <a:t>24/01/64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D7C4-B52A-402B-B424-27B352164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B372-B97E-44C0-851B-66EAC56D5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62BAD-E570-4269-BBDF-84CBADB7F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961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1.png"/><Relationship Id="rId18" Type="http://schemas.openxmlformats.org/officeDocument/2006/relationships/customXml" Target="../ink/ink595.xml"/><Relationship Id="rId26" Type="http://schemas.openxmlformats.org/officeDocument/2006/relationships/customXml" Target="../ink/ink599.xml"/><Relationship Id="rId39" Type="http://schemas.openxmlformats.org/officeDocument/2006/relationships/image" Target="../media/image594.png"/><Relationship Id="rId21" Type="http://schemas.openxmlformats.org/officeDocument/2006/relationships/image" Target="../media/image585.png"/><Relationship Id="rId34" Type="http://schemas.openxmlformats.org/officeDocument/2006/relationships/customXml" Target="../ink/ink603.xml"/><Relationship Id="rId42" Type="http://schemas.openxmlformats.org/officeDocument/2006/relationships/customXml" Target="../ink/ink607.xml"/><Relationship Id="rId47" Type="http://schemas.openxmlformats.org/officeDocument/2006/relationships/image" Target="../media/image598.png"/><Relationship Id="rId50" Type="http://schemas.openxmlformats.org/officeDocument/2006/relationships/customXml" Target="../ink/ink611.xml"/><Relationship Id="rId55" Type="http://schemas.openxmlformats.org/officeDocument/2006/relationships/image" Target="../media/image602.png"/><Relationship Id="rId63" Type="http://schemas.openxmlformats.org/officeDocument/2006/relationships/image" Target="../media/image606.png"/><Relationship Id="rId68" Type="http://schemas.openxmlformats.org/officeDocument/2006/relationships/customXml" Target="../ink/ink620.xml"/><Relationship Id="rId76" Type="http://schemas.openxmlformats.org/officeDocument/2006/relationships/customXml" Target="../ink/ink624.xml"/><Relationship Id="rId7" Type="http://schemas.openxmlformats.org/officeDocument/2006/relationships/image" Target="../media/image578.png"/><Relationship Id="rId71" Type="http://schemas.openxmlformats.org/officeDocument/2006/relationships/image" Target="../media/image610.png"/><Relationship Id="rId2" Type="http://schemas.openxmlformats.org/officeDocument/2006/relationships/customXml" Target="../ink/ink587.xml"/><Relationship Id="rId16" Type="http://schemas.openxmlformats.org/officeDocument/2006/relationships/customXml" Target="../ink/ink594.xml"/><Relationship Id="rId29" Type="http://schemas.openxmlformats.org/officeDocument/2006/relationships/image" Target="../media/image589.png"/><Relationship Id="rId11" Type="http://schemas.openxmlformats.org/officeDocument/2006/relationships/image" Target="../media/image580.png"/><Relationship Id="rId24" Type="http://schemas.openxmlformats.org/officeDocument/2006/relationships/customXml" Target="../ink/ink598.xml"/><Relationship Id="rId32" Type="http://schemas.openxmlformats.org/officeDocument/2006/relationships/customXml" Target="../ink/ink602.xml"/><Relationship Id="rId37" Type="http://schemas.openxmlformats.org/officeDocument/2006/relationships/image" Target="../media/image593.png"/><Relationship Id="rId40" Type="http://schemas.openxmlformats.org/officeDocument/2006/relationships/customXml" Target="../ink/ink606.xml"/><Relationship Id="rId45" Type="http://schemas.openxmlformats.org/officeDocument/2006/relationships/image" Target="../media/image597.png"/><Relationship Id="rId53" Type="http://schemas.openxmlformats.org/officeDocument/2006/relationships/image" Target="../media/image601.png"/><Relationship Id="rId58" Type="http://schemas.openxmlformats.org/officeDocument/2006/relationships/customXml" Target="../ink/ink615.xml"/><Relationship Id="rId66" Type="http://schemas.openxmlformats.org/officeDocument/2006/relationships/customXml" Target="../ink/ink619.xml"/><Relationship Id="rId74" Type="http://schemas.openxmlformats.org/officeDocument/2006/relationships/customXml" Target="../ink/ink623.xml"/><Relationship Id="rId79" Type="http://schemas.openxmlformats.org/officeDocument/2006/relationships/image" Target="../media/image614.png"/><Relationship Id="rId5" Type="http://schemas.openxmlformats.org/officeDocument/2006/relationships/image" Target="../media/image577.png"/><Relationship Id="rId61" Type="http://schemas.openxmlformats.org/officeDocument/2006/relationships/image" Target="../media/image605.png"/><Relationship Id="rId10" Type="http://schemas.openxmlformats.org/officeDocument/2006/relationships/customXml" Target="../ink/ink591.xml"/><Relationship Id="rId19" Type="http://schemas.openxmlformats.org/officeDocument/2006/relationships/image" Target="../media/image584.png"/><Relationship Id="rId31" Type="http://schemas.openxmlformats.org/officeDocument/2006/relationships/image" Target="../media/image590.png"/><Relationship Id="rId44" Type="http://schemas.openxmlformats.org/officeDocument/2006/relationships/customXml" Target="../ink/ink608.xml"/><Relationship Id="rId52" Type="http://schemas.openxmlformats.org/officeDocument/2006/relationships/customXml" Target="../ink/ink612.xml"/><Relationship Id="rId60" Type="http://schemas.openxmlformats.org/officeDocument/2006/relationships/customXml" Target="../ink/ink616.xml"/><Relationship Id="rId65" Type="http://schemas.openxmlformats.org/officeDocument/2006/relationships/image" Target="../media/image607.png"/><Relationship Id="rId73" Type="http://schemas.openxmlformats.org/officeDocument/2006/relationships/image" Target="../media/image611.png"/><Relationship Id="rId78" Type="http://schemas.openxmlformats.org/officeDocument/2006/relationships/customXml" Target="../ink/ink625.xml"/><Relationship Id="rId4" Type="http://schemas.openxmlformats.org/officeDocument/2006/relationships/customXml" Target="../ink/ink588.xml"/><Relationship Id="rId9" Type="http://schemas.openxmlformats.org/officeDocument/2006/relationships/image" Target="../media/image579.png"/><Relationship Id="rId14" Type="http://schemas.openxmlformats.org/officeDocument/2006/relationships/customXml" Target="../ink/ink593.xml"/><Relationship Id="rId22" Type="http://schemas.openxmlformats.org/officeDocument/2006/relationships/customXml" Target="../ink/ink597.xml"/><Relationship Id="rId27" Type="http://schemas.openxmlformats.org/officeDocument/2006/relationships/image" Target="../media/image588.png"/><Relationship Id="rId30" Type="http://schemas.openxmlformats.org/officeDocument/2006/relationships/customXml" Target="../ink/ink601.xml"/><Relationship Id="rId35" Type="http://schemas.openxmlformats.org/officeDocument/2006/relationships/image" Target="../media/image592.png"/><Relationship Id="rId43" Type="http://schemas.openxmlformats.org/officeDocument/2006/relationships/image" Target="../media/image596.png"/><Relationship Id="rId48" Type="http://schemas.openxmlformats.org/officeDocument/2006/relationships/customXml" Target="../ink/ink610.xml"/><Relationship Id="rId56" Type="http://schemas.openxmlformats.org/officeDocument/2006/relationships/customXml" Target="../ink/ink614.xml"/><Relationship Id="rId64" Type="http://schemas.openxmlformats.org/officeDocument/2006/relationships/customXml" Target="../ink/ink618.xml"/><Relationship Id="rId69" Type="http://schemas.openxmlformats.org/officeDocument/2006/relationships/image" Target="../media/image609.png"/><Relationship Id="rId77" Type="http://schemas.openxmlformats.org/officeDocument/2006/relationships/image" Target="../media/image613.png"/><Relationship Id="rId8" Type="http://schemas.openxmlformats.org/officeDocument/2006/relationships/customXml" Target="../ink/ink590.xml"/><Relationship Id="rId51" Type="http://schemas.openxmlformats.org/officeDocument/2006/relationships/image" Target="../media/image600.png"/><Relationship Id="rId72" Type="http://schemas.openxmlformats.org/officeDocument/2006/relationships/customXml" Target="../ink/ink622.xml"/><Relationship Id="rId3" Type="http://schemas.openxmlformats.org/officeDocument/2006/relationships/image" Target="../media/image576.png"/><Relationship Id="rId12" Type="http://schemas.openxmlformats.org/officeDocument/2006/relationships/customXml" Target="../ink/ink592.xml"/><Relationship Id="rId17" Type="http://schemas.openxmlformats.org/officeDocument/2006/relationships/image" Target="../media/image583.png"/><Relationship Id="rId25" Type="http://schemas.openxmlformats.org/officeDocument/2006/relationships/image" Target="../media/image587.png"/><Relationship Id="rId33" Type="http://schemas.openxmlformats.org/officeDocument/2006/relationships/image" Target="../media/image591.png"/><Relationship Id="rId38" Type="http://schemas.openxmlformats.org/officeDocument/2006/relationships/customXml" Target="../ink/ink605.xml"/><Relationship Id="rId46" Type="http://schemas.openxmlformats.org/officeDocument/2006/relationships/customXml" Target="../ink/ink609.xml"/><Relationship Id="rId59" Type="http://schemas.openxmlformats.org/officeDocument/2006/relationships/image" Target="../media/image604.png"/><Relationship Id="rId67" Type="http://schemas.openxmlformats.org/officeDocument/2006/relationships/image" Target="../media/image608.png"/><Relationship Id="rId20" Type="http://schemas.openxmlformats.org/officeDocument/2006/relationships/customXml" Target="../ink/ink596.xml"/><Relationship Id="rId41" Type="http://schemas.openxmlformats.org/officeDocument/2006/relationships/image" Target="../media/image595.png"/><Relationship Id="rId54" Type="http://schemas.openxmlformats.org/officeDocument/2006/relationships/customXml" Target="../ink/ink613.xml"/><Relationship Id="rId62" Type="http://schemas.openxmlformats.org/officeDocument/2006/relationships/customXml" Target="../ink/ink617.xml"/><Relationship Id="rId70" Type="http://schemas.openxmlformats.org/officeDocument/2006/relationships/customXml" Target="../ink/ink621.xml"/><Relationship Id="rId75" Type="http://schemas.openxmlformats.org/officeDocument/2006/relationships/image" Target="../media/image6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9.xml"/><Relationship Id="rId15" Type="http://schemas.openxmlformats.org/officeDocument/2006/relationships/image" Target="../media/image582.png"/><Relationship Id="rId23" Type="http://schemas.openxmlformats.org/officeDocument/2006/relationships/image" Target="../media/image586.png"/><Relationship Id="rId28" Type="http://schemas.openxmlformats.org/officeDocument/2006/relationships/customXml" Target="../ink/ink600.xml"/><Relationship Id="rId36" Type="http://schemas.openxmlformats.org/officeDocument/2006/relationships/customXml" Target="../ink/ink604.xml"/><Relationship Id="rId49" Type="http://schemas.openxmlformats.org/officeDocument/2006/relationships/image" Target="../media/image599.png"/><Relationship Id="rId57" Type="http://schemas.openxmlformats.org/officeDocument/2006/relationships/image" Target="../media/image603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8.xml"/><Relationship Id="rId21" Type="http://schemas.openxmlformats.org/officeDocument/2006/relationships/image" Target="../media/image624.png"/><Relationship Id="rId42" Type="http://schemas.openxmlformats.org/officeDocument/2006/relationships/customXml" Target="../ink/ink646.xml"/><Relationship Id="rId47" Type="http://schemas.openxmlformats.org/officeDocument/2006/relationships/image" Target="../media/image637.png"/><Relationship Id="rId63" Type="http://schemas.openxmlformats.org/officeDocument/2006/relationships/image" Target="../media/image645.png"/><Relationship Id="rId68" Type="http://schemas.openxmlformats.org/officeDocument/2006/relationships/customXml" Target="../ink/ink659.xml"/><Relationship Id="rId84" Type="http://schemas.openxmlformats.org/officeDocument/2006/relationships/customXml" Target="../ink/ink667.xml"/><Relationship Id="rId89" Type="http://schemas.openxmlformats.org/officeDocument/2006/relationships/image" Target="../media/image658.png"/><Relationship Id="rId7" Type="http://schemas.openxmlformats.org/officeDocument/2006/relationships/image" Target="../media/image617.png"/><Relationship Id="rId71" Type="http://schemas.openxmlformats.org/officeDocument/2006/relationships/image" Target="../media/image649.png"/><Relationship Id="rId92" Type="http://schemas.openxmlformats.org/officeDocument/2006/relationships/customXml" Target="../ink/ink671.xml"/><Relationship Id="rId2" Type="http://schemas.openxmlformats.org/officeDocument/2006/relationships/customXml" Target="../ink/ink626.xml"/><Relationship Id="rId16" Type="http://schemas.openxmlformats.org/officeDocument/2006/relationships/customXml" Target="../ink/ink633.xml"/><Relationship Id="rId29" Type="http://schemas.openxmlformats.org/officeDocument/2006/relationships/image" Target="../media/image628.png"/><Relationship Id="rId11" Type="http://schemas.openxmlformats.org/officeDocument/2006/relationships/image" Target="../media/image619.png"/><Relationship Id="rId24" Type="http://schemas.openxmlformats.org/officeDocument/2006/relationships/customXml" Target="../ink/ink637.xml"/><Relationship Id="rId32" Type="http://schemas.openxmlformats.org/officeDocument/2006/relationships/customXml" Target="../ink/ink641.xml"/><Relationship Id="rId37" Type="http://schemas.openxmlformats.org/officeDocument/2006/relationships/image" Target="../media/image632.png"/><Relationship Id="rId40" Type="http://schemas.openxmlformats.org/officeDocument/2006/relationships/customXml" Target="../ink/ink645.xml"/><Relationship Id="rId45" Type="http://schemas.openxmlformats.org/officeDocument/2006/relationships/image" Target="../media/image636.png"/><Relationship Id="rId53" Type="http://schemas.openxmlformats.org/officeDocument/2006/relationships/image" Target="../media/image640.png"/><Relationship Id="rId58" Type="http://schemas.openxmlformats.org/officeDocument/2006/relationships/customXml" Target="../ink/ink654.xml"/><Relationship Id="rId66" Type="http://schemas.openxmlformats.org/officeDocument/2006/relationships/customXml" Target="../ink/ink658.xml"/><Relationship Id="rId74" Type="http://schemas.openxmlformats.org/officeDocument/2006/relationships/customXml" Target="../ink/ink662.xml"/><Relationship Id="rId79" Type="http://schemas.openxmlformats.org/officeDocument/2006/relationships/image" Target="../media/image653.png"/><Relationship Id="rId87" Type="http://schemas.openxmlformats.org/officeDocument/2006/relationships/image" Target="../media/image657.png"/><Relationship Id="rId102" Type="http://schemas.openxmlformats.org/officeDocument/2006/relationships/customXml" Target="../ink/ink676.xml"/><Relationship Id="rId5" Type="http://schemas.openxmlformats.org/officeDocument/2006/relationships/image" Target="../media/image616.png"/><Relationship Id="rId61" Type="http://schemas.openxmlformats.org/officeDocument/2006/relationships/image" Target="../media/image644.png"/><Relationship Id="rId82" Type="http://schemas.openxmlformats.org/officeDocument/2006/relationships/customXml" Target="../ink/ink666.xml"/><Relationship Id="rId90" Type="http://schemas.openxmlformats.org/officeDocument/2006/relationships/customXml" Target="../ink/ink670.xml"/><Relationship Id="rId95" Type="http://schemas.openxmlformats.org/officeDocument/2006/relationships/image" Target="../media/image661.png"/><Relationship Id="rId19" Type="http://schemas.openxmlformats.org/officeDocument/2006/relationships/image" Target="../media/image623.png"/><Relationship Id="rId14" Type="http://schemas.openxmlformats.org/officeDocument/2006/relationships/customXml" Target="../ink/ink632.xml"/><Relationship Id="rId22" Type="http://schemas.openxmlformats.org/officeDocument/2006/relationships/customXml" Target="../ink/ink636.xml"/><Relationship Id="rId27" Type="http://schemas.openxmlformats.org/officeDocument/2006/relationships/image" Target="../media/image627.png"/><Relationship Id="rId30" Type="http://schemas.openxmlformats.org/officeDocument/2006/relationships/customXml" Target="../ink/ink640.xml"/><Relationship Id="rId35" Type="http://schemas.openxmlformats.org/officeDocument/2006/relationships/image" Target="../media/image631.png"/><Relationship Id="rId43" Type="http://schemas.openxmlformats.org/officeDocument/2006/relationships/image" Target="../media/image635.png"/><Relationship Id="rId48" Type="http://schemas.openxmlformats.org/officeDocument/2006/relationships/customXml" Target="../ink/ink649.xml"/><Relationship Id="rId56" Type="http://schemas.openxmlformats.org/officeDocument/2006/relationships/customXml" Target="../ink/ink653.xml"/><Relationship Id="rId64" Type="http://schemas.openxmlformats.org/officeDocument/2006/relationships/customXml" Target="../ink/ink657.xml"/><Relationship Id="rId69" Type="http://schemas.openxmlformats.org/officeDocument/2006/relationships/image" Target="../media/image648.png"/><Relationship Id="rId77" Type="http://schemas.openxmlformats.org/officeDocument/2006/relationships/image" Target="../media/image652.png"/><Relationship Id="rId100" Type="http://schemas.openxmlformats.org/officeDocument/2006/relationships/customXml" Target="../ink/ink675.xml"/><Relationship Id="rId105" Type="http://schemas.openxmlformats.org/officeDocument/2006/relationships/customXml" Target="../ink/ink678.xml"/><Relationship Id="rId8" Type="http://schemas.openxmlformats.org/officeDocument/2006/relationships/customXml" Target="../ink/ink629.xml"/><Relationship Id="rId51" Type="http://schemas.openxmlformats.org/officeDocument/2006/relationships/image" Target="../media/image639.png"/><Relationship Id="rId72" Type="http://schemas.openxmlformats.org/officeDocument/2006/relationships/customXml" Target="../ink/ink661.xml"/><Relationship Id="rId80" Type="http://schemas.openxmlformats.org/officeDocument/2006/relationships/customXml" Target="../ink/ink665.xml"/><Relationship Id="rId85" Type="http://schemas.openxmlformats.org/officeDocument/2006/relationships/image" Target="../media/image656.png"/><Relationship Id="rId93" Type="http://schemas.openxmlformats.org/officeDocument/2006/relationships/image" Target="../media/image660.png"/><Relationship Id="rId98" Type="http://schemas.openxmlformats.org/officeDocument/2006/relationships/customXml" Target="../ink/ink674.xml"/><Relationship Id="rId3" Type="http://schemas.openxmlformats.org/officeDocument/2006/relationships/image" Target="../media/image615.png"/><Relationship Id="rId12" Type="http://schemas.openxmlformats.org/officeDocument/2006/relationships/customXml" Target="../ink/ink631.xml"/><Relationship Id="rId17" Type="http://schemas.openxmlformats.org/officeDocument/2006/relationships/image" Target="../media/image622.png"/><Relationship Id="rId25" Type="http://schemas.openxmlformats.org/officeDocument/2006/relationships/image" Target="../media/image626.png"/><Relationship Id="rId33" Type="http://schemas.openxmlformats.org/officeDocument/2006/relationships/image" Target="../media/image630.png"/><Relationship Id="rId38" Type="http://schemas.openxmlformats.org/officeDocument/2006/relationships/customXml" Target="../ink/ink644.xml"/><Relationship Id="rId46" Type="http://schemas.openxmlformats.org/officeDocument/2006/relationships/customXml" Target="../ink/ink648.xml"/><Relationship Id="rId59" Type="http://schemas.openxmlformats.org/officeDocument/2006/relationships/image" Target="../media/image643.png"/><Relationship Id="rId67" Type="http://schemas.openxmlformats.org/officeDocument/2006/relationships/image" Target="../media/image647.png"/><Relationship Id="rId103" Type="http://schemas.openxmlformats.org/officeDocument/2006/relationships/image" Target="../media/image665.png"/><Relationship Id="rId20" Type="http://schemas.openxmlformats.org/officeDocument/2006/relationships/customXml" Target="../ink/ink635.xml"/><Relationship Id="rId41" Type="http://schemas.openxmlformats.org/officeDocument/2006/relationships/image" Target="../media/image634.png"/><Relationship Id="rId54" Type="http://schemas.openxmlformats.org/officeDocument/2006/relationships/customXml" Target="../ink/ink652.xml"/><Relationship Id="rId62" Type="http://schemas.openxmlformats.org/officeDocument/2006/relationships/customXml" Target="../ink/ink656.xml"/><Relationship Id="rId70" Type="http://schemas.openxmlformats.org/officeDocument/2006/relationships/customXml" Target="../ink/ink660.xml"/><Relationship Id="rId75" Type="http://schemas.openxmlformats.org/officeDocument/2006/relationships/image" Target="../media/image651.png"/><Relationship Id="rId83" Type="http://schemas.openxmlformats.org/officeDocument/2006/relationships/image" Target="../media/image655.png"/><Relationship Id="rId88" Type="http://schemas.openxmlformats.org/officeDocument/2006/relationships/customXml" Target="../ink/ink669.xml"/><Relationship Id="rId91" Type="http://schemas.openxmlformats.org/officeDocument/2006/relationships/image" Target="../media/image659.png"/><Relationship Id="rId96" Type="http://schemas.openxmlformats.org/officeDocument/2006/relationships/customXml" Target="../ink/ink6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8.xml"/><Relationship Id="rId15" Type="http://schemas.openxmlformats.org/officeDocument/2006/relationships/image" Target="../media/image621.png"/><Relationship Id="rId23" Type="http://schemas.openxmlformats.org/officeDocument/2006/relationships/image" Target="../media/image625.png"/><Relationship Id="rId28" Type="http://schemas.openxmlformats.org/officeDocument/2006/relationships/customXml" Target="../ink/ink639.xml"/><Relationship Id="rId36" Type="http://schemas.openxmlformats.org/officeDocument/2006/relationships/customXml" Target="../ink/ink643.xml"/><Relationship Id="rId49" Type="http://schemas.openxmlformats.org/officeDocument/2006/relationships/image" Target="../media/image638.png"/><Relationship Id="rId57" Type="http://schemas.openxmlformats.org/officeDocument/2006/relationships/image" Target="../media/image642.png"/><Relationship Id="rId106" Type="http://schemas.openxmlformats.org/officeDocument/2006/relationships/image" Target="../media/image666.png"/><Relationship Id="rId10" Type="http://schemas.openxmlformats.org/officeDocument/2006/relationships/customXml" Target="../ink/ink630.xml"/><Relationship Id="rId31" Type="http://schemas.openxmlformats.org/officeDocument/2006/relationships/image" Target="../media/image629.png"/><Relationship Id="rId44" Type="http://schemas.openxmlformats.org/officeDocument/2006/relationships/customXml" Target="../ink/ink647.xml"/><Relationship Id="rId52" Type="http://schemas.openxmlformats.org/officeDocument/2006/relationships/customXml" Target="../ink/ink651.xml"/><Relationship Id="rId60" Type="http://schemas.openxmlformats.org/officeDocument/2006/relationships/customXml" Target="../ink/ink655.xml"/><Relationship Id="rId65" Type="http://schemas.openxmlformats.org/officeDocument/2006/relationships/image" Target="../media/image646.png"/><Relationship Id="rId73" Type="http://schemas.openxmlformats.org/officeDocument/2006/relationships/image" Target="../media/image650.png"/><Relationship Id="rId78" Type="http://schemas.openxmlformats.org/officeDocument/2006/relationships/customXml" Target="../ink/ink664.xml"/><Relationship Id="rId81" Type="http://schemas.openxmlformats.org/officeDocument/2006/relationships/image" Target="../media/image654.png"/><Relationship Id="rId86" Type="http://schemas.openxmlformats.org/officeDocument/2006/relationships/customXml" Target="../ink/ink668.xml"/><Relationship Id="rId94" Type="http://schemas.openxmlformats.org/officeDocument/2006/relationships/customXml" Target="../ink/ink672.xml"/><Relationship Id="rId99" Type="http://schemas.openxmlformats.org/officeDocument/2006/relationships/image" Target="../media/image663.png"/><Relationship Id="rId101" Type="http://schemas.openxmlformats.org/officeDocument/2006/relationships/image" Target="../media/image664.png"/><Relationship Id="rId4" Type="http://schemas.openxmlformats.org/officeDocument/2006/relationships/customXml" Target="../ink/ink627.xml"/><Relationship Id="rId9" Type="http://schemas.openxmlformats.org/officeDocument/2006/relationships/image" Target="../media/image618.png"/><Relationship Id="rId13" Type="http://schemas.openxmlformats.org/officeDocument/2006/relationships/image" Target="../media/image620.png"/><Relationship Id="rId18" Type="http://schemas.openxmlformats.org/officeDocument/2006/relationships/customXml" Target="../ink/ink634.xml"/><Relationship Id="rId39" Type="http://schemas.openxmlformats.org/officeDocument/2006/relationships/image" Target="../media/image633.png"/><Relationship Id="rId34" Type="http://schemas.openxmlformats.org/officeDocument/2006/relationships/customXml" Target="../ink/ink642.xml"/><Relationship Id="rId50" Type="http://schemas.openxmlformats.org/officeDocument/2006/relationships/customXml" Target="../ink/ink650.xml"/><Relationship Id="rId55" Type="http://schemas.openxmlformats.org/officeDocument/2006/relationships/image" Target="../media/image641.png"/><Relationship Id="rId76" Type="http://schemas.openxmlformats.org/officeDocument/2006/relationships/customXml" Target="../ink/ink663.xml"/><Relationship Id="rId97" Type="http://schemas.openxmlformats.org/officeDocument/2006/relationships/image" Target="../media/image662.png"/><Relationship Id="rId104" Type="http://schemas.openxmlformats.org/officeDocument/2006/relationships/customXml" Target="../ink/ink67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2.png"/><Relationship Id="rId18" Type="http://schemas.openxmlformats.org/officeDocument/2006/relationships/customXml" Target="../ink/ink687.xml"/><Relationship Id="rId26" Type="http://schemas.openxmlformats.org/officeDocument/2006/relationships/customXml" Target="../ink/ink691.xml"/><Relationship Id="rId39" Type="http://schemas.openxmlformats.org/officeDocument/2006/relationships/image" Target="../media/image684.png"/><Relationship Id="rId3" Type="http://schemas.openxmlformats.org/officeDocument/2006/relationships/image" Target="../media/image667.png"/><Relationship Id="rId21" Type="http://schemas.openxmlformats.org/officeDocument/2006/relationships/image" Target="../media/image676.png"/><Relationship Id="rId34" Type="http://schemas.openxmlformats.org/officeDocument/2006/relationships/customXml" Target="../ink/ink695.xml"/><Relationship Id="rId42" Type="http://schemas.openxmlformats.org/officeDocument/2006/relationships/customXml" Target="../ink/ink699.xml"/><Relationship Id="rId47" Type="http://schemas.openxmlformats.org/officeDocument/2006/relationships/image" Target="../media/image688.png"/><Relationship Id="rId50" Type="http://schemas.openxmlformats.org/officeDocument/2006/relationships/customXml" Target="../ink/ink703.xml"/><Relationship Id="rId7" Type="http://schemas.openxmlformats.org/officeDocument/2006/relationships/image" Target="../media/image669.png"/><Relationship Id="rId12" Type="http://schemas.openxmlformats.org/officeDocument/2006/relationships/customXml" Target="../ink/ink684.xml"/><Relationship Id="rId17" Type="http://schemas.openxmlformats.org/officeDocument/2006/relationships/image" Target="../media/image674.png"/><Relationship Id="rId25" Type="http://schemas.openxmlformats.org/officeDocument/2006/relationships/image" Target="../media/image678.png"/><Relationship Id="rId33" Type="http://schemas.openxmlformats.org/officeDocument/2006/relationships/image" Target="../media/image553.png"/><Relationship Id="rId38" Type="http://schemas.openxmlformats.org/officeDocument/2006/relationships/customXml" Target="../ink/ink697.xml"/><Relationship Id="rId46" Type="http://schemas.openxmlformats.org/officeDocument/2006/relationships/customXml" Target="../ink/ink701.xml"/><Relationship Id="rId2" Type="http://schemas.openxmlformats.org/officeDocument/2006/relationships/customXml" Target="../ink/ink679.xml"/><Relationship Id="rId16" Type="http://schemas.openxmlformats.org/officeDocument/2006/relationships/customXml" Target="../ink/ink686.xml"/><Relationship Id="rId20" Type="http://schemas.openxmlformats.org/officeDocument/2006/relationships/customXml" Target="../ink/ink688.xml"/><Relationship Id="rId29" Type="http://schemas.openxmlformats.org/officeDocument/2006/relationships/image" Target="../media/image680.png"/><Relationship Id="rId41" Type="http://schemas.openxmlformats.org/officeDocument/2006/relationships/image" Target="../media/image6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1.xml"/><Relationship Id="rId11" Type="http://schemas.openxmlformats.org/officeDocument/2006/relationships/image" Target="../media/image671.png"/><Relationship Id="rId24" Type="http://schemas.openxmlformats.org/officeDocument/2006/relationships/customXml" Target="../ink/ink690.xml"/><Relationship Id="rId32" Type="http://schemas.openxmlformats.org/officeDocument/2006/relationships/customXml" Target="../ink/ink694.xml"/><Relationship Id="rId37" Type="http://schemas.openxmlformats.org/officeDocument/2006/relationships/image" Target="../media/image683.png"/><Relationship Id="rId40" Type="http://schemas.openxmlformats.org/officeDocument/2006/relationships/customXml" Target="../ink/ink698.xml"/><Relationship Id="rId45" Type="http://schemas.openxmlformats.org/officeDocument/2006/relationships/image" Target="../media/image687.png"/><Relationship Id="rId5" Type="http://schemas.openxmlformats.org/officeDocument/2006/relationships/image" Target="../media/image668.png"/><Relationship Id="rId15" Type="http://schemas.openxmlformats.org/officeDocument/2006/relationships/image" Target="../media/image673.png"/><Relationship Id="rId23" Type="http://schemas.openxmlformats.org/officeDocument/2006/relationships/image" Target="../media/image677.png"/><Relationship Id="rId28" Type="http://schemas.openxmlformats.org/officeDocument/2006/relationships/customXml" Target="../ink/ink692.xml"/><Relationship Id="rId36" Type="http://schemas.openxmlformats.org/officeDocument/2006/relationships/customXml" Target="../ink/ink696.xml"/><Relationship Id="rId49" Type="http://schemas.openxmlformats.org/officeDocument/2006/relationships/image" Target="../media/image689.png"/><Relationship Id="rId10" Type="http://schemas.openxmlformats.org/officeDocument/2006/relationships/customXml" Target="../ink/ink683.xml"/><Relationship Id="rId19" Type="http://schemas.openxmlformats.org/officeDocument/2006/relationships/image" Target="../media/image675.png"/><Relationship Id="rId31" Type="http://schemas.openxmlformats.org/officeDocument/2006/relationships/image" Target="../media/image681.png"/><Relationship Id="rId44" Type="http://schemas.openxmlformats.org/officeDocument/2006/relationships/customXml" Target="../ink/ink700.xml"/><Relationship Id="rId4" Type="http://schemas.openxmlformats.org/officeDocument/2006/relationships/customXml" Target="../ink/ink680.xml"/><Relationship Id="rId9" Type="http://schemas.openxmlformats.org/officeDocument/2006/relationships/image" Target="../media/image670.png"/><Relationship Id="rId14" Type="http://schemas.openxmlformats.org/officeDocument/2006/relationships/customXml" Target="../ink/ink685.xml"/><Relationship Id="rId22" Type="http://schemas.openxmlformats.org/officeDocument/2006/relationships/customXml" Target="../ink/ink689.xml"/><Relationship Id="rId27" Type="http://schemas.openxmlformats.org/officeDocument/2006/relationships/image" Target="../media/image679.png"/><Relationship Id="rId30" Type="http://schemas.openxmlformats.org/officeDocument/2006/relationships/customXml" Target="../ink/ink693.xml"/><Relationship Id="rId35" Type="http://schemas.openxmlformats.org/officeDocument/2006/relationships/image" Target="../media/image682.png"/><Relationship Id="rId43" Type="http://schemas.openxmlformats.org/officeDocument/2006/relationships/image" Target="../media/image686.png"/><Relationship Id="rId48" Type="http://schemas.openxmlformats.org/officeDocument/2006/relationships/customXml" Target="../ink/ink702.xml"/><Relationship Id="rId8" Type="http://schemas.openxmlformats.org/officeDocument/2006/relationships/customXml" Target="../ink/ink682.xml"/><Relationship Id="rId51" Type="http://schemas.openxmlformats.org/officeDocument/2006/relationships/image" Target="../media/image690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8.png"/><Relationship Id="rId21" Type="http://schemas.openxmlformats.org/officeDocument/2006/relationships/image" Target="../media/image700.png"/><Relationship Id="rId42" Type="http://schemas.openxmlformats.org/officeDocument/2006/relationships/customXml" Target="../ink/ink724.xml"/><Relationship Id="rId63" Type="http://schemas.openxmlformats.org/officeDocument/2006/relationships/image" Target="../media/image721.png"/><Relationship Id="rId84" Type="http://schemas.openxmlformats.org/officeDocument/2006/relationships/customXml" Target="../ink/ink745.xml"/><Relationship Id="rId138" Type="http://schemas.openxmlformats.org/officeDocument/2006/relationships/customXml" Target="../ink/ink772.xml"/><Relationship Id="rId159" Type="http://schemas.openxmlformats.org/officeDocument/2006/relationships/image" Target="../media/image769.png"/><Relationship Id="rId170" Type="http://schemas.openxmlformats.org/officeDocument/2006/relationships/customXml" Target="../ink/ink788.xml"/><Relationship Id="rId191" Type="http://schemas.openxmlformats.org/officeDocument/2006/relationships/image" Target="../media/image785.png"/><Relationship Id="rId205" Type="http://schemas.openxmlformats.org/officeDocument/2006/relationships/image" Target="../media/image792.png"/><Relationship Id="rId107" Type="http://schemas.openxmlformats.org/officeDocument/2006/relationships/image" Target="../media/image743.png"/><Relationship Id="rId11" Type="http://schemas.openxmlformats.org/officeDocument/2006/relationships/image" Target="../media/image695.png"/><Relationship Id="rId32" Type="http://schemas.openxmlformats.org/officeDocument/2006/relationships/customXml" Target="../ink/ink719.xml"/><Relationship Id="rId37" Type="http://schemas.openxmlformats.org/officeDocument/2006/relationships/image" Target="../media/image708.png"/><Relationship Id="rId53" Type="http://schemas.openxmlformats.org/officeDocument/2006/relationships/image" Target="../media/image716.png"/><Relationship Id="rId58" Type="http://schemas.openxmlformats.org/officeDocument/2006/relationships/customXml" Target="../ink/ink732.xml"/><Relationship Id="rId74" Type="http://schemas.openxmlformats.org/officeDocument/2006/relationships/customXml" Target="../ink/ink740.xml"/><Relationship Id="rId79" Type="http://schemas.openxmlformats.org/officeDocument/2006/relationships/image" Target="../media/image729.png"/><Relationship Id="rId102" Type="http://schemas.openxmlformats.org/officeDocument/2006/relationships/customXml" Target="../ink/ink754.xml"/><Relationship Id="rId123" Type="http://schemas.openxmlformats.org/officeDocument/2006/relationships/image" Target="../media/image751.png"/><Relationship Id="rId128" Type="http://schemas.openxmlformats.org/officeDocument/2006/relationships/customXml" Target="../ink/ink767.xml"/><Relationship Id="rId144" Type="http://schemas.openxmlformats.org/officeDocument/2006/relationships/customXml" Target="../ink/ink775.xml"/><Relationship Id="rId149" Type="http://schemas.openxmlformats.org/officeDocument/2006/relationships/image" Target="../media/image764.png"/><Relationship Id="rId5" Type="http://schemas.openxmlformats.org/officeDocument/2006/relationships/image" Target="../media/image692.png"/><Relationship Id="rId90" Type="http://schemas.openxmlformats.org/officeDocument/2006/relationships/customXml" Target="../ink/ink748.xml"/><Relationship Id="rId95" Type="http://schemas.openxmlformats.org/officeDocument/2006/relationships/image" Target="../media/image737.png"/><Relationship Id="rId160" Type="http://schemas.openxmlformats.org/officeDocument/2006/relationships/customXml" Target="../ink/ink783.xml"/><Relationship Id="rId165" Type="http://schemas.openxmlformats.org/officeDocument/2006/relationships/image" Target="../media/image772.png"/><Relationship Id="rId181" Type="http://schemas.openxmlformats.org/officeDocument/2006/relationships/image" Target="../media/image780.png"/><Relationship Id="rId186" Type="http://schemas.openxmlformats.org/officeDocument/2006/relationships/customXml" Target="../ink/ink796.xml"/><Relationship Id="rId211" Type="http://schemas.openxmlformats.org/officeDocument/2006/relationships/image" Target="../media/image795.png"/><Relationship Id="rId22" Type="http://schemas.openxmlformats.org/officeDocument/2006/relationships/customXml" Target="../ink/ink714.xml"/><Relationship Id="rId27" Type="http://schemas.openxmlformats.org/officeDocument/2006/relationships/image" Target="../media/image703.png"/><Relationship Id="rId43" Type="http://schemas.openxmlformats.org/officeDocument/2006/relationships/image" Target="../media/image711.png"/><Relationship Id="rId48" Type="http://schemas.openxmlformats.org/officeDocument/2006/relationships/customXml" Target="../ink/ink727.xml"/><Relationship Id="rId64" Type="http://schemas.openxmlformats.org/officeDocument/2006/relationships/customXml" Target="../ink/ink735.xml"/><Relationship Id="rId69" Type="http://schemas.openxmlformats.org/officeDocument/2006/relationships/image" Target="../media/image724.png"/><Relationship Id="rId113" Type="http://schemas.openxmlformats.org/officeDocument/2006/relationships/image" Target="../media/image746.png"/><Relationship Id="rId118" Type="http://schemas.openxmlformats.org/officeDocument/2006/relationships/customXml" Target="../ink/ink762.xml"/><Relationship Id="rId134" Type="http://schemas.openxmlformats.org/officeDocument/2006/relationships/customXml" Target="../ink/ink770.xml"/><Relationship Id="rId139" Type="http://schemas.openxmlformats.org/officeDocument/2006/relationships/image" Target="../media/image759.png"/><Relationship Id="rId80" Type="http://schemas.openxmlformats.org/officeDocument/2006/relationships/customXml" Target="../ink/ink743.xml"/><Relationship Id="rId85" Type="http://schemas.openxmlformats.org/officeDocument/2006/relationships/image" Target="../media/image732.png"/><Relationship Id="rId150" Type="http://schemas.openxmlformats.org/officeDocument/2006/relationships/customXml" Target="../ink/ink778.xml"/><Relationship Id="rId155" Type="http://schemas.openxmlformats.org/officeDocument/2006/relationships/image" Target="../media/image767.png"/><Relationship Id="rId171" Type="http://schemas.openxmlformats.org/officeDocument/2006/relationships/image" Target="../media/image775.png"/><Relationship Id="rId176" Type="http://schemas.openxmlformats.org/officeDocument/2006/relationships/customXml" Target="../ink/ink791.xml"/><Relationship Id="rId192" Type="http://schemas.openxmlformats.org/officeDocument/2006/relationships/customXml" Target="../ink/ink799.xml"/><Relationship Id="rId197" Type="http://schemas.openxmlformats.org/officeDocument/2006/relationships/image" Target="../media/image788.png"/><Relationship Id="rId206" Type="http://schemas.openxmlformats.org/officeDocument/2006/relationships/customXml" Target="../ink/ink806.xml"/><Relationship Id="rId201" Type="http://schemas.openxmlformats.org/officeDocument/2006/relationships/image" Target="../media/image790.png"/><Relationship Id="rId12" Type="http://schemas.openxmlformats.org/officeDocument/2006/relationships/customXml" Target="../ink/ink709.xml"/><Relationship Id="rId17" Type="http://schemas.openxmlformats.org/officeDocument/2006/relationships/image" Target="../media/image698.png"/><Relationship Id="rId33" Type="http://schemas.openxmlformats.org/officeDocument/2006/relationships/image" Target="../media/image706.png"/><Relationship Id="rId38" Type="http://schemas.openxmlformats.org/officeDocument/2006/relationships/customXml" Target="../ink/ink722.xml"/><Relationship Id="rId59" Type="http://schemas.openxmlformats.org/officeDocument/2006/relationships/image" Target="../media/image719.png"/><Relationship Id="rId103" Type="http://schemas.openxmlformats.org/officeDocument/2006/relationships/image" Target="../media/image741.png"/><Relationship Id="rId108" Type="http://schemas.openxmlformats.org/officeDocument/2006/relationships/customXml" Target="../ink/ink757.xml"/><Relationship Id="rId124" Type="http://schemas.openxmlformats.org/officeDocument/2006/relationships/customXml" Target="../ink/ink765.xml"/><Relationship Id="rId129" Type="http://schemas.openxmlformats.org/officeDocument/2006/relationships/image" Target="../media/image754.png"/><Relationship Id="rId54" Type="http://schemas.openxmlformats.org/officeDocument/2006/relationships/customXml" Target="../ink/ink730.xml"/><Relationship Id="rId70" Type="http://schemas.openxmlformats.org/officeDocument/2006/relationships/customXml" Target="../ink/ink738.xml"/><Relationship Id="rId75" Type="http://schemas.openxmlformats.org/officeDocument/2006/relationships/image" Target="../media/image727.png"/><Relationship Id="rId91" Type="http://schemas.openxmlformats.org/officeDocument/2006/relationships/image" Target="../media/image735.png"/><Relationship Id="rId96" Type="http://schemas.openxmlformats.org/officeDocument/2006/relationships/customXml" Target="../ink/ink751.xml"/><Relationship Id="rId140" Type="http://schemas.openxmlformats.org/officeDocument/2006/relationships/customXml" Target="../ink/ink773.xml"/><Relationship Id="rId145" Type="http://schemas.openxmlformats.org/officeDocument/2006/relationships/image" Target="../media/image762.png"/><Relationship Id="rId161" Type="http://schemas.openxmlformats.org/officeDocument/2006/relationships/image" Target="../media/image770.png"/><Relationship Id="rId166" Type="http://schemas.openxmlformats.org/officeDocument/2006/relationships/customXml" Target="../ink/ink786.xml"/><Relationship Id="rId182" Type="http://schemas.openxmlformats.org/officeDocument/2006/relationships/customXml" Target="../ink/ink794.xml"/><Relationship Id="rId187" Type="http://schemas.openxmlformats.org/officeDocument/2006/relationships/image" Target="../media/image7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6.xml"/><Relationship Id="rId212" Type="http://schemas.openxmlformats.org/officeDocument/2006/relationships/customXml" Target="../ink/ink809.xml"/><Relationship Id="rId23" Type="http://schemas.openxmlformats.org/officeDocument/2006/relationships/image" Target="../media/image701.png"/><Relationship Id="rId28" Type="http://schemas.openxmlformats.org/officeDocument/2006/relationships/customXml" Target="../ink/ink717.xml"/><Relationship Id="rId49" Type="http://schemas.openxmlformats.org/officeDocument/2006/relationships/image" Target="../media/image714.png"/><Relationship Id="rId114" Type="http://schemas.openxmlformats.org/officeDocument/2006/relationships/customXml" Target="../ink/ink760.xml"/><Relationship Id="rId119" Type="http://schemas.openxmlformats.org/officeDocument/2006/relationships/image" Target="../media/image749.png"/><Relationship Id="rId44" Type="http://schemas.openxmlformats.org/officeDocument/2006/relationships/customXml" Target="../ink/ink725.xml"/><Relationship Id="rId60" Type="http://schemas.openxmlformats.org/officeDocument/2006/relationships/customXml" Target="../ink/ink733.xml"/><Relationship Id="rId65" Type="http://schemas.openxmlformats.org/officeDocument/2006/relationships/image" Target="../media/image722.png"/><Relationship Id="rId81" Type="http://schemas.openxmlformats.org/officeDocument/2006/relationships/image" Target="../media/image730.png"/><Relationship Id="rId86" Type="http://schemas.openxmlformats.org/officeDocument/2006/relationships/customXml" Target="../ink/ink746.xml"/><Relationship Id="rId130" Type="http://schemas.openxmlformats.org/officeDocument/2006/relationships/customXml" Target="../ink/ink768.xml"/><Relationship Id="rId135" Type="http://schemas.openxmlformats.org/officeDocument/2006/relationships/image" Target="../media/image757.png"/><Relationship Id="rId151" Type="http://schemas.openxmlformats.org/officeDocument/2006/relationships/image" Target="../media/image765.png"/><Relationship Id="rId156" Type="http://schemas.openxmlformats.org/officeDocument/2006/relationships/customXml" Target="../ink/ink781.xml"/><Relationship Id="rId177" Type="http://schemas.openxmlformats.org/officeDocument/2006/relationships/image" Target="../media/image778.png"/><Relationship Id="rId198" Type="http://schemas.openxmlformats.org/officeDocument/2006/relationships/customXml" Target="../ink/ink802.xml"/><Relationship Id="rId172" Type="http://schemas.openxmlformats.org/officeDocument/2006/relationships/customXml" Target="../ink/ink789.xml"/><Relationship Id="rId193" Type="http://schemas.openxmlformats.org/officeDocument/2006/relationships/image" Target="../media/image786.png"/><Relationship Id="rId202" Type="http://schemas.openxmlformats.org/officeDocument/2006/relationships/customXml" Target="../ink/ink804.xml"/><Relationship Id="rId207" Type="http://schemas.openxmlformats.org/officeDocument/2006/relationships/image" Target="../media/image793.png"/><Relationship Id="rId13" Type="http://schemas.openxmlformats.org/officeDocument/2006/relationships/image" Target="../media/image696.png"/><Relationship Id="rId18" Type="http://schemas.openxmlformats.org/officeDocument/2006/relationships/customXml" Target="../ink/ink712.xml"/><Relationship Id="rId39" Type="http://schemas.openxmlformats.org/officeDocument/2006/relationships/image" Target="../media/image709.png"/><Relationship Id="rId109" Type="http://schemas.openxmlformats.org/officeDocument/2006/relationships/image" Target="../media/image744.png"/><Relationship Id="rId34" Type="http://schemas.openxmlformats.org/officeDocument/2006/relationships/customXml" Target="../ink/ink720.xml"/><Relationship Id="rId50" Type="http://schemas.openxmlformats.org/officeDocument/2006/relationships/customXml" Target="../ink/ink728.xml"/><Relationship Id="rId55" Type="http://schemas.openxmlformats.org/officeDocument/2006/relationships/image" Target="../media/image717.png"/><Relationship Id="rId76" Type="http://schemas.openxmlformats.org/officeDocument/2006/relationships/customXml" Target="../ink/ink741.xml"/><Relationship Id="rId97" Type="http://schemas.openxmlformats.org/officeDocument/2006/relationships/image" Target="../media/image738.png"/><Relationship Id="rId104" Type="http://schemas.openxmlformats.org/officeDocument/2006/relationships/customXml" Target="../ink/ink755.xml"/><Relationship Id="rId120" Type="http://schemas.openxmlformats.org/officeDocument/2006/relationships/customXml" Target="../ink/ink763.xml"/><Relationship Id="rId125" Type="http://schemas.openxmlformats.org/officeDocument/2006/relationships/image" Target="../media/image752.png"/><Relationship Id="rId141" Type="http://schemas.openxmlformats.org/officeDocument/2006/relationships/image" Target="../media/image760.png"/><Relationship Id="rId146" Type="http://schemas.openxmlformats.org/officeDocument/2006/relationships/customXml" Target="../ink/ink776.xml"/><Relationship Id="rId167" Type="http://schemas.openxmlformats.org/officeDocument/2006/relationships/image" Target="../media/image773.png"/><Relationship Id="rId188" Type="http://schemas.openxmlformats.org/officeDocument/2006/relationships/customXml" Target="../ink/ink797.xml"/><Relationship Id="rId7" Type="http://schemas.openxmlformats.org/officeDocument/2006/relationships/image" Target="../media/image693.png"/><Relationship Id="rId71" Type="http://schemas.openxmlformats.org/officeDocument/2006/relationships/image" Target="../media/image725.png"/><Relationship Id="rId92" Type="http://schemas.openxmlformats.org/officeDocument/2006/relationships/customXml" Target="../ink/ink749.xml"/><Relationship Id="rId162" Type="http://schemas.openxmlformats.org/officeDocument/2006/relationships/customXml" Target="../ink/ink784.xml"/><Relationship Id="rId183" Type="http://schemas.openxmlformats.org/officeDocument/2006/relationships/image" Target="../media/image781.png"/><Relationship Id="rId213" Type="http://schemas.openxmlformats.org/officeDocument/2006/relationships/image" Target="../media/image796.png"/><Relationship Id="rId2" Type="http://schemas.openxmlformats.org/officeDocument/2006/relationships/customXml" Target="../ink/ink704.xml"/><Relationship Id="rId29" Type="http://schemas.openxmlformats.org/officeDocument/2006/relationships/image" Target="../media/image704.png"/><Relationship Id="rId24" Type="http://schemas.openxmlformats.org/officeDocument/2006/relationships/customXml" Target="../ink/ink715.xml"/><Relationship Id="rId40" Type="http://schemas.openxmlformats.org/officeDocument/2006/relationships/customXml" Target="../ink/ink723.xml"/><Relationship Id="rId45" Type="http://schemas.openxmlformats.org/officeDocument/2006/relationships/image" Target="../media/image712.png"/><Relationship Id="rId66" Type="http://schemas.openxmlformats.org/officeDocument/2006/relationships/customXml" Target="../ink/ink736.xml"/><Relationship Id="rId87" Type="http://schemas.openxmlformats.org/officeDocument/2006/relationships/image" Target="../media/image733.png"/><Relationship Id="rId110" Type="http://schemas.openxmlformats.org/officeDocument/2006/relationships/customXml" Target="../ink/ink758.xml"/><Relationship Id="rId115" Type="http://schemas.openxmlformats.org/officeDocument/2006/relationships/image" Target="../media/image747.png"/><Relationship Id="rId131" Type="http://schemas.openxmlformats.org/officeDocument/2006/relationships/image" Target="../media/image755.png"/><Relationship Id="rId136" Type="http://schemas.openxmlformats.org/officeDocument/2006/relationships/customXml" Target="../ink/ink771.xml"/><Relationship Id="rId157" Type="http://schemas.openxmlformats.org/officeDocument/2006/relationships/image" Target="../media/image768.png"/><Relationship Id="rId178" Type="http://schemas.openxmlformats.org/officeDocument/2006/relationships/customXml" Target="../ink/ink792.xml"/><Relationship Id="rId61" Type="http://schemas.openxmlformats.org/officeDocument/2006/relationships/image" Target="../media/image720.png"/><Relationship Id="rId82" Type="http://schemas.openxmlformats.org/officeDocument/2006/relationships/customXml" Target="../ink/ink744.xml"/><Relationship Id="rId152" Type="http://schemas.openxmlformats.org/officeDocument/2006/relationships/customXml" Target="../ink/ink779.xml"/><Relationship Id="rId173" Type="http://schemas.openxmlformats.org/officeDocument/2006/relationships/image" Target="../media/image776.png"/><Relationship Id="rId194" Type="http://schemas.openxmlformats.org/officeDocument/2006/relationships/customXml" Target="../ink/ink800.xml"/><Relationship Id="rId199" Type="http://schemas.openxmlformats.org/officeDocument/2006/relationships/image" Target="../media/image789.png"/><Relationship Id="rId203" Type="http://schemas.openxmlformats.org/officeDocument/2006/relationships/image" Target="../media/image791.png"/><Relationship Id="rId208" Type="http://schemas.openxmlformats.org/officeDocument/2006/relationships/customXml" Target="../ink/ink807.xml"/><Relationship Id="rId19" Type="http://schemas.openxmlformats.org/officeDocument/2006/relationships/image" Target="../media/image699.png"/><Relationship Id="rId14" Type="http://schemas.openxmlformats.org/officeDocument/2006/relationships/customXml" Target="../ink/ink710.xml"/><Relationship Id="rId30" Type="http://schemas.openxmlformats.org/officeDocument/2006/relationships/customXml" Target="../ink/ink718.xml"/><Relationship Id="rId35" Type="http://schemas.openxmlformats.org/officeDocument/2006/relationships/image" Target="../media/image707.png"/><Relationship Id="rId56" Type="http://schemas.openxmlformats.org/officeDocument/2006/relationships/customXml" Target="../ink/ink731.xml"/><Relationship Id="rId77" Type="http://schemas.openxmlformats.org/officeDocument/2006/relationships/image" Target="../media/image728.png"/><Relationship Id="rId100" Type="http://schemas.openxmlformats.org/officeDocument/2006/relationships/customXml" Target="../ink/ink753.xml"/><Relationship Id="rId105" Type="http://schemas.openxmlformats.org/officeDocument/2006/relationships/image" Target="../media/image742.png"/><Relationship Id="rId126" Type="http://schemas.openxmlformats.org/officeDocument/2006/relationships/customXml" Target="../ink/ink766.xml"/><Relationship Id="rId147" Type="http://schemas.openxmlformats.org/officeDocument/2006/relationships/image" Target="../media/image763.png"/><Relationship Id="rId168" Type="http://schemas.openxmlformats.org/officeDocument/2006/relationships/customXml" Target="../ink/ink787.xml"/><Relationship Id="rId8" Type="http://schemas.openxmlformats.org/officeDocument/2006/relationships/customXml" Target="../ink/ink707.xml"/><Relationship Id="rId51" Type="http://schemas.openxmlformats.org/officeDocument/2006/relationships/image" Target="../media/image715.png"/><Relationship Id="rId72" Type="http://schemas.openxmlformats.org/officeDocument/2006/relationships/customXml" Target="../ink/ink739.xml"/><Relationship Id="rId93" Type="http://schemas.openxmlformats.org/officeDocument/2006/relationships/image" Target="../media/image736.png"/><Relationship Id="rId98" Type="http://schemas.openxmlformats.org/officeDocument/2006/relationships/customXml" Target="../ink/ink752.xml"/><Relationship Id="rId121" Type="http://schemas.openxmlformats.org/officeDocument/2006/relationships/image" Target="../media/image750.png"/><Relationship Id="rId142" Type="http://schemas.openxmlformats.org/officeDocument/2006/relationships/customXml" Target="../ink/ink774.xml"/><Relationship Id="rId163" Type="http://schemas.openxmlformats.org/officeDocument/2006/relationships/image" Target="../media/image771.png"/><Relationship Id="rId184" Type="http://schemas.openxmlformats.org/officeDocument/2006/relationships/customXml" Target="../ink/ink795.xml"/><Relationship Id="rId189" Type="http://schemas.openxmlformats.org/officeDocument/2006/relationships/image" Target="../media/image784.png"/><Relationship Id="rId3" Type="http://schemas.openxmlformats.org/officeDocument/2006/relationships/image" Target="../media/image691.png"/><Relationship Id="rId25" Type="http://schemas.openxmlformats.org/officeDocument/2006/relationships/image" Target="../media/image702.png"/><Relationship Id="rId46" Type="http://schemas.openxmlformats.org/officeDocument/2006/relationships/customXml" Target="../ink/ink726.xml"/><Relationship Id="rId67" Type="http://schemas.openxmlformats.org/officeDocument/2006/relationships/image" Target="../media/image723.png"/><Relationship Id="rId116" Type="http://schemas.openxmlformats.org/officeDocument/2006/relationships/customXml" Target="../ink/ink761.xml"/><Relationship Id="rId137" Type="http://schemas.openxmlformats.org/officeDocument/2006/relationships/image" Target="../media/image758.png"/><Relationship Id="rId158" Type="http://schemas.openxmlformats.org/officeDocument/2006/relationships/customXml" Target="../ink/ink782.xml"/><Relationship Id="rId20" Type="http://schemas.openxmlformats.org/officeDocument/2006/relationships/customXml" Target="../ink/ink713.xml"/><Relationship Id="rId41" Type="http://schemas.openxmlformats.org/officeDocument/2006/relationships/image" Target="../media/image710.png"/><Relationship Id="rId62" Type="http://schemas.openxmlformats.org/officeDocument/2006/relationships/customXml" Target="../ink/ink734.xml"/><Relationship Id="rId83" Type="http://schemas.openxmlformats.org/officeDocument/2006/relationships/image" Target="../media/image731.png"/><Relationship Id="rId88" Type="http://schemas.openxmlformats.org/officeDocument/2006/relationships/customXml" Target="../ink/ink747.xml"/><Relationship Id="rId111" Type="http://schemas.openxmlformats.org/officeDocument/2006/relationships/image" Target="../media/image745.png"/><Relationship Id="rId132" Type="http://schemas.openxmlformats.org/officeDocument/2006/relationships/customXml" Target="../ink/ink769.xml"/><Relationship Id="rId153" Type="http://schemas.openxmlformats.org/officeDocument/2006/relationships/image" Target="../media/image766.png"/><Relationship Id="rId174" Type="http://schemas.openxmlformats.org/officeDocument/2006/relationships/customXml" Target="../ink/ink790.xml"/><Relationship Id="rId179" Type="http://schemas.openxmlformats.org/officeDocument/2006/relationships/image" Target="../media/image779.png"/><Relationship Id="rId195" Type="http://schemas.openxmlformats.org/officeDocument/2006/relationships/image" Target="../media/image787.png"/><Relationship Id="rId209" Type="http://schemas.openxmlformats.org/officeDocument/2006/relationships/image" Target="../media/image794.png"/><Relationship Id="rId190" Type="http://schemas.openxmlformats.org/officeDocument/2006/relationships/customXml" Target="../ink/ink798.xml"/><Relationship Id="rId204" Type="http://schemas.openxmlformats.org/officeDocument/2006/relationships/customXml" Target="../ink/ink805.xml"/><Relationship Id="rId15" Type="http://schemas.openxmlformats.org/officeDocument/2006/relationships/image" Target="../media/image697.png"/><Relationship Id="rId36" Type="http://schemas.openxmlformats.org/officeDocument/2006/relationships/customXml" Target="../ink/ink721.xml"/><Relationship Id="rId57" Type="http://schemas.openxmlformats.org/officeDocument/2006/relationships/image" Target="../media/image718.png"/><Relationship Id="rId106" Type="http://schemas.openxmlformats.org/officeDocument/2006/relationships/customXml" Target="../ink/ink756.xml"/><Relationship Id="rId127" Type="http://schemas.openxmlformats.org/officeDocument/2006/relationships/image" Target="../media/image753.png"/><Relationship Id="rId10" Type="http://schemas.openxmlformats.org/officeDocument/2006/relationships/customXml" Target="../ink/ink708.xml"/><Relationship Id="rId31" Type="http://schemas.openxmlformats.org/officeDocument/2006/relationships/image" Target="../media/image705.png"/><Relationship Id="rId52" Type="http://schemas.openxmlformats.org/officeDocument/2006/relationships/customXml" Target="../ink/ink729.xml"/><Relationship Id="rId73" Type="http://schemas.openxmlformats.org/officeDocument/2006/relationships/image" Target="../media/image726.png"/><Relationship Id="rId78" Type="http://schemas.openxmlformats.org/officeDocument/2006/relationships/customXml" Target="../ink/ink742.xml"/><Relationship Id="rId94" Type="http://schemas.openxmlformats.org/officeDocument/2006/relationships/customXml" Target="../ink/ink750.xml"/><Relationship Id="rId99" Type="http://schemas.openxmlformats.org/officeDocument/2006/relationships/image" Target="../media/image739.png"/><Relationship Id="rId101" Type="http://schemas.openxmlformats.org/officeDocument/2006/relationships/image" Target="../media/image740.png"/><Relationship Id="rId122" Type="http://schemas.openxmlformats.org/officeDocument/2006/relationships/customXml" Target="../ink/ink764.xml"/><Relationship Id="rId143" Type="http://schemas.openxmlformats.org/officeDocument/2006/relationships/image" Target="../media/image761.png"/><Relationship Id="rId148" Type="http://schemas.openxmlformats.org/officeDocument/2006/relationships/customXml" Target="../ink/ink777.xml"/><Relationship Id="rId164" Type="http://schemas.openxmlformats.org/officeDocument/2006/relationships/customXml" Target="../ink/ink785.xml"/><Relationship Id="rId169" Type="http://schemas.openxmlformats.org/officeDocument/2006/relationships/image" Target="../media/image774.png"/><Relationship Id="rId185" Type="http://schemas.openxmlformats.org/officeDocument/2006/relationships/image" Target="../media/image782.png"/><Relationship Id="rId4" Type="http://schemas.openxmlformats.org/officeDocument/2006/relationships/customXml" Target="../ink/ink705.xml"/><Relationship Id="rId9" Type="http://schemas.openxmlformats.org/officeDocument/2006/relationships/image" Target="../media/image694.png"/><Relationship Id="rId180" Type="http://schemas.openxmlformats.org/officeDocument/2006/relationships/customXml" Target="../ink/ink793.xml"/><Relationship Id="rId210" Type="http://schemas.openxmlformats.org/officeDocument/2006/relationships/customXml" Target="../ink/ink808.xml"/><Relationship Id="rId26" Type="http://schemas.openxmlformats.org/officeDocument/2006/relationships/customXml" Target="../ink/ink716.xml"/><Relationship Id="rId47" Type="http://schemas.openxmlformats.org/officeDocument/2006/relationships/image" Target="../media/image713.png"/><Relationship Id="rId68" Type="http://schemas.openxmlformats.org/officeDocument/2006/relationships/customXml" Target="../ink/ink737.xml"/><Relationship Id="rId89" Type="http://schemas.openxmlformats.org/officeDocument/2006/relationships/image" Target="../media/image734.png"/><Relationship Id="rId112" Type="http://schemas.openxmlformats.org/officeDocument/2006/relationships/customXml" Target="../ink/ink759.xml"/><Relationship Id="rId133" Type="http://schemas.openxmlformats.org/officeDocument/2006/relationships/image" Target="../media/image756.png"/><Relationship Id="rId154" Type="http://schemas.openxmlformats.org/officeDocument/2006/relationships/customXml" Target="../ink/ink780.xml"/><Relationship Id="rId175" Type="http://schemas.openxmlformats.org/officeDocument/2006/relationships/image" Target="../media/image777.png"/><Relationship Id="rId196" Type="http://schemas.openxmlformats.org/officeDocument/2006/relationships/customXml" Target="../ink/ink801.xml"/><Relationship Id="rId200" Type="http://schemas.openxmlformats.org/officeDocument/2006/relationships/customXml" Target="../ink/ink803.xml"/><Relationship Id="rId16" Type="http://schemas.openxmlformats.org/officeDocument/2006/relationships/customXml" Target="../ink/ink711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52.png"/><Relationship Id="rId21" Type="http://schemas.openxmlformats.org/officeDocument/2006/relationships/image" Target="../media/image806.png"/><Relationship Id="rId42" Type="http://schemas.openxmlformats.org/officeDocument/2006/relationships/customXml" Target="../ink/ink830.xml"/><Relationship Id="rId63" Type="http://schemas.openxmlformats.org/officeDocument/2006/relationships/image" Target="../media/image826.png"/><Relationship Id="rId84" Type="http://schemas.openxmlformats.org/officeDocument/2006/relationships/customXml" Target="../ink/ink851.xml"/><Relationship Id="rId138" Type="http://schemas.openxmlformats.org/officeDocument/2006/relationships/customXml" Target="../ink/ink879.xml"/><Relationship Id="rId159" Type="http://schemas.openxmlformats.org/officeDocument/2006/relationships/image" Target="../media/image873.png"/><Relationship Id="rId170" Type="http://schemas.openxmlformats.org/officeDocument/2006/relationships/customXml" Target="../ink/ink895.xml"/><Relationship Id="rId191" Type="http://schemas.openxmlformats.org/officeDocument/2006/relationships/image" Target="../media/image889.png"/><Relationship Id="rId205" Type="http://schemas.openxmlformats.org/officeDocument/2006/relationships/image" Target="../media/image896.png"/><Relationship Id="rId107" Type="http://schemas.openxmlformats.org/officeDocument/2006/relationships/image" Target="../media/image847.png"/><Relationship Id="rId11" Type="http://schemas.openxmlformats.org/officeDocument/2006/relationships/image" Target="../media/image801.png"/><Relationship Id="rId32" Type="http://schemas.openxmlformats.org/officeDocument/2006/relationships/customXml" Target="../ink/ink825.xml"/><Relationship Id="rId53" Type="http://schemas.openxmlformats.org/officeDocument/2006/relationships/image" Target="../media/image822.png"/><Relationship Id="rId74" Type="http://schemas.openxmlformats.org/officeDocument/2006/relationships/customXml" Target="../ink/ink846.xml"/><Relationship Id="rId128" Type="http://schemas.openxmlformats.org/officeDocument/2006/relationships/customXml" Target="../ink/ink874.xml"/><Relationship Id="rId149" Type="http://schemas.openxmlformats.org/officeDocument/2006/relationships/image" Target="../media/image868.png"/><Relationship Id="rId5" Type="http://schemas.openxmlformats.org/officeDocument/2006/relationships/image" Target="../media/image798.png"/><Relationship Id="rId90" Type="http://schemas.openxmlformats.org/officeDocument/2006/relationships/image" Target="../media/image839.png"/><Relationship Id="rId95" Type="http://schemas.openxmlformats.org/officeDocument/2006/relationships/image" Target="../media/image841.png"/><Relationship Id="rId160" Type="http://schemas.openxmlformats.org/officeDocument/2006/relationships/customXml" Target="../ink/ink890.xml"/><Relationship Id="rId165" Type="http://schemas.openxmlformats.org/officeDocument/2006/relationships/image" Target="../media/image876.png"/><Relationship Id="rId181" Type="http://schemas.openxmlformats.org/officeDocument/2006/relationships/image" Target="../media/image884.png"/><Relationship Id="rId186" Type="http://schemas.openxmlformats.org/officeDocument/2006/relationships/customXml" Target="../ink/ink903.xml"/><Relationship Id="rId216" Type="http://schemas.openxmlformats.org/officeDocument/2006/relationships/customXml" Target="../ink/ink918.xml"/><Relationship Id="rId211" Type="http://schemas.openxmlformats.org/officeDocument/2006/relationships/image" Target="../media/image899.png"/><Relationship Id="rId22" Type="http://schemas.openxmlformats.org/officeDocument/2006/relationships/customXml" Target="../ink/ink820.xml"/><Relationship Id="rId27" Type="http://schemas.openxmlformats.org/officeDocument/2006/relationships/image" Target="../media/image809.png"/><Relationship Id="rId43" Type="http://schemas.openxmlformats.org/officeDocument/2006/relationships/image" Target="../media/image817.png"/><Relationship Id="rId48" Type="http://schemas.openxmlformats.org/officeDocument/2006/relationships/customXml" Target="../ink/ink833.xml"/><Relationship Id="rId64" Type="http://schemas.openxmlformats.org/officeDocument/2006/relationships/customXml" Target="../ink/ink841.xml"/><Relationship Id="rId69" Type="http://schemas.openxmlformats.org/officeDocument/2006/relationships/image" Target="../media/image829.png"/><Relationship Id="rId113" Type="http://schemas.openxmlformats.org/officeDocument/2006/relationships/image" Target="../media/image850.png"/><Relationship Id="rId118" Type="http://schemas.openxmlformats.org/officeDocument/2006/relationships/customXml" Target="../ink/ink869.xml"/><Relationship Id="rId134" Type="http://schemas.openxmlformats.org/officeDocument/2006/relationships/customXml" Target="../ink/ink877.xml"/><Relationship Id="rId139" Type="http://schemas.openxmlformats.org/officeDocument/2006/relationships/image" Target="../media/image863.png"/><Relationship Id="rId80" Type="http://schemas.openxmlformats.org/officeDocument/2006/relationships/customXml" Target="../ink/ink849.xml"/><Relationship Id="rId85" Type="http://schemas.openxmlformats.org/officeDocument/2006/relationships/image" Target="../media/image837.png"/><Relationship Id="rId150" Type="http://schemas.openxmlformats.org/officeDocument/2006/relationships/customXml" Target="../ink/ink885.xml"/><Relationship Id="rId155" Type="http://schemas.openxmlformats.org/officeDocument/2006/relationships/image" Target="../media/image871.png"/><Relationship Id="rId171" Type="http://schemas.openxmlformats.org/officeDocument/2006/relationships/image" Target="../media/image879.png"/><Relationship Id="rId176" Type="http://schemas.openxmlformats.org/officeDocument/2006/relationships/customXml" Target="../ink/ink898.xml"/><Relationship Id="rId192" Type="http://schemas.openxmlformats.org/officeDocument/2006/relationships/customXml" Target="../ink/ink906.xml"/><Relationship Id="rId197" Type="http://schemas.openxmlformats.org/officeDocument/2006/relationships/image" Target="../media/image892.png"/><Relationship Id="rId206" Type="http://schemas.openxmlformats.org/officeDocument/2006/relationships/customXml" Target="../ink/ink913.xml"/><Relationship Id="rId201" Type="http://schemas.openxmlformats.org/officeDocument/2006/relationships/image" Target="../media/image894.png"/><Relationship Id="rId12" Type="http://schemas.openxmlformats.org/officeDocument/2006/relationships/customXml" Target="../ink/ink815.xml"/><Relationship Id="rId17" Type="http://schemas.openxmlformats.org/officeDocument/2006/relationships/image" Target="../media/image804.png"/><Relationship Id="rId33" Type="http://schemas.openxmlformats.org/officeDocument/2006/relationships/image" Target="../media/image812.png"/><Relationship Id="rId38" Type="http://schemas.openxmlformats.org/officeDocument/2006/relationships/customXml" Target="../ink/ink828.xml"/><Relationship Id="rId59" Type="http://schemas.openxmlformats.org/officeDocument/2006/relationships/image" Target="../media/image824.png"/><Relationship Id="rId103" Type="http://schemas.openxmlformats.org/officeDocument/2006/relationships/image" Target="../media/image845.png"/><Relationship Id="rId108" Type="http://schemas.openxmlformats.org/officeDocument/2006/relationships/customXml" Target="../ink/ink864.xml"/><Relationship Id="rId124" Type="http://schemas.openxmlformats.org/officeDocument/2006/relationships/customXml" Target="../ink/ink872.xml"/><Relationship Id="rId129" Type="http://schemas.openxmlformats.org/officeDocument/2006/relationships/image" Target="../media/image858.png"/><Relationship Id="rId54" Type="http://schemas.openxmlformats.org/officeDocument/2006/relationships/customXml" Target="../ink/ink836.xml"/><Relationship Id="rId70" Type="http://schemas.openxmlformats.org/officeDocument/2006/relationships/customXml" Target="../ink/ink844.xml"/><Relationship Id="rId75" Type="http://schemas.openxmlformats.org/officeDocument/2006/relationships/image" Target="../media/image832.png"/><Relationship Id="rId91" Type="http://schemas.openxmlformats.org/officeDocument/2006/relationships/customXml" Target="../ink/ink855.xml"/><Relationship Id="rId96" Type="http://schemas.openxmlformats.org/officeDocument/2006/relationships/customXml" Target="../ink/ink858.xml"/><Relationship Id="rId140" Type="http://schemas.openxmlformats.org/officeDocument/2006/relationships/customXml" Target="../ink/ink880.xml"/><Relationship Id="rId145" Type="http://schemas.openxmlformats.org/officeDocument/2006/relationships/image" Target="../media/image866.png"/><Relationship Id="rId161" Type="http://schemas.openxmlformats.org/officeDocument/2006/relationships/image" Target="../media/image874.png"/><Relationship Id="rId166" Type="http://schemas.openxmlformats.org/officeDocument/2006/relationships/customXml" Target="../ink/ink893.xml"/><Relationship Id="rId182" Type="http://schemas.openxmlformats.org/officeDocument/2006/relationships/customXml" Target="../ink/ink901.xml"/><Relationship Id="rId187" Type="http://schemas.openxmlformats.org/officeDocument/2006/relationships/image" Target="../media/image887.png"/><Relationship Id="rId217" Type="http://schemas.openxmlformats.org/officeDocument/2006/relationships/image" Target="../media/image9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2.xml"/><Relationship Id="rId212" Type="http://schemas.openxmlformats.org/officeDocument/2006/relationships/customXml" Target="../ink/ink916.xml"/><Relationship Id="rId23" Type="http://schemas.openxmlformats.org/officeDocument/2006/relationships/image" Target="../media/image807.png"/><Relationship Id="rId28" Type="http://schemas.openxmlformats.org/officeDocument/2006/relationships/customXml" Target="../ink/ink823.xml"/><Relationship Id="rId49" Type="http://schemas.openxmlformats.org/officeDocument/2006/relationships/image" Target="../media/image820.png"/><Relationship Id="rId114" Type="http://schemas.openxmlformats.org/officeDocument/2006/relationships/customXml" Target="../ink/ink867.xml"/><Relationship Id="rId119" Type="http://schemas.openxmlformats.org/officeDocument/2006/relationships/image" Target="../media/image853.png"/><Relationship Id="rId44" Type="http://schemas.openxmlformats.org/officeDocument/2006/relationships/customXml" Target="../ink/ink831.xml"/><Relationship Id="rId60" Type="http://schemas.openxmlformats.org/officeDocument/2006/relationships/customXml" Target="../ink/ink839.xml"/><Relationship Id="rId65" Type="http://schemas.openxmlformats.org/officeDocument/2006/relationships/image" Target="../media/image827.png"/><Relationship Id="rId81" Type="http://schemas.openxmlformats.org/officeDocument/2006/relationships/image" Target="../media/image835.png"/><Relationship Id="rId86" Type="http://schemas.openxmlformats.org/officeDocument/2006/relationships/customXml" Target="../ink/ink852.xml"/><Relationship Id="rId130" Type="http://schemas.openxmlformats.org/officeDocument/2006/relationships/customXml" Target="../ink/ink875.xml"/><Relationship Id="rId135" Type="http://schemas.openxmlformats.org/officeDocument/2006/relationships/image" Target="../media/image861.png"/><Relationship Id="rId151" Type="http://schemas.openxmlformats.org/officeDocument/2006/relationships/image" Target="../media/image869.png"/><Relationship Id="rId156" Type="http://schemas.openxmlformats.org/officeDocument/2006/relationships/customXml" Target="../ink/ink888.xml"/><Relationship Id="rId177" Type="http://schemas.openxmlformats.org/officeDocument/2006/relationships/image" Target="../media/image882.png"/><Relationship Id="rId198" Type="http://schemas.openxmlformats.org/officeDocument/2006/relationships/customXml" Target="../ink/ink909.xml"/><Relationship Id="rId172" Type="http://schemas.openxmlformats.org/officeDocument/2006/relationships/customXml" Target="../ink/ink896.xml"/><Relationship Id="rId193" Type="http://schemas.openxmlformats.org/officeDocument/2006/relationships/image" Target="../media/image890.png"/><Relationship Id="rId202" Type="http://schemas.openxmlformats.org/officeDocument/2006/relationships/customXml" Target="../ink/ink911.xml"/><Relationship Id="rId207" Type="http://schemas.openxmlformats.org/officeDocument/2006/relationships/image" Target="../media/image897.png"/><Relationship Id="rId13" Type="http://schemas.openxmlformats.org/officeDocument/2006/relationships/image" Target="../media/image802.png"/><Relationship Id="rId18" Type="http://schemas.openxmlformats.org/officeDocument/2006/relationships/customXml" Target="../ink/ink818.xml"/><Relationship Id="rId39" Type="http://schemas.openxmlformats.org/officeDocument/2006/relationships/image" Target="../media/image815.png"/><Relationship Id="rId109" Type="http://schemas.openxmlformats.org/officeDocument/2006/relationships/image" Target="../media/image848.png"/><Relationship Id="rId34" Type="http://schemas.openxmlformats.org/officeDocument/2006/relationships/customXml" Target="../ink/ink826.xml"/><Relationship Id="rId50" Type="http://schemas.openxmlformats.org/officeDocument/2006/relationships/customXml" Target="../ink/ink834.xml"/><Relationship Id="rId55" Type="http://schemas.openxmlformats.org/officeDocument/2006/relationships/image" Target="../media/image795.png"/><Relationship Id="rId76" Type="http://schemas.openxmlformats.org/officeDocument/2006/relationships/customXml" Target="../ink/ink847.xml"/><Relationship Id="rId97" Type="http://schemas.openxmlformats.org/officeDocument/2006/relationships/image" Target="../media/image842.png"/><Relationship Id="rId104" Type="http://schemas.openxmlformats.org/officeDocument/2006/relationships/customXml" Target="../ink/ink862.xml"/><Relationship Id="rId120" Type="http://schemas.openxmlformats.org/officeDocument/2006/relationships/customXml" Target="../ink/ink870.xml"/><Relationship Id="rId125" Type="http://schemas.openxmlformats.org/officeDocument/2006/relationships/image" Target="../media/image856.png"/><Relationship Id="rId141" Type="http://schemas.openxmlformats.org/officeDocument/2006/relationships/image" Target="../media/image864.png"/><Relationship Id="rId146" Type="http://schemas.openxmlformats.org/officeDocument/2006/relationships/customXml" Target="../ink/ink883.xml"/><Relationship Id="rId167" Type="http://schemas.openxmlformats.org/officeDocument/2006/relationships/image" Target="../media/image877.png"/><Relationship Id="rId188" Type="http://schemas.openxmlformats.org/officeDocument/2006/relationships/customXml" Target="../ink/ink904.xml"/><Relationship Id="rId7" Type="http://schemas.openxmlformats.org/officeDocument/2006/relationships/image" Target="../media/image799.png"/><Relationship Id="rId71" Type="http://schemas.openxmlformats.org/officeDocument/2006/relationships/image" Target="../media/image830.png"/><Relationship Id="rId92" Type="http://schemas.openxmlformats.org/officeDocument/2006/relationships/customXml" Target="../ink/ink856.xml"/><Relationship Id="rId162" Type="http://schemas.openxmlformats.org/officeDocument/2006/relationships/customXml" Target="../ink/ink891.xml"/><Relationship Id="rId183" Type="http://schemas.openxmlformats.org/officeDocument/2006/relationships/image" Target="../media/image885.png"/><Relationship Id="rId213" Type="http://schemas.openxmlformats.org/officeDocument/2006/relationships/image" Target="../media/image900.png"/><Relationship Id="rId218" Type="http://schemas.openxmlformats.org/officeDocument/2006/relationships/customXml" Target="../ink/ink919.xml"/><Relationship Id="rId2" Type="http://schemas.openxmlformats.org/officeDocument/2006/relationships/customXml" Target="../ink/ink810.xml"/><Relationship Id="rId29" Type="http://schemas.openxmlformats.org/officeDocument/2006/relationships/image" Target="../media/image810.png"/><Relationship Id="rId24" Type="http://schemas.openxmlformats.org/officeDocument/2006/relationships/customXml" Target="../ink/ink821.xml"/><Relationship Id="rId40" Type="http://schemas.openxmlformats.org/officeDocument/2006/relationships/customXml" Target="../ink/ink829.xml"/><Relationship Id="rId45" Type="http://schemas.openxmlformats.org/officeDocument/2006/relationships/image" Target="../media/image818.png"/><Relationship Id="rId66" Type="http://schemas.openxmlformats.org/officeDocument/2006/relationships/customXml" Target="../ink/ink842.xml"/><Relationship Id="rId87" Type="http://schemas.openxmlformats.org/officeDocument/2006/relationships/image" Target="../media/image838.png"/><Relationship Id="rId110" Type="http://schemas.openxmlformats.org/officeDocument/2006/relationships/customXml" Target="../ink/ink865.xml"/><Relationship Id="rId115" Type="http://schemas.openxmlformats.org/officeDocument/2006/relationships/image" Target="../media/image851.png"/><Relationship Id="rId131" Type="http://schemas.openxmlformats.org/officeDocument/2006/relationships/image" Target="../media/image859.png"/><Relationship Id="rId136" Type="http://schemas.openxmlformats.org/officeDocument/2006/relationships/customXml" Target="../ink/ink878.xml"/><Relationship Id="rId157" Type="http://schemas.openxmlformats.org/officeDocument/2006/relationships/image" Target="../media/image872.png"/><Relationship Id="rId178" Type="http://schemas.openxmlformats.org/officeDocument/2006/relationships/customXml" Target="../ink/ink899.xml"/><Relationship Id="rId61" Type="http://schemas.openxmlformats.org/officeDocument/2006/relationships/image" Target="../media/image825.png"/><Relationship Id="rId82" Type="http://schemas.openxmlformats.org/officeDocument/2006/relationships/customXml" Target="../ink/ink850.xml"/><Relationship Id="rId152" Type="http://schemas.openxmlformats.org/officeDocument/2006/relationships/customXml" Target="../ink/ink886.xml"/><Relationship Id="rId173" Type="http://schemas.openxmlformats.org/officeDocument/2006/relationships/image" Target="../media/image880.png"/><Relationship Id="rId194" Type="http://schemas.openxmlformats.org/officeDocument/2006/relationships/customXml" Target="../ink/ink907.xml"/><Relationship Id="rId199" Type="http://schemas.openxmlformats.org/officeDocument/2006/relationships/image" Target="../media/image893.png"/><Relationship Id="rId203" Type="http://schemas.openxmlformats.org/officeDocument/2006/relationships/image" Target="../media/image895.png"/><Relationship Id="rId208" Type="http://schemas.openxmlformats.org/officeDocument/2006/relationships/customXml" Target="../ink/ink914.xml"/><Relationship Id="rId19" Type="http://schemas.openxmlformats.org/officeDocument/2006/relationships/image" Target="../media/image805.png"/><Relationship Id="rId14" Type="http://schemas.openxmlformats.org/officeDocument/2006/relationships/customXml" Target="../ink/ink816.xml"/><Relationship Id="rId30" Type="http://schemas.openxmlformats.org/officeDocument/2006/relationships/customXml" Target="../ink/ink824.xml"/><Relationship Id="rId35" Type="http://schemas.openxmlformats.org/officeDocument/2006/relationships/image" Target="../media/image813.png"/><Relationship Id="rId56" Type="http://schemas.openxmlformats.org/officeDocument/2006/relationships/customXml" Target="../ink/ink837.xml"/><Relationship Id="rId77" Type="http://schemas.openxmlformats.org/officeDocument/2006/relationships/image" Target="../media/image833.png"/><Relationship Id="rId100" Type="http://schemas.openxmlformats.org/officeDocument/2006/relationships/customXml" Target="../ink/ink860.xml"/><Relationship Id="rId105" Type="http://schemas.openxmlformats.org/officeDocument/2006/relationships/image" Target="../media/image846.png"/><Relationship Id="rId126" Type="http://schemas.openxmlformats.org/officeDocument/2006/relationships/customXml" Target="../ink/ink873.xml"/><Relationship Id="rId147" Type="http://schemas.openxmlformats.org/officeDocument/2006/relationships/image" Target="../media/image867.png"/><Relationship Id="rId168" Type="http://schemas.openxmlformats.org/officeDocument/2006/relationships/customXml" Target="../ink/ink894.xml"/><Relationship Id="rId8" Type="http://schemas.openxmlformats.org/officeDocument/2006/relationships/customXml" Target="../ink/ink813.xml"/><Relationship Id="rId51" Type="http://schemas.openxmlformats.org/officeDocument/2006/relationships/image" Target="../media/image821.png"/><Relationship Id="rId72" Type="http://schemas.openxmlformats.org/officeDocument/2006/relationships/customXml" Target="../ink/ink845.xml"/><Relationship Id="rId93" Type="http://schemas.openxmlformats.org/officeDocument/2006/relationships/image" Target="../media/image840.png"/><Relationship Id="rId98" Type="http://schemas.openxmlformats.org/officeDocument/2006/relationships/customXml" Target="../ink/ink859.xml"/><Relationship Id="rId121" Type="http://schemas.openxmlformats.org/officeDocument/2006/relationships/image" Target="../media/image854.png"/><Relationship Id="rId142" Type="http://schemas.openxmlformats.org/officeDocument/2006/relationships/customXml" Target="../ink/ink881.xml"/><Relationship Id="rId163" Type="http://schemas.openxmlformats.org/officeDocument/2006/relationships/image" Target="../media/image875.png"/><Relationship Id="rId184" Type="http://schemas.openxmlformats.org/officeDocument/2006/relationships/customXml" Target="../ink/ink902.xml"/><Relationship Id="rId189" Type="http://schemas.openxmlformats.org/officeDocument/2006/relationships/image" Target="../media/image888.png"/><Relationship Id="rId219" Type="http://schemas.openxmlformats.org/officeDocument/2006/relationships/image" Target="../media/image903.png"/><Relationship Id="rId3" Type="http://schemas.openxmlformats.org/officeDocument/2006/relationships/image" Target="../media/image797.png"/><Relationship Id="rId214" Type="http://schemas.openxmlformats.org/officeDocument/2006/relationships/customXml" Target="../ink/ink917.xml"/><Relationship Id="rId25" Type="http://schemas.openxmlformats.org/officeDocument/2006/relationships/image" Target="../media/image808.png"/><Relationship Id="rId46" Type="http://schemas.openxmlformats.org/officeDocument/2006/relationships/customXml" Target="../ink/ink832.xml"/><Relationship Id="rId67" Type="http://schemas.openxmlformats.org/officeDocument/2006/relationships/image" Target="../media/image828.png"/><Relationship Id="rId116" Type="http://schemas.openxmlformats.org/officeDocument/2006/relationships/customXml" Target="../ink/ink868.xml"/><Relationship Id="rId137" Type="http://schemas.openxmlformats.org/officeDocument/2006/relationships/image" Target="../media/image862.png"/><Relationship Id="rId158" Type="http://schemas.openxmlformats.org/officeDocument/2006/relationships/customXml" Target="../ink/ink889.xml"/><Relationship Id="rId20" Type="http://schemas.openxmlformats.org/officeDocument/2006/relationships/customXml" Target="../ink/ink819.xml"/><Relationship Id="rId41" Type="http://schemas.openxmlformats.org/officeDocument/2006/relationships/image" Target="../media/image816.png"/><Relationship Id="rId62" Type="http://schemas.openxmlformats.org/officeDocument/2006/relationships/customXml" Target="../ink/ink840.xml"/><Relationship Id="rId83" Type="http://schemas.openxmlformats.org/officeDocument/2006/relationships/image" Target="../media/image836.png"/><Relationship Id="rId88" Type="http://schemas.openxmlformats.org/officeDocument/2006/relationships/customXml" Target="../ink/ink853.xml"/><Relationship Id="rId111" Type="http://schemas.openxmlformats.org/officeDocument/2006/relationships/image" Target="../media/image849.png"/><Relationship Id="rId132" Type="http://schemas.openxmlformats.org/officeDocument/2006/relationships/customXml" Target="../ink/ink876.xml"/><Relationship Id="rId153" Type="http://schemas.openxmlformats.org/officeDocument/2006/relationships/image" Target="../media/image870.png"/><Relationship Id="rId174" Type="http://schemas.openxmlformats.org/officeDocument/2006/relationships/customXml" Target="../ink/ink897.xml"/><Relationship Id="rId179" Type="http://schemas.openxmlformats.org/officeDocument/2006/relationships/image" Target="../media/image883.png"/><Relationship Id="rId195" Type="http://schemas.openxmlformats.org/officeDocument/2006/relationships/image" Target="../media/image891.png"/><Relationship Id="rId209" Type="http://schemas.openxmlformats.org/officeDocument/2006/relationships/image" Target="../media/image898.png"/><Relationship Id="rId190" Type="http://schemas.openxmlformats.org/officeDocument/2006/relationships/customXml" Target="../ink/ink905.xml"/><Relationship Id="rId204" Type="http://schemas.openxmlformats.org/officeDocument/2006/relationships/customXml" Target="../ink/ink912.xml"/><Relationship Id="rId220" Type="http://schemas.openxmlformats.org/officeDocument/2006/relationships/customXml" Target="../ink/ink920.xml"/><Relationship Id="rId15" Type="http://schemas.openxmlformats.org/officeDocument/2006/relationships/image" Target="../media/image803.png"/><Relationship Id="rId36" Type="http://schemas.openxmlformats.org/officeDocument/2006/relationships/customXml" Target="../ink/ink827.xml"/><Relationship Id="rId57" Type="http://schemas.openxmlformats.org/officeDocument/2006/relationships/image" Target="../media/image823.png"/><Relationship Id="rId106" Type="http://schemas.openxmlformats.org/officeDocument/2006/relationships/customXml" Target="../ink/ink863.xml"/><Relationship Id="rId127" Type="http://schemas.openxmlformats.org/officeDocument/2006/relationships/image" Target="../media/image857.png"/><Relationship Id="rId10" Type="http://schemas.openxmlformats.org/officeDocument/2006/relationships/customXml" Target="../ink/ink814.xml"/><Relationship Id="rId31" Type="http://schemas.openxmlformats.org/officeDocument/2006/relationships/image" Target="../media/image811.png"/><Relationship Id="rId52" Type="http://schemas.openxmlformats.org/officeDocument/2006/relationships/customXml" Target="../ink/ink835.xml"/><Relationship Id="rId73" Type="http://schemas.openxmlformats.org/officeDocument/2006/relationships/image" Target="../media/image831.png"/><Relationship Id="rId78" Type="http://schemas.openxmlformats.org/officeDocument/2006/relationships/customXml" Target="../ink/ink848.xml"/><Relationship Id="rId94" Type="http://schemas.openxmlformats.org/officeDocument/2006/relationships/customXml" Target="../ink/ink857.xml"/><Relationship Id="rId99" Type="http://schemas.openxmlformats.org/officeDocument/2006/relationships/image" Target="../media/image843.png"/><Relationship Id="rId101" Type="http://schemas.openxmlformats.org/officeDocument/2006/relationships/image" Target="../media/image844.png"/><Relationship Id="rId122" Type="http://schemas.openxmlformats.org/officeDocument/2006/relationships/customXml" Target="../ink/ink871.xml"/><Relationship Id="rId143" Type="http://schemas.openxmlformats.org/officeDocument/2006/relationships/image" Target="../media/image865.png"/><Relationship Id="rId148" Type="http://schemas.openxmlformats.org/officeDocument/2006/relationships/customXml" Target="../ink/ink884.xml"/><Relationship Id="rId164" Type="http://schemas.openxmlformats.org/officeDocument/2006/relationships/customXml" Target="../ink/ink892.xml"/><Relationship Id="rId169" Type="http://schemas.openxmlformats.org/officeDocument/2006/relationships/image" Target="../media/image878.png"/><Relationship Id="rId185" Type="http://schemas.openxmlformats.org/officeDocument/2006/relationships/image" Target="../media/image886.png"/><Relationship Id="rId4" Type="http://schemas.openxmlformats.org/officeDocument/2006/relationships/customXml" Target="../ink/ink811.xml"/><Relationship Id="rId9" Type="http://schemas.openxmlformats.org/officeDocument/2006/relationships/image" Target="../media/image800.png"/><Relationship Id="rId180" Type="http://schemas.openxmlformats.org/officeDocument/2006/relationships/customXml" Target="../ink/ink900.xml"/><Relationship Id="rId210" Type="http://schemas.openxmlformats.org/officeDocument/2006/relationships/customXml" Target="../ink/ink915.xml"/><Relationship Id="rId215" Type="http://schemas.openxmlformats.org/officeDocument/2006/relationships/image" Target="../media/image901.png"/><Relationship Id="rId26" Type="http://schemas.openxmlformats.org/officeDocument/2006/relationships/customXml" Target="../ink/ink822.xml"/><Relationship Id="rId47" Type="http://schemas.openxmlformats.org/officeDocument/2006/relationships/image" Target="../media/image819.png"/><Relationship Id="rId68" Type="http://schemas.openxmlformats.org/officeDocument/2006/relationships/customXml" Target="../ink/ink843.xml"/><Relationship Id="rId89" Type="http://schemas.openxmlformats.org/officeDocument/2006/relationships/customXml" Target="../ink/ink854.xml"/><Relationship Id="rId112" Type="http://schemas.openxmlformats.org/officeDocument/2006/relationships/customXml" Target="../ink/ink866.xml"/><Relationship Id="rId133" Type="http://schemas.openxmlformats.org/officeDocument/2006/relationships/image" Target="../media/image860.png"/><Relationship Id="rId154" Type="http://schemas.openxmlformats.org/officeDocument/2006/relationships/customXml" Target="../ink/ink887.xml"/><Relationship Id="rId175" Type="http://schemas.openxmlformats.org/officeDocument/2006/relationships/image" Target="../media/image881.png"/><Relationship Id="rId196" Type="http://schemas.openxmlformats.org/officeDocument/2006/relationships/customXml" Target="../ink/ink908.xml"/><Relationship Id="rId200" Type="http://schemas.openxmlformats.org/officeDocument/2006/relationships/customXml" Target="../ink/ink910.xml"/><Relationship Id="rId16" Type="http://schemas.openxmlformats.org/officeDocument/2006/relationships/customXml" Target="../ink/ink817.xml"/><Relationship Id="rId221" Type="http://schemas.openxmlformats.org/officeDocument/2006/relationships/image" Target="../media/image904.png"/><Relationship Id="rId37" Type="http://schemas.openxmlformats.org/officeDocument/2006/relationships/image" Target="../media/image814.png"/><Relationship Id="rId58" Type="http://schemas.openxmlformats.org/officeDocument/2006/relationships/customXml" Target="../ink/ink838.xml"/><Relationship Id="rId79" Type="http://schemas.openxmlformats.org/officeDocument/2006/relationships/image" Target="../media/image834.png"/><Relationship Id="rId102" Type="http://schemas.openxmlformats.org/officeDocument/2006/relationships/customXml" Target="../ink/ink861.xml"/><Relationship Id="rId123" Type="http://schemas.openxmlformats.org/officeDocument/2006/relationships/image" Target="../media/image855.png"/><Relationship Id="rId144" Type="http://schemas.openxmlformats.org/officeDocument/2006/relationships/customXml" Target="../ink/ink88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7.png"/><Relationship Id="rId21" Type="http://schemas.openxmlformats.org/officeDocument/2006/relationships/image" Target="../media/image879.png"/><Relationship Id="rId42" Type="http://schemas.openxmlformats.org/officeDocument/2006/relationships/customXml" Target="../ink/ink941.xml"/><Relationship Id="rId63" Type="http://schemas.openxmlformats.org/officeDocument/2006/relationships/image" Target="../media/image900.png"/><Relationship Id="rId84" Type="http://schemas.openxmlformats.org/officeDocument/2006/relationships/customXml" Target="../ink/ink962.xml"/><Relationship Id="rId138" Type="http://schemas.openxmlformats.org/officeDocument/2006/relationships/customXml" Target="../ink/ink989.xml"/><Relationship Id="rId159" Type="http://schemas.openxmlformats.org/officeDocument/2006/relationships/image" Target="../media/image948.png"/><Relationship Id="rId170" Type="http://schemas.openxmlformats.org/officeDocument/2006/relationships/customXml" Target="../ink/ink1005.xml"/><Relationship Id="rId191" Type="http://schemas.openxmlformats.org/officeDocument/2006/relationships/image" Target="../media/image964.png"/><Relationship Id="rId205" Type="http://schemas.openxmlformats.org/officeDocument/2006/relationships/image" Target="../media/image971.png"/><Relationship Id="rId226" Type="http://schemas.openxmlformats.org/officeDocument/2006/relationships/customXml" Target="../ink/ink1033.xml"/><Relationship Id="rId247" Type="http://schemas.openxmlformats.org/officeDocument/2006/relationships/image" Target="../media/image990.png"/><Relationship Id="rId107" Type="http://schemas.openxmlformats.org/officeDocument/2006/relationships/image" Target="../media/image922.png"/><Relationship Id="rId268" Type="http://schemas.openxmlformats.org/officeDocument/2006/relationships/customXml" Target="../ink/ink1054.xml"/><Relationship Id="rId11" Type="http://schemas.openxmlformats.org/officeDocument/2006/relationships/image" Target="../media/image872.png"/><Relationship Id="rId32" Type="http://schemas.openxmlformats.org/officeDocument/2006/relationships/customXml" Target="../ink/ink936.xml"/><Relationship Id="rId53" Type="http://schemas.openxmlformats.org/officeDocument/2006/relationships/image" Target="../media/image895.png"/><Relationship Id="rId74" Type="http://schemas.openxmlformats.org/officeDocument/2006/relationships/customXml" Target="../ink/ink957.xml"/><Relationship Id="rId128" Type="http://schemas.openxmlformats.org/officeDocument/2006/relationships/customXml" Target="../ink/ink984.xml"/><Relationship Id="rId149" Type="http://schemas.openxmlformats.org/officeDocument/2006/relationships/image" Target="../media/image943.png"/><Relationship Id="rId5" Type="http://schemas.openxmlformats.org/officeDocument/2006/relationships/image" Target="../media/image869.png"/><Relationship Id="rId95" Type="http://schemas.openxmlformats.org/officeDocument/2006/relationships/image" Target="../media/image916.png"/><Relationship Id="rId160" Type="http://schemas.openxmlformats.org/officeDocument/2006/relationships/customXml" Target="../ink/ink1000.xml"/><Relationship Id="rId181" Type="http://schemas.openxmlformats.org/officeDocument/2006/relationships/image" Target="../media/image959.png"/><Relationship Id="rId216" Type="http://schemas.openxmlformats.org/officeDocument/2006/relationships/customXml" Target="../ink/ink1028.xml"/><Relationship Id="rId237" Type="http://schemas.openxmlformats.org/officeDocument/2006/relationships/image" Target="../media/image795.png"/><Relationship Id="rId258" Type="http://schemas.openxmlformats.org/officeDocument/2006/relationships/customXml" Target="../ink/ink1049.xml"/><Relationship Id="rId279" Type="http://schemas.openxmlformats.org/officeDocument/2006/relationships/customXml" Target="../ink/ink1060.xml"/><Relationship Id="rId22" Type="http://schemas.openxmlformats.org/officeDocument/2006/relationships/customXml" Target="../ink/ink931.xml"/><Relationship Id="rId43" Type="http://schemas.openxmlformats.org/officeDocument/2006/relationships/image" Target="../media/image890.png"/><Relationship Id="rId64" Type="http://schemas.openxmlformats.org/officeDocument/2006/relationships/customXml" Target="../ink/ink952.xml"/><Relationship Id="rId118" Type="http://schemas.openxmlformats.org/officeDocument/2006/relationships/customXml" Target="../ink/ink979.xml"/><Relationship Id="rId139" Type="http://schemas.openxmlformats.org/officeDocument/2006/relationships/image" Target="../media/image938.png"/><Relationship Id="rId85" Type="http://schemas.openxmlformats.org/officeDocument/2006/relationships/image" Target="../media/image911.png"/><Relationship Id="rId150" Type="http://schemas.openxmlformats.org/officeDocument/2006/relationships/customXml" Target="../ink/ink995.xml"/><Relationship Id="rId171" Type="http://schemas.openxmlformats.org/officeDocument/2006/relationships/image" Target="../media/image954.png"/><Relationship Id="rId192" Type="http://schemas.openxmlformats.org/officeDocument/2006/relationships/customXml" Target="../ink/ink1016.xml"/><Relationship Id="rId206" Type="http://schemas.openxmlformats.org/officeDocument/2006/relationships/customXml" Target="../ink/ink1023.xml"/><Relationship Id="rId227" Type="http://schemas.openxmlformats.org/officeDocument/2006/relationships/image" Target="../media/image982.png"/><Relationship Id="rId248" Type="http://schemas.openxmlformats.org/officeDocument/2006/relationships/customXml" Target="../ink/ink1044.xml"/><Relationship Id="rId269" Type="http://schemas.openxmlformats.org/officeDocument/2006/relationships/customXml" Target="../ink/ink1055.xml"/><Relationship Id="rId12" Type="http://schemas.openxmlformats.org/officeDocument/2006/relationships/customXml" Target="../ink/ink926.xml"/><Relationship Id="rId33" Type="http://schemas.openxmlformats.org/officeDocument/2006/relationships/image" Target="../media/image885.png"/><Relationship Id="rId108" Type="http://schemas.openxmlformats.org/officeDocument/2006/relationships/customXml" Target="../ink/ink974.xml"/><Relationship Id="rId129" Type="http://schemas.openxmlformats.org/officeDocument/2006/relationships/image" Target="../media/image933.png"/><Relationship Id="rId280" Type="http://schemas.openxmlformats.org/officeDocument/2006/relationships/image" Target="../media/image1006.png"/><Relationship Id="rId54" Type="http://schemas.openxmlformats.org/officeDocument/2006/relationships/customXml" Target="../ink/ink947.xml"/><Relationship Id="rId75" Type="http://schemas.openxmlformats.org/officeDocument/2006/relationships/image" Target="../media/image906.png"/><Relationship Id="rId96" Type="http://schemas.openxmlformats.org/officeDocument/2006/relationships/customXml" Target="../ink/ink968.xml"/><Relationship Id="rId140" Type="http://schemas.openxmlformats.org/officeDocument/2006/relationships/customXml" Target="../ink/ink990.xml"/><Relationship Id="rId161" Type="http://schemas.openxmlformats.org/officeDocument/2006/relationships/image" Target="../media/image949.png"/><Relationship Id="rId182" Type="http://schemas.openxmlformats.org/officeDocument/2006/relationships/customXml" Target="../ink/ink1011.xml"/><Relationship Id="rId217" Type="http://schemas.openxmlformats.org/officeDocument/2006/relationships/image" Target="../media/image977.png"/><Relationship Id="rId6" Type="http://schemas.openxmlformats.org/officeDocument/2006/relationships/customXml" Target="../ink/ink923.xml"/><Relationship Id="rId238" Type="http://schemas.openxmlformats.org/officeDocument/2006/relationships/customXml" Target="../ink/ink1039.xml"/><Relationship Id="rId259" Type="http://schemas.openxmlformats.org/officeDocument/2006/relationships/image" Target="../media/image996.png"/><Relationship Id="rId23" Type="http://schemas.openxmlformats.org/officeDocument/2006/relationships/image" Target="../media/image880.png"/><Relationship Id="rId119" Type="http://schemas.openxmlformats.org/officeDocument/2006/relationships/image" Target="../media/image928.png"/><Relationship Id="rId270" Type="http://schemas.openxmlformats.org/officeDocument/2006/relationships/image" Target="../media/image1001.png"/><Relationship Id="rId44" Type="http://schemas.openxmlformats.org/officeDocument/2006/relationships/customXml" Target="../ink/ink942.xml"/><Relationship Id="rId65" Type="http://schemas.openxmlformats.org/officeDocument/2006/relationships/image" Target="../media/image901.png"/><Relationship Id="rId86" Type="http://schemas.openxmlformats.org/officeDocument/2006/relationships/customXml" Target="../ink/ink963.xml"/><Relationship Id="rId130" Type="http://schemas.openxmlformats.org/officeDocument/2006/relationships/customXml" Target="../ink/ink985.xml"/><Relationship Id="rId151" Type="http://schemas.openxmlformats.org/officeDocument/2006/relationships/image" Target="../media/image944.png"/><Relationship Id="rId172" Type="http://schemas.openxmlformats.org/officeDocument/2006/relationships/customXml" Target="../ink/ink1006.xml"/><Relationship Id="rId193" Type="http://schemas.openxmlformats.org/officeDocument/2006/relationships/image" Target="../media/image965.png"/><Relationship Id="rId202" Type="http://schemas.openxmlformats.org/officeDocument/2006/relationships/customXml" Target="../ink/ink1021.xml"/><Relationship Id="rId207" Type="http://schemas.openxmlformats.org/officeDocument/2006/relationships/image" Target="../media/image972.png"/><Relationship Id="rId223" Type="http://schemas.openxmlformats.org/officeDocument/2006/relationships/image" Target="../media/image980.png"/><Relationship Id="rId228" Type="http://schemas.openxmlformats.org/officeDocument/2006/relationships/customXml" Target="../ink/ink1034.xml"/><Relationship Id="rId244" Type="http://schemas.openxmlformats.org/officeDocument/2006/relationships/customXml" Target="../ink/ink1042.xml"/><Relationship Id="rId249" Type="http://schemas.openxmlformats.org/officeDocument/2006/relationships/image" Target="../media/image991.png"/><Relationship Id="rId13" Type="http://schemas.openxmlformats.org/officeDocument/2006/relationships/image" Target="../media/image873.png"/><Relationship Id="rId18" Type="http://schemas.openxmlformats.org/officeDocument/2006/relationships/customXml" Target="../ink/ink929.xml"/><Relationship Id="rId39" Type="http://schemas.openxmlformats.org/officeDocument/2006/relationships/image" Target="../media/image888.png"/><Relationship Id="rId109" Type="http://schemas.openxmlformats.org/officeDocument/2006/relationships/image" Target="../media/image923.png"/><Relationship Id="rId260" Type="http://schemas.openxmlformats.org/officeDocument/2006/relationships/customXml" Target="../ink/ink1050.xml"/><Relationship Id="rId265" Type="http://schemas.openxmlformats.org/officeDocument/2006/relationships/image" Target="../media/image999.png"/><Relationship Id="rId34" Type="http://schemas.openxmlformats.org/officeDocument/2006/relationships/customXml" Target="../ink/ink937.xml"/><Relationship Id="rId50" Type="http://schemas.openxmlformats.org/officeDocument/2006/relationships/customXml" Target="../ink/ink945.xml"/><Relationship Id="rId55" Type="http://schemas.openxmlformats.org/officeDocument/2006/relationships/image" Target="../media/image896.png"/><Relationship Id="rId76" Type="http://schemas.openxmlformats.org/officeDocument/2006/relationships/customXml" Target="../ink/ink958.xml"/><Relationship Id="rId97" Type="http://schemas.openxmlformats.org/officeDocument/2006/relationships/image" Target="../media/image917.png"/><Relationship Id="rId104" Type="http://schemas.openxmlformats.org/officeDocument/2006/relationships/customXml" Target="../ink/ink972.xml"/><Relationship Id="rId120" Type="http://schemas.openxmlformats.org/officeDocument/2006/relationships/customXml" Target="../ink/ink980.xml"/><Relationship Id="rId125" Type="http://schemas.openxmlformats.org/officeDocument/2006/relationships/image" Target="../media/image931.png"/><Relationship Id="rId141" Type="http://schemas.openxmlformats.org/officeDocument/2006/relationships/image" Target="../media/image939.png"/><Relationship Id="rId146" Type="http://schemas.openxmlformats.org/officeDocument/2006/relationships/customXml" Target="../ink/ink993.xml"/><Relationship Id="rId167" Type="http://schemas.openxmlformats.org/officeDocument/2006/relationships/image" Target="../media/image952.png"/><Relationship Id="rId188" Type="http://schemas.openxmlformats.org/officeDocument/2006/relationships/customXml" Target="../ink/ink1014.xml"/><Relationship Id="rId7" Type="http://schemas.openxmlformats.org/officeDocument/2006/relationships/image" Target="../media/image870.png"/><Relationship Id="rId71" Type="http://schemas.openxmlformats.org/officeDocument/2006/relationships/image" Target="../media/image904.png"/><Relationship Id="rId92" Type="http://schemas.openxmlformats.org/officeDocument/2006/relationships/customXml" Target="../ink/ink966.xml"/><Relationship Id="rId162" Type="http://schemas.openxmlformats.org/officeDocument/2006/relationships/customXml" Target="../ink/ink1001.xml"/><Relationship Id="rId183" Type="http://schemas.openxmlformats.org/officeDocument/2006/relationships/image" Target="../media/image960.png"/><Relationship Id="rId213" Type="http://schemas.openxmlformats.org/officeDocument/2006/relationships/image" Target="../media/image975.png"/><Relationship Id="rId218" Type="http://schemas.openxmlformats.org/officeDocument/2006/relationships/customXml" Target="../ink/ink1029.xml"/><Relationship Id="rId234" Type="http://schemas.openxmlformats.org/officeDocument/2006/relationships/customXml" Target="../ink/ink1037.xml"/><Relationship Id="rId239" Type="http://schemas.openxmlformats.org/officeDocument/2006/relationships/image" Target="../media/image986.png"/><Relationship Id="rId2" Type="http://schemas.openxmlformats.org/officeDocument/2006/relationships/customXml" Target="../ink/ink921.xml"/><Relationship Id="rId29" Type="http://schemas.openxmlformats.org/officeDocument/2006/relationships/image" Target="../media/image883.png"/><Relationship Id="rId250" Type="http://schemas.openxmlformats.org/officeDocument/2006/relationships/customXml" Target="../ink/ink1045.xml"/><Relationship Id="rId255" Type="http://schemas.openxmlformats.org/officeDocument/2006/relationships/image" Target="../media/image994.png"/><Relationship Id="rId271" Type="http://schemas.openxmlformats.org/officeDocument/2006/relationships/customXml" Target="../ink/ink1056.xml"/><Relationship Id="rId276" Type="http://schemas.openxmlformats.org/officeDocument/2006/relationships/image" Target="../media/image1004.png"/><Relationship Id="rId24" Type="http://schemas.openxmlformats.org/officeDocument/2006/relationships/customXml" Target="../ink/ink932.xml"/><Relationship Id="rId40" Type="http://schemas.openxmlformats.org/officeDocument/2006/relationships/customXml" Target="../ink/ink940.xml"/><Relationship Id="rId45" Type="http://schemas.openxmlformats.org/officeDocument/2006/relationships/image" Target="../media/image891.png"/><Relationship Id="rId66" Type="http://schemas.openxmlformats.org/officeDocument/2006/relationships/customXml" Target="../ink/ink953.xml"/><Relationship Id="rId87" Type="http://schemas.openxmlformats.org/officeDocument/2006/relationships/image" Target="../media/image912.png"/><Relationship Id="rId110" Type="http://schemas.openxmlformats.org/officeDocument/2006/relationships/customXml" Target="../ink/ink975.xml"/><Relationship Id="rId115" Type="http://schemas.openxmlformats.org/officeDocument/2006/relationships/image" Target="../media/image926.png"/><Relationship Id="rId131" Type="http://schemas.openxmlformats.org/officeDocument/2006/relationships/image" Target="../media/image934.png"/><Relationship Id="rId136" Type="http://schemas.openxmlformats.org/officeDocument/2006/relationships/customXml" Target="../ink/ink988.xml"/><Relationship Id="rId157" Type="http://schemas.openxmlformats.org/officeDocument/2006/relationships/image" Target="../media/image947.png"/><Relationship Id="rId178" Type="http://schemas.openxmlformats.org/officeDocument/2006/relationships/customXml" Target="../ink/ink1009.xml"/><Relationship Id="rId61" Type="http://schemas.openxmlformats.org/officeDocument/2006/relationships/image" Target="../media/image899.png"/><Relationship Id="rId82" Type="http://schemas.openxmlformats.org/officeDocument/2006/relationships/customXml" Target="../ink/ink961.xml"/><Relationship Id="rId152" Type="http://schemas.openxmlformats.org/officeDocument/2006/relationships/customXml" Target="../ink/ink996.xml"/><Relationship Id="rId173" Type="http://schemas.openxmlformats.org/officeDocument/2006/relationships/image" Target="../media/image955.png"/><Relationship Id="rId194" Type="http://schemas.openxmlformats.org/officeDocument/2006/relationships/customXml" Target="../ink/ink1017.xml"/><Relationship Id="rId199" Type="http://schemas.openxmlformats.org/officeDocument/2006/relationships/image" Target="../media/image968.png"/><Relationship Id="rId203" Type="http://schemas.openxmlformats.org/officeDocument/2006/relationships/image" Target="../media/image970.png"/><Relationship Id="rId208" Type="http://schemas.openxmlformats.org/officeDocument/2006/relationships/customXml" Target="../ink/ink1024.xml"/><Relationship Id="rId229" Type="http://schemas.openxmlformats.org/officeDocument/2006/relationships/image" Target="../media/image791.png"/><Relationship Id="rId19" Type="http://schemas.openxmlformats.org/officeDocument/2006/relationships/image" Target="../media/image876.png"/><Relationship Id="rId224" Type="http://schemas.openxmlformats.org/officeDocument/2006/relationships/customXml" Target="../ink/ink1032.xml"/><Relationship Id="rId240" Type="http://schemas.openxmlformats.org/officeDocument/2006/relationships/customXml" Target="../ink/ink1040.xml"/><Relationship Id="rId245" Type="http://schemas.openxmlformats.org/officeDocument/2006/relationships/image" Target="../media/image989.png"/><Relationship Id="rId261" Type="http://schemas.openxmlformats.org/officeDocument/2006/relationships/image" Target="../media/image997.png"/><Relationship Id="rId266" Type="http://schemas.openxmlformats.org/officeDocument/2006/relationships/customXml" Target="../ink/ink1053.xml"/><Relationship Id="rId14" Type="http://schemas.openxmlformats.org/officeDocument/2006/relationships/customXml" Target="../ink/ink927.xml"/><Relationship Id="rId30" Type="http://schemas.openxmlformats.org/officeDocument/2006/relationships/customXml" Target="../ink/ink935.xml"/><Relationship Id="rId35" Type="http://schemas.openxmlformats.org/officeDocument/2006/relationships/image" Target="../media/image886.png"/><Relationship Id="rId56" Type="http://schemas.openxmlformats.org/officeDocument/2006/relationships/customXml" Target="../ink/ink948.xml"/><Relationship Id="rId77" Type="http://schemas.openxmlformats.org/officeDocument/2006/relationships/image" Target="../media/image907.png"/><Relationship Id="rId100" Type="http://schemas.openxmlformats.org/officeDocument/2006/relationships/customXml" Target="../ink/ink970.xml"/><Relationship Id="rId105" Type="http://schemas.openxmlformats.org/officeDocument/2006/relationships/image" Target="../media/image921.png"/><Relationship Id="rId126" Type="http://schemas.openxmlformats.org/officeDocument/2006/relationships/customXml" Target="../ink/ink983.xml"/><Relationship Id="rId147" Type="http://schemas.openxmlformats.org/officeDocument/2006/relationships/image" Target="../media/image942.png"/><Relationship Id="rId168" Type="http://schemas.openxmlformats.org/officeDocument/2006/relationships/customXml" Target="../ink/ink1004.xml"/><Relationship Id="rId8" Type="http://schemas.openxmlformats.org/officeDocument/2006/relationships/customXml" Target="../ink/ink924.xml"/><Relationship Id="rId51" Type="http://schemas.openxmlformats.org/officeDocument/2006/relationships/image" Target="../media/image894.png"/><Relationship Id="rId72" Type="http://schemas.openxmlformats.org/officeDocument/2006/relationships/customXml" Target="../ink/ink956.xml"/><Relationship Id="rId93" Type="http://schemas.openxmlformats.org/officeDocument/2006/relationships/image" Target="../media/image915.png"/><Relationship Id="rId98" Type="http://schemas.openxmlformats.org/officeDocument/2006/relationships/customXml" Target="../ink/ink969.xml"/><Relationship Id="rId121" Type="http://schemas.openxmlformats.org/officeDocument/2006/relationships/image" Target="../media/image929.png"/><Relationship Id="rId142" Type="http://schemas.openxmlformats.org/officeDocument/2006/relationships/customXml" Target="../ink/ink991.xml"/><Relationship Id="rId163" Type="http://schemas.openxmlformats.org/officeDocument/2006/relationships/image" Target="../media/image950.png"/><Relationship Id="rId184" Type="http://schemas.openxmlformats.org/officeDocument/2006/relationships/customXml" Target="../ink/ink1012.xml"/><Relationship Id="rId189" Type="http://schemas.openxmlformats.org/officeDocument/2006/relationships/image" Target="../media/image963.png"/><Relationship Id="rId219" Type="http://schemas.openxmlformats.org/officeDocument/2006/relationships/image" Target="../media/image978.png"/><Relationship Id="rId3" Type="http://schemas.openxmlformats.org/officeDocument/2006/relationships/image" Target="../media/image868.png"/><Relationship Id="rId214" Type="http://schemas.openxmlformats.org/officeDocument/2006/relationships/customXml" Target="../ink/ink1027.xml"/><Relationship Id="rId230" Type="http://schemas.openxmlformats.org/officeDocument/2006/relationships/customXml" Target="../ink/ink1035.xml"/><Relationship Id="rId235" Type="http://schemas.openxmlformats.org/officeDocument/2006/relationships/image" Target="../media/image985.png"/><Relationship Id="rId251" Type="http://schemas.openxmlformats.org/officeDocument/2006/relationships/image" Target="../media/image992.png"/><Relationship Id="rId256" Type="http://schemas.openxmlformats.org/officeDocument/2006/relationships/customXml" Target="../ink/ink1048.xml"/><Relationship Id="rId277" Type="http://schemas.openxmlformats.org/officeDocument/2006/relationships/customXml" Target="../ink/ink1059.xml"/><Relationship Id="rId25" Type="http://schemas.openxmlformats.org/officeDocument/2006/relationships/image" Target="../media/image881.png"/><Relationship Id="rId46" Type="http://schemas.openxmlformats.org/officeDocument/2006/relationships/customXml" Target="../ink/ink943.xml"/><Relationship Id="rId67" Type="http://schemas.openxmlformats.org/officeDocument/2006/relationships/image" Target="../media/image902.png"/><Relationship Id="rId116" Type="http://schemas.openxmlformats.org/officeDocument/2006/relationships/customXml" Target="../ink/ink978.xml"/><Relationship Id="rId137" Type="http://schemas.openxmlformats.org/officeDocument/2006/relationships/image" Target="../media/image937.png"/><Relationship Id="rId158" Type="http://schemas.openxmlformats.org/officeDocument/2006/relationships/customXml" Target="../ink/ink999.xml"/><Relationship Id="rId272" Type="http://schemas.openxmlformats.org/officeDocument/2006/relationships/image" Target="../media/image1002.png"/><Relationship Id="rId20" Type="http://schemas.openxmlformats.org/officeDocument/2006/relationships/customXml" Target="../ink/ink930.xml"/><Relationship Id="rId41" Type="http://schemas.openxmlformats.org/officeDocument/2006/relationships/image" Target="../media/image889.png"/><Relationship Id="rId62" Type="http://schemas.openxmlformats.org/officeDocument/2006/relationships/customXml" Target="../ink/ink951.xml"/><Relationship Id="rId83" Type="http://schemas.openxmlformats.org/officeDocument/2006/relationships/image" Target="../media/image910.png"/><Relationship Id="rId88" Type="http://schemas.openxmlformats.org/officeDocument/2006/relationships/customXml" Target="../ink/ink964.xml"/><Relationship Id="rId111" Type="http://schemas.openxmlformats.org/officeDocument/2006/relationships/image" Target="../media/image924.png"/><Relationship Id="rId132" Type="http://schemas.openxmlformats.org/officeDocument/2006/relationships/customXml" Target="../ink/ink986.xml"/><Relationship Id="rId153" Type="http://schemas.openxmlformats.org/officeDocument/2006/relationships/image" Target="../media/image945.png"/><Relationship Id="rId174" Type="http://schemas.openxmlformats.org/officeDocument/2006/relationships/customXml" Target="../ink/ink1007.xml"/><Relationship Id="rId179" Type="http://schemas.openxmlformats.org/officeDocument/2006/relationships/image" Target="../media/image958.png"/><Relationship Id="rId195" Type="http://schemas.openxmlformats.org/officeDocument/2006/relationships/image" Target="../media/image966.png"/><Relationship Id="rId209" Type="http://schemas.openxmlformats.org/officeDocument/2006/relationships/image" Target="../media/image973.png"/><Relationship Id="rId190" Type="http://schemas.openxmlformats.org/officeDocument/2006/relationships/customXml" Target="../ink/ink1015.xml"/><Relationship Id="rId204" Type="http://schemas.openxmlformats.org/officeDocument/2006/relationships/customXml" Target="../ink/ink1022.xml"/><Relationship Id="rId220" Type="http://schemas.openxmlformats.org/officeDocument/2006/relationships/customXml" Target="../ink/ink1030.xml"/><Relationship Id="rId225" Type="http://schemas.openxmlformats.org/officeDocument/2006/relationships/image" Target="../media/image981.png"/><Relationship Id="rId241" Type="http://schemas.openxmlformats.org/officeDocument/2006/relationships/image" Target="../media/image987.png"/><Relationship Id="rId246" Type="http://schemas.openxmlformats.org/officeDocument/2006/relationships/customXml" Target="../ink/ink1043.xml"/><Relationship Id="rId267" Type="http://schemas.openxmlformats.org/officeDocument/2006/relationships/image" Target="../media/image1000.png"/><Relationship Id="rId15" Type="http://schemas.openxmlformats.org/officeDocument/2006/relationships/image" Target="../media/image874.png"/><Relationship Id="rId36" Type="http://schemas.openxmlformats.org/officeDocument/2006/relationships/customXml" Target="../ink/ink938.xml"/><Relationship Id="rId57" Type="http://schemas.openxmlformats.org/officeDocument/2006/relationships/image" Target="../media/image897.png"/><Relationship Id="rId106" Type="http://schemas.openxmlformats.org/officeDocument/2006/relationships/customXml" Target="../ink/ink973.xml"/><Relationship Id="rId127" Type="http://schemas.openxmlformats.org/officeDocument/2006/relationships/image" Target="../media/image932.png"/><Relationship Id="rId262" Type="http://schemas.openxmlformats.org/officeDocument/2006/relationships/customXml" Target="../ink/ink1051.xml"/><Relationship Id="rId10" Type="http://schemas.openxmlformats.org/officeDocument/2006/relationships/customXml" Target="../ink/ink925.xml"/><Relationship Id="rId31" Type="http://schemas.openxmlformats.org/officeDocument/2006/relationships/image" Target="../media/image884.png"/><Relationship Id="rId52" Type="http://schemas.openxmlformats.org/officeDocument/2006/relationships/customXml" Target="../ink/ink946.xml"/><Relationship Id="rId73" Type="http://schemas.openxmlformats.org/officeDocument/2006/relationships/image" Target="../media/image905.png"/><Relationship Id="rId78" Type="http://schemas.openxmlformats.org/officeDocument/2006/relationships/customXml" Target="../ink/ink959.xml"/><Relationship Id="rId94" Type="http://schemas.openxmlformats.org/officeDocument/2006/relationships/customXml" Target="../ink/ink967.xml"/><Relationship Id="rId99" Type="http://schemas.openxmlformats.org/officeDocument/2006/relationships/image" Target="../media/image918.png"/><Relationship Id="rId101" Type="http://schemas.openxmlformats.org/officeDocument/2006/relationships/image" Target="../media/image919.png"/><Relationship Id="rId122" Type="http://schemas.openxmlformats.org/officeDocument/2006/relationships/customXml" Target="../ink/ink981.xml"/><Relationship Id="rId143" Type="http://schemas.openxmlformats.org/officeDocument/2006/relationships/image" Target="../media/image940.png"/><Relationship Id="rId148" Type="http://schemas.openxmlformats.org/officeDocument/2006/relationships/customXml" Target="../ink/ink994.xml"/><Relationship Id="rId164" Type="http://schemas.openxmlformats.org/officeDocument/2006/relationships/customXml" Target="../ink/ink1002.xml"/><Relationship Id="rId169" Type="http://schemas.openxmlformats.org/officeDocument/2006/relationships/image" Target="../media/image953.png"/><Relationship Id="rId185" Type="http://schemas.openxmlformats.org/officeDocument/2006/relationships/image" Target="../media/image961.png"/><Relationship Id="rId4" Type="http://schemas.openxmlformats.org/officeDocument/2006/relationships/customXml" Target="../ink/ink922.xml"/><Relationship Id="rId9" Type="http://schemas.openxmlformats.org/officeDocument/2006/relationships/image" Target="../media/image871.png"/><Relationship Id="rId180" Type="http://schemas.openxmlformats.org/officeDocument/2006/relationships/customXml" Target="../ink/ink1010.xml"/><Relationship Id="rId210" Type="http://schemas.openxmlformats.org/officeDocument/2006/relationships/customXml" Target="../ink/ink1025.xml"/><Relationship Id="rId215" Type="http://schemas.openxmlformats.org/officeDocument/2006/relationships/image" Target="../media/image976.png"/><Relationship Id="rId236" Type="http://schemas.openxmlformats.org/officeDocument/2006/relationships/customXml" Target="../ink/ink1038.xml"/><Relationship Id="rId257" Type="http://schemas.openxmlformats.org/officeDocument/2006/relationships/image" Target="../media/image995.png"/><Relationship Id="rId278" Type="http://schemas.openxmlformats.org/officeDocument/2006/relationships/image" Target="../media/image1005.png"/><Relationship Id="rId26" Type="http://schemas.openxmlformats.org/officeDocument/2006/relationships/customXml" Target="../ink/ink933.xml"/><Relationship Id="rId231" Type="http://schemas.openxmlformats.org/officeDocument/2006/relationships/image" Target="../media/image983.png"/><Relationship Id="rId252" Type="http://schemas.openxmlformats.org/officeDocument/2006/relationships/customXml" Target="../ink/ink1046.xml"/><Relationship Id="rId273" Type="http://schemas.openxmlformats.org/officeDocument/2006/relationships/customXml" Target="../ink/ink1057.xml"/><Relationship Id="rId47" Type="http://schemas.openxmlformats.org/officeDocument/2006/relationships/image" Target="../media/image892.png"/><Relationship Id="rId68" Type="http://schemas.openxmlformats.org/officeDocument/2006/relationships/customXml" Target="../ink/ink954.xml"/><Relationship Id="rId89" Type="http://schemas.openxmlformats.org/officeDocument/2006/relationships/image" Target="../media/image913.png"/><Relationship Id="rId112" Type="http://schemas.openxmlformats.org/officeDocument/2006/relationships/customXml" Target="../ink/ink976.xml"/><Relationship Id="rId133" Type="http://schemas.openxmlformats.org/officeDocument/2006/relationships/image" Target="../media/image935.png"/><Relationship Id="rId154" Type="http://schemas.openxmlformats.org/officeDocument/2006/relationships/customXml" Target="../ink/ink997.xml"/><Relationship Id="rId175" Type="http://schemas.openxmlformats.org/officeDocument/2006/relationships/image" Target="../media/image956.png"/><Relationship Id="rId196" Type="http://schemas.openxmlformats.org/officeDocument/2006/relationships/customXml" Target="../ink/ink1018.xml"/><Relationship Id="rId200" Type="http://schemas.openxmlformats.org/officeDocument/2006/relationships/customXml" Target="../ink/ink1020.xml"/><Relationship Id="rId16" Type="http://schemas.openxmlformats.org/officeDocument/2006/relationships/customXml" Target="../ink/ink928.xml"/><Relationship Id="rId221" Type="http://schemas.openxmlformats.org/officeDocument/2006/relationships/image" Target="../media/image979.png"/><Relationship Id="rId242" Type="http://schemas.openxmlformats.org/officeDocument/2006/relationships/customXml" Target="../ink/ink1041.xml"/><Relationship Id="rId263" Type="http://schemas.openxmlformats.org/officeDocument/2006/relationships/image" Target="../media/image998.png"/><Relationship Id="rId37" Type="http://schemas.openxmlformats.org/officeDocument/2006/relationships/image" Target="../media/image887.png"/><Relationship Id="rId58" Type="http://schemas.openxmlformats.org/officeDocument/2006/relationships/customXml" Target="../ink/ink949.xml"/><Relationship Id="rId79" Type="http://schemas.openxmlformats.org/officeDocument/2006/relationships/image" Target="../media/image908.png"/><Relationship Id="rId102" Type="http://schemas.openxmlformats.org/officeDocument/2006/relationships/customXml" Target="../ink/ink971.xml"/><Relationship Id="rId123" Type="http://schemas.openxmlformats.org/officeDocument/2006/relationships/image" Target="../media/image930.png"/><Relationship Id="rId144" Type="http://schemas.openxmlformats.org/officeDocument/2006/relationships/customXml" Target="../ink/ink992.xml"/><Relationship Id="rId90" Type="http://schemas.openxmlformats.org/officeDocument/2006/relationships/customXml" Target="../ink/ink965.xml"/><Relationship Id="rId165" Type="http://schemas.openxmlformats.org/officeDocument/2006/relationships/image" Target="../media/image951.png"/><Relationship Id="rId186" Type="http://schemas.openxmlformats.org/officeDocument/2006/relationships/customXml" Target="../ink/ink1013.xml"/><Relationship Id="rId211" Type="http://schemas.openxmlformats.org/officeDocument/2006/relationships/image" Target="../media/image974.png"/><Relationship Id="rId232" Type="http://schemas.openxmlformats.org/officeDocument/2006/relationships/customXml" Target="../ink/ink1036.xml"/><Relationship Id="rId253" Type="http://schemas.openxmlformats.org/officeDocument/2006/relationships/image" Target="../media/image993.png"/><Relationship Id="rId274" Type="http://schemas.openxmlformats.org/officeDocument/2006/relationships/image" Target="../media/image1003.png"/><Relationship Id="rId27" Type="http://schemas.openxmlformats.org/officeDocument/2006/relationships/image" Target="../media/image882.png"/><Relationship Id="rId48" Type="http://schemas.openxmlformats.org/officeDocument/2006/relationships/customXml" Target="../ink/ink944.xml"/><Relationship Id="rId69" Type="http://schemas.openxmlformats.org/officeDocument/2006/relationships/image" Target="../media/image903.png"/><Relationship Id="rId113" Type="http://schemas.openxmlformats.org/officeDocument/2006/relationships/image" Target="../media/image925.png"/><Relationship Id="rId134" Type="http://schemas.openxmlformats.org/officeDocument/2006/relationships/customXml" Target="../ink/ink987.xml"/><Relationship Id="rId80" Type="http://schemas.openxmlformats.org/officeDocument/2006/relationships/customXml" Target="../ink/ink960.xml"/><Relationship Id="rId155" Type="http://schemas.openxmlformats.org/officeDocument/2006/relationships/image" Target="../media/image946.png"/><Relationship Id="rId176" Type="http://schemas.openxmlformats.org/officeDocument/2006/relationships/customXml" Target="../ink/ink1008.xml"/><Relationship Id="rId197" Type="http://schemas.openxmlformats.org/officeDocument/2006/relationships/image" Target="../media/image967.png"/><Relationship Id="rId201" Type="http://schemas.openxmlformats.org/officeDocument/2006/relationships/image" Target="../media/image969.png"/><Relationship Id="rId222" Type="http://schemas.openxmlformats.org/officeDocument/2006/relationships/customXml" Target="../ink/ink1031.xml"/><Relationship Id="rId243" Type="http://schemas.openxmlformats.org/officeDocument/2006/relationships/image" Target="../media/image988.png"/><Relationship Id="rId264" Type="http://schemas.openxmlformats.org/officeDocument/2006/relationships/customXml" Target="../ink/ink1052.xml"/><Relationship Id="rId17" Type="http://schemas.openxmlformats.org/officeDocument/2006/relationships/image" Target="../media/image875.png"/><Relationship Id="rId38" Type="http://schemas.openxmlformats.org/officeDocument/2006/relationships/customXml" Target="../ink/ink939.xml"/><Relationship Id="rId59" Type="http://schemas.openxmlformats.org/officeDocument/2006/relationships/image" Target="../media/image898.png"/><Relationship Id="rId103" Type="http://schemas.openxmlformats.org/officeDocument/2006/relationships/image" Target="../media/image920.png"/><Relationship Id="rId124" Type="http://schemas.openxmlformats.org/officeDocument/2006/relationships/customXml" Target="../ink/ink982.xml"/><Relationship Id="rId70" Type="http://schemas.openxmlformats.org/officeDocument/2006/relationships/customXml" Target="../ink/ink955.xml"/><Relationship Id="rId91" Type="http://schemas.openxmlformats.org/officeDocument/2006/relationships/image" Target="../media/image914.png"/><Relationship Id="rId145" Type="http://schemas.openxmlformats.org/officeDocument/2006/relationships/image" Target="../media/image941.png"/><Relationship Id="rId166" Type="http://schemas.openxmlformats.org/officeDocument/2006/relationships/customXml" Target="../ink/ink1003.xml"/><Relationship Id="rId187" Type="http://schemas.openxmlformats.org/officeDocument/2006/relationships/image" Target="../media/image96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26.xml"/><Relationship Id="rId233" Type="http://schemas.openxmlformats.org/officeDocument/2006/relationships/image" Target="../media/image984.png"/><Relationship Id="rId254" Type="http://schemas.openxmlformats.org/officeDocument/2006/relationships/customXml" Target="../ink/ink1047.xml"/><Relationship Id="rId28" Type="http://schemas.openxmlformats.org/officeDocument/2006/relationships/customXml" Target="../ink/ink934.xml"/><Relationship Id="rId49" Type="http://schemas.openxmlformats.org/officeDocument/2006/relationships/image" Target="../media/image893.png"/><Relationship Id="rId114" Type="http://schemas.openxmlformats.org/officeDocument/2006/relationships/customXml" Target="../ink/ink977.xml"/><Relationship Id="rId275" Type="http://schemas.openxmlformats.org/officeDocument/2006/relationships/customXml" Target="../ink/ink1058.xml"/><Relationship Id="rId60" Type="http://schemas.openxmlformats.org/officeDocument/2006/relationships/customXml" Target="../ink/ink950.xml"/><Relationship Id="rId81" Type="http://schemas.openxmlformats.org/officeDocument/2006/relationships/image" Target="../media/image909.png"/><Relationship Id="rId135" Type="http://schemas.openxmlformats.org/officeDocument/2006/relationships/image" Target="../media/image936.png"/><Relationship Id="rId156" Type="http://schemas.openxmlformats.org/officeDocument/2006/relationships/customXml" Target="../ink/ink998.xml"/><Relationship Id="rId177" Type="http://schemas.openxmlformats.org/officeDocument/2006/relationships/image" Target="../media/image957.png"/><Relationship Id="rId198" Type="http://schemas.openxmlformats.org/officeDocument/2006/relationships/customXml" Target="../ink/ink1019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19.xml"/><Relationship Id="rId21" Type="http://schemas.openxmlformats.org/officeDocument/2006/relationships/image" Target="../media/image1016.png"/><Relationship Id="rId42" Type="http://schemas.openxmlformats.org/officeDocument/2006/relationships/customXml" Target="../ink/ink1081.xml"/><Relationship Id="rId63" Type="http://schemas.openxmlformats.org/officeDocument/2006/relationships/image" Target="../media/image1036.png"/><Relationship Id="rId84" Type="http://schemas.openxmlformats.org/officeDocument/2006/relationships/customXml" Target="../ink/ink1102.xml"/><Relationship Id="rId138" Type="http://schemas.openxmlformats.org/officeDocument/2006/relationships/customXml" Target="../ink/ink1130.xml"/><Relationship Id="rId159" Type="http://schemas.openxmlformats.org/officeDocument/2006/relationships/customXml" Target="../ink/ink1141.xml"/><Relationship Id="rId170" Type="http://schemas.openxmlformats.org/officeDocument/2006/relationships/customXml" Target="../ink/ink1147.xml"/><Relationship Id="rId191" Type="http://schemas.openxmlformats.org/officeDocument/2006/relationships/customXml" Target="../ink/ink1158.xml"/><Relationship Id="rId205" Type="http://schemas.openxmlformats.org/officeDocument/2006/relationships/image" Target="../media/image1102.png"/><Relationship Id="rId16" Type="http://schemas.openxmlformats.org/officeDocument/2006/relationships/customXml" Target="../ink/ink1068.xml"/><Relationship Id="rId107" Type="http://schemas.openxmlformats.org/officeDocument/2006/relationships/image" Target="../media/image1057.png"/><Relationship Id="rId11" Type="http://schemas.openxmlformats.org/officeDocument/2006/relationships/image" Target="../media/image1011.png"/><Relationship Id="rId32" Type="http://schemas.openxmlformats.org/officeDocument/2006/relationships/customXml" Target="../ink/ink1076.xml"/><Relationship Id="rId37" Type="http://schemas.openxmlformats.org/officeDocument/2006/relationships/image" Target="../media/image1023.png"/><Relationship Id="rId53" Type="http://schemas.openxmlformats.org/officeDocument/2006/relationships/image" Target="../media/image1031.png"/><Relationship Id="rId58" Type="http://schemas.openxmlformats.org/officeDocument/2006/relationships/customXml" Target="../ink/ink1089.xml"/><Relationship Id="rId74" Type="http://schemas.openxmlformats.org/officeDocument/2006/relationships/customXml" Target="../ink/ink1097.xml"/><Relationship Id="rId79" Type="http://schemas.openxmlformats.org/officeDocument/2006/relationships/image" Target="../media/image1044.png"/><Relationship Id="rId102" Type="http://schemas.openxmlformats.org/officeDocument/2006/relationships/customXml" Target="../ink/ink1111.xml"/><Relationship Id="rId123" Type="http://schemas.openxmlformats.org/officeDocument/2006/relationships/customXml" Target="../ink/ink1122.xml"/><Relationship Id="rId128" Type="http://schemas.openxmlformats.org/officeDocument/2006/relationships/customXml" Target="../ink/ink1125.xml"/><Relationship Id="rId144" Type="http://schemas.openxmlformats.org/officeDocument/2006/relationships/customXml" Target="../ink/ink1133.xml"/><Relationship Id="rId149" Type="http://schemas.openxmlformats.org/officeDocument/2006/relationships/image" Target="../media/image1076.png"/><Relationship Id="rId5" Type="http://schemas.openxmlformats.org/officeDocument/2006/relationships/image" Target="../media/image1008.png"/><Relationship Id="rId90" Type="http://schemas.openxmlformats.org/officeDocument/2006/relationships/customXml" Target="../ink/ink1105.xml"/><Relationship Id="rId95" Type="http://schemas.openxmlformats.org/officeDocument/2006/relationships/image" Target="../media/image1052.png"/><Relationship Id="rId160" Type="http://schemas.openxmlformats.org/officeDocument/2006/relationships/customXml" Target="../ink/ink1142.xml"/><Relationship Id="rId165" Type="http://schemas.openxmlformats.org/officeDocument/2006/relationships/image" Target="../media/image1083.png"/><Relationship Id="rId181" Type="http://schemas.openxmlformats.org/officeDocument/2006/relationships/image" Target="../media/image1091.png"/><Relationship Id="rId186" Type="http://schemas.openxmlformats.org/officeDocument/2006/relationships/customXml" Target="../ink/ink1155.xml"/><Relationship Id="rId22" Type="http://schemas.openxmlformats.org/officeDocument/2006/relationships/customXml" Target="../ink/ink1071.xml"/><Relationship Id="rId27" Type="http://schemas.openxmlformats.org/officeDocument/2006/relationships/image" Target="../media/image1018.png"/><Relationship Id="rId43" Type="http://schemas.openxmlformats.org/officeDocument/2006/relationships/image" Target="../media/image1026.png"/><Relationship Id="rId48" Type="http://schemas.openxmlformats.org/officeDocument/2006/relationships/customXml" Target="../ink/ink1084.xml"/><Relationship Id="rId64" Type="http://schemas.openxmlformats.org/officeDocument/2006/relationships/customXml" Target="../ink/ink1092.xml"/><Relationship Id="rId69" Type="http://schemas.openxmlformats.org/officeDocument/2006/relationships/image" Target="../media/image1039.png"/><Relationship Id="rId113" Type="http://schemas.openxmlformats.org/officeDocument/2006/relationships/customXml" Target="../ink/ink1117.xml"/><Relationship Id="rId118" Type="http://schemas.openxmlformats.org/officeDocument/2006/relationships/image" Target="../media/image1061.png"/><Relationship Id="rId134" Type="http://schemas.openxmlformats.org/officeDocument/2006/relationships/customXml" Target="../ink/ink1128.xml"/><Relationship Id="rId139" Type="http://schemas.openxmlformats.org/officeDocument/2006/relationships/image" Target="../media/image1071.png"/><Relationship Id="rId80" Type="http://schemas.openxmlformats.org/officeDocument/2006/relationships/customXml" Target="../ink/ink1100.xml"/><Relationship Id="rId85" Type="http://schemas.openxmlformats.org/officeDocument/2006/relationships/image" Target="../media/image1047.png"/><Relationship Id="rId150" Type="http://schemas.openxmlformats.org/officeDocument/2006/relationships/customXml" Target="../ink/ink1136.xml"/><Relationship Id="rId155" Type="http://schemas.openxmlformats.org/officeDocument/2006/relationships/image" Target="../media/image1079.png"/><Relationship Id="rId171" Type="http://schemas.openxmlformats.org/officeDocument/2006/relationships/image" Target="../media/image1086.png"/><Relationship Id="rId176" Type="http://schemas.openxmlformats.org/officeDocument/2006/relationships/customXml" Target="../ink/ink1150.xml"/><Relationship Id="rId192" Type="http://schemas.openxmlformats.org/officeDocument/2006/relationships/image" Target="../media/image1096.png"/><Relationship Id="rId197" Type="http://schemas.openxmlformats.org/officeDocument/2006/relationships/customXml" Target="../ink/ink1161.xml"/><Relationship Id="rId206" Type="http://schemas.openxmlformats.org/officeDocument/2006/relationships/customXml" Target="../ink/ink1166.xml"/><Relationship Id="rId201" Type="http://schemas.openxmlformats.org/officeDocument/2006/relationships/image" Target="../media/image1100.png"/><Relationship Id="rId12" Type="http://schemas.openxmlformats.org/officeDocument/2006/relationships/customXml" Target="../ink/ink1066.xml"/><Relationship Id="rId17" Type="http://schemas.openxmlformats.org/officeDocument/2006/relationships/image" Target="../media/image1014.png"/><Relationship Id="rId33" Type="http://schemas.openxmlformats.org/officeDocument/2006/relationships/image" Target="../media/image1021.png"/><Relationship Id="rId38" Type="http://schemas.openxmlformats.org/officeDocument/2006/relationships/customXml" Target="../ink/ink1079.xml"/><Relationship Id="rId59" Type="http://schemas.openxmlformats.org/officeDocument/2006/relationships/image" Target="../media/image1034.png"/><Relationship Id="rId103" Type="http://schemas.openxmlformats.org/officeDocument/2006/relationships/image" Target="../media/image1055.png"/><Relationship Id="rId108" Type="http://schemas.openxmlformats.org/officeDocument/2006/relationships/customXml" Target="../ink/ink1114.xml"/><Relationship Id="rId124" Type="http://schemas.openxmlformats.org/officeDocument/2006/relationships/customXml" Target="../ink/ink1123.xml"/><Relationship Id="rId129" Type="http://schemas.openxmlformats.org/officeDocument/2006/relationships/image" Target="../media/image1066.png"/><Relationship Id="rId54" Type="http://schemas.openxmlformats.org/officeDocument/2006/relationships/customXml" Target="../ink/ink1087.xml"/><Relationship Id="rId70" Type="http://schemas.openxmlformats.org/officeDocument/2006/relationships/customXml" Target="../ink/ink1095.xml"/><Relationship Id="rId75" Type="http://schemas.openxmlformats.org/officeDocument/2006/relationships/image" Target="../media/image1042.png"/><Relationship Id="rId91" Type="http://schemas.openxmlformats.org/officeDocument/2006/relationships/image" Target="../media/image1050.png"/><Relationship Id="rId96" Type="http://schemas.openxmlformats.org/officeDocument/2006/relationships/customXml" Target="../ink/ink1108.xml"/><Relationship Id="rId140" Type="http://schemas.openxmlformats.org/officeDocument/2006/relationships/customXml" Target="../ink/ink1131.xml"/><Relationship Id="rId145" Type="http://schemas.openxmlformats.org/officeDocument/2006/relationships/image" Target="../media/image1074.png"/><Relationship Id="rId161" Type="http://schemas.openxmlformats.org/officeDocument/2006/relationships/image" Target="../media/image1081.png"/><Relationship Id="rId166" Type="http://schemas.openxmlformats.org/officeDocument/2006/relationships/customXml" Target="../ink/ink1145.xml"/><Relationship Id="rId182" Type="http://schemas.openxmlformats.org/officeDocument/2006/relationships/customXml" Target="../ink/ink1153.xml"/><Relationship Id="rId187" Type="http://schemas.openxmlformats.org/officeDocument/2006/relationships/customXml" Target="../ink/ink11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3.xml"/><Relationship Id="rId23" Type="http://schemas.openxmlformats.org/officeDocument/2006/relationships/image" Target="../media/image553.png"/><Relationship Id="rId28" Type="http://schemas.openxmlformats.org/officeDocument/2006/relationships/customXml" Target="../ink/ink1074.xml"/><Relationship Id="rId49" Type="http://schemas.openxmlformats.org/officeDocument/2006/relationships/image" Target="../media/image1029.png"/><Relationship Id="rId114" Type="http://schemas.openxmlformats.org/officeDocument/2006/relationships/image" Target="../media/image1059.png"/><Relationship Id="rId119" Type="http://schemas.openxmlformats.org/officeDocument/2006/relationships/customXml" Target="../ink/ink1120.xml"/><Relationship Id="rId44" Type="http://schemas.openxmlformats.org/officeDocument/2006/relationships/customXml" Target="../ink/ink1082.xml"/><Relationship Id="rId60" Type="http://schemas.openxmlformats.org/officeDocument/2006/relationships/customXml" Target="../ink/ink1090.xml"/><Relationship Id="rId65" Type="http://schemas.openxmlformats.org/officeDocument/2006/relationships/image" Target="../media/image1037.png"/><Relationship Id="rId81" Type="http://schemas.openxmlformats.org/officeDocument/2006/relationships/image" Target="../media/image1045.png"/><Relationship Id="rId86" Type="http://schemas.openxmlformats.org/officeDocument/2006/relationships/customXml" Target="../ink/ink1103.xml"/><Relationship Id="rId130" Type="http://schemas.openxmlformats.org/officeDocument/2006/relationships/customXml" Target="../ink/ink1126.xml"/><Relationship Id="rId135" Type="http://schemas.openxmlformats.org/officeDocument/2006/relationships/image" Target="../media/image1069.png"/><Relationship Id="rId151" Type="http://schemas.openxmlformats.org/officeDocument/2006/relationships/image" Target="../media/image1077.png"/><Relationship Id="rId156" Type="http://schemas.openxmlformats.org/officeDocument/2006/relationships/customXml" Target="../ink/ink1139.xml"/><Relationship Id="rId177" Type="http://schemas.openxmlformats.org/officeDocument/2006/relationships/image" Target="../media/image1089.png"/><Relationship Id="rId198" Type="http://schemas.openxmlformats.org/officeDocument/2006/relationships/image" Target="../media/image1099.png"/><Relationship Id="rId172" Type="http://schemas.openxmlformats.org/officeDocument/2006/relationships/customXml" Target="../ink/ink1148.xml"/><Relationship Id="rId193" Type="http://schemas.openxmlformats.org/officeDocument/2006/relationships/customXml" Target="../ink/ink1159.xml"/><Relationship Id="rId202" Type="http://schemas.openxmlformats.org/officeDocument/2006/relationships/customXml" Target="../ink/ink1164.xml"/><Relationship Id="rId207" Type="http://schemas.openxmlformats.org/officeDocument/2006/relationships/customXml" Target="../ink/ink1167.xml"/><Relationship Id="rId13" Type="http://schemas.openxmlformats.org/officeDocument/2006/relationships/image" Target="../media/image1012.png"/><Relationship Id="rId18" Type="http://schemas.openxmlformats.org/officeDocument/2006/relationships/customXml" Target="../ink/ink1069.xml"/><Relationship Id="rId39" Type="http://schemas.openxmlformats.org/officeDocument/2006/relationships/image" Target="../media/image1024.png"/><Relationship Id="rId109" Type="http://schemas.openxmlformats.org/officeDocument/2006/relationships/image" Target="../media/image795.png"/><Relationship Id="rId34" Type="http://schemas.openxmlformats.org/officeDocument/2006/relationships/customXml" Target="../ink/ink1077.xml"/><Relationship Id="rId50" Type="http://schemas.openxmlformats.org/officeDocument/2006/relationships/customXml" Target="../ink/ink1085.xml"/><Relationship Id="rId55" Type="http://schemas.openxmlformats.org/officeDocument/2006/relationships/image" Target="../media/image1032.png"/><Relationship Id="rId76" Type="http://schemas.openxmlformats.org/officeDocument/2006/relationships/customXml" Target="../ink/ink1098.xml"/><Relationship Id="rId97" Type="http://schemas.openxmlformats.org/officeDocument/2006/relationships/image" Target="../media/image1053.png"/><Relationship Id="rId104" Type="http://schemas.openxmlformats.org/officeDocument/2006/relationships/customXml" Target="../ink/ink1112.xml"/><Relationship Id="rId120" Type="http://schemas.openxmlformats.org/officeDocument/2006/relationships/image" Target="../media/image1062.png"/><Relationship Id="rId125" Type="http://schemas.openxmlformats.org/officeDocument/2006/relationships/image" Target="../media/image1064.png"/><Relationship Id="rId141" Type="http://schemas.openxmlformats.org/officeDocument/2006/relationships/image" Target="../media/image1072.png"/><Relationship Id="rId146" Type="http://schemas.openxmlformats.org/officeDocument/2006/relationships/customXml" Target="../ink/ink1134.xml"/><Relationship Id="rId167" Type="http://schemas.openxmlformats.org/officeDocument/2006/relationships/image" Target="../media/image1084.png"/><Relationship Id="rId188" Type="http://schemas.openxmlformats.org/officeDocument/2006/relationships/image" Target="../media/image1094.png"/><Relationship Id="rId7" Type="http://schemas.openxmlformats.org/officeDocument/2006/relationships/image" Target="../media/image1009.png"/><Relationship Id="rId71" Type="http://schemas.openxmlformats.org/officeDocument/2006/relationships/image" Target="../media/image1040.png"/><Relationship Id="rId92" Type="http://schemas.openxmlformats.org/officeDocument/2006/relationships/customXml" Target="../ink/ink1106.xml"/><Relationship Id="rId162" Type="http://schemas.openxmlformats.org/officeDocument/2006/relationships/customXml" Target="../ink/ink1143.xml"/><Relationship Id="rId183" Type="http://schemas.openxmlformats.org/officeDocument/2006/relationships/image" Target="../media/image1092.png"/><Relationship Id="rId2" Type="http://schemas.openxmlformats.org/officeDocument/2006/relationships/customXml" Target="../ink/ink1061.xml"/><Relationship Id="rId29" Type="http://schemas.openxmlformats.org/officeDocument/2006/relationships/image" Target="../media/image1019.png"/><Relationship Id="rId24" Type="http://schemas.openxmlformats.org/officeDocument/2006/relationships/customXml" Target="../ink/ink1072.xml"/><Relationship Id="rId40" Type="http://schemas.openxmlformats.org/officeDocument/2006/relationships/customXml" Target="../ink/ink1080.xml"/><Relationship Id="rId45" Type="http://schemas.openxmlformats.org/officeDocument/2006/relationships/image" Target="../media/image1027.png"/><Relationship Id="rId66" Type="http://schemas.openxmlformats.org/officeDocument/2006/relationships/customXml" Target="../ink/ink1093.xml"/><Relationship Id="rId87" Type="http://schemas.openxmlformats.org/officeDocument/2006/relationships/image" Target="../media/image1048.png"/><Relationship Id="rId110" Type="http://schemas.openxmlformats.org/officeDocument/2006/relationships/customXml" Target="../ink/ink1115.xml"/><Relationship Id="rId115" Type="http://schemas.openxmlformats.org/officeDocument/2006/relationships/customXml" Target="../ink/ink1118.xml"/><Relationship Id="rId131" Type="http://schemas.openxmlformats.org/officeDocument/2006/relationships/image" Target="../media/image1067.png"/><Relationship Id="rId136" Type="http://schemas.openxmlformats.org/officeDocument/2006/relationships/customXml" Target="../ink/ink1129.xml"/><Relationship Id="rId157" Type="http://schemas.openxmlformats.org/officeDocument/2006/relationships/customXml" Target="../ink/ink1140.xml"/><Relationship Id="rId178" Type="http://schemas.openxmlformats.org/officeDocument/2006/relationships/customXml" Target="../ink/ink1151.xml"/><Relationship Id="rId61" Type="http://schemas.openxmlformats.org/officeDocument/2006/relationships/image" Target="../media/image1035.png"/><Relationship Id="rId82" Type="http://schemas.openxmlformats.org/officeDocument/2006/relationships/customXml" Target="../ink/ink1101.xml"/><Relationship Id="rId152" Type="http://schemas.openxmlformats.org/officeDocument/2006/relationships/customXml" Target="../ink/ink1137.xml"/><Relationship Id="rId173" Type="http://schemas.openxmlformats.org/officeDocument/2006/relationships/image" Target="../media/image1087.png"/><Relationship Id="rId194" Type="http://schemas.openxmlformats.org/officeDocument/2006/relationships/image" Target="../media/image1097.png"/><Relationship Id="rId199" Type="http://schemas.openxmlformats.org/officeDocument/2006/relationships/customXml" Target="../ink/ink1162.xml"/><Relationship Id="rId203" Type="http://schemas.openxmlformats.org/officeDocument/2006/relationships/image" Target="../media/image1101.png"/><Relationship Id="rId208" Type="http://schemas.openxmlformats.org/officeDocument/2006/relationships/image" Target="../media/image1103.png"/><Relationship Id="rId19" Type="http://schemas.openxmlformats.org/officeDocument/2006/relationships/image" Target="../media/image1015.png"/><Relationship Id="rId14" Type="http://schemas.openxmlformats.org/officeDocument/2006/relationships/customXml" Target="../ink/ink1067.xml"/><Relationship Id="rId30" Type="http://schemas.openxmlformats.org/officeDocument/2006/relationships/customXml" Target="../ink/ink1075.xml"/><Relationship Id="rId35" Type="http://schemas.openxmlformats.org/officeDocument/2006/relationships/image" Target="../media/image1022.png"/><Relationship Id="rId56" Type="http://schemas.openxmlformats.org/officeDocument/2006/relationships/customXml" Target="../ink/ink1088.xml"/><Relationship Id="rId77" Type="http://schemas.openxmlformats.org/officeDocument/2006/relationships/image" Target="../media/image1043.png"/><Relationship Id="rId100" Type="http://schemas.openxmlformats.org/officeDocument/2006/relationships/customXml" Target="../ink/ink1110.xml"/><Relationship Id="rId105" Type="http://schemas.openxmlformats.org/officeDocument/2006/relationships/image" Target="../media/image1056.png"/><Relationship Id="rId126" Type="http://schemas.openxmlformats.org/officeDocument/2006/relationships/customXml" Target="../ink/ink1124.xml"/><Relationship Id="rId147" Type="http://schemas.openxmlformats.org/officeDocument/2006/relationships/image" Target="../media/image1075.png"/><Relationship Id="rId168" Type="http://schemas.openxmlformats.org/officeDocument/2006/relationships/customXml" Target="../ink/ink1146.xml"/><Relationship Id="rId8" Type="http://schemas.openxmlformats.org/officeDocument/2006/relationships/customXml" Target="../ink/ink1064.xml"/><Relationship Id="rId51" Type="http://schemas.openxmlformats.org/officeDocument/2006/relationships/image" Target="../media/image1030.png"/><Relationship Id="rId72" Type="http://schemas.openxmlformats.org/officeDocument/2006/relationships/customXml" Target="../ink/ink1096.xml"/><Relationship Id="rId93" Type="http://schemas.openxmlformats.org/officeDocument/2006/relationships/image" Target="../media/image1051.png"/><Relationship Id="rId98" Type="http://schemas.openxmlformats.org/officeDocument/2006/relationships/customXml" Target="../ink/ink1109.xml"/><Relationship Id="rId121" Type="http://schemas.openxmlformats.org/officeDocument/2006/relationships/customXml" Target="../ink/ink1121.xml"/><Relationship Id="rId142" Type="http://schemas.openxmlformats.org/officeDocument/2006/relationships/customXml" Target="../ink/ink1132.xml"/><Relationship Id="rId163" Type="http://schemas.openxmlformats.org/officeDocument/2006/relationships/image" Target="../media/image1082.png"/><Relationship Id="rId184" Type="http://schemas.openxmlformats.org/officeDocument/2006/relationships/customXml" Target="../ink/ink1154.xml"/><Relationship Id="rId189" Type="http://schemas.openxmlformats.org/officeDocument/2006/relationships/customXml" Target="../ink/ink1157.xml"/><Relationship Id="rId3" Type="http://schemas.openxmlformats.org/officeDocument/2006/relationships/image" Target="../media/image1007.png"/><Relationship Id="rId25" Type="http://schemas.openxmlformats.org/officeDocument/2006/relationships/image" Target="../media/image1017.png"/><Relationship Id="rId46" Type="http://schemas.openxmlformats.org/officeDocument/2006/relationships/customXml" Target="../ink/ink1083.xml"/><Relationship Id="rId67" Type="http://schemas.openxmlformats.org/officeDocument/2006/relationships/image" Target="../media/image1038.png"/><Relationship Id="rId116" Type="http://schemas.openxmlformats.org/officeDocument/2006/relationships/image" Target="../media/image1060.png"/><Relationship Id="rId137" Type="http://schemas.openxmlformats.org/officeDocument/2006/relationships/image" Target="../media/image1070.png"/><Relationship Id="rId158" Type="http://schemas.openxmlformats.org/officeDocument/2006/relationships/image" Target="../media/image1080.png"/><Relationship Id="rId20" Type="http://schemas.openxmlformats.org/officeDocument/2006/relationships/customXml" Target="../ink/ink1070.xml"/><Relationship Id="rId41" Type="http://schemas.openxmlformats.org/officeDocument/2006/relationships/image" Target="../media/image1025.png"/><Relationship Id="rId62" Type="http://schemas.openxmlformats.org/officeDocument/2006/relationships/customXml" Target="../ink/ink1091.xml"/><Relationship Id="rId83" Type="http://schemas.openxmlformats.org/officeDocument/2006/relationships/image" Target="../media/image1046.png"/><Relationship Id="rId88" Type="http://schemas.openxmlformats.org/officeDocument/2006/relationships/customXml" Target="../ink/ink1104.xml"/><Relationship Id="rId111" Type="http://schemas.openxmlformats.org/officeDocument/2006/relationships/image" Target="../media/image1058.png"/><Relationship Id="rId132" Type="http://schemas.openxmlformats.org/officeDocument/2006/relationships/customXml" Target="../ink/ink1127.xml"/><Relationship Id="rId153" Type="http://schemas.openxmlformats.org/officeDocument/2006/relationships/image" Target="../media/image1078.png"/><Relationship Id="rId174" Type="http://schemas.openxmlformats.org/officeDocument/2006/relationships/customXml" Target="../ink/ink1149.xml"/><Relationship Id="rId179" Type="http://schemas.openxmlformats.org/officeDocument/2006/relationships/image" Target="../media/image1090.png"/><Relationship Id="rId195" Type="http://schemas.openxmlformats.org/officeDocument/2006/relationships/customXml" Target="../ink/ink1160.xml"/><Relationship Id="rId209" Type="http://schemas.openxmlformats.org/officeDocument/2006/relationships/customXml" Target="../ink/ink1168.xml"/><Relationship Id="rId190" Type="http://schemas.openxmlformats.org/officeDocument/2006/relationships/image" Target="../media/image1095.png"/><Relationship Id="rId204" Type="http://schemas.openxmlformats.org/officeDocument/2006/relationships/customXml" Target="../ink/ink1165.xml"/><Relationship Id="rId15" Type="http://schemas.openxmlformats.org/officeDocument/2006/relationships/image" Target="../media/image1013.png"/><Relationship Id="rId36" Type="http://schemas.openxmlformats.org/officeDocument/2006/relationships/customXml" Target="../ink/ink1078.xml"/><Relationship Id="rId57" Type="http://schemas.openxmlformats.org/officeDocument/2006/relationships/image" Target="../media/image1033.png"/><Relationship Id="rId106" Type="http://schemas.openxmlformats.org/officeDocument/2006/relationships/customXml" Target="../ink/ink1113.xml"/><Relationship Id="rId127" Type="http://schemas.openxmlformats.org/officeDocument/2006/relationships/image" Target="../media/image1065.png"/><Relationship Id="rId10" Type="http://schemas.openxmlformats.org/officeDocument/2006/relationships/customXml" Target="../ink/ink1065.xml"/><Relationship Id="rId31" Type="http://schemas.openxmlformats.org/officeDocument/2006/relationships/image" Target="../media/image1020.png"/><Relationship Id="rId52" Type="http://schemas.openxmlformats.org/officeDocument/2006/relationships/customXml" Target="../ink/ink1086.xml"/><Relationship Id="rId73" Type="http://schemas.openxmlformats.org/officeDocument/2006/relationships/image" Target="../media/image1041.png"/><Relationship Id="rId78" Type="http://schemas.openxmlformats.org/officeDocument/2006/relationships/customXml" Target="../ink/ink1099.xml"/><Relationship Id="rId94" Type="http://schemas.openxmlformats.org/officeDocument/2006/relationships/customXml" Target="../ink/ink1107.xml"/><Relationship Id="rId99" Type="http://schemas.openxmlformats.org/officeDocument/2006/relationships/image" Target="../media/image1054.png"/><Relationship Id="rId101" Type="http://schemas.openxmlformats.org/officeDocument/2006/relationships/image" Target="../media/image843.png"/><Relationship Id="rId122" Type="http://schemas.openxmlformats.org/officeDocument/2006/relationships/image" Target="../media/image1063.png"/><Relationship Id="rId143" Type="http://schemas.openxmlformats.org/officeDocument/2006/relationships/image" Target="../media/image1073.png"/><Relationship Id="rId148" Type="http://schemas.openxmlformats.org/officeDocument/2006/relationships/customXml" Target="../ink/ink1135.xml"/><Relationship Id="rId164" Type="http://schemas.openxmlformats.org/officeDocument/2006/relationships/customXml" Target="../ink/ink1144.xml"/><Relationship Id="rId169" Type="http://schemas.openxmlformats.org/officeDocument/2006/relationships/image" Target="../media/image1085.png"/><Relationship Id="rId185" Type="http://schemas.openxmlformats.org/officeDocument/2006/relationships/image" Target="../media/image1093.png"/><Relationship Id="rId4" Type="http://schemas.openxmlformats.org/officeDocument/2006/relationships/customXml" Target="../ink/ink1062.xml"/><Relationship Id="rId9" Type="http://schemas.openxmlformats.org/officeDocument/2006/relationships/image" Target="../media/image1010.png"/><Relationship Id="rId180" Type="http://schemas.openxmlformats.org/officeDocument/2006/relationships/customXml" Target="../ink/ink1152.xml"/><Relationship Id="rId210" Type="http://schemas.openxmlformats.org/officeDocument/2006/relationships/image" Target="../media/image1104.png"/><Relationship Id="rId26" Type="http://schemas.openxmlformats.org/officeDocument/2006/relationships/customXml" Target="../ink/ink1073.xml"/><Relationship Id="rId47" Type="http://schemas.openxmlformats.org/officeDocument/2006/relationships/image" Target="../media/image1028.png"/><Relationship Id="rId68" Type="http://schemas.openxmlformats.org/officeDocument/2006/relationships/customXml" Target="../ink/ink1094.xml"/><Relationship Id="rId89" Type="http://schemas.openxmlformats.org/officeDocument/2006/relationships/image" Target="../media/image1049.png"/><Relationship Id="rId112" Type="http://schemas.openxmlformats.org/officeDocument/2006/relationships/customXml" Target="../ink/ink1116.xml"/><Relationship Id="rId133" Type="http://schemas.openxmlformats.org/officeDocument/2006/relationships/image" Target="../media/image1068.png"/><Relationship Id="rId154" Type="http://schemas.openxmlformats.org/officeDocument/2006/relationships/customXml" Target="../ink/ink1138.xml"/><Relationship Id="rId175" Type="http://schemas.openxmlformats.org/officeDocument/2006/relationships/image" Target="../media/image1088.png"/><Relationship Id="rId196" Type="http://schemas.openxmlformats.org/officeDocument/2006/relationships/image" Target="../media/image1098.png"/><Relationship Id="rId200" Type="http://schemas.openxmlformats.org/officeDocument/2006/relationships/customXml" Target="../ink/ink1163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2.png"/><Relationship Id="rId299" Type="http://schemas.openxmlformats.org/officeDocument/2006/relationships/customXml" Target="../ink/ink1318.xml"/><Relationship Id="rId303" Type="http://schemas.openxmlformats.org/officeDocument/2006/relationships/customXml" Target="../ink/ink1320.xml"/><Relationship Id="rId21" Type="http://schemas.openxmlformats.org/officeDocument/2006/relationships/image" Target="../media/image1114.png"/><Relationship Id="rId42" Type="http://schemas.openxmlformats.org/officeDocument/2006/relationships/customXml" Target="../ink/ink1189.xml"/><Relationship Id="rId63" Type="http://schemas.openxmlformats.org/officeDocument/2006/relationships/image" Target="../media/image1135.png"/><Relationship Id="rId84" Type="http://schemas.openxmlformats.org/officeDocument/2006/relationships/customXml" Target="../ink/ink1210.xml"/><Relationship Id="rId138" Type="http://schemas.openxmlformats.org/officeDocument/2006/relationships/customXml" Target="../ink/ink1237.xml"/><Relationship Id="rId159" Type="http://schemas.openxmlformats.org/officeDocument/2006/relationships/image" Target="../media/image1183.png"/><Relationship Id="rId324" Type="http://schemas.openxmlformats.org/officeDocument/2006/relationships/image" Target="../media/image1263.png"/><Relationship Id="rId170" Type="http://schemas.openxmlformats.org/officeDocument/2006/relationships/customXml" Target="../ink/ink1253.xml"/><Relationship Id="rId191" Type="http://schemas.openxmlformats.org/officeDocument/2006/relationships/image" Target="../media/image1199.png"/><Relationship Id="rId205" Type="http://schemas.openxmlformats.org/officeDocument/2006/relationships/image" Target="../media/image1206.png"/><Relationship Id="rId226" Type="http://schemas.openxmlformats.org/officeDocument/2006/relationships/customXml" Target="../ink/ink1281.xml"/><Relationship Id="rId247" Type="http://schemas.openxmlformats.org/officeDocument/2006/relationships/image" Target="../media/image1227.png"/><Relationship Id="rId107" Type="http://schemas.openxmlformats.org/officeDocument/2006/relationships/image" Target="../media/image1157.png"/><Relationship Id="rId268" Type="http://schemas.openxmlformats.org/officeDocument/2006/relationships/customXml" Target="../ink/ink1302.xml"/><Relationship Id="rId289" Type="http://schemas.openxmlformats.org/officeDocument/2006/relationships/image" Target="../media/image1247.png"/><Relationship Id="rId11" Type="http://schemas.openxmlformats.org/officeDocument/2006/relationships/image" Target="../media/image1109.png"/><Relationship Id="rId32" Type="http://schemas.openxmlformats.org/officeDocument/2006/relationships/customXml" Target="../ink/ink1184.xml"/><Relationship Id="rId53" Type="http://schemas.openxmlformats.org/officeDocument/2006/relationships/image" Target="../media/image1130.png"/><Relationship Id="rId74" Type="http://schemas.openxmlformats.org/officeDocument/2006/relationships/customXml" Target="../ink/ink1205.xml"/><Relationship Id="rId128" Type="http://schemas.openxmlformats.org/officeDocument/2006/relationships/customXml" Target="../ink/ink1232.xml"/><Relationship Id="rId149" Type="http://schemas.openxmlformats.org/officeDocument/2006/relationships/image" Target="../media/image1178.png"/><Relationship Id="rId314" Type="http://schemas.openxmlformats.org/officeDocument/2006/relationships/image" Target="../media/image1259.png"/><Relationship Id="rId335" Type="http://schemas.openxmlformats.org/officeDocument/2006/relationships/customXml" Target="../ink/ink1336.xml"/><Relationship Id="rId5" Type="http://schemas.openxmlformats.org/officeDocument/2006/relationships/image" Target="../media/image1106.png"/><Relationship Id="rId95" Type="http://schemas.openxmlformats.org/officeDocument/2006/relationships/image" Target="../media/image1151.png"/><Relationship Id="rId160" Type="http://schemas.openxmlformats.org/officeDocument/2006/relationships/customXml" Target="../ink/ink1248.xml"/><Relationship Id="rId181" Type="http://schemas.openxmlformats.org/officeDocument/2006/relationships/image" Target="../media/image1194.png"/><Relationship Id="rId216" Type="http://schemas.openxmlformats.org/officeDocument/2006/relationships/customXml" Target="../ink/ink1276.xml"/><Relationship Id="rId237" Type="http://schemas.openxmlformats.org/officeDocument/2006/relationships/image" Target="../media/image1222.png"/><Relationship Id="rId258" Type="http://schemas.openxmlformats.org/officeDocument/2006/relationships/customXml" Target="../ink/ink1297.xml"/><Relationship Id="rId279" Type="http://schemas.openxmlformats.org/officeDocument/2006/relationships/image" Target="../media/image1243.png"/><Relationship Id="rId22" Type="http://schemas.openxmlformats.org/officeDocument/2006/relationships/customXml" Target="../ink/ink1179.xml"/><Relationship Id="rId43" Type="http://schemas.openxmlformats.org/officeDocument/2006/relationships/image" Target="../media/image1125.png"/><Relationship Id="rId64" Type="http://schemas.openxmlformats.org/officeDocument/2006/relationships/customXml" Target="../ink/ink1200.xml"/><Relationship Id="rId118" Type="http://schemas.openxmlformats.org/officeDocument/2006/relationships/customXml" Target="../ink/ink1227.xml"/><Relationship Id="rId139" Type="http://schemas.openxmlformats.org/officeDocument/2006/relationships/image" Target="../media/image1173.png"/><Relationship Id="rId290" Type="http://schemas.openxmlformats.org/officeDocument/2006/relationships/customXml" Target="../ink/ink1313.xml"/><Relationship Id="rId304" Type="http://schemas.openxmlformats.org/officeDocument/2006/relationships/image" Target="../media/image1254.png"/><Relationship Id="rId325" Type="http://schemas.openxmlformats.org/officeDocument/2006/relationships/customXml" Target="../ink/ink1331.xml"/><Relationship Id="rId85" Type="http://schemas.openxmlformats.org/officeDocument/2006/relationships/image" Target="../media/image1146.png"/><Relationship Id="rId150" Type="http://schemas.openxmlformats.org/officeDocument/2006/relationships/customXml" Target="../ink/ink1243.xml"/><Relationship Id="rId171" Type="http://schemas.openxmlformats.org/officeDocument/2006/relationships/image" Target="../media/image1189.png"/><Relationship Id="rId192" Type="http://schemas.openxmlformats.org/officeDocument/2006/relationships/customXml" Target="../ink/ink1264.xml"/><Relationship Id="rId206" Type="http://schemas.openxmlformats.org/officeDocument/2006/relationships/customXml" Target="../ink/ink1271.xml"/><Relationship Id="rId227" Type="http://schemas.openxmlformats.org/officeDocument/2006/relationships/image" Target="../media/image1217.png"/><Relationship Id="rId248" Type="http://schemas.openxmlformats.org/officeDocument/2006/relationships/customXml" Target="../ink/ink1292.xml"/><Relationship Id="rId269" Type="http://schemas.openxmlformats.org/officeDocument/2006/relationships/image" Target="../media/image1238.png"/><Relationship Id="rId12" Type="http://schemas.openxmlformats.org/officeDocument/2006/relationships/customXml" Target="../ink/ink1174.xml"/><Relationship Id="rId33" Type="http://schemas.openxmlformats.org/officeDocument/2006/relationships/image" Target="../media/image1120.png"/><Relationship Id="rId108" Type="http://schemas.openxmlformats.org/officeDocument/2006/relationships/customXml" Target="../ink/ink1222.xml"/><Relationship Id="rId129" Type="http://schemas.openxmlformats.org/officeDocument/2006/relationships/image" Target="../media/image1168.png"/><Relationship Id="rId280" Type="http://schemas.openxmlformats.org/officeDocument/2006/relationships/customXml" Target="../ink/ink1308.xml"/><Relationship Id="rId315" Type="http://schemas.openxmlformats.org/officeDocument/2006/relationships/customXml" Target="../ink/ink1326.xml"/><Relationship Id="rId336" Type="http://schemas.openxmlformats.org/officeDocument/2006/relationships/image" Target="../media/image1269.png"/><Relationship Id="rId54" Type="http://schemas.openxmlformats.org/officeDocument/2006/relationships/customXml" Target="../ink/ink1195.xml"/><Relationship Id="rId75" Type="http://schemas.openxmlformats.org/officeDocument/2006/relationships/image" Target="../media/image1141.png"/><Relationship Id="rId96" Type="http://schemas.openxmlformats.org/officeDocument/2006/relationships/customXml" Target="../ink/ink1216.xml"/><Relationship Id="rId140" Type="http://schemas.openxmlformats.org/officeDocument/2006/relationships/customXml" Target="../ink/ink1238.xml"/><Relationship Id="rId161" Type="http://schemas.openxmlformats.org/officeDocument/2006/relationships/image" Target="../media/image1184.png"/><Relationship Id="rId182" Type="http://schemas.openxmlformats.org/officeDocument/2006/relationships/customXml" Target="../ink/ink1259.xml"/><Relationship Id="rId217" Type="http://schemas.openxmlformats.org/officeDocument/2006/relationships/image" Target="../media/image1212.png"/><Relationship Id="rId6" Type="http://schemas.openxmlformats.org/officeDocument/2006/relationships/customXml" Target="../ink/ink1171.xml"/><Relationship Id="rId238" Type="http://schemas.openxmlformats.org/officeDocument/2006/relationships/customXml" Target="../ink/ink1287.xml"/><Relationship Id="rId259" Type="http://schemas.openxmlformats.org/officeDocument/2006/relationships/image" Target="../media/image1233.png"/><Relationship Id="rId23" Type="http://schemas.openxmlformats.org/officeDocument/2006/relationships/image" Target="../media/image1115.png"/><Relationship Id="rId119" Type="http://schemas.openxmlformats.org/officeDocument/2006/relationships/image" Target="../media/image1163.png"/><Relationship Id="rId270" Type="http://schemas.openxmlformats.org/officeDocument/2006/relationships/customXml" Target="../ink/ink1303.xml"/><Relationship Id="rId291" Type="http://schemas.openxmlformats.org/officeDocument/2006/relationships/image" Target="../media/image1248.png"/><Relationship Id="rId305" Type="http://schemas.openxmlformats.org/officeDocument/2006/relationships/customXml" Target="../ink/ink1321.xml"/><Relationship Id="rId326" Type="http://schemas.openxmlformats.org/officeDocument/2006/relationships/image" Target="../media/image1264.png"/><Relationship Id="rId44" Type="http://schemas.openxmlformats.org/officeDocument/2006/relationships/customXml" Target="../ink/ink1190.xml"/><Relationship Id="rId65" Type="http://schemas.openxmlformats.org/officeDocument/2006/relationships/image" Target="../media/image1136.png"/><Relationship Id="rId86" Type="http://schemas.openxmlformats.org/officeDocument/2006/relationships/customXml" Target="../ink/ink1211.xml"/><Relationship Id="rId130" Type="http://schemas.openxmlformats.org/officeDocument/2006/relationships/customXml" Target="../ink/ink1233.xml"/><Relationship Id="rId151" Type="http://schemas.openxmlformats.org/officeDocument/2006/relationships/image" Target="../media/image1179.png"/><Relationship Id="rId172" Type="http://schemas.openxmlformats.org/officeDocument/2006/relationships/customXml" Target="../ink/ink1254.xml"/><Relationship Id="rId193" Type="http://schemas.openxmlformats.org/officeDocument/2006/relationships/image" Target="../media/image1200.png"/><Relationship Id="rId207" Type="http://schemas.openxmlformats.org/officeDocument/2006/relationships/image" Target="../media/image1207.png"/><Relationship Id="rId228" Type="http://schemas.openxmlformats.org/officeDocument/2006/relationships/customXml" Target="../ink/ink1282.xml"/><Relationship Id="rId249" Type="http://schemas.openxmlformats.org/officeDocument/2006/relationships/image" Target="../media/image1228.png"/><Relationship Id="rId13" Type="http://schemas.openxmlformats.org/officeDocument/2006/relationships/image" Target="../media/image1110.png"/><Relationship Id="rId109" Type="http://schemas.openxmlformats.org/officeDocument/2006/relationships/image" Target="../media/image1158.png"/><Relationship Id="rId260" Type="http://schemas.openxmlformats.org/officeDocument/2006/relationships/customXml" Target="../ink/ink1298.xml"/><Relationship Id="rId281" Type="http://schemas.openxmlformats.org/officeDocument/2006/relationships/image" Target="../media/image1244.png"/><Relationship Id="rId316" Type="http://schemas.openxmlformats.org/officeDocument/2006/relationships/image" Target="../media/image1260.png"/><Relationship Id="rId337" Type="http://schemas.openxmlformats.org/officeDocument/2006/relationships/customXml" Target="../ink/ink1337.xml"/><Relationship Id="rId34" Type="http://schemas.openxmlformats.org/officeDocument/2006/relationships/customXml" Target="../ink/ink1185.xml"/><Relationship Id="rId55" Type="http://schemas.openxmlformats.org/officeDocument/2006/relationships/image" Target="../media/image1131.png"/><Relationship Id="rId76" Type="http://schemas.openxmlformats.org/officeDocument/2006/relationships/customXml" Target="../ink/ink1206.xml"/><Relationship Id="rId97" Type="http://schemas.openxmlformats.org/officeDocument/2006/relationships/image" Target="../media/image1152.png"/><Relationship Id="rId120" Type="http://schemas.openxmlformats.org/officeDocument/2006/relationships/customXml" Target="../ink/ink1228.xml"/><Relationship Id="rId141" Type="http://schemas.openxmlformats.org/officeDocument/2006/relationships/image" Target="../media/image1174.png"/><Relationship Id="rId7" Type="http://schemas.openxmlformats.org/officeDocument/2006/relationships/image" Target="../media/image1107.png"/><Relationship Id="rId162" Type="http://schemas.openxmlformats.org/officeDocument/2006/relationships/customXml" Target="../ink/ink1249.xml"/><Relationship Id="rId183" Type="http://schemas.openxmlformats.org/officeDocument/2006/relationships/image" Target="../media/image1195.png"/><Relationship Id="rId218" Type="http://schemas.openxmlformats.org/officeDocument/2006/relationships/customXml" Target="../ink/ink1277.xml"/><Relationship Id="rId239" Type="http://schemas.openxmlformats.org/officeDocument/2006/relationships/image" Target="../media/image1223.png"/><Relationship Id="rId250" Type="http://schemas.openxmlformats.org/officeDocument/2006/relationships/customXml" Target="../ink/ink1293.xml"/><Relationship Id="rId271" Type="http://schemas.openxmlformats.org/officeDocument/2006/relationships/image" Target="../media/image1239.png"/><Relationship Id="rId292" Type="http://schemas.openxmlformats.org/officeDocument/2006/relationships/customXml" Target="../ink/ink1314.xml"/><Relationship Id="rId306" Type="http://schemas.openxmlformats.org/officeDocument/2006/relationships/image" Target="../media/image1255.png"/><Relationship Id="rId24" Type="http://schemas.openxmlformats.org/officeDocument/2006/relationships/customXml" Target="../ink/ink1180.xml"/><Relationship Id="rId45" Type="http://schemas.openxmlformats.org/officeDocument/2006/relationships/image" Target="../media/image1126.png"/><Relationship Id="rId66" Type="http://schemas.openxmlformats.org/officeDocument/2006/relationships/customXml" Target="../ink/ink1201.xml"/><Relationship Id="rId87" Type="http://schemas.openxmlformats.org/officeDocument/2006/relationships/image" Target="../media/image1147.png"/><Relationship Id="rId110" Type="http://schemas.openxmlformats.org/officeDocument/2006/relationships/customXml" Target="../ink/ink1223.xml"/><Relationship Id="rId131" Type="http://schemas.openxmlformats.org/officeDocument/2006/relationships/image" Target="../media/image1169.png"/><Relationship Id="rId327" Type="http://schemas.openxmlformats.org/officeDocument/2006/relationships/customXml" Target="../ink/ink1332.xml"/><Relationship Id="rId152" Type="http://schemas.openxmlformats.org/officeDocument/2006/relationships/customXml" Target="../ink/ink1244.xml"/><Relationship Id="rId173" Type="http://schemas.openxmlformats.org/officeDocument/2006/relationships/image" Target="../media/image1190.png"/><Relationship Id="rId194" Type="http://schemas.openxmlformats.org/officeDocument/2006/relationships/customXml" Target="../ink/ink1265.xml"/><Relationship Id="rId208" Type="http://schemas.openxmlformats.org/officeDocument/2006/relationships/customXml" Target="../ink/ink1272.xml"/><Relationship Id="rId229" Type="http://schemas.openxmlformats.org/officeDocument/2006/relationships/image" Target="../media/image1218.png"/><Relationship Id="rId240" Type="http://schemas.openxmlformats.org/officeDocument/2006/relationships/customXml" Target="../ink/ink1288.xml"/><Relationship Id="rId261" Type="http://schemas.openxmlformats.org/officeDocument/2006/relationships/image" Target="../media/image1234.png"/><Relationship Id="rId14" Type="http://schemas.openxmlformats.org/officeDocument/2006/relationships/customXml" Target="../ink/ink1175.xml"/><Relationship Id="rId35" Type="http://schemas.openxmlformats.org/officeDocument/2006/relationships/image" Target="../media/image1121.png"/><Relationship Id="rId56" Type="http://schemas.openxmlformats.org/officeDocument/2006/relationships/customXml" Target="../ink/ink1196.xml"/><Relationship Id="rId77" Type="http://schemas.openxmlformats.org/officeDocument/2006/relationships/image" Target="../media/image1142.png"/><Relationship Id="rId100" Type="http://schemas.openxmlformats.org/officeDocument/2006/relationships/customXml" Target="../ink/ink1218.xml"/><Relationship Id="rId282" Type="http://schemas.openxmlformats.org/officeDocument/2006/relationships/customXml" Target="../ink/ink1309.xml"/><Relationship Id="rId317" Type="http://schemas.openxmlformats.org/officeDocument/2006/relationships/customXml" Target="../ink/ink1327.xml"/><Relationship Id="rId8" Type="http://schemas.openxmlformats.org/officeDocument/2006/relationships/customXml" Target="../ink/ink1172.xml"/><Relationship Id="rId98" Type="http://schemas.openxmlformats.org/officeDocument/2006/relationships/customXml" Target="../ink/ink1217.xml"/><Relationship Id="rId121" Type="http://schemas.openxmlformats.org/officeDocument/2006/relationships/image" Target="../media/image1164.png"/><Relationship Id="rId142" Type="http://schemas.openxmlformats.org/officeDocument/2006/relationships/customXml" Target="../ink/ink1239.xml"/><Relationship Id="rId163" Type="http://schemas.openxmlformats.org/officeDocument/2006/relationships/image" Target="../media/image1185.png"/><Relationship Id="rId184" Type="http://schemas.openxmlformats.org/officeDocument/2006/relationships/customXml" Target="../ink/ink1260.xml"/><Relationship Id="rId219" Type="http://schemas.openxmlformats.org/officeDocument/2006/relationships/image" Target="../media/image1213.png"/><Relationship Id="rId3" Type="http://schemas.openxmlformats.org/officeDocument/2006/relationships/image" Target="../media/image1105.png"/><Relationship Id="rId214" Type="http://schemas.openxmlformats.org/officeDocument/2006/relationships/customXml" Target="../ink/ink1275.xml"/><Relationship Id="rId230" Type="http://schemas.openxmlformats.org/officeDocument/2006/relationships/customXml" Target="../ink/ink1283.xml"/><Relationship Id="rId235" Type="http://schemas.openxmlformats.org/officeDocument/2006/relationships/image" Target="../media/image1221.png"/><Relationship Id="rId251" Type="http://schemas.openxmlformats.org/officeDocument/2006/relationships/image" Target="../media/image1229.png"/><Relationship Id="rId256" Type="http://schemas.openxmlformats.org/officeDocument/2006/relationships/customXml" Target="../ink/ink1296.xml"/><Relationship Id="rId277" Type="http://schemas.openxmlformats.org/officeDocument/2006/relationships/image" Target="../media/image1242.png"/><Relationship Id="rId298" Type="http://schemas.openxmlformats.org/officeDocument/2006/relationships/image" Target="../media/image1251.png"/><Relationship Id="rId25" Type="http://schemas.openxmlformats.org/officeDocument/2006/relationships/image" Target="../media/image1116.png"/><Relationship Id="rId46" Type="http://schemas.openxmlformats.org/officeDocument/2006/relationships/customXml" Target="../ink/ink1191.xml"/><Relationship Id="rId67" Type="http://schemas.openxmlformats.org/officeDocument/2006/relationships/image" Target="../media/image1137.png"/><Relationship Id="rId116" Type="http://schemas.openxmlformats.org/officeDocument/2006/relationships/customXml" Target="../ink/ink1226.xml"/><Relationship Id="rId137" Type="http://schemas.openxmlformats.org/officeDocument/2006/relationships/image" Target="../media/image1172.png"/><Relationship Id="rId158" Type="http://schemas.openxmlformats.org/officeDocument/2006/relationships/customXml" Target="../ink/ink1247.xml"/><Relationship Id="rId272" Type="http://schemas.openxmlformats.org/officeDocument/2006/relationships/customXml" Target="../ink/ink1304.xml"/><Relationship Id="rId293" Type="http://schemas.openxmlformats.org/officeDocument/2006/relationships/image" Target="../media/image1249.png"/><Relationship Id="rId302" Type="http://schemas.openxmlformats.org/officeDocument/2006/relationships/image" Target="../media/image1253.png"/><Relationship Id="rId307" Type="http://schemas.openxmlformats.org/officeDocument/2006/relationships/customXml" Target="../ink/ink1322.xml"/><Relationship Id="rId323" Type="http://schemas.openxmlformats.org/officeDocument/2006/relationships/customXml" Target="../ink/ink1330.xml"/><Relationship Id="rId328" Type="http://schemas.openxmlformats.org/officeDocument/2006/relationships/image" Target="../media/image1265.png"/><Relationship Id="rId20" Type="http://schemas.openxmlformats.org/officeDocument/2006/relationships/customXml" Target="../ink/ink1178.xml"/><Relationship Id="rId41" Type="http://schemas.openxmlformats.org/officeDocument/2006/relationships/image" Target="../media/image1124.png"/><Relationship Id="rId62" Type="http://schemas.openxmlformats.org/officeDocument/2006/relationships/customXml" Target="../ink/ink1199.xml"/><Relationship Id="rId83" Type="http://schemas.openxmlformats.org/officeDocument/2006/relationships/image" Target="../media/image1145.png"/><Relationship Id="rId88" Type="http://schemas.openxmlformats.org/officeDocument/2006/relationships/customXml" Target="../ink/ink1212.xml"/><Relationship Id="rId111" Type="http://schemas.openxmlformats.org/officeDocument/2006/relationships/image" Target="../media/image1159.png"/><Relationship Id="rId132" Type="http://schemas.openxmlformats.org/officeDocument/2006/relationships/customXml" Target="../ink/ink1234.xml"/><Relationship Id="rId153" Type="http://schemas.openxmlformats.org/officeDocument/2006/relationships/image" Target="../media/image1180.png"/><Relationship Id="rId174" Type="http://schemas.openxmlformats.org/officeDocument/2006/relationships/customXml" Target="../ink/ink1255.xml"/><Relationship Id="rId179" Type="http://schemas.openxmlformats.org/officeDocument/2006/relationships/image" Target="../media/image1193.png"/><Relationship Id="rId195" Type="http://schemas.openxmlformats.org/officeDocument/2006/relationships/image" Target="../media/image1201.png"/><Relationship Id="rId209" Type="http://schemas.openxmlformats.org/officeDocument/2006/relationships/image" Target="../media/image1208.png"/><Relationship Id="rId190" Type="http://schemas.openxmlformats.org/officeDocument/2006/relationships/customXml" Target="../ink/ink1263.xml"/><Relationship Id="rId204" Type="http://schemas.openxmlformats.org/officeDocument/2006/relationships/customXml" Target="../ink/ink1270.xml"/><Relationship Id="rId220" Type="http://schemas.openxmlformats.org/officeDocument/2006/relationships/customXml" Target="../ink/ink1278.xml"/><Relationship Id="rId225" Type="http://schemas.openxmlformats.org/officeDocument/2006/relationships/image" Target="../media/image1216.png"/><Relationship Id="rId241" Type="http://schemas.openxmlformats.org/officeDocument/2006/relationships/image" Target="../media/image1224.png"/><Relationship Id="rId246" Type="http://schemas.openxmlformats.org/officeDocument/2006/relationships/customXml" Target="../ink/ink1291.xml"/><Relationship Id="rId267" Type="http://schemas.openxmlformats.org/officeDocument/2006/relationships/image" Target="../media/image1237.png"/><Relationship Id="rId288" Type="http://schemas.openxmlformats.org/officeDocument/2006/relationships/customXml" Target="../ink/ink1312.xml"/><Relationship Id="rId15" Type="http://schemas.openxmlformats.org/officeDocument/2006/relationships/image" Target="../media/image1111.png"/><Relationship Id="rId36" Type="http://schemas.openxmlformats.org/officeDocument/2006/relationships/customXml" Target="../ink/ink1186.xml"/><Relationship Id="rId57" Type="http://schemas.openxmlformats.org/officeDocument/2006/relationships/image" Target="../media/image1132.png"/><Relationship Id="rId106" Type="http://schemas.openxmlformats.org/officeDocument/2006/relationships/customXml" Target="../ink/ink1221.xml"/><Relationship Id="rId127" Type="http://schemas.openxmlformats.org/officeDocument/2006/relationships/image" Target="../media/image1167.png"/><Relationship Id="rId262" Type="http://schemas.openxmlformats.org/officeDocument/2006/relationships/customXml" Target="../ink/ink1299.xml"/><Relationship Id="rId283" Type="http://schemas.openxmlformats.org/officeDocument/2006/relationships/image" Target="../media/image1245.png"/><Relationship Id="rId313" Type="http://schemas.openxmlformats.org/officeDocument/2006/relationships/customXml" Target="../ink/ink1325.xml"/><Relationship Id="rId318" Type="http://schemas.openxmlformats.org/officeDocument/2006/relationships/image" Target="../media/image1261.png"/><Relationship Id="rId10" Type="http://schemas.openxmlformats.org/officeDocument/2006/relationships/customXml" Target="../ink/ink1173.xml"/><Relationship Id="rId31" Type="http://schemas.openxmlformats.org/officeDocument/2006/relationships/image" Target="../media/image1119.png"/><Relationship Id="rId52" Type="http://schemas.openxmlformats.org/officeDocument/2006/relationships/customXml" Target="../ink/ink1194.xml"/><Relationship Id="rId73" Type="http://schemas.openxmlformats.org/officeDocument/2006/relationships/image" Target="../media/image1140.png"/><Relationship Id="rId78" Type="http://schemas.openxmlformats.org/officeDocument/2006/relationships/customXml" Target="../ink/ink1207.xml"/><Relationship Id="rId94" Type="http://schemas.openxmlformats.org/officeDocument/2006/relationships/customXml" Target="../ink/ink1215.xml"/><Relationship Id="rId99" Type="http://schemas.openxmlformats.org/officeDocument/2006/relationships/image" Target="../media/image1153.png"/><Relationship Id="rId101" Type="http://schemas.openxmlformats.org/officeDocument/2006/relationships/image" Target="../media/image1154.png"/><Relationship Id="rId122" Type="http://schemas.openxmlformats.org/officeDocument/2006/relationships/customXml" Target="../ink/ink1229.xml"/><Relationship Id="rId143" Type="http://schemas.openxmlformats.org/officeDocument/2006/relationships/image" Target="../media/image1175.png"/><Relationship Id="rId148" Type="http://schemas.openxmlformats.org/officeDocument/2006/relationships/customXml" Target="../ink/ink1242.xml"/><Relationship Id="rId164" Type="http://schemas.openxmlformats.org/officeDocument/2006/relationships/customXml" Target="../ink/ink1250.xml"/><Relationship Id="rId169" Type="http://schemas.openxmlformats.org/officeDocument/2006/relationships/image" Target="../media/image1188.png"/><Relationship Id="rId185" Type="http://schemas.openxmlformats.org/officeDocument/2006/relationships/image" Target="../media/image1196.png"/><Relationship Id="rId334" Type="http://schemas.openxmlformats.org/officeDocument/2006/relationships/image" Target="../media/image1268.png"/><Relationship Id="rId4" Type="http://schemas.openxmlformats.org/officeDocument/2006/relationships/customXml" Target="../ink/ink1170.xml"/><Relationship Id="rId9" Type="http://schemas.openxmlformats.org/officeDocument/2006/relationships/image" Target="../media/image1108.png"/><Relationship Id="rId180" Type="http://schemas.openxmlformats.org/officeDocument/2006/relationships/customXml" Target="../ink/ink1258.xml"/><Relationship Id="rId210" Type="http://schemas.openxmlformats.org/officeDocument/2006/relationships/customXml" Target="../ink/ink1273.xml"/><Relationship Id="rId215" Type="http://schemas.openxmlformats.org/officeDocument/2006/relationships/image" Target="../media/image1211.png"/><Relationship Id="rId236" Type="http://schemas.openxmlformats.org/officeDocument/2006/relationships/customXml" Target="../ink/ink1286.xml"/><Relationship Id="rId257" Type="http://schemas.openxmlformats.org/officeDocument/2006/relationships/image" Target="../media/image1232.png"/><Relationship Id="rId278" Type="http://schemas.openxmlformats.org/officeDocument/2006/relationships/customXml" Target="../ink/ink1307.xml"/><Relationship Id="rId26" Type="http://schemas.openxmlformats.org/officeDocument/2006/relationships/customXml" Target="../ink/ink1181.xml"/><Relationship Id="rId231" Type="http://schemas.openxmlformats.org/officeDocument/2006/relationships/image" Target="../media/image1219.png"/><Relationship Id="rId252" Type="http://schemas.openxmlformats.org/officeDocument/2006/relationships/customXml" Target="../ink/ink1294.xml"/><Relationship Id="rId273" Type="http://schemas.openxmlformats.org/officeDocument/2006/relationships/image" Target="../media/image1240.png"/><Relationship Id="rId294" Type="http://schemas.openxmlformats.org/officeDocument/2006/relationships/customXml" Target="../ink/ink1315.xml"/><Relationship Id="rId308" Type="http://schemas.openxmlformats.org/officeDocument/2006/relationships/image" Target="../media/image1256.png"/><Relationship Id="rId329" Type="http://schemas.openxmlformats.org/officeDocument/2006/relationships/customXml" Target="../ink/ink1333.xml"/><Relationship Id="rId47" Type="http://schemas.openxmlformats.org/officeDocument/2006/relationships/image" Target="../media/image1127.png"/><Relationship Id="rId68" Type="http://schemas.openxmlformats.org/officeDocument/2006/relationships/customXml" Target="../ink/ink1202.xml"/><Relationship Id="rId89" Type="http://schemas.openxmlformats.org/officeDocument/2006/relationships/image" Target="../media/image1148.png"/><Relationship Id="rId112" Type="http://schemas.openxmlformats.org/officeDocument/2006/relationships/customXml" Target="../ink/ink1224.xml"/><Relationship Id="rId133" Type="http://schemas.openxmlformats.org/officeDocument/2006/relationships/image" Target="../media/image1170.png"/><Relationship Id="rId154" Type="http://schemas.openxmlformats.org/officeDocument/2006/relationships/customXml" Target="../ink/ink1245.xml"/><Relationship Id="rId175" Type="http://schemas.openxmlformats.org/officeDocument/2006/relationships/image" Target="../media/image1191.png"/><Relationship Id="rId196" Type="http://schemas.openxmlformats.org/officeDocument/2006/relationships/customXml" Target="../ink/ink1266.xml"/><Relationship Id="rId200" Type="http://schemas.openxmlformats.org/officeDocument/2006/relationships/customXml" Target="../ink/ink1268.xml"/><Relationship Id="rId16" Type="http://schemas.openxmlformats.org/officeDocument/2006/relationships/customXml" Target="../ink/ink1176.xml"/><Relationship Id="rId221" Type="http://schemas.openxmlformats.org/officeDocument/2006/relationships/image" Target="../media/image1214.png"/><Relationship Id="rId242" Type="http://schemas.openxmlformats.org/officeDocument/2006/relationships/customXml" Target="../ink/ink1289.xml"/><Relationship Id="rId263" Type="http://schemas.openxmlformats.org/officeDocument/2006/relationships/image" Target="../media/image1235.png"/><Relationship Id="rId284" Type="http://schemas.openxmlformats.org/officeDocument/2006/relationships/customXml" Target="../ink/ink1310.xml"/><Relationship Id="rId319" Type="http://schemas.openxmlformats.org/officeDocument/2006/relationships/customXml" Target="../ink/ink1328.xml"/><Relationship Id="rId37" Type="http://schemas.openxmlformats.org/officeDocument/2006/relationships/image" Target="../media/image1122.png"/><Relationship Id="rId58" Type="http://schemas.openxmlformats.org/officeDocument/2006/relationships/customXml" Target="../ink/ink1197.xml"/><Relationship Id="rId79" Type="http://schemas.openxmlformats.org/officeDocument/2006/relationships/image" Target="../media/image1143.png"/><Relationship Id="rId102" Type="http://schemas.openxmlformats.org/officeDocument/2006/relationships/customXml" Target="../ink/ink1219.xml"/><Relationship Id="rId123" Type="http://schemas.openxmlformats.org/officeDocument/2006/relationships/image" Target="../media/image1165.png"/><Relationship Id="rId144" Type="http://schemas.openxmlformats.org/officeDocument/2006/relationships/customXml" Target="../ink/ink1240.xml"/><Relationship Id="rId330" Type="http://schemas.openxmlformats.org/officeDocument/2006/relationships/image" Target="../media/image1266.png"/><Relationship Id="rId90" Type="http://schemas.openxmlformats.org/officeDocument/2006/relationships/customXml" Target="../ink/ink1213.xml"/><Relationship Id="rId165" Type="http://schemas.openxmlformats.org/officeDocument/2006/relationships/image" Target="../media/image1186.png"/><Relationship Id="rId186" Type="http://schemas.openxmlformats.org/officeDocument/2006/relationships/customXml" Target="../ink/ink1261.xml"/><Relationship Id="rId211" Type="http://schemas.openxmlformats.org/officeDocument/2006/relationships/image" Target="../media/image1209.png"/><Relationship Id="rId232" Type="http://schemas.openxmlformats.org/officeDocument/2006/relationships/customXml" Target="../ink/ink1284.xml"/><Relationship Id="rId253" Type="http://schemas.openxmlformats.org/officeDocument/2006/relationships/image" Target="../media/image1230.png"/><Relationship Id="rId274" Type="http://schemas.openxmlformats.org/officeDocument/2006/relationships/customXml" Target="../ink/ink1305.xml"/><Relationship Id="rId295" Type="http://schemas.openxmlformats.org/officeDocument/2006/relationships/image" Target="../media/image1250.png"/><Relationship Id="rId309" Type="http://schemas.openxmlformats.org/officeDocument/2006/relationships/customXml" Target="../ink/ink1323.xml"/><Relationship Id="rId27" Type="http://schemas.openxmlformats.org/officeDocument/2006/relationships/image" Target="../media/image1117.png"/><Relationship Id="rId48" Type="http://schemas.openxmlformats.org/officeDocument/2006/relationships/customXml" Target="../ink/ink1192.xml"/><Relationship Id="rId69" Type="http://schemas.openxmlformats.org/officeDocument/2006/relationships/image" Target="../media/image1138.png"/><Relationship Id="rId113" Type="http://schemas.openxmlformats.org/officeDocument/2006/relationships/image" Target="../media/image1160.png"/><Relationship Id="rId134" Type="http://schemas.openxmlformats.org/officeDocument/2006/relationships/customXml" Target="../ink/ink1235.xml"/><Relationship Id="rId320" Type="http://schemas.openxmlformats.org/officeDocument/2006/relationships/image" Target="../media/image1262.png"/><Relationship Id="rId80" Type="http://schemas.openxmlformats.org/officeDocument/2006/relationships/customXml" Target="../ink/ink1208.xml"/><Relationship Id="rId155" Type="http://schemas.openxmlformats.org/officeDocument/2006/relationships/image" Target="../media/image1181.png"/><Relationship Id="rId176" Type="http://schemas.openxmlformats.org/officeDocument/2006/relationships/customXml" Target="../ink/ink1256.xml"/><Relationship Id="rId197" Type="http://schemas.openxmlformats.org/officeDocument/2006/relationships/image" Target="../media/image1202.png"/><Relationship Id="rId201" Type="http://schemas.openxmlformats.org/officeDocument/2006/relationships/image" Target="../media/image1204.png"/><Relationship Id="rId222" Type="http://schemas.openxmlformats.org/officeDocument/2006/relationships/customXml" Target="../ink/ink1279.xml"/><Relationship Id="rId243" Type="http://schemas.openxmlformats.org/officeDocument/2006/relationships/image" Target="../media/image1225.png"/><Relationship Id="rId264" Type="http://schemas.openxmlformats.org/officeDocument/2006/relationships/customXml" Target="../ink/ink1300.xml"/><Relationship Id="rId285" Type="http://schemas.openxmlformats.org/officeDocument/2006/relationships/image" Target="../media/image795.png"/><Relationship Id="rId17" Type="http://schemas.openxmlformats.org/officeDocument/2006/relationships/image" Target="../media/image1112.png"/><Relationship Id="rId38" Type="http://schemas.openxmlformats.org/officeDocument/2006/relationships/customXml" Target="../ink/ink1187.xml"/><Relationship Id="rId59" Type="http://schemas.openxmlformats.org/officeDocument/2006/relationships/image" Target="../media/image1133.png"/><Relationship Id="rId103" Type="http://schemas.openxmlformats.org/officeDocument/2006/relationships/image" Target="../media/image1155.png"/><Relationship Id="rId124" Type="http://schemas.openxmlformats.org/officeDocument/2006/relationships/customXml" Target="../ink/ink1230.xml"/><Relationship Id="rId310" Type="http://schemas.openxmlformats.org/officeDocument/2006/relationships/image" Target="../media/image1257.png"/><Relationship Id="rId70" Type="http://schemas.openxmlformats.org/officeDocument/2006/relationships/customXml" Target="../ink/ink1203.xml"/><Relationship Id="rId91" Type="http://schemas.openxmlformats.org/officeDocument/2006/relationships/image" Target="../media/image1149.png"/><Relationship Id="rId145" Type="http://schemas.openxmlformats.org/officeDocument/2006/relationships/image" Target="../media/image1176.png"/><Relationship Id="rId166" Type="http://schemas.openxmlformats.org/officeDocument/2006/relationships/customXml" Target="../ink/ink1251.xml"/><Relationship Id="rId187" Type="http://schemas.openxmlformats.org/officeDocument/2006/relationships/image" Target="../media/image1197.png"/><Relationship Id="rId331" Type="http://schemas.openxmlformats.org/officeDocument/2006/relationships/customXml" Target="../ink/ink133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74.xml"/><Relationship Id="rId233" Type="http://schemas.openxmlformats.org/officeDocument/2006/relationships/image" Target="../media/image1220.png"/><Relationship Id="rId254" Type="http://schemas.openxmlformats.org/officeDocument/2006/relationships/customXml" Target="../ink/ink1295.xml"/><Relationship Id="rId28" Type="http://schemas.openxmlformats.org/officeDocument/2006/relationships/customXml" Target="../ink/ink1182.xml"/><Relationship Id="rId49" Type="http://schemas.openxmlformats.org/officeDocument/2006/relationships/image" Target="../media/image1128.png"/><Relationship Id="rId114" Type="http://schemas.openxmlformats.org/officeDocument/2006/relationships/customXml" Target="../ink/ink1225.xml"/><Relationship Id="rId275" Type="http://schemas.openxmlformats.org/officeDocument/2006/relationships/image" Target="../media/image1241.png"/><Relationship Id="rId296" Type="http://schemas.openxmlformats.org/officeDocument/2006/relationships/customXml" Target="../ink/ink1316.xml"/><Relationship Id="rId300" Type="http://schemas.openxmlformats.org/officeDocument/2006/relationships/image" Target="../media/image1252.png"/><Relationship Id="rId60" Type="http://schemas.openxmlformats.org/officeDocument/2006/relationships/customXml" Target="../ink/ink1198.xml"/><Relationship Id="rId81" Type="http://schemas.openxmlformats.org/officeDocument/2006/relationships/image" Target="../media/image1144.png"/><Relationship Id="rId135" Type="http://schemas.openxmlformats.org/officeDocument/2006/relationships/image" Target="../media/image1171.png"/><Relationship Id="rId156" Type="http://schemas.openxmlformats.org/officeDocument/2006/relationships/customXml" Target="../ink/ink1246.xml"/><Relationship Id="rId177" Type="http://schemas.openxmlformats.org/officeDocument/2006/relationships/image" Target="../media/image1192.png"/><Relationship Id="rId198" Type="http://schemas.openxmlformats.org/officeDocument/2006/relationships/customXml" Target="../ink/ink1267.xml"/><Relationship Id="rId321" Type="http://schemas.openxmlformats.org/officeDocument/2006/relationships/customXml" Target="../ink/ink1329.xml"/><Relationship Id="rId202" Type="http://schemas.openxmlformats.org/officeDocument/2006/relationships/customXml" Target="../ink/ink1269.xml"/><Relationship Id="rId223" Type="http://schemas.openxmlformats.org/officeDocument/2006/relationships/image" Target="../media/image1215.png"/><Relationship Id="rId244" Type="http://schemas.openxmlformats.org/officeDocument/2006/relationships/customXml" Target="../ink/ink1290.xml"/><Relationship Id="rId18" Type="http://schemas.openxmlformats.org/officeDocument/2006/relationships/customXml" Target="../ink/ink1177.xml"/><Relationship Id="rId39" Type="http://schemas.openxmlformats.org/officeDocument/2006/relationships/image" Target="../media/image1123.png"/><Relationship Id="rId265" Type="http://schemas.openxmlformats.org/officeDocument/2006/relationships/image" Target="../media/image1236.png"/><Relationship Id="rId286" Type="http://schemas.openxmlformats.org/officeDocument/2006/relationships/customXml" Target="../ink/ink1311.xml"/><Relationship Id="rId50" Type="http://schemas.openxmlformats.org/officeDocument/2006/relationships/customXml" Target="../ink/ink1193.xml"/><Relationship Id="rId104" Type="http://schemas.openxmlformats.org/officeDocument/2006/relationships/customXml" Target="../ink/ink1220.xml"/><Relationship Id="rId125" Type="http://schemas.openxmlformats.org/officeDocument/2006/relationships/image" Target="../media/image1166.png"/><Relationship Id="rId146" Type="http://schemas.openxmlformats.org/officeDocument/2006/relationships/customXml" Target="../ink/ink1241.xml"/><Relationship Id="rId167" Type="http://schemas.openxmlformats.org/officeDocument/2006/relationships/image" Target="../media/image1187.png"/><Relationship Id="rId188" Type="http://schemas.openxmlformats.org/officeDocument/2006/relationships/customXml" Target="../ink/ink1262.xml"/><Relationship Id="rId311" Type="http://schemas.openxmlformats.org/officeDocument/2006/relationships/customXml" Target="../ink/ink1324.xml"/><Relationship Id="rId332" Type="http://schemas.openxmlformats.org/officeDocument/2006/relationships/image" Target="../media/image1267.png"/><Relationship Id="rId71" Type="http://schemas.openxmlformats.org/officeDocument/2006/relationships/image" Target="../media/image1139.png"/><Relationship Id="rId92" Type="http://schemas.openxmlformats.org/officeDocument/2006/relationships/customXml" Target="../ink/ink1214.xml"/><Relationship Id="rId213" Type="http://schemas.openxmlformats.org/officeDocument/2006/relationships/image" Target="../media/image1210.png"/><Relationship Id="rId234" Type="http://schemas.openxmlformats.org/officeDocument/2006/relationships/customXml" Target="../ink/ink1285.xml"/><Relationship Id="rId2" Type="http://schemas.openxmlformats.org/officeDocument/2006/relationships/customXml" Target="../ink/ink1169.xml"/><Relationship Id="rId29" Type="http://schemas.openxmlformats.org/officeDocument/2006/relationships/image" Target="../media/image1118.png"/><Relationship Id="rId255" Type="http://schemas.openxmlformats.org/officeDocument/2006/relationships/image" Target="../media/image1231.png"/><Relationship Id="rId276" Type="http://schemas.openxmlformats.org/officeDocument/2006/relationships/customXml" Target="../ink/ink1306.xml"/><Relationship Id="rId297" Type="http://schemas.openxmlformats.org/officeDocument/2006/relationships/customXml" Target="../ink/ink1317.xml"/><Relationship Id="rId40" Type="http://schemas.openxmlformats.org/officeDocument/2006/relationships/customXml" Target="../ink/ink1188.xml"/><Relationship Id="rId115" Type="http://schemas.openxmlformats.org/officeDocument/2006/relationships/image" Target="../media/image1161.png"/><Relationship Id="rId136" Type="http://schemas.openxmlformats.org/officeDocument/2006/relationships/customXml" Target="../ink/ink1236.xml"/><Relationship Id="rId157" Type="http://schemas.openxmlformats.org/officeDocument/2006/relationships/image" Target="../media/image1182.png"/><Relationship Id="rId178" Type="http://schemas.openxmlformats.org/officeDocument/2006/relationships/customXml" Target="../ink/ink1257.xml"/><Relationship Id="rId301" Type="http://schemas.openxmlformats.org/officeDocument/2006/relationships/customXml" Target="../ink/ink1319.xml"/><Relationship Id="rId322" Type="http://schemas.openxmlformats.org/officeDocument/2006/relationships/image" Target="../media/image843.png"/><Relationship Id="rId61" Type="http://schemas.openxmlformats.org/officeDocument/2006/relationships/image" Target="../media/image1134.png"/><Relationship Id="rId82" Type="http://schemas.openxmlformats.org/officeDocument/2006/relationships/customXml" Target="../ink/ink1209.xml"/><Relationship Id="rId199" Type="http://schemas.openxmlformats.org/officeDocument/2006/relationships/image" Target="../media/image1203.png"/><Relationship Id="rId203" Type="http://schemas.openxmlformats.org/officeDocument/2006/relationships/image" Target="../media/image1205.png"/><Relationship Id="rId19" Type="http://schemas.openxmlformats.org/officeDocument/2006/relationships/image" Target="../media/image1113.png"/><Relationship Id="rId224" Type="http://schemas.openxmlformats.org/officeDocument/2006/relationships/customXml" Target="../ink/ink1280.xml"/><Relationship Id="rId245" Type="http://schemas.openxmlformats.org/officeDocument/2006/relationships/image" Target="../media/image1226.png"/><Relationship Id="rId266" Type="http://schemas.openxmlformats.org/officeDocument/2006/relationships/customXml" Target="../ink/ink1301.xml"/><Relationship Id="rId287" Type="http://schemas.openxmlformats.org/officeDocument/2006/relationships/image" Target="../media/image1246.png"/><Relationship Id="rId30" Type="http://schemas.openxmlformats.org/officeDocument/2006/relationships/customXml" Target="../ink/ink1183.xml"/><Relationship Id="rId105" Type="http://schemas.openxmlformats.org/officeDocument/2006/relationships/image" Target="../media/image1156.png"/><Relationship Id="rId126" Type="http://schemas.openxmlformats.org/officeDocument/2006/relationships/customXml" Target="../ink/ink1231.xml"/><Relationship Id="rId147" Type="http://schemas.openxmlformats.org/officeDocument/2006/relationships/image" Target="../media/image1177.png"/><Relationship Id="rId168" Type="http://schemas.openxmlformats.org/officeDocument/2006/relationships/customXml" Target="../ink/ink1252.xml"/><Relationship Id="rId312" Type="http://schemas.openxmlformats.org/officeDocument/2006/relationships/image" Target="../media/image1258.png"/><Relationship Id="rId333" Type="http://schemas.openxmlformats.org/officeDocument/2006/relationships/customXml" Target="../ink/ink1335.xml"/><Relationship Id="rId51" Type="http://schemas.openxmlformats.org/officeDocument/2006/relationships/image" Target="../media/image1129.png"/><Relationship Id="rId72" Type="http://schemas.openxmlformats.org/officeDocument/2006/relationships/customXml" Target="../ink/ink1204.xml"/><Relationship Id="rId93" Type="http://schemas.openxmlformats.org/officeDocument/2006/relationships/image" Target="../media/image1150.png"/><Relationship Id="rId189" Type="http://schemas.openxmlformats.org/officeDocument/2006/relationships/image" Target="../media/image1198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6.png"/><Relationship Id="rId21" Type="http://schemas.openxmlformats.org/officeDocument/2006/relationships/image" Target="../media/image1278.png"/><Relationship Id="rId42" Type="http://schemas.openxmlformats.org/officeDocument/2006/relationships/customXml" Target="../ink/ink1358.xml"/><Relationship Id="rId63" Type="http://schemas.openxmlformats.org/officeDocument/2006/relationships/image" Target="../media/image1299.png"/><Relationship Id="rId84" Type="http://schemas.openxmlformats.org/officeDocument/2006/relationships/customXml" Target="../ink/ink1379.xml"/><Relationship Id="rId138" Type="http://schemas.openxmlformats.org/officeDocument/2006/relationships/customXml" Target="../ink/ink1406.xml"/><Relationship Id="rId159" Type="http://schemas.openxmlformats.org/officeDocument/2006/relationships/image" Target="../media/image1347.png"/><Relationship Id="rId170" Type="http://schemas.openxmlformats.org/officeDocument/2006/relationships/customXml" Target="../ink/ink1422.xml"/><Relationship Id="rId191" Type="http://schemas.openxmlformats.org/officeDocument/2006/relationships/image" Target="../media/image1363.png"/><Relationship Id="rId205" Type="http://schemas.openxmlformats.org/officeDocument/2006/relationships/image" Target="../media/image1370.png"/><Relationship Id="rId226" Type="http://schemas.openxmlformats.org/officeDocument/2006/relationships/customXml" Target="../ink/ink1450.xml"/><Relationship Id="rId247" Type="http://schemas.openxmlformats.org/officeDocument/2006/relationships/image" Target="../media/image1391.png"/><Relationship Id="rId107" Type="http://schemas.openxmlformats.org/officeDocument/2006/relationships/image" Target="../media/image1321.png"/><Relationship Id="rId268" Type="http://schemas.openxmlformats.org/officeDocument/2006/relationships/customXml" Target="../ink/ink1471.xml"/><Relationship Id="rId11" Type="http://schemas.openxmlformats.org/officeDocument/2006/relationships/image" Target="../media/image1274.png"/><Relationship Id="rId32" Type="http://schemas.openxmlformats.org/officeDocument/2006/relationships/customXml" Target="../ink/ink1353.xml"/><Relationship Id="rId53" Type="http://schemas.openxmlformats.org/officeDocument/2006/relationships/image" Target="../media/image1294.png"/><Relationship Id="rId74" Type="http://schemas.openxmlformats.org/officeDocument/2006/relationships/customXml" Target="../ink/ink1374.xml"/><Relationship Id="rId128" Type="http://schemas.openxmlformats.org/officeDocument/2006/relationships/customXml" Target="../ink/ink1401.xml"/><Relationship Id="rId149" Type="http://schemas.openxmlformats.org/officeDocument/2006/relationships/image" Target="../media/image1342.png"/><Relationship Id="rId5" Type="http://schemas.openxmlformats.org/officeDocument/2006/relationships/image" Target="../media/image1271.png"/><Relationship Id="rId95" Type="http://schemas.openxmlformats.org/officeDocument/2006/relationships/image" Target="../media/image1315.png"/><Relationship Id="rId160" Type="http://schemas.openxmlformats.org/officeDocument/2006/relationships/customXml" Target="../ink/ink1417.xml"/><Relationship Id="rId181" Type="http://schemas.openxmlformats.org/officeDocument/2006/relationships/image" Target="../media/image1358.png"/><Relationship Id="rId216" Type="http://schemas.openxmlformats.org/officeDocument/2006/relationships/customXml" Target="../ink/ink1445.xml"/><Relationship Id="rId237" Type="http://schemas.openxmlformats.org/officeDocument/2006/relationships/image" Target="../media/image1386.png"/><Relationship Id="rId258" Type="http://schemas.openxmlformats.org/officeDocument/2006/relationships/customXml" Target="../ink/ink1466.xml"/><Relationship Id="rId279" Type="http://schemas.openxmlformats.org/officeDocument/2006/relationships/image" Target="../media/image1407.png"/><Relationship Id="rId22" Type="http://schemas.openxmlformats.org/officeDocument/2006/relationships/customXml" Target="../ink/ink1348.xml"/><Relationship Id="rId43" Type="http://schemas.openxmlformats.org/officeDocument/2006/relationships/image" Target="../media/image1289.png"/><Relationship Id="rId64" Type="http://schemas.openxmlformats.org/officeDocument/2006/relationships/customXml" Target="../ink/ink1369.xml"/><Relationship Id="rId118" Type="http://schemas.openxmlformats.org/officeDocument/2006/relationships/customXml" Target="../ink/ink1396.xml"/><Relationship Id="rId139" Type="http://schemas.openxmlformats.org/officeDocument/2006/relationships/image" Target="../media/image1337.png"/><Relationship Id="rId85" Type="http://schemas.openxmlformats.org/officeDocument/2006/relationships/image" Target="../media/image1310.png"/><Relationship Id="rId150" Type="http://schemas.openxmlformats.org/officeDocument/2006/relationships/customXml" Target="../ink/ink1412.xml"/><Relationship Id="rId171" Type="http://schemas.openxmlformats.org/officeDocument/2006/relationships/image" Target="../media/image1353.png"/><Relationship Id="rId192" Type="http://schemas.openxmlformats.org/officeDocument/2006/relationships/customXml" Target="../ink/ink1433.xml"/><Relationship Id="rId206" Type="http://schemas.openxmlformats.org/officeDocument/2006/relationships/customXml" Target="../ink/ink1440.xml"/><Relationship Id="rId227" Type="http://schemas.openxmlformats.org/officeDocument/2006/relationships/image" Target="../media/image1381.png"/><Relationship Id="rId248" Type="http://schemas.openxmlformats.org/officeDocument/2006/relationships/customXml" Target="../ink/ink1461.xml"/><Relationship Id="rId269" Type="http://schemas.openxmlformats.org/officeDocument/2006/relationships/image" Target="../media/image1402.png"/><Relationship Id="rId12" Type="http://schemas.openxmlformats.org/officeDocument/2006/relationships/customXml" Target="../ink/ink1343.xml"/><Relationship Id="rId33" Type="http://schemas.openxmlformats.org/officeDocument/2006/relationships/image" Target="../media/image1284.png"/><Relationship Id="rId108" Type="http://schemas.openxmlformats.org/officeDocument/2006/relationships/customXml" Target="../ink/ink1391.xml"/><Relationship Id="rId129" Type="http://schemas.openxmlformats.org/officeDocument/2006/relationships/image" Target="../media/image1332.png"/><Relationship Id="rId280" Type="http://schemas.openxmlformats.org/officeDocument/2006/relationships/customXml" Target="../ink/ink1477.xml"/><Relationship Id="rId54" Type="http://schemas.openxmlformats.org/officeDocument/2006/relationships/customXml" Target="../ink/ink1364.xml"/><Relationship Id="rId75" Type="http://schemas.openxmlformats.org/officeDocument/2006/relationships/image" Target="../media/image1305.png"/><Relationship Id="rId96" Type="http://schemas.openxmlformats.org/officeDocument/2006/relationships/customXml" Target="../ink/ink1385.xml"/><Relationship Id="rId140" Type="http://schemas.openxmlformats.org/officeDocument/2006/relationships/customXml" Target="../ink/ink1407.xml"/><Relationship Id="rId161" Type="http://schemas.openxmlformats.org/officeDocument/2006/relationships/image" Target="../media/image1348.png"/><Relationship Id="rId182" Type="http://schemas.openxmlformats.org/officeDocument/2006/relationships/customXml" Target="../ink/ink1428.xml"/><Relationship Id="rId217" Type="http://schemas.openxmlformats.org/officeDocument/2006/relationships/image" Target="../media/image1376.png"/><Relationship Id="rId6" Type="http://schemas.openxmlformats.org/officeDocument/2006/relationships/customXml" Target="../ink/ink1340.xml"/><Relationship Id="rId238" Type="http://schemas.openxmlformats.org/officeDocument/2006/relationships/customXml" Target="../ink/ink1456.xml"/><Relationship Id="rId259" Type="http://schemas.openxmlformats.org/officeDocument/2006/relationships/image" Target="../media/image1397.png"/><Relationship Id="rId23" Type="http://schemas.openxmlformats.org/officeDocument/2006/relationships/image" Target="../media/image1279.png"/><Relationship Id="rId119" Type="http://schemas.openxmlformats.org/officeDocument/2006/relationships/image" Target="../media/image1327.png"/><Relationship Id="rId270" Type="http://schemas.openxmlformats.org/officeDocument/2006/relationships/customXml" Target="../ink/ink1472.xml"/><Relationship Id="rId44" Type="http://schemas.openxmlformats.org/officeDocument/2006/relationships/customXml" Target="../ink/ink1359.xml"/><Relationship Id="rId65" Type="http://schemas.openxmlformats.org/officeDocument/2006/relationships/image" Target="../media/image1300.png"/><Relationship Id="rId86" Type="http://schemas.openxmlformats.org/officeDocument/2006/relationships/customXml" Target="../ink/ink1380.xml"/><Relationship Id="rId130" Type="http://schemas.openxmlformats.org/officeDocument/2006/relationships/customXml" Target="../ink/ink1402.xml"/><Relationship Id="rId151" Type="http://schemas.openxmlformats.org/officeDocument/2006/relationships/image" Target="../media/image1343.png"/><Relationship Id="rId172" Type="http://schemas.openxmlformats.org/officeDocument/2006/relationships/customXml" Target="../ink/ink1423.xml"/><Relationship Id="rId193" Type="http://schemas.openxmlformats.org/officeDocument/2006/relationships/image" Target="../media/image1364.png"/><Relationship Id="rId207" Type="http://schemas.openxmlformats.org/officeDocument/2006/relationships/image" Target="../media/image1371.png"/><Relationship Id="rId228" Type="http://schemas.openxmlformats.org/officeDocument/2006/relationships/customXml" Target="../ink/ink1451.xml"/><Relationship Id="rId249" Type="http://schemas.openxmlformats.org/officeDocument/2006/relationships/image" Target="../media/image1392.png"/><Relationship Id="rId13" Type="http://schemas.openxmlformats.org/officeDocument/2006/relationships/image" Target="../media/image1275.png"/><Relationship Id="rId18" Type="http://schemas.openxmlformats.org/officeDocument/2006/relationships/customXml" Target="../ink/ink1346.xml"/><Relationship Id="rId39" Type="http://schemas.openxmlformats.org/officeDocument/2006/relationships/image" Target="../media/image1287.png"/><Relationship Id="rId109" Type="http://schemas.openxmlformats.org/officeDocument/2006/relationships/image" Target="../media/image1322.png"/><Relationship Id="rId260" Type="http://schemas.openxmlformats.org/officeDocument/2006/relationships/customXml" Target="../ink/ink1467.xml"/><Relationship Id="rId265" Type="http://schemas.openxmlformats.org/officeDocument/2006/relationships/image" Target="../media/image1400.png"/><Relationship Id="rId281" Type="http://schemas.openxmlformats.org/officeDocument/2006/relationships/image" Target="../media/image1408.png"/><Relationship Id="rId34" Type="http://schemas.openxmlformats.org/officeDocument/2006/relationships/customXml" Target="../ink/ink1354.xml"/><Relationship Id="rId50" Type="http://schemas.openxmlformats.org/officeDocument/2006/relationships/customXml" Target="../ink/ink1362.xml"/><Relationship Id="rId55" Type="http://schemas.openxmlformats.org/officeDocument/2006/relationships/image" Target="../media/image1295.png"/><Relationship Id="rId76" Type="http://schemas.openxmlformats.org/officeDocument/2006/relationships/customXml" Target="../ink/ink1375.xml"/><Relationship Id="rId97" Type="http://schemas.openxmlformats.org/officeDocument/2006/relationships/image" Target="../media/image1316.png"/><Relationship Id="rId104" Type="http://schemas.openxmlformats.org/officeDocument/2006/relationships/customXml" Target="../ink/ink1389.xml"/><Relationship Id="rId120" Type="http://schemas.openxmlformats.org/officeDocument/2006/relationships/customXml" Target="../ink/ink1397.xml"/><Relationship Id="rId125" Type="http://schemas.openxmlformats.org/officeDocument/2006/relationships/image" Target="../media/image1330.png"/><Relationship Id="rId141" Type="http://schemas.openxmlformats.org/officeDocument/2006/relationships/image" Target="../media/image1338.png"/><Relationship Id="rId146" Type="http://schemas.openxmlformats.org/officeDocument/2006/relationships/customXml" Target="../ink/ink1410.xml"/><Relationship Id="rId167" Type="http://schemas.openxmlformats.org/officeDocument/2006/relationships/image" Target="../media/image1351.png"/><Relationship Id="rId188" Type="http://schemas.openxmlformats.org/officeDocument/2006/relationships/customXml" Target="../ink/ink1431.xml"/><Relationship Id="rId7" Type="http://schemas.openxmlformats.org/officeDocument/2006/relationships/image" Target="../media/image1272.png"/><Relationship Id="rId71" Type="http://schemas.openxmlformats.org/officeDocument/2006/relationships/image" Target="../media/image1303.png"/><Relationship Id="rId92" Type="http://schemas.openxmlformats.org/officeDocument/2006/relationships/customXml" Target="../ink/ink1383.xml"/><Relationship Id="rId162" Type="http://schemas.openxmlformats.org/officeDocument/2006/relationships/customXml" Target="../ink/ink1418.xml"/><Relationship Id="rId183" Type="http://schemas.openxmlformats.org/officeDocument/2006/relationships/image" Target="../media/image1359.png"/><Relationship Id="rId213" Type="http://schemas.openxmlformats.org/officeDocument/2006/relationships/image" Target="../media/image1374.png"/><Relationship Id="rId218" Type="http://schemas.openxmlformats.org/officeDocument/2006/relationships/customXml" Target="../ink/ink1446.xml"/><Relationship Id="rId234" Type="http://schemas.openxmlformats.org/officeDocument/2006/relationships/customXml" Target="../ink/ink1454.xml"/><Relationship Id="rId239" Type="http://schemas.openxmlformats.org/officeDocument/2006/relationships/image" Target="../media/image1387.png"/><Relationship Id="rId2" Type="http://schemas.openxmlformats.org/officeDocument/2006/relationships/customXml" Target="../ink/ink1338.xml"/><Relationship Id="rId29" Type="http://schemas.openxmlformats.org/officeDocument/2006/relationships/image" Target="../media/image1282.png"/><Relationship Id="rId250" Type="http://schemas.openxmlformats.org/officeDocument/2006/relationships/customXml" Target="../ink/ink1462.xml"/><Relationship Id="rId255" Type="http://schemas.openxmlformats.org/officeDocument/2006/relationships/image" Target="../media/image1395.png"/><Relationship Id="rId271" Type="http://schemas.openxmlformats.org/officeDocument/2006/relationships/image" Target="../media/image1403.png"/><Relationship Id="rId276" Type="http://schemas.openxmlformats.org/officeDocument/2006/relationships/customXml" Target="../ink/ink1475.xml"/><Relationship Id="rId24" Type="http://schemas.openxmlformats.org/officeDocument/2006/relationships/customXml" Target="../ink/ink1349.xml"/><Relationship Id="rId40" Type="http://schemas.openxmlformats.org/officeDocument/2006/relationships/customXml" Target="../ink/ink1357.xml"/><Relationship Id="rId45" Type="http://schemas.openxmlformats.org/officeDocument/2006/relationships/image" Target="../media/image1290.png"/><Relationship Id="rId66" Type="http://schemas.openxmlformats.org/officeDocument/2006/relationships/customXml" Target="../ink/ink1370.xml"/><Relationship Id="rId87" Type="http://schemas.openxmlformats.org/officeDocument/2006/relationships/image" Target="../media/image1311.png"/><Relationship Id="rId110" Type="http://schemas.openxmlformats.org/officeDocument/2006/relationships/customXml" Target="../ink/ink1392.xml"/><Relationship Id="rId115" Type="http://schemas.openxmlformats.org/officeDocument/2006/relationships/image" Target="../media/image1325.png"/><Relationship Id="rId131" Type="http://schemas.openxmlformats.org/officeDocument/2006/relationships/image" Target="../media/image1333.png"/><Relationship Id="rId136" Type="http://schemas.openxmlformats.org/officeDocument/2006/relationships/customXml" Target="../ink/ink1405.xml"/><Relationship Id="rId157" Type="http://schemas.openxmlformats.org/officeDocument/2006/relationships/image" Target="../media/image1346.png"/><Relationship Id="rId178" Type="http://schemas.openxmlformats.org/officeDocument/2006/relationships/customXml" Target="../ink/ink1426.xml"/><Relationship Id="rId61" Type="http://schemas.openxmlformats.org/officeDocument/2006/relationships/image" Target="../media/image1298.png"/><Relationship Id="rId82" Type="http://schemas.openxmlformats.org/officeDocument/2006/relationships/customXml" Target="../ink/ink1378.xml"/><Relationship Id="rId152" Type="http://schemas.openxmlformats.org/officeDocument/2006/relationships/customXml" Target="../ink/ink1413.xml"/><Relationship Id="rId173" Type="http://schemas.openxmlformats.org/officeDocument/2006/relationships/image" Target="../media/image1354.png"/><Relationship Id="rId194" Type="http://schemas.openxmlformats.org/officeDocument/2006/relationships/customXml" Target="../ink/ink1434.xml"/><Relationship Id="rId199" Type="http://schemas.openxmlformats.org/officeDocument/2006/relationships/image" Target="../media/image1367.png"/><Relationship Id="rId203" Type="http://schemas.openxmlformats.org/officeDocument/2006/relationships/image" Target="../media/image1369.png"/><Relationship Id="rId208" Type="http://schemas.openxmlformats.org/officeDocument/2006/relationships/customXml" Target="../ink/ink1441.xml"/><Relationship Id="rId229" Type="http://schemas.openxmlformats.org/officeDocument/2006/relationships/image" Target="../media/image1382.png"/><Relationship Id="rId19" Type="http://schemas.openxmlformats.org/officeDocument/2006/relationships/image" Target="../media/image553.png"/><Relationship Id="rId224" Type="http://schemas.openxmlformats.org/officeDocument/2006/relationships/customXml" Target="../ink/ink1449.xml"/><Relationship Id="rId240" Type="http://schemas.openxmlformats.org/officeDocument/2006/relationships/customXml" Target="../ink/ink1457.xml"/><Relationship Id="rId245" Type="http://schemas.openxmlformats.org/officeDocument/2006/relationships/image" Target="../media/image1390.png"/><Relationship Id="rId261" Type="http://schemas.openxmlformats.org/officeDocument/2006/relationships/image" Target="../media/image1398.png"/><Relationship Id="rId266" Type="http://schemas.openxmlformats.org/officeDocument/2006/relationships/customXml" Target="../ink/ink1470.xml"/><Relationship Id="rId14" Type="http://schemas.openxmlformats.org/officeDocument/2006/relationships/customXml" Target="../ink/ink1344.xml"/><Relationship Id="rId30" Type="http://schemas.openxmlformats.org/officeDocument/2006/relationships/customXml" Target="../ink/ink1352.xml"/><Relationship Id="rId35" Type="http://schemas.openxmlformats.org/officeDocument/2006/relationships/image" Target="../media/image1285.png"/><Relationship Id="rId56" Type="http://schemas.openxmlformats.org/officeDocument/2006/relationships/customXml" Target="../ink/ink1365.xml"/><Relationship Id="rId77" Type="http://schemas.openxmlformats.org/officeDocument/2006/relationships/image" Target="../media/image1306.png"/><Relationship Id="rId100" Type="http://schemas.openxmlformats.org/officeDocument/2006/relationships/customXml" Target="../ink/ink1387.xml"/><Relationship Id="rId105" Type="http://schemas.openxmlformats.org/officeDocument/2006/relationships/image" Target="../media/image1320.png"/><Relationship Id="rId126" Type="http://schemas.openxmlformats.org/officeDocument/2006/relationships/customXml" Target="../ink/ink1400.xml"/><Relationship Id="rId147" Type="http://schemas.openxmlformats.org/officeDocument/2006/relationships/image" Target="../media/image1341.png"/><Relationship Id="rId168" Type="http://schemas.openxmlformats.org/officeDocument/2006/relationships/customXml" Target="../ink/ink1421.xml"/><Relationship Id="rId282" Type="http://schemas.openxmlformats.org/officeDocument/2006/relationships/customXml" Target="../ink/ink1478.xml"/><Relationship Id="rId8" Type="http://schemas.openxmlformats.org/officeDocument/2006/relationships/customXml" Target="../ink/ink1341.xml"/><Relationship Id="rId51" Type="http://schemas.openxmlformats.org/officeDocument/2006/relationships/image" Target="../media/image1293.png"/><Relationship Id="rId72" Type="http://schemas.openxmlformats.org/officeDocument/2006/relationships/customXml" Target="../ink/ink1373.xml"/><Relationship Id="rId93" Type="http://schemas.openxmlformats.org/officeDocument/2006/relationships/image" Target="../media/image1314.png"/><Relationship Id="rId98" Type="http://schemas.openxmlformats.org/officeDocument/2006/relationships/customXml" Target="../ink/ink1386.xml"/><Relationship Id="rId121" Type="http://schemas.openxmlformats.org/officeDocument/2006/relationships/image" Target="../media/image1328.png"/><Relationship Id="rId142" Type="http://schemas.openxmlformats.org/officeDocument/2006/relationships/customXml" Target="../ink/ink1408.xml"/><Relationship Id="rId163" Type="http://schemas.openxmlformats.org/officeDocument/2006/relationships/image" Target="../media/image1349.png"/><Relationship Id="rId184" Type="http://schemas.openxmlformats.org/officeDocument/2006/relationships/customXml" Target="../ink/ink1429.xml"/><Relationship Id="rId189" Type="http://schemas.openxmlformats.org/officeDocument/2006/relationships/image" Target="../media/image1362.png"/><Relationship Id="rId219" Type="http://schemas.openxmlformats.org/officeDocument/2006/relationships/image" Target="../media/image1377.png"/><Relationship Id="rId3" Type="http://schemas.openxmlformats.org/officeDocument/2006/relationships/image" Target="../media/image1270.png"/><Relationship Id="rId214" Type="http://schemas.openxmlformats.org/officeDocument/2006/relationships/customXml" Target="../ink/ink1444.xml"/><Relationship Id="rId230" Type="http://schemas.openxmlformats.org/officeDocument/2006/relationships/customXml" Target="../ink/ink1452.xml"/><Relationship Id="rId235" Type="http://schemas.openxmlformats.org/officeDocument/2006/relationships/image" Target="../media/image1385.png"/><Relationship Id="rId251" Type="http://schemas.openxmlformats.org/officeDocument/2006/relationships/image" Target="../media/image1393.png"/><Relationship Id="rId256" Type="http://schemas.openxmlformats.org/officeDocument/2006/relationships/customXml" Target="../ink/ink1465.xml"/><Relationship Id="rId277" Type="http://schemas.openxmlformats.org/officeDocument/2006/relationships/image" Target="../media/image1406.png"/><Relationship Id="rId25" Type="http://schemas.openxmlformats.org/officeDocument/2006/relationships/image" Target="../media/image1280.png"/><Relationship Id="rId46" Type="http://schemas.openxmlformats.org/officeDocument/2006/relationships/customXml" Target="../ink/ink1360.xml"/><Relationship Id="rId67" Type="http://schemas.openxmlformats.org/officeDocument/2006/relationships/image" Target="../media/image1301.png"/><Relationship Id="rId116" Type="http://schemas.openxmlformats.org/officeDocument/2006/relationships/customXml" Target="../ink/ink1395.xml"/><Relationship Id="rId137" Type="http://schemas.openxmlformats.org/officeDocument/2006/relationships/image" Target="../media/image1336.png"/><Relationship Id="rId158" Type="http://schemas.openxmlformats.org/officeDocument/2006/relationships/customXml" Target="../ink/ink1416.xml"/><Relationship Id="rId272" Type="http://schemas.openxmlformats.org/officeDocument/2006/relationships/customXml" Target="../ink/ink1473.xml"/><Relationship Id="rId20" Type="http://schemas.openxmlformats.org/officeDocument/2006/relationships/customXml" Target="../ink/ink1347.xml"/><Relationship Id="rId41" Type="http://schemas.openxmlformats.org/officeDocument/2006/relationships/image" Target="../media/image1288.png"/><Relationship Id="rId62" Type="http://schemas.openxmlformats.org/officeDocument/2006/relationships/customXml" Target="../ink/ink1368.xml"/><Relationship Id="rId83" Type="http://schemas.openxmlformats.org/officeDocument/2006/relationships/image" Target="../media/image1309.png"/><Relationship Id="rId88" Type="http://schemas.openxmlformats.org/officeDocument/2006/relationships/customXml" Target="../ink/ink1381.xml"/><Relationship Id="rId111" Type="http://schemas.openxmlformats.org/officeDocument/2006/relationships/image" Target="../media/image1323.png"/><Relationship Id="rId132" Type="http://schemas.openxmlformats.org/officeDocument/2006/relationships/customXml" Target="../ink/ink1403.xml"/><Relationship Id="rId153" Type="http://schemas.openxmlformats.org/officeDocument/2006/relationships/image" Target="../media/image1344.png"/><Relationship Id="rId174" Type="http://schemas.openxmlformats.org/officeDocument/2006/relationships/customXml" Target="../ink/ink1424.xml"/><Relationship Id="rId179" Type="http://schemas.openxmlformats.org/officeDocument/2006/relationships/image" Target="../media/image1357.png"/><Relationship Id="rId195" Type="http://schemas.openxmlformats.org/officeDocument/2006/relationships/image" Target="../media/image1365.png"/><Relationship Id="rId209" Type="http://schemas.openxmlformats.org/officeDocument/2006/relationships/image" Target="../media/image1372.png"/><Relationship Id="rId190" Type="http://schemas.openxmlformats.org/officeDocument/2006/relationships/customXml" Target="../ink/ink1432.xml"/><Relationship Id="rId204" Type="http://schemas.openxmlformats.org/officeDocument/2006/relationships/customXml" Target="../ink/ink1439.xml"/><Relationship Id="rId220" Type="http://schemas.openxmlformats.org/officeDocument/2006/relationships/customXml" Target="../ink/ink1447.xml"/><Relationship Id="rId225" Type="http://schemas.openxmlformats.org/officeDocument/2006/relationships/image" Target="../media/image1380.png"/><Relationship Id="rId241" Type="http://schemas.openxmlformats.org/officeDocument/2006/relationships/image" Target="../media/image1388.png"/><Relationship Id="rId246" Type="http://schemas.openxmlformats.org/officeDocument/2006/relationships/customXml" Target="../ink/ink1460.xml"/><Relationship Id="rId267" Type="http://schemas.openxmlformats.org/officeDocument/2006/relationships/image" Target="../media/image1401.png"/><Relationship Id="rId15" Type="http://schemas.openxmlformats.org/officeDocument/2006/relationships/image" Target="../media/image1276.png"/><Relationship Id="rId36" Type="http://schemas.openxmlformats.org/officeDocument/2006/relationships/customXml" Target="../ink/ink1355.xml"/><Relationship Id="rId57" Type="http://schemas.openxmlformats.org/officeDocument/2006/relationships/image" Target="../media/image1296.png"/><Relationship Id="rId106" Type="http://schemas.openxmlformats.org/officeDocument/2006/relationships/customXml" Target="../ink/ink1390.xml"/><Relationship Id="rId127" Type="http://schemas.openxmlformats.org/officeDocument/2006/relationships/image" Target="../media/image1331.png"/><Relationship Id="rId262" Type="http://schemas.openxmlformats.org/officeDocument/2006/relationships/customXml" Target="../ink/ink1468.xml"/><Relationship Id="rId283" Type="http://schemas.openxmlformats.org/officeDocument/2006/relationships/image" Target="../media/image1409.png"/><Relationship Id="rId10" Type="http://schemas.openxmlformats.org/officeDocument/2006/relationships/customXml" Target="../ink/ink1342.xml"/><Relationship Id="rId31" Type="http://schemas.openxmlformats.org/officeDocument/2006/relationships/image" Target="../media/image1283.png"/><Relationship Id="rId52" Type="http://schemas.openxmlformats.org/officeDocument/2006/relationships/customXml" Target="../ink/ink1363.xml"/><Relationship Id="rId73" Type="http://schemas.openxmlformats.org/officeDocument/2006/relationships/image" Target="../media/image1304.png"/><Relationship Id="rId78" Type="http://schemas.openxmlformats.org/officeDocument/2006/relationships/customXml" Target="../ink/ink1376.xml"/><Relationship Id="rId94" Type="http://schemas.openxmlformats.org/officeDocument/2006/relationships/customXml" Target="../ink/ink1384.xml"/><Relationship Id="rId99" Type="http://schemas.openxmlformats.org/officeDocument/2006/relationships/image" Target="../media/image1317.png"/><Relationship Id="rId101" Type="http://schemas.openxmlformats.org/officeDocument/2006/relationships/image" Target="../media/image1318.png"/><Relationship Id="rId122" Type="http://schemas.openxmlformats.org/officeDocument/2006/relationships/customXml" Target="../ink/ink1398.xml"/><Relationship Id="rId143" Type="http://schemas.openxmlformats.org/officeDocument/2006/relationships/image" Target="../media/image1339.png"/><Relationship Id="rId148" Type="http://schemas.openxmlformats.org/officeDocument/2006/relationships/customXml" Target="../ink/ink1411.xml"/><Relationship Id="rId164" Type="http://schemas.openxmlformats.org/officeDocument/2006/relationships/customXml" Target="../ink/ink1419.xml"/><Relationship Id="rId169" Type="http://schemas.openxmlformats.org/officeDocument/2006/relationships/image" Target="../media/image1352.png"/><Relationship Id="rId185" Type="http://schemas.openxmlformats.org/officeDocument/2006/relationships/image" Target="../media/image1360.png"/><Relationship Id="rId4" Type="http://schemas.openxmlformats.org/officeDocument/2006/relationships/customXml" Target="../ink/ink1339.xml"/><Relationship Id="rId9" Type="http://schemas.openxmlformats.org/officeDocument/2006/relationships/image" Target="../media/image1273.png"/><Relationship Id="rId180" Type="http://schemas.openxmlformats.org/officeDocument/2006/relationships/customXml" Target="../ink/ink1427.xml"/><Relationship Id="rId210" Type="http://schemas.openxmlformats.org/officeDocument/2006/relationships/customXml" Target="../ink/ink1442.xml"/><Relationship Id="rId215" Type="http://schemas.openxmlformats.org/officeDocument/2006/relationships/image" Target="../media/image1375.png"/><Relationship Id="rId236" Type="http://schemas.openxmlformats.org/officeDocument/2006/relationships/customXml" Target="../ink/ink1455.xml"/><Relationship Id="rId257" Type="http://schemas.openxmlformats.org/officeDocument/2006/relationships/image" Target="../media/image1396.png"/><Relationship Id="rId278" Type="http://schemas.openxmlformats.org/officeDocument/2006/relationships/customXml" Target="../ink/ink1476.xml"/><Relationship Id="rId26" Type="http://schemas.openxmlformats.org/officeDocument/2006/relationships/customXml" Target="../ink/ink1350.xml"/><Relationship Id="rId231" Type="http://schemas.openxmlformats.org/officeDocument/2006/relationships/image" Target="../media/image1383.png"/><Relationship Id="rId252" Type="http://schemas.openxmlformats.org/officeDocument/2006/relationships/customXml" Target="../ink/ink1463.xml"/><Relationship Id="rId273" Type="http://schemas.openxmlformats.org/officeDocument/2006/relationships/image" Target="../media/image1404.png"/><Relationship Id="rId47" Type="http://schemas.openxmlformats.org/officeDocument/2006/relationships/image" Target="../media/image1291.png"/><Relationship Id="rId68" Type="http://schemas.openxmlformats.org/officeDocument/2006/relationships/customXml" Target="../ink/ink1371.xml"/><Relationship Id="rId89" Type="http://schemas.openxmlformats.org/officeDocument/2006/relationships/image" Target="../media/image1312.png"/><Relationship Id="rId112" Type="http://schemas.openxmlformats.org/officeDocument/2006/relationships/customXml" Target="../ink/ink1393.xml"/><Relationship Id="rId133" Type="http://schemas.openxmlformats.org/officeDocument/2006/relationships/image" Target="../media/image1334.png"/><Relationship Id="rId154" Type="http://schemas.openxmlformats.org/officeDocument/2006/relationships/customXml" Target="../ink/ink1414.xml"/><Relationship Id="rId175" Type="http://schemas.openxmlformats.org/officeDocument/2006/relationships/image" Target="../media/image1355.png"/><Relationship Id="rId196" Type="http://schemas.openxmlformats.org/officeDocument/2006/relationships/customXml" Target="../ink/ink1435.xml"/><Relationship Id="rId200" Type="http://schemas.openxmlformats.org/officeDocument/2006/relationships/customXml" Target="../ink/ink1437.xml"/><Relationship Id="rId16" Type="http://schemas.openxmlformats.org/officeDocument/2006/relationships/customXml" Target="../ink/ink1345.xml"/><Relationship Id="rId221" Type="http://schemas.openxmlformats.org/officeDocument/2006/relationships/image" Target="../media/image1378.png"/><Relationship Id="rId242" Type="http://schemas.openxmlformats.org/officeDocument/2006/relationships/customXml" Target="../ink/ink1458.xml"/><Relationship Id="rId263" Type="http://schemas.openxmlformats.org/officeDocument/2006/relationships/image" Target="../media/image1399.png"/><Relationship Id="rId284" Type="http://schemas.openxmlformats.org/officeDocument/2006/relationships/customXml" Target="../ink/ink1479.xml"/><Relationship Id="rId37" Type="http://schemas.openxmlformats.org/officeDocument/2006/relationships/image" Target="../media/image1286.png"/><Relationship Id="rId58" Type="http://schemas.openxmlformats.org/officeDocument/2006/relationships/customXml" Target="../ink/ink1366.xml"/><Relationship Id="rId79" Type="http://schemas.openxmlformats.org/officeDocument/2006/relationships/image" Target="../media/image1307.png"/><Relationship Id="rId102" Type="http://schemas.openxmlformats.org/officeDocument/2006/relationships/customXml" Target="../ink/ink1388.xml"/><Relationship Id="rId123" Type="http://schemas.openxmlformats.org/officeDocument/2006/relationships/image" Target="../media/image1329.png"/><Relationship Id="rId144" Type="http://schemas.openxmlformats.org/officeDocument/2006/relationships/customXml" Target="../ink/ink1409.xml"/><Relationship Id="rId90" Type="http://schemas.openxmlformats.org/officeDocument/2006/relationships/customXml" Target="../ink/ink1382.xml"/><Relationship Id="rId165" Type="http://schemas.openxmlformats.org/officeDocument/2006/relationships/image" Target="../media/image1350.png"/><Relationship Id="rId186" Type="http://schemas.openxmlformats.org/officeDocument/2006/relationships/customXml" Target="../ink/ink1430.xml"/><Relationship Id="rId211" Type="http://schemas.openxmlformats.org/officeDocument/2006/relationships/image" Target="../media/image1373.png"/><Relationship Id="rId232" Type="http://schemas.openxmlformats.org/officeDocument/2006/relationships/customXml" Target="../ink/ink1453.xml"/><Relationship Id="rId253" Type="http://schemas.openxmlformats.org/officeDocument/2006/relationships/image" Target="../media/image1394.png"/><Relationship Id="rId274" Type="http://schemas.openxmlformats.org/officeDocument/2006/relationships/customXml" Target="../ink/ink1474.xml"/><Relationship Id="rId27" Type="http://schemas.openxmlformats.org/officeDocument/2006/relationships/image" Target="../media/image1281.png"/><Relationship Id="rId48" Type="http://schemas.openxmlformats.org/officeDocument/2006/relationships/customXml" Target="../ink/ink1361.xml"/><Relationship Id="rId69" Type="http://schemas.openxmlformats.org/officeDocument/2006/relationships/image" Target="../media/image1302.png"/><Relationship Id="rId113" Type="http://schemas.openxmlformats.org/officeDocument/2006/relationships/image" Target="../media/image1324.png"/><Relationship Id="rId134" Type="http://schemas.openxmlformats.org/officeDocument/2006/relationships/customXml" Target="../ink/ink1404.xml"/><Relationship Id="rId80" Type="http://schemas.openxmlformats.org/officeDocument/2006/relationships/customXml" Target="../ink/ink1377.xml"/><Relationship Id="rId155" Type="http://schemas.openxmlformats.org/officeDocument/2006/relationships/image" Target="../media/image1345.png"/><Relationship Id="rId176" Type="http://schemas.openxmlformats.org/officeDocument/2006/relationships/customXml" Target="../ink/ink1425.xml"/><Relationship Id="rId197" Type="http://schemas.openxmlformats.org/officeDocument/2006/relationships/image" Target="../media/image1366.png"/><Relationship Id="rId201" Type="http://schemas.openxmlformats.org/officeDocument/2006/relationships/image" Target="../media/image1368.png"/><Relationship Id="rId222" Type="http://schemas.openxmlformats.org/officeDocument/2006/relationships/customXml" Target="../ink/ink1448.xml"/><Relationship Id="rId243" Type="http://schemas.openxmlformats.org/officeDocument/2006/relationships/image" Target="../media/image1389.png"/><Relationship Id="rId264" Type="http://schemas.openxmlformats.org/officeDocument/2006/relationships/customXml" Target="../ink/ink1469.xml"/><Relationship Id="rId285" Type="http://schemas.openxmlformats.org/officeDocument/2006/relationships/image" Target="../media/image1410.png"/><Relationship Id="rId17" Type="http://schemas.openxmlformats.org/officeDocument/2006/relationships/image" Target="../media/image1277.png"/><Relationship Id="rId38" Type="http://schemas.openxmlformats.org/officeDocument/2006/relationships/customXml" Target="../ink/ink1356.xml"/><Relationship Id="rId59" Type="http://schemas.openxmlformats.org/officeDocument/2006/relationships/image" Target="../media/image1297.png"/><Relationship Id="rId103" Type="http://schemas.openxmlformats.org/officeDocument/2006/relationships/image" Target="../media/image1319.png"/><Relationship Id="rId124" Type="http://schemas.openxmlformats.org/officeDocument/2006/relationships/customXml" Target="../ink/ink1399.xml"/><Relationship Id="rId70" Type="http://schemas.openxmlformats.org/officeDocument/2006/relationships/customXml" Target="../ink/ink1372.xml"/><Relationship Id="rId91" Type="http://schemas.openxmlformats.org/officeDocument/2006/relationships/image" Target="../media/image1313.png"/><Relationship Id="rId145" Type="http://schemas.openxmlformats.org/officeDocument/2006/relationships/image" Target="../media/image1340.png"/><Relationship Id="rId166" Type="http://schemas.openxmlformats.org/officeDocument/2006/relationships/customXml" Target="../ink/ink1420.xml"/><Relationship Id="rId187" Type="http://schemas.openxmlformats.org/officeDocument/2006/relationships/image" Target="../media/image136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43.xml"/><Relationship Id="rId233" Type="http://schemas.openxmlformats.org/officeDocument/2006/relationships/image" Target="../media/image1384.png"/><Relationship Id="rId254" Type="http://schemas.openxmlformats.org/officeDocument/2006/relationships/customXml" Target="../ink/ink1464.xml"/><Relationship Id="rId28" Type="http://schemas.openxmlformats.org/officeDocument/2006/relationships/customXml" Target="../ink/ink1351.xml"/><Relationship Id="rId49" Type="http://schemas.openxmlformats.org/officeDocument/2006/relationships/image" Target="../media/image1292.png"/><Relationship Id="rId114" Type="http://schemas.openxmlformats.org/officeDocument/2006/relationships/customXml" Target="../ink/ink1394.xml"/><Relationship Id="rId275" Type="http://schemas.openxmlformats.org/officeDocument/2006/relationships/image" Target="../media/image1405.png"/><Relationship Id="rId60" Type="http://schemas.openxmlformats.org/officeDocument/2006/relationships/customXml" Target="../ink/ink1367.xml"/><Relationship Id="rId81" Type="http://schemas.openxmlformats.org/officeDocument/2006/relationships/image" Target="../media/image1308.png"/><Relationship Id="rId135" Type="http://schemas.openxmlformats.org/officeDocument/2006/relationships/image" Target="../media/image1335.png"/><Relationship Id="rId156" Type="http://schemas.openxmlformats.org/officeDocument/2006/relationships/customXml" Target="../ink/ink1415.xml"/><Relationship Id="rId177" Type="http://schemas.openxmlformats.org/officeDocument/2006/relationships/image" Target="../media/image1356.png"/><Relationship Id="rId198" Type="http://schemas.openxmlformats.org/officeDocument/2006/relationships/customXml" Target="../ink/ink1436.xml"/><Relationship Id="rId202" Type="http://schemas.openxmlformats.org/officeDocument/2006/relationships/customXml" Target="../ink/ink1438.xml"/><Relationship Id="rId223" Type="http://schemas.openxmlformats.org/officeDocument/2006/relationships/image" Target="../media/image1379.png"/><Relationship Id="rId244" Type="http://schemas.openxmlformats.org/officeDocument/2006/relationships/customXml" Target="../ink/ink1459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65.png"/><Relationship Id="rId21" Type="http://schemas.openxmlformats.org/officeDocument/2006/relationships/image" Target="../media/image1420.png"/><Relationship Id="rId42" Type="http://schemas.openxmlformats.org/officeDocument/2006/relationships/customXml" Target="../ink/ink1500.xml"/><Relationship Id="rId63" Type="http://schemas.openxmlformats.org/officeDocument/2006/relationships/image" Target="../media/image1439.png"/><Relationship Id="rId84" Type="http://schemas.openxmlformats.org/officeDocument/2006/relationships/image" Target="../media/image1449.png"/><Relationship Id="rId138" Type="http://schemas.openxmlformats.org/officeDocument/2006/relationships/customXml" Target="../ink/ink1550.xml"/><Relationship Id="rId159" Type="http://schemas.openxmlformats.org/officeDocument/2006/relationships/customXml" Target="../ink/ink1561.xml"/><Relationship Id="rId170" Type="http://schemas.openxmlformats.org/officeDocument/2006/relationships/image" Target="../media/image1490.png"/><Relationship Id="rId191" Type="http://schemas.openxmlformats.org/officeDocument/2006/relationships/image" Target="../media/image1500.png"/><Relationship Id="rId196" Type="http://schemas.openxmlformats.org/officeDocument/2006/relationships/customXml" Target="../ink/ink1580.xml"/><Relationship Id="rId16" Type="http://schemas.openxmlformats.org/officeDocument/2006/relationships/customXml" Target="../ink/ink1487.xml"/><Relationship Id="rId107" Type="http://schemas.openxmlformats.org/officeDocument/2006/relationships/image" Target="../media/image1460.png"/><Relationship Id="rId11" Type="http://schemas.openxmlformats.org/officeDocument/2006/relationships/image" Target="../media/image1415.png"/><Relationship Id="rId32" Type="http://schemas.openxmlformats.org/officeDocument/2006/relationships/customXml" Target="../ink/ink1495.xml"/><Relationship Id="rId37" Type="http://schemas.openxmlformats.org/officeDocument/2006/relationships/image" Target="../media/image1427.png"/><Relationship Id="rId53" Type="http://schemas.openxmlformats.org/officeDocument/2006/relationships/image" Target="../media/image1435.png"/><Relationship Id="rId58" Type="http://schemas.openxmlformats.org/officeDocument/2006/relationships/customXml" Target="../ink/ink1508.xml"/><Relationship Id="rId74" Type="http://schemas.openxmlformats.org/officeDocument/2006/relationships/customXml" Target="../ink/ink1516.xml"/><Relationship Id="rId79" Type="http://schemas.openxmlformats.org/officeDocument/2006/relationships/customXml" Target="../ink/ink1519.xml"/><Relationship Id="rId102" Type="http://schemas.openxmlformats.org/officeDocument/2006/relationships/customXml" Target="../ink/ink1531.xml"/><Relationship Id="rId123" Type="http://schemas.openxmlformats.org/officeDocument/2006/relationships/customXml" Target="../ink/ink1542.xml"/><Relationship Id="rId128" Type="http://schemas.openxmlformats.org/officeDocument/2006/relationships/image" Target="../media/image1470.png"/><Relationship Id="rId144" Type="http://schemas.openxmlformats.org/officeDocument/2006/relationships/customXml" Target="../ink/ink1553.xml"/><Relationship Id="rId149" Type="http://schemas.openxmlformats.org/officeDocument/2006/relationships/customXml" Target="../ink/ink1556.xml"/><Relationship Id="rId5" Type="http://schemas.openxmlformats.org/officeDocument/2006/relationships/image" Target="../media/image1412.png"/><Relationship Id="rId90" Type="http://schemas.openxmlformats.org/officeDocument/2006/relationships/image" Target="../media/image1452.png"/><Relationship Id="rId95" Type="http://schemas.openxmlformats.org/officeDocument/2006/relationships/customXml" Target="../ink/ink1527.xml"/><Relationship Id="rId160" Type="http://schemas.openxmlformats.org/officeDocument/2006/relationships/image" Target="../media/image1485.png"/><Relationship Id="rId165" Type="http://schemas.openxmlformats.org/officeDocument/2006/relationships/customXml" Target="../ink/ink1564.xml"/><Relationship Id="rId181" Type="http://schemas.openxmlformats.org/officeDocument/2006/relationships/customXml" Target="../ink/ink1572.xml"/><Relationship Id="rId186" Type="http://schemas.openxmlformats.org/officeDocument/2006/relationships/image" Target="../media/image1498.png"/><Relationship Id="rId22" Type="http://schemas.openxmlformats.org/officeDocument/2006/relationships/customXml" Target="../ink/ink1490.xml"/><Relationship Id="rId27" Type="http://schemas.openxmlformats.org/officeDocument/2006/relationships/image" Target="../media/image553.png"/><Relationship Id="rId43" Type="http://schemas.openxmlformats.org/officeDocument/2006/relationships/image" Target="../media/image1430.png"/><Relationship Id="rId48" Type="http://schemas.openxmlformats.org/officeDocument/2006/relationships/customXml" Target="../ink/ink1503.xml"/><Relationship Id="rId64" Type="http://schemas.openxmlformats.org/officeDocument/2006/relationships/customXml" Target="../ink/ink1511.xml"/><Relationship Id="rId69" Type="http://schemas.openxmlformats.org/officeDocument/2006/relationships/image" Target="../media/image1442.png"/><Relationship Id="rId113" Type="http://schemas.openxmlformats.org/officeDocument/2006/relationships/image" Target="../media/image1463.png"/><Relationship Id="rId118" Type="http://schemas.openxmlformats.org/officeDocument/2006/relationships/customXml" Target="../ink/ink1539.xml"/><Relationship Id="rId134" Type="http://schemas.openxmlformats.org/officeDocument/2006/relationships/image" Target="../media/image1473.png"/><Relationship Id="rId139" Type="http://schemas.openxmlformats.org/officeDocument/2006/relationships/image" Target="../media/image1475.png"/><Relationship Id="rId80" Type="http://schemas.openxmlformats.org/officeDocument/2006/relationships/image" Target="../media/image1447.png"/><Relationship Id="rId85" Type="http://schemas.openxmlformats.org/officeDocument/2006/relationships/customXml" Target="../ink/ink1522.xml"/><Relationship Id="rId150" Type="http://schemas.openxmlformats.org/officeDocument/2006/relationships/image" Target="../media/image1480.png"/><Relationship Id="rId155" Type="http://schemas.openxmlformats.org/officeDocument/2006/relationships/customXml" Target="../ink/ink1559.xml"/><Relationship Id="rId171" Type="http://schemas.openxmlformats.org/officeDocument/2006/relationships/customXml" Target="../ink/ink1567.xml"/><Relationship Id="rId176" Type="http://schemas.openxmlformats.org/officeDocument/2006/relationships/image" Target="../media/image1493.png"/><Relationship Id="rId192" Type="http://schemas.openxmlformats.org/officeDocument/2006/relationships/customXml" Target="../ink/ink1578.xml"/><Relationship Id="rId197" Type="http://schemas.openxmlformats.org/officeDocument/2006/relationships/image" Target="../media/image1503.png"/><Relationship Id="rId12" Type="http://schemas.openxmlformats.org/officeDocument/2006/relationships/customXml" Target="../ink/ink1485.xml"/><Relationship Id="rId17" Type="http://schemas.openxmlformats.org/officeDocument/2006/relationships/image" Target="../media/image1418.png"/><Relationship Id="rId33" Type="http://schemas.openxmlformats.org/officeDocument/2006/relationships/image" Target="../media/image1425.png"/><Relationship Id="rId38" Type="http://schemas.openxmlformats.org/officeDocument/2006/relationships/customXml" Target="../ink/ink1498.xml"/><Relationship Id="rId59" Type="http://schemas.openxmlformats.org/officeDocument/2006/relationships/image" Target="../media/image1437.png"/><Relationship Id="rId103" Type="http://schemas.openxmlformats.org/officeDocument/2006/relationships/image" Target="../media/image1458.png"/><Relationship Id="rId108" Type="http://schemas.openxmlformats.org/officeDocument/2006/relationships/customXml" Target="../ink/ink1534.xml"/><Relationship Id="rId124" Type="http://schemas.openxmlformats.org/officeDocument/2006/relationships/image" Target="../media/image1468.png"/><Relationship Id="rId129" Type="http://schemas.openxmlformats.org/officeDocument/2006/relationships/customXml" Target="../ink/ink1545.xml"/><Relationship Id="rId54" Type="http://schemas.openxmlformats.org/officeDocument/2006/relationships/customXml" Target="../ink/ink1506.xml"/><Relationship Id="rId70" Type="http://schemas.openxmlformats.org/officeDocument/2006/relationships/customXml" Target="../ink/ink1514.xml"/><Relationship Id="rId75" Type="http://schemas.openxmlformats.org/officeDocument/2006/relationships/image" Target="../media/image1445.png"/><Relationship Id="rId91" Type="http://schemas.openxmlformats.org/officeDocument/2006/relationships/customXml" Target="../ink/ink1525.xml"/><Relationship Id="rId96" Type="http://schemas.openxmlformats.org/officeDocument/2006/relationships/image" Target="../media/image1455.png"/><Relationship Id="rId140" Type="http://schemas.openxmlformats.org/officeDocument/2006/relationships/customXml" Target="../ink/ink1551.xml"/><Relationship Id="rId145" Type="http://schemas.openxmlformats.org/officeDocument/2006/relationships/image" Target="../media/image1478.png"/><Relationship Id="rId161" Type="http://schemas.openxmlformats.org/officeDocument/2006/relationships/customXml" Target="../ink/ink1562.xml"/><Relationship Id="rId166" Type="http://schemas.openxmlformats.org/officeDocument/2006/relationships/image" Target="../media/image1488.png"/><Relationship Id="rId182" Type="http://schemas.openxmlformats.org/officeDocument/2006/relationships/image" Target="../media/image1496.png"/><Relationship Id="rId187" Type="http://schemas.openxmlformats.org/officeDocument/2006/relationships/customXml" Target="../ink/ink15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2.xml"/><Relationship Id="rId23" Type="http://schemas.openxmlformats.org/officeDocument/2006/relationships/image" Target="../media/image1421.png"/><Relationship Id="rId28" Type="http://schemas.openxmlformats.org/officeDocument/2006/relationships/customXml" Target="../ink/ink1493.xml"/><Relationship Id="rId49" Type="http://schemas.openxmlformats.org/officeDocument/2006/relationships/image" Target="../media/image1433.png"/><Relationship Id="rId114" Type="http://schemas.openxmlformats.org/officeDocument/2006/relationships/customXml" Target="../ink/ink1537.xml"/><Relationship Id="rId119" Type="http://schemas.openxmlformats.org/officeDocument/2006/relationships/image" Target="../media/image1466.png"/><Relationship Id="rId44" Type="http://schemas.openxmlformats.org/officeDocument/2006/relationships/customXml" Target="../ink/ink1501.xml"/><Relationship Id="rId60" Type="http://schemas.openxmlformats.org/officeDocument/2006/relationships/customXml" Target="../ink/ink1509.xml"/><Relationship Id="rId65" Type="http://schemas.openxmlformats.org/officeDocument/2006/relationships/image" Target="../media/image1440.png"/><Relationship Id="rId81" Type="http://schemas.openxmlformats.org/officeDocument/2006/relationships/customXml" Target="../ink/ink1520.xml"/><Relationship Id="rId86" Type="http://schemas.openxmlformats.org/officeDocument/2006/relationships/image" Target="../media/image1450.png"/><Relationship Id="rId130" Type="http://schemas.openxmlformats.org/officeDocument/2006/relationships/image" Target="../media/image1471.png"/><Relationship Id="rId135" Type="http://schemas.openxmlformats.org/officeDocument/2006/relationships/customXml" Target="../ink/ink1548.xml"/><Relationship Id="rId151" Type="http://schemas.openxmlformats.org/officeDocument/2006/relationships/customXml" Target="../ink/ink1557.xml"/><Relationship Id="rId156" Type="http://schemas.openxmlformats.org/officeDocument/2006/relationships/image" Target="../media/image1483.png"/><Relationship Id="rId177" Type="http://schemas.openxmlformats.org/officeDocument/2006/relationships/customXml" Target="../ink/ink1570.xml"/><Relationship Id="rId198" Type="http://schemas.openxmlformats.org/officeDocument/2006/relationships/customXml" Target="../ink/ink1581.xml"/><Relationship Id="rId172" Type="http://schemas.openxmlformats.org/officeDocument/2006/relationships/image" Target="../media/image1491.png"/><Relationship Id="rId193" Type="http://schemas.openxmlformats.org/officeDocument/2006/relationships/image" Target="../media/image1501.png"/><Relationship Id="rId13" Type="http://schemas.openxmlformats.org/officeDocument/2006/relationships/image" Target="../media/image1416.png"/><Relationship Id="rId18" Type="http://schemas.openxmlformats.org/officeDocument/2006/relationships/customXml" Target="../ink/ink1488.xml"/><Relationship Id="rId39" Type="http://schemas.openxmlformats.org/officeDocument/2006/relationships/image" Target="../media/image1428.png"/><Relationship Id="rId109" Type="http://schemas.openxmlformats.org/officeDocument/2006/relationships/image" Target="../media/image1461.png"/><Relationship Id="rId34" Type="http://schemas.openxmlformats.org/officeDocument/2006/relationships/customXml" Target="../ink/ink1496.xml"/><Relationship Id="rId50" Type="http://schemas.openxmlformats.org/officeDocument/2006/relationships/customXml" Target="../ink/ink1504.xml"/><Relationship Id="rId55" Type="http://schemas.openxmlformats.org/officeDocument/2006/relationships/image" Target="../media/image1436.png"/><Relationship Id="rId76" Type="http://schemas.openxmlformats.org/officeDocument/2006/relationships/customXml" Target="../ink/ink1517.xml"/><Relationship Id="rId97" Type="http://schemas.openxmlformats.org/officeDocument/2006/relationships/customXml" Target="../ink/ink1528.xml"/><Relationship Id="rId104" Type="http://schemas.openxmlformats.org/officeDocument/2006/relationships/customXml" Target="../ink/ink1532.xml"/><Relationship Id="rId120" Type="http://schemas.openxmlformats.org/officeDocument/2006/relationships/customXml" Target="../ink/ink1540.xml"/><Relationship Id="rId125" Type="http://schemas.openxmlformats.org/officeDocument/2006/relationships/customXml" Target="../ink/ink1543.xml"/><Relationship Id="rId141" Type="http://schemas.openxmlformats.org/officeDocument/2006/relationships/image" Target="../media/image1476.png"/><Relationship Id="rId146" Type="http://schemas.openxmlformats.org/officeDocument/2006/relationships/customXml" Target="../ink/ink1554.xml"/><Relationship Id="rId167" Type="http://schemas.openxmlformats.org/officeDocument/2006/relationships/customXml" Target="../ink/ink1565.xml"/><Relationship Id="rId188" Type="http://schemas.openxmlformats.org/officeDocument/2006/relationships/image" Target="../media/image1499.png"/><Relationship Id="rId7" Type="http://schemas.openxmlformats.org/officeDocument/2006/relationships/image" Target="../media/image1413.png"/><Relationship Id="rId71" Type="http://schemas.openxmlformats.org/officeDocument/2006/relationships/image" Target="../media/image1443.png"/><Relationship Id="rId92" Type="http://schemas.openxmlformats.org/officeDocument/2006/relationships/image" Target="../media/image1453.png"/><Relationship Id="rId162" Type="http://schemas.openxmlformats.org/officeDocument/2006/relationships/image" Target="../media/image1486.png"/><Relationship Id="rId183" Type="http://schemas.openxmlformats.org/officeDocument/2006/relationships/customXml" Target="../ink/ink1573.xml"/><Relationship Id="rId2" Type="http://schemas.openxmlformats.org/officeDocument/2006/relationships/customXml" Target="../ink/ink1480.xml"/><Relationship Id="rId29" Type="http://schemas.openxmlformats.org/officeDocument/2006/relationships/image" Target="../media/image1423.png"/><Relationship Id="rId24" Type="http://schemas.openxmlformats.org/officeDocument/2006/relationships/customXml" Target="../ink/ink1491.xml"/><Relationship Id="rId40" Type="http://schemas.openxmlformats.org/officeDocument/2006/relationships/customXml" Target="../ink/ink1499.xml"/><Relationship Id="rId45" Type="http://schemas.openxmlformats.org/officeDocument/2006/relationships/image" Target="../media/image1431.png"/><Relationship Id="rId66" Type="http://schemas.openxmlformats.org/officeDocument/2006/relationships/customXml" Target="../ink/ink1512.xml"/><Relationship Id="rId87" Type="http://schemas.openxmlformats.org/officeDocument/2006/relationships/customXml" Target="../ink/ink1523.xml"/><Relationship Id="rId110" Type="http://schemas.openxmlformats.org/officeDocument/2006/relationships/customXml" Target="../ink/ink1535.xml"/><Relationship Id="rId115" Type="http://schemas.openxmlformats.org/officeDocument/2006/relationships/image" Target="../media/image1464.png"/><Relationship Id="rId131" Type="http://schemas.openxmlformats.org/officeDocument/2006/relationships/customXml" Target="../ink/ink1546.xml"/><Relationship Id="rId136" Type="http://schemas.openxmlformats.org/officeDocument/2006/relationships/image" Target="../media/image1474.png"/><Relationship Id="rId157" Type="http://schemas.openxmlformats.org/officeDocument/2006/relationships/customXml" Target="../ink/ink1560.xml"/><Relationship Id="rId178" Type="http://schemas.openxmlformats.org/officeDocument/2006/relationships/image" Target="../media/image1494.png"/><Relationship Id="rId61" Type="http://schemas.openxmlformats.org/officeDocument/2006/relationships/image" Target="../media/image1438.png"/><Relationship Id="rId82" Type="http://schemas.openxmlformats.org/officeDocument/2006/relationships/image" Target="../media/image1448.png"/><Relationship Id="rId152" Type="http://schemas.openxmlformats.org/officeDocument/2006/relationships/image" Target="../media/image1481.png"/><Relationship Id="rId173" Type="http://schemas.openxmlformats.org/officeDocument/2006/relationships/customXml" Target="../ink/ink1568.xml"/><Relationship Id="rId194" Type="http://schemas.openxmlformats.org/officeDocument/2006/relationships/customXml" Target="../ink/ink1579.xml"/><Relationship Id="rId199" Type="http://schemas.openxmlformats.org/officeDocument/2006/relationships/image" Target="../media/image1504.png"/><Relationship Id="rId19" Type="http://schemas.openxmlformats.org/officeDocument/2006/relationships/image" Target="../media/image1419.png"/><Relationship Id="rId14" Type="http://schemas.openxmlformats.org/officeDocument/2006/relationships/customXml" Target="../ink/ink1486.xml"/><Relationship Id="rId30" Type="http://schemas.openxmlformats.org/officeDocument/2006/relationships/customXml" Target="../ink/ink1494.xml"/><Relationship Id="rId35" Type="http://schemas.openxmlformats.org/officeDocument/2006/relationships/image" Target="../media/image1426.png"/><Relationship Id="rId56" Type="http://schemas.openxmlformats.org/officeDocument/2006/relationships/customXml" Target="../ink/ink1507.xml"/><Relationship Id="rId77" Type="http://schemas.openxmlformats.org/officeDocument/2006/relationships/image" Target="../media/image1446.png"/><Relationship Id="rId100" Type="http://schemas.openxmlformats.org/officeDocument/2006/relationships/image" Target="../media/image1457.png"/><Relationship Id="rId105" Type="http://schemas.openxmlformats.org/officeDocument/2006/relationships/image" Target="../media/image1459.png"/><Relationship Id="rId126" Type="http://schemas.openxmlformats.org/officeDocument/2006/relationships/image" Target="../media/image1469.png"/><Relationship Id="rId147" Type="http://schemas.openxmlformats.org/officeDocument/2006/relationships/image" Target="../media/image1479.png"/><Relationship Id="rId168" Type="http://schemas.openxmlformats.org/officeDocument/2006/relationships/image" Target="../media/image1489.png"/><Relationship Id="rId8" Type="http://schemas.openxmlformats.org/officeDocument/2006/relationships/customXml" Target="../ink/ink1483.xml"/><Relationship Id="rId51" Type="http://schemas.openxmlformats.org/officeDocument/2006/relationships/image" Target="../media/image1434.png"/><Relationship Id="rId72" Type="http://schemas.openxmlformats.org/officeDocument/2006/relationships/customXml" Target="../ink/ink1515.xml"/><Relationship Id="rId93" Type="http://schemas.openxmlformats.org/officeDocument/2006/relationships/customXml" Target="../ink/ink1526.xml"/><Relationship Id="rId98" Type="http://schemas.openxmlformats.org/officeDocument/2006/relationships/image" Target="../media/image1456.png"/><Relationship Id="rId121" Type="http://schemas.openxmlformats.org/officeDocument/2006/relationships/image" Target="../media/image1467.png"/><Relationship Id="rId142" Type="http://schemas.openxmlformats.org/officeDocument/2006/relationships/customXml" Target="../ink/ink1552.xml"/><Relationship Id="rId163" Type="http://schemas.openxmlformats.org/officeDocument/2006/relationships/customXml" Target="../ink/ink1563.xml"/><Relationship Id="rId184" Type="http://schemas.openxmlformats.org/officeDocument/2006/relationships/image" Target="../media/image1497.png"/><Relationship Id="rId189" Type="http://schemas.openxmlformats.org/officeDocument/2006/relationships/customXml" Target="../ink/ink1576.xml"/><Relationship Id="rId3" Type="http://schemas.openxmlformats.org/officeDocument/2006/relationships/image" Target="../media/image1411.png"/><Relationship Id="rId25" Type="http://schemas.openxmlformats.org/officeDocument/2006/relationships/image" Target="../media/image1422.png"/><Relationship Id="rId46" Type="http://schemas.openxmlformats.org/officeDocument/2006/relationships/customXml" Target="../ink/ink1502.xml"/><Relationship Id="rId67" Type="http://schemas.openxmlformats.org/officeDocument/2006/relationships/image" Target="../media/image1441.png"/><Relationship Id="rId116" Type="http://schemas.openxmlformats.org/officeDocument/2006/relationships/customXml" Target="../ink/ink1538.xml"/><Relationship Id="rId137" Type="http://schemas.openxmlformats.org/officeDocument/2006/relationships/customXml" Target="../ink/ink1549.xml"/><Relationship Id="rId158" Type="http://schemas.openxmlformats.org/officeDocument/2006/relationships/image" Target="../media/image1484.png"/><Relationship Id="rId20" Type="http://schemas.openxmlformats.org/officeDocument/2006/relationships/customXml" Target="../ink/ink1489.xml"/><Relationship Id="rId41" Type="http://schemas.openxmlformats.org/officeDocument/2006/relationships/image" Target="../media/image1429.png"/><Relationship Id="rId62" Type="http://schemas.openxmlformats.org/officeDocument/2006/relationships/customXml" Target="../ink/ink1510.xml"/><Relationship Id="rId83" Type="http://schemas.openxmlformats.org/officeDocument/2006/relationships/customXml" Target="../ink/ink1521.xml"/><Relationship Id="rId88" Type="http://schemas.openxmlformats.org/officeDocument/2006/relationships/image" Target="../media/image1451.png"/><Relationship Id="rId111" Type="http://schemas.openxmlformats.org/officeDocument/2006/relationships/image" Target="../media/image1462.png"/><Relationship Id="rId132" Type="http://schemas.openxmlformats.org/officeDocument/2006/relationships/image" Target="../media/image1472.png"/><Relationship Id="rId153" Type="http://schemas.openxmlformats.org/officeDocument/2006/relationships/customXml" Target="../ink/ink1558.xml"/><Relationship Id="rId174" Type="http://schemas.openxmlformats.org/officeDocument/2006/relationships/image" Target="../media/image1492.png"/><Relationship Id="rId179" Type="http://schemas.openxmlformats.org/officeDocument/2006/relationships/customXml" Target="../ink/ink1571.xml"/><Relationship Id="rId195" Type="http://schemas.openxmlformats.org/officeDocument/2006/relationships/image" Target="../media/image1502.png"/><Relationship Id="rId190" Type="http://schemas.openxmlformats.org/officeDocument/2006/relationships/customXml" Target="../ink/ink1577.xml"/><Relationship Id="rId15" Type="http://schemas.openxmlformats.org/officeDocument/2006/relationships/image" Target="../media/image1417.png"/><Relationship Id="rId36" Type="http://schemas.openxmlformats.org/officeDocument/2006/relationships/customXml" Target="../ink/ink1497.xml"/><Relationship Id="rId57" Type="http://schemas.openxmlformats.org/officeDocument/2006/relationships/image" Target="../media/image795.png"/><Relationship Id="rId106" Type="http://schemas.openxmlformats.org/officeDocument/2006/relationships/customXml" Target="../ink/ink1533.xml"/><Relationship Id="rId127" Type="http://schemas.openxmlformats.org/officeDocument/2006/relationships/customXml" Target="../ink/ink1544.xml"/><Relationship Id="rId10" Type="http://schemas.openxmlformats.org/officeDocument/2006/relationships/customXml" Target="../ink/ink1484.xml"/><Relationship Id="rId31" Type="http://schemas.openxmlformats.org/officeDocument/2006/relationships/image" Target="../media/image1424.png"/><Relationship Id="rId52" Type="http://schemas.openxmlformats.org/officeDocument/2006/relationships/customXml" Target="../ink/ink1505.xml"/><Relationship Id="rId73" Type="http://schemas.openxmlformats.org/officeDocument/2006/relationships/image" Target="../media/image1444.png"/><Relationship Id="rId78" Type="http://schemas.openxmlformats.org/officeDocument/2006/relationships/customXml" Target="../ink/ink1518.xml"/><Relationship Id="rId94" Type="http://schemas.openxmlformats.org/officeDocument/2006/relationships/image" Target="../media/image1454.png"/><Relationship Id="rId99" Type="http://schemas.openxmlformats.org/officeDocument/2006/relationships/customXml" Target="../ink/ink1529.xml"/><Relationship Id="rId101" Type="http://schemas.openxmlformats.org/officeDocument/2006/relationships/customXml" Target="../ink/ink1530.xml"/><Relationship Id="rId122" Type="http://schemas.openxmlformats.org/officeDocument/2006/relationships/customXml" Target="../ink/ink1541.xml"/><Relationship Id="rId143" Type="http://schemas.openxmlformats.org/officeDocument/2006/relationships/image" Target="../media/image1477.png"/><Relationship Id="rId148" Type="http://schemas.openxmlformats.org/officeDocument/2006/relationships/customXml" Target="../ink/ink1555.xml"/><Relationship Id="rId164" Type="http://schemas.openxmlformats.org/officeDocument/2006/relationships/image" Target="../media/image1487.png"/><Relationship Id="rId169" Type="http://schemas.openxmlformats.org/officeDocument/2006/relationships/customXml" Target="../ink/ink1566.xml"/><Relationship Id="rId185" Type="http://schemas.openxmlformats.org/officeDocument/2006/relationships/customXml" Target="../ink/ink1574.xml"/><Relationship Id="rId4" Type="http://schemas.openxmlformats.org/officeDocument/2006/relationships/customXml" Target="../ink/ink1481.xml"/><Relationship Id="rId9" Type="http://schemas.openxmlformats.org/officeDocument/2006/relationships/image" Target="../media/image1414.png"/><Relationship Id="rId180" Type="http://schemas.openxmlformats.org/officeDocument/2006/relationships/image" Target="../media/image1495.png"/><Relationship Id="rId26" Type="http://schemas.openxmlformats.org/officeDocument/2006/relationships/customXml" Target="../ink/ink1492.xml"/><Relationship Id="rId47" Type="http://schemas.openxmlformats.org/officeDocument/2006/relationships/image" Target="../media/image1432.png"/><Relationship Id="rId68" Type="http://schemas.openxmlformats.org/officeDocument/2006/relationships/customXml" Target="../ink/ink1513.xml"/><Relationship Id="rId89" Type="http://schemas.openxmlformats.org/officeDocument/2006/relationships/customXml" Target="../ink/ink1524.xml"/><Relationship Id="rId112" Type="http://schemas.openxmlformats.org/officeDocument/2006/relationships/customXml" Target="../ink/ink1536.xml"/><Relationship Id="rId133" Type="http://schemas.openxmlformats.org/officeDocument/2006/relationships/customXml" Target="../ink/ink1547.xml"/><Relationship Id="rId154" Type="http://schemas.openxmlformats.org/officeDocument/2006/relationships/image" Target="../media/image1482.png"/><Relationship Id="rId175" Type="http://schemas.openxmlformats.org/officeDocument/2006/relationships/customXml" Target="../ink/ink1569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31.xml"/><Relationship Id="rId26" Type="http://schemas.openxmlformats.org/officeDocument/2006/relationships/customXml" Target="../ink/ink35.xml"/><Relationship Id="rId39" Type="http://schemas.openxmlformats.org/officeDocument/2006/relationships/image" Target="../media/image41.png"/><Relationship Id="rId21" Type="http://schemas.openxmlformats.org/officeDocument/2006/relationships/image" Target="../media/image32.png"/><Relationship Id="rId34" Type="http://schemas.openxmlformats.org/officeDocument/2006/relationships/customXml" Target="../ink/ink39.xml"/><Relationship Id="rId42" Type="http://schemas.openxmlformats.org/officeDocument/2006/relationships/customXml" Target="../ink/ink43.xml"/><Relationship Id="rId47" Type="http://schemas.openxmlformats.org/officeDocument/2006/relationships/image" Target="../media/image45.png"/><Relationship Id="rId50" Type="http://schemas.openxmlformats.org/officeDocument/2006/relationships/customXml" Target="../ink/ink47.xml"/><Relationship Id="rId55" Type="http://schemas.openxmlformats.org/officeDocument/2006/relationships/image" Target="../media/image49.png"/><Relationship Id="rId63" Type="http://schemas.openxmlformats.org/officeDocument/2006/relationships/image" Target="../media/image53.png"/><Relationship Id="rId7" Type="http://schemas.openxmlformats.org/officeDocument/2006/relationships/image" Target="../media/image25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29" Type="http://schemas.openxmlformats.org/officeDocument/2006/relationships/image" Target="../media/image36.png"/><Relationship Id="rId41" Type="http://schemas.openxmlformats.org/officeDocument/2006/relationships/image" Target="../media/image42.png"/><Relationship Id="rId54" Type="http://schemas.openxmlformats.org/officeDocument/2006/relationships/customXml" Target="../ink/ink49.xml"/><Relationship Id="rId62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27.png"/><Relationship Id="rId24" Type="http://schemas.openxmlformats.org/officeDocument/2006/relationships/customXml" Target="../ink/ink34.xml"/><Relationship Id="rId32" Type="http://schemas.openxmlformats.org/officeDocument/2006/relationships/customXml" Target="../ink/ink38.xml"/><Relationship Id="rId37" Type="http://schemas.openxmlformats.org/officeDocument/2006/relationships/image" Target="../media/image40.png"/><Relationship Id="rId40" Type="http://schemas.openxmlformats.org/officeDocument/2006/relationships/customXml" Target="../ink/ink42.xml"/><Relationship Id="rId45" Type="http://schemas.openxmlformats.org/officeDocument/2006/relationships/image" Target="../media/image44.png"/><Relationship Id="rId53" Type="http://schemas.openxmlformats.org/officeDocument/2006/relationships/image" Target="../media/image48.png"/><Relationship Id="rId58" Type="http://schemas.openxmlformats.org/officeDocument/2006/relationships/customXml" Target="../ink/ink51.xml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36.xml"/><Relationship Id="rId36" Type="http://schemas.openxmlformats.org/officeDocument/2006/relationships/customXml" Target="../ink/ink40.xml"/><Relationship Id="rId49" Type="http://schemas.openxmlformats.org/officeDocument/2006/relationships/image" Target="../media/image46.png"/><Relationship Id="rId57" Type="http://schemas.openxmlformats.org/officeDocument/2006/relationships/image" Target="../media/image50.png"/><Relationship Id="rId61" Type="http://schemas.openxmlformats.org/officeDocument/2006/relationships/image" Target="../media/image52.png"/><Relationship Id="rId10" Type="http://schemas.openxmlformats.org/officeDocument/2006/relationships/customXml" Target="../ink/ink27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4" Type="http://schemas.openxmlformats.org/officeDocument/2006/relationships/customXml" Target="../ink/ink44.xml"/><Relationship Id="rId52" Type="http://schemas.openxmlformats.org/officeDocument/2006/relationships/customXml" Target="../ink/ink48.xml"/><Relationship Id="rId60" Type="http://schemas.openxmlformats.org/officeDocument/2006/relationships/customXml" Target="../ink/ink52.xml"/><Relationship Id="rId4" Type="http://schemas.openxmlformats.org/officeDocument/2006/relationships/customXml" Target="../ink/ink24.xml"/><Relationship Id="rId9" Type="http://schemas.openxmlformats.org/officeDocument/2006/relationships/image" Target="../media/image26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Relationship Id="rId27" Type="http://schemas.openxmlformats.org/officeDocument/2006/relationships/image" Target="../media/image35.png"/><Relationship Id="rId30" Type="http://schemas.openxmlformats.org/officeDocument/2006/relationships/customXml" Target="../ink/ink37.xml"/><Relationship Id="rId35" Type="http://schemas.openxmlformats.org/officeDocument/2006/relationships/image" Target="../media/image39.png"/><Relationship Id="rId43" Type="http://schemas.openxmlformats.org/officeDocument/2006/relationships/image" Target="../media/image43.png"/><Relationship Id="rId48" Type="http://schemas.openxmlformats.org/officeDocument/2006/relationships/customXml" Target="../ink/ink46.xml"/><Relationship Id="rId56" Type="http://schemas.openxmlformats.org/officeDocument/2006/relationships/customXml" Target="../ink/ink50.xml"/><Relationship Id="rId8" Type="http://schemas.openxmlformats.org/officeDocument/2006/relationships/customXml" Target="../ink/ink26.xml"/><Relationship Id="rId51" Type="http://schemas.openxmlformats.org/officeDocument/2006/relationships/image" Target="../media/image47.png"/><Relationship Id="rId3" Type="http://schemas.openxmlformats.org/officeDocument/2006/relationships/image" Target="../media/image23.png"/><Relationship Id="rId12" Type="http://schemas.openxmlformats.org/officeDocument/2006/relationships/customXml" Target="../ink/ink28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38" Type="http://schemas.openxmlformats.org/officeDocument/2006/relationships/customXml" Target="../ink/ink41.xml"/><Relationship Id="rId46" Type="http://schemas.openxmlformats.org/officeDocument/2006/relationships/customXml" Target="../ink/ink45.xml"/><Relationship Id="rId59" Type="http://schemas.openxmlformats.org/officeDocument/2006/relationships/image" Target="../media/image51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94.xml"/><Relationship Id="rId117" Type="http://schemas.openxmlformats.org/officeDocument/2006/relationships/image" Target="../media/image1559.png"/><Relationship Id="rId21" Type="http://schemas.openxmlformats.org/officeDocument/2006/relationships/image" Target="../media/image1513.png"/><Relationship Id="rId42" Type="http://schemas.openxmlformats.org/officeDocument/2006/relationships/customXml" Target="../ink/ink1602.xml"/><Relationship Id="rId47" Type="http://schemas.openxmlformats.org/officeDocument/2006/relationships/image" Target="../media/image1526.png"/><Relationship Id="rId63" Type="http://schemas.openxmlformats.org/officeDocument/2006/relationships/image" Target="../media/image1534.png"/><Relationship Id="rId68" Type="http://schemas.openxmlformats.org/officeDocument/2006/relationships/customXml" Target="../ink/ink1615.xml"/><Relationship Id="rId84" Type="http://schemas.openxmlformats.org/officeDocument/2006/relationships/customXml" Target="../ink/ink1623.xml"/><Relationship Id="rId89" Type="http://schemas.openxmlformats.org/officeDocument/2006/relationships/image" Target="../media/image1547.png"/><Relationship Id="rId112" Type="http://schemas.openxmlformats.org/officeDocument/2006/relationships/customXml" Target="../ink/ink1638.xml"/><Relationship Id="rId133" Type="http://schemas.openxmlformats.org/officeDocument/2006/relationships/image" Target="../media/image1567.png"/><Relationship Id="rId138" Type="http://schemas.openxmlformats.org/officeDocument/2006/relationships/customXml" Target="../ink/ink1651.xml"/><Relationship Id="rId154" Type="http://schemas.openxmlformats.org/officeDocument/2006/relationships/image" Target="../media/image1577.png"/><Relationship Id="rId159" Type="http://schemas.openxmlformats.org/officeDocument/2006/relationships/customXml" Target="../ink/ink1662.xml"/><Relationship Id="rId175" Type="http://schemas.openxmlformats.org/officeDocument/2006/relationships/customXml" Target="../ink/ink1670.xml"/><Relationship Id="rId170" Type="http://schemas.openxmlformats.org/officeDocument/2006/relationships/image" Target="../media/image1585.png"/><Relationship Id="rId16" Type="http://schemas.openxmlformats.org/officeDocument/2006/relationships/customXml" Target="../ink/ink1589.xml"/><Relationship Id="rId107" Type="http://schemas.openxmlformats.org/officeDocument/2006/relationships/image" Target="../media/image1554.png"/><Relationship Id="rId11" Type="http://schemas.openxmlformats.org/officeDocument/2006/relationships/image" Target="../media/image1509.png"/><Relationship Id="rId32" Type="http://schemas.openxmlformats.org/officeDocument/2006/relationships/customXml" Target="../ink/ink1597.xml"/><Relationship Id="rId37" Type="http://schemas.openxmlformats.org/officeDocument/2006/relationships/image" Target="../media/image1521.png"/><Relationship Id="rId53" Type="http://schemas.openxmlformats.org/officeDocument/2006/relationships/image" Target="../media/image1529.png"/><Relationship Id="rId58" Type="http://schemas.openxmlformats.org/officeDocument/2006/relationships/customXml" Target="../ink/ink1610.xml"/><Relationship Id="rId74" Type="http://schemas.openxmlformats.org/officeDocument/2006/relationships/customXml" Target="../ink/ink1618.xml"/><Relationship Id="rId79" Type="http://schemas.openxmlformats.org/officeDocument/2006/relationships/image" Target="../media/image1542.png"/><Relationship Id="rId102" Type="http://schemas.openxmlformats.org/officeDocument/2006/relationships/image" Target="../media/image1552.png"/><Relationship Id="rId123" Type="http://schemas.openxmlformats.org/officeDocument/2006/relationships/image" Target="../media/image1562.png"/><Relationship Id="rId128" Type="http://schemas.openxmlformats.org/officeDocument/2006/relationships/customXml" Target="../ink/ink1646.xml"/><Relationship Id="rId144" Type="http://schemas.openxmlformats.org/officeDocument/2006/relationships/customXml" Target="../ink/ink1654.xml"/><Relationship Id="rId149" Type="http://schemas.openxmlformats.org/officeDocument/2006/relationships/customXml" Target="../ink/ink1657.xml"/><Relationship Id="rId5" Type="http://schemas.openxmlformats.org/officeDocument/2006/relationships/image" Target="../media/image1506.png"/><Relationship Id="rId90" Type="http://schemas.openxmlformats.org/officeDocument/2006/relationships/customXml" Target="../ink/ink1626.xml"/><Relationship Id="rId95" Type="http://schemas.openxmlformats.org/officeDocument/2006/relationships/image" Target="../media/image1550.png"/><Relationship Id="rId160" Type="http://schemas.openxmlformats.org/officeDocument/2006/relationships/image" Target="../media/image1580.png"/><Relationship Id="rId165" Type="http://schemas.openxmlformats.org/officeDocument/2006/relationships/customXml" Target="../ink/ink1665.xml"/><Relationship Id="rId22" Type="http://schemas.openxmlformats.org/officeDocument/2006/relationships/customXml" Target="../ink/ink1592.xml"/><Relationship Id="rId27" Type="http://schemas.openxmlformats.org/officeDocument/2006/relationships/image" Target="../media/image1516.png"/><Relationship Id="rId43" Type="http://schemas.openxmlformats.org/officeDocument/2006/relationships/image" Target="../media/image1524.png"/><Relationship Id="rId48" Type="http://schemas.openxmlformats.org/officeDocument/2006/relationships/customXml" Target="../ink/ink1605.xml"/><Relationship Id="rId64" Type="http://schemas.openxmlformats.org/officeDocument/2006/relationships/customXml" Target="../ink/ink1613.xml"/><Relationship Id="rId69" Type="http://schemas.openxmlformats.org/officeDocument/2006/relationships/image" Target="../media/image1537.png"/><Relationship Id="rId113" Type="http://schemas.openxmlformats.org/officeDocument/2006/relationships/image" Target="../media/image1557.png"/><Relationship Id="rId118" Type="http://schemas.openxmlformats.org/officeDocument/2006/relationships/customXml" Target="../ink/ink1641.xml"/><Relationship Id="rId134" Type="http://schemas.openxmlformats.org/officeDocument/2006/relationships/customXml" Target="../ink/ink1649.xml"/><Relationship Id="rId139" Type="http://schemas.openxmlformats.org/officeDocument/2006/relationships/image" Target="../media/image1570.png"/><Relationship Id="rId80" Type="http://schemas.openxmlformats.org/officeDocument/2006/relationships/customXml" Target="../ink/ink1621.xml"/><Relationship Id="rId85" Type="http://schemas.openxmlformats.org/officeDocument/2006/relationships/image" Target="../media/image1545.png"/><Relationship Id="rId150" Type="http://schemas.openxmlformats.org/officeDocument/2006/relationships/image" Target="../media/image1575.png"/><Relationship Id="rId155" Type="http://schemas.openxmlformats.org/officeDocument/2006/relationships/customXml" Target="../ink/ink1660.xml"/><Relationship Id="rId171" Type="http://schemas.openxmlformats.org/officeDocument/2006/relationships/customXml" Target="../ink/ink1668.xml"/><Relationship Id="rId176" Type="http://schemas.openxmlformats.org/officeDocument/2006/relationships/image" Target="../media/image1588.png"/><Relationship Id="rId12" Type="http://schemas.openxmlformats.org/officeDocument/2006/relationships/customXml" Target="../ink/ink1587.xml"/><Relationship Id="rId17" Type="http://schemas.openxmlformats.org/officeDocument/2006/relationships/image" Target="../media/image1512.png"/><Relationship Id="rId33" Type="http://schemas.openxmlformats.org/officeDocument/2006/relationships/image" Target="../media/image1519.png"/><Relationship Id="rId38" Type="http://schemas.openxmlformats.org/officeDocument/2006/relationships/customXml" Target="../ink/ink1600.xml"/><Relationship Id="rId59" Type="http://schemas.openxmlformats.org/officeDocument/2006/relationships/image" Target="../media/image1532.png"/><Relationship Id="rId103" Type="http://schemas.openxmlformats.org/officeDocument/2006/relationships/customXml" Target="../ink/ink1633.xml"/><Relationship Id="rId108" Type="http://schemas.openxmlformats.org/officeDocument/2006/relationships/customXml" Target="../ink/ink1636.xml"/><Relationship Id="rId124" Type="http://schemas.openxmlformats.org/officeDocument/2006/relationships/customXml" Target="../ink/ink1644.xml"/><Relationship Id="rId129" Type="http://schemas.openxmlformats.org/officeDocument/2006/relationships/image" Target="../media/image1565.png"/><Relationship Id="rId54" Type="http://schemas.openxmlformats.org/officeDocument/2006/relationships/customXml" Target="../ink/ink1608.xml"/><Relationship Id="rId70" Type="http://schemas.openxmlformats.org/officeDocument/2006/relationships/customXml" Target="../ink/ink1616.xml"/><Relationship Id="rId75" Type="http://schemas.openxmlformats.org/officeDocument/2006/relationships/image" Target="../media/image1540.png"/><Relationship Id="rId91" Type="http://schemas.openxmlformats.org/officeDocument/2006/relationships/image" Target="../media/image1548.png"/><Relationship Id="rId96" Type="http://schemas.openxmlformats.org/officeDocument/2006/relationships/customXml" Target="../ink/ink1629.xml"/><Relationship Id="rId140" Type="http://schemas.openxmlformats.org/officeDocument/2006/relationships/customXml" Target="../ink/ink1652.xml"/><Relationship Id="rId145" Type="http://schemas.openxmlformats.org/officeDocument/2006/relationships/customXml" Target="../ink/ink1655.xml"/><Relationship Id="rId161" Type="http://schemas.openxmlformats.org/officeDocument/2006/relationships/customXml" Target="../ink/ink1663.xml"/><Relationship Id="rId166" Type="http://schemas.openxmlformats.org/officeDocument/2006/relationships/image" Target="../media/image15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84.xml"/><Relationship Id="rId23" Type="http://schemas.openxmlformats.org/officeDocument/2006/relationships/image" Target="../media/image1514.png"/><Relationship Id="rId28" Type="http://schemas.openxmlformats.org/officeDocument/2006/relationships/customXml" Target="../ink/ink1595.xml"/><Relationship Id="rId49" Type="http://schemas.openxmlformats.org/officeDocument/2006/relationships/image" Target="../media/image1527.png"/><Relationship Id="rId114" Type="http://schemas.openxmlformats.org/officeDocument/2006/relationships/customXml" Target="../ink/ink1639.xml"/><Relationship Id="rId119" Type="http://schemas.openxmlformats.org/officeDocument/2006/relationships/image" Target="../media/image1560.png"/><Relationship Id="rId10" Type="http://schemas.openxmlformats.org/officeDocument/2006/relationships/customXml" Target="../ink/ink1586.xml"/><Relationship Id="rId31" Type="http://schemas.openxmlformats.org/officeDocument/2006/relationships/image" Target="../media/image1518.png"/><Relationship Id="rId44" Type="http://schemas.openxmlformats.org/officeDocument/2006/relationships/customXml" Target="../ink/ink1603.xml"/><Relationship Id="rId52" Type="http://schemas.openxmlformats.org/officeDocument/2006/relationships/customXml" Target="../ink/ink1607.xml"/><Relationship Id="rId60" Type="http://schemas.openxmlformats.org/officeDocument/2006/relationships/customXml" Target="../ink/ink1611.xml"/><Relationship Id="rId65" Type="http://schemas.openxmlformats.org/officeDocument/2006/relationships/image" Target="../media/image1535.png"/><Relationship Id="rId73" Type="http://schemas.openxmlformats.org/officeDocument/2006/relationships/image" Target="../media/image1539.png"/><Relationship Id="rId78" Type="http://schemas.openxmlformats.org/officeDocument/2006/relationships/customXml" Target="../ink/ink1620.xml"/><Relationship Id="rId81" Type="http://schemas.openxmlformats.org/officeDocument/2006/relationships/image" Target="../media/image1543.png"/><Relationship Id="rId86" Type="http://schemas.openxmlformats.org/officeDocument/2006/relationships/customXml" Target="../ink/ink1624.xml"/><Relationship Id="rId94" Type="http://schemas.openxmlformats.org/officeDocument/2006/relationships/customXml" Target="../ink/ink1628.xml"/><Relationship Id="rId99" Type="http://schemas.openxmlformats.org/officeDocument/2006/relationships/image" Target="../media/image1551.png"/><Relationship Id="rId101" Type="http://schemas.openxmlformats.org/officeDocument/2006/relationships/customXml" Target="../ink/ink1632.xml"/><Relationship Id="rId122" Type="http://schemas.openxmlformats.org/officeDocument/2006/relationships/customXml" Target="../ink/ink1643.xml"/><Relationship Id="rId130" Type="http://schemas.openxmlformats.org/officeDocument/2006/relationships/customXml" Target="../ink/ink1647.xml"/><Relationship Id="rId135" Type="http://schemas.openxmlformats.org/officeDocument/2006/relationships/image" Target="../media/image1568.png"/><Relationship Id="rId143" Type="http://schemas.openxmlformats.org/officeDocument/2006/relationships/image" Target="../media/image1572.png"/><Relationship Id="rId148" Type="http://schemas.openxmlformats.org/officeDocument/2006/relationships/image" Target="../media/image1574.png"/><Relationship Id="rId151" Type="http://schemas.openxmlformats.org/officeDocument/2006/relationships/customXml" Target="../ink/ink1658.xml"/><Relationship Id="rId156" Type="http://schemas.openxmlformats.org/officeDocument/2006/relationships/image" Target="../media/image1578.png"/><Relationship Id="rId164" Type="http://schemas.openxmlformats.org/officeDocument/2006/relationships/image" Target="../media/image1582.png"/><Relationship Id="rId169" Type="http://schemas.openxmlformats.org/officeDocument/2006/relationships/customXml" Target="../ink/ink1667.xml"/><Relationship Id="rId177" Type="http://schemas.openxmlformats.org/officeDocument/2006/relationships/customXml" Target="../ink/ink1671.xml"/><Relationship Id="rId4" Type="http://schemas.openxmlformats.org/officeDocument/2006/relationships/customXml" Target="../ink/ink1583.xml"/><Relationship Id="rId9" Type="http://schemas.openxmlformats.org/officeDocument/2006/relationships/image" Target="../media/image1508.png"/><Relationship Id="rId172" Type="http://schemas.openxmlformats.org/officeDocument/2006/relationships/image" Target="../media/image1586.png"/><Relationship Id="rId180" Type="http://schemas.openxmlformats.org/officeDocument/2006/relationships/image" Target="../media/image1590.png"/><Relationship Id="rId13" Type="http://schemas.openxmlformats.org/officeDocument/2006/relationships/image" Target="../media/image1510.png"/><Relationship Id="rId18" Type="http://schemas.openxmlformats.org/officeDocument/2006/relationships/customXml" Target="../ink/ink1590.xml"/><Relationship Id="rId39" Type="http://schemas.openxmlformats.org/officeDocument/2006/relationships/image" Target="../media/image1522.png"/><Relationship Id="rId109" Type="http://schemas.openxmlformats.org/officeDocument/2006/relationships/image" Target="../media/image1555.png"/><Relationship Id="rId34" Type="http://schemas.openxmlformats.org/officeDocument/2006/relationships/customXml" Target="../ink/ink1598.xml"/><Relationship Id="rId50" Type="http://schemas.openxmlformats.org/officeDocument/2006/relationships/customXml" Target="../ink/ink1606.xml"/><Relationship Id="rId55" Type="http://schemas.openxmlformats.org/officeDocument/2006/relationships/image" Target="../media/image1530.png"/><Relationship Id="rId76" Type="http://schemas.openxmlformats.org/officeDocument/2006/relationships/customXml" Target="../ink/ink1619.xml"/><Relationship Id="rId97" Type="http://schemas.openxmlformats.org/officeDocument/2006/relationships/image" Target="../media/image795.png"/><Relationship Id="rId104" Type="http://schemas.openxmlformats.org/officeDocument/2006/relationships/customXml" Target="../ink/ink1634.xml"/><Relationship Id="rId120" Type="http://schemas.openxmlformats.org/officeDocument/2006/relationships/customXml" Target="../ink/ink1642.xml"/><Relationship Id="rId125" Type="http://schemas.openxmlformats.org/officeDocument/2006/relationships/image" Target="../media/image1563.png"/><Relationship Id="rId141" Type="http://schemas.openxmlformats.org/officeDocument/2006/relationships/image" Target="../media/image1571.png"/><Relationship Id="rId146" Type="http://schemas.openxmlformats.org/officeDocument/2006/relationships/image" Target="../media/image1573.png"/><Relationship Id="rId167" Type="http://schemas.openxmlformats.org/officeDocument/2006/relationships/customXml" Target="../ink/ink1666.xml"/><Relationship Id="rId7" Type="http://schemas.openxmlformats.org/officeDocument/2006/relationships/image" Target="../media/image1507.png"/><Relationship Id="rId71" Type="http://schemas.openxmlformats.org/officeDocument/2006/relationships/image" Target="../media/image1538.png"/><Relationship Id="rId92" Type="http://schemas.openxmlformats.org/officeDocument/2006/relationships/customXml" Target="../ink/ink1627.xml"/><Relationship Id="rId162" Type="http://schemas.openxmlformats.org/officeDocument/2006/relationships/image" Target="../media/image1581.png"/><Relationship Id="rId2" Type="http://schemas.openxmlformats.org/officeDocument/2006/relationships/customXml" Target="../ink/ink1582.xml"/><Relationship Id="rId29" Type="http://schemas.openxmlformats.org/officeDocument/2006/relationships/image" Target="../media/image1517.png"/><Relationship Id="rId24" Type="http://schemas.openxmlformats.org/officeDocument/2006/relationships/customXml" Target="../ink/ink1593.xml"/><Relationship Id="rId40" Type="http://schemas.openxmlformats.org/officeDocument/2006/relationships/customXml" Target="../ink/ink1601.xml"/><Relationship Id="rId45" Type="http://schemas.openxmlformats.org/officeDocument/2006/relationships/image" Target="../media/image1525.png"/><Relationship Id="rId66" Type="http://schemas.openxmlformats.org/officeDocument/2006/relationships/customXml" Target="../ink/ink1614.xml"/><Relationship Id="rId87" Type="http://schemas.openxmlformats.org/officeDocument/2006/relationships/image" Target="../media/image1546.png"/><Relationship Id="rId110" Type="http://schemas.openxmlformats.org/officeDocument/2006/relationships/customXml" Target="../ink/ink1637.xml"/><Relationship Id="rId115" Type="http://schemas.openxmlformats.org/officeDocument/2006/relationships/image" Target="../media/image1558.png"/><Relationship Id="rId131" Type="http://schemas.openxmlformats.org/officeDocument/2006/relationships/image" Target="../media/image1566.png"/><Relationship Id="rId136" Type="http://schemas.openxmlformats.org/officeDocument/2006/relationships/customXml" Target="../ink/ink1650.xml"/><Relationship Id="rId157" Type="http://schemas.openxmlformats.org/officeDocument/2006/relationships/customXml" Target="../ink/ink1661.xml"/><Relationship Id="rId178" Type="http://schemas.openxmlformats.org/officeDocument/2006/relationships/image" Target="../media/image1589.png"/><Relationship Id="rId61" Type="http://schemas.openxmlformats.org/officeDocument/2006/relationships/image" Target="../media/image1533.png"/><Relationship Id="rId82" Type="http://schemas.openxmlformats.org/officeDocument/2006/relationships/customXml" Target="../ink/ink1622.xml"/><Relationship Id="rId152" Type="http://schemas.openxmlformats.org/officeDocument/2006/relationships/image" Target="../media/image1576.png"/><Relationship Id="rId173" Type="http://schemas.openxmlformats.org/officeDocument/2006/relationships/customXml" Target="../ink/ink1669.xml"/><Relationship Id="rId19" Type="http://schemas.openxmlformats.org/officeDocument/2006/relationships/image" Target="../media/image701.png"/><Relationship Id="rId14" Type="http://schemas.openxmlformats.org/officeDocument/2006/relationships/customXml" Target="../ink/ink1588.xml"/><Relationship Id="rId30" Type="http://schemas.openxmlformats.org/officeDocument/2006/relationships/customXml" Target="../ink/ink1596.xml"/><Relationship Id="rId35" Type="http://schemas.openxmlformats.org/officeDocument/2006/relationships/image" Target="../media/image1520.png"/><Relationship Id="rId56" Type="http://schemas.openxmlformats.org/officeDocument/2006/relationships/customXml" Target="../ink/ink1609.xml"/><Relationship Id="rId77" Type="http://schemas.openxmlformats.org/officeDocument/2006/relationships/image" Target="../media/image1541.png"/><Relationship Id="rId100" Type="http://schemas.openxmlformats.org/officeDocument/2006/relationships/customXml" Target="../ink/ink1631.xml"/><Relationship Id="rId105" Type="http://schemas.openxmlformats.org/officeDocument/2006/relationships/image" Target="../media/image1553.png"/><Relationship Id="rId126" Type="http://schemas.openxmlformats.org/officeDocument/2006/relationships/customXml" Target="../ink/ink1645.xml"/><Relationship Id="rId147" Type="http://schemas.openxmlformats.org/officeDocument/2006/relationships/customXml" Target="../ink/ink1656.xml"/><Relationship Id="rId168" Type="http://schemas.openxmlformats.org/officeDocument/2006/relationships/image" Target="../media/image1584.png"/><Relationship Id="rId8" Type="http://schemas.openxmlformats.org/officeDocument/2006/relationships/customXml" Target="../ink/ink1585.xml"/><Relationship Id="rId51" Type="http://schemas.openxmlformats.org/officeDocument/2006/relationships/image" Target="../media/image1528.png"/><Relationship Id="rId72" Type="http://schemas.openxmlformats.org/officeDocument/2006/relationships/customXml" Target="../ink/ink1617.xml"/><Relationship Id="rId93" Type="http://schemas.openxmlformats.org/officeDocument/2006/relationships/image" Target="../media/image1549.png"/><Relationship Id="rId98" Type="http://schemas.openxmlformats.org/officeDocument/2006/relationships/customXml" Target="../ink/ink1630.xml"/><Relationship Id="rId121" Type="http://schemas.openxmlformats.org/officeDocument/2006/relationships/image" Target="../media/image1561.png"/><Relationship Id="rId142" Type="http://schemas.openxmlformats.org/officeDocument/2006/relationships/customXml" Target="../ink/ink1653.xml"/><Relationship Id="rId163" Type="http://schemas.openxmlformats.org/officeDocument/2006/relationships/customXml" Target="../ink/ink1664.xml"/><Relationship Id="rId3" Type="http://schemas.openxmlformats.org/officeDocument/2006/relationships/image" Target="../media/image1505.png"/><Relationship Id="rId25" Type="http://schemas.openxmlformats.org/officeDocument/2006/relationships/image" Target="../media/image1515.png"/><Relationship Id="rId46" Type="http://schemas.openxmlformats.org/officeDocument/2006/relationships/customXml" Target="../ink/ink1604.xml"/><Relationship Id="rId67" Type="http://schemas.openxmlformats.org/officeDocument/2006/relationships/image" Target="../media/image1536.png"/><Relationship Id="rId116" Type="http://schemas.openxmlformats.org/officeDocument/2006/relationships/customXml" Target="../ink/ink1640.xml"/><Relationship Id="rId137" Type="http://schemas.openxmlformats.org/officeDocument/2006/relationships/image" Target="../media/image1569.png"/><Relationship Id="rId158" Type="http://schemas.openxmlformats.org/officeDocument/2006/relationships/image" Target="../media/image1579.png"/><Relationship Id="rId20" Type="http://schemas.openxmlformats.org/officeDocument/2006/relationships/customXml" Target="../ink/ink1591.xml"/><Relationship Id="rId41" Type="http://schemas.openxmlformats.org/officeDocument/2006/relationships/image" Target="../media/image1523.png"/><Relationship Id="rId62" Type="http://schemas.openxmlformats.org/officeDocument/2006/relationships/customXml" Target="../ink/ink1612.xml"/><Relationship Id="rId83" Type="http://schemas.openxmlformats.org/officeDocument/2006/relationships/image" Target="../media/image1544.png"/><Relationship Id="rId88" Type="http://schemas.openxmlformats.org/officeDocument/2006/relationships/customXml" Target="../ink/ink1625.xml"/><Relationship Id="rId111" Type="http://schemas.openxmlformats.org/officeDocument/2006/relationships/image" Target="../media/image1556.png"/><Relationship Id="rId132" Type="http://schemas.openxmlformats.org/officeDocument/2006/relationships/customXml" Target="../ink/ink1648.xml"/><Relationship Id="rId153" Type="http://schemas.openxmlformats.org/officeDocument/2006/relationships/customXml" Target="../ink/ink1659.xml"/><Relationship Id="rId174" Type="http://schemas.openxmlformats.org/officeDocument/2006/relationships/image" Target="../media/image1587.png"/><Relationship Id="rId179" Type="http://schemas.openxmlformats.org/officeDocument/2006/relationships/customXml" Target="../ink/ink1672.xml"/><Relationship Id="rId15" Type="http://schemas.openxmlformats.org/officeDocument/2006/relationships/image" Target="../media/image1511.png"/><Relationship Id="rId36" Type="http://schemas.openxmlformats.org/officeDocument/2006/relationships/customXml" Target="../ink/ink1599.xml"/><Relationship Id="rId57" Type="http://schemas.openxmlformats.org/officeDocument/2006/relationships/image" Target="../media/image1531.png"/><Relationship Id="rId106" Type="http://schemas.openxmlformats.org/officeDocument/2006/relationships/customXml" Target="../ink/ink1635.xml"/><Relationship Id="rId127" Type="http://schemas.openxmlformats.org/officeDocument/2006/relationships/image" Target="../media/image1564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48.png"/><Relationship Id="rId21" Type="http://schemas.openxmlformats.org/officeDocument/2006/relationships/image" Target="../media/image1600.png"/><Relationship Id="rId42" Type="http://schemas.openxmlformats.org/officeDocument/2006/relationships/customXml" Target="../ink/ink1693.xml"/><Relationship Id="rId63" Type="http://schemas.openxmlformats.org/officeDocument/2006/relationships/image" Target="../media/image1621.png"/><Relationship Id="rId84" Type="http://schemas.openxmlformats.org/officeDocument/2006/relationships/customXml" Target="../ink/ink1714.xml"/><Relationship Id="rId138" Type="http://schemas.openxmlformats.org/officeDocument/2006/relationships/customXml" Target="../ink/ink1741.xml"/><Relationship Id="rId159" Type="http://schemas.openxmlformats.org/officeDocument/2006/relationships/image" Target="../media/image1669.png"/><Relationship Id="rId170" Type="http://schemas.openxmlformats.org/officeDocument/2006/relationships/customXml" Target="../ink/ink1757.xml"/><Relationship Id="rId191" Type="http://schemas.openxmlformats.org/officeDocument/2006/relationships/image" Target="../media/image1685.png"/><Relationship Id="rId196" Type="http://schemas.openxmlformats.org/officeDocument/2006/relationships/customXml" Target="../ink/ink1770.xml"/><Relationship Id="rId200" Type="http://schemas.openxmlformats.org/officeDocument/2006/relationships/customXml" Target="../ink/ink1772.xml"/><Relationship Id="rId16" Type="http://schemas.openxmlformats.org/officeDocument/2006/relationships/customXml" Target="../ink/ink1680.xml"/><Relationship Id="rId107" Type="http://schemas.openxmlformats.org/officeDocument/2006/relationships/image" Target="../media/image1643.png"/><Relationship Id="rId11" Type="http://schemas.openxmlformats.org/officeDocument/2006/relationships/image" Target="../media/image1595.png"/><Relationship Id="rId32" Type="http://schemas.openxmlformats.org/officeDocument/2006/relationships/customXml" Target="../ink/ink1688.xml"/><Relationship Id="rId37" Type="http://schemas.openxmlformats.org/officeDocument/2006/relationships/image" Target="../media/image1608.png"/><Relationship Id="rId53" Type="http://schemas.openxmlformats.org/officeDocument/2006/relationships/image" Target="../media/image1616.png"/><Relationship Id="rId58" Type="http://schemas.openxmlformats.org/officeDocument/2006/relationships/customXml" Target="../ink/ink1701.xml"/><Relationship Id="rId74" Type="http://schemas.openxmlformats.org/officeDocument/2006/relationships/customXml" Target="../ink/ink1709.xml"/><Relationship Id="rId79" Type="http://schemas.openxmlformats.org/officeDocument/2006/relationships/image" Target="../media/image1629.png"/><Relationship Id="rId102" Type="http://schemas.openxmlformats.org/officeDocument/2006/relationships/customXml" Target="../ink/ink1723.xml"/><Relationship Id="rId123" Type="http://schemas.openxmlformats.org/officeDocument/2006/relationships/image" Target="../media/image1651.png"/><Relationship Id="rId128" Type="http://schemas.openxmlformats.org/officeDocument/2006/relationships/customXml" Target="../ink/ink1736.xml"/><Relationship Id="rId144" Type="http://schemas.openxmlformats.org/officeDocument/2006/relationships/customXml" Target="../ink/ink1744.xml"/><Relationship Id="rId149" Type="http://schemas.openxmlformats.org/officeDocument/2006/relationships/image" Target="../media/image1664.png"/><Relationship Id="rId5" Type="http://schemas.openxmlformats.org/officeDocument/2006/relationships/image" Target="../media/image1592.png"/><Relationship Id="rId90" Type="http://schemas.openxmlformats.org/officeDocument/2006/relationships/customXml" Target="../ink/ink1717.xml"/><Relationship Id="rId95" Type="http://schemas.openxmlformats.org/officeDocument/2006/relationships/image" Target="../media/image1637.png"/><Relationship Id="rId160" Type="http://schemas.openxmlformats.org/officeDocument/2006/relationships/customXml" Target="../ink/ink1752.xml"/><Relationship Id="rId165" Type="http://schemas.openxmlformats.org/officeDocument/2006/relationships/image" Target="../media/image1672.png"/><Relationship Id="rId181" Type="http://schemas.openxmlformats.org/officeDocument/2006/relationships/image" Target="../media/image1680.png"/><Relationship Id="rId186" Type="http://schemas.openxmlformats.org/officeDocument/2006/relationships/customXml" Target="../ink/ink1765.xml"/><Relationship Id="rId22" Type="http://schemas.openxmlformats.org/officeDocument/2006/relationships/customXml" Target="../ink/ink1683.xml"/><Relationship Id="rId27" Type="http://schemas.openxmlformats.org/officeDocument/2006/relationships/image" Target="../media/image1603.png"/><Relationship Id="rId43" Type="http://schemas.openxmlformats.org/officeDocument/2006/relationships/image" Target="../media/image1611.png"/><Relationship Id="rId48" Type="http://schemas.openxmlformats.org/officeDocument/2006/relationships/customXml" Target="../ink/ink1696.xml"/><Relationship Id="rId64" Type="http://schemas.openxmlformats.org/officeDocument/2006/relationships/customXml" Target="../ink/ink1704.xml"/><Relationship Id="rId69" Type="http://schemas.openxmlformats.org/officeDocument/2006/relationships/image" Target="../media/image1624.png"/><Relationship Id="rId113" Type="http://schemas.openxmlformats.org/officeDocument/2006/relationships/image" Target="../media/image1646.png"/><Relationship Id="rId118" Type="http://schemas.openxmlformats.org/officeDocument/2006/relationships/customXml" Target="../ink/ink1731.xml"/><Relationship Id="rId134" Type="http://schemas.openxmlformats.org/officeDocument/2006/relationships/customXml" Target="../ink/ink1739.xml"/><Relationship Id="rId139" Type="http://schemas.openxmlformats.org/officeDocument/2006/relationships/image" Target="../media/image1659.png"/><Relationship Id="rId80" Type="http://schemas.openxmlformats.org/officeDocument/2006/relationships/customXml" Target="../ink/ink1712.xml"/><Relationship Id="rId85" Type="http://schemas.openxmlformats.org/officeDocument/2006/relationships/image" Target="../media/image1632.png"/><Relationship Id="rId150" Type="http://schemas.openxmlformats.org/officeDocument/2006/relationships/customXml" Target="../ink/ink1747.xml"/><Relationship Id="rId155" Type="http://schemas.openxmlformats.org/officeDocument/2006/relationships/image" Target="../media/image1667.png"/><Relationship Id="rId171" Type="http://schemas.openxmlformats.org/officeDocument/2006/relationships/image" Target="../media/image1675.png"/><Relationship Id="rId176" Type="http://schemas.openxmlformats.org/officeDocument/2006/relationships/customXml" Target="../ink/ink1760.xml"/><Relationship Id="rId192" Type="http://schemas.openxmlformats.org/officeDocument/2006/relationships/customXml" Target="../ink/ink1768.xml"/><Relationship Id="rId197" Type="http://schemas.openxmlformats.org/officeDocument/2006/relationships/image" Target="../media/image1688.png"/><Relationship Id="rId201" Type="http://schemas.openxmlformats.org/officeDocument/2006/relationships/image" Target="../media/image1690.png"/><Relationship Id="rId12" Type="http://schemas.openxmlformats.org/officeDocument/2006/relationships/customXml" Target="../ink/ink1678.xml"/><Relationship Id="rId17" Type="http://schemas.openxmlformats.org/officeDocument/2006/relationships/image" Target="../media/image1598.png"/><Relationship Id="rId33" Type="http://schemas.openxmlformats.org/officeDocument/2006/relationships/image" Target="../media/image1606.png"/><Relationship Id="rId38" Type="http://schemas.openxmlformats.org/officeDocument/2006/relationships/customXml" Target="../ink/ink1691.xml"/><Relationship Id="rId59" Type="http://schemas.openxmlformats.org/officeDocument/2006/relationships/image" Target="../media/image1619.png"/><Relationship Id="rId103" Type="http://schemas.openxmlformats.org/officeDocument/2006/relationships/image" Target="../media/image1641.png"/><Relationship Id="rId108" Type="http://schemas.openxmlformats.org/officeDocument/2006/relationships/customXml" Target="../ink/ink1726.xml"/><Relationship Id="rId124" Type="http://schemas.openxmlformats.org/officeDocument/2006/relationships/customXml" Target="../ink/ink1734.xml"/><Relationship Id="rId129" Type="http://schemas.openxmlformats.org/officeDocument/2006/relationships/image" Target="../media/image1654.png"/><Relationship Id="rId54" Type="http://schemas.openxmlformats.org/officeDocument/2006/relationships/customXml" Target="../ink/ink1699.xml"/><Relationship Id="rId70" Type="http://schemas.openxmlformats.org/officeDocument/2006/relationships/customXml" Target="../ink/ink1707.xml"/><Relationship Id="rId75" Type="http://schemas.openxmlformats.org/officeDocument/2006/relationships/image" Target="../media/image1627.png"/><Relationship Id="rId91" Type="http://schemas.openxmlformats.org/officeDocument/2006/relationships/image" Target="../media/image1635.png"/><Relationship Id="rId96" Type="http://schemas.openxmlformats.org/officeDocument/2006/relationships/customXml" Target="../ink/ink1720.xml"/><Relationship Id="rId140" Type="http://schemas.openxmlformats.org/officeDocument/2006/relationships/customXml" Target="../ink/ink1742.xml"/><Relationship Id="rId145" Type="http://schemas.openxmlformats.org/officeDocument/2006/relationships/image" Target="../media/image1662.png"/><Relationship Id="rId161" Type="http://schemas.openxmlformats.org/officeDocument/2006/relationships/image" Target="../media/image1670.png"/><Relationship Id="rId166" Type="http://schemas.openxmlformats.org/officeDocument/2006/relationships/customXml" Target="../ink/ink1755.xml"/><Relationship Id="rId182" Type="http://schemas.openxmlformats.org/officeDocument/2006/relationships/customXml" Target="../ink/ink1763.xml"/><Relationship Id="rId187" Type="http://schemas.openxmlformats.org/officeDocument/2006/relationships/image" Target="../media/image16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75.xml"/><Relationship Id="rId23" Type="http://schemas.openxmlformats.org/officeDocument/2006/relationships/image" Target="../media/image1601.png"/><Relationship Id="rId28" Type="http://schemas.openxmlformats.org/officeDocument/2006/relationships/customXml" Target="../ink/ink1686.xml"/><Relationship Id="rId49" Type="http://schemas.openxmlformats.org/officeDocument/2006/relationships/image" Target="../media/image1614.png"/><Relationship Id="rId114" Type="http://schemas.openxmlformats.org/officeDocument/2006/relationships/customXml" Target="../ink/ink1729.xml"/><Relationship Id="rId119" Type="http://schemas.openxmlformats.org/officeDocument/2006/relationships/image" Target="../media/image1649.png"/><Relationship Id="rId44" Type="http://schemas.openxmlformats.org/officeDocument/2006/relationships/customXml" Target="../ink/ink1694.xml"/><Relationship Id="rId60" Type="http://schemas.openxmlformats.org/officeDocument/2006/relationships/customXml" Target="../ink/ink1702.xml"/><Relationship Id="rId65" Type="http://schemas.openxmlformats.org/officeDocument/2006/relationships/image" Target="../media/image1622.png"/><Relationship Id="rId81" Type="http://schemas.openxmlformats.org/officeDocument/2006/relationships/image" Target="../media/image1630.png"/><Relationship Id="rId86" Type="http://schemas.openxmlformats.org/officeDocument/2006/relationships/customXml" Target="../ink/ink1715.xml"/><Relationship Id="rId130" Type="http://schemas.openxmlformats.org/officeDocument/2006/relationships/customXml" Target="../ink/ink1737.xml"/><Relationship Id="rId135" Type="http://schemas.openxmlformats.org/officeDocument/2006/relationships/image" Target="../media/image1657.png"/><Relationship Id="rId151" Type="http://schemas.openxmlformats.org/officeDocument/2006/relationships/image" Target="../media/image1665.png"/><Relationship Id="rId156" Type="http://schemas.openxmlformats.org/officeDocument/2006/relationships/customXml" Target="../ink/ink1750.xml"/><Relationship Id="rId177" Type="http://schemas.openxmlformats.org/officeDocument/2006/relationships/image" Target="../media/image1678.png"/><Relationship Id="rId198" Type="http://schemas.openxmlformats.org/officeDocument/2006/relationships/customXml" Target="../ink/ink1771.xml"/><Relationship Id="rId172" Type="http://schemas.openxmlformats.org/officeDocument/2006/relationships/customXml" Target="../ink/ink1758.xml"/><Relationship Id="rId193" Type="http://schemas.openxmlformats.org/officeDocument/2006/relationships/image" Target="../media/image1686.png"/><Relationship Id="rId202" Type="http://schemas.openxmlformats.org/officeDocument/2006/relationships/customXml" Target="../ink/ink1773.xml"/><Relationship Id="rId13" Type="http://schemas.openxmlformats.org/officeDocument/2006/relationships/image" Target="../media/image1596.png"/><Relationship Id="rId18" Type="http://schemas.openxmlformats.org/officeDocument/2006/relationships/customXml" Target="../ink/ink1681.xml"/><Relationship Id="rId39" Type="http://schemas.openxmlformats.org/officeDocument/2006/relationships/image" Target="../media/image1609.png"/><Relationship Id="rId109" Type="http://schemas.openxmlformats.org/officeDocument/2006/relationships/image" Target="../media/image1644.png"/><Relationship Id="rId34" Type="http://schemas.openxmlformats.org/officeDocument/2006/relationships/customXml" Target="../ink/ink1689.xml"/><Relationship Id="rId50" Type="http://schemas.openxmlformats.org/officeDocument/2006/relationships/customXml" Target="../ink/ink1697.xml"/><Relationship Id="rId55" Type="http://schemas.openxmlformats.org/officeDocument/2006/relationships/image" Target="../media/image1617.png"/><Relationship Id="rId76" Type="http://schemas.openxmlformats.org/officeDocument/2006/relationships/customXml" Target="../ink/ink1710.xml"/><Relationship Id="rId97" Type="http://schemas.openxmlformats.org/officeDocument/2006/relationships/image" Target="../media/image1638.png"/><Relationship Id="rId104" Type="http://schemas.openxmlformats.org/officeDocument/2006/relationships/customXml" Target="../ink/ink1724.xml"/><Relationship Id="rId120" Type="http://schemas.openxmlformats.org/officeDocument/2006/relationships/customXml" Target="../ink/ink1732.xml"/><Relationship Id="rId125" Type="http://schemas.openxmlformats.org/officeDocument/2006/relationships/image" Target="../media/image1652.png"/><Relationship Id="rId141" Type="http://schemas.openxmlformats.org/officeDocument/2006/relationships/image" Target="../media/image1660.png"/><Relationship Id="rId146" Type="http://schemas.openxmlformats.org/officeDocument/2006/relationships/customXml" Target="../ink/ink1745.xml"/><Relationship Id="rId167" Type="http://schemas.openxmlformats.org/officeDocument/2006/relationships/image" Target="../media/image1673.png"/><Relationship Id="rId188" Type="http://schemas.openxmlformats.org/officeDocument/2006/relationships/customXml" Target="../ink/ink1766.xml"/><Relationship Id="rId7" Type="http://schemas.openxmlformats.org/officeDocument/2006/relationships/image" Target="../media/image1593.png"/><Relationship Id="rId71" Type="http://schemas.openxmlformats.org/officeDocument/2006/relationships/image" Target="../media/image1625.png"/><Relationship Id="rId92" Type="http://schemas.openxmlformats.org/officeDocument/2006/relationships/customXml" Target="../ink/ink1718.xml"/><Relationship Id="rId162" Type="http://schemas.openxmlformats.org/officeDocument/2006/relationships/customXml" Target="../ink/ink1753.xml"/><Relationship Id="rId183" Type="http://schemas.openxmlformats.org/officeDocument/2006/relationships/image" Target="../media/image1681.png"/><Relationship Id="rId2" Type="http://schemas.openxmlformats.org/officeDocument/2006/relationships/customXml" Target="../ink/ink1673.xml"/><Relationship Id="rId29" Type="http://schemas.openxmlformats.org/officeDocument/2006/relationships/image" Target="../media/image1604.png"/><Relationship Id="rId24" Type="http://schemas.openxmlformats.org/officeDocument/2006/relationships/customXml" Target="../ink/ink1684.xml"/><Relationship Id="rId40" Type="http://schemas.openxmlformats.org/officeDocument/2006/relationships/customXml" Target="../ink/ink1692.xml"/><Relationship Id="rId45" Type="http://schemas.openxmlformats.org/officeDocument/2006/relationships/image" Target="../media/image1612.png"/><Relationship Id="rId66" Type="http://schemas.openxmlformats.org/officeDocument/2006/relationships/customXml" Target="../ink/ink1705.xml"/><Relationship Id="rId87" Type="http://schemas.openxmlformats.org/officeDocument/2006/relationships/image" Target="../media/image1633.png"/><Relationship Id="rId110" Type="http://schemas.openxmlformats.org/officeDocument/2006/relationships/customXml" Target="../ink/ink1727.xml"/><Relationship Id="rId115" Type="http://schemas.openxmlformats.org/officeDocument/2006/relationships/image" Target="../media/image1647.png"/><Relationship Id="rId131" Type="http://schemas.openxmlformats.org/officeDocument/2006/relationships/image" Target="../media/image1655.png"/><Relationship Id="rId136" Type="http://schemas.openxmlformats.org/officeDocument/2006/relationships/customXml" Target="../ink/ink1740.xml"/><Relationship Id="rId157" Type="http://schemas.openxmlformats.org/officeDocument/2006/relationships/image" Target="../media/image1668.png"/><Relationship Id="rId178" Type="http://schemas.openxmlformats.org/officeDocument/2006/relationships/customXml" Target="../ink/ink1761.xml"/><Relationship Id="rId61" Type="http://schemas.openxmlformats.org/officeDocument/2006/relationships/image" Target="../media/image1620.png"/><Relationship Id="rId82" Type="http://schemas.openxmlformats.org/officeDocument/2006/relationships/customXml" Target="../ink/ink1713.xml"/><Relationship Id="rId152" Type="http://schemas.openxmlformats.org/officeDocument/2006/relationships/customXml" Target="../ink/ink1748.xml"/><Relationship Id="rId173" Type="http://schemas.openxmlformats.org/officeDocument/2006/relationships/image" Target="../media/image1676.png"/><Relationship Id="rId194" Type="http://schemas.openxmlformats.org/officeDocument/2006/relationships/customXml" Target="../ink/ink1769.xml"/><Relationship Id="rId199" Type="http://schemas.openxmlformats.org/officeDocument/2006/relationships/image" Target="../media/image1689.png"/><Relationship Id="rId203" Type="http://schemas.openxmlformats.org/officeDocument/2006/relationships/image" Target="../media/image1691.png"/><Relationship Id="rId19" Type="http://schemas.openxmlformats.org/officeDocument/2006/relationships/image" Target="../media/image1599.png"/><Relationship Id="rId14" Type="http://schemas.openxmlformats.org/officeDocument/2006/relationships/customXml" Target="../ink/ink1679.xml"/><Relationship Id="rId30" Type="http://schemas.openxmlformats.org/officeDocument/2006/relationships/customXml" Target="../ink/ink1687.xml"/><Relationship Id="rId35" Type="http://schemas.openxmlformats.org/officeDocument/2006/relationships/image" Target="../media/image1607.png"/><Relationship Id="rId56" Type="http://schemas.openxmlformats.org/officeDocument/2006/relationships/customXml" Target="../ink/ink1700.xml"/><Relationship Id="rId77" Type="http://schemas.openxmlformats.org/officeDocument/2006/relationships/image" Target="../media/image1628.png"/><Relationship Id="rId100" Type="http://schemas.openxmlformats.org/officeDocument/2006/relationships/customXml" Target="../ink/ink1722.xml"/><Relationship Id="rId105" Type="http://schemas.openxmlformats.org/officeDocument/2006/relationships/image" Target="../media/image1642.png"/><Relationship Id="rId126" Type="http://schemas.openxmlformats.org/officeDocument/2006/relationships/customXml" Target="../ink/ink1735.xml"/><Relationship Id="rId147" Type="http://schemas.openxmlformats.org/officeDocument/2006/relationships/image" Target="../media/image1663.png"/><Relationship Id="rId168" Type="http://schemas.openxmlformats.org/officeDocument/2006/relationships/customXml" Target="../ink/ink1756.xml"/><Relationship Id="rId8" Type="http://schemas.openxmlformats.org/officeDocument/2006/relationships/customXml" Target="../ink/ink1676.xml"/><Relationship Id="rId51" Type="http://schemas.openxmlformats.org/officeDocument/2006/relationships/image" Target="../media/image1615.png"/><Relationship Id="rId72" Type="http://schemas.openxmlformats.org/officeDocument/2006/relationships/customXml" Target="../ink/ink1708.xml"/><Relationship Id="rId93" Type="http://schemas.openxmlformats.org/officeDocument/2006/relationships/image" Target="../media/image1636.png"/><Relationship Id="rId98" Type="http://schemas.openxmlformats.org/officeDocument/2006/relationships/customXml" Target="../ink/ink1721.xml"/><Relationship Id="rId121" Type="http://schemas.openxmlformats.org/officeDocument/2006/relationships/image" Target="../media/image1650.png"/><Relationship Id="rId142" Type="http://schemas.openxmlformats.org/officeDocument/2006/relationships/customXml" Target="../ink/ink1743.xml"/><Relationship Id="rId163" Type="http://schemas.openxmlformats.org/officeDocument/2006/relationships/image" Target="../media/image1671.png"/><Relationship Id="rId184" Type="http://schemas.openxmlformats.org/officeDocument/2006/relationships/customXml" Target="../ink/ink1764.xml"/><Relationship Id="rId189" Type="http://schemas.openxmlformats.org/officeDocument/2006/relationships/image" Target="../media/image1684.png"/><Relationship Id="rId3" Type="http://schemas.openxmlformats.org/officeDocument/2006/relationships/image" Target="../media/image1591.png"/><Relationship Id="rId25" Type="http://schemas.openxmlformats.org/officeDocument/2006/relationships/image" Target="../media/image1602.png"/><Relationship Id="rId46" Type="http://schemas.openxmlformats.org/officeDocument/2006/relationships/customXml" Target="../ink/ink1695.xml"/><Relationship Id="rId67" Type="http://schemas.openxmlformats.org/officeDocument/2006/relationships/image" Target="../media/image1623.png"/><Relationship Id="rId116" Type="http://schemas.openxmlformats.org/officeDocument/2006/relationships/customXml" Target="../ink/ink1730.xml"/><Relationship Id="rId137" Type="http://schemas.openxmlformats.org/officeDocument/2006/relationships/image" Target="../media/image1658.png"/><Relationship Id="rId158" Type="http://schemas.openxmlformats.org/officeDocument/2006/relationships/customXml" Target="../ink/ink1751.xml"/><Relationship Id="rId20" Type="http://schemas.openxmlformats.org/officeDocument/2006/relationships/customXml" Target="../ink/ink1682.xml"/><Relationship Id="rId41" Type="http://schemas.openxmlformats.org/officeDocument/2006/relationships/image" Target="../media/image1610.png"/><Relationship Id="rId62" Type="http://schemas.openxmlformats.org/officeDocument/2006/relationships/customXml" Target="../ink/ink1703.xml"/><Relationship Id="rId83" Type="http://schemas.openxmlformats.org/officeDocument/2006/relationships/image" Target="../media/image1631.png"/><Relationship Id="rId88" Type="http://schemas.openxmlformats.org/officeDocument/2006/relationships/customXml" Target="../ink/ink1716.xml"/><Relationship Id="rId111" Type="http://schemas.openxmlformats.org/officeDocument/2006/relationships/image" Target="../media/image1645.png"/><Relationship Id="rId132" Type="http://schemas.openxmlformats.org/officeDocument/2006/relationships/customXml" Target="../ink/ink1738.xml"/><Relationship Id="rId153" Type="http://schemas.openxmlformats.org/officeDocument/2006/relationships/image" Target="../media/image1666.png"/><Relationship Id="rId174" Type="http://schemas.openxmlformats.org/officeDocument/2006/relationships/customXml" Target="../ink/ink1759.xml"/><Relationship Id="rId179" Type="http://schemas.openxmlformats.org/officeDocument/2006/relationships/image" Target="../media/image1679.png"/><Relationship Id="rId195" Type="http://schemas.openxmlformats.org/officeDocument/2006/relationships/image" Target="../media/image1687.png"/><Relationship Id="rId190" Type="http://schemas.openxmlformats.org/officeDocument/2006/relationships/customXml" Target="../ink/ink1767.xml"/><Relationship Id="rId15" Type="http://schemas.openxmlformats.org/officeDocument/2006/relationships/image" Target="../media/image1597.png"/><Relationship Id="rId36" Type="http://schemas.openxmlformats.org/officeDocument/2006/relationships/customXml" Target="../ink/ink1690.xml"/><Relationship Id="rId57" Type="http://schemas.openxmlformats.org/officeDocument/2006/relationships/image" Target="../media/image1618.png"/><Relationship Id="rId106" Type="http://schemas.openxmlformats.org/officeDocument/2006/relationships/customXml" Target="../ink/ink1725.xml"/><Relationship Id="rId127" Type="http://schemas.openxmlformats.org/officeDocument/2006/relationships/image" Target="../media/image1653.png"/><Relationship Id="rId10" Type="http://schemas.openxmlformats.org/officeDocument/2006/relationships/customXml" Target="../ink/ink1677.xml"/><Relationship Id="rId31" Type="http://schemas.openxmlformats.org/officeDocument/2006/relationships/image" Target="../media/image1605.png"/><Relationship Id="rId52" Type="http://schemas.openxmlformats.org/officeDocument/2006/relationships/customXml" Target="../ink/ink1698.xml"/><Relationship Id="rId73" Type="http://schemas.openxmlformats.org/officeDocument/2006/relationships/image" Target="../media/image1626.png"/><Relationship Id="rId78" Type="http://schemas.openxmlformats.org/officeDocument/2006/relationships/customXml" Target="../ink/ink1711.xml"/><Relationship Id="rId94" Type="http://schemas.openxmlformats.org/officeDocument/2006/relationships/customXml" Target="../ink/ink1719.xml"/><Relationship Id="rId99" Type="http://schemas.openxmlformats.org/officeDocument/2006/relationships/image" Target="../media/image1639.png"/><Relationship Id="rId101" Type="http://schemas.openxmlformats.org/officeDocument/2006/relationships/image" Target="../media/image1640.png"/><Relationship Id="rId122" Type="http://schemas.openxmlformats.org/officeDocument/2006/relationships/customXml" Target="../ink/ink1733.xml"/><Relationship Id="rId143" Type="http://schemas.openxmlformats.org/officeDocument/2006/relationships/image" Target="../media/image1661.png"/><Relationship Id="rId148" Type="http://schemas.openxmlformats.org/officeDocument/2006/relationships/customXml" Target="../ink/ink1746.xml"/><Relationship Id="rId164" Type="http://schemas.openxmlformats.org/officeDocument/2006/relationships/customXml" Target="../ink/ink1754.xml"/><Relationship Id="rId169" Type="http://schemas.openxmlformats.org/officeDocument/2006/relationships/image" Target="../media/image1674.png"/><Relationship Id="rId185" Type="http://schemas.openxmlformats.org/officeDocument/2006/relationships/image" Target="../media/image1682.png"/><Relationship Id="rId4" Type="http://schemas.openxmlformats.org/officeDocument/2006/relationships/customXml" Target="../ink/ink1674.xml"/><Relationship Id="rId9" Type="http://schemas.openxmlformats.org/officeDocument/2006/relationships/image" Target="../media/image1594.png"/><Relationship Id="rId180" Type="http://schemas.openxmlformats.org/officeDocument/2006/relationships/customXml" Target="../ink/ink1762.xml"/><Relationship Id="rId26" Type="http://schemas.openxmlformats.org/officeDocument/2006/relationships/customXml" Target="../ink/ink1685.xml"/><Relationship Id="rId47" Type="http://schemas.openxmlformats.org/officeDocument/2006/relationships/image" Target="../media/image1613.png"/><Relationship Id="rId68" Type="http://schemas.openxmlformats.org/officeDocument/2006/relationships/customXml" Target="../ink/ink1706.xml"/><Relationship Id="rId89" Type="http://schemas.openxmlformats.org/officeDocument/2006/relationships/image" Target="../media/image1634.png"/><Relationship Id="rId112" Type="http://schemas.openxmlformats.org/officeDocument/2006/relationships/customXml" Target="../ink/ink1728.xml"/><Relationship Id="rId133" Type="http://schemas.openxmlformats.org/officeDocument/2006/relationships/image" Target="../media/image1656.png"/><Relationship Id="rId154" Type="http://schemas.openxmlformats.org/officeDocument/2006/relationships/customXml" Target="../ink/ink1749.xml"/><Relationship Id="rId175" Type="http://schemas.openxmlformats.org/officeDocument/2006/relationships/image" Target="../media/image1677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86.xml"/><Relationship Id="rId117" Type="http://schemas.openxmlformats.org/officeDocument/2006/relationships/image" Target="../media/image1730.png"/><Relationship Id="rId21" Type="http://schemas.openxmlformats.org/officeDocument/2006/relationships/image" Target="../media/image1682.png"/><Relationship Id="rId42" Type="http://schemas.openxmlformats.org/officeDocument/2006/relationships/customXml" Target="../ink/ink1794.xml"/><Relationship Id="rId47" Type="http://schemas.openxmlformats.org/officeDocument/2006/relationships/image" Target="../media/image1695.png"/><Relationship Id="rId63" Type="http://schemas.openxmlformats.org/officeDocument/2006/relationships/image" Target="../media/image1703.png"/><Relationship Id="rId68" Type="http://schemas.openxmlformats.org/officeDocument/2006/relationships/customXml" Target="../ink/ink1807.xml"/><Relationship Id="rId84" Type="http://schemas.openxmlformats.org/officeDocument/2006/relationships/customXml" Target="../ink/ink1815.xml"/><Relationship Id="rId89" Type="http://schemas.openxmlformats.org/officeDocument/2006/relationships/image" Target="../media/image1716.png"/><Relationship Id="rId112" Type="http://schemas.openxmlformats.org/officeDocument/2006/relationships/customXml" Target="../ink/ink1829.xml"/><Relationship Id="rId133" Type="http://schemas.openxmlformats.org/officeDocument/2006/relationships/image" Target="../media/image1738.png"/><Relationship Id="rId138" Type="http://schemas.openxmlformats.org/officeDocument/2006/relationships/customXml" Target="../ink/ink1842.xml"/><Relationship Id="rId154" Type="http://schemas.openxmlformats.org/officeDocument/2006/relationships/customXml" Target="../ink/ink1850.xml"/><Relationship Id="rId159" Type="http://schemas.openxmlformats.org/officeDocument/2006/relationships/image" Target="../media/image1750.png"/><Relationship Id="rId170" Type="http://schemas.openxmlformats.org/officeDocument/2006/relationships/customXml" Target="../ink/ink1858.xml"/><Relationship Id="rId16" Type="http://schemas.openxmlformats.org/officeDocument/2006/relationships/customXml" Target="../ink/ink1781.xml"/><Relationship Id="rId107" Type="http://schemas.openxmlformats.org/officeDocument/2006/relationships/image" Target="../media/image1725.png"/><Relationship Id="rId11" Type="http://schemas.openxmlformats.org/officeDocument/2006/relationships/image" Target="../media/image1677.png"/><Relationship Id="rId32" Type="http://schemas.openxmlformats.org/officeDocument/2006/relationships/customXml" Target="../ink/ink1789.xml"/><Relationship Id="rId37" Type="http://schemas.openxmlformats.org/officeDocument/2006/relationships/image" Target="../media/image1690.png"/><Relationship Id="rId53" Type="http://schemas.openxmlformats.org/officeDocument/2006/relationships/image" Target="../media/image1698.png"/><Relationship Id="rId58" Type="http://schemas.openxmlformats.org/officeDocument/2006/relationships/customXml" Target="../ink/ink1802.xml"/><Relationship Id="rId74" Type="http://schemas.openxmlformats.org/officeDocument/2006/relationships/customXml" Target="../ink/ink1810.xml"/><Relationship Id="rId79" Type="http://schemas.openxmlformats.org/officeDocument/2006/relationships/image" Target="../media/image1711.png"/><Relationship Id="rId102" Type="http://schemas.openxmlformats.org/officeDocument/2006/relationships/customXml" Target="../ink/ink1824.xml"/><Relationship Id="rId123" Type="http://schemas.openxmlformats.org/officeDocument/2006/relationships/image" Target="../media/image1733.png"/><Relationship Id="rId128" Type="http://schemas.openxmlformats.org/officeDocument/2006/relationships/customXml" Target="../ink/ink1837.xml"/><Relationship Id="rId144" Type="http://schemas.openxmlformats.org/officeDocument/2006/relationships/customXml" Target="../ink/ink1845.xml"/><Relationship Id="rId149" Type="http://schemas.openxmlformats.org/officeDocument/2006/relationships/image" Target="../media/image1745.png"/><Relationship Id="rId5" Type="http://schemas.openxmlformats.org/officeDocument/2006/relationships/image" Target="../media/image1674.png"/><Relationship Id="rId90" Type="http://schemas.openxmlformats.org/officeDocument/2006/relationships/customXml" Target="../ink/ink1818.xml"/><Relationship Id="rId95" Type="http://schemas.openxmlformats.org/officeDocument/2006/relationships/image" Target="../media/image1719.png"/><Relationship Id="rId160" Type="http://schemas.openxmlformats.org/officeDocument/2006/relationships/customXml" Target="../ink/ink1853.xml"/><Relationship Id="rId165" Type="http://schemas.openxmlformats.org/officeDocument/2006/relationships/image" Target="../media/image1753.png"/><Relationship Id="rId22" Type="http://schemas.openxmlformats.org/officeDocument/2006/relationships/customXml" Target="../ink/ink1784.xml"/><Relationship Id="rId27" Type="http://schemas.openxmlformats.org/officeDocument/2006/relationships/image" Target="../media/image1685.png"/><Relationship Id="rId43" Type="http://schemas.openxmlformats.org/officeDocument/2006/relationships/image" Target="../media/image1693.png"/><Relationship Id="rId48" Type="http://schemas.openxmlformats.org/officeDocument/2006/relationships/customXml" Target="../ink/ink1797.xml"/><Relationship Id="rId64" Type="http://schemas.openxmlformats.org/officeDocument/2006/relationships/customXml" Target="../ink/ink1805.xml"/><Relationship Id="rId69" Type="http://schemas.openxmlformats.org/officeDocument/2006/relationships/image" Target="../media/image1706.png"/><Relationship Id="rId113" Type="http://schemas.openxmlformats.org/officeDocument/2006/relationships/image" Target="../media/image1728.png"/><Relationship Id="rId118" Type="http://schemas.openxmlformats.org/officeDocument/2006/relationships/customXml" Target="../ink/ink1832.xml"/><Relationship Id="rId134" Type="http://schemas.openxmlformats.org/officeDocument/2006/relationships/customXml" Target="../ink/ink1840.xml"/><Relationship Id="rId139" Type="http://schemas.openxmlformats.org/officeDocument/2006/relationships/image" Target="../media/image1741.png"/><Relationship Id="rId80" Type="http://schemas.openxmlformats.org/officeDocument/2006/relationships/customXml" Target="../ink/ink1813.xml"/><Relationship Id="rId85" Type="http://schemas.openxmlformats.org/officeDocument/2006/relationships/image" Target="../media/image1714.png"/><Relationship Id="rId150" Type="http://schemas.openxmlformats.org/officeDocument/2006/relationships/customXml" Target="../ink/ink1848.xml"/><Relationship Id="rId155" Type="http://schemas.openxmlformats.org/officeDocument/2006/relationships/image" Target="../media/image1748.png"/><Relationship Id="rId171" Type="http://schemas.openxmlformats.org/officeDocument/2006/relationships/image" Target="../media/image1756.png"/><Relationship Id="rId12" Type="http://schemas.openxmlformats.org/officeDocument/2006/relationships/customXml" Target="../ink/ink1779.xml"/><Relationship Id="rId17" Type="http://schemas.openxmlformats.org/officeDocument/2006/relationships/image" Target="../media/image1680.png"/><Relationship Id="rId33" Type="http://schemas.openxmlformats.org/officeDocument/2006/relationships/image" Target="../media/image1688.png"/><Relationship Id="rId38" Type="http://schemas.openxmlformats.org/officeDocument/2006/relationships/customXml" Target="../ink/ink1792.xml"/><Relationship Id="rId59" Type="http://schemas.openxmlformats.org/officeDocument/2006/relationships/image" Target="../media/image1701.png"/><Relationship Id="rId103" Type="http://schemas.openxmlformats.org/officeDocument/2006/relationships/image" Target="../media/image1723.png"/><Relationship Id="rId108" Type="http://schemas.openxmlformats.org/officeDocument/2006/relationships/customXml" Target="../ink/ink1827.xml"/><Relationship Id="rId124" Type="http://schemas.openxmlformats.org/officeDocument/2006/relationships/customXml" Target="../ink/ink1835.xml"/><Relationship Id="rId129" Type="http://schemas.openxmlformats.org/officeDocument/2006/relationships/image" Target="../media/image1736.png"/><Relationship Id="rId54" Type="http://schemas.openxmlformats.org/officeDocument/2006/relationships/customXml" Target="../ink/ink1800.xml"/><Relationship Id="rId70" Type="http://schemas.openxmlformats.org/officeDocument/2006/relationships/customXml" Target="../ink/ink1808.xml"/><Relationship Id="rId75" Type="http://schemas.openxmlformats.org/officeDocument/2006/relationships/image" Target="../media/image1709.png"/><Relationship Id="rId91" Type="http://schemas.openxmlformats.org/officeDocument/2006/relationships/image" Target="../media/image1717.png"/><Relationship Id="rId96" Type="http://schemas.openxmlformats.org/officeDocument/2006/relationships/customXml" Target="../ink/ink1821.xml"/><Relationship Id="rId140" Type="http://schemas.openxmlformats.org/officeDocument/2006/relationships/customXml" Target="../ink/ink1843.xml"/><Relationship Id="rId145" Type="http://schemas.openxmlformats.org/officeDocument/2006/relationships/image" Target="../media/image1744.png"/><Relationship Id="rId161" Type="http://schemas.openxmlformats.org/officeDocument/2006/relationships/image" Target="../media/image1751.png"/><Relationship Id="rId166" Type="http://schemas.openxmlformats.org/officeDocument/2006/relationships/customXml" Target="../ink/ink18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76.xml"/><Relationship Id="rId15" Type="http://schemas.openxmlformats.org/officeDocument/2006/relationships/image" Target="../media/image1679.png"/><Relationship Id="rId23" Type="http://schemas.openxmlformats.org/officeDocument/2006/relationships/image" Target="../media/image1683.png"/><Relationship Id="rId28" Type="http://schemas.openxmlformats.org/officeDocument/2006/relationships/customXml" Target="../ink/ink1787.xml"/><Relationship Id="rId36" Type="http://schemas.openxmlformats.org/officeDocument/2006/relationships/customXml" Target="../ink/ink1791.xml"/><Relationship Id="rId49" Type="http://schemas.openxmlformats.org/officeDocument/2006/relationships/image" Target="../media/image1696.png"/><Relationship Id="rId57" Type="http://schemas.openxmlformats.org/officeDocument/2006/relationships/image" Target="../media/image1700.png"/><Relationship Id="rId106" Type="http://schemas.openxmlformats.org/officeDocument/2006/relationships/customXml" Target="../ink/ink1826.xml"/><Relationship Id="rId114" Type="http://schemas.openxmlformats.org/officeDocument/2006/relationships/customXml" Target="../ink/ink1830.xml"/><Relationship Id="rId119" Type="http://schemas.openxmlformats.org/officeDocument/2006/relationships/image" Target="../media/image1731.png"/><Relationship Id="rId127" Type="http://schemas.openxmlformats.org/officeDocument/2006/relationships/image" Target="../media/image1735.png"/><Relationship Id="rId10" Type="http://schemas.openxmlformats.org/officeDocument/2006/relationships/customXml" Target="../ink/ink1778.xml"/><Relationship Id="rId31" Type="http://schemas.openxmlformats.org/officeDocument/2006/relationships/image" Target="../media/image1687.png"/><Relationship Id="rId44" Type="http://schemas.openxmlformats.org/officeDocument/2006/relationships/customXml" Target="../ink/ink1795.xml"/><Relationship Id="rId52" Type="http://schemas.openxmlformats.org/officeDocument/2006/relationships/customXml" Target="../ink/ink1799.xml"/><Relationship Id="rId60" Type="http://schemas.openxmlformats.org/officeDocument/2006/relationships/customXml" Target="../ink/ink1803.xml"/><Relationship Id="rId65" Type="http://schemas.openxmlformats.org/officeDocument/2006/relationships/image" Target="../media/image1704.png"/><Relationship Id="rId73" Type="http://schemas.openxmlformats.org/officeDocument/2006/relationships/image" Target="../media/image1708.png"/><Relationship Id="rId78" Type="http://schemas.openxmlformats.org/officeDocument/2006/relationships/customXml" Target="../ink/ink1812.xml"/><Relationship Id="rId81" Type="http://schemas.openxmlformats.org/officeDocument/2006/relationships/image" Target="../media/image1712.png"/><Relationship Id="rId86" Type="http://schemas.openxmlformats.org/officeDocument/2006/relationships/customXml" Target="../ink/ink1816.xml"/><Relationship Id="rId94" Type="http://schemas.openxmlformats.org/officeDocument/2006/relationships/customXml" Target="../ink/ink1820.xml"/><Relationship Id="rId99" Type="http://schemas.openxmlformats.org/officeDocument/2006/relationships/image" Target="../media/image1721.png"/><Relationship Id="rId101" Type="http://schemas.openxmlformats.org/officeDocument/2006/relationships/image" Target="../media/image1722.png"/><Relationship Id="rId122" Type="http://schemas.openxmlformats.org/officeDocument/2006/relationships/customXml" Target="../ink/ink1834.xml"/><Relationship Id="rId130" Type="http://schemas.openxmlformats.org/officeDocument/2006/relationships/customXml" Target="../ink/ink1838.xml"/><Relationship Id="rId135" Type="http://schemas.openxmlformats.org/officeDocument/2006/relationships/image" Target="../media/image1739.png"/><Relationship Id="rId143" Type="http://schemas.openxmlformats.org/officeDocument/2006/relationships/image" Target="../media/image1743.png"/><Relationship Id="rId148" Type="http://schemas.openxmlformats.org/officeDocument/2006/relationships/customXml" Target="../ink/ink1847.xml"/><Relationship Id="rId151" Type="http://schemas.openxmlformats.org/officeDocument/2006/relationships/image" Target="../media/image1746.png"/><Relationship Id="rId156" Type="http://schemas.openxmlformats.org/officeDocument/2006/relationships/customXml" Target="../ink/ink1851.xml"/><Relationship Id="rId164" Type="http://schemas.openxmlformats.org/officeDocument/2006/relationships/customXml" Target="../ink/ink1855.xml"/><Relationship Id="rId169" Type="http://schemas.openxmlformats.org/officeDocument/2006/relationships/image" Target="../media/image1755.png"/><Relationship Id="rId4" Type="http://schemas.openxmlformats.org/officeDocument/2006/relationships/customXml" Target="../ink/ink1775.xml"/><Relationship Id="rId9" Type="http://schemas.openxmlformats.org/officeDocument/2006/relationships/image" Target="../media/image1676.png"/><Relationship Id="rId13" Type="http://schemas.openxmlformats.org/officeDocument/2006/relationships/image" Target="../media/image1678.png"/><Relationship Id="rId18" Type="http://schemas.openxmlformats.org/officeDocument/2006/relationships/customXml" Target="../ink/ink1782.xml"/><Relationship Id="rId39" Type="http://schemas.openxmlformats.org/officeDocument/2006/relationships/image" Target="../media/image1691.png"/><Relationship Id="rId109" Type="http://schemas.openxmlformats.org/officeDocument/2006/relationships/image" Target="../media/image1726.png"/><Relationship Id="rId34" Type="http://schemas.openxmlformats.org/officeDocument/2006/relationships/customXml" Target="../ink/ink1790.xml"/><Relationship Id="rId50" Type="http://schemas.openxmlformats.org/officeDocument/2006/relationships/customXml" Target="../ink/ink1798.xml"/><Relationship Id="rId55" Type="http://schemas.openxmlformats.org/officeDocument/2006/relationships/image" Target="../media/image1699.png"/><Relationship Id="rId76" Type="http://schemas.openxmlformats.org/officeDocument/2006/relationships/customXml" Target="../ink/ink1811.xml"/><Relationship Id="rId97" Type="http://schemas.openxmlformats.org/officeDocument/2006/relationships/image" Target="../media/image1720.png"/><Relationship Id="rId104" Type="http://schemas.openxmlformats.org/officeDocument/2006/relationships/customXml" Target="../ink/ink1825.xml"/><Relationship Id="rId120" Type="http://schemas.openxmlformats.org/officeDocument/2006/relationships/customXml" Target="../ink/ink1833.xml"/><Relationship Id="rId125" Type="http://schemas.openxmlformats.org/officeDocument/2006/relationships/image" Target="../media/image1734.png"/><Relationship Id="rId141" Type="http://schemas.openxmlformats.org/officeDocument/2006/relationships/image" Target="../media/image1742.png"/><Relationship Id="rId146" Type="http://schemas.openxmlformats.org/officeDocument/2006/relationships/customXml" Target="../ink/ink1846.xml"/><Relationship Id="rId167" Type="http://schemas.openxmlformats.org/officeDocument/2006/relationships/image" Target="../media/image1754.png"/><Relationship Id="rId7" Type="http://schemas.openxmlformats.org/officeDocument/2006/relationships/image" Target="../media/image1675.png"/><Relationship Id="rId71" Type="http://schemas.openxmlformats.org/officeDocument/2006/relationships/image" Target="../media/image1707.png"/><Relationship Id="rId92" Type="http://schemas.openxmlformats.org/officeDocument/2006/relationships/customXml" Target="../ink/ink1819.xml"/><Relationship Id="rId162" Type="http://schemas.openxmlformats.org/officeDocument/2006/relationships/customXml" Target="../ink/ink1854.xml"/><Relationship Id="rId2" Type="http://schemas.openxmlformats.org/officeDocument/2006/relationships/customXml" Target="../ink/ink1774.xml"/><Relationship Id="rId29" Type="http://schemas.openxmlformats.org/officeDocument/2006/relationships/image" Target="../media/image1686.png"/><Relationship Id="rId24" Type="http://schemas.openxmlformats.org/officeDocument/2006/relationships/customXml" Target="../ink/ink1785.xml"/><Relationship Id="rId40" Type="http://schemas.openxmlformats.org/officeDocument/2006/relationships/customXml" Target="../ink/ink1793.xml"/><Relationship Id="rId45" Type="http://schemas.openxmlformats.org/officeDocument/2006/relationships/image" Target="../media/image1694.png"/><Relationship Id="rId66" Type="http://schemas.openxmlformats.org/officeDocument/2006/relationships/customXml" Target="../ink/ink1806.xml"/><Relationship Id="rId87" Type="http://schemas.openxmlformats.org/officeDocument/2006/relationships/image" Target="../media/image1715.png"/><Relationship Id="rId110" Type="http://schemas.openxmlformats.org/officeDocument/2006/relationships/customXml" Target="../ink/ink1828.xml"/><Relationship Id="rId115" Type="http://schemas.openxmlformats.org/officeDocument/2006/relationships/image" Target="../media/image1729.png"/><Relationship Id="rId131" Type="http://schemas.openxmlformats.org/officeDocument/2006/relationships/image" Target="../media/image1737.png"/><Relationship Id="rId136" Type="http://schemas.openxmlformats.org/officeDocument/2006/relationships/customXml" Target="../ink/ink1841.xml"/><Relationship Id="rId157" Type="http://schemas.openxmlformats.org/officeDocument/2006/relationships/image" Target="../media/image1749.png"/><Relationship Id="rId61" Type="http://schemas.openxmlformats.org/officeDocument/2006/relationships/image" Target="../media/image1702.png"/><Relationship Id="rId82" Type="http://schemas.openxmlformats.org/officeDocument/2006/relationships/customXml" Target="../ink/ink1814.xml"/><Relationship Id="rId152" Type="http://schemas.openxmlformats.org/officeDocument/2006/relationships/customXml" Target="../ink/ink1849.xml"/><Relationship Id="rId19" Type="http://schemas.openxmlformats.org/officeDocument/2006/relationships/image" Target="../media/image1681.png"/><Relationship Id="rId14" Type="http://schemas.openxmlformats.org/officeDocument/2006/relationships/customXml" Target="../ink/ink1780.xml"/><Relationship Id="rId30" Type="http://schemas.openxmlformats.org/officeDocument/2006/relationships/customXml" Target="../ink/ink1788.xml"/><Relationship Id="rId35" Type="http://schemas.openxmlformats.org/officeDocument/2006/relationships/image" Target="../media/image1689.png"/><Relationship Id="rId56" Type="http://schemas.openxmlformats.org/officeDocument/2006/relationships/customXml" Target="../ink/ink1801.xml"/><Relationship Id="rId77" Type="http://schemas.openxmlformats.org/officeDocument/2006/relationships/image" Target="../media/image1710.png"/><Relationship Id="rId100" Type="http://schemas.openxmlformats.org/officeDocument/2006/relationships/customXml" Target="../ink/ink1823.xml"/><Relationship Id="rId105" Type="http://schemas.openxmlformats.org/officeDocument/2006/relationships/image" Target="../media/image1724.png"/><Relationship Id="rId126" Type="http://schemas.openxmlformats.org/officeDocument/2006/relationships/customXml" Target="../ink/ink1836.xml"/><Relationship Id="rId147" Type="http://schemas.openxmlformats.org/officeDocument/2006/relationships/image" Target="../media/image795.png"/><Relationship Id="rId168" Type="http://schemas.openxmlformats.org/officeDocument/2006/relationships/customXml" Target="../ink/ink1857.xml"/><Relationship Id="rId8" Type="http://schemas.openxmlformats.org/officeDocument/2006/relationships/customXml" Target="../ink/ink1777.xml"/><Relationship Id="rId51" Type="http://schemas.openxmlformats.org/officeDocument/2006/relationships/image" Target="../media/image1697.png"/><Relationship Id="rId72" Type="http://schemas.openxmlformats.org/officeDocument/2006/relationships/customXml" Target="../ink/ink1809.xml"/><Relationship Id="rId93" Type="http://schemas.openxmlformats.org/officeDocument/2006/relationships/image" Target="../media/image1718.png"/><Relationship Id="rId98" Type="http://schemas.openxmlformats.org/officeDocument/2006/relationships/customXml" Target="../ink/ink1822.xml"/><Relationship Id="rId121" Type="http://schemas.openxmlformats.org/officeDocument/2006/relationships/image" Target="../media/image1732.png"/><Relationship Id="rId142" Type="http://schemas.openxmlformats.org/officeDocument/2006/relationships/customXml" Target="../ink/ink1844.xml"/><Relationship Id="rId163" Type="http://schemas.openxmlformats.org/officeDocument/2006/relationships/image" Target="../media/image1752.png"/><Relationship Id="rId3" Type="http://schemas.openxmlformats.org/officeDocument/2006/relationships/image" Target="../media/image1673.png"/><Relationship Id="rId25" Type="http://schemas.openxmlformats.org/officeDocument/2006/relationships/image" Target="../media/image1684.png"/><Relationship Id="rId46" Type="http://schemas.openxmlformats.org/officeDocument/2006/relationships/customXml" Target="../ink/ink1796.xml"/><Relationship Id="rId67" Type="http://schemas.openxmlformats.org/officeDocument/2006/relationships/image" Target="../media/image1705.png"/><Relationship Id="rId116" Type="http://schemas.openxmlformats.org/officeDocument/2006/relationships/customXml" Target="../ink/ink1831.xml"/><Relationship Id="rId137" Type="http://schemas.openxmlformats.org/officeDocument/2006/relationships/image" Target="../media/image1740.png"/><Relationship Id="rId158" Type="http://schemas.openxmlformats.org/officeDocument/2006/relationships/customXml" Target="../ink/ink1852.xml"/><Relationship Id="rId20" Type="http://schemas.openxmlformats.org/officeDocument/2006/relationships/customXml" Target="../ink/ink1783.xml"/><Relationship Id="rId41" Type="http://schemas.openxmlformats.org/officeDocument/2006/relationships/image" Target="../media/image1692.png"/><Relationship Id="rId62" Type="http://schemas.openxmlformats.org/officeDocument/2006/relationships/customXml" Target="../ink/ink1804.xml"/><Relationship Id="rId83" Type="http://schemas.openxmlformats.org/officeDocument/2006/relationships/image" Target="../media/image1713.png"/><Relationship Id="rId88" Type="http://schemas.openxmlformats.org/officeDocument/2006/relationships/customXml" Target="../ink/ink1817.xml"/><Relationship Id="rId111" Type="http://schemas.openxmlformats.org/officeDocument/2006/relationships/image" Target="../media/image1727.png"/><Relationship Id="rId132" Type="http://schemas.openxmlformats.org/officeDocument/2006/relationships/customXml" Target="../ink/ink1839.xml"/><Relationship Id="rId153" Type="http://schemas.openxmlformats.org/officeDocument/2006/relationships/image" Target="../media/image1747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13.png"/><Relationship Id="rId299" Type="http://schemas.openxmlformats.org/officeDocument/2006/relationships/image" Target="../media/image1904.png"/><Relationship Id="rId303" Type="http://schemas.openxmlformats.org/officeDocument/2006/relationships/image" Target="../media/image1906.png"/><Relationship Id="rId21" Type="http://schemas.openxmlformats.org/officeDocument/2006/relationships/image" Target="../media/image1766.png"/><Relationship Id="rId42" Type="http://schemas.openxmlformats.org/officeDocument/2006/relationships/customXml" Target="../ink/ink1879.xml"/><Relationship Id="rId63" Type="http://schemas.openxmlformats.org/officeDocument/2006/relationships/image" Target="../media/image1786.png"/><Relationship Id="rId84" Type="http://schemas.openxmlformats.org/officeDocument/2006/relationships/customXml" Target="../ink/ink1900.xml"/><Relationship Id="rId138" Type="http://schemas.openxmlformats.org/officeDocument/2006/relationships/customXml" Target="../ink/ink1927.xml"/><Relationship Id="rId159" Type="http://schemas.openxmlformats.org/officeDocument/2006/relationships/image" Target="../media/image1834.png"/><Relationship Id="rId170" Type="http://schemas.openxmlformats.org/officeDocument/2006/relationships/customXml" Target="../ink/ink1943.xml"/><Relationship Id="rId191" Type="http://schemas.openxmlformats.org/officeDocument/2006/relationships/image" Target="../media/image1850.png"/><Relationship Id="rId205" Type="http://schemas.openxmlformats.org/officeDocument/2006/relationships/image" Target="../media/image1857.png"/><Relationship Id="rId226" Type="http://schemas.openxmlformats.org/officeDocument/2006/relationships/customXml" Target="../ink/ink1971.xml"/><Relationship Id="rId247" Type="http://schemas.openxmlformats.org/officeDocument/2006/relationships/image" Target="../media/image1878.png"/><Relationship Id="rId107" Type="http://schemas.openxmlformats.org/officeDocument/2006/relationships/image" Target="../media/image1808.png"/><Relationship Id="rId268" Type="http://schemas.openxmlformats.org/officeDocument/2006/relationships/customXml" Target="../ink/ink1992.xml"/><Relationship Id="rId289" Type="http://schemas.openxmlformats.org/officeDocument/2006/relationships/image" Target="../media/image1899.png"/><Relationship Id="rId11" Type="http://schemas.openxmlformats.org/officeDocument/2006/relationships/image" Target="../media/image1761.png"/><Relationship Id="rId32" Type="http://schemas.openxmlformats.org/officeDocument/2006/relationships/customXml" Target="../ink/ink1874.xml"/><Relationship Id="rId53" Type="http://schemas.openxmlformats.org/officeDocument/2006/relationships/image" Target="../media/image1781.png"/><Relationship Id="rId74" Type="http://schemas.openxmlformats.org/officeDocument/2006/relationships/customXml" Target="../ink/ink1895.xml"/><Relationship Id="rId128" Type="http://schemas.openxmlformats.org/officeDocument/2006/relationships/customXml" Target="../ink/ink1922.xml"/><Relationship Id="rId149" Type="http://schemas.openxmlformats.org/officeDocument/2006/relationships/image" Target="../media/image1829.png"/><Relationship Id="rId314" Type="http://schemas.openxmlformats.org/officeDocument/2006/relationships/customXml" Target="../ink/ink2015.xml"/><Relationship Id="rId5" Type="http://schemas.openxmlformats.org/officeDocument/2006/relationships/image" Target="../media/image1758.png"/><Relationship Id="rId95" Type="http://schemas.openxmlformats.org/officeDocument/2006/relationships/image" Target="../media/image1802.png"/><Relationship Id="rId160" Type="http://schemas.openxmlformats.org/officeDocument/2006/relationships/customXml" Target="../ink/ink1938.xml"/><Relationship Id="rId181" Type="http://schemas.openxmlformats.org/officeDocument/2006/relationships/image" Target="../media/image1845.png"/><Relationship Id="rId216" Type="http://schemas.openxmlformats.org/officeDocument/2006/relationships/customXml" Target="../ink/ink1966.xml"/><Relationship Id="rId237" Type="http://schemas.openxmlformats.org/officeDocument/2006/relationships/image" Target="../media/image1873.png"/><Relationship Id="rId258" Type="http://schemas.openxmlformats.org/officeDocument/2006/relationships/customXml" Target="../ink/ink1987.xml"/><Relationship Id="rId279" Type="http://schemas.openxmlformats.org/officeDocument/2006/relationships/image" Target="../media/image1894.png"/><Relationship Id="rId22" Type="http://schemas.openxmlformats.org/officeDocument/2006/relationships/customXml" Target="../ink/ink1869.xml"/><Relationship Id="rId43" Type="http://schemas.openxmlformats.org/officeDocument/2006/relationships/image" Target="../media/image1777.png"/><Relationship Id="rId64" Type="http://schemas.openxmlformats.org/officeDocument/2006/relationships/customXml" Target="../ink/ink1890.xml"/><Relationship Id="rId118" Type="http://schemas.openxmlformats.org/officeDocument/2006/relationships/customXml" Target="../ink/ink1917.xml"/><Relationship Id="rId139" Type="http://schemas.openxmlformats.org/officeDocument/2006/relationships/image" Target="../media/image1824.png"/><Relationship Id="rId290" Type="http://schemas.openxmlformats.org/officeDocument/2006/relationships/customXml" Target="../ink/ink2003.xml"/><Relationship Id="rId304" Type="http://schemas.openxmlformats.org/officeDocument/2006/relationships/customXml" Target="../ink/ink2010.xml"/><Relationship Id="rId85" Type="http://schemas.openxmlformats.org/officeDocument/2006/relationships/image" Target="../media/image1797.png"/><Relationship Id="rId150" Type="http://schemas.openxmlformats.org/officeDocument/2006/relationships/customXml" Target="../ink/ink1933.xml"/><Relationship Id="rId171" Type="http://schemas.openxmlformats.org/officeDocument/2006/relationships/image" Target="../media/image1840.png"/><Relationship Id="rId192" Type="http://schemas.openxmlformats.org/officeDocument/2006/relationships/customXml" Target="../ink/ink1954.xml"/><Relationship Id="rId206" Type="http://schemas.openxmlformats.org/officeDocument/2006/relationships/customXml" Target="../ink/ink1961.xml"/><Relationship Id="rId227" Type="http://schemas.openxmlformats.org/officeDocument/2006/relationships/image" Target="../media/image1868.png"/><Relationship Id="rId248" Type="http://schemas.openxmlformats.org/officeDocument/2006/relationships/customXml" Target="../ink/ink1982.xml"/><Relationship Id="rId269" Type="http://schemas.openxmlformats.org/officeDocument/2006/relationships/image" Target="../media/image1889.png"/><Relationship Id="rId12" Type="http://schemas.openxmlformats.org/officeDocument/2006/relationships/customXml" Target="../ink/ink1864.xml"/><Relationship Id="rId33" Type="http://schemas.openxmlformats.org/officeDocument/2006/relationships/image" Target="../media/image1772.png"/><Relationship Id="rId108" Type="http://schemas.openxmlformats.org/officeDocument/2006/relationships/customXml" Target="../ink/ink1912.xml"/><Relationship Id="rId129" Type="http://schemas.openxmlformats.org/officeDocument/2006/relationships/image" Target="../media/image1819.png"/><Relationship Id="rId280" Type="http://schemas.openxmlformats.org/officeDocument/2006/relationships/customXml" Target="../ink/ink1998.xml"/><Relationship Id="rId315" Type="http://schemas.openxmlformats.org/officeDocument/2006/relationships/image" Target="../media/image1912.png"/><Relationship Id="rId54" Type="http://schemas.openxmlformats.org/officeDocument/2006/relationships/customXml" Target="../ink/ink1885.xml"/><Relationship Id="rId75" Type="http://schemas.openxmlformats.org/officeDocument/2006/relationships/image" Target="../media/image1792.png"/><Relationship Id="rId96" Type="http://schemas.openxmlformats.org/officeDocument/2006/relationships/customXml" Target="../ink/ink1906.xml"/><Relationship Id="rId140" Type="http://schemas.openxmlformats.org/officeDocument/2006/relationships/customXml" Target="../ink/ink1928.xml"/><Relationship Id="rId161" Type="http://schemas.openxmlformats.org/officeDocument/2006/relationships/image" Target="../media/image1835.png"/><Relationship Id="rId182" Type="http://schemas.openxmlformats.org/officeDocument/2006/relationships/customXml" Target="../ink/ink1949.xml"/><Relationship Id="rId217" Type="http://schemas.openxmlformats.org/officeDocument/2006/relationships/image" Target="../media/image1863.png"/><Relationship Id="rId6" Type="http://schemas.openxmlformats.org/officeDocument/2006/relationships/customXml" Target="../ink/ink1861.xml"/><Relationship Id="rId238" Type="http://schemas.openxmlformats.org/officeDocument/2006/relationships/customXml" Target="../ink/ink1977.xml"/><Relationship Id="rId259" Type="http://schemas.openxmlformats.org/officeDocument/2006/relationships/image" Target="../media/image1884.png"/><Relationship Id="rId23" Type="http://schemas.openxmlformats.org/officeDocument/2006/relationships/image" Target="../media/image1767.png"/><Relationship Id="rId119" Type="http://schemas.openxmlformats.org/officeDocument/2006/relationships/image" Target="../media/image1814.png"/><Relationship Id="rId270" Type="http://schemas.openxmlformats.org/officeDocument/2006/relationships/customXml" Target="../ink/ink1993.xml"/><Relationship Id="rId291" Type="http://schemas.openxmlformats.org/officeDocument/2006/relationships/image" Target="../media/image1900.png"/><Relationship Id="rId305" Type="http://schemas.openxmlformats.org/officeDocument/2006/relationships/image" Target="../media/image1907.png"/><Relationship Id="rId44" Type="http://schemas.openxmlformats.org/officeDocument/2006/relationships/customXml" Target="../ink/ink1880.xml"/><Relationship Id="rId65" Type="http://schemas.openxmlformats.org/officeDocument/2006/relationships/image" Target="../media/image1787.png"/><Relationship Id="rId86" Type="http://schemas.openxmlformats.org/officeDocument/2006/relationships/customXml" Target="../ink/ink1901.xml"/><Relationship Id="rId130" Type="http://schemas.openxmlformats.org/officeDocument/2006/relationships/customXml" Target="../ink/ink1923.xml"/><Relationship Id="rId151" Type="http://schemas.openxmlformats.org/officeDocument/2006/relationships/image" Target="../media/image1830.png"/><Relationship Id="rId172" Type="http://schemas.openxmlformats.org/officeDocument/2006/relationships/customXml" Target="../ink/ink1944.xml"/><Relationship Id="rId193" Type="http://schemas.openxmlformats.org/officeDocument/2006/relationships/image" Target="../media/image1851.png"/><Relationship Id="rId207" Type="http://schemas.openxmlformats.org/officeDocument/2006/relationships/image" Target="../media/image1858.png"/><Relationship Id="rId228" Type="http://schemas.openxmlformats.org/officeDocument/2006/relationships/customXml" Target="../ink/ink1972.xml"/><Relationship Id="rId249" Type="http://schemas.openxmlformats.org/officeDocument/2006/relationships/image" Target="../media/image1879.png"/><Relationship Id="rId13" Type="http://schemas.openxmlformats.org/officeDocument/2006/relationships/image" Target="../media/image1762.png"/><Relationship Id="rId109" Type="http://schemas.openxmlformats.org/officeDocument/2006/relationships/image" Target="../media/image1809.png"/><Relationship Id="rId260" Type="http://schemas.openxmlformats.org/officeDocument/2006/relationships/customXml" Target="../ink/ink1988.xml"/><Relationship Id="rId281" Type="http://schemas.openxmlformats.org/officeDocument/2006/relationships/image" Target="../media/image1895.png"/><Relationship Id="rId34" Type="http://schemas.openxmlformats.org/officeDocument/2006/relationships/customXml" Target="../ink/ink1875.xml"/><Relationship Id="rId55" Type="http://schemas.openxmlformats.org/officeDocument/2006/relationships/image" Target="../media/image1782.png"/><Relationship Id="rId76" Type="http://schemas.openxmlformats.org/officeDocument/2006/relationships/customXml" Target="../ink/ink1896.xml"/><Relationship Id="rId97" Type="http://schemas.openxmlformats.org/officeDocument/2006/relationships/image" Target="../media/image1803.png"/><Relationship Id="rId120" Type="http://schemas.openxmlformats.org/officeDocument/2006/relationships/customXml" Target="../ink/ink1918.xml"/><Relationship Id="rId141" Type="http://schemas.openxmlformats.org/officeDocument/2006/relationships/image" Target="../media/image1825.png"/><Relationship Id="rId7" Type="http://schemas.openxmlformats.org/officeDocument/2006/relationships/image" Target="../media/image1759.png"/><Relationship Id="rId162" Type="http://schemas.openxmlformats.org/officeDocument/2006/relationships/customXml" Target="../ink/ink1939.xml"/><Relationship Id="rId183" Type="http://schemas.openxmlformats.org/officeDocument/2006/relationships/image" Target="../media/image1846.png"/><Relationship Id="rId218" Type="http://schemas.openxmlformats.org/officeDocument/2006/relationships/customXml" Target="../ink/ink1967.xml"/><Relationship Id="rId239" Type="http://schemas.openxmlformats.org/officeDocument/2006/relationships/image" Target="../media/image1874.png"/><Relationship Id="rId250" Type="http://schemas.openxmlformats.org/officeDocument/2006/relationships/customXml" Target="../ink/ink1983.xml"/><Relationship Id="rId271" Type="http://schemas.openxmlformats.org/officeDocument/2006/relationships/image" Target="../media/image1890.png"/><Relationship Id="rId292" Type="http://schemas.openxmlformats.org/officeDocument/2006/relationships/customXml" Target="../ink/ink2004.xml"/><Relationship Id="rId306" Type="http://schemas.openxmlformats.org/officeDocument/2006/relationships/customXml" Target="../ink/ink2011.xml"/><Relationship Id="rId24" Type="http://schemas.openxmlformats.org/officeDocument/2006/relationships/customXml" Target="../ink/ink1870.xml"/><Relationship Id="rId45" Type="http://schemas.openxmlformats.org/officeDocument/2006/relationships/image" Target="../media/image1778.png"/><Relationship Id="rId66" Type="http://schemas.openxmlformats.org/officeDocument/2006/relationships/customXml" Target="../ink/ink1891.xml"/><Relationship Id="rId87" Type="http://schemas.openxmlformats.org/officeDocument/2006/relationships/image" Target="../media/image1798.png"/><Relationship Id="rId110" Type="http://schemas.openxmlformats.org/officeDocument/2006/relationships/customXml" Target="../ink/ink1913.xml"/><Relationship Id="rId131" Type="http://schemas.openxmlformats.org/officeDocument/2006/relationships/image" Target="../media/image1820.png"/><Relationship Id="rId61" Type="http://schemas.openxmlformats.org/officeDocument/2006/relationships/image" Target="../media/image1785.png"/><Relationship Id="rId82" Type="http://schemas.openxmlformats.org/officeDocument/2006/relationships/customXml" Target="../ink/ink1899.xml"/><Relationship Id="rId152" Type="http://schemas.openxmlformats.org/officeDocument/2006/relationships/customXml" Target="../ink/ink1934.xml"/><Relationship Id="rId173" Type="http://schemas.openxmlformats.org/officeDocument/2006/relationships/image" Target="../media/image1841.png"/><Relationship Id="rId194" Type="http://schemas.openxmlformats.org/officeDocument/2006/relationships/customXml" Target="../ink/ink1955.xml"/><Relationship Id="rId199" Type="http://schemas.openxmlformats.org/officeDocument/2006/relationships/image" Target="../media/image1854.png"/><Relationship Id="rId203" Type="http://schemas.openxmlformats.org/officeDocument/2006/relationships/image" Target="../media/image1856.png"/><Relationship Id="rId208" Type="http://schemas.openxmlformats.org/officeDocument/2006/relationships/customXml" Target="../ink/ink1962.xml"/><Relationship Id="rId229" Type="http://schemas.openxmlformats.org/officeDocument/2006/relationships/image" Target="../media/image1869.png"/><Relationship Id="rId19" Type="http://schemas.openxmlformats.org/officeDocument/2006/relationships/image" Target="../media/image1765.png"/><Relationship Id="rId224" Type="http://schemas.openxmlformats.org/officeDocument/2006/relationships/customXml" Target="../ink/ink1970.xml"/><Relationship Id="rId240" Type="http://schemas.openxmlformats.org/officeDocument/2006/relationships/customXml" Target="../ink/ink1978.xml"/><Relationship Id="rId245" Type="http://schemas.openxmlformats.org/officeDocument/2006/relationships/image" Target="../media/image1877.png"/><Relationship Id="rId261" Type="http://schemas.openxmlformats.org/officeDocument/2006/relationships/image" Target="../media/image1885.png"/><Relationship Id="rId266" Type="http://schemas.openxmlformats.org/officeDocument/2006/relationships/customXml" Target="../ink/ink1991.xml"/><Relationship Id="rId287" Type="http://schemas.openxmlformats.org/officeDocument/2006/relationships/image" Target="../media/image1898.png"/><Relationship Id="rId14" Type="http://schemas.openxmlformats.org/officeDocument/2006/relationships/customXml" Target="../ink/ink1865.xml"/><Relationship Id="rId30" Type="http://schemas.openxmlformats.org/officeDocument/2006/relationships/customXml" Target="../ink/ink1873.xml"/><Relationship Id="rId35" Type="http://schemas.openxmlformats.org/officeDocument/2006/relationships/image" Target="../media/image1773.png"/><Relationship Id="rId56" Type="http://schemas.openxmlformats.org/officeDocument/2006/relationships/customXml" Target="../ink/ink1886.xml"/><Relationship Id="rId77" Type="http://schemas.openxmlformats.org/officeDocument/2006/relationships/image" Target="../media/image1793.png"/><Relationship Id="rId100" Type="http://schemas.openxmlformats.org/officeDocument/2006/relationships/customXml" Target="../ink/ink1908.xml"/><Relationship Id="rId105" Type="http://schemas.openxmlformats.org/officeDocument/2006/relationships/image" Target="../media/image1807.png"/><Relationship Id="rId126" Type="http://schemas.openxmlformats.org/officeDocument/2006/relationships/customXml" Target="../ink/ink1921.xml"/><Relationship Id="rId147" Type="http://schemas.openxmlformats.org/officeDocument/2006/relationships/image" Target="../media/image1828.png"/><Relationship Id="rId168" Type="http://schemas.openxmlformats.org/officeDocument/2006/relationships/customXml" Target="../ink/ink1942.xml"/><Relationship Id="rId282" Type="http://schemas.openxmlformats.org/officeDocument/2006/relationships/customXml" Target="../ink/ink1999.xml"/><Relationship Id="rId312" Type="http://schemas.openxmlformats.org/officeDocument/2006/relationships/customXml" Target="../ink/ink2014.xml"/><Relationship Id="rId8" Type="http://schemas.openxmlformats.org/officeDocument/2006/relationships/customXml" Target="../ink/ink1862.xml"/><Relationship Id="rId51" Type="http://schemas.openxmlformats.org/officeDocument/2006/relationships/image" Target="../media/image701.png"/><Relationship Id="rId72" Type="http://schemas.openxmlformats.org/officeDocument/2006/relationships/customXml" Target="../ink/ink1894.xml"/><Relationship Id="rId93" Type="http://schemas.openxmlformats.org/officeDocument/2006/relationships/image" Target="../media/image1801.png"/><Relationship Id="rId98" Type="http://schemas.openxmlformats.org/officeDocument/2006/relationships/customXml" Target="../ink/ink1907.xml"/><Relationship Id="rId121" Type="http://schemas.openxmlformats.org/officeDocument/2006/relationships/image" Target="../media/image1815.png"/><Relationship Id="rId142" Type="http://schemas.openxmlformats.org/officeDocument/2006/relationships/customXml" Target="../ink/ink1929.xml"/><Relationship Id="rId163" Type="http://schemas.openxmlformats.org/officeDocument/2006/relationships/image" Target="../media/image1836.png"/><Relationship Id="rId184" Type="http://schemas.openxmlformats.org/officeDocument/2006/relationships/customXml" Target="../ink/ink1950.xml"/><Relationship Id="rId189" Type="http://schemas.openxmlformats.org/officeDocument/2006/relationships/image" Target="../media/image1849.png"/><Relationship Id="rId219" Type="http://schemas.openxmlformats.org/officeDocument/2006/relationships/image" Target="../media/image1864.png"/><Relationship Id="rId3" Type="http://schemas.openxmlformats.org/officeDocument/2006/relationships/image" Target="../media/image1757.png"/><Relationship Id="rId214" Type="http://schemas.openxmlformats.org/officeDocument/2006/relationships/customXml" Target="../ink/ink1965.xml"/><Relationship Id="rId230" Type="http://schemas.openxmlformats.org/officeDocument/2006/relationships/customXml" Target="../ink/ink1973.xml"/><Relationship Id="rId235" Type="http://schemas.openxmlformats.org/officeDocument/2006/relationships/image" Target="../media/image1872.png"/><Relationship Id="rId251" Type="http://schemas.openxmlformats.org/officeDocument/2006/relationships/image" Target="../media/image1880.png"/><Relationship Id="rId256" Type="http://schemas.openxmlformats.org/officeDocument/2006/relationships/customXml" Target="../ink/ink1986.xml"/><Relationship Id="rId277" Type="http://schemas.openxmlformats.org/officeDocument/2006/relationships/image" Target="../media/image1893.png"/><Relationship Id="rId298" Type="http://schemas.openxmlformats.org/officeDocument/2006/relationships/customXml" Target="../ink/ink2007.xml"/><Relationship Id="rId25" Type="http://schemas.openxmlformats.org/officeDocument/2006/relationships/image" Target="../media/image1768.png"/><Relationship Id="rId46" Type="http://schemas.openxmlformats.org/officeDocument/2006/relationships/customXml" Target="../ink/ink1881.xml"/><Relationship Id="rId67" Type="http://schemas.openxmlformats.org/officeDocument/2006/relationships/image" Target="../media/image1788.png"/><Relationship Id="rId116" Type="http://schemas.openxmlformats.org/officeDocument/2006/relationships/customXml" Target="../ink/ink1916.xml"/><Relationship Id="rId137" Type="http://schemas.openxmlformats.org/officeDocument/2006/relationships/image" Target="../media/image1823.png"/><Relationship Id="rId158" Type="http://schemas.openxmlformats.org/officeDocument/2006/relationships/customXml" Target="../ink/ink1937.xml"/><Relationship Id="rId272" Type="http://schemas.openxmlformats.org/officeDocument/2006/relationships/customXml" Target="../ink/ink1994.xml"/><Relationship Id="rId293" Type="http://schemas.openxmlformats.org/officeDocument/2006/relationships/image" Target="../media/image1901.png"/><Relationship Id="rId302" Type="http://schemas.openxmlformats.org/officeDocument/2006/relationships/customXml" Target="../ink/ink2009.xml"/><Relationship Id="rId307" Type="http://schemas.openxmlformats.org/officeDocument/2006/relationships/image" Target="../media/image1908.png"/><Relationship Id="rId20" Type="http://schemas.openxmlformats.org/officeDocument/2006/relationships/customXml" Target="../ink/ink1868.xml"/><Relationship Id="rId41" Type="http://schemas.openxmlformats.org/officeDocument/2006/relationships/image" Target="../media/image1776.png"/><Relationship Id="rId62" Type="http://schemas.openxmlformats.org/officeDocument/2006/relationships/customXml" Target="../ink/ink1889.xml"/><Relationship Id="rId83" Type="http://schemas.openxmlformats.org/officeDocument/2006/relationships/image" Target="../media/image1796.png"/><Relationship Id="rId88" Type="http://schemas.openxmlformats.org/officeDocument/2006/relationships/customXml" Target="../ink/ink1902.xml"/><Relationship Id="rId111" Type="http://schemas.openxmlformats.org/officeDocument/2006/relationships/image" Target="../media/image1810.png"/><Relationship Id="rId132" Type="http://schemas.openxmlformats.org/officeDocument/2006/relationships/customXml" Target="../ink/ink1924.xml"/><Relationship Id="rId153" Type="http://schemas.openxmlformats.org/officeDocument/2006/relationships/image" Target="../media/image1831.png"/><Relationship Id="rId174" Type="http://schemas.openxmlformats.org/officeDocument/2006/relationships/customXml" Target="../ink/ink1945.xml"/><Relationship Id="rId179" Type="http://schemas.openxmlformats.org/officeDocument/2006/relationships/image" Target="../media/image1844.png"/><Relationship Id="rId195" Type="http://schemas.openxmlformats.org/officeDocument/2006/relationships/image" Target="../media/image1852.png"/><Relationship Id="rId209" Type="http://schemas.openxmlformats.org/officeDocument/2006/relationships/image" Target="../media/image1859.png"/><Relationship Id="rId190" Type="http://schemas.openxmlformats.org/officeDocument/2006/relationships/customXml" Target="../ink/ink1953.xml"/><Relationship Id="rId204" Type="http://schemas.openxmlformats.org/officeDocument/2006/relationships/customXml" Target="../ink/ink1960.xml"/><Relationship Id="rId220" Type="http://schemas.openxmlformats.org/officeDocument/2006/relationships/customXml" Target="../ink/ink1968.xml"/><Relationship Id="rId225" Type="http://schemas.openxmlformats.org/officeDocument/2006/relationships/image" Target="../media/image1867.png"/><Relationship Id="rId241" Type="http://schemas.openxmlformats.org/officeDocument/2006/relationships/image" Target="../media/image1875.png"/><Relationship Id="rId246" Type="http://schemas.openxmlformats.org/officeDocument/2006/relationships/customXml" Target="../ink/ink1981.xml"/><Relationship Id="rId267" Type="http://schemas.openxmlformats.org/officeDocument/2006/relationships/image" Target="../media/image1888.png"/><Relationship Id="rId288" Type="http://schemas.openxmlformats.org/officeDocument/2006/relationships/customXml" Target="../ink/ink2002.xml"/><Relationship Id="rId15" Type="http://schemas.openxmlformats.org/officeDocument/2006/relationships/image" Target="../media/image1763.png"/><Relationship Id="rId36" Type="http://schemas.openxmlformats.org/officeDocument/2006/relationships/customXml" Target="../ink/ink1876.xml"/><Relationship Id="rId57" Type="http://schemas.openxmlformats.org/officeDocument/2006/relationships/image" Target="../media/image1783.png"/><Relationship Id="rId106" Type="http://schemas.openxmlformats.org/officeDocument/2006/relationships/customXml" Target="../ink/ink1911.xml"/><Relationship Id="rId127" Type="http://schemas.openxmlformats.org/officeDocument/2006/relationships/image" Target="../media/image1818.png"/><Relationship Id="rId262" Type="http://schemas.openxmlformats.org/officeDocument/2006/relationships/customXml" Target="../ink/ink1989.xml"/><Relationship Id="rId283" Type="http://schemas.openxmlformats.org/officeDocument/2006/relationships/image" Target="../media/image1896.png"/><Relationship Id="rId313" Type="http://schemas.openxmlformats.org/officeDocument/2006/relationships/image" Target="../media/image1911.png"/><Relationship Id="rId10" Type="http://schemas.openxmlformats.org/officeDocument/2006/relationships/customXml" Target="../ink/ink1863.xml"/><Relationship Id="rId31" Type="http://schemas.openxmlformats.org/officeDocument/2006/relationships/image" Target="../media/image1771.png"/><Relationship Id="rId52" Type="http://schemas.openxmlformats.org/officeDocument/2006/relationships/customXml" Target="../ink/ink1884.xml"/><Relationship Id="rId73" Type="http://schemas.openxmlformats.org/officeDocument/2006/relationships/image" Target="../media/image1791.png"/><Relationship Id="rId78" Type="http://schemas.openxmlformats.org/officeDocument/2006/relationships/customXml" Target="../ink/ink1897.xml"/><Relationship Id="rId94" Type="http://schemas.openxmlformats.org/officeDocument/2006/relationships/customXml" Target="../ink/ink1905.xml"/><Relationship Id="rId99" Type="http://schemas.openxmlformats.org/officeDocument/2006/relationships/image" Target="../media/image1804.png"/><Relationship Id="rId101" Type="http://schemas.openxmlformats.org/officeDocument/2006/relationships/image" Target="../media/image1805.png"/><Relationship Id="rId122" Type="http://schemas.openxmlformats.org/officeDocument/2006/relationships/customXml" Target="../ink/ink1919.xml"/><Relationship Id="rId143" Type="http://schemas.openxmlformats.org/officeDocument/2006/relationships/image" Target="../media/image1826.png"/><Relationship Id="rId148" Type="http://schemas.openxmlformats.org/officeDocument/2006/relationships/customXml" Target="../ink/ink1932.xml"/><Relationship Id="rId164" Type="http://schemas.openxmlformats.org/officeDocument/2006/relationships/customXml" Target="../ink/ink1940.xml"/><Relationship Id="rId169" Type="http://schemas.openxmlformats.org/officeDocument/2006/relationships/image" Target="../media/image1839.png"/><Relationship Id="rId185" Type="http://schemas.openxmlformats.org/officeDocument/2006/relationships/image" Target="../media/image1847.png"/><Relationship Id="rId4" Type="http://schemas.openxmlformats.org/officeDocument/2006/relationships/customXml" Target="../ink/ink1860.xml"/><Relationship Id="rId9" Type="http://schemas.openxmlformats.org/officeDocument/2006/relationships/image" Target="../media/image1760.png"/><Relationship Id="rId180" Type="http://schemas.openxmlformats.org/officeDocument/2006/relationships/customXml" Target="../ink/ink1948.xml"/><Relationship Id="rId210" Type="http://schemas.openxmlformats.org/officeDocument/2006/relationships/customXml" Target="../ink/ink1963.xml"/><Relationship Id="rId215" Type="http://schemas.openxmlformats.org/officeDocument/2006/relationships/image" Target="../media/image1862.png"/><Relationship Id="rId236" Type="http://schemas.openxmlformats.org/officeDocument/2006/relationships/customXml" Target="../ink/ink1976.xml"/><Relationship Id="rId257" Type="http://schemas.openxmlformats.org/officeDocument/2006/relationships/image" Target="../media/image1883.png"/><Relationship Id="rId278" Type="http://schemas.openxmlformats.org/officeDocument/2006/relationships/customXml" Target="../ink/ink1997.xml"/><Relationship Id="rId26" Type="http://schemas.openxmlformats.org/officeDocument/2006/relationships/customXml" Target="../ink/ink1871.xml"/><Relationship Id="rId231" Type="http://schemas.openxmlformats.org/officeDocument/2006/relationships/image" Target="../media/image1870.png"/><Relationship Id="rId252" Type="http://schemas.openxmlformats.org/officeDocument/2006/relationships/customXml" Target="../ink/ink1984.xml"/><Relationship Id="rId273" Type="http://schemas.openxmlformats.org/officeDocument/2006/relationships/image" Target="../media/image1891.png"/><Relationship Id="rId294" Type="http://schemas.openxmlformats.org/officeDocument/2006/relationships/customXml" Target="../ink/ink2005.xml"/><Relationship Id="rId308" Type="http://schemas.openxmlformats.org/officeDocument/2006/relationships/customXml" Target="../ink/ink2012.xml"/><Relationship Id="rId47" Type="http://schemas.openxmlformats.org/officeDocument/2006/relationships/image" Target="../media/image1779.png"/><Relationship Id="rId68" Type="http://schemas.openxmlformats.org/officeDocument/2006/relationships/customXml" Target="../ink/ink1892.xml"/><Relationship Id="rId89" Type="http://schemas.openxmlformats.org/officeDocument/2006/relationships/image" Target="../media/image1799.png"/><Relationship Id="rId112" Type="http://schemas.openxmlformats.org/officeDocument/2006/relationships/customXml" Target="../ink/ink1914.xml"/><Relationship Id="rId133" Type="http://schemas.openxmlformats.org/officeDocument/2006/relationships/image" Target="../media/image1821.png"/><Relationship Id="rId154" Type="http://schemas.openxmlformats.org/officeDocument/2006/relationships/customXml" Target="../ink/ink1935.xml"/><Relationship Id="rId175" Type="http://schemas.openxmlformats.org/officeDocument/2006/relationships/image" Target="../media/image1842.png"/><Relationship Id="rId196" Type="http://schemas.openxmlformats.org/officeDocument/2006/relationships/customXml" Target="../ink/ink1956.xml"/><Relationship Id="rId200" Type="http://schemas.openxmlformats.org/officeDocument/2006/relationships/customXml" Target="../ink/ink1958.xml"/><Relationship Id="rId16" Type="http://schemas.openxmlformats.org/officeDocument/2006/relationships/customXml" Target="../ink/ink1866.xml"/><Relationship Id="rId221" Type="http://schemas.openxmlformats.org/officeDocument/2006/relationships/image" Target="../media/image1865.png"/><Relationship Id="rId242" Type="http://schemas.openxmlformats.org/officeDocument/2006/relationships/customXml" Target="../ink/ink1979.xml"/><Relationship Id="rId263" Type="http://schemas.openxmlformats.org/officeDocument/2006/relationships/image" Target="../media/image1886.png"/><Relationship Id="rId284" Type="http://schemas.openxmlformats.org/officeDocument/2006/relationships/customXml" Target="../ink/ink2000.xml"/><Relationship Id="rId37" Type="http://schemas.openxmlformats.org/officeDocument/2006/relationships/image" Target="../media/image1774.png"/><Relationship Id="rId58" Type="http://schemas.openxmlformats.org/officeDocument/2006/relationships/customXml" Target="../ink/ink1887.xml"/><Relationship Id="rId79" Type="http://schemas.openxmlformats.org/officeDocument/2006/relationships/image" Target="../media/image1794.png"/><Relationship Id="rId102" Type="http://schemas.openxmlformats.org/officeDocument/2006/relationships/customXml" Target="../ink/ink1909.xml"/><Relationship Id="rId123" Type="http://schemas.openxmlformats.org/officeDocument/2006/relationships/image" Target="../media/image1816.png"/><Relationship Id="rId144" Type="http://schemas.openxmlformats.org/officeDocument/2006/relationships/customXml" Target="../ink/ink1930.xml"/><Relationship Id="rId90" Type="http://schemas.openxmlformats.org/officeDocument/2006/relationships/customXml" Target="../ink/ink1903.xml"/><Relationship Id="rId165" Type="http://schemas.openxmlformats.org/officeDocument/2006/relationships/image" Target="../media/image1837.png"/><Relationship Id="rId186" Type="http://schemas.openxmlformats.org/officeDocument/2006/relationships/customXml" Target="../ink/ink1951.xml"/><Relationship Id="rId211" Type="http://schemas.openxmlformats.org/officeDocument/2006/relationships/image" Target="../media/image1860.png"/><Relationship Id="rId232" Type="http://schemas.openxmlformats.org/officeDocument/2006/relationships/customXml" Target="../ink/ink1974.xml"/><Relationship Id="rId253" Type="http://schemas.openxmlformats.org/officeDocument/2006/relationships/image" Target="../media/image1881.png"/><Relationship Id="rId274" Type="http://schemas.openxmlformats.org/officeDocument/2006/relationships/customXml" Target="../ink/ink1995.xml"/><Relationship Id="rId295" Type="http://schemas.openxmlformats.org/officeDocument/2006/relationships/image" Target="../media/image1902.png"/><Relationship Id="rId309" Type="http://schemas.openxmlformats.org/officeDocument/2006/relationships/image" Target="../media/image1909.png"/><Relationship Id="rId27" Type="http://schemas.openxmlformats.org/officeDocument/2006/relationships/image" Target="../media/image1769.png"/><Relationship Id="rId48" Type="http://schemas.openxmlformats.org/officeDocument/2006/relationships/customXml" Target="../ink/ink1882.xml"/><Relationship Id="rId69" Type="http://schemas.openxmlformats.org/officeDocument/2006/relationships/image" Target="../media/image1789.png"/><Relationship Id="rId113" Type="http://schemas.openxmlformats.org/officeDocument/2006/relationships/image" Target="../media/image1811.png"/><Relationship Id="rId134" Type="http://schemas.openxmlformats.org/officeDocument/2006/relationships/customXml" Target="../ink/ink1925.xml"/><Relationship Id="rId80" Type="http://schemas.openxmlformats.org/officeDocument/2006/relationships/customXml" Target="../ink/ink1898.xml"/><Relationship Id="rId155" Type="http://schemas.openxmlformats.org/officeDocument/2006/relationships/image" Target="../media/image1832.png"/><Relationship Id="rId176" Type="http://schemas.openxmlformats.org/officeDocument/2006/relationships/customXml" Target="../ink/ink1946.xml"/><Relationship Id="rId197" Type="http://schemas.openxmlformats.org/officeDocument/2006/relationships/image" Target="../media/image1853.png"/><Relationship Id="rId201" Type="http://schemas.openxmlformats.org/officeDocument/2006/relationships/image" Target="../media/image1855.png"/><Relationship Id="rId222" Type="http://schemas.openxmlformats.org/officeDocument/2006/relationships/customXml" Target="../ink/ink1969.xml"/><Relationship Id="rId243" Type="http://schemas.openxmlformats.org/officeDocument/2006/relationships/image" Target="../media/image1876.png"/><Relationship Id="rId264" Type="http://schemas.openxmlformats.org/officeDocument/2006/relationships/customXml" Target="../ink/ink1990.xml"/><Relationship Id="rId285" Type="http://schemas.openxmlformats.org/officeDocument/2006/relationships/image" Target="../media/image1897.png"/><Relationship Id="rId17" Type="http://schemas.openxmlformats.org/officeDocument/2006/relationships/image" Target="../media/image1764.png"/><Relationship Id="rId38" Type="http://schemas.openxmlformats.org/officeDocument/2006/relationships/customXml" Target="../ink/ink1877.xml"/><Relationship Id="rId59" Type="http://schemas.openxmlformats.org/officeDocument/2006/relationships/image" Target="../media/image1784.png"/><Relationship Id="rId103" Type="http://schemas.openxmlformats.org/officeDocument/2006/relationships/image" Target="../media/image1806.png"/><Relationship Id="rId124" Type="http://schemas.openxmlformats.org/officeDocument/2006/relationships/customXml" Target="../ink/ink1920.xml"/><Relationship Id="rId310" Type="http://schemas.openxmlformats.org/officeDocument/2006/relationships/customXml" Target="../ink/ink2013.xml"/><Relationship Id="rId70" Type="http://schemas.openxmlformats.org/officeDocument/2006/relationships/customXml" Target="../ink/ink1893.xml"/><Relationship Id="rId91" Type="http://schemas.openxmlformats.org/officeDocument/2006/relationships/image" Target="../media/image1800.png"/><Relationship Id="rId145" Type="http://schemas.openxmlformats.org/officeDocument/2006/relationships/image" Target="../media/image1827.png"/><Relationship Id="rId166" Type="http://schemas.openxmlformats.org/officeDocument/2006/relationships/customXml" Target="../ink/ink1941.xml"/><Relationship Id="rId187" Type="http://schemas.openxmlformats.org/officeDocument/2006/relationships/image" Target="../media/image184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964.xml"/><Relationship Id="rId233" Type="http://schemas.openxmlformats.org/officeDocument/2006/relationships/image" Target="../media/image1871.png"/><Relationship Id="rId254" Type="http://schemas.openxmlformats.org/officeDocument/2006/relationships/customXml" Target="../ink/ink1985.xml"/><Relationship Id="rId28" Type="http://schemas.openxmlformats.org/officeDocument/2006/relationships/customXml" Target="../ink/ink1872.xml"/><Relationship Id="rId49" Type="http://schemas.openxmlformats.org/officeDocument/2006/relationships/image" Target="../media/image1780.png"/><Relationship Id="rId114" Type="http://schemas.openxmlformats.org/officeDocument/2006/relationships/customXml" Target="../ink/ink1915.xml"/><Relationship Id="rId275" Type="http://schemas.openxmlformats.org/officeDocument/2006/relationships/image" Target="../media/image1892.png"/><Relationship Id="rId296" Type="http://schemas.openxmlformats.org/officeDocument/2006/relationships/customXml" Target="../ink/ink2006.xml"/><Relationship Id="rId300" Type="http://schemas.openxmlformats.org/officeDocument/2006/relationships/customXml" Target="../ink/ink2008.xml"/><Relationship Id="rId60" Type="http://schemas.openxmlformats.org/officeDocument/2006/relationships/customXml" Target="../ink/ink1888.xml"/><Relationship Id="rId81" Type="http://schemas.openxmlformats.org/officeDocument/2006/relationships/image" Target="../media/image1795.png"/><Relationship Id="rId135" Type="http://schemas.openxmlformats.org/officeDocument/2006/relationships/image" Target="../media/image1822.png"/><Relationship Id="rId156" Type="http://schemas.openxmlformats.org/officeDocument/2006/relationships/customXml" Target="../ink/ink1936.xml"/><Relationship Id="rId177" Type="http://schemas.openxmlformats.org/officeDocument/2006/relationships/image" Target="../media/image1843.png"/><Relationship Id="rId198" Type="http://schemas.openxmlformats.org/officeDocument/2006/relationships/customXml" Target="../ink/ink1957.xml"/><Relationship Id="rId202" Type="http://schemas.openxmlformats.org/officeDocument/2006/relationships/customXml" Target="../ink/ink1959.xml"/><Relationship Id="rId223" Type="http://schemas.openxmlformats.org/officeDocument/2006/relationships/image" Target="../media/image1866.png"/><Relationship Id="rId244" Type="http://schemas.openxmlformats.org/officeDocument/2006/relationships/customXml" Target="../ink/ink1980.xml"/><Relationship Id="rId18" Type="http://schemas.openxmlformats.org/officeDocument/2006/relationships/customXml" Target="../ink/ink1867.xml"/><Relationship Id="rId39" Type="http://schemas.openxmlformats.org/officeDocument/2006/relationships/image" Target="../media/image1775.png"/><Relationship Id="rId265" Type="http://schemas.openxmlformats.org/officeDocument/2006/relationships/image" Target="../media/image1887.png"/><Relationship Id="rId286" Type="http://schemas.openxmlformats.org/officeDocument/2006/relationships/customXml" Target="../ink/ink2001.xml"/><Relationship Id="rId50" Type="http://schemas.openxmlformats.org/officeDocument/2006/relationships/customXml" Target="../ink/ink1883.xml"/><Relationship Id="rId104" Type="http://schemas.openxmlformats.org/officeDocument/2006/relationships/customXml" Target="../ink/ink1910.xml"/><Relationship Id="rId125" Type="http://schemas.openxmlformats.org/officeDocument/2006/relationships/image" Target="../media/image1817.png"/><Relationship Id="rId146" Type="http://schemas.openxmlformats.org/officeDocument/2006/relationships/customXml" Target="../ink/ink1931.xml"/><Relationship Id="rId167" Type="http://schemas.openxmlformats.org/officeDocument/2006/relationships/image" Target="../media/image1838.png"/><Relationship Id="rId188" Type="http://schemas.openxmlformats.org/officeDocument/2006/relationships/customXml" Target="../ink/ink1952.xml"/><Relationship Id="rId311" Type="http://schemas.openxmlformats.org/officeDocument/2006/relationships/image" Target="../media/image1910.png"/><Relationship Id="rId71" Type="http://schemas.openxmlformats.org/officeDocument/2006/relationships/image" Target="../media/image1790.png"/><Relationship Id="rId92" Type="http://schemas.openxmlformats.org/officeDocument/2006/relationships/customXml" Target="../ink/ink1904.xml"/><Relationship Id="rId213" Type="http://schemas.openxmlformats.org/officeDocument/2006/relationships/image" Target="../media/image1861.png"/><Relationship Id="rId234" Type="http://schemas.openxmlformats.org/officeDocument/2006/relationships/customXml" Target="../ink/ink1975.xml"/><Relationship Id="rId2" Type="http://schemas.openxmlformats.org/officeDocument/2006/relationships/customXml" Target="../ink/ink1859.xml"/><Relationship Id="rId29" Type="http://schemas.openxmlformats.org/officeDocument/2006/relationships/image" Target="../media/image1770.png"/><Relationship Id="rId255" Type="http://schemas.openxmlformats.org/officeDocument/2006/relationships/image" Target="../media/image1882.png"/><Relationship Id="rId276" Type="http://schemas.openxmlformats.org/officeDocument/2006/relationships/customXml" Target="../ink/ink1996.xml"/><Relationship Id="rId297" Type="http://schemas.openxmlformats.org/officeDocument/2006/relationships/image" Target="../media/image1903.png"/><Relationship Id="rId40" Type="http://schemas.openxmlformats.org/officeDocument/2006/relationships/customXml" Target="../ink/ink1878.xml"/><Relationship Id="rId115" Type="http://schemas.openxmlformats.org/officeDocument/2006/relationships/image" Target="../media/image1812.png"/><Relationship Id="rId136" Type="http://schemas.openxmlformats.org/officeDocument/2006/relationships/customXml" Target="../ink/ink1926.xml"/><Relationship Id="rId157" Type="http://schemas.openxmlformats.org/officeDocument/2006/relationships/image" Target="../media/image1833.png"/><Relationship Id="rId178" Type="http://schemas.openxmlformats.org/officeDocument/2006/relationships/customXml" Target="../ink/ink1947.xml"/><Relationship Id="rId301" Type="http://schemas.openxmlformats.org/officeDocument/2006/relationships/image" Target="../media/image190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.xml"/><Relationship Id="rId117" Type="http://schemas.openxmlformats.org/officeDocument/2006/relationships/image" Target="../media/image111.png"/><Relationship Id="rId21" Type="http://schemas.openxmlformats.org/officeDocument/2006/relationships/image" Target="../media/image63.png"/><Relationship Id="rId42" Type="http://schemas.openxmlformats.org/officeDocument/2006/relationships/customXml" Target="../ink/ink74.xml"/><Relationship Id="rId47" Type="http://schemas.openxmlformats.org/officeDocument/2006/relationships/image" Target="../media/image76.png"/><Relationship Id="rId63" Type="http://schemas.openxmlformats.org/officeDocument/2006/relationships/image" Target="../media/image84.png"/><Relationship Id="rId68" Type="http://schemas.openxmlformats.org/officeDocument/2006/relationships/customXml" Target="../ink/ink87.xml"/><Relationship Id="rId84" Type="http://schemas.openxmlformats.org/officeDocument/2006/relationships/customXml" Target="../ink/ink95.xml"/><Relationship Id="rId89" Type="http://schemas.openxmlformats.org/officeDocument/2006/relationships/image" Target="../media/image97.png"/><Relationship Id="rId112" Type="http://schemas.openxmlformats.org/officeDocument/2006/relationships/customXml" Target="../ink/ink109.xml"/><Relationship Id="rId16" Type="http://schemas.openxmlformats.org/officeDocument/2006/relationships/customXml" Target="../ink/ink61.xml"/><Relationship Id="rId107" Type="http://schemas.openxmlformats.org/officeDocument/2006/relationships/image" Target="../media/image106.png"/><Relationship Id="rId11" Type="http://schemas.openxmlformats.org/officeDocument/2006/relationships/image" Target="../media/image58.png"/><Relationship Id="rId32" Type="http://schemas.openxmlformats.org/officeDocument/2006/relationships/customXml" Target="../ink/ink69.xml"/><Relationship Id="rId37" Type="http://schemas.openxmlformats.org/officeDocument/2006/relationships/image" Target="../media/image71.png"/><Relationship Id="rId53" Type="http://schemas.openxmlformats.org/officeDocument/2006/relationships/image" Target="../media/image79.png"/><Relationship Id="rId58" Type="http://schemas.openxmlformats.org/officeDocument/2006/relationships/customXml" Target="../ink/ink82.xml"/><Relationship Id="rId74" Type="http://schemas.openxmlformats.org/officeDocument/2006/relationships/customXml" Target="../ink/ink90.xml"/><Relationship Id="rId79" Type="http://schemas.openxmlformats.org/officeDocument/2006/relationships/image" Target="../media/image92.png"/><Relationship Id="rId102" Type="http://schemas.openxmlformats.org/officeDocument/2006/relationships/customXml" Target="../ink/ink104.xml"/><Relationship Id="rId123" Type="http://schemas.openxmlformats.org/officeDocument/2006/relationships/image" Target="../media/image114.png"/><Relationship Id="rId5" Type="http://schemas.openxmlformats.org/officeDocument/2006/relationships/image" Target="../media/image55.png"/><Relationship Id="rId90" Type="http://schemas.openxmlformats.org/officeDocument/2006/relationships/customXml" Target="../ink/ink98.xml"/><Relationship Id="rId95" Type="http://schemas.openxmlformats.org/officeDocument/2006/relationships/image" Target="../media/image100.png"/><Relationship Id="rId19" Type="http://schemas.openxmlformats.org/officeDocument/2006/relationships/image" Target="../media/image62.png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66.png"/><Relationship Id="rId30" Type="http://schemas.openxmlformats.org/officeDocument/2006/relationships/customXml" Target="../ink/ink68.xml"/><Relationship Id="rId35" Type="http://schemas.openxmlformats.org/officeDocument/2006/relationships/image" Target="../media/image70.png"/><Relationship Id="rId43" Type="http://schemas.openxmlformats.org/officeDocument/2006/relationships/image" Target="../media/image74.png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64" Type="http://schemas.openxmlformats.org/officeDocument/2006/relationships/customXml" Target="../ink/ink85.xml"/><Relationship Id="rId69" Type="http://schemas.openxmlformats.org/officeDocument/2006/relationships/image" Target="../media/image87.png"/><Relationship Id="rId77" Type="http://schemas.openxmlformats.org/officeDocument/2006/relationships/image" Target="../media/image91.png"/><Relationship Id="rId100" Type="http://schemas.openxmlformats.org/officeDocument/2006/relationships/customXml" Target="../ink/ink103.xml"/><Relationship Id="rId105" Type="http://schemas.openxmlformats.org/officeDocument/2006/relationships/image" Target="../media/image105.png"/><Relationship Id="rId113" Type="http://schemas.openxmlformats.org/officeDocument/2006/relationships/image" Target="../media/image109.png"/><Relationship Id="rId118" Type="http://schemas.openxmlformats.org/officeDocument/2006/relationships/customXml" Target="../ink/ink112.xml"/><Relationship Id="rId126" Type="http://schemas.openxmlformats.org/officeDocument/2006/relationships/customXml" Target="../ink/ink116.xml"/><Relationship Id="rId8" Type="http://schemas.openxmlformats.org/officeDocument/2006/relationships/customXml" Target="../ink/ink57.xml"/><Relationship Id="rId51" Type="http://schemas.openxmlformats.org/officeDocument/2006/relationships/image" Target="../media/image78.png"/><Relationship Id="rId72" Type="http://schemas.openxmlformats.org/officeDocument/2006/relationships/customXml" Target="../ink/ink89.xml"/><Relationship Id="rId80" Type="http://schemas.openxmlformats.org/officeDocument/2006/relationships/customXml" Target="../ink/ink93.xml"/><Relationship Id="rId85" Type="http://schemas.openxmlformats.org/officeDocument/2006/relationships/image" Target="../media/image95.png"/><Relationship Id="rId93" Type="http://schemas.openxmlformats.org/officeDocument/2006/relationships/image" Target="../media/image99.png"/><Relationship Id="rId98" Type="http://schemas.openxmlformats.org/officeDocument/2006/relationships/customXml" Target="../ink/ink102.xml"/><Relationship Id="rId121" Type="http://schemas.openxmlformats.org/officeDocument/2006/relationships/image" Target="../media/image113.png"/><Relationship Id="rId3" Type="http://schemas.openxmlformats.org/officeDocument/2006/relationships/image" Target="../media/image54.png"/><Relationship Id="rId12" Type="http://schemas.openxmlformats.org/officeDocument/2006/relationships/customXml" Target="../ink/ink59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33" Type="http://schemas.openxmlformats.org/officeDocument/2006/relationships/image" Target="../media/image69.png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82.png"/><Relationship Id="rId67" Type="http://schemas.openxmlformats.org/officeDocument/2006/relationships/image" Target="../media/image86.png"/><Relationship Id="rId103" Type="http://schemas.openxmlformats.org/officeDocument/2006/relationships/image" Target="../media/image104.png"/><Relationship Id="rId108" Type="http://schemas.openxmlformats.org/officeDocument/2006/relationships/customXml" Target="../ink/ink107.xml"/><Relationship Id="rId116" Type="http://schemas.openxmlformats.org/officeDocument/2006/relationships/customXml" Target="../ink/ink111.xml"/><Relationship Id="rId124" Type="http://schemas.openxmlformats.org/officeDocument/2006/relationships/customXml" Target="../ink/ink115.xml"/><Relationship Id="rId20" Type="http://schemas.openxmlformats.org/officeDocument/2006/relationships/customXml" Target="../ink/ink63.xml"/><Relationship Id="rId41" Type="http://schemas.openxmlformats.org/officeDocument/2006/relationships/image" Target="../media/image73.png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70" Type="http://schemas.openxmlformats.org/officeDocument/2006/relationships/customXml" Target="../ink/ink88.xml"/><Relationship Id="rId75" Type="http://schemas.openxmlformats.org/officeDocument/2006/relationships/image" Target="../media/image90.png"/><Relationship Id="rId83" Type="http://schemas.openxmlformats.org/officeDocument/2006/relationships/image" Target="../media/image94.png"/><Relationship Id="rId88" Type="http://schemas.openxmlformats.org/officeDocument/2006/relationships/customXml" Target="../ink/ink97.xml"/><Relationship Id="rId91" Type="http://schemas.openxmlformats.org/officeDocument/2006/relationships/image" Target="../media/image98.png"/><Relationship Id="rId96" Type="http://schemas.openxmlformats.org/officeDocument/2006/relationships/customXml" Target="../ink/ink101.xml"/><Relationship Id="rId111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77.png"/><Relationship Id="rId57" Type="http://schemas.openxmlformats.org/officeDocument/2006/relationships/image" Target="../media/image81.png"/><Relationship Id="rId106" Type="http://schemas.openxmlformats.org/officeDocument/2006/relationships/customXml" Target="../ink/ink106.xml"/><Relationship Id="rId114" Type="http://schemas.openxmlformats.org/officeDocument/2006/relationships/customXml" Target="../ink/ink110.xml"/><Relationship Id="rId119" Type="http://schemas.openxmlformats.org/officeDocument/2006/relationships/image" Target="../media/image112.png"/><Relationship Id="rId127" Type="http://schemas.openxmlformats.org/officeDocument/2006/relationships/image" Target="../media/image116.png"/><Relationship Id="rId10" Type="http://schemas.openxmlformats.org/officeDocument/2006/relationships/customXml" Target="../ink/ink58.xml"/><Relationship Id="rId31" Type="http://schemas.openxmlformats.org/officeDocument/2006/relationships/image" Target="../media/image68.png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85.png"/><Relationship Id="rId73" Type="http://schemas.openxmlformats.org/officeDocument/2006/relationships/image" Target="../media/image89.png"/><Relationship Id="rId78" Type="http://schemas.openxmlformats.org/officeDocument/2006/relationships/customXml" Target="../ink/ink92.xml"/><Relationship Id="rId81" Type="http://schemas.openxmlformats.org/officeDocument/2006/relationships/image" Target="../media/image93.png"/><Relationship Id="rId86" Type="http://schemas.openxmlformats.org/officeDocument/2006/relationships/customXml" Target="../ink/ink96.xml"/><Relationship Id="rId94" Type="http://schemas.openxmlformats.org/officeDocument/2006/relationships/customXml" Target="../ink/ink100.xml"/><Relationship Id="rId99" Type="http://schemas.openxmlformats.org/officeDocument/2006/relationships/image" Target="../media/image102.png"/><Relationship Id="rId101" Type="http://schemas.openxmlformats.org/officeDocument/2006/relationships/image" Target="../media/image103.png"/><Relationship Id="rId122" Type="http://schemas.openxmlformats.org/officeDocument/2006/relationships/customXml" Target="../ink/ink114.xml"/><Relationship Id="rId4" Type="http://schemas.openxmlformats.org/officeDocument/2006/relationships/customXml" Target="../ink/ink55.xml"/><Relationship Id="rId9" Type="http://schemas.openxmlformats.org/officeDocument/2006/relationships/image" Target="../media/image57.png"/><Relationship Id="rId13" Type="http://schemas.openxmlformats.org/officeDocument/2006/relationships/image" Target="../media/image59.png"/><Relationship Id="rId18" Type="http://schemas.openxmlformats.org/officeDocument/2006/relationships/customXml" Target="../ink/ink62.xml"/><Relationship Id="rId39" Type="http://schemas.openxmlformats.org/officeDocument/2006/relationships/image" Target="../media/image72.png"/><Relationship Id="rId109" Type="http://schemas.openxmlformats.org/officeDocument/2006/relationships/image" Target="../media/image107.png"/><Relationship Id="rId34" Type="http://schemas.openxmlformats.org/officeDocument/2006/relationships/customXml" Target="../ink/ink70.xml"/><Relationship Id="rId50" Type="http://schemas.openxmlformats.org/officeDocument/2006/relationships/customXml" Target="../ink/ink78.xml"/><Relationship Id="rId55" Type="http://schemas.openxmlformats.org/officeDocument/2006/relationships/image" Target="../media/image80.png"/><Relationship Id="rId76" Type="http://schemas.openxmlformats.org/officeDocument/2006/relationships/customXml" Target="../ink/ink91.xml"/><Relationship Id="rId97" Type="http://schemas.openxmlformats.org/officeDocument/2006/relationships/image" Target="../media/image101.png"/><Relationship Id="rId104" Type="http://schemas.openxmlformats.org/officeDocument/2006/relationships/customXml" Target="../ink/ink105.xml"/><Relationship Id="rId120" Type="http://schemas.openxmlformats.org/officeDocument/2006/relationships/customXml" Target="../ink/ink113.xml"/><Relationship Id="rId125" Type="http://schemas.openxmlformats.org/officeDocument/2006/relationships/image" Target="../media/image115.png"/><Relationship Id="rId7" Type="http://schemas.openxmlformats.org/officeDocument/2006/relationships/image" Target="../media/image56.png"/><Relationship Id="rId71" Type="http://schemas.openxmlformats.org/officeDocument/2006/relationships/image" Target="../media/image88.png"/><Relationship Id="rId92" Type="http://schemas.openxmlformats.org/officeDocument/2006/relationships/customXml" Target="../ink/ink99.xml"/><Relationship Id="rId2" Type="http://schemas.openxmlformats.org/officeDocument/2006/relationships/customXml" Target="../ink/ink54.xml"/><Relationship Id="rId29" Type="http://schemas.openxmlformats.org/officeDocument/2006/relationships/image" Target="../media/image67.png"/><Relationship Id="rId24" Type="http://schemas.openxmlformats.org/officeDocument/2006/relationships/customXml" Target="../ink/ink65.xml"/><Relationship Id="rId40" Type="http://schemas.openxmlformats.org/officeDocument/2006/relationships/customXml" Target="../ink/ink73.xml"/><Relationship Id="rId45" Type="http://schemas.openxmlformats.org/officeDocument/2006/relationships/image" Target="../media/image75.png"/><Relationship Id="rId66" Type="http://schemas.openxmlformats.org/officeDocument/2006/relationships/customXml" Target="../ink/ink86.xml"/><Relationship Id="rId87" Type="http://schemas.openxmlformats.org/officeDocument/2006/relationships/image" Target="../media/image96.png"/><Relationship Id="rId110" Type="http://schemas.openxmlformats.org/officeDocument/2006/relationships/customXml" Target="../ink/ink108.xml"/><Relationship Id="rId115" Type="http://schemas.openxmlformats.org/officeDocument/2006/relationships/image" Target="../media/image110.png"/><Relationship Id="rId61" Type="http://schemas.openxmlformats.org/officeDocument/2006/relationships/image" Target="../media/image83.png"/><Relationship Id="rId82" Type="http://schemas.openxmlformats.org/officeDocument/2006/relationships/customXml" Target="../ink/ink9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png"/><Relationship Id="rId18" Type="http://schemas.openxmlformats.org/officeDocument/2006/relationships/customXml" Target="../ink/ink125.xml"/><Relationship Id="rId26" Type="http://schemas.openxmlformats.org/officeDocument/2006/relationships/customXml" Target="../ink/ink129.xml"/><Relationship Id="rId39" Type="http://schemas.openxmlformats.org/officeDocument/2006/relationships/image" Target="../media/image135.png"/><Relationship Id="rId21" Type="http://schemas.openxmlformats.org/officeDocument/2006/relationships/image" Target="../media/image126.png"/><Relationship Id="rId34" Type="http://schemas.openxmlformats.org/officeDocument/2006/relationships/customXml" Target="../ink/ink133.xml"/><Relationship Id="rId42" Type="http://schemas.openxmlformats.org/officeDocument/2006/relationships/customXml" Target="../ink/ink137.xml"/><Relationship Id="rId47" Type="http://schemas.openxmlformats.org/officeDocument/2006/relationships/image" Target="../media/image139.png"/><Relationship Id="rId50" Type="http://schemas.openxmlformats.org/officeDocument/2006/relationships/customXml" Target="../ink/ink141.xml"/><Relationship Id="rId55" Type="http://schemas.openxmlformats.org/officeDocument/2006/relationships/image" Target="../media/image143.png"/><Relationship Id="rId63" Type="http://schemas.openxmlformats.org/officeDocument/2006/relationships/image" Target="../media/image147.png"/><Relationship Id="rId68" Type="http://schemas.openxmlformats.org/officeDocument/2006/relationships/customXml" Target="../ink/ink150.xml"/><Relationship Id="rId76" Type="http://schemas.openxmlformats.org/officeDocument/2006/relationships/customXml" Target="../ink/ink154.xml"/><Relationship Id="rId7" Type="http://schemas.openxmlformats.org/officeDocument/2006/relationships/image" Target="../media/image119.png"/><Relationship Id="rId71" Type="http://schemas.openxmlformats.org/officeDocument/2006/relationships/image" Target="../media/image151.png"/><Relationship Id="rId2" Type="http://schemas.openxmlformats.org/officeDocument/2006/relationships/customXml" Target="../ink/ink117.xml"/><Relationship Id="rId16" Type="http://schemas.openxmlformats.org/officeDocument/2006/relationships/customXml" Target="../ink/ink124.xml"/><Relationship Id="rId29" Type="http://schemas.openxmlformats.org/officeDocument/2006/relationships/image" Target="../media/image130.png"/><Relationship Id="rId11" Type="http://schemas.openxmlformats.org/officeDocument/2006/relationships/image" Target="../media/image121.png"/><Relationship Id="rId24" Type="http://schemas.openxmlformats.org/officeDocument/2006/relationships/customXml" Target="../ink/ink128.xml"/><Relationship Id="rId32" Type="http://schemas.openxmlformats.org/officeDocument/2006/relationships/customXml" Target="../ink/ink132.xml"/><Relationship Id="rId37" Type="http://schemas.openxmlformats.org/officeDocument/2006/relationships/image" Target="../media/image134.png"/><Relationship Id="rId40" Type="http://schemas.openxmlformats.org/officeDocument/2006/relationships/customXml" Target="../ink/ink136.xml"/><Relationship Id="rId45" Type="http://schemas.openxmlformats.org/officeDocument/2006/relationships/image" Target="../media/image138.png"/><Relationship Id="rId53" Type="http://schemas.openxmlformats.org/officeDocument/2006/relationships/image" Target="../media/image142.png"/><Relationship Id="rId58" Type="http://schemas.openxmlformats.org/officeDocument/2006/relationships/customXml" Target="../ink/ink145.xml"/><Relationship Id="rId66" Type="http://schemas.openxmlformats.org/officeDocument/2006/relationships/customXml" Target="../ink/ink149.xml"/><Relationship Id="rId74" Type="http://schemas.openxmlformats.org/officeDocument/2006/relationships/customXml" Target="../ink/ink153.xml"/><Relationship Id="rId79" Type="http://schemas.openxmlformats.org/officeDocument/2006/relationships/image" Target="../media/image155.png"/><Relationship Id="rId5" Type="http://schemas.openxmlformats.org/officeDocument/2006/relationships/image" Target="../media/image118.png"/><Relationship Id="rId61" Type="http://schemas.openxmlformats.org/officeDocument/2006/relationships/image" Target="../media/image146.png"/><Relationship Id="rId10" Type="http://schemas.openxmlformats.org/officeDocument/2006/relationships/customXml" Target="../ink/ink121.xml"/><Relationship Id="rId19" Type="http://schemas.openxmlformats.org/officeDocument/2006/relationships/image" Target="../media/image125.png"/><Relationship Id="rId31" Type="http://schemas.openxmlformats.org/officeDocument/2006/relationships/image" Target="../media/image131.png"/><Relationship Id="rId44" Type="http://schemas.openxmlformats.org/officeDocument/2006/relationships/customXml" Target="../ink/ink138.xml"/><Relationship Id="rId52" Type="http://schemas.openxmlformats.org/officeDocument/2006/relationships/customXml" Target="../ink/ink142.xml"/><Relationship Id="rId60" Type="http://schemas.openxmlformats.org/officeDocument/2006/relationships/customXml" Target="../ink/ink146.xml"/><Relationship Id="rId65" Type="http://schemas.openxmlformats.org/officeDocument/2006/relationships/image" Target="../media/image148.png"/><Relationship Id="rId73" Type="http://schemas.openxmlformats.org/officeDocument/2006/relationships/image" Target="../media/image152.png"/><Relationship Id="rId78" Type="http://schemas.openxmlformats.org/officeDocument/2006/relationships/customXml" Target="../ink/ink155.xml"/><Relationship Id="rId4" Type="http://schemas.openxmlformats.org/officeDocument/2006/relationships/customXml" Target="../ink/ink118.xml"/><Relationship Id="rId9" Type="http://schemas.openxmlformats.org/officeDocument/2006/relationships/image" Target="../media/image120.png"/><Relationship Id="rId14" Type="http://schemas.openxmlformats.org/officeDocument/2006/relationships/customXml" Target="../ink/ink123.xml"/><Relationship Id="rId22" Type="http://schemas.openxmlformats.org/officeDocument/2006/relationships/customXml" Target="../ink/ink127.xml"/><Relationship Id="rId27" Type="http://schemas.openxmlformats.org/officeDocument/2006/relationships/image" Target="../media/image129.png"/><Relationship Id="rId30" Type="http://schemas.openxmlformats.org/officeDocument/2006/relationships/customXml" Target="../ink/ink131.xml"/><Relationship Id="rId35" Type="http://schemas.openxmlformats.org/officeDocument/2006/relationships/image" Target="../media/image133.png"/><Relationship Id="rId43" Type="http://schemas.openxmlformats.org/officeDocument/2006/relationships/image" Target="../media/image137.png"/><Relationship Id="rId48" Type="http://schemas.openxmlformats.org/officeDocument/2006/relationships/customXml" Target="../ink/ink140.xml"/><Relationship Id="rId56" Type="http://schemas.openxmlformats.org/officeDocument/2006/relationships/customXml" Target="../ink/ink144.xml"/><Relationship Id="rId64" Type="http://schemas.openxmlformats.org/officeDocument/2006/relationships/customXml" Target="../ink/ink148.xml"/><Relationship Id="rId69" Type="http://schemas.openxmlformats.org/officeDocument/2006/relationships/image" Target="../media/image150.png"/><Relationship Id="rId77" Type="http://schemas.openxmlformats.org/officeDocument/2006/relationships/image" Target="../media/image154.png"/><Relationship Id="rId8" Type="http://schemas.openxmlformats.org/officeDocument/2006/relationships/customXml" Target="../ink/ink120.xml"/><Relationship Id="rId51" Type="http://schemas.openxmlformats.org/officeDocument/2006/relationships/image" Target="../media/image141.png"/><Relationship Id="rId72" Type="http://schemas.openxmlformats.org/officeDocument/2006/relationships/customXml" Target="../ink/ink152.xml"/><Relationship Id="rId3" Type="http://schemas.openxmlformats.org/officeDocument/2006/relationships/image" Target="../media/image117.png"/><Relationship Id="rId12" Type="http://schemas.openxmlformats.org/officeDocument/2006/relationships/customXml" Target="../ink/ink122.xml"/><Relationship Id="rId17" Type="http://schemas.openxmlformats.org/officeDocument/2006/relationships/image" Target="../media/image124.png"/><Relationship Id="rId25" Type="http://schemas.openxmlformats.org/officeDocument/2006/relationships/image" Target="../media/image128.png"/><Relationship Id="rId33" Type="http://schemas.openxmlformats.org/officeDocument/2006/relationships/image" Target="../media/image132.png"/><Relationship Id="rId38" Type="http://schemas.openxmlformats.org/officeDocument/2006/relationships/customXml" Target="../ink/ink135.xml"/><Relationship Id="rId46" Type="http://schemas.openxmlformats.org/officeDocument/2006/relationships/customXml" Target="../ink/ink139.xml"/><Relationship Id="rId59" Type="http://schemas.openxmlformats.org/officeDocument/2006/relationships/image" Target="../media/image145.png"/><Relationship Id="rId67" Type="http://schemas.openxmlformats.org/officeDocument/2006/relationships/image" Target="../media/image149.png"/><Relationship Id="rId20" Type="http://schemas.openxmlformats.org/officeDocument/2006/relationships/customXml" Target="../ink/ink126.xml"/><Relationship Id="rId41" Type="http://schemas.openxmlformats.org/officeDocument/2006/relationships/image" Target="../media/image136.png"/><Relationship Id="rId54" Type="http://schemas.openxmlformats.org/officeDocument/2006/relationships/customXml" Target="../ink/ink143.xml"/><Relationship Id="rId62" Type="http://schemas.openxmlformats.org/officeDocument/2006/relationships/customXml" Target="../ink/ink147.xml"/><Relationship Id="rId70" Type="http://schemas.openxmlformats.org/officeDocument/2006/relationships/customXml" Target="../ink/ink151.xml"/><Relationship Id="rId75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.xml"/><Relationship Id="rId15" Type="http://schemas.openxmlformats.org/officeDocument/2006/relationships/image" Target="../media/image123.png"/><Relationship Id="rId23" Type="http://schemas.openxmlformats.org/officeDocument/2006/relationships/image" Target="../media/image127.png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49" Type="http://schemas.openxmlformats.org/officeDocument/2006/relationships/image" Target="../media/image140.png"/><Relationship Id="rId57" Type="http://schemas.openxmlformats.org/officeDocument/2006/relationships/image" Target="../media/image14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5.xml"/><Relationship Id="rId21" Type="http://schemas.openxmlformats.org/officeDocument/2006/relationships/image" Target="../media/image165.png"/><Relationship Id="rId42" Type="http://schemas.openxmlformats.org/officeDocument/2006/relationships/customXml" Target="../ink/ink176.xml"/><Relationship Id="rId63" Type="http://schemas.openxmlformats.org/officeDocument/2006/relationships/image" Target="../media/image186.png"/><Relationship Id="rId84" Type="http://schemas.openxmlformats.org/officeDocument/2006/relationships/customXml" Target="../ink/ink198.xml"/><Relationship Id="rId138" Type="http://schemas.openxmlformats.org/officeDocument/2006/relationships/image" Target="../media/image222.png"/><Relationship Id="rId159" Type="http://schemas.openxmlformats.org/officeDocument/2006/relationships/customXml" Target="../ink/ink236.xml"/><Relationship Id="rId170" Type="http://schemas.openxmlformats.org/officeDocument/2006/relationships/image" Target="../media/image238.png"/><Relationship Id="rId191" Type="http://schemas.openxmlformats.org/officeDocument/2006/relationships/customXml" Target="../ink/ink252.xml"/><Relationship Id="rId205" Type="http://schemas.openxmlformats.org/officeDocument/2006/relationships/customXml" Target="../ink/ink259.xml"/><Relationship Id="rId226" Type="http://schemas.openxmlformats.org/officeDocument/2006/relationships/image" Target="../media/image266.png"/><Relationship Id="rId107" Type="http://schemas.openxmlformats.org/officeDocument/2006/relationships/image" Target="../media/image207.png"/><Relationship Id="rId11" Type="http://schemas.openxmlformats.org/officeDocument/2006/relationships/image" Target="../media/image160.png"/><Relationship Id="rId32" Type="http://schemas.openxmlformats.org/officeDocument/2006/relationships/customXml" Target="../ink/ink171.xml"/><Relationship Id="rId53" Type="http://schemas.openxmlformats.org/officeDocument/2006/relationships/image" Target="../media/image181.png"/><Relationship Id="rId74" Type="http://schemas.openxmlformats.org/officeDocument/2006/relationships/image" Target="../media/image191.png"/><Relationship Id="rId128" Type="http://schemas.openxmlformats.org/officeDocument/2006/relationships/image" Target="../media/image217.png"/><Relationship Id="rId149" Type="http://schemas.openxmlformats.org/officeDocument/2006/relationships/customXml" Target="../ink/ink231.xml"/><Relationship Id="rId5" Type="http://schemas.openxmlformats.org/officeDocument/2006/relationships/image" Target="../media/image157.png"/><Relationship Id="rId95" Type="http://schemas.openxmlformats.org/officeDocument/2006/relationships/image" Target="../media/image201.png"/><Relationship Id="rId160" Type="http://schemas.openxmlformats.org/officeDocument/2006/relationships/image" Target="../media/image233.png"/><Relationship Id="rId181" Type="http://schemas.openxmlformats.org/officeDocument/2006/relationships/customXml" Target="../ink/ink247.xml"/><Relationship Id="rId216" Type="http://schemas.openxmlformats.org/officeDocument/2006/relationships/image" Target="../media/image261.png"/><Relationship Id="rId237" Type="http://schemas.openxmlformats.org/officeDocument/2006/relationships/customXml" Target="../ink/ink275.xml"/><Relationship Id="rId22" Type="http://schemas.openxmlformats.org/officeDocument/2006/relationships/customXml" Target="../ink/ink166.xml"/><Relationship Id="rId43" Type="http://schemas.openxmlformats.org/officeDocument/2006/relationships/image" Target="../media/image176.png"/><Relationship Id="rId64" Type="http://schemas.openxmlformats.org/officeDocument/2006/relationships/customXml" Target="../ink/ink187.xml"/><Relationship Id="rId118" Type="http://schemas.openxmlformats.org/officeDocument/2006/relationships/image" Target="../media/image212.png"/><Relationship Id="rId139" Type="http://schemas.openxmlformats.org/officeDocument/2006/relationships/customXml" Target="../ink/ink226.xml"/><Relationship Id="rId85" Type="http://schemas.openxmlformats.org/officeDocument/2006/relationships/image" Target="../media/image196.png"/><Relationship Id="rId150" Type="http://schemas.openxmlformats.org/officeDocument/2006/relationships/image" Target="../media/image228.png"/><Relationship Id="rId171" Type="http://schemas.openxmlformats.org/officeDocument/2006/relationships/customXml" Target="../ink/ink242.xml"/><Relationship Id="rId192" Type="http://schemas.openxmlformats.org/officeDocument/2006/relationships/image" Target="../media/image249.png"/><Relationship Id="rId206" Type="http://schemas.openxmlformats.org/officeDocument/2006/relationships/image" Target="../media/image256.png"/><Relationship Id="rId227" Type="http://schemas.openxmlformats.org/officeDocument/2006/relationships/customXml" Target="../ink/ink270.xml"/><Relationship Id="rId201" Type="http://schemas.openxmlformats.org/officeDocument/2006/relationships/customXml" Target="../ink/ink257.xml"/><Relationship Id="rId222" Type="http://schemas.openxmlformats.org/officeDocument/2006/relationships/image" Target="../media/image264.png"/><Relationship Id="rId12" Type="http://schemas.openxmlformats.org/officeDocument/2006/relationships/customXml" Target="../ink/ink161.xml"/><Relationship Id="rId17" Type="http://schemas.openxmlformats.org/officeDocument/2006/relationships/image" Target="../media/image163.png"/><Relationship Id="rId33" Type="http://schemas.openxmlformats.org/officeDocument/2006/relationships/image" Target="../media/image171.png"/><Relationship Id="rId38" Type="http://schemas.openxmlformats.org/officeDocument/2006/relationships/customXml" Target="../ink/ink174.xml"/><Relationship Id="rId59" Type="http://schemas.openxmlformats.org/officeDocument/2006/relationships/image" Target="../media/image184.png"/><Relationship Id="rId103" Type="http://schemas.openxmlformats.org/officeDocument/2006/relationships/image" Target="../media/image205.png"/><Relationship Id="rId108" Type="http://schemas.openxmlformats.org/officeDocument/2006/relationships/customXml" Target="../ink/ink210.xml"/><Relationship Id="rId124" Type="http://schemas.openxmlformats.org/officeDocument/2006/relationships/image" Target="../media/image215.png"/><Relationship Id="rId129" Type="http://schemas.openxmlformats.org/officeDocument/2006/relationships/customXml" Target="../ink/ink221.xml"/><Relationship Id="rId54" Type="http://schemas.openxmlformats.org/officeDocument/2006/relationships/customXml" Target="../ink/ink182.xml"/><Relationship Id="rId70" Type="http://schemas.openxmlformats.org/officeDocument/2006/relationships/image" Target="../media/image189.png"/><Relationship Id="rId75" Type="http://schemas.openxmlformats.org/officeDocument/2006/relationships/customXml" Target="../ink/ink193.xml"/><Relationship Id="rId91" Type="http://schemas.openxmlformats.org/officeDocument/2006/relationships/image" Target="../media/image199.png"/><Relationship Id="rId96" Type="http://schemas.openxmlformats.org/officeDocument/2006/relationships/customXml" Target="../ink/ink204.xml"/><Relationship Id="rId140" Type="http://schemas.openxmlformats.org/officeDocument/2006/relationships/image" Target="../media/image223.png"/><Relationship Id="rId145" Type="http://schemas.openxmlformats.org/officeDocument/2006/relationships/customXml" Target="../ink/ink229.xml"/><Relationship Id="rId161" Type="http://schemas.openxmlformats.org/officeDocument/2006/relationships/customXml" Target="../ink/ink237.xml"/><Relationship Id="rId166" Type="http://schemas.openxmlformats.org/officeDocument/2006/relationships/image" Target="../media/image236.png"/><Relationship Id="rId182" Type="http://schemas.openxmlformats.org/officeDocument/2006/relationships/image" Target="../media/image244.png"/><Relationship Id="rId187" Type="http://schemas.openxmlformats.org/officeDocument/2006/relationships/customXml" Target="../ink/ink250.xml"/><Relationship Id="rId217" Type="http://schemas.openxmlformats.org/officeDocument/2006/relationships/customXml" Target="../ink/ink2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8.xml"/><Relationship Id="rId212" Type="http://schemas.openxmlformats.org/officeDocument/2006/relationships/image" Target="../media/image259.png"/><Relationship Id="rId233" Type="http://schemas.openxmlformats.org/officeDocument/2006/relationships/customXml" Target="../ink/ink273.xml"/><Relationship Id="rId238" Type="http://schemas.openxmlformats.org/officeDocument/2006/relationships/image" Target="../media/image272.png"/><Relationship Id="rId23" Type="http://schemas.openxmlformats.org/officeDocument/2006/relationships/image" Target="../media/image166.png"/><Relationship Id="rId28" Type="http://schemas.openxmlformats.org/officeDocument/2006/relationships/customXml" Target="../ink/ink169.xml"/><Relationship Id="rId49" Type="http://schemas.openxmlformats.org/officeDocument/2006/relationships/image" Target="../media/image179.png"/><Relationship Id="rId114" Type="http://schemas.openxmlformats.org/officeDocument/2006/relationships/image" Target="../media/image210.png"/><Relationship Id="rId119" Type="http://schemas.openxmlformats.org/officeDocument/2006/relationships/customXml" Target="../ink/ink216.xml"/><Relationship Id="rId44" Type="http://schemas.openxmlformats.org/officeDocument/2006/relationships/customXml" Target="../ink/ink177.xml"/><Relationship Id="rId60" Type="http://schemas.openxmlformats.org/officeDocument/2006/relationships/customXml" Target="../ink/ink185.xml"/><Relationship Id="rId65" Type="http://schemas.openxmlformats.org/officeDocument/2006/relationships/image" Target="../media/image187.png"/><Relationship Id="rId81" Type="http://schemas.openxmlformats.org/officeDocument/2006/relationships/image" Target="../media/image194.png"/><Relationship Id="rId86" Type="http://schemas.openxmlformats.org/officeDocument/2006/relationships/customXml" Target="../ink/ink199.xml"/><Relationship Id="rId130" Type="http://schemas.openxmlformats.org/officeDocument/2006/relationships/image" Target="../media/image218.png"/><Relationship Id="rId135" Type="http://schemas.openxmlformats.org/officeDocument/2006/relationships/customXml" Target="../ink/ink224.xml"/><Relationship Id="rId151" Type="http://schemas.openxmlformats.org/officeDocument/2006/relationships/customXml" Target="../ink/ink232.xml"/><Relationship Id="rId156" Type="http://schemas.openxmlformats.org/officeDocument/2006/relationships/image" Target="../media/image231.png"/><Relationship Id="rId177" Type="http://schemas.openxmlformats.org/officeDocument/2006/relationships/customXml" Target="../ink/ink245.xml"/><Relationship Id="rId198" Type="http://schemas.openxmlformats.org/officeDocument/2006/relationships/image" Target="../media/image252.png"/><Relationship Id="rId172" Type="http://schemas.openxmlformats.org/officeDocument/2006/relationships/image" Target="../media/image239.png"/><Relationship Id="rId193" Type="http://schemas.openxmlformats.org/officeDocument/2006/relationships/customXml" Target="../ink/ink253.xml"/><Relationship Id="rId202" Type="http://schemas.openxmlformats.org/officeDocument/2006/relationships/image" Target="../media/image254.png"/><Relationship Id="rId207" Type="http://schemas.openxmlformats.org/officeDocument/2006/relationships/customXml" Target="../ink/ink260.xml"/><Relationship Id="rId223" Type="http://schemas.openxmlformats.org/officeDocument/2006/relationships/customXml" Target="../ink/ink268.xml"/><Relationship Id="rId228" Type="http://schemas.openxmlformats.org/officeDocument/2006/relationships/image" Target="../media/image267.png"/><Relationship Id="rId13" Type="http://schemas.openxmlformats.org/officeDocument/2006/relationships/image" Target="../media/image161.png"/><Relationship Id="rId18" Type="http://schemas.openxmlformats.org/officeDocument/2006/relationships/customXml" Target="../ink/ink164.xml"/><Relationship Id="rId39" Type="http://schemas.openxmlformats.org/officeDocument/2006/relationships/image" Target="../media/image174.png"/><Relationship Id="rId109" Type="http://schemas.openxmlformats.org/officeDocument/2006/relationships/image" Target="../media/image208.png"/><Relationship Id="rId34" Type="http://schemas.openxmlformats.org/officeDocument/2006/relationships/customXml" Target="../ink/ink172.xml"/><Relationship Id="rId50" Type="http://schemas.openxmlformats.org/officeDocument/2006/relationships/customXml" Target="../ink/ink180.xml"/><Relationship Id="rId55" Type="http://schemas.openxmlformats.org/officeDocument/2006/relationships/image" Target="../media/image182.png"/><Relationship Id="rId76" Type="http://schemas.openxmlformats.org/officeDocument/2006/relationships/image" Target="../media/image192.png"/><Relationship Id="rId97" Type="http://schemas.openxmlformats.org/officeDocument/2006/relationships/image" Target="../media/image202.png"/><Relationship Id="rId104" Type="http://schemas.openxmlformats.org/officeDocument/2006/relationships/customXml" Target="../ink/ink208.xml"/><Relationship Id="rId120" Type="http://schemas.openxmlformats.org/officeDocument/2006/relationships/image" Target="../media/image213.png"/><Relationship Id="rId125" Type="http://schemas.openxmlformats.org/officeDocument/2006/relationships/customXml" Target="../ink/ink219.xml"/><Relationship Id="rId141" Type="http://schemas.openxmlformats.org/officeDocument/2006/relationships/customXml" Target="../ink/ink227.xml"/><Relationship Id="rId146" Type="http://schemas.openxmlformats.org/officeDocument/2006/relationships/image" Target="../media/image226.png"/><Relationship Id="rId167" Type="http://schemas.openxmlformats.org/officeDocument/2006/relationships/customXml" Target="../ink/ink240.xml"/><Relationship Id="rId188" Type="http://schemas.openxmlformats.org/officeDocument/2006/relationships/image" Target="../media/image247.png"/><Relationship Id="rId7" Type="http://schemas.openxmlformats.org/officeDocument/2006/relationships/image" Target="../media/image158.png"/><Relationship Id="rId71" Type="http://schemas.openxmlformats.org/officeDocument/2006/relationships/customXml" Target="../ink/ink191.xml"/><Relationship Id="rId92" Type="http://schemas.openxmlformats.org/officeDocument/2006/relationships/customXml" Target="../ink/ink202.xml"/><Relationship Id="rId162" Type="http://schemas.openxmlformats.org/officeDocument/2006/relationships/image" Target="../media/image234.png"/><Relationship Id="rId183" Type="http://schemas.openxmlformats.org/officeDocument/2006/relationships/customXml" Target="../ink/ink248.xml"/><Relationship Id="rId213" Type="http://schemas.openxmlformats.org/officeDocument/2006/relationships/customXml" Target="../ink/ink263.xml"/><Relationship Id="rId218" Type="http://schemas.openxmlformats.org/officeDocument/2006/relationships/image" Target="../media/image262.png"/><Relationship Id="rId234" Type="http://schemas.openxmlformats.org/officeDocument/2006/relationships/image" Target="../media/image270.png"/><Relationship Id="rId239" Type="http://schemas.openxmlformats.org/officeDocument/2006/relationships/customXml" Target="../ink/ink276.xml"/><Relationship Id="rId2" Type="http://schemas.openxmlformats.org/officeDocument/2006/relationships/customXml" Target="../ink/ink156.xml"/><Relationship Id="rId29" Type="http://schemas.openxmlformats.org/officeDocument/2006/relationships/image" Target="../media/image169.png"/><Relationship Id="rId24" Type="http://schemas.openxmlformats.org/officeDocument/2006/relationships/customXml" Target="../ink/ink167.xml"/><Relationship Id="rId40" Type="http://schemas.openxmlformats.org/officeDocument/2006/relationships/customXml" Target="../ink/ink175.xml"/><Relationship Id="rId45" Type="http://schemas.openxmlformats.org/officeDocument/2006/relationships/image" Target="../media/image177.png"/><Relationship Id="rId66" Type="http://schemas.openxmlformats.org/officeDocument/2006/relationships/customXml" Target="../ink/ink188.xml"/><Relationship Id="rId87" Type="http://schemas.openxmlformats.org/officeDocument/2006/relationships/image" Target="../media/image197.png"/><Relationship Id="rId110" Type="http://schemas.openxmlformats.org/officeDocument/2006/relationships/customXml" Target="../ink/ink211.xml"/><Relationship Id="rId115" Type="http://schemas.openxmlformats.org/officeDocument/2006/relationships/customXml" Target="../ink/ink214.xml"/><Relationship Id="rId131" Type="http://schemas.openxmlformats.org/officeDocument/2006/relationships/customXml" Target="../ink/ink222.xml"/><Relationship Id="rId136" Type="http://schemas.openxmlformats.org/officeDocument/2006/relationships/image" Target="../media/image221.png"/><Relationship Id="rId157" Type="http://schemas.openxmlformats.org/officeDocument/2006/relationships/customXml" Target="../ink/ink235.xml"/><Relationship Id="rId178" Type="http://schemas.openxmlformats.org/officeDocument/2006/relationships/image" Target="../media/image242.png"/><Relationship Id="rId61" Type="http://schemas.openxmlformats.org/officeDocument/2006/relationships/image" Target="../media/image185.png"/><Relationship Id="rId82" Type="http://schemas.openxmlformats.org/officeDocument/2006/relationships/customXml" Target="../ink/ink197.xml"/><Relationship Id="rId152" Type="http://schemas.openxmlformats.org/officeDocument/2006/relationships/image" Target="../media/image229.png"/><Relationship Id="rId173" Type="http://schemas.openxmlformats.org/officeDocument/2006/relationships/customXml" Target="../ink/ink243.xml"/><Relationship Id="rId194" Type="http://schemas.openxmlformats.org/officeDocument/2006/relationships/image" Target="../media/image250.png"/><Relationship Id="rId199" Type="http://schemas.openxmlformats.org/officeDocument/2006/relationships/customXml" Target="../ink/ink256.xml"/><Relationship Id="rId203" Type="http://schemas.openxmlformats.org/officeDocument/2006/relationships/customXml" Target="../ink/ink258.xml"/><Relationship Id="rId208" Type="http://schemas.openxmlformats.org/officeDocument/2006/relationships/image" Target="../media/image257.png"/><Relationship Id="rId229" Type="http://schemas.openxmlformats.org/officeDocument/2006/relationships/customXml" Target="../ink/ink271.xml"/><Relationship Id="rId19" Type="http://schemas.openxmlformats.org/officeDocument/2006/relationships/image" Target="../media/image164.png"/><Relationship Id="rId224" Type="http://schemas.openxmlformats.org/officeDocument/2006/relationships/image" Target="../media/image265.png"/><Relationship Id="rId240" Type="http://schemas.openxmlformats.org/officeDocument/2006/relationships/image" Target="../media/image273.png"/><Relationship Id="rId14" Type="http://schemas.openxmlformats.org/officeDocument/2006/relationships/customXml" Target="../ink/ink162.xml"/><Relationship Id="rId30" Type="http://schemas.openxmlformats.org/officeDocument/2006/relationships/customXml" Target="../ink/ink170.xml"/><Relationship Id="rId35" Type="http://schemas.openxmlformats.org/officeDocument/2006/relationships/image" Target="../media/image172.png"/><Relationship Id="rId56" Type="http://schemas.openxmlformats.org/officeDocument/2006/relationships/customXml" Target="../ink/ink183.xml"/><Relationship Id="rId77" Type="http://schemas.openxmlformats.org/officeDocument/2006/relationships/customXml" Target="../ink/ink194.xml"/><Relationship Id="rId100" Type="http://schemas.openxmlformats.org/officeDocument/2006/relationships/customXml" Target="../ink/ink206.xml"/><Relationship Id="rId105" Type="http://schemas.openxmlformats.org/officeDocument/2006/relationships/image" Target="../media/image206.png"/><Relationship Id="rId126" Type="http://schemas.openxmlformats.org/officeDocument/2006/relationships/image" Target="../media/image216.png"/><Relationship Id="rId147" Type="http://schemas.openxmlformats.org/officeDocument/2006/relationships/customXml" Target="../ink/ink230.xml"/><Relationship Id="rId168" Type="http://schemas.openxmlformats.org/officeDocument/2006/relationships/image" Target="../media/image237.png"/><Relationship Id="rId8" Type="http://schemas.openxmlformats.org/officeDocument/2006/relationships/customXml" Target="../ink/ink159.xml"/><Relationship Id="rId51" Type="http://schemas.openxmlformats.org/officeDocument/2006/relationships/image" Target="../media/image180.png"/><Relationship Id="rId72" Type="http://schemas.openxmlformats.org/officeDocument/2006/relationships/image" Target="../media/image190.png"/><Relationship Id="rId93" Type="http://schemas.openxmlformats.org/officeDocument/2006/relationships/image" Target="../media/image200.png"/><Relationship Id="rId98" Type="http://schemas.openxmlformats.org/officeDocument/2006/relationships/customXml" Target="../ink/ink205.xml"/><Relationship Id="rId121" Type="http://schemas.openxmlformats.org/officeDocument/2006/relationships/customXml" Target="../ink/ink217.xml"/><Relationship Id="rId142" Type="http://schemas.openxmlformats.org/officeDocument/2006/relationships/image" Target="../media/image224.png"/><Relationship Id="rId163" Type="http://schemas.openxmlformats.org/officeDocument/2006/relationships/customXml" Target="../ink/ink238.xml"/><Relationship Id="rId184" Type="http://schemas.openxmlformats.org/officeDocument/2006/relationships/image" Target="../media/image245.png"/><Relationship Id="rId189" Type="http://schemas.openxmlformats.org/officeDocument/2006/relationships/customXml" Target="../ink/ink251.xml"/><Relationship Id="rId219" Type="http://schemas.openxmlformats.org/officeDocument/2006/relationships/customXml" Target="../ink/ink266.xml"/><Relationship Id="rId3" Type="http://schemas.openxmlformats.org/officeDocument/2006/relationships/image" Target="../media/image156.png"/><Relationship Id="rId214" Type="http://schemas.openxmlformats.org/officeDocument/2006/relationships/image" Target="../media/image260.png"/><Relationship Id="rId230" Type="http://schemas.openxmlformats.org/officeDocument/2006/relationships/image" Target="../media/image268.png"/><Relationship Id="rId235" Type="http://schemas.openxmlformats.org/officeDocument/2006/relationships/customXml" Target="../ink/ink274.xml"/><Relationship Id="rId25" Type="http://schemas.openxmlformats.org/officeDocument/2006/relationships/image" Target="../media/image167.png"/><Relationship Id="rId46" Type="http://schemas.openxmlformats.org/officeDocument/2006/relationships/customXml" Target="../ink/ink178.xml"/><Relationship Id="rId67" Type="http://schemas.openxmlformats.org/officeDocument/2006/relationships/image" Target="../media/image188.png"/><Relationship Id="rId116" Type="http://schemas.openxmlformats.org/officeDocument/2006/relationships/image" Target="../media/image211.png"/><Relationship Id="rId137" Type="http://schemas.openxmlformats.org/officeDocument/2006/relationships/customXml" Target="../ink/ink225.xml"/><Relationship Id="rId158" Type="http://schemas.openxmlformats.org/officeDocument/2006/relationships/image" Target="../media/image232.png"/><Relationship Id="rId20" Type="http://schemas.openxmlformats.org/officeDocument/2006/relationships/customXml" Target="../ink/ink165.xml"/><Relationship Id="rId41" Type="http://schemas.openxmlformats.org/officeDocument/2006/relationships/image" Target="../media/image175.png"/><Relationship Id="rId62" Type="http://schemas.openxmlformats.org/officeDocument/2006/relationships/customXml" Target="../ink/ink186.xml"/><Relationship Id="rId83" Type="http://schemas.openxmlformats.org/officeDocument/2006/relationships/image" Target="../media/image195.png"/><Relationship Id="rId88" Type="http://schemas.openxmlformats.org/officeDocument/2006/relationships/customXml" Target="../ink/ink200.xml"/><Relationship Id="rId111" Type="http://schemas.openxmlformats.org/officeDocument/2006/relationships/image" Target="../media/image209.png"/><Relationship Id="rId132" Type="http://schemas.openxmlformats.org/officeDocument/2006/relationships/image" Target="../media/image219.png"/><Relationship Id="rId153" Type="http://schemas.openxmlformats.org/officeDocument/2006/relationships/customXml" Target="../ink/ink233.xml"/><Relationship Id="rId174" Type="http://schemas.openxmlformats.org/officeDocument/2006/relationships/image" Target="../media/image240.png"/><Relationship Id="rId179" Type="http://schemas.openxmlformats.org/officeDocument/2006/relationships/customXml" Target="../ink/ink246.xml"/><Relationship Id="rId195" Type="http://schemas.openxmlformats.org/officeDocument/2006/relationships/customXml" Target="../ink/ink254.xml"/><Relationship Id="rId209" Type="http://schemas.openxmlformats.org/officeDocument/2006/relationships/customXml" Target="../ink/ink261.xml"/><Relationship Id="rId190" Type="http://schemas.openxmlformats.org/officeDocument/2006/relationships/image" Target="../media/image248.png"/><Relationship Id="rId204" Type="http://schemas.openxmlformats.org/officeDocument/2006/relationships/image" Target="../media/image255.png"/><Relationship Id="rId220" Type="http://schemas.openxmlformats.org/officeDocument/2006/relationships/image" Target="../media/image263.png"/><Relationship Id="rId225" Type="http://schemas.openxmlformats.org/officeDocument/2006/relationships/customXml" Target="../ink/ink269.xml"/><Relationship Id="rId241" Type="http://schemas.openxmlformats.org/officeDocument/2006/relationships/customXml" Target="../ink/ink277.xml"/><Relationship Id="rId15" Type="http://schemas.openxmlformats.org/officeDocument/2006/relationships/image" Target="../media/image162.png"/><Relationship Id="rId36" Type="http://schemas.openxmlformats.org/officeDocument/2006/relationships/customXml" Target="../ink/ink173.xml"/><Relationship Id="rId57" Type="http://schemas.openxmlformats.org/officeDocument/2006/relationships/image" Target="../media/image183.png"/><Relationship Id="rId106" Type="http://schemas.openxmlformats.org/officeDocument/2006/relationships/customXml" Target="../ink/ink209.xml"/><Relationship Id="rId127" Type="http://schemas.openxmlformats.org/officeDocument/2006/relationships/customXml" Target="../ink/ink220.xml"/><Relationship Id="rId10" Type="http://schemas.openxmlformats.org/officeDocument/2006/relationships/customXml" Target="../ink/ink160.xml"/><Relationship Id="rId31" Type="http://schemas.openxmlformats.org/officeDocument/2006/relationships/image" Target="../media/image170.png"/><Relationship Id="rId52" Type="http://schemas.openxmlformats.org/officeDocument/2006/relationships/customXml" Target="../ink/ink181.xml"/><Relationship Id="rId73" Type="http://schemas.openxmlformats.org/officeDocument/2006/relationships/customXml" Target="../ink/ink192.xml"/><Relationship Id="rId78" Type="http://schemas.openxmlformats.org/officeDocument/2006/relationships/image" Target="../media/image193.png"/><Relationship Id="rId94" Type="http://schemas.openxmlformats.org/officeDocument/2006/relationships/customXml" Target="../ink/ink203.xml"/><Relationship Id="rId99" Type="http://schemas.openxmlformats.org/officeDocument/2006/relationships/image" Target="../media/image203.png"/><Relationship Id="rId101" Type="http://schemas.openxmlformats.org/officeDocument/2006/relationships/image" Target="../media/image204.png"/><Relationship Id="rId122" Type="http://schemas.openxmlformats.org/officeDocument/2006/relationships/image" Target="../media/image214.png"/><Relationship Id="rId143" Type="http://schemas.openxmlformats.org/officeDocument/2006/relationships/customXml" Target="../ink/ink228.xml"/><Relationship Id="rId148" Type="http://schemas.openxmlformats.org/officeDocument/2006/relationships/image" Target="../media/image227.png"/><Relationship Id="rId164" Type="http://schemas.openxmlformats.org/officeDocument/2006/relationships/image" Target="../media/image235.png"/><Relationship Id="rId169" Type="http://schemas.openxmlformats.org/officeDocument/2006/relationships/customXml" Target="../ink/ink241.xml"/><Relationship Id="rId185" Type="http://schemas.openxmlformats.org/officeDocument/2006/relationships/customXml" Target="../ink/ink249.xml"/><Relationship Id="rId4" Type="http://schemas.openxmlformats.org/officeDocument/2006/relationships/customXml" Target="../ink/ink157.xml"/><Relationship Id="rId9" Type="http://schemas.openxmlformats.org/officeDocument/2006/relationships/image" Target="../media/image159.png"/><Relationship Id="rId180" Type="http://schemas.openxmlformats.org/officeDocument/2006/relationships/image" Target="../media/image243.png"/><Relationship Id="rId210" Type="http://schemas.openxmlformats.org/officeDocument/2006/relationships/image" Target="../media/image258.png"/><Relationship Id="rId215" Type="http://schemas.openxmlformats.org/officeDocument/2006/relationships/customXml" Target="../ink/ink264.xml"/><Relationship Id="rId236" Type="http://schemas.openxmlformats.org/officeDocument/2006/relationships/image" Target="../media/image271.png"/><Relationship Id="rId26" Type="http://schemas.openxmlformats.org/officeDocument/2006/relationships/customXml" Target="../ink/ink168.xml"/><Relationship Id="rId231" Type="http://schemas.openxmlformats.org/officeDocument/2006/relationships/customXml" Target="../ink/ink272.xml"/><Relationship Id="rId47" Type="http://schemas.openxmlformats.org/officeDocument/2006/relationships/image" Target="../media/image178.png"/><Relationship Id="rId68" Type="http://schemas.openxmlformats.org/officeDocument/2006/relationships/customXml" Target="../ink/ink189.xml"/><Relationship Id="rId89" Type="http://schemas.openxmlformats.org/officeDocument/2006/relationships/image" Target="../media/image198.png"/><Relationship Id="rId112" Type="http://schemas.openxmlformats.org/officeDocument/2006/relationships/customXml" Target="../ink/ink212.xml"/><Relationship Id="rId133" Type="http://schemas.openxmlformats.org/officeDocument/2006/relationships/customXml" Target="../ink/ink223.xml"/><Relationship Id="rId154" Type="http://schemas.openxmlformats.org/officeDocument/2006/relationships/image" Target="../media/image230.png"/><Relationship Id="rId175" Type="http://schemas.openxmlformats.org/officeDocument/2006/relationships/customXml" Target="../ink/ink244.xml"/><Relationship Id="rId196" Type="http://schemas.openxmlformats.org/officeDocument/2006/relationships/image" Target="../media/image251.png"/><Relationship Id="rId200" Type="http://schemas.openxmlformats.org/officeDocument/2006/relationships/image" Target="../media/image253.png"/><Relationship Id="rId16" Type="http://schemas.openxmlformats.org/officeDocument/2006/relationships/customXml" Target="../ink/ink163.xml"/><Relationship Id="rId221" Type="http://schemas.openxmlformats.org/officeDocument/2006/relationships/customXml" Target="../ink/ink267.xml"/><Relationship Id="rId242" Type="http://schemas.openxmlformats.org/officeDocument/2006/relationships/image" Target="../media/image274.png"/><Relationship Id="rId37" Type="http://schemas.openxmlformats.org/officeDocument/2006/relationships/image" Target="../media/image173.png"/><Relationship Id="rId58" Type="http://schemas.openxmlformats.org/officeDocument/2006/relationships/customXml" Target="../ink/ink184.xml"/><Relationship Id="rId79" Type="http://schemas.openxmlformats.org/officeDocument/2006/relationships/customXml" Target="../ink/ink195.xml"/><Relationship Id="rId102" Type="http://schemas.openxmlformats.org/officeDocument/2006/relationships/customXml" Target="../ink/ink207.xml"/><Relationship Id="rId123" Type="http://schemas.openxmlformats.org/officeDocument/2006/relationships/customXml" Target="../ink/ink218.xml"/><Relationship Id="rId144" Type="http://schemas.openxmlformats.org/officeDocument/2006/relationships/image" Target="../media/image225.png"/><Relationship Id="rId90" Type="http://schemas.openxmlformats.org/officeDocument/2006/relationships/customXml" Target="../ink/ink201.xml"/><Relationship Id="rId165" Type="http://schemas.openxmlformats.org/officeDocument/2006/relationships/customXml" Target="../ink/ink239.xml"/><Relationship Id="rId186" Type="http://schemas.openxmlformats.org/officeDocument/2006/relationships/image" Target="../media/image246.png"/><Relationship Id="rId211" Type="http://schemas.openxmlformats.org/officeDocument/2006/relationships/customXml" Target="../ink/ink262.xml"/><Relationship Id="rId232" Type="http://schemas.openxmlformats.org/officeDocument/2006/relationships/image" Target="../media/image269.png"/><Relationship Id="rId27" Type="http://schemas.openxmlformats.org/officeDocument/2006/relationships/image" Target="../media/image168.png"/><Relationship Id="rId48" Type="http://schemas.openxmlformats.org/officeDocument/2006/relationships/customXml" Target="../ink/ink179.xml"/><Relationship Id="rId69" Type="http://schemas.openxmlformats.org/officeDocument/2006/relationships/customXml" Target="../ink/ink190.xml"/><Relationship Id="rId113" Type="http://schemas.openxmlformats.org/officeDocument/2006/relationships/customXml" Target="../ink/ink213.xml"/><Relationship Id="rId134" Type="http://schemas.openxmlformats.org/officeDocument/2006/relationships/image" Target="../media/image220.png"/><Relationship Id="rId80" Type="http://schemas.openxmlformats.org/officeDocument/2006/relationships/customXml" Target="../ink/ink196.xml"/><Relationship Id="rId155" Type="http://schemas.openxmlformats.org/officeDocument/2006/relationships/customXml" Target="../ink/ink234.xml"/><Relationship Id="rId176" Type="http://schemas.openxmlformats.org/officeDocument/2006/relationships/image" Target="../media/image241.png"/><Relationship Id="rId197" Type="http://schemas.openxmlformats.org/officeDocument/2006/relationships/customXml" Target="../ink/ink255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1.png"/><Relationship Id="rId21" Type="http://schemas.openxmlformats.org/officeDocument/2006/relationships/image" Target="../media/image283.png"/><Relationship Id="rId42" Type="http://schemas.openxmlformats.org/officeDocument/2006/relationships/customXml" Target="../ink/ink298.xml"/><Relationship Id="rId63" Type="http://schemas.openxmlformats.org/officeDocument/2006/relationships/image" Target="../media/image304.png"/><Relationship Id="rId84" Type="http://schemas.openxmlformats.org/officeDocument/2006/relationships/customXml" Target="../ink/ink319.xml"/><Relationship Id="rId138" Type="http://schemas.openxmlformats.org/officeDocument/2006/relationships/customXml" Target="../ink/ink346.xml"/><Relationship Id="rId159" Type="http://schemas.openxmlformats.org/officeDocument/2006/relationships/image" Target="../media/image352.png"/><Relationship Id="rId170" Type="http://schemas.openxmlformats.org/officeDocument/2006/relationships/customXml" Target="../ink/ink362.xml"/><Relationship Id="rId191" Type="http://schemas.openxmlformats.org/officeDocument/2006/relationships/image" Target="../media/image367.png"/><Relationship Id="rId196" Type="http://schemas.openxmlformats.org/officeDocument/2006/relationships/customXml" Target="../ink/ink375.xml"/><Relationship Id="rId200" Type="http://schemas.openxmlformats.org/officeDocument/2006/relationships/customXml" Target="../ink/ink377.xml"/><Relationship Id="rId16" Type="http://schemas.openxmlformats.org/officeDocument/2006/relationships/customXml" Target="../ink/ink285.xml"/><Relationship Id="rId107" Type="http://schemas.openxmlformats.org/officeDocument/2006/relationships/image" Target="../media/image326.png"/><Relationship Id="rId11" Type="http://schemas.openxmlformats.org/officeDocument/2006/relationships/image" Target="../media/image278.png"/><Relationship Id="rId32" Type="http://schemas.openxmlformats.org/officeDocument/2006/relationships/customXml" Target="../ink/ink293.xml"/><Relationship Id="rId37" Type="http://schemas.openxmlformats.org/officeDocument/2006/relationships/image" Target="../media/image291.png"/><Relationship Id="rId53" Type="http://schemas.openxmlformats.org/officeDocument/2006/relationships/image" Target="../media/image299.png"/><Relationship Id="rId58" Type="http://schemas.openxmlformats.org/officeDocument/2006/relationships/customXml" Target="../ink/ink306.xml"/><Relationship Id="rId74" Type="http://schemas.openxmlformats.org/officeDocument/2006/relationships/customXml" Target="../ink/ink314.xml"/><Relationship Id="rId79" Type="http://schemas.openxmlformats.org/officeDocument/2006/relationships/image" Target="../media/image312.png"/><Relationship Id="rId102" Type="http://schemas.openxmlformats.org/officeDocument/2006/relationships/customXml" Target="../ink/ink328.xml"/><Relationship Id="rId123" Type="http://schemas.openxmlformats.org/officeDocument/2006/relationships/image" Target="../media/image334.png"/><Relationship Id="rId128" Type="http://schemas.openxmlformats.org/officeDocument/2006/relationships/customXml" Target="../ink/ink341.xml"/><Relationship Id="rId144" Type="http://schemas.openxmlformats.org/officeDocument/2006/relationships/customXml" Target="../ink/ink349.xml"/><Relationship Id="rId149" Type="http://schemas.openxmlformats.org/officeDocument/2006/relationships/image" Target="../media/image347.png"/><Relationship Id="rId5" Type="http://schemas.openxmlformats.org/officeDocument/2006/relationships/image" Target="../media/image276.png"/><Relationship Id="rId90" Type="http://schemas.openxmlformats.org/officeDocument/2006/relationships/customXml" Target="../ink/ink322.xml"/><Relationship Id="rId95" Type="http://schemas.openxmlformats.org/officeDocument/2006/relationships/image" Target="../media/image320.png"/><Relationship Id="rId160" Type="http://schemas.openxmlformats.org/officeDocument/2006/relationships/customXml" Target="../ink/ink357.xml"/><Relationship Id="rId165" Type="http://schemas.openxmlformats.org/officeDocument/2006/relationships/image" Target="../media/image355.png"/><Relationship Id="rId181" Type="http://schemas.openxmlformats.org/officeDocument/2006/relationships/image" Target="../media/image363.png"/><Relationship Id="rId186" Type="http://schemas.openxmlformats.org/officeDocument/2006/relationships/customXml" Target="../ink/ink370.xml"/><Relationship Id="rId22" Type="http://schemas.openxmlformats.org/officeDocument/2006/relationships/customXml" Target="../ink/ink288.xml"/><Relationship Id="rId27" Type="http://schemas.openxmlformats.org/officeDocument/2006/relationships/image" Target="../media/image286.png"/><Relationship Id="rId43" Type="http://schemas.openxmlformats.org/officeDocument/2006/relationships/image" Target="../media/image294.png"/><Relationship Id="rId48" Type="http://schemas.openxmlformats.org/officeDocument/2006/relationships/customXml" Target="../ink/ink301.xml"/><Relationship Id="rId64" Type="http://schemas.openxmlformats.org/officeDocument/2006/relationships/customXml" Target="../ink/ink309.xml"/><Relationship Id="rId69" Type="http://schemas.openxmlformats.org/officeDocument/2006/relationships/image" Target="../media/image307.png"/><Relationship Id="rId113" Type="http://schemas.openxmlformats.org/officeDocument/2006/relationships/image" Target="../media/image329.png"/><Relationship Id="rId118" Type="http://schemas.openxmlformats.org/officeDocument/2006/relationships/customXml" Target="../ink/ink336.xml"/><Relationship Id="rId134" Type="http://schemas.openxmlformats.org/officeDocument/2006/relationships/customXml" Target="../ink/ink344.xml"/><Relationship Id="rId139" Type="http://schemas.openxmlformats.org/officeDocument/2006/relationships/image" Target="../media/image342.png"/><Relationship Id="rId80" Type="http://schemas.openxmlformats.org/officeDocument/2006/relationships/customXml" Target="../ink/ink317.xml"/><Relationship Id="rId85" Type="http://schemas.openxmlformats.org/officeDocument/2006/relationships/image" Target="../media/image315.png"/><Relationship Id="rId150" Type="http://schemas.openxmlformats.org/officeDocument/2006/relationships/customXml" Target="../ink/ink352.xml"/><Relationship Id="rId155" Type="http://schemas.openxmlformats.org/officeDocument/2006/relationships/image" Target="../media/image350.png"/><Relationship Id="rId171" Type="http://schemas.openxmlformats.org/officeDocument/2006/relationships/image" Target="../media/image358.png"/><Relationship Id="rId176" Type="http://schemas.openxmlformats.org/officeDocument/2006/relationships/customXml" Target="../ink/ink365.xml"/><Relationship Id="rId192" Type="http://schemas.openxmlformats.org/officeDocument/2006/relationships/customXml" Target="../ink/ink373.xml"/><Relationship Id="rId197" Type="http://schemas.openxmlformats.org/officeDocument/2006/relationships/image" Target="../media/image370.png"/><Relationship Id="rId201" Type="http://schemas.openxmlformats.org/officeDocument/2006/relationships/image" Target="../media/image372.png"/><Relationship Id="rId12" Type="http://schemas.openxmlformats.org/officeDocument/2006/relationships/customXml" Target="../ink/ink283.xml"/><Relationship Id="rId17" Type="http://schemas.openxmlformats.org/officeDocument/2006/relationships/image" Target="../media/image281.png"/><Relationship Id="rId33" Type="http://schemas.openxmlformats.org/officeDocument/2006/relationships/image" Target="../media/image289.png"/><Relationship Id="rId38" Type="http://schemas.openxmlformats.org/officeDocument/2006/relationships/customXml" Target="../ink/ink296.xml"/><Relationship Id="rId59" Type="http://schemas.openxmlformats.org/officeDocument/2006/relationships/image" Target="../media/image302.png"/><Relationship Id="rId103" Type="http://schemas.openxmlformats.org/officeDocument/2006/relationships/image" Target="../media/image324.png"/><Relationship Id="rId108" Type="http://schemas.openxmlformats.org/officeDocument/2006/relationships/customXml" Target="../ink/ink331.xml"/><Relationship Id="rId124" Type="http://schemas.openxmlformats.org/officeDocument/2006/relationships/customXml" Target="../ink/ink339.xml"/><Relationship Id="rId129" Type="http://schemas.openxmlformats.org/officeDocument/2006/relationships/image" Target="../media/image337.png"/><Relationship Id="rId54" Type="http://schemas.openxmlformats.org/officeDocument/2006/relationships/customXml" Target="../ink/ink304.xml"/><Relationship Id="rId70" Type="http://schemas.openxmlformats.org/officeDocument/2006/relationships/customXml" Target="../ink/ink312.xml"/><Relationship Id="rId75" Type="http://schemas.openxmlformats.org/officeDocument/2006/relationships/image" Target="../media/image310.png"/><Relationship Id="rId91" Type="http://schemas.openxmlformats.org/officeDocument/2006/relationships/image" Target="../media/image318.png"/><Relationship Id="rId96" Type="http://schemas.openxmlformats.org/officeDocument/2006/relationships/customXml" Target="../ink/ink325.xml"/><Relationship Id="rId140" Type="http://schemas.openxmlformats.org/officeDocument/2006/relationships/customXml" Target="../ink/ink347.xml"/><Relationship Id="rId145" Type="http://schemas.openxmlformats.org/officeDocument/2006/relationships/image" Target="../media/image345.png"/><Relationship Id="rId161" Type="http://schemas.openxmlformats.org/officeDocument/2006/relationships/image" Target="../media/image353.png"/><Relationship Id="rId166" Type="http://schemas.openxmlformats.org/officeDocument/2006/relationships/customXml" Target="../ink/ink360.xml"/><Relationship Id="rId182" Type="http://schemas.openxmlformats.org/officeDocument/2006/relationships/customXml" Target="../ink/ink368.xml"/><Relationship Id="rId187" Type="http://schemas.openxmlformats.org/officeDocument/2006/relationships/image" Target="../media/image3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0.xml"/><Relationship Id="rId23" Type="http://schemas.openxmlformats.org/officeDocument/2006/relationships/image" Target="../media/image284.png"/><Relationship Id="rId28" Type="http://schemas.openxmlformats.org/officeDocument/2006/relationships/customXml" Target="../ink/ink291.xml"/><Relationship Id="rId49" Type="http://schemas.openxmlformats.org/officeDocument/2006/relationships/image" Target="../media/image297.png"/><Relationship Id="rId114" Type="http://schemas.openxmlformats.org/officeDocument/2006/relationships/customXml" Target="../ink/ink334.xml"/><Relationship Id="rId119" Type="http://schemas.openxmlformats.org/officeDocument/2006/relationships/image" Target="../media/image332.png"/><Relationship Id="rId44" Type="http://schemas.openxmlformats.org/officeDocument/2006/relationships/customXml" Target="../ink/ink299.xml"/><Relationship Id="rId60" Type="http://schemas.openxmlformats.org/officeDocument/2006/relationships/customXml" Target="../ink/ink307.xml"/><Relationship Id="rId65" Type="http://schemas.openxmlformats.org/officeDocument/2006/relationships/image" Target="../media/image305.png"/><Relationship Id="rId81" Type="http://schemas.openxmlformats.org/officeDocument/2006/relationships/image" Target="../media/image313.png"/><Relationship Id="rId86" Type="http://schemas.openxmlformats.org/officeDocument/2006/relationships/customXml" Target="../ink/ink320.xml"/><Relationship Id="rId130" Type="http://schemas.openxmlformats.org/officeDocument/2006/relationships/customXml" Target="../ink/ink342.xml"/><Relationship Id="rId135" Type="http://schemas.openxmlformats.org/officeDocument/2006/relationships/image" Target="../media/image340.png"/><Relationship Id="rId151" Type="http://schemas.openxmlformats.org/officeDocument/2006/relationships/image" Target="../media/image348.png"/><Relationship Id="rId156" Type="http://schemas.openxmlformats.org/officeDocument/2006/relationships/customXml" Target="../ink/ink355.xml"/><Relationship Id="rId177" Type="http://schemas.openxmlformats.org/officeDocument/2006/relationships/image" Target="../media/image361.png"/><Relationship Id="rId198" Type="http://schemas.openxmlformats.org/officeDocument/2006/relationships/customXml" Target="../ink/ink376.xml"/><Relationship Id="rId172" Type="http://schemas.openxmlformats.org/officeDocument/2006/relationships/customXml" Target="../ink/ink363.xml"/><Relationship Id="rId193" Type="http://schemas.openxmlformats.org/officeDocument/2006/relationships/image" Target="../media/image368.png"/><Relationship Id="rId13" Type="http://schemas.openxmlformats.org/officeDocument/2006/relationships/image" Target="../media/image279.png"/><Relationship Id="rId18" Type="http://schemas.openxmlformats.org/officeDocument/2006/relationships/customXml" Target="../ink/ink286.xml"/><Relationship Id="rId39" Type="http://schemas.openxmlformats.org/officeDocument/2006/relationships/image" Target="../media/image292.png"/><Relationship Id="rId109" Type="http://schemas.openxmlformats.org/officeDocument/2006/relationships/image" Target="../media/image327.png"/><Relationship Id="rId34" Type="http://schemas.openxmlformats.org/officeDocument/2006/relationships/customXml" Target="../ink/ink294.xml"/><Relationship Id="rId50" Type="http://schemas.openxmlformats.org/officeDocument/2006/relationships/customXml" Target="../ink/ink302.xml"/><Relationship Id="rId55" Type="http://schemas.openxmlformats.org/officeDocument/2006/relationships/image" Target="../media/image300.png"/><Relationship Id="rId76" Type="http://schemas.openxmlformats.org/officeDocument/2006/relationships/customXml" Target="../ink/ink315.xml"/><Relationship Id="rId97" Type="http://schemas.openxmlformats.org/officeDocument/2006/relationships/image" Target="../media/image321.png"/><Relationship Id="rId104" Type="http://schemas.openxmlformats.org/officeDocument/2006/relationships/customXml" Target="../ink/ink329.xml"/><Relationship Id="rId120" Type="http://schemas.openxmlformats.org/officeDocument/2006/relationships/customXml" Target="../ink/ink337.xml"/><Relationship Id="rId125" Type="http://schemas.openxmlformats.org/officeDocument/2006/relationships/image" Target="../media/image335.png"/><Relationship Id="rId141" Type="http://schemas.openxmlformats.org/officeDocument/2006/relationships/image" Target="../media/image343.png"/><Relationship Id="rId146" Type="http://schemas.openxmlformats.org/officeDocument/2006/relationships/customXml" Target="../ink/ink350.xml"/><Relationship Id="rId167" Type="http://schemas.openxmlformats.org/officeDocument/2006/relationships/image" Target="../media/image356.png"/><Relationship Id="rId188" Type="http://schemas.openxmlformats.org/officeDocument/2006/relationships/customXml" Target="../ink/ink371.xml"/><Relationship Id="rId7" Type="http://schemas.openxmlformats.org/officeDocument/2006/relationships/image" Target="../media/image187.png"/><Relationship Id="rId71" Type="http://schemas.openxmlformats.org/officeDocument/2006/relationships/image" Target="../media/image308.png"/><Relationship Id="rId92" Type="http://schemas.openxmlformats.org/officeDocument/2006/relationships/customXml" Target="../ink/ink323.xml"/><Relationship Id="rId162" Type="http://schemas.openxmlformats.org/officeDocument/2006/relationships/customXml" Target="../ink/ink358.xml"/><Relationship Id="rId183" Type="http://schemas.openxmlformats.org/officeDocument/2006/relationships/image" Target="../media/image117.png"/><Relationship Id="rId2" Type="http://schemas.openxmlformats.org/officeDocument/2006/relationships/customXml" Target="../ink/ink278.xml"/><Relationship Id="rId29" Type="http://schemas.openxmlformats.org/officeDocument/2006/relationships/image" Target="../media/image287.png"/><Relationship Id="rId24" Type="http://schemas.openxmlformats.org/officeDocument/2006/relationships/customXml" Target="../ink/ink289.xml"/><Relationship Id="rId40" Type="http://schemas.openxmlformats.org/officeDocument/2006/relationships/customXml" Target="../ink/ink297.xml"/><Relationship Id="rId45" Type="http://schemas.openxmlformats.org/officeDocument/2006/relationships/image" Target="../media/image295.png"/><Relationship Id="rId66" Type="http://schemas.openxmlformats.org/officeDocument/2006/relationships/customXml" Target="../ink/ink310.xml"/><Relationship Id="rId87" Type="http://schemas.openxmlformats.org/officeDocument/2006/relationships/image" Target="../media/image316.png"/><Relationship Id="rId110" Type="http://schemas.openxmlformats.org/officeDocument/2006/relationships/customXml" Target="../ink/ink332.xml"/><Relationship Id="rId115" Type="http://schemas.openxmlformats.org/officeDocument/2006/relationships/image" Target="../media/image330.png"/><Relationship Id="rId131" Type="http://schemas.openxmlformats.org/officeDocument/2006/relationships/image" Target="../media/image338.png"/><Relationship Id="rId136" Type="http://schemas.openxmlformats.org/officeDocument/2006/relationships/customXml" Target="../ink/ink345.xml"/><Relationship Id="rId157" Type="http://schemas.openxmlformats.org/officeDocument/2006/relationships/image" Target="../media/image351.png"/><Relationship Id="rId178" Type="http://schemas.openxmlformats.org/officeDocument/2006/relationships/customXml" Target="../ink/ink366.xml"/><Relationship Id="rId61" Type="http://schemas.openxmlformats.org/officeDocument/2006/relationships/image" Target="../media/image303.png"/><Relationship Id="rId82" Type="http://schemas.openxmlformats.org/officeDocument/2006/relationships/customXml" Target="../ink/ink318.xml"/><Relationship Id="rId152" Type="http://schemas.openxmlformats.org/officeDocument/2006/relationships/customXml" Target="../ink/ink353.xml"/><Relationship Id="rId173" Type="http://schemas.openxmlformats.org/officeDocument/2006/relationships/image" Target="../media/image359.png"/><Relationship Id="rId194" Type="http://schemas.openxmlformats.org/officeDocument/2006/relationships/customXml" Target="../ink/ink374.xml"/><Relationship Id="rId199" Type="http://schemas.openxmlformats.org/officeDocument/2006/relationships/image" Target="../media/image371.png"/><Relationship Id="rId19" Type="http://schemas.openxmlformats.org/officeDocument/2006/relationships/image" Target="../media/image282.png"/><Relationship Id="rId14" Type="http://schemas.openxmlformats.org/officeDocument/2006/relationships/customXml" Target="../ink/ink284.xml"/><Relationship Id="rId30" Type="http://schemas.openxmlformats.org/officeDocument/2006/relationships/customXml" Target="../ink/ink292.xml"/><Relationship Id="rId35" Type="http://schemas.openxmlformats.org/officeDocument/2006/relationships/image" Target="../media/image290.png"/><Relationship Id="rId56" Type="http://schemas.openxmlformats.org/officeDocument/2006/relationships/customXml" Target="../ink/ink305.xml"/><Relationship Id="rId77" Type="http://schemas.openxmlformats.org/officeDocument/2006/relationships/image" Target="../media/image311.png"/><Relationship Id="rId100" Type="http://schemas.openxmlformats.org/officeDocument/2006/relationships/customXml" Target="../ink/ink327.xml"/><Relationship Id="rId105" Type="http://schemas.openxmlformats.org/officeDocument/2006/relationships/image" Target="../media/image325.png"/><Relationship Id="rId126" Type="http://schemas.openxmlformats.org/officeDocument/2006/relationships/customXml" Target="../ink/ink340.xml"/><Relationship Id="rId147" Type="http://schemas.openxmlformats.org/officeDocument/2006/relationships/image" Target="../media/image346.png"/><Relationship Id="rId168" Type="http://schemas.openxmlformats.org/officeDocument/2006/relationships/customXml" Target="../ink/ink361.xml"/><Relationship Id="rId8" Type="http://schemas.openxmlformats.org/officeDocument/2006/relationships/customXml" Target="../ink/ink281.xml"/><Relationship Id="rId51" Type="http://schemas.openxmlformats.org/officeDocument/2006/relationships/image" Target="../media/image298.png"/><Relationship Id="rId72" Type="http://schemas.openxmlformats.org/officeDocument/2006/relationships/customXml" Target="../ink/ink313.xml"/><Relationship Id="rId93" Type="http://schemas.openxmlformats.org/officeDocument/2006/relationships/image" Target="../media/image319.png"/><Relationship Id="rId98" Type="http://schemas.openxmlformats.org/officeDocument/2006/relationships/customXml" Target="../ink/ink326.xml"/><Relationship Id="rId121" Type="http://schemas.openxmlformats.org/officeDocument/2006/relationships/image" Target="../media/image333.png"/><Relationship Id="rId142" Type="http://schemas.openxmlformats.org/officeDocument/2006/relationships/customXml" Target="../ink/ink348.xml"/><Relationship Id="rId163" Type="http://schemas.openxmlformats.org/officeDocument/2006/relationships/image" Target="../media/image354.png"/><Relationship Id="rId184" Type="http://schemas.openxmlformats.org/officeDocument/2006/relationships/customXml" Target="../ink/ink369.xml"/><Relationship Id="rId189" Type="http://schemas.openxmlformats.org/officeDocument/2006/relationships/image" Target="../media/image366.png"/><Relationship Id="rId3" Type="http://schemas.openxmlformats.org/officeDocument/2006/relationships/image" Target="../media/image275.png"/><Relationship Id="rId25" Type="http://schemas.openxmlformats.org/officeDocument/2006/relationships/image" Target="../media/image285.png"/><Relationship Id="rId46" Type="http://schemas.openxmlformats.org/officeDocument/2006/relationships/customXml" Target="../ink/ink300.xml"/><Relationship Id="rId67" Type="http://schemas.openxmlformats.org/officeDocument/2006/relationships/image" Target="../media/image306.png"/><Relationship Id="rId116" Type="http://schemas.openxmlformats.org/officeDocument/2006/relationships/customXml" Target="../ink/ink335.xml"/><Relationship Id="rId137" Type="http://schemas.openxmlformats.org/officeDocument/2006/relationships/image" Target="../media/image341.png"/><Relationship Id="rId158" Type="http://schemas.openxmlformats.org/officeDocument/2006/relationships/customXml" Target="../ink/ink356.xml"/><Relationship Id="rId20" Type="http://schemas.openxmlformats.org/officeDocument/2006/relationships/customXml" Target="../ink/ink287.xml"/><Relationship Id="rId41" Type="http://schemas.openxmlformats.org/officeDocument/2006/relationships/image" Target="../media/image293.png"/><Relationship Id="rId62" Type="http://schemas.openxmlformats.org/officeDocument/2006/relationships/customXml" Target="../ink/ink308.xml"/><Relationship Id="rId83" Type="http://schemas.openxmlformats.org/officeDocument/2006/relationships/image" Target="../media/image314.png"/><Relationship Id="rId88" Type="http://schemas.openxmlformats.org/officeDocument/2006/relationships/customXml" Target="../ink/ink321.xml"/><Relationship Id="rId111" Type="http://schemas.openxmlformats.org/officeDocument/2006/relationships/image" Target="../media/image328.png"/><Relationship Id="rId132" Type="http://schemas.openxmlformats.org/officeDocument/2006/relationships/customXml" Target="../ink/ink343.xml"/><Relationship Id="rId153" Type="http://schemas.openxmlformats.org/officeDocument/2006/relationships/image" Target="../media/image349.png"/><Relationship Id="rId174" Type="http://schemas.openxmlformats.org/officeDocument/2006/relationships/customXml" Target="../ink/ink364.xml"/><Relationship Id="rId179" Type="http://schemas.openxmlformats.org/officeDocument/2006/relationships/image" Target="../media/image362.png"/><Relationship Id="rId195" Type="http://schemas.openxmlformats.org/officeDocument/2006/relationships/image" Target="../media/image369.png"/><Relationship Id="rId190" Type="http://schemas.openxmlformats.org/officeDocument/2006/relationships/customXml" Target="../ink/ink372.xml"/><Relationship Id="rId15" Type="http://schemas.openxmlformats.org/officeDocument/2006/relationships/image" Target="../media/image280.png"/><Relationship Id="rId36" Type="http://schemas.openxmlformats.org/officeDocument/2006/relationships/customXml" Target="../ink/ink295.xml"/><Relationship Id="rId57" Type="http://schemas.openxmlformats.org/officeDocument/2006/relationships/image" Target="../media/image301.png"/><Relationship Id="rId106" Type="http://schemas.openxmlformats.org/officeDocument/2006/relationships/customXml" Target="../ink/ink330.xml"/><Relationship Id="rId127" Type="http://schemas.openxmlformats.org/officeDocument/2006/relationships/image" Target="../media/image336.png"/><Relationship Id="rId10" Type="http://schemas.openxmlformats.org/officeDocument/2006/relationships/customXml" Target="../ink/ink282.xml"/><Relationship Id="rId31" Type="http://schemas.openxmlformats.org/officeDocument/2006/relationships/image" Target="../media/image288.png"/><Relationship Id="rId52" Type="http://schemas.openxmlformats.org/officeDocument/2006/relationships/customXml" Target="../ink/ink303.xml"/><Relationship Id="rId73" Type="http://schemas.openxmlformats.org/officeDocument/2006/relationships/image" Target="../media/image309.png"/><Relationship Id="rId78" Type="http://schemas.openxmlformats.org/officeDocument/2006/relationships/customXml" Target="../ink/ink316.xml"/><Relationship Id="rId94" Type="http://schemas.openxmlformats.org/officeDocument/2006/relationships/customXml" Target="../ink/ink324.xml"/><Relationship Id="rId99" Type="http://schemas.openxmlformats.org/officeDocument/2006/relationships/image" Target="../media/image322.png"/><Relationship Id="rId101" Type="http://schemas.openxmlformats.org/officeDocument/2006/relationships/image" Target="../media/image323.png"/><Relationship Id="rId122" Type="http://schemas.openxmlformats.org/officeDocument/2006/relationships/customXml" Target="../ink/ink338.xml"/><Relationship Id="rId143" Type="http://schemas.openxmlformats.org/officeDocument/2006/relationships/image" Target="../media/image344.png"/><Relationship Id="rId148" Type="http://schemas.openxmlformats.org/officeDocument/2006/relationships/customXml" Target="../ink/ink351.xml"/><Relationship Id="rId164" Type="http://schemas.openxmlformats.org/officeDocument/2006/relationships/customXml" Target="../ink/ink359.xml"/><Relationship Id="rId169" Type="http://schemas.openxmlformats.org/officeDocument/2006/relationships/image" Target="../media/image357.png"/><Relationship Id="rId185" Type="http://schemas.openxmlformats.org/officeDocument/2006/relationships/image" Target="../media/image364.png"/><Relationship Id="rId4" Type="http://schemas.openxmlformats.org/officeDocument/2006/relationships/customXml" Target="../ink/ink279.xml"/><Relationship Id="rId9" Type="http://schemas.openxmlformats.org/officeDocument/2006/relationships/image" Target="../media/image277.png"/><Relationship Id="rId180" Type="http://schemas.openxmlformats.org/officeDocument/2006/relationships/customXml" Target="../ink/ink367.xml"/><Relationship Id="rId26" Type="http://schemas.openxmlformats.org/officeDocument/2006/relationships/customXml" Target="../ink/ink290.xml"/><Relationship Id="rId47" Type="http://schemas.openxmlformats.org/officeDocument/2006/relationships/image" Target="../media/image296.png"/><Relationship Id="rId68" Type="http://schemas.openxmlformats.org/officeDocument/2006/relationships/customXml" Target="../ink/ink311.xml"/><Relationship Id="rId89" Type="http://schemas.openxmlformats.org/officeDocument/2006/relationships/image" Target="../media/image317.png"/><Relationship Id="rId112" Type="http://schemas.openxmlformats.org/officeDocument/2006/relationships/customXml" Target="../ink/ink333.xml"/><Relationship Id="rId133" Type="http://schemas.openxmlformats.org/officeDocument/2006/relationships/image" Target="../media/image339.png"/><Relationship Id="rId154" Type="http://schemas.openxmlformats.org/officeDocument/2006/relationships/customXml" Target="../ink/ink354.xml"/><Relationship Id="rId175" Type="http://schemas.openxmlformats.org/officeDocument/2006/relationships/image" Target="../media/image360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21" Type="http://schemas.openxmlformats.org/officeDocument/2006/relationships/image" Target="../media/image382.png"/><Relationship Id="rId42" Type="http://schemas.openxmlformats.org/officeDocument/2006/relationships/customXml" Target="../ink/ink398.xml"/><Relationship Id="rId63" Type="http://schemas.openxmlformats.org/officeDocument/2006/relationships/image" Target="../media/image403.png"/><Relationship Id="rId84" Type="http://schemas.openxmlformats.org/officeDocument/2006/relationships/customXml" Target="../ink/ink419.xml"/><Relationship Id="rId138" Type="http://schemas.openxmlformats.org/officeDocument/2006/relationships/customXml" Target="../ink/ink446.xml"/><Relationship Id="rId159" Type="http://schemas.openxmlformats.org/officeDocument/2006/relationships/image" Target="../media/image451.png"/><Relationship Id="rId170" Type="http://schemas.openxmlformats.org/officeDocument/2006/relationships/customXml" Target="../ink/ink462.xml"/><Relationship Id="rId191" Type="http://schemas.openxmlformats.org/officeDocument/2006/relationships/image" Target="../media/image466.png"/><Relationship Id="rId196" Type="http://schemas.openxmlformats.org/officeDocument/2006/relationships/image" Target="../media/image468.png"/><Relationship Id="rId200" Type="http://schemas.openxmlformats.org/officeDocument/2006/relationships/image" Target="../media/image470.png"/><Relationship Id="rId16" Type="http://schemas.openxmlformats.org/officeDocument/2006/relationships/customXml" Target="../ink/ink385.xml"/><Relationship Id="rId107" Type="http://schemas.openxmlformats.org/officeDocument/2006/relationships/image" Target="../media/image425.png"/><Relationship Id="rId11" Type="http://schemas.openxmlformats.org/officeDocument/2006/relationships/image" Target="../media/image377.png"/><Relationship Id="rId32" Type="http://schemas.openxmlformats.org/officeDocument/2006/relationships/customXml" Target="../ink/ink393.xml"/><Relationship Id="rId37" Type="http://schemas.openxmlformats.org/officeDocument/2006/relationships/image" Target="../media/image390.png"/><Relationship Id="rId53" Type="http://schemas.openxmlformats.org/officeDocument/2006/relationships/image" Target="../media/image398.png"/><Relationship Id="rId58" Type="http://schemas.openxmlformats.org/officeDocument/2006/relationships/customXml" Target="../ink/ink406.xml"/><Relationship Id="rId74" Type="http://schemas.openxmlformats.org/officeDocument/2006/relationships/customXml" Target="../ink/ink414.xml"/><Relationship Id="rId79" Type="http://schemas.openxmlformats.org/officeDocument/2006/relationships/image" Target="../media/image411.png"/><Relationship Id="rId102" Type="http://schemas.openxmlformats.org/officeDocument/2006/relationships/customXml" Target="../ink/ink428.xml"/><Relationship Id="rId123" Type="http://schemas.openxmlformats.org/officeDocument/2006/relationships/image" Target="../media/image433.png"/><Relationship Id="rId128" Type="http://schemas.openxmlformats.org/officeDocument/2006/relationships/customXml" Target="../ink/ink441.xml"/><Relationship Id="rId144" Type="http://schemas.openxmlformats.org/officeDocument/2006/relationships/customXml" Target="../ink/ink449.xml"/><Relationship Id="rId149" Type="http://schemas.openxmlformats.org/officeDocument/2006/relationships/image" Target="../media/image446.png"/><Relationship Id="rId5" Type="http://schemas.openxmlformats.org/officeDocument/2006/relationships/image" Target="../media/image374.png"/><Relationship Id="rId90" Type="http://schemas.openxmlformats.org/officeDocument/2006/relationships/customXml" Target="../ink/ink422.xml"/><Relationship Id="rId95" Type="http://schemas.openxmlformats.org/officeDocument/2006/relationships/image" Target="../media/image419.png"/><Relationship Id="rId160" Type="http://schemas.openxmlformats.org/officeDocument/2006/relationships/customXml" Target="../ink/ink457.xml"/><Relationship Id="rId165" Type="http://schemas.openxmlformats.org/officeDocument/2006/relationships/image" Target="../media/image454.png"/><Relationship Id="rId181" Type="http://schemas.openxmlformats.org/officeDocument/2006/relationships/image" Target="../media/image461.png"/><Relationship Id="rId186" Type="http://schemas.openxmlformats.org/officeDocument/2006/relationships/customXml" Target="../ink/ink470.xml"/><Relationship Id="rId22" Type="http://schemas.openxmlformats.org/officeDocument/2006/relationships/customXml" Target="../ink/ink388.xml"/><Relationship Id="rId27" Type="http://schemas.openxmlformats.org/officeDocument/2006/relationships/image" Target="../media/image385.png"/><Relationship Id="rId43" Type="http://schemas.openxmlformats.org/officeDocument/2006/relationships/image" Target="../media/image393.png"/><Relationship Id="rId48" Type="http://schemas.openxmlformats.org/officeDocument/2006/relationships/customXml" Target="../ink/ink401.xml"/><Relationship Id="rId64" Type="http://schemas.openxmlformats.org/officeDocument/2006/relationships/customXml" Target="../ink/ink409.xml"/><Relationship Id="rId69" Type="http://schemas.openxmlformats.org/officeDocument/2006/relationships/image" Target="../media/image406.png"/><Relationship Id="rId113" Type="http://schemas.openxmlformats.org/officeDocument/2006/relationships/image" Target="../media/image428.png"/><Relationship Id="rId118" Type="http://schemas.openxmlformats.org/officeDocument/2006/relationships/customXml" Target="../ink/ink436.xml"/><Relationship Id="rId134" Type="http://schemas.openxmlformats.org/officeDocument/2006/relationships/customXml" Target="../ink/ink444.xml"/><Relationship Id="rId139" Type="http://schemas.openxmlformats.org/officeDocument/2006/relationships/image" Target="../media/image441.png"/><Relationship Id="rId80" Type="http://schemas.openxmlformats.org/officeDocument/2006/relationships/customXml" Target="../ink/ink417.xml"/><Relationship Id="rId85" Type="http://schemas.openxmlformats.org/officeDocument/2006/relationships/image" Target="../media/image414.png"/><Relationship Id="rId150" Type="http://schemas.openxmlformats.org/officeDocument/2006/relationships/customXml" Target="../ink/ink452.xml"/><Relationship Id="rId155" Type="http://schemas.openxmlformats.org/officeDocument/2006/relationships/image" Target="../media/image449.png"/><Relationship Id="rId171" Type="http://schemas.openxmlformats.org/officeDocument/2006/relationships/image" Target="../media/image457.png"/><Relationship Id="rId176" Type="http://schemas.openxmlformats.org/officeDocument/2006/relationships/customXml" Target="../ink/ink465.xml"/><Relationship Id="rId192" Type="http://schemas.openxmlformats.org/officeDocument/2006/relationships/customXml" Target="../ink/ink473.xml"/><Relationship Id="rId197" Type="http://schemas.openxmlformats.org/officeDocument/2006/relationships/customXml" Target="../ink/ink476.xml"/><Relationship Id="rId12" Type="http://schemas.openxmlformats.org/officeDocument/2006/relationships/customXml" Target="../ink/ink383.xml"/><Relationship Id="rId17" Type="http://schemas.openxmlformats.org/officeDocument/2006/relationships/image" Target="../media/image380.png"/><Relationship Id="rId33" Type="http://schemas.openxmlformats.org/officeDocument/2006/relationships/image" Target="../media/image388.png"/><Relationship Id="rId38" Type="http://schemas.openxmlformats.org/officeDocument/2006/relationships/customXml" Target="../ink/ink396.xml"/><Relationship Id="rId59" Type="http://schemas.openxmlformats.org/officeDocument/2006/relationships/image" Target="../media/image401.png"/><Relationship Id="rId103" Type="http://schemas.openxmlformats.org/officeDocument/2006/relationships/image" Target="../media/image423.png"/><Relationship Id="rId108" Type="http://schemas.openxmlformats.org/officeDocument/2006/relationships/customXml" Target="../ink/ink431.xml"/><Relationship Id="rId124" Type="http://schemas.openxmlformats.org/officeDocument/2006/relationships/customXml" Target="../ink/ink439.xml"/><Relationship Id="rId129" Type="http://schemas.openxmlformats.org/officeDocument/2006/relationships/image" Target="../media/image436.png"/><Relationship Id="rId54" Type="http://schemas.openxmlformats.org/officeDocument/2006/relationships/customXml" Target="../ink/ink404.xml"/><Relationship Id="rId70" Type="http://schemas.openxmlformats.org/officeDocument/2006/relationships/customXml" Target="../ink/ink412.xml"/><Relationship Id="rId75" Type="http://schemas.openxmlformats.org/officeDocument/2006/relationships/image" Target="../media/image409.png"/><Relationship Id="rId91" Type="http://schemas.openxmlformats.org/officeDocument/2006/relationships/image" Target="../media/image417.png"/><Relationship Id="rId96" Type="http://schemas.openxmlformats.org/officeDocument/2006/relationships/customXml" Target="../ink/ink425.xml"/><Relationship Id="rId140" Type="http://schemas.openxmlformats.org/officeDocument/2006/relationships/customXml" Target="../ink/ink447.xml"/><Relationship Id="rId145" Type="http://schemas.openxmlformats.org/officeDocument/2006/relationships/image" Target="../media/image444.png"/><Relationship Id="rId161" Type="http://schemas.openxmlformats.org/officeDocument/2006/relationships/image" Target="../media/image452.png"/><Relationship Id="rId166" Type="http://schemas.openxmlformats.org/officeDocument/2006/relationships/customXml" Target="../ink/ink460.xml"/><Relationship Id="rId182" Type="http://schemas.openxmlformats.org/officeDocument/2006/relationships/customXml" Target="../ink/ink468.xml"/><Relationship Id="rId187" Type="http://schemas.openxmlformats.org/officeDocument/2006/relationships/image" Target="../media/image4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0.xml"/><Relationship Id="rId23" Type="http://schemas.openxmlformats.org/officeDocument/2006/relationships/image" Target="../media/image383.png"/><Relationship Id="rId28" Type="http://schemas.openxmlformats.org/officeDocument/2006/relationships/customXml" Target="../ink/ink391.xml"/><Relationship Id="rId49" Type="http://schemas.openxmlformats.org/officeDocument/2006/relationships/image" Target="../media/image396.png"/><Relationship Id="rId114" Type="http://schemas.openxmlformats.org/officeDocument/2006/relationships/customXml" Target="../ink/ink434.xml"/><Relationship Id="rId119" Type="http://schemas.openxmlformats.org/officeDocument/2006/relationships/image" Target="../media/image431.png"/><Relationship Id="rId44" Type="http://schemas.openxmlformats.org/officeDocument/2006/relationships/customXml" Target="../ink/ink399.xml"/><Relationship Id="rId60" Type="http://schemas.openxmlformats.org/officeDocument/2006/relationships/customXml" Target="../ink/ink407.xml"/><Relationship Id="rId65" Type="http://schemas.openxmlformats.org/officeDocument/2006/relationships/image" Target="../media/image404.png"/><Relationship Id="rId81" Type="http://schemas.openxmlformats.org/officeDocument/2006/relationships/image" Target="../media/image412.png"/><Relationship Id="rId86" Type="http://schemas.openxmlformats.org/officeDocument/2006/relationships/customXml" Target="../ink/ink420.xml"/><Relationship Id="rId130" Type="http://schemas.openxmlformats.org/officeDocument/2006/relationships/customXml" Target="../ink/ink442.xml"/><Relationship Id="rId135" Type="http://schemas.openxmlformats.org/officeDocument/2006/relationships/image" Target="../media/image439.png"/><Relationship Id="rId151" Type="http://schemas.openxmlformats.org/officeDocument/2006/relationships/image" Target="../media/image447.png"/><Relationship Id="rId156" Type="http://schemas.openxmlformats.org/officeDocument/2006/relationships/customXml" Target="../ink/ink455.xml"/><Relationship Id="rId177" Type="http://schemas.openxmlformats.org/officeDocument/2006/relationships/image" Target="../media/image117.png"/><Relationship Id="rId198" Type="http://schemas.openxmlformats.org/officeDocument/2006/relationships/image" Target="../media/image469.png"/><Relationship Id="rId172" Type="http://schemas.openxmlformats.org/officeDocument/2006/relationships/customXml" Target="../ink/ink463.xml"/><Relationship Id="rId193" Type="http://schemas.openxmlformats.org/officeDocument/2006/relationships/image" Target="../media/image467.png"/><Relationship Id="rId13" Type="http://schemas.openxmlformats.org/officeDocument/2006/relationships/image" Target="../media/image378.png"/><Relationship Id="rId18" Type="http://schemas.openxmlformats.org/officeDocument/2006/relationships/customXml" Target="../ink/ink386.xml"/><Relationship Id="rId39" Type="http://schemas.openxmlformats.org/officeDocument/2006/relationships/image" Target="../media/image391.png"/><Relationship Id="rId109" Type="http://schemas.openxmlformats.org/officeDocument/2006/relationships/image" Target="../media/image426.png"/><Relationship Id="rId34" Type="http://schemas.openxmlformats.org/officeDocument/2006/relationships/customXml" Target="../ink/ink394.xml"/><Relationship Id="rId50" Type="http://schemas.openxmlformats.org/officeDocument/2006/relationships/customXml" Target="../ink/ink402.xml"/><Relationship Id="rId55" Type="http://schemas.openxmlformats.org/officeDocument/2006/relationships/image" Target="../media/image399.png"/><Relationship Id="rId76" Type="http://schemas.openxmlformats.org/officeDocument/2006/relationships/customXml" Target="../ink/ink415.xml"/><Relationship Id="rId97" Type="http://schemas.openxmlformats.org/officeDocument/2006/relationships/image" Target="../media/image420.png"/><Relationship Id="rId104" Type="http://schemas.openxmlformats.org/officeDocument/2006/relationships/customXml" Target="../ink/ink429.xml"/><Relationship Id="rId120" Type="http://schemas.openxmlformats.org/officeDocument/2006/relationships/customXml" Target="../ink/ink437.xml"/><Relationship Id="rId125" Type="http://schemas.openxmlformats.org/officeDocument/2006/relationships/image" Target="../media/image434.png"/><Relationship Id="rId141" Type="http://schemas.openxmlformats.org/officeDocument/2006/relationships/image" Target="../media/image442.png"/><Relationship Id="rId146" Type="http://schemas.openxmlformats.org/officeDocument/2006/relationships/customXml" Target="../ink/ink450.xml"/><Relationship Id="rId167" Type="http://schemas.openxmlformats.org/officeDocument/2006/relationships/image" Target="../media/image455.png"/><Relationship Id="rId188" Type="http://schemas.openxmlformats.org/officeDocument/2006/relationships/customXml" Target="../ink/ink471.xml"/><Relationship Id="rId7" Type="http://schemas.openxmlformats.org/officeDocument/2006/relationships/image" Target="../media/image375.png"/><Relationship Id="rId71" Type="http://schemas.openxmlformats.org/officeDocument/2006/relationships/image" Target="../media/image407.png"/><Relationship Id="rId92" Type="http://schemas.openxmlformats.org/officeDocument/2006/relationships/customXml" Target="../ink/ink423.xml"/><Relationship Id="rId162" Type="http://schemas.openxmlformats.org/officeDocument/2006/relationships/customXml" Target="../ink/ink458.xml"/><Relationship Id="rId183" Type="http://schemas.openxmlformats.org/officeDocument/2006/relationships/image" Target="../media/image462.png"/><Relationship Id="rId2" Type="http://schemas.openxmlformats.org/officeDocument/2006/relationships/customXml" Target="../ink/ink378.xml"/><Relationship Id="rId29" Type="http://schemas.openxmlformats.org/officeDocument/2006/relationships/image" Target="../media/image386.png"/><Relationship Id="rId24" Type="http://schemas.openxmlformats.org/officeDocument/2006/relationships/customXml" Target="../ink/ink389.xml"/><Relationship Id="rId40" Type="http://schemas.openxmlformats.org/officeDocument/2006/relationships/customXml" Target="../ink/ink397.xml"/><Relationship Id="rId45" Type="http://schemas.openxmlformats.org/officeDocument/2006/relationships/image" Target="../media/image394.png"/><Relationship Id="rId66" Type="http://schemas.openxmlformats.org/officeDocument/2006/relationships/customXml" Target="../ink/ink410.xml"/><Relationship Id="rId87" Type="http://schemas.openxmlformats.org/officeDocument/2006/relationships/image" Target="../media/image415.png"/><Relationship Id="rId110" Type="http://schemas.openxmlformats.org/officeDocument/2006/relationships/customXml" Target="../ink/ink432.xml"/><Relationship Id="rId115" Type="http://schemas.openxmlformats.org/officeDocument/2006/relationships/image" Target="../media/image429.png"/><Relationship Id="rId131" Type="http://schemas.openxmlformats.org/officeDocument/2006/relationships/image" Target="../media/image437.png"/><Relationship Id="rId136" Type="http://schemas.openxmlformats.org/officeDocument/2006/relationships/customXml" Target="../ink/ink445.xml"/><Relationship Id="rId157" Type="http://schemas.openxmlformats.org/officeDocument/2006/relationships/image" Target="../media/image450.png"/><Relationship Id="rId178" Type="http://schemas.openxmlformats.org/officeDocument/2006/relationships/customXml" Target="../ink/ink466.xml"/><Relationship Id="rId61" Type="http://schemas.openxmlformats.org/officeDocument/2006/relationships/image" Target="../media/image402.png"/><Relationship Id="rId82" Type="http://schemas.openxmlformats.org/officeDocument/2006/relationships/customXml" Target="../ink/ink418.xml"/><Relationship Id="rId152" Type="http://schemas.openxmlformats.org/officeDocument/2006/relationships/customXml" Target="../ink/ink453.xml"/><Relationship Id="rId173" Type="http://schemas.openxmlformats.org/officeDocument/2006/relationships/image" Target="../media/image458.png"/><Relationship Id="rId194" Type="http://schemas.openxmlformats.org/officeDocument/2006/relationships/customXml" Target="../ink/ink474.xml"/><Relationship Id="rId199" Type="http://schemas.openxmlformats.org/officeDocument/2006/relationships/customXml" Target="../ink/ink477.xml"/><Relationship Id="rId19" Type="http://schemas.openxmlformats.org/officeDocument/2006/relationships/image" Target="../media/image381.png"/><Relationship Id="rId14" Type="http://schemas.openxmlformats.org/officeDocument/2006/relationships/customXml" Target="../ink/ink384.xml"/><Relationship Id="rId30" Type="http://schemas.openxmlformats.org/officeDocument/2006/relationships/customXml" Target="../ink/ink392.xml"/><Relationship Id="rId35" Type="http://schemas.openxmlformats.org/officeDocument/2006/relationships/image" Target="../media/image389.png"/><Relationship Id="rId56" Type="http://schemas.openxmlformats.org/officeDocument/2006/relationships/customXml" Target="../ink/ink405.xml"/><Relationship Id="rId77" Type="http://schemas.openxmlformats.org/officeDocument/2006/relationships/image" Target="../media/image410.png"/><Relationship Id="rId100" Type="http://schemas.openxmlformats.org/officeDocument/2006/relationships/customXml" Target="../ink/ink427.xml"/><Relationship Id="rId105" Type="http://schemas.openxmlformats.org/officeDocument/2006/relationships/image" Target="../media/image424.png"/><Relationship Id="rId126" Type="http://schemas.openxmlformats.org/officeDocument/2006/relationships/customXml" Target="../ink/ink440.xml"/><Relationship Id="rId147" Type="http://schemas.openxmlformats.org/officeDocument/2006/relationships/image" Target="../media/image445.png"/><Relationship Id="rId168" Type="http://schemas.openxmlformats.org/officeDocument/2006/relationships/customXml" Target="../ink/ink461.xml"/><Relationship Id="rId8" Type="http://schemas.openxmlformats.org/officeDocument/2006/relationships/customXml" Target="../ink/ink381.xml"/><Relationship Id="rId51" Type="http://schemas.openxmlformats.org/officeDocument/2006/relationships/image" Target="../media/image397.png"/><Relationship Id="rId72" Type="http://schemas.openxmlformats.org/officeDocument/2006/relationships/customXml" Target="../ink/ink413.xml"/><Relationship Id="rId93" Type="http://schemas.openxmlformats.org/officeDocument/2006/relationships/image" Target="../media/image418.png"/><Relationship Id="rId98" Type="http://schemas.openxmlformats.org/officeDocument/2006/relationships/customXml" Target="../ink/ink426.xml"/><Relationship Id="rId121" Type="http://schemas.openxmlformats.org/officeDocument/2006/relationships/image" Target="../media/image432.png"/><Relationship Id="rId142" Type="http://schemas.openxmlformats.org/officeDocument/2006/relationships/customXml" Target="../ink/ink448.xml"/><Relationship Id="rId163" Type="http://schemas.openxmlformats.org/officeDocument/2006/relationships/image" Target="../media/image453.png"/><Relationship Id="rId184" Type="http://schemas.openxmlformats.org/officeDocument/2006/relationships/customXml" Target="../ink/ink469.xml"/><Relationship Id="rId189" Type="http://schemas.openxmlformats.org/officeDocument/2006/relationships/image" Target="../media/image465.png"/><Relationship Id="rId3" Type="http://schemas.openxmlformats.org/officeDocument/2006/relationships/image" Target="../media/image373.png"/><Relationship Id="rId25" Type="http://schemas.openxmlformats.org/officeDocument/2006/relationships/image" Target="../media/image384.png"/><Relationship Id="rId46" Type="http://schemas.openxmlformats.org/officeDocument/2006/relationships/customXml" Target="../ink/ink400.xml"/><Relationship Id="rId67" Type="http://schemas.openxmlformats.org/officeDocument/2006/relationships/image" Target="../media/image405.png"/><Relationship Id="rId116" Type="http://schemas.openxmlformats.org/officeDocument/2006/relationships/customXml" Target="../ink/ink435.xml"/><Relationship Id="rId137" Type="http://schemas.openxmlformats.org/officeDocument/2006/relationships/image" Target="../media/image440.png"/><Relationship Id="rId158" Type="http://schemas.openxmlformats.org/officeDocument/2006/relationships/customXml" Target="../ink/ink456.xml"/><Relationship Id="rId20" Type="http://schemas.openxmlformats.org/officeDocument/2006/relationships/customXml" Target="../ink/ink387.xml"/><Relationship Id="rId41" Type="http://schemas.openxmlformats.org/officeDocument/2006/relationships/image" Target="../media/image392.png"/><Relationship Id="rId62" Type="http://schemas.openxmlformats.org/officeDocument/2006/relationships/customXml" Target="../ink/ink408.xml"/><Relationship Id="rId83" Type="http://schemas.openxmlformats.org/officeDocument/2006/relationships/image" Target="../media/image413.png"/><Relationship Id="rId88" Type="http://schemas.openxmlformats.org/officeDocument/2006/relationships/customXml" Target="../ink/ink421.xml"/><Relationship Id="rId111" Type="http://schemas.openxmlformats.org/officeDocument/2006/relationships/image" Target="../media/image427.png"/><Relationship Id="rId132" Type="http://schemas.openxmlformats.org/officeDocument/2006/relationships/customXml" Target="../ink/ink443.xml"/><Relationship Id="rId153" Type="http://schemas.openxmlformats.org/officeDocument/2006/relationships/image" Target="../media/image448.png"/><Relationship Id="rId174" Type="http://schemas.openxmlformats.org/officeDocument/2006/relationships/customXml" Target="../ink/ink464.xml"/><Relationship Id="rId179" Type="http://schemas.openxmlformats.org/officeDocument/2006/relationships/image" Target="../media/image460.png"/><Relationship Id="rId195" Type="http://schemas.openxmlformats.org/officeDocument/2006/relationships/customXml" Target="../ink/ink475.xml"/><Relationship Id="rId190" Type="http://schemas.openxmlformats.org/officeDocument/2006/relationships/customXml" Target="../ink/ink472.xml"/><Relationship Id="rId15" Type="http://schemas.openxmlformats.org/officeDocument/2006/relationships/image" Target="../media/image379.png"/><Relationship Id="rId36" Type="http://schemas.openxmlformats.org/officeDocument/2006/relationships/customXml" Target="../ink/ink395.xml"/><Relationship Id="rId57" Type="http://schemas.openxmlformats.org/officeDocument/2006/relationships/image" Target="../media/image400.png"/><Relationship Id="rId106" Type="http://schemas.openxmlformats.org/officeDocument/2006/relationships/customXml" Target="../ink/ink430.xml"/><Relationship Id="rId127" Type="http://schemas.openxmlformats.org/officeDocument/2006/relationships/image" Target="../media/image435.png"/><Relationship Id="rId10" Type="http://schemas.openxmlformats.org/officeDocument/2006/relationships/customXml" Target="../ink/ink382.xml"/><Relationship Id="rId31" Type="http://schemas.openxmlformats.org/officeDocument/2006/relationships/image" Target="../media/image387.png"/><Relationship Id="rId52" Type="http://schemas.openxmlformats.org/officeDocument/2006/relationships/customXml" Target="../ink/ink403.xml"/><Relationship Id="rId73" Type="http://schemas.openxmlformats.org/officeDocument/2006/relationships/image" Target="../media/image408.png"/><Relationship Id="rId78" Type="http://schemas.openxmlformats.org/officeDocument/2006/relationships/customXml" Target="../ink/ink416.xml"/><Relationship Id="rId94" Type="http://schemas.openxmlformats.org/officeDocument/2006/relationships/customXml" Target="../ink/ink424.xml"/><Relationship Id="rId99" Type="http://schemas.openxmlformats.org/officeDocument/2006/relationships/image" Target="../media/image421.png"/><Relationship Id="rId101" Type="http://schemas.openxmlformats.org/officeDocument/2006/relationships/image" Target="../media/image422.png"/><Relationship Id="rId122" Type="http://schemas.openxmlformats.org/officeDocument/2006/relationships/customXml" Target="../ink/ink438.xml"/><Relationship Id="rId143" Type="http://schemas.openxmlformats.org/officeDocument/2006/relationships/image" Target="../media/image443.png"/><Relationship Id="rId148" Type="http://schemas.openxmlformats.org/officeDocument/2006/relationships/customXml" Target="../ink/ink451.xml"/><Relationship Id="rId164" Type="http://schemas.openxmlformats.org/officeDocument/2006/relationships/customXml" Target="../ink/ink459.xml"/><Relationship Id="rId169" Type="http://schemas.openxmlformats.org/officeDocument/2006/relationships/image" Target="../media/image456.png"/><Relationship Id="rId185" Type="http://schemas.openxmlformats.org/officeDocument/2006/relationships/image" Target="../media/image463.png"/><Relationship Id="rId4" Type="http://schemas.openxmlformats.org/officeDocument/2006/relationships/customXml" Target="../ink/ink379.xml"/><Relationship Id="rId9" Type="http://schemas.openxmlformats.org/officeDocument/2006/relationships/image" Target="../media/image376.png"/><Relationship Id="rId180" Type="http://schemas.openxmlformats.org/officeDocument/2006/relationships/customXml" Target="../ink/ink467.xml"/><Relationship Id="rId26" Type="http://schemas.openxmlformats.org/officeDocument/2006/relationships/customXml" Target="../ink/ink390.xml"/><Relationship Id="rId47" Type="http://schemas.openxmlformats.org/officeDocument/2006/relationships/image" Target="../media/image395.png"/><Relationship Id="rId68" Type="http://schemas.openxmlformats.org/officeDocument/2006/relationships/customXml" Target="../ink/ink411.xml"/><Relationship Id="rId89" Type="http://schemas.openxmlformats.org/officeDocument/2006/relationships/image" Target="../media/image416.png"/><Relationship Id="rId112" Type="http://schemas.openxmlformats.org/officeDocument/2006/relationships/customXml" Target="../ink/ink433.xml"/><Relationship Id="rId133" Type="http://schemas.openxmlformats.org/officeDocument/2006/relationships/image" Target="../media/image438.png"/><Relationship Id="rId154" Type="http://schemas.openxmlformats.org/officeDocument/2006/relationships/customXml" Target="../ink/ink454.xml"/><Relationship Id="rId175" Type="http://schemas.openxmlformats.org/officeDocument/2006/relationships/image" Target="../media/image459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0.xml"/><Relationship Id="rId117" Type="http://schemas.openxmlformats.org/officeDocument/2006/relationships/image" Target="../media/image527.png"/><Relationship Id="rId21" Type="http://schemas.openxmlformats.org/officeDocument/2006/relationships/image" Target="../media/image479.png"/><Relationship Id="rId42" Type="http://schemas.openxmlformats.org/officeDocument/2006/relationships/customXml" Target="../ink/ink498.xml"/><Relationship Id="rId47" Type="http://schemas.openxmlformats.org/officeDocument/2006/relationships/image" Target="../media/image492.png"/><Relationship Id="rId63" Type="http://schemas.openxmlformats.org/officeDocument/2006/relationships/image" Target="../media/image500.png"/><Relationship Id="rId68" Type="http://schemas.openxmlformats.org/officeDocument/2006/relationships/customXml" Target="../ink/ink511.xml"/><Relationship Id="rId84" Type="http://schemas.openxmlformats.org/officeDocument/2006/relationships/customXml" Target="../ink/ink519.xml"/><Relationship Id="rId89" Type="http://schemas.openxmlformats.org/officeDocument/2006/relationships/image" Target="../media/image513.png"/><Relationship Id="rId112" Type="http://schemas.openxmlformats.org/officeDocument/2006/relationships/customXml" Target="../ink/ink533.xml"/><Relationship Id="rId133" Type="http://schemas.openxmlformats.org/officeDocument/2006/relationships/image" Target="../media/image535.png"/><Relationship Id="rId138" Type="http://schemas.openxmlformats.org/officeDocument/2006/relationships/customXml" Target="../ink/ink546.xml"/><Relationship Id="rId154" Type="http://schemas.openxmlformats.org/officeDocument/2006/relationships/customXml" Target="../ink/ink554.xml"/><Relationship Id="rId159" Type="http://schemas.openxmlformats.org/officeDocument/2006/relationships/image" Target="../media/image547.png"/><Relationship Id="rId16" Type="http://schemas.openxmlformats.org/officeDocument/2006/relationships/customXml" Target="../ink/ink485.xml"/><Relationship Id="rId107" Type="http://schemas.openxmlformats.org/officeDocument/2006/relationships/image" Target="../media/image522.png"/><Relationship Id="rId11" Type="http://schemas.openxmlformats.org/officeDocument/2006/relationships/image" Target="../media/image474.png"/><Relationship Id="rId32" Type="http://schemas.openxmlformats.org/officeDocument/2006/relationships/customXml" Target="../ink/ink493.xml"/><Relationship Id="rId37" Type="http://schemas.openxmlformats.org/officeDocument/2006/relationships/image" Target="../media/image487.png"/><Relationship Id="rId53" Type="http://schemas.openxmlformats.org/officeDocument/2006/relationships/image" Target="../media/image495.png"/><Relationship Id="rId58" Type="http://schemas.openxmlformats.org/officeDocument/2006/relationships/customXml" Target="../ink/ink506.xml"/><Relationship Id="rId74" Type="http://schemas.openxmlformats.org/officeDocument/2006/relationships/customXml" Target="../ink/ink514.xml"/><Relationship Id="rId79" Type="http://schemas.openxmlformats.org/officeDocument/2006/relationships/image" Target="../media/image508.png"/><Relationship Id="rId102" Type="http://schemas.openxmlformats.org/officeDocument/2006/relationships/customXml" Target="../ink/ink528.xml"/><Relationship Id="rId123" Type="http://schemas.openxmlformats.org/officeDocument/2006/relationships/image" Target="../media/image530.png"/><Relationship Id="rId128" Type="http://schemas.openxmlformats.org/officeDocument/2006/relationships/customXml" Target="../ink/ink541.xml"/><Relationship Id="rId144" Type="http://schemas.openxmlformats.org/officeDocument/2006/relationships/customXml" Target="../ink/ink549.xml"/><Relationship Id="rId149" Type="http://schemas.openxmlformats.org/officeDocument/2006/relationships/image" Target="../media/image543.png"/><Relationship Id="rId5" Type="http://schemas.openxmlformats.org/officeDocument/2006/relationships/image" Target="../media/image472.png"/><Relationship Id="rId90" Type="http://schemas.openxmlformats.org/officeDocument/2006/relationships/customXml" Target="../ink/ink522.xml"/><Relationship Id="rId95" Type="http://schemas.openxmlformats.org/officeDocument/2006/relationships/image" Target="../media/image516.png"/><Relationship Id="rId160" Type="http://schemas.openxmlformats.org/officeDocument/2006/relationships/customXml" Target="../ink/ink557.xml"/><Relationship Id="rId22" Type="http://schemas.openxmlformats.org/officeDocument/2006/relationships/customXml" Target="../ink/ink488.xml"/><Relationship Id="rId27" Type="http://schemas.openxmlformats.org/officeDocument/2006/relationships/image" Target="../media/image482.png"/><Relationship Id="rId43" Type="http://schemas.openxmlformats.org/officeDocument/2006/relationships/image" Target="../media/image490.png"/><Relationship Id="rId48" Type="http://schemas.openxmlformats.org/officeDocument/2006/relationships/customXml" Target="../ink/ink501.xml"/><Relationship Id="rId64" Type="http://schemas.openxmlformats.org/officeDocument/2006/relationships/customXml" Target="../ink/ink509.xml"/><Relationship Id="rId69" Type="http://schemas.openxmlformats.org/officeDocument/2006/relationships/image" Target="../media/image503.png"/><Relationship Id="rId113" Type="http://schemas.openxmlformats.org/officeDocument/2006/relationships/image" Target="../media/image525.png"/><Relationship Id="rId118" Type="http://schemas.openxmlformats.org/officeDocument/2006/relationships/customXml" Target="../ink/ink536.xml"/><Relationship Id="rId134" Type="http://schemas.openxmlformats.org/officeDocument/2006/relationships/customXml" Target="../ink/ink544.xml"/><Relationship Id="rId139" Type="http://schemas.openxmlformats.org/officeDocument/2006/relationships/image" Target="../media/image538.png"/><Relationship Id="rId80" Type="http://schemas.openxmlformats.org/officeDocument/2006/relationships/customXml" Target="../ink/ink517.xml"/><Relationship Id="rId85" Type="http://schemas.openxmlformats.org/officeDocument/2006/relationships/image" Target="../media/image511.png"/><Relationship Id="rId150" Type="http://schemas.openxmlformats.org/officeDocument/2006/relationships/customXml" Target="../ink/ink552.xml"/><Relationship Id="rId155" Type="http://schemas.openxmlformats.org/officeDocument/2006/relationships/image" Target="../media/image545.png"/><Relationship Id="rId12" Type="http://schemas.openxmlformats.org/officeDocument/2006/relationships/customXml" Target="../ink/ink483.xml"/><Relationship Id="rId17" Type="http://schemas.openxmlformats.org/officeDocument/2006/relationships/image" Target="../media/image477.png"/><Relationship Id="rId33" Type="http://schemas.openxmlformats.org/officeDocument/2006/relationships/image" Target="../media/image485.png"/><Relationship Id="rId38" Type="http://schemas.openxmlformats.org/officeDocument/2006/relationships/customXml" Target="../ink/ink496.xml"/><Relationship Id="rId59" Type="http://schemas.openxmlformats.org/officeDocument/2006/relationships/image" Target="../media/image498.png"/><Relationship Id="rId103" Type="http://schemas.openxmlformats.org/officeDocument/2006/relationships/image" Target="../media/image520.png"/><Relationship Id="rId108" Type="http://schemas.openxmlformats.org/officeDocument/2006/relationships/customXml" Target="../ink/ink531.xml"/><Relationship Id="rId124" Type="http://schemas.openxmlformats.org/officeDocument/2006/relationships/customXml" Target="../ink/ink539.xml"/><Relationship Id="rId129" Type="http://schemas.openxmlformats.org/officeDocument/2006/relationships/image" Target="../media/image533.png"/><Relationship Id="rId20" Type="http://schemas.openxmlformats.org/officeDocument/2006/relationships/customXml" Target="../ink/ink487.xml"/><Relationship Id="rId41" Type="http://schemas.openxmlformats.org/officeDocument/2006/relationships/image" Target="../media/image489.png"/><Relationship Id="rId54" Type="http://schemas.openxmlformats.org/officeDocument/2006/relationships/customXml" Target="../ink/ink504.xml"/><Relationship Id="rId62" Type="http://schemas.openxmlformats.org/officeDocument/2006/relationships/customXml" Target="../ink/ink508.xml"/><Relationship Id="rId70" Type="http://schemas.openxmlformats.org/officeDocument/2006/relationships/customXml" Target="../ink/ink512.xml"/><Relationship Id="rId75" Type="http://schemas.openxmlformats.org/officeDocument/2006/relationships/image" Target="../media/image506.png"/><Relationship Id="rId83" Type="http://schemas.openxmlformats.org/officeDocument/2006/relationships/image" Target="../media/image510.png"/><Relationship Id="rId88" Type="http://schemas.openxmlformats.org/officeDocument/2006/relationships/customXml" Target="../ink/ink521.xml"/><Relationship Id="rId91" Type="http://schemas.openxmlformats.org/officeDocument/2006/relationships/image" Target="../media/image514.png"/><Relationship Id="rId96" Type="http://schemas.openxmlformats.org/officeDocument/2006/relationships/customXml" Target="../ink/ink525.xml"/><Relationship Id="rId111" Type="http://schemas.openxmlformats.org/officeDocument/2006/relationships/image" Target="../media/image524.png"/><Relationship Id="rId132" Type="http://schemas.openxmlformats.org/officeDocument/2006/relationships/customXml" Target="../ink/ink543.xml"/><Relationship Id="rId140" Type="http://schemas.openxmlformats.org/officeDocument/2006/relationships/customXml" Target="../ink/ink547.xml"/><Relationship Id="rId145" Type="http://schemas.openxmlformats.org/officeDocument/2006/relationships/image" Target="../media/image541.png"/><Relationship Id="rId153" Type="http://schemas.openxmlformats.org/officeDocument/2006/relationships/image" Target="../media/image544.png"/><Relationship Id="rId161" Type="http://schemas.openxmlformats.org/officeDocument/2006/relationships/image" Target="../media/image5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0.xml"/><Relationship Id="rId15" Type="http://schemas.openxmlformats.org/officeDocument/2006/relationships/image" Target="../media/image476.png"/><Relationship Id="rId23" Type="http://schemas.openxmlformats.org/officeDocument/2006/relationships/image" Target="../media/image480.png"/><Relationship Id="rId28" Type="http://schemas.openxmlformats.org/officeDocument/2006/relationships/customXml" Target="../ink/ink491.xml"/><Relationship Id="rId36" Type="http://schemas.openxmlformats.org/officeDocument/2006/relationships/customXml" Target="../ink/ink495.xml"/><Relationship Id="rId49" Type="http://schemas.openxmlformats.org/officeDocument/2006/relationships/image" Target="../media/image493.png"/><Relationship Id="rId57" Type="http://schemas.openxmlformats.org/officeDocument/2006/relationships/image" Target="../media/image497.png"/><Relationship Id="rId106" Type="http://schemas.openxmlformats.org/officeDocument/2006/relationships/customXml" Target="../ink/ink530.xml"/><Relationship Id="rId114" Type="http://schemas.openxmlformats.org/officeDocument/2006/relationships/customXml" Target="../ink/ink534.xml"/><Relationship Id="rId119" Type="http://schemas.openxmlformats.org/officeDocument/2006/relationships/image" Target="../media/image528.png"/><Relationship Id="rId127" Type="http://schemas.openxmlformats.org/officeDocument/2006/relationships/image" Target="../media/image532.png"/><Relationship Id="rId10" Type="http://schemas.openxmlformats.org/officeDocument/2006/relationships/customXml" Target="../ink/ink482.xml"/><Relationship Id="rId31" Type="http://schemas.openxmlformats.org/officeDocument/2006/relationships/image" Target="../media/image484.png"/><Relationship Id="rId44" Type="http://schemas.openxmlformats.org/officeDocument/2006/relationships/customXml" Target="../ink/ink499.xml"/><Relationship Id="rId52" Type="http://schemas.openxmlformats.org/officeDocument/2006/relationships/customXml" Target="../ink/ink503.xml"/><Relationship Id="rId60" Type="http://schemas.openxmlformats.org/officeDocument/2006/relationships/customXml" Target="../ink/ink507.xml"/><Relationship Id="rId65" Type="http://schemas.openxmlformats.org/officeDocument/2006/relationships/image" Target="../media/image501.png"/><Relationship Id="rId73" Type="http://schemas.openxmlformats.org/officeDocument/2006/relationships/image" Target="../media/image505.png"/><Relationship Id="rId78" Type="http://schemas.openxmlformats.org/officeDocument/2006/relationships/customXml" Target="../ink/ink516.xml"/><Relationship Id="rId81" Type="http://schemas.openxmlformats.org/officeDocument/2006/relationships/image" Target="../media/image509.png"/><Relationship Id="rId86" Type="http://schemas.openxmlformats.org/officeDocument/2006/relationships/customXml" Target="../ink/ink520.xml"/><Relationship Id="rId94" Type="http://schemas.openxmlformats.org/officeDocument/2006/relationships/customXml" Target="../ink/ink524.xml"/><Relationship Id="rId99" Type="http://schemas.openxmlformats.org/officeDocument/2006/relationships/image" Target="../media/image518.png"/><Relationship Id="rId101" Type="http://schemas.openxmlformats.org/officeDocument/2006/relationships/image" Target="../media/image519.png"/><Relationship Id="rId122" Type="http://schemas.openxmlformats.org/officeDocument/2006/relationships/customXml" Target="../ink/ink538.xml"/><Relationship Id="rId130" Type="http://schemas.openxmlformats.org/officeDocument/2006/relationships/customXml" Target="../ink/ink542.xml"/><Relationship Id="rId135" Type="http://schemas.openxmlformats.org/officeDocument/2006/relationships/image" Target="../media/image536.png"/><Relationship Id="rId143" Type="http://schemas.openxmlformats.org/officeDocument/2006/relationships/image" Target="../media/image540.png"/><Relationship Id="rId148" Type="http://schemas.openxmlformats.org/officeDocument/2006/relationships/customXml" Target="../ink/ink551.xml"/><Relationship Id="rId151" Type="http://schemas.openxmlformats.org/officeDocument/2006/relationships/image" Target="../media/image117.png"/><Relationship Id="rId156" Type="http://schemas.openxmlformats.org/officeDocument/2006/relationships/customXml" Target="../ink/ink555.xml"/><Relationship Id="rId4" Type="http://schemas.openxmlformats.org/officeDocument/2006/relationships/customXml" Target="../ink/ink479.xml"/><Relationship Id="rId9" Type="http://schemas.openxmlformats.org/officeDocument/2006/relationships/image" Target="../media/image473.png"/><Relationship Id="rId13" Type="http://schemas.openxmlformats.org/officeDocument/2006/relationships/image" Target="../media/image475.png"/><Relationship Id="rId18" Type="http://schemas.openxmlformats.org/officeDocument/2006/relationships/customXml" Target="../ink/ink486.xml"/><Relationship Id="rId39" Type="http://schemas.openxmlformats.org/officeDocument/2006/relationships/image" Target="../media/image488.png"/><Relationship Id="rId109" Type="http://schemas.openxmlformats.org/officeDocument/2006/relationships/image" Target="../media/image523.png"/><Relationship Id="rId34" Type="http://schemas.openxmlformats.org/officeDocument/2006/relationships/customXml" Target="../ink/ink494.xml"/><Relationship Id="rId50" Type="http://schemas.openxmlformats.org/officeDocument/2006/relationships/customXml" Target="../ink/ink502.xml"/><Relationship Id="rId55" Type="http://schemas.openxmlformats.org/officeDocument/2006/relationships/image" Target="../media/image496.png"/><Relationship Id="rId76" Type="http://schemas.openxmlformats.org/officeDocument/2006/relationships/customXml" Target="../ink/ink515.xml"/><Relationship Id="rId97" Type="http://schemas.openxmlformats.org/officeDocument/2006/relationships/image" Target="../media/image517.png"/><Relationship Id="rId104" Type="http://schemas.openxmlformats.org/officeDocument/2006/relationships/customXml" Target="../ink/ink529.xml"/><Relationship Id="rId120" Type="http://schemas.openxmlformats.org/officeDocument/2006/relationships/customXml" Target="../ink/ink537.xml"/><Relationship Id="rId125" Type="http://schemas.openxmlformats.org/officeDocument/2006/relationships/image" Target="../media/image531.png"/><Relationship Id="rId141" Type="http://schemas.openxmlformats.org/officeDocument/2006/relationships/image" Target="../media/image539.png"/><Relationship Id="rId146" Type="http://schemas.openxmlformats.org/officeDocument/2006/relationships/customXml" Target="../ink/ink550.xml"/><Relationship Id="rId7" Type="http://schemas.openxmlformats.org/officeDocument/2006/relationships/image" Target="../media/image187.png"/><Relationship Id="rId71" Type="http://schemas.openxmlformats.org/officeDocument/2006/relationships/image" Target="../media/image504.png"/><Relationship Id="rId92" Type="http://schemas.openxmlformats.org/officeDocument/2006/relationships/customXml" Target="../ink/ink523.xml"/><Relationship Id="rId2" Type="http://schemas.openxmlformats.org/officeDocument/2006/relationships/customXml" Target="../ink/ink478.xml"/><Relationship Id="rId29" Type="http://schemas.openxmlformats.org/officeDocument/2006/relationships/image" Target="../media/image483.png"/><Relationship Id="rId24" Type="http://schemas.openxmlformats.org/officeDocument/2006/relationships/customXml" Target="../ink/ink489.xml"/><Relationship Id="rId40" Type="http://schemas.openxmlformats.org/officeDocument/2006/relationships/customXml" Target="../ink/ink497.xml"/><Relationship Id="rId45" Type="http://schemas.openxmlformats.org/officeDocument/2006/relationships/image" Target="../media/image491.png"/><Relationship Id="rId66" Type="http://schemas.openxmlformats.org/officeDocument/2006/relationships/customXml" Target="../ink/ink510.xml"/><Relationship Id="rId87" Type="http://schemas.openxmlformats.org/officeDocument/2006/relationships/image" Target="../media/image512.png"/><Relationship Id="rId110" Type="http://schemas.openxmlformats.org/officeDocument/2006/relationships/customXml" Target="../ink/ink532.xml"/><Relationship Id="rId115" Type="http://schemas.openxmlformats.org/officeDocument/2006/relationships/image" Target="../media/image526.png"/><Relationship Id="rId131" Type="http://schemas.openxmlformats.org/officeDocument/2006/relationships/image" Target="../media/image534.png"/><Relationship Id="rId136" Type="http://schemas.openxmlformats.org/officeDocument/2006/relationships/customXml" Target="../ink/ink545.xml"/><Relationship Id="rId157" Type="http://schemas.openxmlformats.org/officeDocument/2006/relationships/image" Target="../media/image546.png"/><Relationship Id="rId61" Type="http://schemas.openxmlformats.org/officeDocument/2006/relationships/image" Target="../media/image499.png"/><Relationship Id="rId82" Type="http://schemas.openxmlformats.org/officeDocument/2006/relationships/customXml" Target="../ink/ink518.xml"/><Relationship Id="rId152" Type="http://schemas.openxmlformats.org/officeDocument/2006/relationships/customXml" Target="../ink/ink553.xml"/><Relationship Id="rId19" Type="http://schemas.openxmlformats.org/officeDocument/2006/relationships/image" Target="../media/image478.png"/><Relationship Id="rId14" Type="http://schemas.openxmlformats.org/officeDocument/2006/relationships/customXml" Target="../ink/ink484.xml"/><Relationship Id="rId30" Type="http://schemas.openxmlformats.org/officeDocument/2006/relationships/customXml" Target="../ink/ink492.xml"/><Relationship Id="rId35" Type="http://schemas.openxmlformats.org/officeDocument/2006/relationships/image" Target="../media/image486.png"/><Relationship Id="rId56" Type="http://schemas.openxmlformats.org/officeDocument/2006/relationships/customXml" Target="../ink/ink505.xml"/><Relationship Id="rId77" Type="http://schemas.openxmlformats.org/officeDocument/2006/relationships/image" Target="../media/image507.png"/><Relationship Id="rId100" Type="http://schemas.openxmlformats.org/officeDocument/2006/relationships/customXml" Target="../ink/ink527.xml"/><Relationship Id="rId105" Type="http://schemas.openxmlformats.org/officeDocument/2006/relationships/image" Target="../media/image521.png"/><Relationship Id="rId126" Type="http://schemas.openxmlformats.org/officeDocument/2006/relationships/customXml" Target="../ink/ink540.xml"/><Relationship Id="rId147" Type="http://schemas.openxmlformats.org/officeDocument/2006/relationships/image" Target="../media/image542.png"/><Relationship Id="rId8" Type="http://schemas.openxmlformats.org/officeDocument/2006/relationships/customXml" Target="../ink/ink481.xml"/><Relationship Id="rId51" Type="http://schemas.openxmlformats.org/officeDocument/2006/relationships/image" Target="../media/image494.png"/><Relationship Id="rId72" Type="http://schemas.openxmlformats.org/officeDocument/2006/relationships/customXml" Target="../ink/ink513.xml"/><Relationship Id="rId93" Type="http://schemas.openxmlformats.org/officeDocument/2006/relationships/image" Target="../media/image515.png"/><Relationship Id="rId98" Type="http://schemas.openxmlformats.org/officeDocument/2006/relationships/customXml" Target="../ink/ink526.xml"/><Relationship Id="rId121" Type="http://schemas.openxmlformats.org/officeDocument/2006/relationships/image" Target="../media/image529.png"/><Relationship Id="rId142" Type="http://schemas.openxmlformats.org/officeDocument/2006/relationships/customXml" Target="../ink/ink548.xml"/><Relationship Id="rId3" Type="http://schemas.openxmlformats.org/officeDocument/2006/relationships/image" Target="../media/image471.png"/><Relationship Id="rId25" Type="http://schemas.openxmlformats.org/officeDocument/2006/relationships/image" Target="../media/image481.png"/><Relationship Id="rId46" Type="http://schemas.openxmlformats.org/officeDocument/2006/relationships/customXml" Target="../ink/ink500.xml"/><Relationship Id="rId67" Type="http://schemas.openxmlformats.org/officeDocument/2006/relationships/image" Target="../media/image502.png"/><Relationship Id="rId116" Type="http://schemas.openxmlformats.org/officeDocument/2006/relationships/customXml" Target="../ink/ink535.xml"/><Relationship Id="rId137" Type="http://schemas.openxmlformats.org/officeDocument/2006/relationships/image" Target="../media/image537.png"/><Relationship Id="rId158" Type="http://schemas.openxmlformats.org/officeDocument/2006/relationships/customXml" Target="../ink/ink55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4.png"/><Relationship Id="rId18" Type="http://schemas.openxmlformats.org/officeDocument/2006/relationships/customXml" Target="../ink/ink566.xml"/><Relationship Id="rId26" Type="http://schemas.openxmlformats.org/officeDocument/2006/relationships/customXml" Target="../ink/ink570.xml"/><Relationship Id="rId39" Type="http://schemas.openxmlformats.org/officeDocument/2006/relationships/customXml" Target="../ink/ink577.xml"/><Relationship Id="rId21" Type="http://schemas.openxmlformats.org/officeDocument/2006/relationships/image" Target="../media/image558.png"/><Relationship Id="rId34" Type="http://schemas.openxmlformats.org/officeDocument/2006/relationships/customXml" Target="../ink/ink574.xml"/><Relationship Id="rId42" Type="http://schemas.openxmlformats.org/officeDocument/2006/relationships/image" Target="../media/image568.png"/><Relationship Id="rId47" Type="http://schemas.openxmlformats.org/officeDocument/2006/relationships/image" Target="../media/image570.png"/><Relationship Id="rId50" Type="http://schemas.openxmlformats.org/officeDocument/2006/relationships/customXml" Target="../ink/ink583.xml"/><Relationship Id="rId55" Type="http://schemas.openxmlformats.org/officeDocument/2006/relationships/image" Target="../media/image574.png"/><Relationship Id="rId7" Type="http://schemas.openxmlformats.org/officeDocument/2006/relationships/image" Target="../media/image551.png"/><Relationship Id="rId12" Type="http://schemas.openxmlformats.org/officeDocument/2006/relationships/customXml" Target="../ink/ink563.xml"/><Relationship Id="rId17" Type="http://schemas.openxmlformats.org/officeDocument/2006/relationships/image" Target="../media/image556.png"/><Relationship Id="rId25" Type="http://schemas.openxmlformats.org/officeDocument/2006/relationships/image" Target="../media/image560.png"/><Relationship Id="rId33" Type="http://schemas.openxmlformats.org/officeDocument/2006/relationships/image" Target="../media/image564.png"/><Relationship Id="rId38" Type="http://schemas.openxmlformats.org/officeDocument/2006/relationships/image" Target="../media/image566.png"/><Relationship Id="rId46" Type="http://schemas.openxmlformats.org/officeDocument/2006/relationships/customXml" Target="../ink/ink581.xml"/><Relationship Id="rId2" Type="http://schemas.openxmlformats.org/officeDocument/2006/relationships/customXml" Target="../ink/ink558.xml"/><Relationship Id="rId16" Type="http://schemas.openxmlformats.org/officeDocument/2006/relationships/customXml" Target="../ink/ink565.xml"/><Relationship Id="rId20" Type="http://schemas.openxmlformats.org/officeDocument/2006/relationships/customXml" Target="../ink/ink567.xml"/><Relationship Id="rId29" Type="http://schemas.openxmlformats.org/officeDocument/2006/relationships/image" Target="../media/image562.png"/><Relationship Id="rId41" Type="http://schemas.openxmlformats.org/officeDocument/2006/relationships/customXml" Target="../ink/ink578.xml"/><Relationship Id="rId54" Type="http://schemas.openxmlformats.org/officeDocument/2006/relationships/customXml" Target="../ink/ink5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0.xml"/><Relationship Id="rId11" Type="http://schemas.openxmlformats.org/officeDocument/2006/relationships/image" Target="../media/image553.png"/><Relationship Id="rId24" Type="http://schemas.openxmlformats.org/officeDocument/2006/relationships/customXml" Target="../ink/ink569.xml"/><Relationship Id="rId32" Type="http://schemas.openxmlformats.org/officeDocument/2006/relationships/customXml" Target="../ink/ink573.xml"/><Relationship Id="rId37" Type="http://schemas.openxmlformats.org/officeDocument/2006/relationships/customXml" Target="../ink/ink576.xml"/><Relationship Id="rId40" Type="http://schemas.openxmlformats.org/officeDocument/2006/relationships/image" Target="../media/image567.png"/><Relationship Id="rId45" Type="http://schemas.openxmlformats.org/officeDocument/2006/relationships/image" Target="../media/image569.png"/><Relationship Id="rId53" Type="http://schemas.openxmlformats.org/officeDocument/2006/relationships/image" Target="../media/image573.png"/><Relationship Id="rId5" Type="http://schemas.openxmlformats.org/officeDocument/2006/relationships/image" Target="../media/image550.png"/><Relationship Id="rId15" Type="http://schemas.openxmlformats.org/officeDocument/2006/relationships/image" Target="../media/image555.png"/><Relationship Id="rId23" Type="http://schemas.openxmlformats.org/officeDocument/2006/relationships/image" Target="../media/image559.png"/><Relationship Id="rId28" Type="http://schemas.openxmlformats.org/officeDocument/2006/relationships/customXml" Target="../ink/ink571.xml"/><Relationship Id="rId36" Type="http://schemas.openxmlformats.org/officeDocument/2006/relationships/customXml" Target="../ink/ink575.xml"/><Relationship Id="rId49" Type="http://schemas.openxmlformats.org/officeDocument/2006/relationships/image" Target="../media/image571.png"/><Relationship Id="rId57" Type="http://schemas.openxmlformats.org/officeDocument/2006/relationships/image" Target="../media/image575.png"/><Relationship Id="rId10" Type="http://schemas.openxmlformats.org/officeDocument/2006/relationships/customXml" Target="../ink/ink562.xml"/><Relationship Id="rId19" Type="http://schemas.openxmlformats.org/officeDocument/2006/relationships/image" Target="../media/image557.png"/><Relationship Id="rId31" Type="http://schemas.openxmlformats.org/officeDocument/2006/relationships/image" Target="../media/image563.png"/><Relationship Id="rId44" Type="http://schemas.openxmlformats.org/officeDocument/2006/relationships/customXml" Target="../ink/ink580.xml"/><Relationship Id="rId52" Type="http://schemas.openxmlformats.org/officeDocument/2006/relationships/customXml" Target="../ink/ink584.xml"/><Relationship Id="rId4" Type="http://schemas.openxmlformats.org/officeDocument/2006/relationships/customXml" Target="../ink/ink559.xml"/><Relationship Id="rId9" Type="http://schemas.openxmlformats.org/officeDocument/2006/relationships/image" Target="../media/image552.png"/><Relationship Id="rId14" Type="http://schemas.openxmlformats.org/officeDocument/2006/relationships/customXml" Target="../ink/ink564.xml"/><Relationship Id="rId22" Type="http://schemas.openxmlformats.org/officeDocument/2006/relationships/customXml" Target="../ink/ink568.xml"/><Relationship Id="rId27" Type="http://schemas.openxmlformats.org/officeDocument/2006/relationships/image" Target="../media/image561.png"/><Relationship Id="rId30" Type="http://schemas.openxmlformats.org/officeDocument/2006/relationships/customXml" Target="../ink/ink572.xml"/><Relationship Id="rId35" Type="http://schemas.openxmlformats.org/officeDocument/2006/relationships/image" Target="../media/image565.png"/><Relationship Id="rId43" Type="http://schemas.openxmlformats.org/officeDocument/2006/relationships/customXml" Target="../ink/ink579.xml"/><Relationship Id="rId48" Type="http://schemas.openxmlformats.org/officeDocument/2006/relationships/customXml" Target="../ink/ink582.xml"/><Relationship Id="rId56" Type="http://schemas.openxmlformats.org/officeDocument/2006/relationships/customXml" Target="../ink/ink586.xml"/><Relationship Id="rId8" Type="http://schemas.openxmlformats.org/officeDocument/2006/relationships/customXml" Target="../ink/ink561.xml"/><Relationship Id="rId51" Type="http://schemas.openxmlformats.org/officeDocument/2006/relationships/image" Target="../media/image572.png"/><Relationship Id="rId3" Type="http://schemas.openxmlformats.org/officeDocument/2006/relationships/image" Target="../media/image5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F14B-C6BF-40B0-9ADA-A02CEB04D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No 04</a:t>
            </a:r>
            <a:endParaRPr lang="th-TH" b="1" dirty="0">
              <a:solidFill>
                <a:srgbClr val="7030A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1E8090-E0DB-4C29-A49C-DF111EB3A9F1}"/>
              </a:ext>
            </a:extLst>
          </p:cNvPr>
          <p:cNvGrpSpPr/>
          <p:nvPr/>
        </p:nvGrpSpPr>
        <p:grpSpPr>
          <a:xfrm>
            <a:off x="1010742" y="714378"/>
            <a:ext cx="9984600" cy="5713200"/>
            <a:chOff x="1010742" y="714378"/>
            <a:chExt cx="9984600" cy="57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F472D6-6969-4B0D-8928-488A269A3624}"/>
                    </a:ext>
                  </a:extLst>
                </p14:cNvPr>
                <p14:cNvContentPartPr/>
                <p14:nvPr/>
              </p14:nvContentPartPr>
              <p14:xfrm>
                <a:off x="2187222" y="4820898"/>
                <a:ext cx="418680" cy="76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F472D6-6969-4B0D-8928-488A269A36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69222" y="4803258"/>
                  <a:ext cx="45432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81943E-5140-423E-97B8-C5B8E1183F05}"/>
                    </a:ext>
                  </a:extLst>
                </p14:cNvPr>
                <p14:cNvContentPartPr/>
                <p14:nvPr/>
              </p14:nvContentPartPr>
              <p14:xfrm>
                <a:off x="2803542" y="4889298"/>
                <a:ext cx="1198080" cy="68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81943E-5140-423E-97B8-C5B8E1183F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85542" y="4871298"/>
                  <a:ext cx="123372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6BD080-EC58-485A-91E5-3629132FEF27}"/>
                    </a:ext>
                  </a:extLst>
                </p14:cNvPr>
                <p14:cNvContentPartPr/>
                <p14:nvPr/>
              </p14:nvContentPartPr>
              <p14:xfrm>
                <a:off x="3963822" y="4317258"/>
                <a:ext cx="852120" cy="874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6BD080-EC58-485A-91E5-3629132FEF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5822" y="4299618"/>
                  <a:ext cx="88776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2F4902-7A8E-4C7E-A2FA-18C838907FCB}"/>
                    </a:ext>
                  </a:extLst>
                </p14:cNvPr>
                <p14:cNvContentPartPr/>
                <p14:nvPr/>
              </p14:nvContentPartPr>
              <p14:xfrm>
                <a:off x="5571942" y="4337058"/>
                <a:ext cx="460800" cy="450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2F4902-7A8E-4C7E-A2FA-18C838907F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53942" y="4319418"/>
                  <a:ext cx="4964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2FB2E33-469C-470E-9738-D0058DF8D54E}"/>
                    </a:ext>
                  </a:extLst>
                </p14:cNvPr>
                <p14:cNvContentPartPr/>
                <p14:nvPr/>
              </p14:nvContentPartPr>
              <p14:xfrm>
                <a:off x="5960742" y="4249218"/>
                <a:ext cx="433080" cy="317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2FB2E33-469C-470E-9738-D0058DF8D5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43102" y="4231218"/>
                  <a:ext cx="4687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521F17-57A3-4484-95E6-A5880BDA1F83}"/>
                    </a:ext>
                  </a:extLst>
                </p14:cNvPr>
                <p14:cNvContentPartPr/>
                <p14:nvPr/>
              </p14:nvContentPartPr>
              <p14:xfrm>
                <a:off x="6304542" y="3804618"/>
                <a:ext cx="545760" cy="60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521F17-57A3-4484-95E6-A5880BDA1F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86902" y="3786978"/>
                  <a:ext cx="5814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70C72B6-D070-4E4A-9E30-0281B7F666F9}"/>
                    </a:ext>
                  </a:extLst>
                </p14:cNvPr>
                <p14:cNvContentPartPr/>
                <p14:nvPr/>
              </p14:nvContentPartPr>
              <p14:xfrm>
                <a:off x="7214262" y="3562698"/>
                <a:ext cx="684360" cy="635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70C72B6-D070-4E4A-9E30-0281B7F666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96622" y="3545058"/>
                  <a:ext cx="7200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574986-B011-4C18-BB4C-1B4EEB22292D}"/>
                    </a:ext>
                  </a:extLst>
                </p14:cNvPr>
                <p14:cNvContentPartPr/>
                <p14:nvPr/>
              </p14:nvContentPartPr>
              <p14:xfrm>
                <a:off x="7866942" y="3559458"/>
                <a:ext cx="480960" cy="338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574986-B011-4C18-BB4C-1B4EEB2229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48942" y="3541458"/>
                  <a:ext cx="5166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A1383CB-B5BA-40C1-BF21-0C7B43C6A6E5}"/>
                    </a:ext>
                  </a:extLst>
                </p14:cNvPr>
                <p14:cNvContentPartPr/>
                <p14:nvPr/>
              </p14:nvContentPartPr>
              <p14:xfrm>
                <a:off x="8246742" y="3263538"/>
                <a:ext cx="584280" cy="497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A1383CB-B5BA-40C1-BF21-0C7B43C6A6E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29102" y="3245898"/>
                  <a:ext cx="6199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F864D5B-70D8-430A-A94D-F05A836C20A1}"/>
                    </a:ext>
                  </a:extLst>
                </p14:cNvPr>
                <p14:cNvContentPartPr/>
                <p14:nvPr/>
              </p14:nvContentPartPr>
              <p14:xfrm>
                <a:off x="8906262" y="3327618"/>
                <a:ext cx="73080" cy="4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F864D5B-70D8-430A-A94D-F05A836C20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88262" y="3309978"/>
                  <a:ext cx="108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F69D3A-A172-4180-B1D0-9871C735BD38}"/>
                    </a:ext>
                  </a:extLst>
                </p14:cNvPr>
                <p14:cNvContentPartPr/>
                <p14:nvPr/>
              </p14:nvContentPartPr>
              <p14:xfrm>
                <a:off x="8973942" y="2848458"/>
                <a:ext cx="371880" cy="44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F69D3A-A172-4180-B1D0-9871C735BD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56302" y="2830458"/>
                  <a:ext cx="4075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B74EA5-4401-4242-8BAD-3E1315367683}"/>
                    </a:ext>
                  </a:extLst>
                </p14:cNvPr>
                <p14:cNvContentPartPr/>
                <p14:nvPr/>
              </p14:nvContentPartPr>
              <p14:xfrm>
                <a:off x="9432942" y="2901738"/>
                <a:ext cx="287280" cy="290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B74EA5-4401-4242-8BAD-3E13153676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14942" y="2883738"/>
                  <a:ext cx="3229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DE508B-7F1A-4CD4-B812-23E27AC31B8C}"/>
                    </a:ext>
                  </a:extLst>
                </p14:cNvPr>
                <p14:cNvContentPartPr/>
                <p14:nvPr/>
              </p14:nvContentPartPr>
              <p14:xfrm>
                <a:off x="9679902" y="2525898"/>
                <a:ext cx="627120" cy="43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DE508B-7F1A-4CD4-B812-23E27AC31B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62262" y="2508258"/>
                  <a:ext cx="6627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04E299-FCC0-4062-9A6F-BA672E7DCE24}"/>
                    </a:ext>
                  </a:extLst>
                </p14:cNvPr>
                <p14:cNvContentPartPr/>
                <p14:nvPr/>
              </p14:nvContentPartPr>
              <p14:xfrm>
                <a:off x="10286502" y="1825698"/>
                <a:ext cx="488160" cy="721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04E299-FCC0-4062-9A6F-BA672E7DCE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68502" y="1808058"/>
                  <a:ext cx="52380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4A2226-3E24-4113-A663-69A7F4340A08}"/>
                    </a:ext>
                  </a:extLst>
                </p14:cNvPr>
                <p14:cNvContentPartPr/>
                <p14:nvPr/>
              </p14:nvContentPartPr>
              <p14:xfrm>
                <a:off x="7577142" y="4193418"/>
                <a:ext cx="1115280" cy="942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4A2226-3E24-4113-A663-69A7F4340A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59502" y="4175778"/>
                  <a:ext cx="1150920" cy="9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55590B-362B-4A8D-81E3-C7144FC4087B}"/>
                    </a:ext>
                  </a:extLst>
                </p14:cNvPr>
                <p14:cNvContentPartPr/>
                <p14:nvPr/>
              </p14:nvContentPartPr>
              <p14:xfrm>
                <a:off x="8607462" y="3506538"/>
                <a:ext cx="1200600" cy="1379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55590B-362B-4A8D-81E3-C7144FC408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89462" y="3488538"/>
                  <a:ext cx="1236240" cy="14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267DA42-9671-482B-87F0-2850C09816F8}"/>
                    </a:ext>
                  </a:extLst>
                </p14:cNvPr>
                <p14:cNvContentPartPr/>
                <p14:nvPr/>
              </p14:nvContentPartPr>
              <p14:xfrm>
                <a:off x="9715182" y="3410778"/>
                <a:ext cx="500760" cy="428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267DA42-9671-482B-87F0-2850C09816F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97542" y="3393138"/>
                  <a:ext cx="5364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FED300-13B4-4825-8582-281996264C97}"/>
                    </a:ext>
                  </a:extLst>
                </p14:cNvPr>
                <p14:cNvContentPartPr/>
                <p14:nvPr/>
              </p14:nvContentPartPr>
              <p14:xfrm>
                <a:off x="9812022" y="3496098"/>
                <a:ext cx="286920" cy="258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FED300-13B4-4825-8582-281996264C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94022" y="3478458"/>
                  <a:ext cx="3225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1A6476-2692-42A0-B716-6086330301F7}"/>
                    </a:ext>
                  </a:extLst>
                </p14:cNvPr>
                <p14:cNvContentPartPr/>
                <p14:nvPr/>
              </p14:nvContentPartPr>
              <p14:xfrm>
                <a:off x="10163022" y="3374058"/>
                <a:ext cx="347400" cy="248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1A6476-2692-42A0-B716-6086330301F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45382" y="3356418"/>
                  <a:ext cx="3830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CF52722-C46E-41D8-9844-C1C501080850}"/>
                    </a:ext>
                  </a:extLst>
                </p14:cNvPr>
                <p14:cNvContentPartPr/>
                <p14:nvPr/>
              </p14:nvContentPartPr>
              <p14:xfrm>
                <a:off x="10515102" y="3083178"/>
                <a:ext cx="480240" cy="383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CF52722-C46E-41D8-9844-C1C5010808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97462" y="3065178"/>
                  <a:ext cx="5158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7C63806-2787-409A-9F29-8279ADF0F781}"/>
                    </a:ext>
                  </a:extLst>
                </p14:cNvPr>
                <p14:cNvContentPartPr/>
                <p14:nvPr/>
              </p14:nvContentPartPr>
              <p14:xfrm>
                <a:off x="5169822" y="4167498"/>
                <a:ext cx="5707440" cy="2260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7C63806-2787-409A-9F29-8279ADF0F78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51822" y="4149498"/>
                  <a:ext cx="5743080" cy="22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F92462-61E1-4A8B-AE90-6462EF7A7D70}"/>
                    </a:ext>
                  </a:extLst>
                </p14:cNvPr>
                <p14:cNvContentPartPr/>
                <p14:nvPr/>
              </p14:nvContentPartPr>
              <p14:xfrm>
                <a:off x="1010742" y="714378"/>
                <a:ext cx="6649200" cy="3479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F92462-61E1-4A8B-AE90-6462EF7A7D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3102" y="696738"/>
                  <a:ext cx="6684840" cy="351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578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8A64E6-0F8D-40BC-BA63-39E39E378596}"/>
                  </a:ext>
                </a:extLst>
              </p14:cNvPr>
              <p14:cNvContentPartPr/>
              <p14:nvPr/>
            </p14:nvContentPartPr>
            <p14:xfrm>
              <a:off x="1081302" y="2369658"/>
              <a:ext cx="5280120" cy="92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8A64E6-0F8D-40BC-BA63-39E39E3785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302" y="2334018"/>
                <a:ext cx="53157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BC9A14-CD9E-47F9-B93A-D23B1BDF3974}"/>
                  </a:ext>
                </a:extLst>
              </p14:cNvPr>
              <p14:cNvContentPartPr/>
              <p14:nvPr/>
            </p14:nvContentPartPr>
            <p14:xfrm>
              <a:off x="2206302" y="1432578"/>
              <a:ext cx="273240" cy="2048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BC9A14-CD9E-47F9-B93A-D23B1BDF39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8662" y="1396938"/>
                <a:ext cx="308880" cy="21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5BC865-0FAE-4D14-BAD1-7DEC6B6273AA}"/>
                  </a:ext>
                </a:extLst>
              </p14:cNvPr>
              <p14:cNvContentPartPr/>
              <p14:nvPr/>
            </p14:nvContentPartPr>
            <p14:xfrm>
              <a:off x="2311422" y="1318458"/>
              <a:ext cx="4151520" cy="2047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5BC865-0FAE-4D14-BAD1-7DEC6B6273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3782" y="1282458"/>
                <a:ext cx="4187160" cy="21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F4DBE3-C4A5-4504-9CF2-2B546B3850B0}"/>
                  </a:ext>
                </a:extLst>
              </p14:cNvPr>
              <p14:cNvContentPartPr/>
              <p14:nvPr/>
            </p14:nvContentPartPr>
            <p14:xfrm>
              <a:off x="2426262" y="4251018"/>
              <a:ext cx="338400" cy="205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F4DBE3-C4A5-4504-9CF2-2B546B3850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8622" y="4215018"/>
                <a:ext cx="374040" cy="21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1AA991-3268-40ED-8125-90CF698F870F}"/>
                  </a:ext>
                </a:extLst>
              </p14:cNvPr>
              <p14:cNvContentPartPr/>
              <p14:nvPr/>
            </p14:nvContentPartPr>
            <p14:xfrm>
              <a:off x="2610942" y="5133738"/>
              <a:ext cx="3301200" cy="230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1AA991-3268-40ED-8125-90CF698F87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2942" y="5097738"/>
                <a:ext cx="33368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1DBEAD-E460-4B54-9EF9-2C8214604BF5}"/>
                  </a:ext>
                </a:extLst>
              </p14:cNvPr>
              <p14:cNvContentPartPr/>
              <p14:nvPr/>
            </p14:nvContentPartPr>
            <p14:xfrm>
              <a:off x="2452542" y="4409778"/>
              <a:ext cx="3378960" cy="1856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1DBEAD-E460-4B54-9EF9-2C8214604B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34902" y="4373778"/>
                <a:ext cx="3414600" cy="19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EE19667-E968-494E-8585-74AF2BF27067}"/>
                  </a:ext>
                </a:extLst>
              </p14:cNvPr>
              <p14:cNvContentPartPr/>
              <p14:nvPr/>
            </p14:nvContentPartPr>
            <p14:xfrm>
              <a:off x="13182" y="3308538"/>
              <a:ext cx="1001160" cy="1027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EE19667-E968-494E-8585-74AF2BF270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4818" y="3272538"/>
                <a:ext cx="1036800" cy="10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C26BB7E-B866-4304-82DF-9F3057113D93}"/>
                  </a:ext>
                </a:extLst>
              </p14:cNvPr>
              <p14:cNvContentPartPr/>
              <p14:nvPr/>
            </p14:nvContentPartPr>
            <p14:xfrm>
              <a:off x="467502" y="3097218"/>
              <a:ext cx="1082160" cy="736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C26BB7E-B866-4304-82DF-9F3057113D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9862" y="3061218"/>
                <a:ext cx="111780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0AB4BDD-86C1-433F-B7EF-5321CD0A50FD}"/>
                  </a:ext>
                </a:extLst>
              </p14:cNvPr>
              <p14:cNvContentPartPr/>
              <p14:nvPr/>
            </p14:nvContentPartPr>
            <p14:xfrm>
              <a:off x="1511862" y="3059418"/>
              <a:ext cx="169200" cy="106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0AB4BDD-86C1-433F-B7EF-5321CD0A50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94222" y="3023418"/>
                <a:ext cx="2048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611D3E-65E9-4D51-A430-292CAD330ECD}"/>
                  </a:ext>
                </a:extLst>
              </p14:cNvPr>
              <p14:cNvContentPartPr/>
              <p14:nvPr/>
            </p14:nvContentPartPr>
            <p14:xfrm>
              <a:off x="1133862" y="2888778"/>
              <a:ext cx="3960" cy="3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611D3E-65E9-4D51-A430-292CAD330E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5862" y="2852778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DAA4806-C0D7-4C5E-8996-991F9C8CB67A}"/>
                  </a:ext>
                </a:extLst>
              </p14:cNvPr>
              <p14:cNvContentPartPr/>
              <p14:nvPr/>
            </p14:nvContentPartPr>
            <p14:xfrm>
              <a:off x="1643982" y="2760618"/>
              <a:ext cx="266040" cy="223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DAA4806-C0D7-4C5E-8996-991F9C8CB6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26342" y="2724618"/>
                <a:ext cx="3016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034F90-11FD-4611-94BD-6FC2F9DBF53B}"/>
                  </a:ext>
                </a:extLst>
              </p14:cNvPr>
              <p14:cNvContentPartPr/>
              <p14:nvPr/>
            </p14:nvContentPartPr>
            <p14:xfrm>
              <a:off x="1413942" y="1971498"/>
              <a:ext cx="667800" cy="740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034F90-11FD-4611-94BD-6FC2F9DBF5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95942" y="1935858"/>
                <a:ext cx="70344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77071FB-BE4D-4E74-B4AB-A1F93E5FCD16}"/>
                  </a:ext>
                </a:extLst>
              </p14:cNvPr>
              <p14:cNvContentPartPr/>
              <p14:nvPr/>
            </p14:nvContentPartPr>
            <p14:xfrm>
              <a:off x="2021982" y="2074818"/>
              <a:ext cx="174960" cy="43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77071FB-BE4D-4E74-B4AB-A1F93E5FCD1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04342" y="2038818"/>
                <a:ext cx="2106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F8DD931-5E5F-4BF8-8C9B-C266A461C1AA}"/>
                  </a:ext>
                </a:extLst>
              </p14:cNvPr>
              <p14:cNvContentPartPr/>
              <p14:nvPr/>
            </p14:nvContentPartPr>
            <p14:xfrm>
              <a:off x="1814262" y="1904178"/>
              <a:ext cx="5760" cy="3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F8DD931-5E5F-4BF8-8C9B-C266A461C1A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96622" y="1868178"/>
                <a:ext cx="414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468F5B4-0D24-45AC-B91F-A011CAB3529B}"/>
                  </a:ext>
                </a:extLst>
              </p14:cNvPr>
              <p14:cNvContentPartPr/>
              <p14:nvPr/>
            </p14:nvContentPartPr>
            <p14:xfrm>
              <a:off x="2302782" y="1479018"/>
              <a:ext cx="437760" cy="184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468F5B4-0D24-45AC-B91F-A011CAB3529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85142" y="1443018"/>
                <a:ext cx="4734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48CDCB-04AD-422C-9409-9E2AD1765600}"/>
                  </a:ext>
                </a:extLst>
              </p14:cNvPr>
              <p14:cNvContentPartPr/>
              <p14:nvPr/>
            </p14:nvContentPartPr>
            <p14:xfrm>
              <a:off x="308742" y="4554138"/>
              <a:ext cx="794520" cy="1168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48CDCB-04AD-422C-9409-9E2AD17656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1102" y="4518138"/>
                <a:ext cx="830160" cy="12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406BE08-A5D6-429B-8543-47D1ADCA0E2E}"/>
                  </a:ext>
                </a:extLst>
              </p14:cNvPr>
              <p14:cNvContentPartPr/>
              <p14:nvPr/>
            </p14:nvContentPartPr>
            <p14:xfrm>
              <a:off x="957822" y="4826658"/>
              <a:ext cx="293040" cy="98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406BE08-A5D6-429B-8543-47D1ADCA0E2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0182" y="4790658"/>
                <a:ext cx="3286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FC46322-51EC-46B8-95AD-776B68821D9A}"/>
                  </a:ext>
                </a:extLst>
              </p14:cNvPr>
              <p14:cNvContentPartPr/>
              <p14:nvPr/>
            </p14:nvContentPartPr>
            <p14:xfrm>
              <a:off x="705102" y="4338858"/>
              <a:ext cx="365760" cy="321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FC46322-51EC-46B8-95AD-776B68821D9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7102" y="4302858"/>
                <a:ext cx="40140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487B2DE-AE6B-44C6-B832-1A9BCD407448}"/>
                  </a:ext>
                </a:extLst>
              </p14:cNvPr>
              <p14:cNvContentPartPr/>
              <p14:nvPr/>
            </p14:nvContentPartPr>
            <p14:xfrm>
              <a:off x="1087062" y="3821538"/>
              <a:ext cx="1283760" cy="1314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487B2DE-AE6B-44C6-B832-1A9BCD40744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69422" y="3785538"/>
                <a:ext cx="1319400" cy="13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A4DBBFF-463C-448A-ACC6-63064DF7EB80}"/>
                  </a:ext>
                </a:extLst>
              </p14:cNvPr>
              <p14:cNvContentPartPr/>
              <p14:nvPr/>
            </p14:nvContentPartPr>
            <p14:xfrm>
              <a:off x="2095422" y="2701938"/>
              <a:ext cx="1276560" cy="1119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A4DBBFF-463C-448A-ACC6-63064DF7EB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77422" y="2665938"/>
                <a:ext cx="1312200" cy="11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69F8045-5094-495F-B6DD-587AA28315A1}"/>
                  </a:ext>
                </a:extLst>
              </p14:cNvPr>
              <p14:cNvContentPartPr/>
              <p14:nvPr/>
            </p14:nvContentPartPr>
            <p14:xfrm>
              <a:off x="7519542" y="1068258"/>
              <a:ext cx="1185480" cy="635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69F8045-5094-495F-B6DD-587AA28315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01902" y="1032258"/>
                <a:ext cx="122112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40624A3-63AA-4780-8FE9-ECB173AED6F4}"/>
                  </a:ext>
                </a:extLst>
              </p14:cNvPr>
              <p14:cNvContentPartPr/>
              <p14:nvPr/>
            </p14:nvContentPartPr>
            <p14:xfrm>
              <a:off x="8745702" y="455538"/>
              <a:ext cx="994320" cy="703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40624A3-63AA-4780-8FE9-ECB173AED6F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28062" y="419538"/>
                <a:ext cx="1029960" cy="7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C0BCB74-677F-46F2-A32D-521457057092}"/>
                  </a:ext>
                </a:extLst>
              </p14:cNvPr>
              <p14:cNvContentPartPr/>
              <p14:nvPr/>
            </p14:nvContentPartPr>
            <p14:xfrm>
              <a:off x="8313702" y="1436898"/>
              <a:ext cx="639360" cy="807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C0BCB74-677F-46F2-A32D-52145705709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96062" y="1401258"/>
                <a:ext cx="67500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DAE97B-81C4-4AEB-A0A8-658C79EAB83F}"/>
                  </a:ext>
                </a:extLst>
              </p14:cNvPr>
              <p14:cNvContentPartPr/>
              <p14:nvPr/>
            </p14:nvContentPartPr>
            <p14:xfrm>
              <a:off x="8856582" y="1255098"/>
              <a:ext cx="978120" cy="573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DAE97B-81C4-4AEB-A0A8-658C79EAB8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38582" y="1219098"/>
                <a:ext cx="101376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3F3BFFA-49D3-44E3-9467-9CE62133CF3C}"/>
                  </a:ext>
                </a:extLst>
              </p14:cNvPr>
              <p14:cNvContentPartPr/>
              <p14:nvPr/>
            </p14:nvContentPartPr>
            <p14:xfrm>
              <a:off x="9803022" y="1327458"/>
              <a:ext cx="110880" cy="9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3F3BFFA-49D3-44E3-9467-9CE62133CF3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85382" y="1291458"/>
                <a:ext cx="1465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FC1AEEA-A435-46A8-AF52-57CF053D0BBD}"/>
                  </a:ext>
                </a:extLst>
              </p14:cNvPr>
              <p14:cNvContentPartPr/>
              <p14:nvPr/>
            </p14:nvContentPartPr>
            <p14:xfrm>
              <a:off x="9644982" y="963498"/>
              <a:ext cx="736560" cy="384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FC1AEEA-A435-46A8-AF52-57CF053D0BB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626982" y="927498"/>
                <a:ext cx="77220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DB1611-3DB4-46E4-8FCB-3A1394CF37AB}"/>
                  </a:ext>
                </a:extLst>
              </p14:cNvPr>
              <p14:cNvContentPartPr/>
              <p14:nvPr/>
            </p14:nvContentPartPr>
            <p14:xfrm>
              <a:off x="10183542" y="750738"/>
              <a:ext cx="525240" cy="451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DB1611-3DB4-46E4-8FCB-3A1394CF37A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165902" y="715098"/>
                <a:ext cx="5608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A5604F5-D861-444B-A2E1-9EAF00E52387}"/>
                  </a:ext>
                </a:extLst>
              </p14:cNvPr>
              <p14:cNvContentPartPr/>
              <p14:nvPr/>
            </p14:nvContentPartPr>
            <p14:xfrm>
              <a:off x="10656222" y="764418"/>
              <a:ext cx="113760" cy="37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A5604F5-D861-444B-A2E1-9EAF00E5238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638222" y="728778"/>
                <a:ext cx="1494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77D42F1-25D6-48B8-9DDC-389264C5200F}"/>
                  </a:ext>
                </a:extLst>
              </p14:cNvPr>
              <p14:cNvContentPartPr/>
              <p14:nvPr/>
            </p14:nvContentPartPr>
            <p14:xfrm>
              <a:off x="10373262" y="609978"/>
              <a:ext cx="28080" cy="49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77D42F1-25D6-48B8-9DDC-389264C5200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355622" y="573978"/>
                <a:ext cx="637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1A08B78-EAFC-473F-840C-A89191B4FB19}"/>
                  </a:ext>
                </a:extLst>
              </p14:cNvPr>
              <p14:cNvContentPartPr/>
              <p14:nvPr/>
            </p14:nvContentPartPr>
            <p14:xfrm>
              <a:off x="10701222" y="588738"/>
              <a:ext cx="732960" cy="227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1A08B78-EAFC-473F-840C-A89191B4FB1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83222" y="552738"/>
                <a:ext cx="7686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B0A9BE1-83A6-4EC0-BE88-622604A75378}"/>
                  </a:ext>
                </a:extLst>
              </p14:cNvPr>
              <p14:cNvContentPartPr/>
              <p14:nvPr/>
            </p14:nvContentPartPr>
            <p14:xfrm>
              <a:off x="6418302" y="3689418"/>
              <a:ext cx="5447160" cy="970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B0A9BE1-83A6-4EC0-BE88-622604A7537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00302" y="3653778"/>
                <a:ext cx="5482800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3037F89-2264-437C-B051-61EF24F60D45}"/>
                  </a:ext>
                </a:extLst>
              </p14:cNvPr>
              <p14:cNvContentPartPr/>
              <p14:nvPr/>
            </p14:nvContentPartPr>
            <p14:xfrm>
              <a:off x="6716742" y="2855298"/>
              <a:ext cx="774000" cy="2828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3037F89-2264-437C-B051-61EF24F60D4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99102" y="2819298"/>
                <a:ext cx="809640" cy="28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18F778C-7E21-43F5-B7EA-7942C8382F0A}"/>
                  </a:ext>
                </a:extLst>
              </p14:cNvPr>
              <p14:cNvContentPartPr/>
              <p14:nvPr/>
            </p14:nvContentPartPr>
            <p14:xfrm>
              <a:off x="7163862" y="2014698"/>
              <a:ext cx="5022720" cy="3574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18F778C-7E21-43F5-B7EA-7942C8382F0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45862" y="1978698"/>
                <a:ext cx="5058360" cy="36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A6D8157-F48D-46F9-8BA2-B0495346A794}"/>
                  </a:ext>
                </a:extLst>
              </p14:cNvPr>
              <p14:cNvContentPartPr/>
              <p14:nvPr/>
            </p14:nvContentPartPr>
            <p14:xfrm>
              <a:off x="2777262" y="1767018"/>
              <a:ext cx="25560" cy="530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A6D8157-F48D-46F9-8BA2-B0495346A79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59622" y="1731018"/>
                <a:ext cx="6120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8A6CD0D-DCB6-44AD-B73E-CB9BF79B0382}"/>
                  </a:ext>
                </a:extLst>
              </p14:cNvPr>
              <p14:cNvContentPartPr/>
              <p14:nvPr/>
            </p14:nvContentPartPr>
            <p14:xfrm>
              <a:off x="3032502" y="1696458"/>
              <a:ext cx="69840" cy="636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8A6CD0D-DCB6-44AD-B73E-CB9BF79B038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14502" y="1660818"/>
                <a:ext cx="10548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30CE2B8-04A0-4DE1-B91D-D80B3084AE10}"/>
                  </a:ext>
                </a:extLst>
              </p14:cNvPr>
              <p14:cNvContentPartPr/>
              <p14:nvPr/>
            </p14:nvContentPartPr>
            <p14:xfrm>
              <a:off x="4765182" y="1423938"/>
              <a:ext cx="41040" cy="867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30CE2B8-04A0-4DE1-B91D-D80B3084AE1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47542" y="1388298"/>
                <a:ext cx="7668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ACC842A-ACE9-4403-9C9E-92C9F82100E5}"/>
                  </a:ext>
                </a:extLst>
              </p14:cNvPr>
              <p14:cNvContentPartPr/>
              <p14:nvPr/>
            </p14:nvContentPartPr>
            <p14:xfrm>
              <a:off x="5037702" y="1309818"/>
              <a:ext cx="220320" cy="793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ACC842A-ACE9-4403-9C9E-92C9F82100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20062" y="1273818"/>
                <a:ext cx="255960" cy="8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7EF7E0A-0CC6-4260-B2D5-D82B738BE6FD}"/>
                  </a:ext>
                </a:extLst>
              </p14:cNvPr>
              <p14:cNvContentPartPr/>
              <p14:nvPr/>
            </p14:nvContentPartPr>
            <p14:xfrm>
              <a:off x="7533222" y="192738"/>
              <a:ext cx="702360" cy="903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7EF7E0A-0CC6-4260-B2D5-D82B738BE6F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15582" y="157098"/>
                <a:ext cx="73800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28E2E5B-42EE-4ADF-9B1A-925C32139A4F}"/>
                  </a:ext>
                </a:extLst>
              </p14:cNvPr>
              <p14:cNvContentPartPr/>
              <p14:nvPr/>
            </p14:nvContentPartPr>
            <p14:xfrm>
              <a:off x="421782" y="2229978"/>
              <a:ext cx="775800" cy="592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28E2E5B-42EE-4ADF-9B1A-925C32139A4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3782" y="2194338"/>
                <a:ext cx="811440" cy="66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26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70C253-4D77-4377-BB41-0E40F1896D7C}"/>
                  </a:ext>
                </a:extLst>
              </p14:cNvPr>
              <p14:cNvContentPartPr/>
              <p14:nvPr/>
            </p14:nvContentPartPr>
            <p14:xfrm>
              <a:off x="921102" y="502338"/>
              <a:ext cx="487080" cy="1163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70C253-4D77-4377-BB41-0E40F1896D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462" y="466338"/>
                <a:ext cx="522720" cy="12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39F05E-D510-44AE-89AA-74662B061F9F}"/>
                  </a:ext>
                </a:extLst>
              </p14:cNvPr>
              <p14:cNvContentPartPr/>
              <p14:nvPr/>
            </p14:nvContentPartPr>
            <p14:xfrm>
              <a:off x="1556502" y="255378"/>
              <a:ext cx="696600" cy="1038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39F05E-D510-44AE-89AA-74662B061F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8502" y="219738"/>
                <a:ext cx="732240" cy="11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0E3E22-082F-4AC6-91A1-79D2DE24E91A}"/>
                  </a:ext>
                </a:extLst>
              </p14:cNvPr>
              <p14:cNvContentPartPr/>
              <p14:nvPr/>
            </p14:nvContentPartPr>
            <p14:xfrm>
              <a:off x="1881222" y="513858"/>
              <a:ext cx="377640" cy="172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0E3E22-082F-4AC6-91A1-79D2DE24E9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3222" y="477858"/>
                <a:ext cx="413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75EA51-68EA-44B8-9976-46F6593F0FDC}"/>
                  </a:ext>
                </a:extLst>
              </p14:cNvPr>
              <p14:cNvContentPartPr/>
              <p14:nvPr/>
            </p14:nvContentPartPr>
            <p14:xfrm>
              <a:off x="2487822" y="702858"/>
              <a:ext cx="61200" cy="62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75EA51-68EA-44B8-9976-46F6593F0F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0182" y="667218"/>
                <a:ext cx="968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29ED76-D9EB-4BFD-8BC0-BD9EDC92A311}"/>
                  </a:ext>
                </a:extLst>
              </p14:cNvPr>
              <p14:cNvContentPartPr/>
              <p14:nvPr/>
            </p14:nvContentPartPr>
            <p14:xfrm>
              <a:off x="2294502" y="444738"/>
              <a:ext cx="360" cy="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29ED76-D9EB-4BFD-8BC0-BD9EDC92A3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6862" y="40873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B7A009E-3795-4593-BCB0-2BB856B0E004}"/>
                  </a:ext>
                </a:extLst>
              </p14:cNvPr>
              <p14:cNvContentPartPr/>
              <p14:nvPr/>
            </p14:nvContentPartPr>
            <p14:xfrm>
              <a:off x="2693022" y="430338"/>
              <a:ext cx="395640" cy="300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B7A009E-3795-4593-BCB0-2BB856B0E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75382" y="394338"/>
                <a:ext cx="4312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897085-97AB-4300-BFDF-D0DC122D9765}"/>
                  </a:ext>
                </a:extLst>
              </p14:cNvPr>
              <p14:cNvContentPartPr/>
              <p14:nvPr/>
            </p14:nvContentPartPr>
            <p14:xfrm>
              <a:off x="3147342" y="439338"/>
              <a:ext cx="478440" cy="203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897085-97AB-4300-BFDF-D0DC122D97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29342" y="403698"/>
                <a:ext cx="5140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D179CC-C6B1-4F10-8189-3D034326085C}"/>
                  </a:ext>
                </a:extLst>
              </p14:cNvPr>
              <p14:cNvContentPartPr/>
              <p14:nvPr/>
            </p14:nvContentPartPr>
            <p14:xfrm>
              <a:off x="3772302" y="-23982"/>
              <a:ext cx="730080" cy="772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D179CC-C6B1-4F10-8189-3D03432608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54302" y="-59622"/>
                <a:ext cx="765720" cy="8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489643-8472-488C-9401-35BD7A6E0621}"/>
                  </a:ext>
                </a:extLst>
              </p14:cNvPr>
              <p14:cNvContentPartPr/>
              <p14:nvPr/>
            </p14:nvContentPartPr>
            <p14:xfrm>
              <a:off x="5204382" y="533977"/>
              <a:ext cx="2123280" cy="77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489643-8472-488C-9401-35BD7A6E06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86742" y="497977"/>
                <a:ext cx="2158920" cy="8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65E3B3-A74A-4915-AF3D-2564B7F04E20}"/>
                  </a:ext>
                </a:extLst>
              </p14:cNvPr>
              <p14:cNvContentPartPr/>
              <p14:nvPr/>
            </p14:nvContentPartPr>
            <p14:xfrm>
              <a:off x="1609782" y="1524337"/>
              <a:ext cx="702720" cy="508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65E3B3-A74A-4915-AF3D-2564B7F04E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91782" y="1488337"/>
                <a:ext cx="73836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92A00A5-15D1-4B99-9A0F-FD4B28600FE3}"/>
                  </a:ext>
                </a:extLst>
              </p14:cNvPr>
              <p14:cNvContentPartPr/>
              <p14:nvPr/>
            </p14:nvContentPartPr>
            <p14:xfrm>
              <a:off x="2250222" y="1396897"/>
              <a:ext cx="429480" cy="239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92A00A5-15D1-4B99-9A0F-FD4B28600FE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32582" y="1361257"/>
                <a:ext cx="4651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1EE57F-A4AE-4BE2-9E8C-B25123A093C8}"/>
                  </a:ext>
                </a:extLst>
              </p14:cNvPr>
              <p14:cNvContentPartPr/>
              <p14:nvPr/>
            </p14:nvContentPartPr>
            <p14:xfrm>
              <a:off x="2760342" y="1224097"/>
              <a:ext cx="599400" cy="275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1EE57F-A4AE-4BE2-9E8C-B25123A093C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42702" y="1188457"/>
                <a:ext cx="6350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63949E-00A3-4DED-94C8-8C0898178FD5}"/>
                  </a:ext>
                </a:extLst>
              </p14:cNvPr>
              <p14:cNvContentPartPr/>
              <p14:nvPr/>
            </p14:nvContentPartPr>
            <p14:xfrm>
              <a:off x="3279102" y="905137"/>
              <a:ext cx="672120" cy="561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63949E-00A3-4DED-94C8-8C0898178F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61462" y="869497"/>
                <a:ext cx="70776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1F4B715-2502-45C9-9F0E-3A67ACA6BDE5}"/>
                  </a:ext>
                </a:extLst>
              </p14:cNvPr>
              <p14:cNvContentPartPr/>
              <p14:nvPr/>
            </p14:nvContentPartPr>
            <p14:xfrm>
              <a:off x="3978222" y="760057"/>
              <a:ext cx="1169280" cy="815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1F4B715-2502-45C9-9F0E-3A67ACA6BDE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60222" y="724057"/>
                <a:ext cx="1204920" cy="8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86E2D9-032C-4D3C-997D-788836AF5B4D}"/>
                  </a:ext>
                </a:extLst>
              </p14:cNvPr>
              <p14:cNvContentPartPr/>
              <p14:nvPr/>
            </p14:nvContentPartPr>
            <p14:xfrm>
              <a:off x="7587222" y="-6743"/>
              <a:ext cx="417600" cy="1133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86E2D9-032C-4D3C-997D-788836AF5B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69582" y="-42383"/>
                <a:ext cx="453240" cy="12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46AFB49-39C2-4F8B-AEC8-6456A86F6D89}"/>
                  </a:ext>
                </a:extLst>
              </p14:cNvPr>
              <p14:cNvContentPartPr/>
              <p14:nvPr/>
            </p14:nvContentPartPr>
            <p14:xfrm>
              <a:off x="7987182" y="260017"/>
              <a:ext cx="1017720" cy="701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46AFB49-39C2-4F8B-AEC8-6456A86F6D8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69182" y="224377"/>
                <a:ext cx="105336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34002BF-ACF9-4D26-A20E-67434C49321F}"/>
                  </a:ext>
                </a:extLst>
              </p14:cNvPr>
              <p14:cNvContentPartPr/>
              <p14:nvPr/>
            </p14:nvContentPartPr>
            <p14:xfrm>
              <a:off x="9266622" y="676537"/>
              <a:ext cx="125640" cy="154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34002BF-ACF9-4D26-A20E-67434C4932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48982" y="640897"/>
                <a:ext cx="1612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6A54A5A-A785-40F2-BA19-41FA659346F1}"/>
                  </a:ext>
                </a:extLst>
              </p14:cNvPr>
              <p14:cNvContentPartPr/>
              <p14:nvPr/>
            </p14:nvContentPartPr>
            <p14:xfrm>
              <a:off x="9213702" y="521377"/>
              <a:ext cx="12960" cy="23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6A54A5A-A785-40F2-BA19-41FA659346F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96062" y="485377"/>
                <a:ext cx="486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C31B2CA-2917-408B-9FD2-D27A14477156}"/>
                  </a:ext>
                </a:extLst>
              </p14:cNvPr>
              <p14:cNvContentPartPr/>
              <p14:nvPr/>
            </p14:nvContentPartPr>
            <p14:xfrm>
              <a:off x="9611862" y="375217"/>
              <a:ext cx="745560" cy="567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C31B2CA-2917-408B-9FD2-D27A144771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93862" y="339217"/>
                <a:ext cx="78120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5F8A14E-3DF8-4FB1-944A-5EEDC68CCC93}"/>
                  </a:ext>
                </a:extLst>
              </p14:cNvPr>
              <p14:cNvContentPartPr/>
              <p14:nvPr/>
            </p14:nvContentPartPr>
            <p14:xfrm>
              <a:off x="10528422" y="277657"/>
              <a:ext cx="512640" cy="744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5F8A14E-3DF8-4FB1-944A-5EEDC68CCC9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10422" y="242017"/>
                <a:ext cx="54828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777EB2-612C-4974-B6CD-82CDAB777649}"/>
                  </a:ext>
                </a:extLst>
              </p14:cNvPr>
              <p14:cNvContentPartPr/>
              <p14:nvPr/>
            </p14:nvContentPartPr>
            <p14:xfrm>
              <a:off x="11139702" y="553777"/>
              <a:ext cx="189360" cy="235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777EB2-612C-4974-B6CD-82CDAB7776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21702" y="517777"/>
                <a:ext cx="2250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348B7E8-5C20-429E-9D89-E0F91011EF12}"/>
                  </a:ext>
                </a:extLst>
              </p14:cNvPr>
              <p14:cNvContentPartPr/>
              <p14:nvPr/>
            </p14:nvContentPartPr>
            <p14:xfrm>
              <a:off x="10902102" y="360097"/>
              <a:ext cx="35640" cy="3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348B7E8-5C20-429E-9D89-E0F91011EF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84102" y="324457"/>
                <a:ext cx="712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86739DD-1C89-417E-A85C-91288C5EF171}"/>
                  </a:ext>
                </a:extLst>
              </p14:cNvPr>
              <p14:cNvContentPartPr/>
              <p14:nvPr/>
            </p14:nvContentPartPr>
            <p14:xfrm>
              <a:off x="11333742" y="377737"/>
              <a:ext cx="349920" cy="31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86739DD-1C89-417E-A85C-91288C5EF17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316102" y="342097"/>
                <a:ext cx="38556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1CF69E0-3567-49FC-840F-429D79F5877A}"/>
                  </a:ext>
                </a:extLst>
              </p14:cNvPr>
              <p14:cNvContentPartPr/>
              <p14:nvPr/>
            </p14:nvContentPartPr>
            <p14:xfrm>
              <a:off x="720582" y="4782697"/>
              <a:ext cx="638280" cy="742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1CF69E0-3567-49FC-840F-429D79F587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2942" y="4746697"/>
                <a:ext cx="67392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80BD4A6-F1FF-4C8B-BC28-3E8390C380BD}"/>
                  </a:ext>
                </a:extLst>
              </p14:cNvPr>
              <p14:cNvContentPartPr/>
              <p14:nvPr/>
            </p14:nvContentPartPr>
            <p14:xfrm>
              <a:off x="316302" y="4457257"/>
              <a:ext cx="534600" cy="457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80BD4A6-F1FF-4C8B-BC28-3E8390C380B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8302" y="4421257"/>
                <a:ext cx="57024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5565290-2E5F-432F-A917-4D920FE7C7F7}"/>
                  </a:ext>
                </a:extLst>
              </p14:cNvPr>
              <p14:cNvContentPartPr/>
              <p14:nvPr/>
            </p14:nvContentPartPr>
            <p14:xfrm>
              <a:off x="1212342" y="4604857"/>
              <a:ext cx="520200" cy="529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5565290-2E5F-432F-A917-4D920FE7C7F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94342" y="4569217"/>
                <a:ext cx="55584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9618DD0-8338-47C0-995D-42ABDDB2ABCF}"/>
                  </a:ext>
                </a:extLst>
              </p14:cNvPr>
              <p14:cNvContentPartPr/>
              <p14:nvPr/>
            </p14:nvContentPartPr>
            <p14:xfrm>
              <a:off x="1626342" y="4347817"/>
              <a:ext cx="452880" cy="628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9618DD0-8338-47C0-995D-42ABDDB2ABC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08342" y="4311817"/>
                <a:ext cx="48852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88231F6-DE61-4602-A8A0-D8EF43E30E98}"/>
                  </a:ext>
                </a:extLst>
              </p14:cNvPr>
              <p14:cNvContentPartPr/>
              <p14:nvPr/>
            </p14:nvContentPartPr>
            <p14:xfrm>
              <a:off x="2131062" y="3527377"/>
              <a:ext cx="855000" cy="1230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88231F6-DE61-4602-A8A0-D8EF43E30E9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13062" y="3491737"/>
                <a:ext cx="890640" cy="13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0CD0595-959E-4EE9-8855-03B3BC030468}"/>
                  </a:ext>
                </a:extLst>
              </p14:cNvPr>
              <p14:cNvContentPartPr/>
              <p14:nvPr/>
            </p14:nvContentPartPr>
            <p14:xfrm>
              <a:off x="2364702" y="3691897"/>
              <a:ext cx="946440" cy="458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0CD0595-959E-4EE9-8855-03B3BC03046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46702" y="3655897"/>
                <a:ext cx="9820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C9066CB-CD29-44EE-9217-B67B7EE26C7C}"/>
                  </a:ext>
                </a:extLst>
              </p14:cNvPr>
              <p14:cNvContentPartPr/>
              <p14:nvPr/>
            </p14:nvContentPartPr>
            <p14:xfrm>
              <a:off x="2874822" y="3519097"/>
              <a:ext cx="9360" cy="15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C9066CB-CD29-44EE-9217-B67B7EE26C7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56822" y="3483457"/>
                <a:ext cx="45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18DF2FD-BB10-43DB-A12B-C28F6409B0B0}"/>
                  </a:ext>
                </a:extLst>
              </p14:cNvPr>
              <p14:cNvContentPartPr/>
              <p14:nvPr/>
            </p14:nvContentPartPr>
            <p14:xfrm>
              <a:off x="3234462" y="3356017"/>
              <a:ext cx="363600" cy="434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18DF2FD-BB10-43DB-A12B-C28F6409B0B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16822" y="3320017"/>
                <a:ext cx="39924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4FF4049-9EDD-4878-B3BC-6539C3421594}"/>
                  </a:ext>
                </a:extLst>
              </p14:cNvPr>
              <p14:cNvContentPartPr/>
              <p14:nvPr/>
            </p14:nvContentPartPr>
            <p14:xfrm>
              <a:off x="3525342" y="3189697"/>
              <a:ext cx="554040" cy="262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4FF4049-9EDD-4878-B3BC-6539C342159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07702" y="3153697"/>
                <a:ext cx="5896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2B007EF-297F-4542-AD76-07009492DFCF}"/>
                  </a:ext>
                </a:extLst>
              </p14:cNvPr>
              <p14:cNvContentPartPr/>
              <p14:nvPr/>
            </p14:nvContentPartPr>
            <p14:xfrm>
              <a:off x="3867342" y="2168377"/>
              <a:ext cx="653040" cy="1123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2B007EF-297F-4542-AD76-07009492DFC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9702" y="2132737"/>
                <a:ext cx="688680" cy="11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BE6FFD2-66C6-492D-A0B0-43E71D683549}"/>
                  </a:ext>
                </a:extLst>
              </p14:cNvPr>
              <p14:cNvContentPartPr/>
              <p14:nvPr/>
            </p14:nvContentPartPr>
            <p14:xfrm>
              <a:off x="2048262" y="5285617"/>
              <a:ext cx="708480" cy="443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BE6FFD2-66C6-492D-A0B0-43E71D68354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30622" y="5249617"/>
                <a:ext cx="74412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EBA32B8-13D4-4123-9C56-1BDEB5BEEC8B}"/>
                  </a:ext>
                </a:extLst>
              </p14:cNvPr>
              <p14:cNvContentPartPr/>
              <p14:nvPr/>
            </p14:nvContentPartPr>
            <p14:xfrm>
              <a:off x="2655222" y="5019577"/>
              <a:ext cx="512280" cy="382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EBA32B8-13D4-4123-9C56-1BDEB5BEEC8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37222" y="4983577"/>
                <a:ext cx="54792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38E0E7A-8C9E-4452-9DF3-F330B2F8ECC7}"/>
                  </a:ext>
                </a:extLst>
              </p14:cNvPr>
              <p14:cNvContentPartPr/>
              <p14:nvPr/>
            </p14:nvContentPartPr>
            <p14:xfrm>
              <a:off x="3121062" y="4825537"/>
              <a:ext cx="627120" cy="357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38E0E7A-8C9E-4452-9DF3-F330B2F8ECC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03062" y="4789537"/>
                <a:ext cx="6627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ED79477-7B43-42FB-82A7-1E6CF2B3FC91}"/>
                  </a:ext>
                </a:extLst>
              </p14:cNvPr>
              <p14:cNvContentPartPr/>
              <p14:nvPr/>
            </p14:nvContentPartPr>
            <p14:xfrm>
              <a:off x="3490062" y="4438897"/>
              <a:ext cx="738360" cy="442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ED79477-7B43-42FB-82A7-1E6CF2B3FC9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72422" y="4403257"/>
                <a:ext cx="77400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3EF7726-E37E-449C-A089-B3C760683638}"/>
                  </a:ext>
                </a:extLst>
              </p14:cNvPr>
              <p14:cNvContentPartPr/>
              <p14:nvPr/>
            </p14:nvContentPartPr>
            <p14:xfrm>
              <a:off x="4254702" y="3935977"/>
              <a:ext cx="803160" cy="687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3EF7726-E37E-449C-A089-B3C76068363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37062" y="3899977"/>
                <a:ext cx="83880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A79B4E4-CDAB-4A50-AB17-E4A8576BF3F4}"/>
                  </a:ext>
                </a:extLst>
              </p14:cNvPr>
              <p14:cNvContentPartPr/>
              <p14:nvPr/>
            </p14:nvContentPartPr>
            <p14:xfrm>
              <a:off x="5477262" y="3407497"/>
              <a:ext cx="1842840" cy="671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A79B4E4-CDAB-4A50-AB17-E4A8576BF3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459622" y="3371857"/>
                <a:ext cx="187848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E1FB6F0-5396-4541-A57C-3A1BE130D380}"/>
                  </a:ext>
                </a:extLst>
              </p14:cNvPr>
              <p14:cNvContentPartPr/>
              <p14:nvPr/>
            </p14:nvContentPartPr>
            <p14:xfrm>
              <a:off x="7851102" y="2862457"/>
              <a:ext cx="790920" cy="920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E1FB6F0-5396-4541-A57C-3A1BE130D38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33102" y="2826457"/>
                <a:ext cx="826560" cy="9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361038D-E39E-422F-A705-145219A5F6B2}"/>
                  </a:ext>
                </a:extLst>
              </p14:cNvPr>
              <p14:cNvContentPartPr/>
              <p14:nvPr/>
            </p14:nvContentPartPr>
            <p14:xfrm>
              <a:off x="8903742" y="2935177"/>
              <a:ext cx="320040" cy="379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361038D-E39E-422F-A705-145219A5F6B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85742" y="2899177"/>
                <a:ext cx="35568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519849F-C0A1-48D7-B91F-05E2855BDDC1}"/>
                  </a:ext>
                </a:extLst>
              </p14:cNvPr>
              <p14:cNvContentPartPr/>
              <p14:nvPr/>
            </p14:nvContentPartPr>
            <p14:xfrm>
              <a:off x="9257982" y="2783617"/>
              <a:ext cx="398880" cy="332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519849F-C0A1-48D7-B91F-05E2855BDDC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40342" y="2747617"/>
                <a:ext cx="4345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EE2741B-FC01-4482-A67F-52CFC445CC14}"/>
                  </a:ext>
                </a:extLst>
              </p14:cNvPr>
              <p14:cNvContentPartPr/>
              <p14:nvPr/>
            </p14:nvContentPartPr>
            <p14:xfrm>
              <a:off x="9776742" y="2768497"/>
              <a:ext cx="253440" cy="124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EE2741B-FC01-4482-A67F-52CFC445CC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759102" y="2732857"/>
                <a:ext cx="289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5AEDF30-7D99-46DC-9FD3-308293DB6134}"/>
                  </a:ext>
                </a:extLst>
              </p14:cNvPr>
              <p14:cNvContentPartPr/>
              <p14:nvPr/>
            </p14:nvContentPartPr>
            <p14:xfrm>
              <a:off x="9996342" y="2399857"/>
              <a:ext cx="498960" cy="666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5AEDF30-7D99-46DC-9FD3-308293DB613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978702" y="2364217"/>
                <a:ext cx="53460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8D84DE2-67B3-4F9C-89B8-C440AD2DA421}"/>
                  </a:ext>
                </a:extLst>
              </p14:cNvPr>
              <p14:cNvContentPartPr/>
              <p14:nvPr/>
            </p14:nvContentPartPr>
            <p14:xfrm>
              <a:off x="9952782" y="2209777"/>
              <a:ext cx="434880" cy="335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8D84DE2-67B3-4F9C-89B8-C440AD2DA42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934782" y="2173777"/>
                <a:ext cx="4705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A173847-5203-4EC5-994B-991108C3A012}"/>
                  </a:ext>
                </a:extLst>
              </p14:cNvPr>
              <p14:cNvContentPartPr/>
              <p14:nvPr/>
            </p14:nvContentPartPr>
            <p14:xfrm>
              <a:off x="10268862" y="2028697"/>
              <a:ext cx="1053000" cy="740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A173847-5203-4EC5-994B-991108C3A01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251222" y="1993057"/>
                <a:ext cx="108864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51218CD-D06C-437D-A45B-9723502B23EE}"/>
                  </a:ext>
                </a:extLst>
              </p14:cNvPr>
              <p14:cNvContentPartPr/>
              <p14:nvPr/>
            </p14:nvContentPartPr>
            <p14:xfrm>
              <a:off x="11289102" y="2162617"/>
              <a:ext cx="106560" cy="220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51218CD-D06C-437D-A45B-9723502B23E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271102" y="2126977"/>
                <a:ext cx="1422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482BB28-B9F4-40DA-9BFA-361AD882199E}"/>
                  </a:ext>
                </a:extLst>
              </p14:cNvPr>
              <p14:cNvContentPartPr/>
              <p14:nvPr/>
            </p14:nvContentPartPr>
            <p14:xfrm>
              <a:off x="11042862" y="1937257"/>
              <a:ext cx="7200" cy="5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482BB28-B9F4-40DA-9BFA-361AD882199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024862" y="1901617"/>
                <a:ext cx="42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324AAB6-2B66-4B9A-962A-28DEB8209697}"/>
                  </a:ext>
                </a:extLst>
              </p14:cNvPr>
              <p14:cNvContentPartPr/>
              <p14:nvPr/>
            </p14:nvContentPartPr>
            <p14:xfrm>
              <a:off x="11351022" y="2006017"/>
              <a:ext cx="259560" cy="238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324AAB6-2B66-4B9A-962A-28DEB820969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333382" y="1970017"/>
                <a:ext cx="2952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9A8C529-75A8-47FF-B6D5-6A9A20AEA8E7}"/>
                  </a:ext>
                </a:extLst>
              </p14:cNvPr>
              <p14:cNvContentPartPr/>
              <p14:nvPr/>
            </p14:nvContentPartPr>
            <p14:xfrm>
              <a:off x="11526342" y="1493017"/>
              <a:ext cx="324360" cy="601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9A8C529-75A8-47FF-B6D5-6A9A20AEA8E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508702" y="1457017"/>
                <a:ext cx="36000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379B1AE-E3E4-4A97-9ECD-E9B760AD86CA}"/>
                  </a:ext>
                </a:extLst>
              </p14:cNvPr>
              <p14:cNvContentPartPr/>
              <p14:nvPr/>
            </p14:nvContentPartPr>
            <p14:xfrm>
              <a:off x="11816502" y="1591297"/>
              <a:ext cx="19440" cy="34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379B1AE-E3E4-4A97-9ECD-E9B760AD86C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798502" y="1555297"/>
                <a:ext cx="550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D121B51-35EF-468A-B079-DBC312F024E8}"/>
                  </a:ext>
                </a:extLst>
              </p14:cNvPr>
              <p14:cNvContentPartPr/>
              <p14:nvPr/>
            </p14:nvContentPartPr>
            <p14:xfrm>
              <a:off x="11737302" y="1397617"/>
              <a:ext cx="39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D121B51-35EF-468A-B079-DBC312F024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19662" y="1361977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4C12DF6-CB16-4D9A-A829-F807E157BFCB}"/>
                  </a:ext>
                </a:extLst>
              </p14:cNvPr>
              <p14:cNvContentPartPr/>
              <p14:nvPr/>
            </p14:nvContentPartPr>
            <p14:xfrm>
              <a:off x="11947902" y="1512097"/>
              <a:ext cx="201240" cy="302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4C12DF6-CB16-4D9A-A829-F807E157BFC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1930262" y="1476097"/>
                <a:ext cx="236880" cy="3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045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0E4239-DD4D-42BC-9BDC-DD5C16113843}"/>
                  </a:ext>
                </a:extLst>
              </p14:cNvPr>
              <p14:cNvContentPartPr/>
              <p14:nvPr/>
            </p14:nvContentPartPr>
            <p14:xfrm>
              <a:off x="6240102" y="817338"/>
              <a:ext cx="1708200" cy="1963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0E4239-DD4D-42BC-9BDC-DD5C161138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2102" y="781338"/>
                <a:ext cx="1743840" cy="20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E23E8C-BBE7-4F55-8A06-181E6C8C7F32}"/>
                  </a:ext>
                </a:extLst>
              </p14:cNvPr>
              <p14:cNvContentPartPr/>
              <p14:nvPr/>
            </p14:nvContentPartPr>
            <p14:xfrm>
              <a:off x="6954342" y="1767018"/>
              <a:ext cx="346320" cy="425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E23E8C-BBE7-4F55-8A06-181E6C8C7F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6702" y="1731018"/>
                <a:ext cx="3819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9FE683-8B49-4748-B191-C50F65867425}"/>
                  </a:ext>
                </a:extLst>
              </p14:cNvPr>
              <p14:cNvContentPartPr/>
              <p14:nvPr/>
            </p14:nvContentPartPr>
            <p14:xfrm>
              <a:off x="7104822" y="1305858"/>
              <a:ext cx="791640" cy="865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9FE683-8B49-4748-B191-C50F658674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86822" y="1269858"/>
                <a:ext cx="827280" cy="9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729417-95E3-499D-9F5D-6810D717574F}"/>
                  </a:ext>
                </a:extLst>
              </p14:cNvPr>
              <p14:cNvContentPartPr/>
              <p14:nvPr/>
            </p14:nvContentPartPr>
            <p14:xfrm>
              <a:off x="7481742" y="1620498"/>
              <a:ext cx="307800" cy="164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729417-95E3-499D-9F5D-6810D71757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64102" y="1584858"/>
                <a:ext cx="3434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CD39F7-4C78-44C9-AF94-388B00A02F04}"/>
                  </a:ext>
                </a:extLst>
              </p14:cNvPr>
              <p14:cNvContentPartPr/>
              <p14:nvPr/>
            </p14:nvContentPartPr>
            <p14:xfrm>
              <a:off x="8314422" y="3397458"/>
              <a:ext cx="912960" cy="1047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CD39F7-4C78-44C9-AF94-388B00A02F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96422" y="3361458"/>
                <a:ext cx="948600" cy="11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CA5CAD-C5B8-4517-9E75-A0A310E84ED4}"/>
                  </a:ext>
                </a:extLst>
              </p14:cNvPr>
              <p14:cNvContentPartPr/>
              <p14:nvPr/>
            </p14:nvContentPartPr>
            <p14:xfrm>
              <a:off x="7921662" y="2979138"/>
              <a:ext cx="756360" cy="528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CA5CAD-C5B8-4517-9E75-A0A310E84E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03662" y="2943138"/>
                <a:ext cx="79200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2B84F2-4CDF-4ACB-9BF2-50B8A6B47317}"/>
                  </a:ext>
                </a:extLst>
              </p14:cNvPr>
              <p14:cNvContentPartPr/>
              <p14:nvPr/>
            </p14:nvContentPartPr>
            <p14:xfrm>
              <a:off x="4237422" y="1402698"/>
              <a:ext cx="1638000" cy="3607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2B84F2-4CDF-4ACB-9BF2-50B8A6B473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9422" y="1366698"/>
                <a:ext cx="1673640" cy="36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5D99137-9DD2-46F8-8D83-94570201454C}"/>
                  </a:ext>
                </a:extLst>
              </p14:cNvPr>
              <p14:cNvContentPartPr/>
              <p14:nvPr/>
            </p14:nvContentPartPr>
            <p14:xfrm>
              <a:off x="553182" y="3588258"/>
              <a:ext cx="619560" cy="555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5D99137-9DD2-46F8-8D83-9457020145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5182" y="3552258"/>
                <a:ext cx="65520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B8299E4-D7C2-49AA-A054-5F74BFD6F999}"/>
                  </a:ext>
                </a:extLst>
              </p14:cNvPr>
              <p14:cNvContentPartPr/>
              <p14:nvPr/>
            </p14:nvContentPartPr>
            <p14:xfrm>
              <a:off x="518262" y="3976698"/>
              <a:ext cx="1052640" cy="507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B8299E4-D7C2-49AA-A054-5F74BFD6F9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0622" y="3941058"/>
                <a:ext cx="108828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FB6726-DCC8-4D30-9D79-D606AA2A1F16}"/>
                  </a:ext>
                </a:extLst>
              </p14:cNvPr>
              <p14:cNvContentPartPr/>
              <p14:nvPr/>
            </p14:nvContentPartPr>
            <p14:xfrm>
              <a:off x="105342" y="3238338"/>
              <a:ext cx="637200" cy="471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FB6726-DCC8-4D30-9D79-D606AA2A1F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342" y="3202698"/>
                <a:ext cx="67284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FA104ED-BCF4-4600-92FF-F7D43B4C2269}"/>
                  </a:ext>
                </a:extLst>
              </p14:cNvPr>
              <p14:cNvContentPartPr/>
              <p14:nvPr/>
            </p14:nvContentPartPr>
            <p14:xfrm>
              <a:off x="949182" y="3039618"/>
              <a:ext cx="885240" cy="793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FA104ED-BCF4-4600-92FF-F7D43B4C22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1542" y="3003618"/>
                <a:ext cx="920880" cy="8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9319B32-7B34-41F2-86DD-98EF5459502D}"/>
                  </a:ext>
                </a:extLst>
              </p14:cNvPr>
              <p14:cNvContentPartPr/>
              <p14:nvPr/>
            </p14:nvContentPartPr>
            <p14:xfrm>
              <a:off x="1643982" y="2859258"/>
              <a:ext cx="646560" cy="568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9319B32-7B34-41F2-86DD-98EF5459502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25982" y="2823258"/>
                <a:ext cx="68220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63A919-7DA4-4FCD-ADAE-1ECF96817FF4}"/>
                  </a:ext>
                </a:extLst>
              </p14:cNvPr>
              <p14:cNvContentPartPr/>
              <p14:nvPr/>
            </p14:nvContentPartPr>
            <p14:xfrm>
              <a:off x="2318622" y="2031978"/>
              <a:ext cx="1073160" cy="1046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63A919-7DA4-4FCD-ADAE-1ECF96817F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00622" y="1995978"/>
                <a:ext cx="1108800" cy="11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F85040E-DCFF-42EA-9342-EF6F07CE08FB}"/>
                  </a:ext>
                </a:extLst>
              </p14:cNvPr>
              <p14:cNvContentPartPr/>
              <p14:nvPr/>
            </p14:nvContentPartPr>
            <p14:xfrm>
              <a:off x="2830902" y="2286138"/>
              <a:ext cx="557280" cy="404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F85040E-DCFF-42EA-9342-EF6F07CE08F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12902" y="2250138"/>
                <a:ext cx="5929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D8645E-E467-46EE-AA12-1F23E23DF712}"/>
                  </a:ext>
                </a:extLst>
              </p14:cNvPr>
              <p14:cNvContentPartPr/>
              <p14:nvPr/>
            </p14:nvContentPartPr>
            <p14:xfrm>
              <a:off x="3533982" y="2399898"/>
              <a:ext cx="54000" cy="65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D8645E-E467-46EE-AA12-1F23E23DF7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16342" y="2364258"/>
                <a:ext cx="896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4A069F8-FACE-4F80-ABFF-D1BD9367E598}"/>
                  </a:ext>
                </a:extLst>
              </p14:cNvPr>
              <p14:cNvContentPartPr/>
              <p14:nvPr/>
            </p14:nvContentPartPr>
            <p14:xfrm>
              <a:off x="3147342" y="196897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4A069F8-FACE-4F80-ABFF-D1BD9367E59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29342" y="19333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7F006F0-61BA-4132-A3C3-255A76CE11B5}"/>
                  </a:ext>
                </a:extLst>
              </p14:cNvPr>
              <p14:cNvContentPartPr/>
              <p14:nvPr/>
            </p14:nvContentPartPr>
            <p14:xfrm>
              <a:off x="3595542" y="1957458"/>
              <a:ext cx="433080" cy="170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7F006F0-61BA-4132-A3C3-255A76CE11B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77902" y="1921458"/>
                <a:ext cx="4687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912A47E-A780-4DF7-981A-3CEDF3A773B5}"/>
                  </a:ext>
                </a:extLst>
              </p14:cNvPr>
              <p14:cNvContentPartPr/>
              <p14:nvPr/>
            </p14:nvContentPartPr>
            <p14:xfrm>
              <a:off x="3859422" y="1547418"/>
              <a:ext cx="387360" cy="302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912A47E-A780-4DF7-981A-3CEDF3A773B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41422" y="1511418"/>
                <a:ext cx="4230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751108E-9C8B-45FF-9EFD-B824A72B82E9}"/>
                  </a:ext>
                </a:extLst>
              </p14:cNvPr>
              <p14:cNvContentPartPr/>
              <p14:nvPr/>
            </p14:nvContentPartPr>
            <p14:xfrm>
              <a:off x="4026462" y="503778"/>
              <a:ext cx="361080" cy="995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751108E-9C8B-45FF-9EFD-B824A72B82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08822" y="467778"/>
                <a:ext cx="396720" cy="10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CD2354F-E6CF-4917-AD36-83763980E79E}"/>
                  </a:ext>
                </a:extLst>
              </p14:cNvPr>
              <p14:cNvContentPartPr/>
              <p14:nvPr/>
            </p14:nvContentPartPr>
            <p14:xfrm>
              <a:off x="4100982" y="1203978"/>
              <a:ext cx="128160" cy="47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CD2354F-E6CF-4917-AD36-83763980E7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82982" y="1168338"/>
                <a:ext cx="1638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4E27C10-97DC-48C0-8BA6-55B9F0EB3774}"/>
                  </a:ext>
                </a:extLst>
              </p14:cNvPr>
              <p14:cNvContentPartPr/>
              <p14:nvPr/>
            </p14:nvContentPartPr>
            <p14:xfrm>
              <a:off x="1256982" y="4733418"/>
              <a:ext cx="564840" cy="470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4E27C10-97DC-48C0-8BA6-55B9F0EB377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39342" y="4697778"/>
                <a:ext cx="60048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4C671D7-C21A-42B6-B585-9E91366CD758}"/>
                  </a:ext>
                </a:extLst>
              </p14:cNvPr>
              <p14:cNvContentPartPr/>
              <p14:nvPr/>
            </p14:nvContentPartPr>
            <p14:xfrm>
              <a:off x="1758102" y="4497978"/>
              <a:ext cx="633600" cy="279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4C671D7-C21A-42B6-B585-9E91366CD75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40462" y="4461978"/>
                <a:ext cx="6692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C2A2504-7F7F-4E5B-AA37-35D7C90FF981}"/>
                  </a:ext>
                </a:extLst>
              </p14:cNvPr>
              <p14:cNvContentPartPr/>
              <p14:nvPr/>
            </p14:nvContentPartPr>
            <p14:xfrm>
              <a:off x="2329782" y="4064538"/>
              <a:ext cx="547920" cy="456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C2A2504-7F7F-4E5B-AA37-35D7C90FF98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11782" y="4028898"/>
                <a:ext cx="58356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5F6BA2C-A566-4D03-93E4-82BF4FE07313}"/>
                  </a:ext>
                </a:extLst>
              </p14:cNvPr>
              <p14:cNvContentPartPr/>
              <p14:nvPr/>
            </p14:nvContentPartPr>
            <p14:xfrm>
              <a:off x="2748822" y="3478818"/>
              <a:ext cx="917640" cy="726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5F6BA2C-A566-4D03-93E4-82BF4FE0731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31182" y="3442818"/>
                <a:ext cx="95328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3EDE58C-FDCF-42E6-B020-19C7E8257EBE}"/>
                  </a:ext>
                </a:extLst>
              </p14:cNvPr>
              <p14:cNvContentPartPr/>
              <p14:nvPr/>
            </p14:nvContentPartPr>
            <p14:xfrm>
              <a:off x="3725142" y="3011178"/>
              <a:ext cx="1037880" cy="835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3EDE58C-FDCF-42E6-B020-19C7E8257EB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07502" y="2975178"/>
                <a:ext cx="1073520" cy="9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411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8C1B61-609F-4342-835C-84AAF0A654E7}"/>
              </a:ext>
            </a:extLst>
          </p:cNvPr>
          <p:cNvSpPr txBox="1"/>
          <p:nvPr/>
        </p:nvSpPr>
        <p:spPr>
          <a:xfrm>
            <a:off x="123092" y="246185"/>
            <a:ext cx="11043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Determine whether each of the following discrete time signal is Periodic. If it is Periodic, determine its fundamental period.</a:t>
            </a:r>
            <a:endParaRPr lang="th-T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E25C15-28DD-4F90-A1DE-1BB0CA2B95A5}"/>
                  </a:ext>
                </a:extLst>
              </p14:cNvPr>
              <p14:cNvContentPartPr/>
              <p14:nvPr/>
            </p14:nvContentPartPr>
            <p14:xfrm>
              <a:off x="350862" y="1643538"/>
              <a:ext cx="414000" cy="36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E25C15-28DD-4F90-A1DE-1BB0CA2B95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862" y="1607898"/>
                <a:ext cx="4496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4B55DD-1313-4FF6-8FC6-F22282010041}"/>
                  </a:ext>
                </a:extLst>
              </p14:cNvPr>
              <p14:cNvContentPartPr/>
              <p14:nvPr/>
            </p14:nvContentPartPr>
            <p14:xfrm>
              <a:off x="144942" y="1416738"/>
              <a:ext cx="960120" cy="850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4B55DD-1313-4FF6-8FC6-F222820100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302" y="1380738"/>
                <a:ext cx="99576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F8B1FD-405E-4BBB-B8F0-2CD82FC830AD}"/>
                  </a:ext>
                </a:extLst>
              </p14:cNvPr>
              <p14:cNvContentPartPr/>
              <p14:nvPr/>
            </p14:nvContentPartPr>
            <p14:xfrm>
              <a:off x="1608702" y="1422858"/>
              <a:ext cx="738000" cy="707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F8B1FD-405E-4BBB-B8F0-2CD82FC830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0702" y="1386858"/>
                <a:ext cx="77364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617003B-5372-43DE-8927-A2DA0EC954FB}"/>
                  </a:ext>
                </a:extLst>
              </p14:cNvPr>
              <p14:cNvContentPartPr/>
              <p14:nvPr/>
            </p14:nvContentPartPr>
            <p14:xfrm>
              <a:off x="2534982" y="1476858"/>
              <a:ext cx="236160" cy="398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617003B-5372-43DE-8927-A2DA0EC954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7342" y="1440858"/>
                <a:ext cx="2718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6342A8-D25E-48CF-9D72-AD710B10C7D0}"/>
                  </a:ext>
                </a:extLst>
              </p14:cNvPr>
              <p14:cNvContentPartPr/>
              <p14:nvPr/>
            </p14:nvContentPartPr>
            <p14:xfrm>
              <a:off x="2839542" y="1433658"/>
              <a:ext cx="365400" cy="264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6342A8-D25E-48CF-9D72-AD710B10C7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21542" y="1397658"/>
                <a:ext cx="4010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9AFD9F1-ACAE-4CEB-975D-5578D6DE44E0}"/>
                  </a:ext>
                </a:extLst>
              </p14:cNvPr>
              <p14:cNvContentPartPr/>
              <p14:nvPr/>
            </p14:nvContentPartPr>
            <p14:xfrm>
              <a:off x="3217542" y="1265898"/>
              <a:ext cx="352440" cy="600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9AFD9F1-ACAE-4CEB-975D-5578D6DE44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9902" y="1229898"/>
                <a:ext cx="38808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FBB35D2-C2C9-47A2-BFC7-6F1694E0970F}"/>
                  </a:ext>
                </a:extLst>
              </p14:cNvPr>
              <p14:cNvContentPartPr/>
              <p14:nvPr/>
            </p14:nvContentPartPr>
            <p14:xfrm>
              <a:off x="4017822" y="1601778"/>
              <a:ext cx="549000" cy="7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FBB35D2-C2C9-47A2-BFC7-6F1694E097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00182" y="1566138"/>
                <a:ext cx="5846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15D8104-C7BB-4EA9-86FF-F78FBDD74A90}"/>
                  </a:ext>
                </a:extLst>
              </p14:cNvPr>
              <p14:cNvContentPartPr/>
              <p14:nvPr/>
            </p14:nvContentPartPr>
            <p14:xfrm>
              <a:off x="4070382" y="1797978"/>
              <a:ext cx="592560" cy="180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5D8104-C7BB-4EA9-86FF-F78FBDD74A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52742" y="1762338"/>
                <a:ext cx="6282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697FDF-3893-4682-B60A-98F427091BB2}"/>
                  </a:ext>
                </a:extLst>
              </p14:cNvPr>
              <p14:cNvContentPartPr/>
              <p14:nvPr/>
            </p14:nvContentPartPr>
            <p14:xfrm>
              <a:off x="5134542" y="1210098"/>
              <a:ext cx="434880" cy="600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697FDF-3893-4682-B60A-98F427091B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16542" y="1174458"/>
                <a:ext cx="47052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0D4FCAB-4D52-4B16-A189-896ED08875E9}"/>
                  </a:ext>
                </a:extLst>
              </p14:cNvPr>
              <p14:cNvContentPartPr/>
              <p14:nvPr/>
            </p14:nvContentPartPr>
            <p14:xfrm>
              <a:off x="5758422" y="1371378"/>
              <a:ext cx="82080" cy="219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0D4FCAB-4D52-4B16-A189-896ED08875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40782" y="1335378"/>
                <a:ext cx="1177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748CCF1-EE0A-406D-9BEF-F7E1536E17B0}"/>
                  </a:ext>
                </a:extLst>
              </p14:cNvPr>
              <p14:cNvContentPartPr/>
              <p14:nvPr/>
            </p14:nvContentPartPr>
            <p14:xfrm>
              <a:off x="5547462" y="1247898"/>
              <a:ext cx="360" cy="9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748CCF1-EE0A-406D-9BEF-F7E1536E17B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29822" y="1212258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9EC844F-B46E-4E1C-AFBC-A9F8A37336F4}"/>
                  </a:ext>
                </a:extLst>
              </p14:cNvPr>
              <p14:cNvContentPartPr/>
              <p14:nvPr/>
            </p14:nvContentPartPr>
            <p14:xfrm>
              <a:off x="6048582" y="1281018"/>
              <a:ext cx="345240" cy="334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9EC844F-B46E-4E1C-AFBC-A9F8A37336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30942" y="1245018"/>
                <a:ext cx="3808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48D1C19-781F-43ED-920B-F332FAE567AF}"/>
                  </a:ext>
                </a:extLst>
              </p14:cNvPr>
              <p14:cNvContentPartPr/>
              <p14:nvPr/>
            </p14:nvContentPartPr>
            <p14:xfrm>
              <a:off x="6944622" y="1169058"/>
              <a:ext cx="417960" cy="484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48D1C19-781F-43ED-920B-F332FAE567A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26982" y="1133418"/>
                <a:ext cx="4536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69DF4E0-33A1-403B-B83A-73A670EB1E24}"/>
                  </a:ext>
                </a:extLst>
              </p14:cNvPr>
              <p14:cNvContentPartPr/>
              <p14:nvPr/>
            </p14:nvContentPartPr>
            <p14:xfrm>
              <a:off x="6822582" y="1040178"/>
              <a:ext cx="544680" cy="208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69DF4E0-33A1-403B-B83A-73A670EB1E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4582" y="1004538"/>
                <a:ext cx="5803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45E4056-13F3-41D6-BA3E-E7B07EE3D143}"/>
                  </a:ext>
                </a:extLst>
              </p14:cNvPr>
              <p14:cNvContentPartPr/>
              <p14:nvPr/>
            </p14:nvContentPartPr>
            <p14:xfrm>
              <a:off x="6954342" y="1752978"/>
              <a:ext cx="686160" cy="163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45E4056-13F3-41D6-BA3E-E7B07EE3D14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36702" y="1717338"/>
                <a:ext cx="7218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62A4347-FA88-4252-81E7-B8ABEA59D8CA}"/>
                  </a:ext>
                </a:extLst>
              </p14:cNvPr>
              <p14:cNvContentPartPr/>
              <p14:nvPr/>
            </p14:nvContentPartPr>
            <p14:xfrm>
              <a:off x="7332342" y="1977978"/>
              <a:ext cx="281160" cy="484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62A4347-FA88-4252-81E7-B8ABEA59D8C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14342" y="1942338"/>
                <a:ext cx="3168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F21979D-7B24-4CFA-B7C8-423195C5F06B}"/>
                  </a:ext>
                </a:extLst>
              </p14:cNvPr>
              <p14:cNvContentPartPr/>
              <p14:nvPr/>
            </p14:nvContentPartPr>
            <p14:xfrm>
              <a:off x="7675422" y="1248258"/>
              <a:ext cx="335520" cy="810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F21979D-7B24-4CFA-B7C8-423195C5F06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57422" y="1212618"/>
                <a:ext cx="371160" cy="8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CA4DECD-2DBD-4139-9AD5-8C1749368DFF}"/>
                  </a:ext>
                </a:extLst>
              </p14:cNvPr>
              <p14:cNvContentPartPr/>
              <p14:nvPr/>
            </p14:nvContentPartPr>
            <p14:xfrm>
              <a:off x="6568782" y="1283538"/>
              <a:ext cx="142920" cy="990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CA4DECD-2DBD-4139-9AD5-8C1749368DF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50782" y="1247538"/>
                <a:ext cx="178560" cy="10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7600992-464A-42B4-8EE7-CF812E2C716D}"/>
                  </a:ext>
                </a:extLst>
              </p14:cNvPr>
              <p14:cNvContentPartPr/>
              <p14:nvPr/>
            </p14:nvContentPartPr>
            <p14:xfrm>
              <a:off x="8053422" y="1249698"/>
              <a:ext cx="378720" cy="416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7600992-464A-42B4-8EE7-CF812E2C716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35782" y="1213698"/>
                <a:ext cx="41436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EFBF4B4-666C-4F8E-BD2A-DAE6114B53C2}"/>
                  </a:ext>
                </a:extLst>
              </p14:cNvPr>
              <p14:cNvContentPartPr/>
              <p14:nvPr/>
            </p14:nvContentPartPr>
            <p14:xfrm>
              <a:off x="668022" y="2715618"/>
              <a:ext cx="709560" cy="611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EFBF4B4-666C-4F8E-BD2A-DAE6114B53C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0022" y="2679978"/>
                <a:ext cx="74520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E5778F1-238A-49C6-8DEB-A7AD5625AFD5}"/>
                  </a:ext>
                </a:extLst>
              </p14:cNvPr>
              <p14:cNvContentPartPr/>
              <p14:nvPr/>
            </p14:nvContentPartPr>
            <p14:xfrm>
              <a:off x="1531662" y="2273178"/>
              <a:ext cx="495720" cy="683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E5778F1-238A-49C6-8DEB-A7AD5625AF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13662" y="2237538"/>
                <a:ext cx="531360" cy="7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B6D581B-D741-45E9-90C8-501B389A4D8E}"/>
                  </a:ext>
                </a:extLst>
              </p14:cNvPr>
              <p14:cNvContentPartPr/>
              <p14:nvPr/>
            </p14:nvContentPartPr>
            <p14:xfrm>
              <a:off x="1327182" y="2861778"/>
              <a:ext cx="889200" cy="514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B6D581B-D741-45E9-90C8-501B389A4D8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09182" y="2826138"/>
                <a:ext cx="92484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A4D871-447E-47A4-B552-7F7D8C1B6710}"/>
                  </a:ext>
                </a:extLst>
              </p14:cNvPr>
              <p14:cNvContentPartPr/>
              <p14:nvPr/>
            </p14:nvContentPartPr>
            <p14:xfrm>
              <a:off x="1520502" y="3186138"/>
              <a:ext cx="391320" cy="295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A4D871-447E-47A4-B552-7F7D8C1B671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02862" y="3150138"/>
                <a:ext cx="4269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FEE33D8-4183-46F5-8949-35684776D285}"/>
                  </a:ext>
                </a:extLst>
              </p14:cNvPr>
              <p14:cNvContentPartPr/>
              <p14:nvPr/>
            </p14:nvContentPartPr>
            <p14:xfrm>
              <a:off x="2328702" y="3393498"/>
              <a:ext cx="610200" cy="496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FEE33D8-4183-46F5-8949-35684776D28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11062" y="3357858"/>
                <a:ext cx="64584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BCBC1D-EF61-40A6-A199-A9797A854D9A}"/>
                  </a:ext>
                </a:extLst>
              </p14:cNvPr>
              <p14:cNvContentPartPr/>
              <p14:nvPr/>
            </p14:nvContentPartPr>
            <p14:xfrm>
              <a:off x="3024222" y="3368298"/>
              <a:ext cx="484560" cy="444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BCBC1D-EF61-40A6-A199-A9797A854D9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06582" y="3332298"/>
                <a:ext cx="52020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6C34365-5810-4C8C-894C-5AB396FB00A6}"/>
                  </a:ext>
                </a:extLst>
              </p14:cNvPr>
              <p14:cNvContentPartPr/>
              <p14:nvPr/>
            </p14:nvContentPartPr>
            <p14:xfrm>
              <a:off x="3868422" y="3286578"/>
              <a:ext cx="593640" cy="98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6C34365-5810-4C8C-894C-5AB396FB00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50422" y="3250938"/>
                <a:ext cx="6292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39DA85-589C-4F47-9E28-840C02160338}"/>
                  </a:ext>
                </a:extLst>
              </p14:cNvPr>
              <p14:cNvContentPartPr/>
              <p14:nvPr/>
            </p14:nvContentPartPr>
            <p14:xfrm>
              <a:off x="3921342" y="3560898"/>
              <a:ext cx="589320" cy="96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39DA85-589C-4F47-9E28-840C021603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03342" y="3524898"/>
                <a:ext cx="6249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48CC2FF-E7FF-479E-8C57-38238510B163}"/>
                  </a:ext>
                </a:extLst>
              </p14:cNvPr>
              <p14:cNvContentPartPr/>
              <p14:nvPr/>
            </p14:nvContentPartPr>
            <p14:xfrm>
              <a:off x="6416502" y="950898"/>
              <a:ext cx="1654920" cy="1731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48CC2FF-E7FF-479E-8C57-38238510B16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98502" y="914898"/>
                <a:ext cx="1690560" cy="18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9D6EF7E-D035-4CAB-AC31-A7BC16CB40C0}"/>
                  </a:ext>
                </a:extLst>
              </p14:cNvPr>
              <p14:cNvContentPartPr/>
              <p14:nvPr/>
            </p14:nvContentPartPr>
            <p14:xfrm>
              <a:off x="4958862" y="3004338"/>
              <a:ext cx="528840" cy="488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9D6EF7E-D035-4CAB-AC31-A7BC16CB40C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40862" y="2968698"/>
                <a:ext cx="56448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04D875E-2582-4FCD-A353-FF7F588F4471}"/>
                  </a:ext>
                </a:extLst>
              </p14:cNvPr>
              <p14:cNvContentPartPr/>
              <p14:nvPr/>
            </p14:nvContentPartPr>
            <p14:xfrm>
              <a:off x="5002422" y="2920098"/>
              <a:ext cx="321480" cy="148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04D875E-2582-4FCD-A353-FF7F588F447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84782" y="2884098"/>
                <a:ext cx="3571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0942FA1-0476-4D39-BE6D-3C024A96F6BE}"/>
                  </a:ext>
                </a:extLst>
              </p14:cNvPr>
              <p14:cNvContentPartPr/>
              <p14:nvPr/>
            </p14:nvContentPartPr>
            <p14:xfrm>
              <a:off x="4976142" y="3455418"/>
              <a:ext cx="815400" cy="228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0942FA1-0476-4D39-BE6D-3C024A96F6B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58502" y="3419418"/>
                <a:ext cx="8510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2FAA1FF-1578-4BA1-8A8E-8083CDF54E19}"/>
                  </a:ext>
                </a:extLst>
              </p14:cNvPr>
              <p14:cNvContentPartPr/>
              <p14:nvPr/>
            </p14:nvContentPartPr>
            <p14:xfrm>
              <a:off x="5327862" y="3701298"/>
              <a:ext cx="351000" cy="652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2FAA1FF-1578-4BA1-8A8E-8083CDF54E1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09862" y="3665658"/>
                <a:ext cx="38664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14F78BF-2925-4D2D-BE02-AC5AA1FDCB54}"/>
                  </a:ext>
                </a:extLst>
              </p14:cNvPr>
              <p14:cNvContentPartPr/>
              <p14:nvPr/>
            </p14:nvContentPartPr>
            <p14:xfrm>
              <a:off x="5960742" y="3118458"/>
              <a:ext cx="397800" cy="511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14F78BF-2925-4D2D-BE02-AC5AA1FDCB5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43102" y="3082458"/>
                <a:ext cx="43344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3EC652E-58B0-4CE1-9D64-5B1E775E2596}"/>
                  </a:ext>
                </a:extLst>
              </p14:cNvPr>
              <p14:cNvContentPartPr/>
              <p14:nvPr/>
            </p14:nvContentPartPr>
            <p14:xfrm>
              <a:off x="6141462" y="2822178"/>
              <a:ext cx="198000" cy="762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3EC652E-58B0-4CE1-9D64-5B1E775E259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23822" y="2786178"/>
                <a:ext cx="233640" cy="8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78340A9-D0E6-4D51-AB42-2D6657EA651E}"/>
                  </a:ext>
                </a:extLst>
              </p14:cNvPr>
              <p14:cNvContentPartPr/>
              <p14:nvPr/>
            </p14:nvContentPartPr>
            <p14:xfrm>
              <a:off x="3199182" y="3006498"/>
              <a:ext cx="238320" cy="845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78340A9-D0E6-4D51-AB42-2D6657EA651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81542" y="2970858"/>
                <a:ext cx="27396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B6BA51-BEFD-473F-8072-9121534F841E}"/>
                  </a:ext>
                </a:extLst>
              </p14:cNvPr>
              <p14:cNvContentPartPr/>
              <p14:nvPr/>
            </p14:nvContentPartPr>
            <p14:xfrm>
              <a:off x="2241942" y="4833858"/>
              <a:ext cx="653760" cy="841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B6BA51-BEFD-473F-8072-9121534F841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23942" y="4797858"/>
                <a:ext cx="68940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0DFECA0-245E-4D2A-AB5C-DF2C4234EE51}"/>
                  </a:ext>
                </a:extLst>
              </p14:cNvPr>
              <p14:cNvContentPartPr/>
              <p14:nvPr/>
            </p14:nvContentPartPr>
            <p14:xfrm>
              <a:off x="3121062" y="4846098"/>
              <a:ext cx="415440" cy="218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0DFECA0-245E-4D2A-AB5C-DF2C4234EE5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03062" y="4810098"/>
                <a:ext cx="4510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0476F54-4355-4296-AA3D-9BC716B15019}"/>
                  </a:ext>
                </a:extLst>
              </p14:cNvPr>
              <p14:cNvContentPartPr/>
              <p14:nvPr/>
            </p14:nvContentPartPr>
            <p14:xfrm>
              <a:off x="3191262" y="5163258"/>
              <a:ext cx="417600" cy="147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0476F54-4355-4296-AA3D-9BC716B1501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73622" y="5127618"/>
                <a:ext cx="4532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D670472-A088-4FDB-A409-29F3D3FAA4D4}"/>
                  </a:ext>
                </a:extLst>
              </p14:cNvPr>
              <p14:cNvContentPartPr/>
              <p14:nvPr/>
            </p14:nvContentPartPr>
            <p14:xfrm>
              <a:off x="4184142" y="4342458"/>
              <a:ext cx="377640" cy="612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D670472-A088-4FDB-A409-29F3D3FAA4D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166142" y="4306818"/>
                <a:ext cx="41328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E141224-24C4-4889-88DC-329C68EE0D76}"/>
                  </a:ext>
                </a:extLst>
              </p14:cNvPr>
              <p14:cNvContentPartPr/>
              <p14:nvPr/>
            </p14:nvContentPartPr>
            <p14:xfrm>
              <a:off x="3921342" y="4200618"/>
              <a:ext cx="558000" cy="186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E141224-24C4-4889-88DC-329C68EE0D7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03342" y="4164978"/>
                <a:ext cx="5936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C33F5D1-C52B-4835-A288-D5F3C5B6F5E7}"/>
                  </a:ext>
                </a:extLst>
              </p14:cNvPr>
              <p14:cNvContentPartPr/>
              <p14:nvPr/>
            </p14:nvContentPartPr>
            <p14:xfrm>
              <a:off x="4114662" y="4985058"/>
              <a:ext cx="693000" cy="184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C33F5D1-C52B-4835-A288-D5F3C5B6F5E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096662" y="4949418"/>
                <a:ext cx="7286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A051AB0-B978-4E61-B2BB-4BFE7D10467F}"/>
                  </a:ext>
                </a:extLst>
              </p14:cNvPr>
              <p14:cNvContentPartPr/>
              <p14:nvPr/>
            </p14:nvContentPartPr>
            <p14:xfrm>
              <a:off x="4387182" y="5169378"/>
              <a:ext cx="455040" cy="593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A051AB0-B978-4E61-B2BB-4BFE7D10467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69182" y="5133738"/>
                <a:ext cx="49068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82B919F-B64B-41AA-9C11-52FA36B0C8B7}"/>
                  </a:ext>
                </a:extLst>
              </p14:cNvPr>
              <p14:cNvContentPartPr/>
              <p14:nvPr/>
            </p14:nvContentPartPr>
            <p14:xfrm>
              <a:off x="5099262" y="1571178"/>
              <a:ext cx="4605840" cy="3458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82B919F-B64B-41AA-9C11-52FA36B0C8B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81262" y="1535538"/>
                <a:ext cx="4641480" cy="35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2AEA4FC-1D9A-47E8-B321-37A2CD06F2AC}"/>
                  </a:ext>
                </a:extLst>
              </p14:cNvPr>
              <p14:cNvContentPartPr/>
              <p14:nvPr/>
            </p14:nvContentPartPr>
            <p14:xfrm>
              <a:off x="8747142" y="2487378"/>
              <a:ext cx="554400" cy="628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2AEA4FC-1D9A-47E8-B321-37A2CD06F2A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29142" y="2451378"/>
                <a:ext cx="59004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E7F0BA4-5373-4718-B169-B00BB198D80B}"/>
                  </a:ext>
                </a:extLst>
              </p14:cNvPr>
              <p14:cNvContentPartPr/>
              <p14:nvPr/>
            </p14:nvContentPartPr>
            <p14:xfrm>
              <a:off x="9344742" y="2483058"/>
              <a:ext cx="218520" cy="410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E7F0BA4-5373-4718-B169-B00BB198D80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26742" y="2447418"/>
                <a:ext cx="2541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310F660-6DA3-462C-9FCE-AF56A9E0B1F6}"/>
                  </a:ext>
                </a:extLst>
              </p14:cNvPr>
              <p14:cNvContentPartPr/>
              <p14:nvPr/>
            </p14:nvContentPartPr>
            <p14:xfrm>
              <a:off x="9143862" y="2337618"/>
              <a:ext cx="329040" cy="106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310F660-6DA3-462C-9FCE-AF56A9E0B1F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25862" y="2301978"/>
                <a:ext cx="3646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94F149E-ED22-4887-A320-7D752CCBBCBB}"/>
                  </a:ext>
                </a:extLst>
              </p14:cNvPr>
              <p14:cNvContentPartPr/>
              <p14:nvPr/>
            </p14:nvContentPartPr>
            <p14:xfrm>
              <a:off x="9619782" y="1995618"/>
              <a:ext cx="360720" cy="834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94F149E-ED22-4887-A320-7D752CCBBCB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601782" y="1959978"/>
                <a:ext cx="396360" cy="9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7E61C4C-200D-43B8-8666-001216B79117}"/>
                  </a:ext>
                </a:extLst>
              </p14:cNvPr>
              <p14:cNvContentPartPr/>
              <p14:nvPr/>
            </p14:nvContentPartPr>
            <p14:xfrm>
              <a:off x="9723822" y="2475138"/>
              <a:ext cx="216720" cy="100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7E61C4C-200D-43B8-8666-001216B7911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06182" y="2439498"/>
                <a:ext cx="252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4D191D3-F6F4-4F3F-82D3-ACF304046325}"/>
                  </a:ext>
                </a:extLst>
              </p14:cNvPr>
              <p14:cNvContentPartPr/>
              <p14:nvPr/>
            </p14:nvContentPartPr>
            <p14:xfrm>
              <a:off x="10163742" y="2191818"/>
              <a:ext cx="261360" cy="181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4D191D3-F6F4-4F3F-82D3-ACF30404632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145742" y="2156178"/>
                <a:ext cx="2970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B8C80B-B1BA-450B-858C-890EC7D93ED1}"/>
                  </a:ext>
                </a:extLst>
              </p14:cNvPr>
              <p14:cNvContentPartPr/>
              <p14:nvPr/>
            </p14:nvContentPartPr>
            <p14:xfrm>
              <a:off x="10119822" y="2475138"/>
              <a:ext cx="254160" cy="83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B8C80B-B1BA-450B-858C-890EC7D93ED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101822" y="2439138"/>
                <a:ext cx="2898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1CBBF3D-524E-4A72-9C12-9DCB024DA1E5}"/>
                  </a:ext>
                </a:extLst>
              </p14:cNvPr>
              <p14:cNvContentPartPr/>
              <p14:nvPr/>
            </p14:nvContentPartPr>
            <p14:xfrm>
              <a:off x="10876902" y="1585218"/>
              <a:ext cx="384480" cy="541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1CBBF3D-524E-4A72-9C12-9DCB024DA1E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859262" y="1549218"/>
                <a:ext cx="42012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BFE1D2-B23C-4643-9954-19193AE33A36}"/>
                  </a:ext>
                </a:extLst>
              </p14:cNvPr>
              <p14:cNvContentPartPr/>
              <p14:nvPr/>
            </p14:nvContentPartPr>
            <p14:xfrm>
              <a:off x="10787982" y="1412058"/>
              <a:ext cx="355680" cy="117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BFE1D2-B23C-4643-9954-19193AE33A3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769982" y="1376418"/>
                <a:ext cx="3913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1227655-68B4-4577-909A-45658A8E5EC7}"/>
                  </a:ext>
                </a:extLst>
              </p14:cNvPr>
              <p14:cNvContentPartPr/>
              <p14:nvPr/>
            </p14:nvContentPartPr>
            <p14:xfrm>
              <a:off x="10884822" y="2085618"/>
              <a:ext cx="502200" cy="209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1227655-68B4-4577-909A-45658A8E5EC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866822" y="2049978"/>
                <a:ext cx="5378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A73D77F-2630-4067-B9DC-8C64E9A466BD}"/>
                  </a:ext>
                </a:extLst>
              </p14:cNvPr>
              <p14:cNvContentPartPr/>
              <p14:nvPr/>
            </p14:nvContentPartPr>
            <p14:xfrm>
              <a:off x="11066982" y="2417538"/>
              <a:ext cx="372960" cy="705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A73D77F-2630-4067-B9DC-8C64E9A466B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048982" y="2381898"/>
                <a:ext cx="408600" cy="7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74889F8-1030-4535-A1A9-184354C1D675}"/>
                  </a:ext>
                </a:extLst>
              </p14:cNvPr>
              <p14:cNvContentPartPr/>
              <p14:nvPr/>
            </p14:nvContentPartPr>
            <p14:xfrm>
              <a:off x="9433662" y="2224218"/>
              <a:ext cx="123480" cy="765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74889F8-1030-4535-A1A9-184354C1D67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416022" y="2188578"/>
                <a:ext cx="159120" cy="8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9E81C72-1A18-4ABC-933A-7F8270C4C87E}"/>
                  </a:ext>
                </a:extLst>
              </p14:cNvPr>
              <p14:cNvContentPartPr/>
              <p14:nvPr/>
            </p14:nvContentPartPr>
            <p14:xfrm>
              <a:off x="10782942" y="1556058"/>
              <a:ext cx="524160" cy="471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9E81C72-1A18-4ABC-933A-7F8270C4C87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764942" y="1520058"/>
                <a:ext cx="55980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6D62BCF-BB17-4039-AE2D-32F749B39E64}"/>
                  </a:ext>
                </a:extLst>
              </p14:cNvPr>
              <p14:cNvContentPartPr/>
              <p14:nvPr/>
            </p14:nvContentPartPr>
            <p14:xfrm>
              <a:off x="8916342" y="3419058"/>
              <a:ext cx="403920" cy="940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6D62BCF-BB17-4039-AE2D-32F749B39E6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898702" y="3383058"/>
                <a:ext cx="439560" cy="10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0D20B21-7F19-4B32-8C56-6E4576BCD837}"/>
                  </a:ext>
                </a:extLst>
              </p14:cNvPr>
              <p14:cNvContentPartPr/>
              <p14:nvPr/>
            </p14:nvContentPartPr>
            <p14:xfrm>
              <a:off x="9020382" y="3871578"/>
              <a:ext cx="245160" cy="146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0D20B21-7F19-4B32-8C56-6E4576BCD83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02742" y="3835578"/>
                <a:ext cx="2808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BF1E8D9-AF08-4B99-8466-87A039FFB0F3}"/>
                  </a:ext>
                </a:extLst>
              </p14:cNvPr>
              <p14:cNvContentPartPr/>
              <p14:nvPr/>
            </p14:nvContentPartPr>
            <p14:xfrm>
              <a:off x="9926142" y="3490698"/>
              <a:ext cx="467280" cy="201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BF1E8D9-AF08-4B99-8466-87A039FFB0F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908502" y="3454698"/>
                <a:ext cx="5029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A4E5EFF-C732-4A7A-95AD-45560A09C927}"/>
                  </a:ext>
                </a:extLst>
              </p14:cNvPr>
              <p14:cNvContentPartPr/>
              <p14:nvPr/>
            </p14:nvContentPartPr>
            <p14:xfrm>
              <a:off x="9952422" y="3735138"/>
              <a:ext cx="483120" cy="168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A4E5EFF-C732-4A7A-95AD-45560A09C92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934782" y="3699498"/>
                <a:ext cx="5187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6344532-039B-457D-86CC-22382615D287}"/>
                  </a:ext>
                </a:extLst>
              </p14:cNvPr>
              <p14:cNvContentPartPr/>
              <p14:nvPr/>
            </p14:nvContentPartPr>
            <p14:xfrm>
              <a:off x="10726062" y="3244098"/>
              <a:ext cx="101520" cy="287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6344532-039B-457D-86CC-22382615D28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708422" y="3208458"/>
                <a:ext cx="1371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7CBD063-8FF9-4C2D-AE03-605155BE2520}"/>
                  </a:ext>
                </a:extLst>
              </p14:cNvPr>
              <p14:cNvContentPartPr/>
              <p14:nvPr/>
            </p14:nvContentPartPr>
            <p14:xfrm>
              <a:off x="10638582" y="3574218"/>
              <a:ext cx="488160" cy="189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7CBD063-8FF9-4C2D-AE03-605155BE252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620582" y="3538218"/>
                <a:ext cx="5238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AFC13AD-B2B4-4294-A507-456B4110D570}"/>
                  </a:ext>
                </a:extLst>
              </p14:cNvPr>
              <p14:cNvContentPartPr/>
              <p14:nvPr/>
            </p14:nvContentPartPr>
            <p14:xfrm>
              <a:off x="10676382" y="3848178"/>
              <a:ext cx="489240" cy="450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AFC13AD-B2B4-4294-A507-456B4110D57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658382" y="3812178"/>
                <a:ext cx="52488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3CD33C9-B0A8-4F59-8CD7-D3F652F715C8}"/>
                  </a:ext>
                </a:extLst>
              </p14:cNvPr>
              <p14:cNvContentPartPr/>
              <p14:nvPr/>
            </p14:nvContentPartPr>
            <p14:xfrm>
              <a:off x="8915982" y="4485738"/>
              <a:ext cx="749880" cy="526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3CD33C9-B0A8-4F59-8CD7-D3F652F715C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898342" y="4450098"/>
                <a:ext cx="78552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921A47A-3709-4B2A-AE9E-E9DDE876426E}"/>
                  </a:ext>
                </a:extLst>
              </p14:cNvPr>
              <p14:cNvContentPartPr/>
              <p14:nvPr/>
            </p14:nvContentPartPr>
            <p14:xfrm>
              <a:off x="6362502" y="4745298"/>
              <a:ext cx="415080" cy="776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921A47A-3709-4B2A-AE9E-E9DDE876426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344502" y="4709658"/>
                <a:ext cx="450720" cy="8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DD8A66A-7B11-45EE-AD64-3FA230279754}"/>
                  </a:ext>
                </a:extLst>
              </p14:cNvPr>
              <p14:cNvContentPartPr/>
              <p14:nvPr/>
            </p14:nvContentPartPr>
            <p14:xfrm>
              <a:off x="6453222" y="5097378"/>
              <a:ext cx="315720" cy="160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DD8A66A-7B11-45EE-AD64-3FA23027975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435582" y="5061738"/>
                <a:ext cx="351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01BD2BA-1348-4899-9AD5-3391335FD749}"/>
                  </a:ext>
                </a:extLst>
              </p14:cNvPr>
              <p14:cNvContentPartPr/>
              <p14:nvPr/>
            </p14:nvContentPartPr>
            <p14:xfrm>
              <a:off x="6989622" y="4900098"/>
              <a:ext cx="191880" cy="120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01BD2BA-1348-4899-9AD5-3391335FD74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971982" y="4864098"/>
                <a:ext cx="2275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6384C64-0C23-45C6-BDA7-0AFCC6A82B46}"/>
                  </a:ext>
                </a:extLst>
              </p14:cNvPr>
              <p14:cNvContentPartPr/>
              <p14:nvPr/>
            </p14:nvContentPartPr>
            <p14:xfrm>
              <a:off x="6945342" y="5141658"/>
              <a:ext cx="249480" cy="89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6384C64-0C23-45C6-BDA7-0AFCC6A82B4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927702" y="5105658"/>
                <a:ext cx="2851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68B0205-428D-4C98-A45D-7756F0C26699}"/>
                  </a:ext>
                </a:extLst>
              </p14:cNvPr>
              <p14:cNvContentPartPr/>
              <p14:nvPr/>
            </p14:nvContentPartPr>
            <p14:xfrm>
              <a:off x="7560942" y="4272618"/>
              <a:ext cx="228960" cy="360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68B0205-428D-4C98-A45D-7756F0C2669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543302" y="4236618"/>
                <a:ext cx="2646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F76A020-BAD7-45D8-9E0C-BDAB717AD6C8}"/>
                  </a:ext>
                </a:extLst>
              </p14:cNvPr>
              <p14:cNvContentPartPr/>
              <p14:nvPr/>
            </p14:nvContentPartPr>
            <p14:xfrm>
              <a:off x="7473102" y="4578258"/>
              <a:ext cx="679320" cy="301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F76A020-BAD7-45D8-9E0C-BDAB717AD6C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455462" y="4542258"/>
                <a:ext cx="7149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C9C0369-34F2-4FDC-A6D2-CC47DCAA7972}"/>
                  </a:ext>
                </a:extLst>
              </p14:cNvPr>
              <p14:cNvContentPartPr/>
              <p14:nvPr/>
            </p14:nvContentPartPr>
            <p14:xfrm>
              <a:off x="7930302" y="4981458"/>
              <a:ext cx="188280" cy="349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C9C0369-34F2-4FDC-A6D2-CC47DCAA797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912302" y="4945458"/>
                <a:ext cx="2239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8E55FA3-0E98-4BF4-A0CE-6AF645EC05C2}"/>
                  </a:ext>
                </a:extLst>
              </p14:cNvPr>
              <p14:cNvContentPartPr/>
              <p14:nvPr/>
            </p14:nvContentPartPr>
            <p14:xfrm>
              <a:off x="7666782" y="4828098"/>
              <a:ext cx="466200" cy="254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8E55FA3-0E98-4BF4-A0CE-6AF645EC05C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648782" y="4792098"/>
                <a:ext cx="5018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7A6975F-C020-480B-96AE-6DCB587532E9}"/>
                  </a:ext>
                </a:extLst>
              </p14:cNvPr>
              <p14:cNvContentPartPr/>
              <p14:nvPr/>
            </p14:nvContentPartPr>
            <p14:xfrm>
              <a:off x="9232782" y="5222658"/>
              <a:ext cx="349200" cy="661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7A6975F-C020-480B-96AE-6DCB587532E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215142" y="5186658"/>
                <a:ext cx="38484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E764300-16D3-45CF-B206-AE8D6E6B9A26}"/>
                  </a:ext>
                </a:extLst>
              </p14:cNvPr>
              <p14:cNvContentPartPr/>
              <p14:nvPr/>
            </p14:nvContentPartPr>
            <p14:xfrm>
              <a:off x="9354822" y="5586618"/>
              <a:ext cx="79920" cy="31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E764300-16D3-45CF-B206-AE8D6E6B9A2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336822" y="5550618"/>
                <a:ext cx="115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5EA3894-13FF-4383-BBBF-C54F3C6BDA27}"/>
                  </a:ext>
                </a:extLst>
              </p14:cNvPr>
              <p14:cNvContentPartPr/>
              <p14:nvPr/>
            </p14:nvContentPartPr>
            <p14:xfrm>
              <a:off x="9776742" y="5374578"/>
              <a:ext cx="236880" cy="94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5EA3894-13FF-4383-BBBF-C54F3C6BDA2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759102" y="5338578"/>
                <a:ext cx="2725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43D68E6-1659-49D4-A668-D5CE96BC1349}"/>
                  </a:ext>
                </a:extLst>
              </p14:cNvPr>
              <p14:cNvContentPartPr/>
              <p14:nvPr/>
            </p14:nvContentPartPr>
            <p14:xfrm>
              <a:off x="9759102" y="5594898"/>
              <a:ext cx="343440" cy="40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43D68E6-1659-49D4-A668-D5CE96BC134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741462" y="5559258"/>
                <a:ext cx="3790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1BFF418-3882-4085-8718-EA3115FC39B8}"/>
                  </a:ext>
                </a:extLst>
              </p14:cNvPr>
              <p14:cNvContentPartPr/>
              <p14:nvPr/>
            </p14:nvContentPartPr>
            <p14:xfrm>
              <a:off x="10532742" y="4685898"/>
              <a:ext cx="85680" cy="3470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1BFF418-3882-4085-8718-EA3115FC39B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515102" y="4650258"/>
                <a:ext cx="12132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0221181-01C8-4F9B-9E60-C8D720FE0E9A}"/>
                  </a:ext>
                </a:extLst>
              </p14:cNvPr>
              <p14:cNvContentPartPr/>
              <p14:nvPr/>
            </p14:nvContentPartPr>
            <p14:xfrm>
              <a:off x="10374702" y="5044458"/>
              <a:ext cx="753840" cy="222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0221181-01C8-4F9B-9E60-C8D720FE0E9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56702" y="5008818"/>
                <a:ext cx="7894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239C9EC-D18D-40EB-8687-3D56D2D45307}"/>
                  </a:ext>
                </a:extLst>
              </p14:cNvPr>
              <p14:cNvContentPartPr/>
              <p14:nvPr/>
            </p14:nvContentPartPr>
            <p14:xfrm>
              <a:off x="10645062" y="5340018"/>
              <a:ext cx="385200" cy="4327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239C9EC-D18D-40EB-8687-3D56D2D4530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627062" y="5304378"/>
                <a:ext cx="42084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F76FD1F-FBCC-4676-857A-B952FA0E5BD0}"/>
                  </a:ext>
                </a:extLst>
              </p14:cNvPr>
              <p14:cNvContentPartPr/>
              <p14:nvPr/>
            </p14:nvContentPartPr>
            <p14:xfrm>
              <a:off x="9696462" y="5995578"/>
              <a:ext cx="202680" cy="608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F76FD1F-FBCC-4676-857A-B952FA0E5BD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678822" y="5959578"/>
                <a:ext cx="23832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0D00F5A-C630-46BF-B836-4AB58642F5A6}"/>
                  </a:ext>
                </a:extLst>
              </p14:cNvPr>
              <p14:cNvContentPartPr/>
              <p14:nvPr/>
            </p14:nvContentPartPr>
            <p14:xfrm>
              <a:off x="9653622" y="6267018"/>
              <a:ext cx="305280" cy="116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0D00F5A-C630-46BF-B836-4AB58642F5A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635622" y="6231018"/>
                <a:ext cx="3409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B876A8D-A2E8-4BA5-84BE-0353A2C0F90D}"/>
                  </a:ext>
                </a:extLst>
              </p14:cNvPr>
              <p14:cNvContentPartPr/>
              <p14:nvPr/>
            </p14:nvContentPartPr>
            <p14:xfrm>
              <a:off x="10207302" y="6238218"/>
              <a:ext cx="218880" cy="48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B876A8D-A2E8-4BA5-84BE-0353A2C0F90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189662" y="6202218"/>
                <a:ext cx="2545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8648A7D-2E31-4DF4-8C8F-E1BE2E8B4234}"/>
                  </a:ext>
                </a:extLst>
              </p14:cNvPr>
              <p14:cNvContentPartPr/>
              <p14:nvPr/>
            </p14:nvContentPartPr>
            <p14:xfrm>
              <a:off x="10198662" y="6352338"/>
              <a:ext cx="342000" cy="57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8648A7D-2E31-4DF4-8C8F-E1BE2E8B423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181022" y="6316698"/>
                <a:ext cx="3776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A92A12A-5A96-460B-BD11-E8D5B4AC699B}"/>
                  </a:ext>
                </a:extLst>
              </p14:cNvPr>
              <p14:cNvContentPartPr/>
              <p14:nvPr/>
            </p14:nvContentPartPr>
            <p14:xfrm>
              <a:off x="10884822" y="5905578"/>
              <a:ext cx="156600" cy="294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A92A12A-5A96-460B-BD11-E8D5B4AC699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866822" y="5869578"/>
                <a:ext cx="1922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4E19BA2-1A5A-4AC0-8FB3-2D19FCF5F641}"/>
                  </a:ext>
                </a:extLst>
              </p14:cNvPr>
              <p14:cNvContentPartPr/>
              <p14:nvPr/>
            </p14:nvContentPartPr>
            <p14:xfrm>
              <a:off x="10805262" y="6228858"/>
              <a:ext cx="625320" cy="84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4E19BA2-1A5A-4AC0-8FB3-2D19FCF5F64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787622" y="6192858"/>
                <a:ext cx="6609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944E237-8AEC-4E19-9775-64E5C7FF0834}"/>
                  </a:ext>
                </a:extLst>
              </p14:cNvPr>
              <p14:cNvContentPartPr/>
              <p14:nvPr/>
            </p14:nvContentPartPr>
            <p14:xfrm>
              <a:off x="10883382" y="6383658"/>
              <a:ext cx="494640" cy="528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944E237-8AEC-4E19-9775-64E5C7FF083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865742" y="6348018"/>
                <a:ext cx="5302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6FF8524-9512-42DD-AB51-3AEF430BA654}"/>
                  </a:ext>
                </a:extLst>
              </p14:cNvPr>
              <p14:cNvContentPartPr/>
              <p14:nvPr/>
            </p14:nvContentPartPr>
            <p14:xfrm>
              <a:off x="3775542" y="6071940"/>
              <a:ext cx="710640" cy="525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6FF8524-9512-42DD-AB51-3AEF430BA65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757542" y="6035940"/>
                <a:ext cx="74628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8101C54-8193-4A28-B00C-F87A34DA5D85}"/>
                  </a:ext>
                </a:extLst>
              </p14:cNvPr>
              <p14:cNvContentPartPr/>
              <p14:nvPr/>
            </p14:nvContentPartPr>
            <p14:xfrm>
              <a:off x="4668702" y="6005340"/>
              <a:ext cx="435240" cy="2196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8101C54-8193-4A28-B00C-F87A34DA5D8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650702" y="5969700"/>
                <a:ext cx="4708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D52AD9-F445-49E2-B8AF-D40C7F86B759}"/>
                  </a:ext>
                </a:extLst>
              </p14:cNvPr>
              <p14:cNvContentPartPr/>
              <p14:nvPr/>
            </p14:nvContentPartPr>
            <p14:xfrm>
              <a:off x="4738542" y="6293340"/>
              <a:ext cx="346320" cy="125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D52AD9-F445-49E2-B8AF-D40C7F86B75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720902" y="6257340"/>
                <a:ext cx="3819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B619B0F-F349-4BFB-BD40-D5EA6EE50E42}"/>
                  </a:ext>
                </a:extLst>
              </p14:cNvPr>
              <p14:cNvContentPartPr/>
              <p14:nvPr/>
            </p14:nvContentPartPr>
            <p14:xfrm>
              <a:off x="5058222" y="5660100"/>
              <a:ext cx="669600" cy="6904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B619B0F-F349-4BFB-BD40-D5EA6EE50E4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040222" y="5624460"/>
                <a:ext cx="70524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9D41A74-FD97-48D2-AFF7-D14B4DC053E7}"/>
                  </a:ext>
                </a:extLst>
              </p14:cNvPr>
              <p14:cNvContentPartPr/>
              <p14:nvPr/>
            </p14:nvContentPartPr>
            <p14:xfrm>
              <a:off x="6393822" y="5795460"/>
              <a:ext cx="340920" cy="572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9D41A74-FD97-48D2-AFF7-D14B4DC053E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375822" y="5759460"/>
                <a:ext cx="37656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F9FC1E0-247B-4AE2-8761-0BF54BDB9C63}"/>
                  </a:ext>
                </a:extLst>
              </p14:cNvPr>
              <p14:cNvContentPartPr/>
              <p14:nvPr/>
            </p14:nvContentPartPr>
            <p14:xfrm>
              <a:off x="6699102" y="5917140"/>
              <a:ext cx="109080" cy="1951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F9FC1E0-247B-4AE2-8761-0BF54BDB9C6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681462" y="5881140"/>
                <a:ext cx="1447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C21246D-04F5-42D3-86E4-2B91A07DDF4A}"/>
                  </a:ext>
                </a:extLst>
              </p14:cNvPr>
              <p14:cNvContentPartPr/>
              <p14:nvPr/>
            </p14:nvContentPartPr>
            <p14:xfrm>
              <a:off x="6637902" y="5741460"/>
              <a:ext cx="927720" cy="790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C21246D-04F5-42D3-86E4-2B91A07DDF4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619902" y="5705820"/>
                <a:ext cx="96336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F75B5E4-682D-4D93-BD95-F86C81C47CDA}"/>
                  </a:ext>
                </a:extLst>
              </p14:cNvPr>
              <p14:cNvContentPartPr/>
              <p14:nvPr/>
            </p14:nvContentPartPr>
            <p14:xfrm>
              <a:off x="7581822" y="5230620"/>
              <a:ext cx="441360" cy="725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F75B5E4-682D-4D93-BD95-F86C81C47CD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563822" y="5194980"/>
                <a:ext cx="47700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146E267-5B01-4440-8938-C8099193EB10}"/>
                  </a:ext>
                </a:extLst>
              </p14:cNvPr>
              <p14:cNvContentPartPr/>
              <p14:nvPr/>
            </p14:nvContentPartPr>
            <p14:xfrm>
              <a:off x="8299662" y="5340780"/>
              <a:ext cx="481680" cy="321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146E267-5B01-4440-8938-C8099193EB1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282022" y="5304780"/>
                <a:ext cx="51732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F7555EB-05AD-4E17-A70B-F095D2A5DDBE}"/>
                  </a:ext>
                </a:extLst>
              </p14:cNvPr>
              <p14:cNvContentPartPr/>
              <p14:nvPr/>
            </p14:nvContentPartPr>
            <p14:xfrm>
              <a:off x="8386782" y="5480820"/>
              <a:ext cx="27360" cy="57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F7555EB-05AD-4E17-A70B-F095D2A5DDB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369142" y="5444820"/>
                <a:ext cx="630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04EA55F-64B6-4465-873E-550EF5ADFB1F}"/>
                  </a:ext>
                </a:extLst>
              </p14:cNvPr>
              <p14:cNvContentPartPr/>
              <p14:nvPr/>
            </p14:nvContentPartPr>
            <p14:xfrm>
              <a:off x="6119142" y="6550020"/>
              <a:ext cx="263160" cy="3744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04EA55F-64B6-4465-873E-550EF5ADFB1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101142" y="6514020"/>
                <a:ext cx="29880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32F951B-D388-4C09-B785-5A0303F3A7FA}"/>
                  </a:ext>
                </a:extLst>
              </p14:cNvPr>
              <p14:cNvContentPartPr/>
              <p14:nvPr/>
            </p14:nvContentPartPr>
            <p14:xfrm>
              <a:off x="6136422" y="6397740"/>
              <a:ext cx="257760" cy="326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32F951B-D388-4C09-B785-5A0303F3A7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118422" y="6362100"/>
                <a:ext cx="29340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ADFF7FB-D25E-4DB9-8A77-20486331AED2}"/>
                  </a:ext>
                </a:extLst>
              </p14:cNvPr>
              <p14:cNvContentPartPr/>
              <p14:nvPr/>
            </p14:nvContentPartPr>
            <p14:xfrm>
              <a:off x="6453222" y="6380460"/>
              <a:ext cx="739440" cy="3988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ADFF7FB-D25E-4DB9-8A77-20486331AED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435582" y="6344820"/>
                <a:ext cx="77508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DF067E3-7E9A-410D-A3C4-79C7C5D3199E}"/>
                  </a:ext>
                </a:extLst>
              </p14:cNvPr>
              <p14:cNvContentPartPr/>
              <p14:nvPr/>
            </p14:nvContentPartPr>
            <p14:xfrm>
              <a:off x="7174302" y="6585300"/>
              <a:ext cx="64080" cy="53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DF067E3-7E9A-410D-A3C4-79C7C5D3199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156302" y="6549300"/>
                <a:ext cx="997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7DBA3C3-0B04-44E4-B3A0-7A7636C15EE3}"/>
                  </a:ext>
                </a:extLst>
              </p14:cNvPr>
              <p14:cNvContentPartPr/>
              <p14:nvPr/>
            </p14:nvContentPartPr>
            <p14:xfrm>
              <a:off x="7042182" y="6461820"/>
              <a:ext cx="9360" cy="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7DBA3C3-0B04-44E4-B3A0-7A7636C15EE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024542" y="6426180"/>
                <a:ext cx="45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BECDC12-FE65-46A7-A0A9-2AC1BE0FE0F9}"/>
                  </a:ext>
                </a:extLst>
              </p14:cNvPr>
              <p14:cNvContentPartPr/>
              <p14:nvPr/>
            </p14:nvContentPartPr>
            <p14:xfrm>
              <a:off x="7342062" y="6503220"/>
              <a:ext cx="283320" cy="189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BECDC12-FE65-46A7-A0A9-2AC1BE0FE0F9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324062" y="6467580"/>
                <a:ext cx="3189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7A5EED3-BC2A-4AF5-8FE3-0AB4985B76B2}"/>
                  </a:ext>
                </a:extLst>
              </p14:cNvPr>
              <p14:cNvContentPartPr/>
              <p14:nvPr/>
            </p14:nvContentPartPr>
            <p14:xfrm>
              <a:off x="7703142" y="6109020"/>
              <a:ext cx="284760" cy="521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7A5EED3-BC2A-4AF5-8FE3-0AB4985B76B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685142" y="6073380"/>
                <a:ext cx="32040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29C9858-755E-4BF7-9C41-4E55460040D8}"/>
                  </a:ext>
                </a:extLst>
              </p14:cNvPr>
              <p14:cNvContentPartPr/>
              <p14:nvPr/>
            </p14:nvContentPartPr>
            <p14:xfrm>
              <a:off x="8053422" y="6379020"/>
              <a:ext cx="124920" cy="1098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29C9858-755E-4BF7-9C41-4E55460040D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035782" y="6343380"/>
                <a:ext cx="1605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86E299-710B-4BDD-8D44-28C1A9CB891D}"/>
                  </a:ext>
                </a:extLst>
              </p14:cNvPr>
              <p14:cNvContentPartPr/>
              <p14:nvPr/>
            </p14:nvContentPartPr>
            <p14:xfrm>
              <a:off x="7930302" y="6215580"/>
              <a:ext cx="3960" cy="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86E299-710B-4BDD-8D44-28C1A9CB891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912662" y="6179940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FB97C6A-23FA-4E26-8DB6-00E3E135B741}"/>
                  </a:ext>
                </a:extLst>
              </p14:cNvPr>
              <p14:cNvContentPartPr/>
              <p14:nvPr/>
            </p14:nvContentPartPr>
            <p14:xfrm>
              <a:off x="8284542" y="6128100"/>
              <a:ext cx="420480" cy="2491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FB97C6A-23FA-4E26-8DB6-00E3E135B74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266902" y="6092100"/>
                <a:ext cx="456120" cy="3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75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7E1359-3399-4D96-A509-2B21D0D98F6F}"/>
                  </a:ext>
                </a:extLst>
              </p14:cNvPr>
              <p14:cNvContentPartPr/>
              <p14:nvPr/>
            </p14:nvContentPartPr>
            <p14:xfrm>
              <a:off x="279942" y="327018"/>
              <a:ext cx="574560" cy="84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7E1359-3399-4D96-A509-2B21D0D98F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302" y="291378"/>
                <a:ext cx="610200" cy="9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4A88B7-0921-4EB0-91BE-16C8C0AA2FBD}"/>
                  </a:ext>
                </a:extLst>
              </p14:cNvPr>
              <p14:cNvContentPartPr/>
              <p14:nvPr/>
            </p14:nvContentPartPr>
            <p14:xfrm>
              <a:off x="940542" y="298578"/>
              <a:ext cx="262440" cy="712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4A88B7-0921-4EB0-91BE-16C8C0AA2F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542" y="262578"/>
                <a:ext cx="29808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5BDD91-5BE9-40C7-89F2-71FB91399685}"/>
                  </a:ext>
                </a:extLst>
              </p14:cNvPr>
              <p14:cNvContentPartPr/>
              <p14:nvPr/>
            </p14:nvContentPartPr>
            <p14:xfrm>
              <a:off x="173382" y="588738"/>
              <a:ext cx="159480" cy="608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5BDD91-5BE9-40C7-89F2-71FB913996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742" y="552738"/>
                <a:ext cx="1951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C91074-FBCC-4014-985A-9F4DC106C2A8}"/>
                  </a:ext>
                </a:extLst>
              </p14:cNvPr>
              <p14:cNvContentPartPr/>
              <p14:nvPr/>
            </p14:nvContentPartPr>
            <p14:xfrm>
              <a:off x="1485582" y="492618"/>
              <a:ext cx="634680" cy="630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C91074-FBCC-4014-985A-9F4DC106C2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7942" y="456618"/>
                <a:ext cx="67032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E27054E-92A7-47BB-886F-C0834C9035BE}"/>
                  </a:ext>
                </a:extLst>
              </p14:cNvPr>
              <p14:cNvContentPartPr/>
              <p14:nvPr/>
            </p14:nvContentPartPr>
            <p14:xfrm>
              <a:off x="2320422" y="447978"/>
              <a:ext cx="81000" cy="337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E27054E-92A7-47BB-886F-C0834C9035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2782" y="412338"/>
                <a:ext cx="1166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662279F-EC0D-452D-A7AD-1EFAAC58E19F}"/>
                  </a:ext>
                </a:extLst>
              </p14:cNvPr>
              <p14:cNvContentPartPr/>
              <p14:nvPr/>
            </p14:nvContentPartPr>
            <p14:xfrm>
              <a:off x="2523102" y="414498"/>
              <a:ext cx="347400" cy="249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662279F-EC0D-452D-A7AD-1EFAAC58E1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05462" y="378498"/>
                <a:ext cx="3830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B6A1A4-7E22-4BFA-A7E0-2AADBFC328B3}"/>
                  </a:ext>
                </a:extLst>
              </p14:cNvPr>
              <p14:cNvContentPartPr/>
              <p14:nvPr/>
            </p14:nvContentPartPr>
            <p14:xfrm>
              <a:off x="2910102" y="289938"/>
              <a:ext cx="354600" cy="522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B6A1A4-7E22-4BFA-A7E0-2AADBFC328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92102" y="253938"/>
                <a:ext cx="39024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3DD28A-1360-4AAD-BABE-D9FCF8C826FC}"/>
                  </a:ext>
                </a:extLst>
              </p14:cNvPr>
              <p14:cNvContentPartPr/>
              <p14:nvPr/>
            </p14:nvContentPartPr>
            <p14:xfrm>
              <a:off x="3560622" y="370218"/>
              <a:ext cx="827640" cy="122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3DD28A-1360-4AAD-BABE-D9FCF8C826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42622" y="334218"/>
                <a:ext cx="8632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BE606DB-859A-424E-AD6C-544A1A6E1226}"/>
                  </a:ext>
                </a:extLst>
              </p14:cNvPr>
              <p14:cNvContentPartPr/>
              <p14:nvPr/>
            </p14:nvContentPartPr>
            <p14:xfrm>
              <a:off x="3675102" y="739218"/>
              <a:ext cx="605160" cy="60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BE606DB-859A-424E-AD6C-544A1A6E12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57102" y="703578"/>
                <a:ext cx="6408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C58F747-1051-4430-9F43-3D5525ABC493}"/>
                  </a:ext>
                </a:extLst>
              </p14:cNvPr>
              <p14:cNvContentPartPr/>
              <p14:nvPr/>
            </p14:nvContentPartPr>
            <p14:xfrm>
              <a:off x="5059662" y="305418"/>
              <a:ext cx="529560" cy="648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C58F747-1051-4430-9F43-3D5525ABC4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41662" y="269778"/>
                <a:ext cx="56520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00808E3-47F0-4367-BAB1-000352BACC80}"/>
                  </a:ext>
                </a:extLst>
              </p14:cNvPr>
              <p14:cNvContentPartPr/>
              <p14:nvPr/>
            </p14:nvContentPartPr>
            <p14:xfrm>
              <a:off x="5723502" y="527178"/>
              <a:ext cx="62280" cy="141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00808E3-47F0-4367-BAB1-000352BACC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05862" y="491178"/>
                <a:ext cx="979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DFDB35A-8F44-44DA-B96F-05DC107AB483}"/>
                  </a:ext>
                </a:extLst>
              </p14:cNvPr>
              <p14:cNvContentPartPr/>
              <p14:nvPr/>
            </p14:nvContentPartPr>
            <p14:xfrm>
              <a:off x="5513262" y="274818"/>
              <a:ext cx="8280" cy="50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DFDB35A-8F44-44DA-B96F-05DC107AB4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95622" y="238818"/>
                <a:ext cx="439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7DAEBE-34B9-4946-A04D-900471CB75D3}"/>
                  </a:ext>
                </a:extLst>
              </p14:cNvPr>
              <p14:cNvContentPartPr/>
              <p14:nvPr/>
            </p14:nvContentPartPr>
            <p14:xfrm>
              <a:off x="5925822" y="466338"/>
              <a:ext cx="334800" cy="211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7DAEBE-34B9-4946-A04D-900471CB75D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07822" y="430338"/>
                <a:ext cx="3704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11CA655-9A43-44A3-A623-3E124F8D2E7D}"/>
                  </a:ext>
                </a:extLst>
              </p14:cNvPr>
              <p14:cNvContentPartPr/>
              <p14:nvPr/>
            </p14:nvContentPartPr>
            <p14:xfrm>
              <a:off x="6083862" y="165378"/>
              <a:ext cx="401400" cy="217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11CA655-9A43-44A3-A623-3E124F8D2E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65862" y="129738"/>
                <a:ext cx="4370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FE8D443-E8EE-473E-A666-9663B770985C}"/>
                  </a:ext>
                </a:extLst>
              </p14:cNvPr>
              <p14:cNvContentPartPr/>
              <p14:nvPr/>
            </p14:nvContentPartPr>
            <p14:xfrm>
              <a:off x="7024542" y="142698"/>
              <a:ext cx="367560" cy="480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FE8D443-E8EE-473E-A666-9663B77098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06542" y="106698"/>
                <a:ext cx="40320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D3A622B-4B07-4B5A-B4ED-2334BF7A31C9}"/>
                  </a:ext>
                </a:extLst>
              </p14:cNvPr>
              <p14:cNvContentPartPr/>
              <p14:nvPr/>
            </p14:nvContentPartPr>
            <p14:xfrm>
              <a:off x="7015902" y="46578"/>
              <a:ext cx="315000" cy="93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D3A622B-4B07-4B5A-B4ED-2334BF7A31C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98262" y="10938"/>
                <a:ext cx="3506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E903BF9-40E4-474B-8877-8DF4C57FF2F0}"/>
                  </a:ext>
                </a:extLst>
              </p14:cNvPr>
              <p14:cNvContentPartPr/>
              <p14:nvPr/>
            </p14:nvContentPartPr>
            <p14:xfrm>
              <a:off x="6954342" y="640994"/>
              <a:ext cx="500760" cy="229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E903BF9-40E4-474B-8877-8DF4C57FF2F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36702" y="605354"/>
                <a:ext cx="5364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50ED25A-7392-4605-926D-6CBD07A6C720}"/>
                  </a:ext>
                </a:extLst>
              </p14:cNvPr>
              <p14:cNvContentPartPr/>
              <p14:nvPr/>
            </p14:nvContentPartPr>
            <p14:xfrm>
              <a:off x="7200582" y="817394"/>
              <a:ext cx="238680" cy="529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50ED25A-7392-4605-926D-6CBD07A6C7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82942" y="781394"/>
                <a:ext cx="27432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5AFCC5D-EA43-4632-B0A7-DA6E20FF4D19}"/>
                  </a:ext>
                </a:extLst>
              </p14:cNvPr>
              <p14:cNvContentPartPr/>
              <p14:nvPr/>
            </p14:nvContentPartPr>
            <p14:xfrm>
              <a:off x="7860102" y="149234"/>
              <a:ext cx="442080" cy="347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5AFCC5D-EA43-4632-B0A7-DA6E20FF4D1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42102" y="113594"/>
                <a:ext cx="4777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BD606B8-1563-4E9C-89D6-6C985D455F57}"/>
                  </a:ext>
                </a:extLst>
              </p14:cNvPr>
              <p14:cNvContentPartPr/>
              <p14:nvPr/>
            </p14:nvContentPartPr>
            <p14:xfrm>
              <a:off x="483342" y="1744754"/>
              <a:ext cx="517680" cy="704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BD606B8-1563-4E9C-89D6-6C985D455F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5702" y="1709114"/>
                <a:ext cx="5533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743A69-2363-49B0-82EA-2452A63F00AE}"/>
                  </a:ext>
                </a:extLst>
              </p14:cNvPr>
              <p14:cNvContentPartPr/>
              <p14:nvPr/>
            </p14:nvContentPartPr>
            <p14:xfrm>
              <a:off x="1203702" y="1403114"/>
              <a:ext cx="523080" cy="808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743A69-2363-49B0-82EA-2452A63F00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85702" y="1367114"/>
                <a:ext cx="558720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A185C62-6BA8-4DB2-9E1B-4B8996E34C80}"/>
                  </a:ext>
                </a:extLst>
              </p14:cNvPr>
              <p14:cNvContentPartPr/>
              <p14:nvPr/>
            </p14:nvContentPartPr>
            <p14:xfrm>
              <a:off x="984102" y="2304914"/>
              <a:ext cx="802080" cy="306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A185C62-6BA8-4DB2-9E1B-4B8996E34C8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6462" y="2269274"/>
                <a:ext cx="8377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5C62688-4447-4B24-864C-BED4CA1C41EF}"/>
                  </a:ext>
                </a:extLst>
              </p14:cNvPr>
              <p14:cNvContentPartPr/>
              <p14:nvPr/>
            </p14:nvContentPartPr>
            <p14:xfrm>
              <a:off x="1142862" y="2614154"/>
              <a:ext cx="618840" cy="146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5C62688-4447-4B24-864C-BED4CA1C41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4862" y="2578154"/>
                <a:ext cx="6544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63C301-2D6D-4355-B186-48E8035E6ED8}"/>
                  </a:ext>
                </a:extLst>
              </p14:cNvPr>
              <p14:cNvContentPartPr/>
              <p14:nvPr/>
            </p14:nvContentPartPr>
            <p14:xfrm>
              <a:off x="3992982" y="993074"/>
              <a:ext cx="2244960" cy="1905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63C301-2D6D-4355-B186-48E8035E6ED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74982" y="957434"/>
                <a:ext cx="2280600" cy="19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A70818A-F9F1-497D-821D-E5645A73C891}"/>
                  </a:ext>
                </a:extLst>
              </p14:cNvPr>
              <p14:cNvContentPartPr/>
              <p14:nvPr/>
            </p14:nvContentPartPr>
            <p14:xfrm>
              <a:off x="6505782" y="1879034"/>
              <a:ext cx="594000" cy="696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A70818A-F9F1-497D-821D-E5645A73C8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8142" y="1843394"/>
                <a:ext cx="62964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5F84ABD-9A4C-4521-A194-E4BE1503F5CF}"/>
                  </a:ext>
                </a:extLst>
              </p14:cNvPr>
              <p14:cNvContentPartPr/>
              <p14:nvPr/>
            </p14:nvContentPartPr>
            <p14:xfrm>
              <a:off x="7209222" y="2118794"/>
              <a:ext cx="96480" cy="227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5F84ABD-9A4C-4521-A194-E4BE1503F5C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91582" y="2082794"/>
                <a:ext cx="1321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694698E-BE61-41BC-8506-1CCDB4D4132B}"/>
                  </a:ext>
                </a:extLst>
              </p14:cNvPr>
              <p14:cNvContentPartPr/>
              <p14:nvPr/>
            </p14:nvContentPartPr>
            <p14:xfrm>
              <a:off x="7068822" y="1846274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694698E-BE61-41BC-8506-1CCDB4D4132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50822" y="181027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D54AEBE-9B54-4432-85C6-A4B12C7F90D1}"/>
                  </a:ext>
                </a:extLst>
              </p14:cNvPr>
              <p14:cNvContentPartPr/>
              <p14:nvPr/>
            </p14:nvContentPartPr>
            <p14:xfrm>
              <a:off x="7341342" y="1994594"/>
              <a:ext cx="352440" cy="296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D54AEBE-9B54-4432-85C6-A4B12C7F90D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23342" y="1958954"/>
                <a:ext cx="3880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A45233E-1B87-40C0-A16B-F2027C610691}"/>
                  </a:ext>
                </a:extLst>
              </p14:cNvPr>
              <p14:cNvContentPartPr/>
              <p14:nvPr/>
            </p14:nvContentPartPr>
            <p14:xfrm>
              <a:off x="7569942" y="1511114"/>
              <a:ext cx="436680" cy="343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A45233E-1B87-40C0-A16B-F2027C61069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51942" y="1475114"/>
                <a:ext cx="4723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EA111D0-34D3-4122-A073-204B9DBA7558}"/>
                  </a:ext>
                </a:extLst>
              </p14:cNvPr>
              <p14:cNvContentPartPr/>
              <p14:nvPr/>
            </p14:nvContentPartPr>
            <p14:xfrm>
              <a:off x="7807542" y="1889834"/>
              <a:ext cx="739080" cy="622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EA111D0-34D3-4122-A073-204B9DBA755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89542" y="1853834"/>
                <a:ext cx="77472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E365FED-8058-4F24-B802-3379E7AD9D86}"/>
                  </a:ext>
                </a:extLst>
              </p14:cNvPr>
              <p14:cNvContentPartPr/>
              <p14:nvPr/>
            </p14:nvContentPartPr>
            <p14:xfrm>
              <a:off x="8062062" y="2206274"/>
              <a:ext cx="393480" cy="44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E365FED-8058-4F24-B802-3379E7AD9D8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44422" y="2170274"/>
                <a:ext cx="4291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3A5CD3F-FA11-4605-BD45-E4F297EB5E33}"/>
                  </a:ext>
                </a:extLst>
              </p14:cNvPr>
              <p14:cNvContentPartPr/>
              <p14:nvPr/>
            </p14:nvContentPartPr>
            <p14:xfrm>
              <a:off x="8783142" y="2056514"/>
              <a:ext cx="347760" cy="36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3A5CD3F-FA11-4605-BD45-E4F297EB5E3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65502" y="2020514"/>
                <a:ext cx="3834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78CA989-A453-41B9-825F-F57BCB3D3DE9}"/>
                  </a:ext>
                </a:extLst>
              </p14:cNvPr>
              <p14:cNvContentPartPr/>
              <p14:nvPr/>
            </p14:nvContentPartPr>
            <p14:xfrm>
              <a:off x="8783142" y="2259194"/>
              <a:ext cx="41760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78CA989-A453-41B9-825F-F57BCB3D3DE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65502" y="2223194"/>
                <a:ext cx="453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B322C0D-38B6-4E2E-9A63-FC1B041D5C41}"/>
                  </a:ext>
                </a:extLst>
              </p14:cNvPr>
              <p14:cNvContentPartPr/>
              <p14:nvPr/>
            </p14:nvContentPartPr>
            <p14:xfrm>
              <a:off x="9565782" y="1591034"/>
              <a:ext cx="45000" cy="343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B322C0D-38B6-4E2E-9A63-FC1B041D5C4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547782" y="1555034"/>
                <a:ext cx="8064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EACD7DE-F5A4-49FC-AB10-BA2DF9490F65}"/>
                  </a:ext>
                </a:extLst>
              </p14:cNvPr>
              <p14:cNvContentPartPr/>
              <p14:nvPr/>
            </p14:nvContentPartPr>
            <p14:xfrm>
              <a:off x="9750102" y="1743314"/>
              <a:ext cx="302040" cy="24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EACD7DE-F5A4-49FC-AB10-BA2DF9490F6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32462" y="1707674"/>
                <a:ext cx="3376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EC643C8-443F-436F-9CB3-A61B9FC286C2}"/>
                  </a:ext>
                </a:extLst>
              </p14:cNvPr>
              <p14:cNvContentPartPr/>
              <p14:nvPr/>
            </p14:nvContentPartPr>
            <p14:xfrm>
              <a:off x="10319982" y="1528394"/>
              <a:ext cx="231840" cy="257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EC643C8-443F-436F-9CB3-A61B9FC286C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301982" y="1492754"/>
                <a:ext cx="2674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CADF53C-D66F-4165-B437-65C3A4332537}"/>
                  </a:ext>
                </a:extLst>
              </p14:cNvPr>
              <p14:cNvContentPartPr/>
              <p14:nvPr/>
            </p14:nvContentPartPr>
            <p14:xfrm>
              <a:off x="10715262" y="1564754"/>
              <a:ext cx="269640" cy="230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CADF53C-D66F-4165-B437-65C3A433253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97622" y="1528754"/>
                <a:ext cx="3052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07A7BE9-0A4E-443F-908C-B30FFCA5F744}"/>
                  </a:ext>
                </a:extLst>
              </p14:cNvPr>
              <p14:cNvContentPartPr/>
              <p14:nvPr/>
            </p14:nvContentPartPr>
            <p14:xfrm>
              <a:off x="10981302" y="1452434"/>
              <a:ext cx="271440" cy="291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07A7BE9-0A4E-443F-908C-B30FFCA5F74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963662" y="1416434"/>
                <a:ext cx="3070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E959DDE-190A-48F8-A6D6-33C9D71BDC98}"/>
                  </a:ext>
                </a:extLst>
              </p14:cNvPr>
              <p14:cNvContentPartPr/>
              <p14:nvPr/>
            </p14:nvContentPartPr>
            <p14:xfrm>
              <a:off x="11289102" y="1443794"/>
              <a:ext cx="396360" cy="254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E959DDE-190A-48F8-A6D6-33C9D71BDC9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271102" y="1407794"/>
                <a:ext cx="4320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37451B5-59C6-403C-88DD-AEC5C041B26E}"/>
                  </a:ext>
                </a:extLst>
              </p14:cNvPr>
              <p14:cNvContentPartPr/>
              <p14:nvPr/>
            </p14:nvContentPartPr>
            <p14:xfrm>
              <a:off x="11710302" y="1229594"/>
              <a:ext cx="468000" cy="507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37451B5-59C6-403C-88DD-AEC5C041B26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692662" y="1193954"/>
                <a:ext cx="50364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6DFC2AD-249B-444B-ACB0-7DFB4E3CC7FC}"/>
                  </a:ext>
                </a:extLst>
              </p14:cNvPr>
              <p14:cNvContentPartPr/>
              <p14:nvPr/>
            </p14:nvContentPartPr>
            <p14:xfrm>
              <a:off x="11763582" y="1389794"/>
              <a:ext cx="450720" cy="78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6DFC2AD-249B-444B-ACB0-7DFB4E3CC7F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745942" y="1353794"/>
                <a:ext cx="486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D90937A-0649-4B15-A053-9AD1928A352B}"/>
                  </a:ext>
                </a:extLst>
              </p14:cNvPr>
              <p14:cNvContentPartPr/>
              <p14:nvPr/>
            </p14:nvContentPartPr>
            <p14:xfrm>
              <a:off x="9504222" y="1858154"/>
              <a:ext cx="2635560" cy="286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D90937A-0649-4B15-A053-9AD1928A352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486582" y="1822154"/>
                <a:ext cx="267120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061CEFB-A0B5-444D-A3B8-FB28B8223DA0}"/>
                  </a:ext>
                </a:extLst>
              </p14:cNvPr>
              <p14:cNvContentPartPr/>
              <p14:nvPr/>
            </p14:nvContentPartPr>
            <p14:xfrm>
              <a:off x="9970062" y="2292674"/>
              <a:ext cx="880920" cy="713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061CEFB-A0B5-444D-A3B8-FB28B8223DA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952422" y="2256674"/>
                <a:ext cx="91656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D4A675B-E496-4882-8B36-D543DC75AF40}"/>
                  </a:ext>
                </a:extLst>
              </p14:cNvPr>
              <p14:cNvContentPartPr/>
              <p14:nvPr/>
            </p14:nvContentPartPr>
            <p14:xfrm>
              <a:off x="624102" y="3578234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D4A675B-E496-4882-8B36-D543DC75AF4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6102" y="354223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7D4F8AE-AA8B-4C98-9346-964D1AE4C047}"/>
                  </a:ext>
                </a:extLst>
              </p14:cNvPr>
              <p14:cNvContentPartPr/>
              <p14:nvPr/>
            </p14:nvContentPartPr>
            <p14:xfrm>
              <a:off x="414942" y="3624674"/>
              <a:ext cx="15840" cy="24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7D4F8AE-AA8B-4C98-9346-964D1AE4C04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97302" y="3589034"/>
                <a:ext cx="514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8B351E6-CF9D-43F5-8947-CB35AEC80D88}"/>
                  </a:ext>
                </a:extLst>
              </p14:cNvPr>
              <p14:cNvContentPartPr/>
              <p14:nvPr/>
            </p14:nvContentPartPr>
            <p14:xfrm>
              <a:off x="439422" y="3358634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8B351E6-CF9D-43F5-8947-CB35AEC80D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1422" y="332263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1436C5D-2C8E-4D42-A213-D047AA5EF0B6}"/>
                  </a:ext>
                </a:extLst>
              </p14:cNvPr>
              <p14:cNvContentPartPr/>
              <p14:nvPr/>
            </p14:nvContentPartPr>
            <p14:xfrm>
              <a:off x="255102" y="4017794"/>
              <a:ext cx="336240" cy="551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1436C5D-2C8E-4D42-A213-D047AA5EF0B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7102" y="3981794"/>
                <a:ext cx="37188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FC8A0A1-6ADB-4377-BEC1-4D1DE653DF63}"/>
                  </a:ext>
                </a:extLst>
              </p14:cNvPr>
              <p14:cNvContentPartPr/>
              <p14:nvPr/>
            </p14:nvContentPartPr>
            <p14:xfrm>
              <a:off x="178782" y="3982514"/>
              <a:ext cx="278640" cy="465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FC8A0A1-6ADB-4377-BEC1-4D1DE653DF6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60782" y="3946874"/>
                <a:ext cx="31428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08A5D09-326A-4871-8D57-E8E793C06855}"/>
                  </a:ext>
                </a:extLst>
              </p14:cNvPr>
              <p14:cNvContentPartPr/>
              <p14:nvPr/>
            </p14:nvContentPartPr>
            <p14:xfrm>
              <a:off x="650382" y="4299314"/>
              <a:ext cx="35280" cy="159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08A5D09-326A-4871-8D57-E8E793C0685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32382" y="4263314"/>
                <a:ext cx="709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EF3E496-0934-4555-859D-85320C80604F}"/>
                  </a:ext>
                </a:extLst>
              </p14:cNvPr>
              <p14:cNvContentPartPr/>
              <p14:nvPr/>
            </p14:nvContentPartPr>
            <p14:xfrm>
              <a:off x="632742" y="4131914"/>
              <a:ext cx="360" cy="9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EF3E496-0934-4555-859D-85320C80604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14742" y="4095914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B8BA7A9-2DB9-4B14-A854-157A50302A20}"/>
                  </a:ext>
                </a:extLst>
              </p14:cNvPr>
              <p14:cNvContentPartPr/>
              <p14:nvPr/>
            </p14:nvContentPartPr>
            <p14:xfrm>
              <a:off x="808422" y="4169714"/>
              <a:ext cx="289440" cy="254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B8BA7A9-2DB9-4B14-A854-157A50302A2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90782" y="4133714"/>
                <a:ext cx="3250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9E5F77C-7FFE-45BD-84E2-8E0439462192}"/>
                  </a:ext>
                </a:extLst>
              </p14:cNvPr>
              <p14:cNvContentPartPr/>
              <p14:nvPr/>
            </p14:nvContentPartPr>
            <p14:xfrm>
              <a:off x="966822" y="3740234"/>
              <a:ext cx="254520" cy="225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9E5F77C-7FFE-45BD-84E2-8E043946219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9182" y="3704594"/>
                <a:ext cx="2901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C1C03B5-9524-47DB-9D50-EEF9DA301ED6}"/>
                  </a:ext>
                </a:extLst>
              </p14:cNvPr>
              <p14:cNvContentPartPr/>
              <p14:nvPr/>
            </p14:nvContentPartPr>
            <p14:xfrm>
              <a:off x="1431942" y="3913394"/>
              <a:ext cx="410760" cy="364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C1C03B5-9524-47DB-9D50-EEF9DA301ED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13942" y="3877394"/>
                <a:ext cx="4464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CE867AF-7A7B-4AB4-AE73-CBEEB095CB2E}"/>
                  </a:ext>
                </a:extLst>
              </p14:cNvPr>
              <p14:cNvContentPartPr/>
              <p14:nvPr/>
            </p14:nvContentPartPr>
            <p14:xfrm>
              <a:off x="1485582" y="3841754"/>
              <a:ext cx="360000" cy="9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CE867AF-7A7B-4AB4-AE73-CBEEB095CB2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67942" y="3805754"/>
                <a:ext cx="3956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FF87CDA-3C0A-4D49-8B9F-1554D40039AB}"/>
                  </a:ext>
                </a:extLst>
              </p14:cNvPr>
              <p14:cNvContentPartPr/>
              <p14:nvPr/>
            </p14:nvContentPartPr>
            <p14:xfrm>
              <a:off x="1389102" y="4351154"/>
              <a:ext cx="741600" cy="62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FF87CDA-3C0A-4D49-8B9F-1554D40039A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71102" y="4315514"/>
                <a:ext cx="7772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4EFB46B-6150-4017-B987-3A1D7176A425}"/>
                  </a:ext>
                </a:extLst>
              </p14:cNvPr>
              <p14:cNvContentPartPr/>
              <p14:nvPr/>
            </p14:nvContentPartPr>
            <p14:xfrm>
              <a:off x="1634622" y="4448354"/>
              <a:ext cx="271800" cy="590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4EFB46B-6150-4017-B987-3A1D7176A42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616622" y="4412714"/>
                <a:ext cx="30744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0963BD3-6B32-4010-AEC2-8F81072AA153}"/>
                  </a:ext>
                </a:extLst>
              </p14:cNvPr>
              <p14:cNvContentPartPr/>
              <p14:nvPr/>
            </p14:nvContentPartPr>
            <p14:xfrm>
              <a:off x="2267862" y="4047314"/>
              <a:ext cx="316800" cy="384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0963BD3-6B32-4010-AEC2-8F81072AA15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250222" y="4011674"/>
                <a:ext cx="3524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D3AB1C2-1FFA-4B7A-964F-3AA7790DD3C8}"/>
                  </a:ext>
                </a:extLst>
              </p14:cNvPr>
              <p14:cNvContentPartPr/>
              <p14:nvPr/>
            </p14:nvContentPartPr>
            <p14:xfrm>
              <a:off x="3103422" y="3964874"/>
              <a:ext cx="651600" cy="44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D3AB1C2-1FFA-4B7A-964F-3AA7790DD3C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085422" y="3929234"/>
                <a:ext cx="6872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C626405-5F3E-4197-BC55-F7F8BCF95FA2}"/>
                  </a:ext>
                </a:extLst>
              </p14:cNvPr>
              <p14:cNvContentPartPr/>
              <p14:nvPr/>
            </p14:nvContentPartPr>
            <p14:xfrm>
              <a:off x="3288102" y="4237394"/>
              <a:ext cx="42300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C626405-5F3E-4197-BC55-F7F8BCF95FA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270462" y="4201754"/>
                <a:ext cx="458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E32A727-4F91-4FE9-9258-E58877D95056}"/>
                  </a:ext>
                </a:extLst>
              </p14:cNvPr>
              <p14:cNvContentPartPr/>
              <p14:nvPr/>
            </p14:nvContentPartPr>
            <p14:xfrm>
              <a:off x="4562862" y="3499034"/>
              <a:ext cx="89280" cy="387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E32A727-4F91-4FE9-9258-E58877D9505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544862" y="3463034"/>
                <a:ext cx="12492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106C1D3-4F8A-48BE-8533-6547F20E9CE4}"/>
                  </a:ext>
                </a:extLst>
              </p14:cNvPr>
              <p14:cNvContentPartPr/>
              <p14:nvPr/>
            </p14:nvContentPartPr>
            <p14:xfrm>
              <a:off x="4932222" y="3569954"/>
              <a:ext cx="371160" cy="43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106C1D3-4F8A-48BE-8533-6547F20E9CE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14222" y="3534314"/>
                <a:ext cx="4068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D8BD1EE-2BB5-49AC-8127-B3DE63F3040C}"/>
                  </a:ext>
                </a:extLst>
              </p14:cNvPr>
              <p14:cNvContentPartPr/>
              <p14:nvPr/>
            </p14:nvContentPartPr>
            <p14:xfrm>
              <a:off x="5510742" y="3287714"/>
              <a:ext cx="310320" cy="344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D8BD1EE-2BB5-49AC-8127-B3DE63F3040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492742" y="3251714"/>
                <a:ext cx="3459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63BE7C9-AE03-4265-B4F0-E95D7EFF576C}"/>
                  </a:ext>
                </a:extLst>
              </p14:cNvPr>
              <p14:cNvContentPartPr/>
              <p14:nvPr/>
            </p14:nvContentPartPr>
            <p14:xfrm>
              <a:off x="5987742" y="3375554"/>
              <a:ext cx="397080" cy="2131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63BE7C9-AE03-4265-B4F0-E95D7EFF576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969742" y="3339554"/>
                <a:ext cx="4327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5B13826-3DD0-42F4-ABE1-176939A5D42C}"/>
                  </a:ext>
                </a:extLst>
              </p14:cNvPr>
              <p14:cNvContentPartPr/>
              <p14:nvPr/>
            </p14:nvContentPartPr>
            <p14:xfrm>
              <a:off x="6470862" y="3278354"/>
              <a:ext cx="186480" cy="309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5B13826-3DD0-42F4-ABE1-176939A5D42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452862" y="3242714"/>
                <a:ext cx="2221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35701FE-400E-4E25-8364-4FCD4F942246}"/>
                  </a:ext>
                </a:extLst>
              </p14:cNvPr>
              <p14:cNvContentPartPr/>
              <p14:nvPr/>
            </p14:nvContentPartPr>
            <p14:xfrm>
              <a:off x="6973782" y="2997914"/>
              <a:ext cx="443520" cy="589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35701FE-400E-4E25-8364-4FCD4F94224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55782" y="2961914"/>
                <a:ext cx="47916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28863A9-62B2-4C48-A05A-B01A61C2E26B}"/>
                  </a:ext>
                </a:extLst>
              </p14:cNvPr>
              <p14:cNvContentPartPr/>
              <p14:nvPr/>
            </p14:nvContentPartPr>
            <p14:xfrm>
              <a:off x="7584702" y="3024194"/>
              <a:ext cx="276120" cy="615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28863A9-62B2-4C48-A05A-B01A61C2E26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567062" y="2988194"/>
                <a:ext cx="31176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FC29D12-E8AA-4BE7-A37B-65BE47EE2993}"/>
                  </a:ext>
                </a:extLst>
              </p14:cNvPr>
              <p14:cNvContentPartPr/>
              <p14:nvPr/>
            </p14:nvContentPartPr>
            <p14:xfrm>
              <a:off x="7982862" y="3081434"/>
              <a:ext cx="314640" cy="428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FC29D12-E8AA-4BE7-A37B-65BE47EE299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965222" y="3045434"/>
                <a:ext cx="35028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49BEE1E-E5FD-4E14-8D81-E19834CAB7E5}"/>
                  </a:ext>
                </a:extLst>
              </p14:cNvPr>
              <p14:cNvContentPartPr/>
              <p14:nvPr/>
            </p14:nvContentPartPr>
            <p14:xfrm>
              <a:off x="7947582" y="3000074"/>
              <a:ext cx="369000" cy="103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49BEE1E-E5FD-4E14-8D81-E19834CAB7E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929942" y="2964434"/>
                <a:ext cx="404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0574AE7-9F44-4863-82B5-FE91982B6192}"/>
                  </a:ext>
                </a:extLst>
              </p14:cNvPr>
              <p14:cNvContentPartPr/>
              <p14:nvPr/>
            </p14:nvContentPartPr>
            <p14:xfrm>
              <a:off x="8379582" y="3112394"/>
              <a:ext cx="210600" cy="424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0574AE7-9F44-4863-82B5-FE91982B619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361942" y="3076394"/>
                <a:ext cx="2462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208EC5-2ECB-4D4F-B7FE-28B74B474625}"/>
                  </a:ext>
                </a:extLst>
              </p14:cNvPr>
              <p14:cNvContentPartPr/>
              <p14:nvPr/>
            </p14:nvContentPartPr>
            <p14:xfrm>
              <a:off x="8545182" y="3279074"/>
              <a:ext cx="199440" cy="535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208EC5-2ECB-4D4F-B7FE-28B74B47462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527182" y="3243074"/>
                <a:ext cx="23508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12A7829-C399-4401-9A14-FD7D9445285B}"/>
                  </a:ext>
                </a:extLst>
              </p14:cNvPr>
              <p14:cNvContentPartPr/>
              <p14:nvPr/>
            </p14:nvContentPartPr>
            <p14:xfrm>
              <a:off x="8712582" y="2927354"/>
              <a:ext cx="267120" cy="646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12A7829-C399-4401-9A14-FD7D9445285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694942" y="2891714"/>
                <a:ext cx="30276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A4C21B4-F871-4BCD-AAAE-11F6128BFEFC}"/>
                  </a:ext>
                </a:extLst>
              </p14:cNvPr>
              <p14:cNvContentPartPr/>
              <p14:nvPr/>
            </p14:nvContentPartPr>
            <p14:xfrm>
              <a:off x="9002742" y="3064154"/>
              <a:ext cx="325440" cy="3456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A4C21B4-F871-4BCD-AAAE-11F6128BFEF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985102" y="3028514"/>
                <a:ext cx="3610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DF960D8-3C7E-4CBB-A7DE-E75B310BD182}"/>
                  </a:ext>
                </a:extLst>
              </p14:cNvPr>
              <p14:cNvContentPartPr/>
              <p14:nvPr/>
            </p14:nvContentPartPr>
            <p14:xfrm>
              <a:off x="4466022" y="3692714"/>
              <a:ext cx="5022720" cy="455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DF960D8-3C7E-4CBB-A7DE-E75B310BD18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448382" y="3656714"/>
                <a:ext cx="505836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A61F4AA-7025-4276-A4D5-325AB0DAD86D}"/>
                  </a:ext>
                </a:extLst>
              </p14:cNvPr>
              <p14:cNvContentPartPr/>
              <p14:nvPr/>
            </p14:nvContentPartPr>
            <p14:xfrm>
              <a:off x="6479502" y="4289954"/>
              <a:ext cx="729360" cy="4716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A61F4AA-7025-4276-A4D5-325AB0DAD86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461862" y="4253954"/>
                <a:ext cx="76500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59C7151-5D4F-4595-9077-6C744E75BE97}"/>
                  </a:ext>
                </a:extLst>
              </p14:cNvPr>
              <p14:cNvContentPartPr/>
              <p14:nvPr/>
            </p14:nvContentPartPr>
            <p14:xfrm>
              <a:off x="2267862" y="5898794"/>
              <a:ext cx="511560" cy="18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59C7151-5D4F-4595-9077-6C744E75BE9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250222" y="5863154"/>
                <a:ext cx="5472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24045D0-11DE-4C8C-BB57-E812801AC75C}"/>
                  </a:ext>
                </a:extLst>
              </p14:cNvPr>
              <p14:cNvContentPartPr/>
              <p14:nvPr/>
            </p14:nvContentPartPr>
            <p14:xfrm>
              <a:off x="2223942" y="6180674"/>
              <a:ext cx="512640" cy="18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24045D0-11DE-4C8C-BB57-E812801AC75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206302" y="6144674"/>
                <a:ext cx="5482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9AE830E-F51D-463E-9E00-18A0E00E21D3}"/>
                  </a:ext>
                </a:extLst>
              </p14:cNvPr>
              <p14:cNvContentPartPr/>
              <p14:nvPr/>
            </p14:nvContentPartPr>
            <p14:xfrm>
              <a:off x="3446142" y="5763074"/>
              <a:ext cx="4033080" cy="383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9AE830E-F51D-463E-9E00-18A0E00E21D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428502" y="5727074"/>
                <a:ext cx="40687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E26B12B-1D06-44C6-8480-24B44FEDA9E3}"/>
                  </a:ext>
                </a:extLst>
              </p14:cNvPr>
              <p14:cNvContentPartPr/>
              <p14:nvPr/>
            </p14:nvContentPartPr>
            <p14:xfrm>
              <a:off x="5125542" y="6310634"/>
              <a:ext cx="719640" cy="524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E26B12B-1D06-44C6-8480-24B44FEDA9E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107542" y="6274634"/>
                <a:ext cx="75528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92E5296-BAB9-4329-9B9F-17C64710143E}"/>
                  </a:ext>
                </a:extLst>
              </p14:cNvPr>
              <p14:cNvContentPartPr/>
              <p14:nvPr/>
            </p14:nvContentPartPr>
            <p14:xfrm>
              <a:off x="3463782" y="5415674"/>
              <a:ext cx="69840" cy="360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92E5296-BAB9-4329-9B9F-17C64710143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446142" y="5380034"/>
                <a:ext cx="1054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B370661-6F74-480C-8D5E-E4DDB56FBE04}"/>
                  </a:ext>
                </a:extLst>
              </p14:cNvPr>
              <p14:cNvContentPartPr/>
              <p14:nvPr/>
            </p14:nvContentPartPr>
            <p14:xfrm>
              <a:off x="3780222" y="5529074"/>
              <a:ext cx="339480" cy="19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B370661-6F74-480C-8D5E-E4DDB56FBE0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762582" y="5493074"/>
                <a:ext cx="3751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A504833-D4B9-4ADB-933E-57217212E4FE}"/>
                  </a:ext>
                </a:extLst>
              </p14:cNvPr>
              <p14:cNvContentPartPr/>
              <p14:nvPr/>
            </p14:nvContentPartPr>
            <p14:xfrm>
              <a:off x="4385742" y="5300474"/>
              <a:ext cx="335880" cy="195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A504833-D4B9-4ADB-933E-57217212E4F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367742" y="5264474"/>
                <a:ext cx="3715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2432F16-9959-403B-B720-85BA96140EE9}"/>
                  </a:ext>
                </a:extLst>
              </p14:cNvPr>
              <p14:cNvContentPartPr/>
              <p14:nvPr/>
            </p14:nvContentPartPr>
            <p14:xfrm>
              <a:off x="4911342" y="5292554"/>
              <a:ext cx="455400" cy="257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2432F16-9959-403B-B720-85BA96140EE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893702" y="5256554"/>
                <a:ext cx="4910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F6759DE-B16F-4BF9-96ED-FEA13E39C543}"/>
                  </a:ext>
                </a:extLst>
              </p14:cNvPr>
              <p14:cNvContentPartPr/>
              <p14:nvPr/>
            </p14:nvContentPartPr>
            <p14:xfrm>
              <a:off x="5476902" y="5239274"/>
              <a:ext cx="299160" cy="314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F6759DE-B16F-4BF9-96ED-FEA13E39C54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459262" y="5203634"/>
                <a:ext cx="33480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C08AEDC-C2CF-471F-98F3-D08105741B7D}"/>
                  </a:ext>
                </a:extLst>
              </p14:cNvPr>
              <p14:cNvContentPartPr/>
              <p14:nvPr/>
            </p14:nvContentPartPr>
            <p14:xfrm>
              <a:off x="6884142" y="2944994"/>
              <a:ext cx="549000" cy="3524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C08AEDC-C2CF-471F-98F3-D08105741B7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866142" y="2909354"/>
                <a:ext cx="5846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8007607-A2D5-4A1B-9839-A61F2E978313}"/>
                  </a:ext>
                </a:extLst>
              </p14:cNvPr>
              <p14:cNvContentPartPr/>
              <p14:nvPr/>
            </p14:nvContentPartPr>
            <p14:xfrm>
              <a:off x="8590902" y="3375914"/>
              <a:ext cx="192600" cy="3225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8007607-A2D5-4A1B-9839-A61F2E97831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573262" y="3340274"/>
                <a:ext cx="2282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CA3C3BE-51D4-48AE-B79A-7BBA57E43E0F}"/>
                  </a:ext>
                </a:extLst>
              </p14:cNvPr>
              <p14:cNvContentPartPr/>
              <p14:nvPr/>
            </p14:nvContentPartPr>
            <p14:xfrm>
              <a:off x="6077022" y="5071154"/>
              <a:ext cx="354240" cy="321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CA3C3BE-51D4-48AE-B79A-7BBA57E43E0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059022" y="5035154"/>
                <a:ext cx="3898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E047677-BEB2-4626-A772-B9E05A0941E0}"/>
                  </a:ext>
                </a:extLst>
              </p14:cNvPr>
              <p14:cNvContentPartPr/>
              <p14:nvPr/>
            </p14:nvContentPartPr>
            <p14:xfrm>
              <a:off x="5987022" y="5011754"/>
              <a:ext cx="406800" cy="79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E047677-BEB2-4626-A772-B9E05A0941E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969382" y="4975754"/>
                <a:ext cx="4424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C2CC928-064D-4F51-9EBD-23CCA1546726}"/>
                  </a:ext>
                </a:extLst>
              </p14:cNvPr>
              <p14:cNvContentPartPr/>
              <p14:nvPr/>
            </p14:nvContentPartPr>
            <p14:xfrm>
              <a:off x="6180702" y="5404514"/>
              <a:ext cx="327240" cy="90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C2CC928-064D-4F51-9EBD-23CCA154672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162702" y="5368514"/>
                <a:ext cx="3628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AF968F6-8200-46B9-A5F6-9DFB74B60A32}"/>
                  </a:ext>
                </a:extLst>
              </p14:cNvPr>
              <p14:cNvContentPartPr/>
              <p14:nvPr/>
            </p14:nvContentPartPr>
            <p14:xfrm>
              <a:off x="6268542" y="5601434"/>
              <a:ext cx="403200" cy="168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AF968F6-8200-46B9-A5F6-9DFB74B60A3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250902" y="5565794"/>
                <a:ext cx="4388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75F7BE5-A833-4C7C-9160-138E61C2E61D}"/>
                  </a:ext>
                </a:extLst>
              </p14:cNvPr>
              <p14:cNvContentPartPr/>
              <p14:nvPr/>
            </p14:nvContentPartPr>
            <p14:xfrm>
              <a:off x="6629262" y="4949834"/>
              <a:ext cx="273960" cy="573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75F7BE5-A833-4C7C-9160-138E61C2E61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611262" y="4914194"/>
                <a:ext cx="30960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668C4C1-CC1C-4E9E-86A5-460142A64B3D}"/>
                  </a:ext>
                </a:extLst>
              </p14:cNvPr>
              <p14:cNvContentPartPr/>
              <p14:nvPr/>
            </p14:nvContentPartPr>
            <p14:xfrm>
              <a:off x="5880822" y="5090594"/>
              <a:ext cx="120960" cy="6890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668C4C1-CC1C-4E9E-86A5-460142A64B3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863182" y="5054594"/>
                <a:ext cx="15660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0B75750-4201-4B78-AE8C-113A41D71DBB}"/>
                  </a:ext>
                </a:extLst>
              </p14:cNvPr>
              <p14:cNvContentPartPr/>
              <p14:nvPr/>
            </p14:nvContentPartPr>
            <p14:xfrm>
              <a:off x="7033542" y="5139554"/>
              <a:ext cx="382320" cy="307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0B75750-4201-4B78-AE8C-113A41D71DB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015902" y="5103914"/>
                <a:ext cx="4179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7A833F-17CB-4FEC-8B35-37BAFBA0C4DC}"/>
                  </a:ext>
                </a:extLst>
              </p14:cNvPr>
              <p14:cNvContentPartPr/>
              <p14:nvPr/>
            </p14:nvContentPartPr>
            <p14:xfrm>
              <a:off x="7780902" y="5512154"/>
              <a:ext cx="274680" cy="270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7A833F-17CB-4FEC-8B35-37BAFBA0C4D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763262" y="5476154"/>
                <a:ext cx="3103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39643C6-67CD-4E8F-850B-F8A99723173A}"/>
                  </a:ext>
                </a:extLst>
              </p14:cNvPr>
              <p14:cNvContentPartPr/>
              <p14:nvPr/>
            </p14:nvContentPartPr>
            <p14:xfrm>
              <a:off x="7763262" y="5715194"/>
              <a:ext cx="183600" cy="35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39643C6-67CD-4E8F-850B-F8A99723173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745622" y="5679194"/>
                <a:ext cx="2192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2423004-335F-4F09-94B3-8E1DE2F95051}"/>
                  </a:ext>
                </a:extLst>
              </p14:cNvPr>
              <p14:cNvContentPartPr/>
              <p14:nvPr/>
            </p14:nvContentPartPr>
            <p14:xfrm>
              <a:off x="8360502" y="5204714"/>
              <a:ext cx="17280" cy="1951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2423004-335F-4F09-94B3-8E1DE2F9505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342502" y="5169074"/>
                <a:ext cx="529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DA2E2DB-119D-4B3D-A9CE-AF2FD11907C8}"/>
                  </a:ext>
                </a:extLst>
              </p14:cNvPr>
              <p14:cNvContentPartPr/>
              <p14:nvPr/>
            </p14:nvContentPartPr>
            <p14:xfrm>
              <a:off x="8308302" y="5539874"/>
              <a:ext cx="272880" cy="518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DA2E2DB-119D-4B3D-A9CE-AF2FD11907C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290662" y="5504234"/>
                <a:ext cx="3085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0AB9B5C-C087-4519-82AE-DCC113232E40}"/>
                  </a:ext>
                </a:extLst>
              </p14:cNvPr>
              <p14:cNvContentPartPr/>
              <p14:nvPr/>
            </p14:nvContentPartPr>
            <p14:xfrm>
              <a:off x="8308302" y="5869994"/>
              <a:ext cx="377640" cy="282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0AB9B5C-C087-4519-82AE-DCC113232E4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290662" y="5834354"/>
                <a:ext cx="4132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A5E8FFF-DCEC-4103-A312-591C5A182AF5}"/>
                  </a:ext>
                </a:extLst>
              </p14:cNvPr>
              <p14:cNvContentPartPr/>
              <p14:nvPr/>
            </p14:nvContentPartPr>
            <p14:xfrm>
              <a:off x="8783142" y="5465714"/>
              <a:ext cx="285480" cy="471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A5E8FFF-DCEC-4103-A312-591C5A182AF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765502" y="5430074"/>
                <a:ext cx="3211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92D6381-F1B9-4AFE-B5A3-2285740D4A4E}"/>
                  </a:ext>
                </a:extLst>
              </p14:cNvPr>
              <p14:cNvContentPartPr/>
              <p14:nvPr/>
            </p14:nvContentPartPr>
            <p14:xfrm>
              <a:off x="9293262" y="5099234"/>
              <a:ext cx="44280" cy="1933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92D6381-F1B9-4AFE-B5A3-2285740D4A4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275262" y="5063234"/>
                <a:ext cx="799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E7968B4-D861-4F58-8F4C-6A08346B4FBE}"/>
                  </a:ext>
                </a:extLst>
              </p14:cNvPr>
              <p14:cNvContentPartPr/>
              <p14:nvPr/>
            </p14:nvContentPartPr>
            <p14:xfrm>
              <a:off x="9240342" y="5389034"/>
              <a:ext cx="246960" cy="27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E7968B4-D861-4F58-8F4C-6A08346B4FB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222702" y="5353034"/>
                <a:ext cx="282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14366BA-7CCD-4549-AF4C-1F811329CC7A}"/>
                  </a:ext>
                </a:extLst>
              </p14:cNvPr>
              <p14:cNvContentPartPr/>
              <p14:nvPr/>
            </p14:nvContentPartPr>
            <p14:xfrm>
              <a:off x="9354822" y="5605754"/>
              <a:ext cx="403560" cy="262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14366BA-7CCD-4549-AF4C-1F811329CC7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336822" y="5569754"/>
                <a:ext cx="4392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CDA93E5-7B2E-4799-B461-CA5081E5A397}"/>
                  </a:ext>
                </a:extLst>
              </p14:cNvPr>
              <p14:cNvContentPartPr/>
              <p14:nvPr/>
            </p14:nvContentPartPr>
            <p14:xfrm>
              <a:off x="9643902" y="5097794"/>
              <a:ext cx="273240" cy="3150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CDA93E5-7B2E-4799-B461-CA5081E5A39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625902" y="5061794"/>
                <a:ext cx="3088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2212BA0-F3D5-419A-9865-7E8309C42237}"/>
                  </a:ext>
                </a:extLst>
              </p14:cNvPr>
              <p14:cNvContentPartPr/>
              <p14:nvPr/>
            </p14:nvContentPartPr>
            <p14:xfrm>
              <a:off x="10012902" y="5125514"/>
              <a:ext cx="161640" cy="266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2212BA0-F3D5-419A-9865-7E8309C4223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995262" y="5089874"/>
                <a:ext cx="1972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5A1A5BC-E9A9-4F1B-8CE7-85AC79A56B39}"/>
                  </a:ext>
                </a:extLst>
              </p14:cNvPr>
              <p14:cNvContentPartPr/>
              <p14:nvPr/>
            </p14:nvContentPartPr>
            <p14:xfrm>
              <a:off x="10260942" y="5039474"/>
              <a:ext cx="247680" cy="334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5A1A5BC-E9A9-4F1B-8CE7-85AC79A56B3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242942" y="5003474"/>
                <a:ext cx="2833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2800C1C-0DC2-4160-A6FA-A51F1A629B04}"/>
                  </a:ext>
                </a:extLst>
              </p14:cNvPr>
              <p14:cNvContentPartPr/>
              <p14:nvPr/>
            </p14:nvContentPartPr>
            <p14:xfrm>
              <a:off x="10832262" y="4887914"/>
              <a:ext cx="311040" cy="316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2800C1C-0DC2-4160-A6FA-A51F1A629B0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814622" y="4852274"/>
                <a:ext cx="3466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5D790B4-39B9-46CC-80DC-91CA2543B99F}"/>
                  </a:ext>
                </a:extLst>
              </p14:cNvPr>
              <p14:cNvContentPartPr/>
              <p14:nvPr/>
            </p14:nvContentPartPr>
            <p14:xfrm>
              <a:off x="10796622" y="4836794"/>
              <a:ext cx="282240" cy="781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5D790B4-39B9-46CC-80DC-91CA2543B99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778982" y="4800794"/>
                <a:ext cx="3178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977486B-782B-4DA3-90E3-53069E1A15F8}"/>
                  </a:ext>
                </a:extLst>
              </p14:cNvPr>
              <p14:cNvContentPartPr/>
              <p14:nvPr/>
            </p14:nvContentPartPr>
            <p14:xfrm>
              <a:off x="10822902" y="5221634"/>
              <a:ext cx="407160" cy="799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977486B-782B-4DA3-90E3-53069E1A15F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804902" y="5185994"/>
                <a:ext cx="4428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D363930-20D4-47F6-84D3-CAFF046DA0BD}"/>
                  </a:ext>
                </a:extLst>
              </p14:cNvPr>
              <p14:cNvContentPartPr/>
              <p14:nvPr/>
            </p14:nvContentPartPr>
            <p14:xfrm>
              <a:off x="10946022" y="5371754"/>
              <a:ext cx="476280" cy="207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D363930-20D4-47F6-84D3-CAFF046DA0B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928382" y="5336114"/>
                <a:ext cx="5119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400F024-CB67-48C4-80ED-296DD1C7F23C}"/>
                  </a:ext>
                </a:extLst>
              </p14:cNvPr>
              <p14:cNvContentPartPr/>
              <p14:nvPr/>
            </p14:nvContentPartPr>
            <p14:xfrm>
              <a:off x="11280102" y="4765154"/>
              <a:ext cx="325800" cy="5637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400F024-CB67-48C4-80ED-296DD1C7F23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262462" y="4729154"/>
                <a:ext cx="36144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B29DEE6-2123-4176-9CF9-FDED468DBC1D}"/>
                  </a:ext>
                </a:extLst>
              </p14:cNvPr>
              <p14:cNvContentPartPr/>
              <p14:nvPr/>
            </p14:nvContentPartPr>
            <p14:xfrm>
              <a:off x="10549662" y="4800434"/>
              <a:ext cx="154440" cy="6865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B29DEE6-2123-4176-9CF9-FDED468DBC1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532022" y="4764434"/>
                <a:ext cx="19008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84BF70C-7216-44E4-8382-44A8BCD83DE0}"/>
                  </a:ext>
                </a:extLst>
              </p14:cNvPr>
              <p14:cNvContentPartPr/>
              <p14:nvPr/>
            </p14:nvContentPartPr>
            <p14:xfrm>
              <a:off x="11737302" y="4808714"/>
              <a:ext cx="326160" cy="273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84BF70C-7216-44E4-8382-44A8BCD83DE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719662" y="4772714"/>
                <a:ext cx="361800" cy="3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32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59C7151-5D4F-4595-9077-6C744E75BE97}"/>
                  </a:ext>
                </a:extLst>
              </p14:cNvPr>
              <p14:cNvContentPartPr/>
              <p14:nvPr/>
            </p14:nvContentPartPr>
            <p14:xfrm>
              <a:off x="1256747" y="1555394"/>
              <a:ext cx="511560" cy="18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59C7151-5D4F-4595-9077-6C744E75BE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9107" y="1519754"/>
                <a:ext cx="5472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24045D0-11DE-4C8C-BB57-E812801AC75C}"/>
                  </a:ext>
                </a:extLst>
              </p14:cNvPr>
              <p14:cNvContentPartPr/>
              <p14:nvPr/>
            </p14:nvContentPartPr>
            <p14:xfrm>
              <a:off x="1212827" y="1837274"/>
              <a:ext cx="512640" cy="18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24045D0-11DE-4C8C-BB57-E812801AC7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5187" y="1801274"/>
                <a:ext cx="5482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9AE830E-F51D-463E-9E00-18A0E00E21D3}"/>
                  </a:ext>
                </a:extLst>
              </p14:cNvPr>
              <p14:cNvContentPartPr/>
              <p14:nvPr/>
            </p14:nvContentPartPr>
            <p14:xfrm>
              <a:off x="2435027" y="1419674"/>
              <a:ext cx="4033080" cy="383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9AE830E-F51D-463E-9E00-18A0E00E21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7387" y="1383674"/>
                <a:ext cx="40687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E26B12B-1D06-44C6-8480-24B44FEDA9E3}"/>
                  </a:ext>
                </a:extLst>
              </p14:cNvPr>
              <p14:cNvContentPartPr/>
              <p14:nvPr/>
            </p14:nvContentPartPr>
            <p14:xfrm>
              <a:off x="4114427" y="1967234"/>
              <a:ext cx="719640" cy="524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E26B12B-1D06-44C6-8480-24B44FEDA9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96427" y="1931234"/>
                <a:ext cx="75528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92E5296-BAB9-4329-9B9F-17C64710143E}"/>
                  </a:ext>
                </a:extLst>
              </p14:cNvPr>
              <p14:cNvContentPartPr/>
              <p14:nvPr/>
            </p14:nvContentPartPr>
            <p14:xfrm>
              <a:off x="2452667" y="1072274"/>
              <a:ext cx="69840" cy="360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92E5296-BAB9-4329-9B9F-17C6471014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35027" y="1036634"/>
                <a:ext cx="1054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B370661-6F74-480C-8D5E-E4DDB56FBE04}"/>
                  </a:ext>
                </a:extLst>
              </p14:cNvPr>
              <p14:cNvContentPartPr/>
              <p14:nvPr/>
            </p14:nvContentPartPr>
            <p14:xfrm>
              <a:off x="2769107" y="1185674"/>
              <a:ext cx="339480" cy="19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B370661-6F74-480C-8D5E-E4DDB56FBE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51467" y="1149674"/>
                <a:ext cx="3751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A504833-D4B9-4ADB-933E-57217212E4FE}"/>
                  </a:ext>
                </a:extLst>
              </p14:cNvPr>
              <p14:cNvContentPartPr/>
              <p14:nvPr/>
            </p14:nvContentPartPr>
            <p14:xfrm>
              <a:off x="3374627" y="957074"/>
              <a:ext cx="335880" cy="195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A504833-D4B9-4ADB-933E-57217212E4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56627" y="921074"/>
                <a:ext cx="3715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2432F16-9959-403B-B720-85BA96140EE9}"/>
                  </a:ext>
                </a:extLst>
              </p14:cNvPr>
              <p14:cNvContentPartPr/>
              <p14:nvPr/>
            </p14:nvContentPartPr>
            <p14:xfrm>
              <a:off x="3900227" y="949154"/>
              <a:ext cx="455400" cy="257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2432F16-9959-403B-B720-85BA96140E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82587" y="913154"/>
                <a:ext cx="4910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F6759DE-B16F-4BF9-96ED-FEA13E39C543}"/>
                  </a:ext>
                </a:extLst>
              </p14:cNvPr>
              <p14:cNvContentPartPr/>
              <p14:nvPr/>
            </p14:nvContentPartPr>
            <p14:xfrm>
              <a:off x="4465787" y="895874"/>
              <a:ext cx="299160" cy="314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F6759DE-B16F-4BF9-96ED-FEA13E39C5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48147" y="860234"/>
                <a:ext cx="33480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CA3C3BE-51D4-48AE-B79A-7BBA57E43E0F}"/>
                  </a:ext>
                </a:extLst>
              </p14:cNvPr>
              <p14:cNvContentPartPr/>
              <p14:nvPr/>
            </p14:nvContentPartPr>
            <p14:xfrm>
              <a:off x="5065907" y="727754"/>
              <a:ext cx="354240" cy="321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CA3C3BE-51D4-48AE-B79A-7BBA57E43E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47907" y="691754"/>
                <a:ext cx="3898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E047677-BEB2-4626-A772-B9E05A0941E0}"/>
                  </a:ext>
                </a:extLst>
              </p14:cNvPr>
              <p14:cNvContentPartPr/>
              <p14:nvPr/>
            </p14:nvContentPartPr>
            <p14:xfrm>
              <a:off x="4975907" y="668354"/>
              <a:ext cx="406800" cy="79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E047677-BEB2-4626-A772-B9E05A0941E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58267" y="632354"/>
                <a:ext cx="4424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C2CC928-064D-4F51-9EBD-23CCA1546726}"/>
                  </a:ext>
                </a:extLst>
              </p14:cNvPr>
              <p14:cNvContentPartPr/>
              <p14:nvPr/>
            </p14:nvContentPartPr>
            <p14:xfrm>
              <a:off x="5169587" y="1061114"/>
              <a:ext cx="327240" cy="90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C2CC928-064D-4F51-9EBD-23CCA15467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51587" y="1025114"/>
                <a:ext cx="3628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AF968F6-8200-46B9-A5F6-9DFB74B60A32}"/>
                  </a:ext>
                </a:extLst>
              </p14:cNvPr>
              <p14:cNvContentPartPr/>
              <p14:nvPr/>
            </p14:nvContentPartPr>
            <p14:xfrm>
              <a:off x="5257427" y="1258034"/>
              <a:ext cx="403200" cy="168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AF968F6-8200-46B9-A5F6-9DFB74B60A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39787" y="1222394"/>
                <a:ext cx="4388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75F7BE5-A833-4C7C-9160-138E61C2E61D}"/>
                  </a:ext>
                </a:extLst>
              </p14:cNvPr>
              <p14:cNvContentPartPr/>
              <p14:nvPr/>
            </p14:nvContentPartPr>
            <p14:xfrm>
              <a:off x="5618147" y="606434"/>
              <a:ext cx="273960" cy="573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75F7BE5-A833-4C7C-9160-138E61C2E6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00147" y="570794"/>
                <a:ext cx="30960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668C4C1-CC1C-4E9E-86A5-460142A64B3D}"/>
                  </a:ext>
                </a:extLst>
              </p14:cNvPr>
              <p14:cNvContentPartPr/>
              <p14:nvPr/>
            </p14:nvContentPartPr>
            <p14:xfrm>
              <a:off x="4869707" y="747194"/>
              <a:ext cx="120960" cy="6890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668C4C1-CC1C-4E9E-86A5-460142A64B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52067" y="711194"/>
                <a:ext cx="15660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0B75750-4201-4B78-AE8C-113A41D71DBB}"/>
                  </a:ext>
                </a:extLst>
              </p14:cNvPr>
              <p14:cNvContentPartPr/>
              <p14:nvPr/>
            </p14:nvContentPartPr>
            <p14:xfrm>
              <a:off x="6022427" y="796154"/>
              <a:ext cx="382320" cy="307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0B75750-4201-4B78-AE8C-113A41D71DB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04787" y="760514"/>
                <a:ext cx="4179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7A833F-17CB-4FEC-8B35-37BAFBA0C4DC}"/>
                  </a:ext>
                </a:extLst>
              </p14:cNvPr>
              <p14:cNvContentPartPr/>
              <p14:nvPr/>
            </p14:nvContentPartPr>
            <p14:xfrm>
              <a:off x="6769787" y="1168754"/>
              <a:ext cx="274680" cy="270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7A833F-17CB-4FEC-8B35-37BAFBA0C4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52147" y="1132754"/>
                <a:ext cx="3103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39643C6-67CD-4E8F-850B-F8A99723173A}"/>
                  </a:ext>
                </a:extLst>
              </p14:cNvPr>
              <p14:cNvContentPartPr/>
              <p14:nvPr/>
            </p14:nvContentPartPr>
            <p14:xfrm>
              <a:off x="6752147" y="1371794"/>
              <a:ext cx="183600" cy="35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39643C6-67CD-4E8F-850B-F8A99723173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34507" y="1335794"/>
                <a:ext cx="2192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2423004-335F-4F09-94B3-8E1DE2F95051}"/>
                  </a:ext>
                </a:extLst>
              </p14:cNvPr>
              <p14:cNvContentPartPr/>
              <p14:nvPr/>
            </p14:nvContentPartPr>
            <p14:xfrm>
              <a:off x="7349387" y="861314"/>
              <a:ext cx="17280" cy="1951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2423004-335F-4F09-94B3-8E1DE2F9505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31387" y="825674"/>
                <a:ext cx="529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DA2E2DB-119D-4B3D-A9CE-AF2FD11907C8}"/>
                  </a:ext>
                </a:extLst>
              </p14:cNvPr>
              <p14:cNvContentPartPr/>
              <p14:nvPr/>
            </p14:nvContentPartPr>
            <p14:xfrm>
              <a:off x="7297187" y="1196474"/>
              <a:ext cx="272880" cy="518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DA2E2DB-119D-4B3D-A9CE-AF2FD11907C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79547" y="1160834"/>
                <a:ext cx="3085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0AB9B5C-C087-4519-82AE-DCC113232E40}"/>
                  </a:ext>
                </a:extLst>
              </p14:cNvPr>
              <p14:cNvContentPartPr/>
              <p14:nvPr/>
            </p14:nvContentPartPr>
            <p14:xfrm>
              <a:off x="7297187" y="1526594"/>
              <a:ext cx="377640" cy="282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0AB9B5C-C087-4519-82AE-DCC113232E4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79547" y="1490954"/>
                <a:ext cx="4132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A5E8FFF-DCEC-4103-A312-591C5A182AF5}"/>
                  </a:ext>
                </a:extLst>
              </p14:cNvPr>
              <p14:cNvContentPartPr/>
              <p14:nvPr/>
            </p14:nvContentPartPr>
            <p14:xfrm>
              <a:off x="7772027" y="1122314"/>
              <a:ext cx="285480" cy="471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A5E8FFF-DCEC-4103-A312-591C5A182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54387" y="1086674"/>
                <a:ext cx="3211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92D6381-F1B9-4AFE-B5A3-2285740D4A4E}"/>
                  </a:ext>
                </a:extLst>
              </p14:cNvPr>
              <p14:cNvContentPartPr/>
              <p14:nvPr/>
            </p14:nvContentPartPr>
            <p14:xfrm>
              <a:off x="8282147" y="755834"/>
              <a:ext cx="44280" cy="1933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92D6381-F1B9-4AFE-B5A3-2285740D4A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64147" y="719834"/>
                <a:ext cx="799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E7968B4-D861-4F58-8F4C-6A08346B4FBE}"/>
                  </a:ext>
                </a:extLst>
              </p14:cNvPr>
              <p14:cNvContentPartPr/>
              <p14:nvPr/>
            </p14:nvContentPartPr>
            <p14:xfrm>
              <a:off x="8229227" y="1045634"/>
              <a:ext cx="246960" cy="27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E7968B4-D861-4F58-8F4C-6A08346B4F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11587" y="1009634"/>
                <a:ext cx="282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14366BA-7CCD-4549-AF4C-1F811329CC7A}"/>
                  </a:ext>
                </a:extLst>
              </p14:cNvPr>
              <p14:cNvContentPartPr/>
              <p14:nvPr/>
            </p14:nvContentPartPr>
            <p14:xfrm>
              <a:off x="8343707" y="1262354"/>
              <a:ext cx="403560" cy="262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14366BA-7CCD-4549-AF4C-1F811329CC7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25707" y="1226354"/>
                <a:ext cx="4392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CDA93E5-7B2E-4799-B461-CA5081E5A397}"/>
                  </a:ext>
                </a:extLst>
              </p14:cNvPr>
              <p14:cNvContentPartPr/>
              <p14:nvPr/>
            </p14:nvContentPartPr>
            <p14:xfrm>
              <a:off x="8632787" y="754394"/>
              <a:ext cx="273240" cy="3150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CDA93E5-7B2E-4799-B461-CA5081E5A39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14787" y="718394"/>
                <a:ext cx="3088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2212BA0-F3D5-419A-9865-7E8309C42237}"/>
                  </a:ext>
                </a:extLst>
              </p14:cNvPr>
              <p14:cNvContentPartPr/>
              <p14:nvPr/>
            </p14:nvContentPartPr>
            <p14:xfrm>
              <a:off x="9001787" y="782114"/>
              <a:ext cx="161640" cy="266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2212BA0-F3D5-419A-9865-7E8309C4223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84147" y="746474"/>
                <a:ext cx="1972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5A1A5BC-E9A9-4F1B-8CE7-85AC79A56B39}"/>
                  </a:ext>
                </a:extLst>
              </p14:cNvPr>
              <p14:cNvContentPartPr/>
              <p14:nvPr/>
            </p14:nvContentPartPr>
            <p14:xfrm>
              <a:off x="9249827" y="696074"/>
              <a:ext cx="247680" cy="334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5A1A5BC-E9A9-4F1B-8CE7-85AC79A56B3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31827" y="660074"/>
                <a:ext cx="2833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2800C1C-0DC2-4160-A6FA-A51F1A629B04}"/>
                  </a:ext>
                </a:extLst>
              </p14:cNvPr>
              <p14:cNvContentPartPr/>
              <p14:nvPr/>
            </p14:nvContentPartPr>
            <p14:xfrm>
              <a:off x="9821147" y="544514"/>
              <a:ext cx="311040" cy="316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2800C1C-0DC2-4160-A6FA-A51F1A629B0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03507" y="508874"/>
                <a:ext cx="3466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5D790B4-39B9-46CC-80DC-91CA2543B99F}"/>
                  </a:ext>
                </a:extLst>
              </p14:cNvPr>
              <p14:cNvContentPartPr/>
              <p14:nvPr/>
            </p14:nvContentPartPr>
            <p14:xfrm>
              <a:off x="9785507" y="493394"/>
              <a:ext cx="282240" cy="781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5D790B4-39B9-46CC-80DC-91CA2543B99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67867" y="457394"/>
                <a:ext cx="3178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977486B-782B-4DA3-90E3-53069E1A15F8}"/>
                  </a:ext>
                </a:extLst>
              </p14:cNvPr>
              <p14:cNvContentPartPr/>
              <p14:nvPr/>
            </p14:nvContentPartPr>
            <p14:xfrm>
              <a:off x="9811787" y="878234"/>
              <a:ext cx="407160" cy="799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977486B-782B-4DA3-90E3-53069E1A15F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93787" y="842594"/>
                <a:ext cx="4428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D363930-20D4-47F6-84D3-CAFF046DA0BD}"/>
                  </a:ext>
                </a:extLst>
              </p14:cNvPr>
              <p14:cNvContentPartPr/>
              <p14:nvPr/>
            </p14:nvContentPartPr>
            <p14:xfrm>
              <a:off x="9934907" y="1028354"/>
              <a:ext cx="476280" cy="207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D363930-20D4-47F6-84D3-CAFF046DA0B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917267" y="992714"/>
                <a:ext cx="5119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400F024-CB67-48C4-80ED-296DD1C7F23C}"/>
                  </a:ext>
                </a:extLst>
              </p14:cNvPr>
              <p14:cNvContentPartPr/>
              <p14:nvPr/>
            </p14:nvContentPartPr>
            <p14:xfrm>
              <a:off x="10268987" y="421754"/>
              <a:ext cx="325800" cy="5637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400F024-CB67-48C4-80ED-296DD1C7F23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51347" y="385754"/>
                <a:ext cx="36144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B29DEE6-2123-4176-9CF9-FDED468DBC1D}"/>
                  </a:ext>
                </a:extLst>
              </p14:cNvPr>
              <p14:cNvContentPartPr/>
              <p14:nvPr/>
            </p14:nvContentPartPr>
            <p14:xfrm>
              <a:off x="9538547" y="457034"/>
              <a:ext cx="154440" cy="6865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B29DEE6-2123-4176-9CF9-FDED468DBC1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520907" y="421034"/>
                <a:ext cx="19008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84BF70C-7216-44E4-8382-44A8BCD83DE0}"/>
                  </a:ext>
                </a:extLst>
              </p14:cNvPr>
              <p14:cNvContentPartPr/>
              <p14:nvPr/>
            </p14:nvContentPartPr>
            <p14:xfrm>
              <a:off x="10726187" y="465314"/>
              <a:ext cx="326160" cy="273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84BF70C-7216-44E4-8382-44A8BCD83DE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708547" y="429314"/>
                <a:ext cx="3618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84B7064-D88B-46F3-91B6-9F76D88220A2}"/>
                  </a:ext>
                </a:extLst>
              </p14:cNvPr>
              <p14:cNvContentPartPr/>
              <p14:nvPr/>
            </p14:nvContentPartPr>
            <p14:xfrm>
              <a:off x="9759102" y="1371018"/>
              <a:ext cx="669600" cy="838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84B7064-D88B-46F3-91B6-9F76D88220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741462" y="1335018"/>
                <a:ext cx="705240" cy="9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007190E-38DE-4E7F-A8C7-D1F94F96CD93}"/>
                  </a:ext>
                </a:extLst>
              </p14:cNvPr>
              <p14:cNvContentPartPr/>
              <p14:nvPr/>
            </p14:nvContentPartPr>
            <p14:xfrm>
              <a:off x="10612302" y="2192178"/>
              <a:ext cx="500760" cy="5288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007190E-38DE-4E7F-A8C7-D1F94F96CD9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594302" y="2156538"/>
                <a:ext cx="53640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2FBCA33-56AD-401A-850C-77135D7C0837}"/>
                  </a:ext>
                </a:extLst>
              </p14:cNvPr>
              <p14:cNvContentPartPr/>
              <p14:nvPr/>
            </p14:nvContentPartPr>
            <p14:xfrm>
              <a:off x="11095782" y="2088138"/>
              <a:ext cx="375840" cy="404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2FBCA33-56AD-401A-850C-77135D7C083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077782" y="2052138"/>
                <a:ext cx="41148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F20052A-D120-4FA1-A99D-05E1961203BE}"/>
                  </a:ext>
                </a:extLst>
              </p14:cNvPr>
              <p14:cNvContentPartPr/>
              <p14:nvPr/>
            </p14:nvContentPartPr>
            <p14:xfrm>
              <a:off x="905262" y="3359298"/>
              <a:ext cx="655560" cy="4622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F20052A-D120-4FA1-A99D-05E1961203B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87262" y="3323298"/>
                <a:ext cx="6912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B890312-FEC3-4AC0-B850-F0FB8CC1C65A}"/>
                  </a:ext>
                </a:extLst>
              </p14:cNvPr>
              <p14:cNvContentPartPr/>
              <p14:nvPr/>
            </p14:nvContentPartPr>
            <p14:xfrm>
              <a:off x="1898862" y="3357498"/>
              <a:ext cx="389880" cy="4305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B890312-FEC3-4AC0-B850-F0FB8CC1C65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80862" y="3321858"/>
                <a:ext cx="42552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A5F7CB6-A7F8-472F-A7A3-6F6E23C5D6D4}"/>
                  </a:ext>
                </a:extLst>
              </p14:cNvPr>
              <p14:cNvContentPartPr/>
              <p14:nvPr/>
            </p14:nvContentPartPr>
            <p14:xfrm>
              <a:off x="2523102" y="3376938"/>
              <a:ext cx="514800" cy="788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A5F7CB6-A7F8-472F-A7A3-6F6E23C5D6D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05462" y="3340938"/>
                <a:ext cx="5504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7073EDA-DC6F-4A2D-84C6-2E3B9B492B7F}"/>
                  </a:ext>
                </a:extLst>
              </p14:cNvPr>
              <p14:cNvContentPartPr/>
              <p14:nvPr/>
            </p14:nvContentPartPr>
            <p14:xfrm>
              <a:off x="2593302" y="3640818"/>
              <a:ext cx="505080" cy="518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7073EDA-DC6F-4A2D-84C6-2E3B9B492B7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75302" y="3604818"/>
                <a:ext cx="5407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49F6007-7C7F-43F8-9382-38DB60505BBE}"/>
                  </a:ext>
                </a:extLst>
              </p14:cNvPr>
              <p14:cNvContentPartPr/>
              <p14:nvPr/>
            </p14:nvContentPartPr>
            <p14:xfrm>
              <a:off x="3789222" y="2986338"/>
              <a:ext cx="482760" cy="4813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49F6007-7C7F-43F8-9382-38DB60505BB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71222" y="2950338"/>
                <a:ext cx="5184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76B414-3917-4330-9054-B3BAF14CB1E1}"/>
                  </a:ext>
                </a:extLst>
              </p14:cNvPr>
              <p14:cNvContentPartPr/>
              <p14:nvPr/>
            </p14:nvContentPartPr>
            <p14:xfrm>
              <a:off x="3806862" y="2917578"/>
              <a:ext cx="498600" cy="1159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76B414-3917-4330-9054-B3BAF14CB1E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788862" y="2881578"/>
                <a:ext cx="5342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ACBD19B-89BD-4033-B587-4FC8226AC54D}"/>
                  </a:ext>
                </a:extLst>
              </p14:cNvPr>
              <p14:cNvContentPartPr/>
              <p14:nvPr/>
            </p14:nvContentPartPr>
            <p14:xfrm>
              <a:off x="3797862" y="3525618"/>
              <a:ext cx="445680" cy="1497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ACBD19B-89BD-4033-B587-4FC8226AC54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780222" y="3489618"/>
                <a:ext cx="4813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51E2FC0-BC03-4986-9B5D-33DCE29E5924}"/>
                  </a:ext>
                </a:extLst>
              </p14:cNvPr>
              <p14:cNvContentPartPr/>
              <p14:nvPr/>
            </p14:nvContentPartPr>
            <p14:xfrm>
              <a:off x="3806862" y="3840978"/>
              <a:ext cx="656280" cy="2300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51E2FC0-BC03-4986-9B5D-33DCE29E592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88862" y="3804978"/>
                <a:ext cx="6919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3704EAA-6842-4FF1-AD40-4A13AA2CABE8}"/>
                  </a:ext>
                </a:extLst>
              </p14:cNvPr>
              <p14:cNvContentPartPr/>
              <p14:nvPr/>
            </p14:nvContentPartPr>
            <p14:xfrm>
              <a:off x="4685982" y="2883378"/>
              <a:ext cx="565560" cy="5241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3704EAA-6842-4FF1-AD40-4A13AA2CABE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67982" y="2847378"/>
                <a:ext cx="60120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5A85F1B-1569-4B00-802B-7C3F7CEA4A11}"/>
                  </a:ext>
                </a:extLst>
              </p14:cNvPr>
              <p14:cNvContentPartPr/>
              <p14:nvPr/>
            </p14:nvContentPartPr>
            <p14:xfrm>
              <a:off x="5123382" y="2558298"/>
              <a:ext cx="169560" cy="7149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5A85F1B-1569-4B00-802B-7C3F7CEA4A1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105742" y="2522298"/>
                <a:ext cx="20520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8B31590-DBF6-43B7-846A-0967296262A6}"/>
                  </a:ext>
                </a:extLst>
              </p14:cNvPr>
              <p14:cNvContentPartPr/>
              <p14:nvPr/>
            </p14:nvContentPartPr>
            <p14:xfrm>
              <a:off x="2142582" y="3041778"/>
              <a:ext cx="126000" cy="8262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8B31590-DBF6-43B7-846A-0967296262A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24582" y="3005778"/>
                <a:ext cx="16164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C18D4F-B506-49BD-BC7F-63465CD467FD}"/>
                  </a:ext>
                </a:extLst>
              </p14:cNvPr>
              <p14:cNvContentPartPr/>
              <p14:nvPr/>
            </p14:nvContentPartPr>
            <p14:xfrm>
              <a:off x="1415382" y="4545138"/>
              <a:ext cx="665280" cy="5562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C18D4F-B506-49BD-BC7F-63465CD467F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97382" y="4509138"/>
                <a:ext cx="70092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B8ED23D-1987-4497-BBA3-6F1B17C5D555}"/>
                  </a:ext>
                </a:extLst>
              </p14:cNvPr>
              <p14:cNvContentPartPr/>
              <p14:nvPr/>
            </p14:nvContentPartPr>
            <p14:xfrm>
              <a:off x="2338422" y="4560978"/>
              <a:ext cx="647640" cy="2836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B8ED23D-1987-4497-BBA3-6F1B17C5D55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20422" y="4524978"/>
                <a:ext cx="6832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543936A-8DAB-47D1-BF4D-3769689FF7B1}"/>
                  </a:ext>
                </a:extLst>
              </p14:cNvPr>
              <p14:cNvContentPartPr/>
              <p14:nvPr/>
            </p14:nvContentPartPr>
            <p14:xfrm>
              <a:off x="2549382" y="4840698"/>
              <a:ext cx="589680" cy="1796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543936A-8DAB-47D1-BF4D-3769689FF7B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531742" y="4804698"/>
                <a:ext cx="6253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EBDADDD-EF44-48DB-AA57-E3F666A87B25}"/>
                  </a:ext>
                </a:extLst>
              </p14:cNvPr>
              <p14:cNvContentPartPr/>
              <p14:nvPr/>
            </p14:nvContentPartPr>
            <p14:xfrm>
              <a:off x="3621102" y="4413738"/>
              <a:ext cx="286560" cy="4449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EBDADDD-EF44-48DB-AA57-E3F666A87B2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03462" y="4378098"/>
                <a:ext cx="32220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1120533-0BDC-444F-8260-D18CB4C1D460}"/>
                  </a:ext>
                </a:extLst>
              </p14:cNvPr>
              <p14:cNvContentPartPr/>
              <p14:nvPr/>
            </p14:nvContentPartPr>
            <p14:xfrm>
              <a:off x="3454782" y="4345698"/>
              <a:ext cx="292680" cy="2264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1120533-0BDC-444F-8260-D18CB4C1D46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437142" y="4309698"/>
                <a:ext cx="3283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916B39C-1E6C-45E5-8B73-6932911302EF}"/>
                  </a:ext>
                </a:extLst>
              </p14:cNvPr>
              <p14:cNvContentPartPr/>
              <p14:nvPr/>
            </p14:nvContentPartPr>
            <p14:xfrm>
              <a:off x="3639822" y="4891458"/>
              <a:ext cx="475200" cy="1814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916B39C-1E6C-45E5-8B73-6932911302E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621822" y="4855818"/>
                <a:ext cx="5108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C3A2456-0E95-4787-9EE6-5B4C0101B7C3}"/>
                  </a:ext>
                </a:extLst>
              </p14:cNvPr>
              <p14:cNvContentPartPr/>
              <p14:nvPr/>
            </p14:nvContentPartPr>
            <p14:xfrm>
              <a:off x="3666102" y="5203218"/>
              <a:ext cx="376920" cy="4384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C3A2456-0E95-4787-9EE6-5B4C0101B7C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648102" y="5167578"/>
                <a:ext cx="41256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17064F0-7CF9-4301-93F1-26D83BF677D3}"/>
                  </a:ext>
                </a:extLst>
              </p14:cNvPr>
              <p14:cNvContentPartPr/>
              <p14:nvPr/>
            </p14:nvContentPartPr>
            <p14:xfrm>
              <a:off x="1095342" y="6348018"/>
              <a:ext cx="577800" cy="5576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17064F0-7CF9-4301-93F1-26D83BF677D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77342" y="6312018"/>
                <a:ext cx="61344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D859BEA-9E7E-4507-AD95-FA2F2C77169B}"/>
                  </a:ext>
                </a:extLst>
              </p14:cNvPr>
              <p14:cNvContentPartPr/>
              <p14:nvPr/>
            </p14:nvContentPartPr>
            <p14:xfrm>
              <a:off x="1836222" y="6256980"/>
              <a:ext cx="402480" cy="465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D859BEA-9E7E-4507-AD95-FA2F2C77169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818582" y="6221340"/>
                <a:ext cx="43812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28066CE-5868-472F-BC88-EFB8BC0A04FF}"/>
                  </a:ext>
                </a:extLst>
              </p14:cNvPr>
              <p14:cNvContentPartPr/>
              <p14:nvPr/>
            </p14:nvContentPartPr>
            <p14:xfrm>
              <a:off x="1722822" y="6101820"/>
              <a:ext cx="424800" cy="2196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28066CE-5868-472F-BC88-EFB8BC0A04F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05182" y="6066180"/>
                <a:ext cx="4604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E252A4A-608E-46FD-87D4-D4AD49E3A434}"/>
                  </a:ext>
                </a:extLst>
              </p14:cNvPr>
              <p14:cNvContentPartPr/>
              <p14:nvPr/>
            </p14:nvContentPartPr>
            <p14:xfrm>
              <a:off x="2338062" y="5767020"/>
              <a:ext cx="451440" cy="8636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E252A4A-608E-46FD-87D4-D4AD49E3A43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320422" y="5731020"/>
                <a:ext cx="487080" cy="9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1702B7F-B6A0-41CE-B001-58F05800A353}"/>
                  </a:ext>
                </a:extLst>
              </p14:cNvPr>
              <p14:cNvContentPartPr/>
              <p14:nvPr/>
            </p14:nvContentPartPr>
            <p14:xfrm>
              <a:off x="2514102" y="6176700"/>
              <a:ext cx="202320" cy="1450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1702B7F-B6A0-41CE-B001-58F05800A35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496462" y="6141060"/>
                <a:ext cx="2379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A5C746A-37D6-45C4-94B4-E66D91E4EABD}"/>
                  </a:ext>
                </a:extLst>
              </p14:cNvPr>
              <p14:cNvContentPartPr/>
              <p14:nvPr/>
            </p14:nvContentPartPr>
            <p14:xfrm>
              <a:off x="3085782" y="6008220"/>
              <a:ext cx="381960" cy="1026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A5C746A-37D6-45C4-94B4-E66D91E4EAB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067782" y="5972580"/>
                <a:ext cx="4176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6F09BF4-ABF7-4F4A-B5F4-2CB0FF440D4E}"/>
                  </a:ext>
                </a:extLst>
              </p14:cNvPr>
              <p14:cNvContentPartPr/>
              <p14:nvPr/>
            </p14:nvContentPartPr>
            <p14:xfrm>
              <a:off x="3226182" y="6197580"/>
              <a:ext cx="380160" cy="71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6F09BF4-ABF7-4F4A-B5F4-2CB0FF440D4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208542" y="6161940"/>
                <a:ext cx="4158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3A3B084-19A9-4328-B7F7-0BA5BA422515}"/>
                  </a:ext>
                </a:extLst>
              </p14:cNvPr>
              <p14:cNvContentPartPr/>
              <p14:nvPr/>
            </p14:nvContentPartPr>
            <p14:xfrm>
              <a:off x="4097022" y="5653260"/>
              <a:ext cx="449280" cy="3855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3A3B084-19A9-4328-B7F7-0BA5BA42251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079022" y="5617260"/>
                <a:ext cx="48492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617F5A0-8317-4294-86DD-42B7624254DF}"/>
                  </a:ext>
                </a:extLst>
              </p14:cNvPr>
              <p14:cNvContentPartPr/>
              <p14:nvPr/>
            </p14:nvContentPartPr>
            <p14:xfrm>
              <a:off x="3923142" y="5600340"/>
              <a:ext cx="358560" cy="1249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617F5A0-8317-4294-86DD-42B7624254D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05502" y="5564340"/>
                <a:ext cx="3942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97D1781-F756-491E-8A27-41DD5BFF7F3F}"/>
                  </a:ext>
                </a:extLst>
              </p14:cNvPr>
              <p14:cNvContentPartPr/>
              <p14:nvPr/>
            </p14:nvContentPartPr>
            <p14:xfrm>
              <a:off x="4536582" y="5741100"/>
              <a:ext cx="369720" cy="8636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97D1781-F756-491E-8A27-41DD5BFF7F3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518582" y="5705460"/>
                <a:ext cx="405360" cy="9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307CF3D-C451-4EA6-B54D-C4C2622157FA}"/>
                  </a:ext>
                </a:extLst>
              </p14:cNvPr>
              <p14:cNvContentPartPr/>
              <p14:nvPr/>
            </p14:nvContentPartPr>
            <p14:xfrm>
              <a:off x="5028702" y="6208380"/>
              <a:ext cx="514800" cy="387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307CF3D-C451-4EA6-B54D-C4C2622157F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011062" y="6172380"/>
                <a:ext cx="55044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6ED2AC6-24EC-4A33-8846-D14EA7FE2109}"/>
                  </a:ext>
                </a:extLst>
              </p14:cNvPr>
              <p14:cNvContentPartPr/>
              <p14:nvPr/>
            </p14:nvContentPartPr>
            <p14:xfrm>
              <a:off x="4174422" y="5222340"/>
              <a:ext cx="696240" cy="8773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6ED2AC6-24EC-4A33-8846-D14EA7FE210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156782" y="5186700"/>
                <a:ext cx="731880" cy="9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2A05BDD-3097-4190-A013-8CAF6EBB107C}"/>
                  </a:ext>
                </a:extLst>
              </p14:cNvPr>
              <p14:cNvContentPartPr/>
              <p14:nvPr/>
            </p14:nvContentPartPr>
            <p14:xfrm>
              <a:off x="1986702" y="5723460"/>
              <a:ext cx="97920" cy="1078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2A05BDD-3097-4190-A013-8CAF6EBB107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969062" y="5687820"/>
                <a:ext cx="133560" cy="11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AEC518A-88DF-4294-8C64-09141E2BDC4B}"/>
                  </a:ext>
                </a:extLst>
              </p14:cNvPr>
              <p14:cNvContentPartPr/>
              <p14:nvPr/>
            </p14:nvContentPartPr>
            <p14:xfrm>
              <a:off x="5813142" y="4255020"/>
              <a:ext cx="292320" cy="7801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AEC518A-88DF-4294-8C64-09141E2BDC4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95502" y="4219020"/>
                <a:ext cx="32796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A8BD201-9C7F-4FA6-B816-71E05BAF8988}"/>
                  </a:ext>
                </a:extLst>
              </p14:cNvPr>
              <p14:cNvContentPartPr/>
              <p14:nvPr/>
            </p14:nvContentPartPr>
            <p14:xfrm>
              <a:off x="5890542" y="4585140"/>
              <a:ext cx="110880" cy="1278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A8BD201-9C7F-4FA6-B816-71E05BAF898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72542" y="4549140"/>
                <a:ext cx="1465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4A6245A-554E-4FB2-A5E7-114574827314}"/>
                  </a:ext>
                </a:extLst>
              </p14:cNvPr>
              <p14:cNvContentPartPr/>
              <p14:nvPr/>
            </p14:nvContentPartPr>
            <p14:xfrm>
              <a:off x="5111502" y="3622140"/>
              <a:ext cx="707760" cy="21272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4A6245A-554E-4FB2-A5E7-11457482731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093862" y="3586140"/>
                <a:ext cx="743400" cy="21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A359693-579D-4A58-B77C-9FD351264B28}"/>
                  </a:ext>
                </a:extLst>
              </p14:cNvPr>
              <p14:cNvContentPartPr/>
              <p14:nvPr/>
            </p14:nvContentPartPr>
            <p14:xfrm>
              <a:off x="6330102" y="4279500"/>
              <a:ext cx="349560" cy="1429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A359693-579D-4A58-B77C-9FD351264B2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312102" y="4243860"/>
                <a:ext cx="3852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CB02B81-A8C7-49B6-8F9F-18B27CA0EB66}"/>
                  </a:ext>
                </a:extLst>
              </p14:cNvPr>
              <p14:cNvContentPartPr/>
              <p14:nvPr/>
            </p14:nvContentPartPr>
            <p14:xfrm>
              <a:off x="6365382" y="4373100"/>
              <a:ext cx="420480" cy="2253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CB02B81-A8C7-49B6-8F9F-18B27CA0EB6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347382" y="4337460"/>
                <a:ext cx="4561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52C793F-B4EA-48B0-AD98-FD9D22FBEDD0}"/>
                  </a:ext>
                </a:extLst>
              </p14:cNvPr>
              <p14:cNvContentPartPr/>
              <p14:nvPr/>
            </p14:nvContentPartPr>
            <p14:xfrm>
              <a:off x="6927702" y="3757860"/>
              <a:ext cx="179280" cy="2743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52C793F-B4EA-48B0-AD98-FD9D22FBEDD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909702" y="3722220"/>
                <a:ext cx="2149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6FF04EF-C493-46C8-A070-72431D12792C}"/>
                  </a:ext>
                </a:extLst>
              </p14:cNvPr>
              <p14:cNvContentPartPr/>
              <p14:nvPr/>
            </p14:nvContentPartPr>
            <p14:xfrm>
              <a:off x="6936702" y="3991500"/>
              <a:ext cx="390240" cy="2728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6FF04EF-C493-46C8-A070-72431D12792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919062" y="3955500"/>
                <a:ext cx="4258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4F16A40-F9C6-4E28-A3BD-64B69AE7A9B1}"/>
                  </a:ext>
                </a:extLst>
              </p14:cNvPr>
              <p14:cNvContentPartPr/>
              <p14:nvPr/>
            </p14:nvContentPartPr>
            <p14:xfrm>
              <a:off x="7182942" y="4313340"/>
              <a:ext cx="432000" cy="4474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4F16A40-F9C6-4E28-A3BD-64B69AE7A9B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165302" y="4277700"/>
                <a:ext cx="4676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DA89BA8-65CD-4A0E-ACC7-46BDF7D2D334}"/>
                  </a:ext>
                </a:extLst>
              </p14:cNvPr>
              <p14:cNvContentPartPr/>
              <p14:nvPr/>
            </p14:nvContentPartPr>
            <p14:xfrm>
              <a:off x="6264582" y="5133420"/>
              <a:ext cx="280440" cy="6544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DA89BA8-65CD-4A0E-ACC7-46BDF7D2D33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246582" y="5097780"/>
                <a:ext cx="31608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01A6982-8A0B-4AC1-822B-FA38524C5E57}"/>
                  </a:ext>
                </a:extLst>
              </p14:cNvPr>
              <p14:cNvContentPartPr/>
              <p14:nvPr/>
            </p14:nvContentPartPr>
            <p14:xfrm>
              <a:off x="6294822" y="5315940"/>
              <a:ext cx="257040" cy="2145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01A6982-8A0B-4AC1-822B-FA38524C5E5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277182" y="5279940"/>
                <a:ext cx="2926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2E0DED1-4BD7-4970-8E7B-E9D5DC582926}"/>
                  </a:ext>
                </a:extLst>
              </p14:cNvPr>
              <p14:cNvContentPartPr/>
              <p14:nvPr/>
            </p14:nvContentPartPr>
            <p14:xfrm>
              <a:off x="6743382" y="5228100"/>
              <a:ext cx="183600" cy="1177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2E0DED1-4BD7-4970-8E7B-E9D5DC58292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725742" y="5192100"/>
                <a:ext cx="2192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4CDB788-03DD-4F1D-81EF-D9E2CCC8BF2A}"/>
                  </a:ext>
                </a:extLst>
              </p14:cNvPr>
              <p14:cNvContentPartPr/>
              <p14:nvPr/>
            </p14:nvContentPartPr>
            <p14:xfrm>
              <a:off x="6664542" y="5396940"/>
              <a:ext cx="417240" cy="1598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4CDB788-03DD-4F1D-81EF-D9E2CCC8BF2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646542" y="5361300"/>
                <a:ext cx="4528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7F0A439-D656-43D4-8F71-50E129A27457}"/>
                  </a:ext>
                </a:extLst>
              </p14:cNvPr>
              <p14:cNvContentPartPr/>
              <p14:nvPr/>
            </p14:nvContentPartPr>
            <p14:xfrm>
              <a:off x="7174302" y="4991940"/>
              <a:ext cx="164520" cy="2095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7F0A439-D656-43D4-8F71-50E129A2745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156302" y="4955940"/>
                <a:ext cx="2001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5673041-D693-4E44-A449-96BE830368D5}"/>
                  </a:ext>
                </a:extLst>
              </p14:cNvPr>
              <p14:cNvContentPartPr/>
              <p14:nvPr/>
            </p14:nvContentPartPr>
            <p14:xfrm>
              <a:off x="7165662" y="5231340"/>
              <a:ext cx="485640" cy="2548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5673041-D693-4E44-A449-96BE830368D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47662" y="5195700"/>
                <a:ext cx="5212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9322DB9-BCB9-4C0B-BEC5-256C489832F5}"/>
                  </a:ext>
                </a:extLst>
              </p14:cNvPr>
              <p14:cNvContentPartPr/>
              <p14:nvPr/>
            </p14:nvContentPartPr>
            <p14:xfrm>
              <a:off x="7314342" y="5555340"/>
              <a:ext cx="451440" cy="2556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9322DB9-BCB9-4C0B-BEC5-256C489832F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296702" y="5519340"/>
                <a:ext cx="4870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8780082-6C16-43F2-8CA5-25423AEB664C}"/>
                  </a:ext>
                </a:extLst>
              </p14:cNvPr>
              <p14:cNvContentPartPr/>
              <p14:nvPr/>
            </p14:nvContentPartPr>
            <p14:xfrm>
              <a:off x="7763262" y="4859100"/>
              <a:ext cx="233280" cy="1699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8780082-6C16-43F2-8CA5-25423AEB664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745622" y="4823100"/>
                <a:ext cx="268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AF99DB5-79BD-427E-BCC1-BAC6C8C0FE1C}"/>
                  </a:ext>
                </a:extLst>
              </p14:cNvPr>
              <p14:cNvContentPartPr/>
              <p14:nvPr/>
            </p14:nvContentPartPr>
            <p14:xfrm>
              <a:off x="7789542" y="4934340"/>
              <a:ext cx="276480" cy="1915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AF99DB5-79BD-427E-BCC1-BAC6C8C0FE1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771902" y="4898700"/>
                <a:ext cx="3121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8393D36-5473-4219-98AD-910042CDD7A7}"/>
                  </a:ext>
                </a:extLst>
              </p14:cNvPr>
              <p14:cNvContentPartPr/>
              <p14:nvPr/>
            </p14:nvContentPartPr>
            <p14:xfrm>
              <a:off x="8282022" y="4387140"/>
              <a:ext cx="215640" cy="2282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8393D36-5473-4219-98AD-910042CDD7A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264382" y="4351140"/>
                <a:ext cx="2512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3A4465A-57C3-4EAF-B37C-B9682C301A21}"/>
                  </a:ext>
                </a:extLst>
              </p14:cNvPr>
              <p14:cNvContentPartPr/>
              <p14:nvPr/>
            </p14:nvContentPartPr>
            <p14:xfrm>
              <a:off x="8361222" y="4699260"/>
              <a:ext cx="357480" cy="1364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3A4465A-57C3-4EAF-B37C-B9682C301A2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343222" y="4663260"/>
                <a:ext cx="3931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98750DC-97F9-4AB1-867D-0A2E9D56C7EE}"/>
                  </a:ext>
                </a:extLst>
              </p14:cNvPr>
              <p14:cNvContentPartPr/>
              <p14:nvPr/>
            </p14:nvContentPartPr>
            <p14:xfrm>
              <a:off x="8598462" y="5002380"/>
              <a:ext cx="335880" cy="3103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98750DC-97F9-4AB1-867D-0A2E9D56C7E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580462" y="4966740"/>
                <a:ext cx="37152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20FD0C3-12FD-46FC-A2FF-786FA2741D2C}"/>
                  </a:ext>
                </a:extLst>
              </p14:cNvPr>
              <p14:cNvContentPartPr/>
              <p14:nvPr/>
            </p14:nvContentPartPr>
            <p14:xfrm>
              <a:off x="9082302" y="4446540"/>
              <a:ext cx="102960" cy="1472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20FD0C3-12FD-46FC-A2FF-786FA2741D2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064302" y="4410540"/>
                <a:ext cx="1386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9F10E79-7F6D-43A9-9E80-51BF0AADB32A}"/>
                  </a:ext>
                </a:extLst>
              </p14:cNvPr>
              <p14:cNvContentPartPr/>
              <p14:nvPr/>
            </p14:nvContentPartPr>
            <p14:xfrm>
              <a:off x="8844702" y="4024980"/>
              <a:ext cx="861120" cy="3510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9F10E79-7F6D-43A9-9E80-51BF0AADB32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826702" y="3989340"/>
                <a:ext cx="8967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A616FCF-61FF-4089-8298-52AC74E771E9}"/>
                  </a:ext>
                </a:extLst>
              </p14:cNvPr>
              <p14:cNvContentPartPr/>
              <p14:nvPr/>
            </p14:nvContentPartPr>
            <p14:xfrm>
              <a:off x="9161502" y="4152420"/>
              <a:ext cx="309240" cy="1821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A616FCF-61FF-4089-8298-52AC74E771E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143502" y="4116780"/>
                <a:ext cx="3448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4959F80-CB73-437B-8BA8-E1899B70CD9E}"/>
                  </a:ext>
                </a:extLst>
              </p14:cNvPr>
              <p14:cNvContentPartPr/>
              <p14:nvPr/>
            </p14:nvContentPartPr>
            <p14:xfrm>
              <a:off x="9978702" y="3859740"/>
              <a:ext cx="164520" cy="860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4959F80-CB73-437B-8BA8-E1899B70CD9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961062" y="3823740"/>
                <a:ext cx="2001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487D01C-FDCF-4EDE-8C23-6D5D3C678632}"/>
                  </a:ext>
                </a:extLst>
              </p14:cNvPr>
              <p14:cNvContentPartPr/>
              <p14:nvPr/>
            </p14:nvContentPartPr>
            <p14:xfrm>
              <a:off x="10137462" y="3622500"/>
              <a:ext cx="380160" cy="3430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487D01C-FDCF-4EDE-8C23-6D5D3C67863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119462" y="3586500"/>
                <a:ext cx="41580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C83D3C7-DCB5-43D7-A645-D89E76FE39AD}"/>
                  </a:ext>
                </a:extLst>
              </p14:cNvPr>
              <p14:cNvContentPartPr/>
              <p14:nvPr/>
            </p14:nvContentPartPr>
            <p14:xfrm>
              <a:off x="9838302" y="3621420"/>
              <a:ext cx="3960" cy="100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C83D3C7-DCB5-43D7-A645-D89E76FE39A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820302" y="3585420"/>
                <a:ext cx="396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4CA6FB3-5183-44E0-9597-E85253E25FD2}"/>
                  </a:ext>
                </a:extLst>
              </p14:cNvPr>
              <p14:cNvContentPartPr/>
              <p14:nvPr/>
            </p14:nvContentPartPr>
            <p14:xfrm>
              <a:off x="8313342" y="5579460"/>
              <a:ext cx="470880" cy="4251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4CA6FB3-5183-44E0-9597-E85253E25FD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295702" y="5543460"/>
                <a:ext cx="50652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437BC6D-2825-4A4B-9D97-643C1BFBC1F0}"/>
                  </a:ext>
                </a:extLst>
              </p14:cNvPr>
              <p14:cNvContentPartPr/>
              <p14:nvPr/>
            </p14:nvContentPartPr>
            <p14:xfrm>
              <a:off x="8827062" y="5104620"/>
              <a:ext cx="571680" cy="6375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437BC6D-2825-4A4B-9D97-643C1BFBC1F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809062" y="5068620"/>
                <a:ext cx="60732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E4B55D5-0E48-483B-AA8D-8C07E254CD44}"/>
                  </a:ext>
                </a:extLst>
              </p14:cNvPr>
              <p14:cNvContentPartPr/>
              <p14:nvPr/>
            </p14:nvContentPartPr>
            <p14:xfrm>
              <a:off x="9020382" y="5260500"/>
              <a:ext cx="298440" cy="1731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E4B55D5-0E48-483B-AA8D-8C07E254CD4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002742" y="5224860"/>
                <a:ext cx="3340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F6E86C2-F858-4CD9-8F89-75E4E2033978}"/>
                  </a:ext>
                </a:extLst>
              </p14:cNvPr>
              <p14:cNvContentPartPr/>
              <p14:nvPr/>
            </p14:nvContentPartPr>
            <p14:xfrm>
              <a:off x="9504222" y="5178420"/>
              <a:ext cx="24840" cy="554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F6E86C2-F858-4CD9-8F89-75E4E203397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486582" y="5142420"/>
                <a:ext cx="604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097C745-82A3-4E6A-A7ED-B4A2E2622933}"/>
                  </a:ext>
                </a:extLst>
              </p14:cNvPr>
              <p14:cNvContentPartPr/>
              <p14:nvPr/>
            </p14:nvContentPartPr>
            <p14:xfrm>
              <a:off x="9345822" y="5076180"/>
              <a:ext cx="3960" cy="57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097C745-82A3-4E6A-A7ED-B4A2E262293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327822" y="5040540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55DAE84-491C-4F4B-8BC6-6BE70B21B37C}"/>
                  </a:ext>
                </a:extLst>
              </p14:cNvPr>
              <p14:cNvContentPartPr/>
              <p14:nvPr/>
            </p14:nvContentPartPr>
            <p14:xfrm>
              <a:off x="9654342" y="4851900"/>
              <a:ext cx="600480" cy="3466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55DAE84-491C-4F4B-8BC6-6BE70B21B37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636702" y="4816260"/>
                <a:ext cx="6361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F4F65AF8-FA48-4DFD-A6A9-697970F36C23}"/>
                  </a:ext>
                </a:extLst>
              </p14:cNvPr>
              <p14:cNvContentPartPr/>
              <p14:nvPr/>
            </p14:nvContentPartPr>
            <p14:xfrm>
              <a:off x="10408182" y="4223340"/>
              <a:ext cx="416880" cy="6202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F4F65AF8-FA48-4DFD-A6A9-697970F36C2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390182" y="4187700"/>
                <a:ext cx="45252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C676E83-8AC7-4460-B8C4-9C1643D7EE69}"/>
                  </a:ext>
                </a:extLst>
              </p14:cNvPr>
              <p14:cNvContentPartPr/>
              <p14:nvPr/>
            </p14:nvContentPartPr>
            <p14:xfrm>
              <a:off x="10928382" y="4261140"/>
              <a:ext cx="438120" cy="257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C676E83-8AC7-4460-B8C4-9C1643D7EE6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910742" y="4225140"/>
                <a:ext cx="4737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AF40005-07FB-4227-8D57-C4D1EA8DC00A}"/>
                  </a:ext>
                </a:extLst>
              </p14:cNvPr>
              <p14:cNvContentPartPr/>
              <p14:nvPr/>
            </p14:nvContentPartPr>
            <p14:xfrm>
              <a:off x="11297742" y="4055940"/>
              <a:ext cx="397440" cy="2721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AF40005-07FB-4227-8D57-C4D1EA8DC00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279742" y="4019940"/>
                <a:ext cx="4330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F1C984C-C67D-45D4-9987-F1A432D41019}"/>
                  </a:ext>
                </a:extLst>
              </p14:cNvPr>
              <p14:cNvContentPartPr/>
              <p14:nvPr/>
            </p14:nvContentPartPr>
            <p14:xfrm>
              <a:off x="11684382" y="3989340"/>
              <a:ext cx="359640" cy="1670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F1C984C-C67D-45D4-9987-F1A432D41019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666742" y="3953340"/>
                <a:ext cx="3952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7E90594-222C-490B-9626-5D23711CD23A}"/>
                  </a:ext>
                </a:extLst>
              </p14:cNvPr>
              <p14:cNvContentPartPr/>
              <p14:nvPr/>
            </p14:nvContentPartPr>
            <p14:xfrm>
              <a:off x="11543982" y="3499020"/>
              <a:ext cx="441000" cy="3175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7E90594-222C-490B-9626-5D23711CD23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525982" y="3463380"/>
                <a:ext cx="4766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DF69AA6-429D-481D-A030-829A69EFB46D}"/>
                  </a:ext>
                </a:extLst>
              </p14:cNvPr>
              <p14:cNvContentPartPr/>
              <p14:nvPr/>
            </p14:nvContentPartPr>
            <p14:xfrm>
              <a:off x="11825502" y="2996460"/>
              <a:ext cx="586800" cy="6645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DF69AA6-429D-481D-A030-829A69EFB46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807502" y="2960460"/>
                <a:ext cx="622440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2FEC62D-7A19-461D-810A-EFA0B7529CF0}"/>
                  </a:ext>
                </a:extLst>
              </p14:cNvPr>
              <p14:cNvContentPartPr/>
              <p14:nvPr/>
            </p14:nvContentPartPr>
            <p14:xfrm>
              <a:off x="6426942" y="6391980"/>
              <a:ext cx="77760" cy="1353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2FEC62D-7A19-461D-810A-EFA0B7529CF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408942" y="6355980"/>
                <a:ext cx="1134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E4087F4-9A28-45AA-B89E-CC92A822F8A1}"/>
                  </a:ext>
                </a:extLst>
              </p14:cNvPr>
              <p14:cNvContentPartPr/>
              <p14:nvPr/>
            </p14:nvContentPartPr>
            <p14:xfrm>
              <a:off x="6197982" y="6157620"/>
              <a:ext cx="3960" cy="57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E4087F4-9A28-45AA-B89E-CC92A822F8A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180342" y="6121980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F3F202D-3B4C-4C5C-932D-E627365811C4}"/>
                  </a:ext>
                </a:extLst>
              </p14:cNvPr>
              <p14:cNvContentPartPr/>
              <p14:nvPr/>
            </p14:nvContentPartPr>
            <p14:xfrm>
              <a:off x="6488142" y="6128100"/>
              <a:ext cx="350640" cy="4284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F3F202D-3B4C-4C5C-932D-E627365811C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470502" y="6092100"/>
                <a:ext cx="38628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EB7C951-A1F7-4469-9E60-DA4411B10710}"/>
                  </a:ext>
                </a:extLst>
              </p14:cNvPr>
              <p14:cNvContentPartPr/>
              <p14:nvPr/>
            </p14:nvContentPartPr>
            <p14:xfrm>
              <a:off x="6558702" y="6314940"/>
              <a:ext cx="169920" cy="856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EB7C951-A1F7-4469-9E60-DA4411B1071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540702" y="6279300"/>
                <a:ext cx="205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5861F59-2418-40DD-A9B2-CDED09348F96}"/>
                  </a:ext>
                </a:extLst>
              </p14:cNvPr>
              <p14:cNvContentPartPr/>
              <p14:nvPr/>
            </p14:nvContentPartPr>
            <p14:xfrm>
              <a:off x="7165662" y="6354540"/>
              <a:ext cx="201240" cy="1659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5861F59-2418-40DD-A9B2-CDED09348F9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147662" y="6318900"/>
                <a:ext cx="2368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6232545-A38C-4ACC-8DB2-9B0A4D5B34F3}"/>
                  </a:ext>
                </a:extLst>
              </p14:cNvPr>
              <p14:cNvContentPartPr/>
              <p14:nvPr/>
            </p14:nvContentPartPr>
            <p14:xfrm>
              <a:off x="7375542" y="6064020"/>
              <a:ext cx="331200" cy="4597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6232545-A38C-4ACC-8DB2-9B0A4D5B34F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357902" y="6028380"/>
                <a:ext cx="36684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76FDEEB-194C-4129-8FFF-FCE5B83116DA}"/>
                  </a:ext>
                </a:extLst>
              </p14:cNvPr>
              <p14:cNvContentPartPr/>
              <p14:nvPr/>
            </p14:nvContentPartPr>
            <p14:xfrm>
              <a:off x="7042182" y="6189300"/>
              <a:ext cx="14760" cy="3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76FDEEB-194C-4129-8FFF-FCE5B83116D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024542" y="6153660"/>
                <a:ext cx="50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6BC8BC5-1199-4CA6-B260-0A6DBEB1CEAA}"/>
                  </a:ext>
                </a:extLst>
              </p14:cNvPr>
              <p14:cNvContentPartPr/>
              <p14:nvPr/>
            </p14:nvContentPartPr>
            <p14:xfrm>
              <a:off x="8067462" y="6154740"/>
              <a:ext cx="313560" cy="5061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6BC8BC5-1199-4CA6-B260-0A6DBEB1CEA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049462" y="6118740"/>
                <a:ext cx="34920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5142370-3DD2-46A7-8BD1-C68DFE2737E0}"/>
                  </a:ext>
                </a:extLst>
              </p14:cNvPr>
              <p14:cNvContentPartPr/>
              <p14:nvPr/>
            </p14:nvContentPartPr>
            <p14:xfrm>
              <a:off x="8316942" y="6153300"/>
              <a:ext cx="624960" cy="3196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5142370-3DD2-46A7-8BD1-C68DFE2737E0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299302" y="6117660"/>
                <a:ext cx="6606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098FD04-374F-45F7-8096-8FC0C2DE2D78}"/>
                  </a:ext>
                </a:extLst>
              </p14:cNvPr>
              <p14:cNvContentPartPr/>
              <p14:nvPr/>
            </p14:nvContentPartPr>
            <p14:xfrm>
              <a:off x="9047022" y="6259860"/>
              <a:ext cx="65880" cy="615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098FD04-374F-45F7-8096-8FC0C2DE2D7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029382" y="6224220"/>
                <a:ext cx="1015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457D372-2BD6-4FE6-BA1A-87D4E605D184}"/>
                  </a:ext>
                </a:extLst>
              </p14:cNvPr>
              <p14:cNvContentPartPr/>
              <p14:nvPr/>
            </p14:nvContentPartPr>
            <p14:xfrm>
              <a:off x="8888982" y="6089220"/>
              <a:ext cx="360" cy="39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457D372-2BD6-4FE6-BA1A-87D4E605D18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870982" y="6053220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9641A72-3785-4EE0-A454-A23BCDB6BEEF}"/>
                  </a:ext>
                </a:extLst>
              </p14:cNvPr>
              <p14:cNvContentPartPr/>
              <p14:nvPr/>
            </p14:nvContentPartPr>
            <p14:xfrm>
              <a:off x="9135582" y="6032700"/>
              <a:ext cx="204120" cy="4320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9641A72-3785-4EE0-A454-A23BCDB6BEE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117582" y="5997060"/>
                <a:ext cx="23976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F38EA50-B44D-4FD1-BCE0-FA26EF22DF09}"/>
                  </a:ext>
                </a:extLst>
              </p14:cNvPr>
              <p14:cNvContentPartPr/>
              <p14:nvPr/>
            </p14:nvContentPartPr>
            <p14:xfrm>
              <a:off x="9420342" y="5724900"/>
              <a:ext cx="216000" cy="5900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F38EA50-B44D-4FD1-BCE0-FA26EF22DF0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402342" y="5688900"/>
                <a:ext cx="25164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2AB2AC7-0FA4-4448-9CF7-1749F8CD9D8E}"/>
                  </a:ext>
                </a:extLst>
              </p14:cNvPr>
              <p14:cNvContentPartPr/>
              <p14:nvPr/>
            </p14:nvContentPartPr>
            <p14:xfrm>
              <a:off x="9697542" y="5899500"/>
              <a:ext cx="99720" cy="1324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2AB2AC7-0FA4-4448-9CF7-1749F8CD9D8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679902" y="5863500"/>
                <a:ext cx="1353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2D5FC9D-58CE-4E2F-B9EF-C7FFA5E92C6B}"/>
                  </a:ext>
                </a:extLst>
              </p14:cNvPr>
              <p14:cNvContentPartPr/>
              <p14:nvPr/>
            </p14:nvContentPartPr>
            <p14:xfrm>
              <a:off x="9583422" y="5832540"/>
              <a:ext cx="3960" cy="57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2D5FC9D-58CE-4E2F-B9EF-C7FFA5E92C6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565422" y="5796540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01FB4D8-F439-405B-A4D2-A6770BD481E0}"/>
                  </a:ext>
                </a:extLst>
              </p14:cNvPr>
              <p14:cNvContentPartPr/>
              <p14:nvPr/>
            </p14:nvContentPartPr>
            <p14:xfrm>
              <a:off x="9849102" y="5705820"/>
              <a:ext cx="138240" cy="2800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01FB4D8-F439-405B-A4D2-A6770BD481E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831462" y="5670180"/>
                <a:ext cx="1738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0139606-A538-48FE-8017-C2F9D20CC4B6}"/>
                  </a:ext>
                </a:extLst>
              </p14:cNvPr>
              <p14:cNvContentPartPr/>
              <p14:nvPr/>
            </p14:nvContentPartPr>
            <p14:xfrm>
              <a:off x="10189662" y="5245380"/>
              <a:ext cx="449640" cy="3643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0139606-A538-48FE-8017-C2F9D20CC4B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172022" y="5209740"/>
                <a:ext cx="4852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E563320-39B2-4F59-B6F0-BF212CA72340}"/>
                  </a:ext>
                </a:extLst>
              </p14:cNvPr>
              <p14:cNvContentPartPr/>
              <p14:nvPr/>
            </p14:nvContentPartPr>
            <p14:xfrm>
              <a:off x="10672062" y="5375700"/>
              <a:ext cx="227520" cy="113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E563320-39B2-4F59-B6F0-BF212CA7234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654422" y="5340060"/>
                <a:ext cx="2631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1BECD79-8031-4A65-8AEB-0F176F7F5A35}"/>
                  </a:ext>
                </a:extLst>
              </p14:cNvPr>
              <p14:cNvContentPartPr/>
              <p14:nvPr/>
            </p14:nvContentPartPr>
            <p14:xfrm>
              <a:off x="10867182" y="5150700"/>
              <a:ext cx="215280" cy="2721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1BECD79-8031-4A65-8AEB-0F176F7F5A3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849182" y="5114700"/>
                <a:ext cx="2509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3D5574F-2C24-424B-B273-2AADBC37F77E}"/>
                  </a:ext>
                </a:extLst>
              </p14:cNvPr>
              <p14:cNvContentPartPr/>
              <p14:nvPr/>
            </p14:nvContentPartPr>
            <p14:xfrm>
              <a:off x="11209902" y="5230980"/>
              <a:ext cx="66600" cy="1227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3D5574F-2C24-424B-B273-2AADBC37F77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1192262" y="5195340"/>
                <a:ext cx="102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B4711A6-F0E8-4382-AB02-6327DC3CB945}"/>
                  </a:ext>
                </a:extLst>
              </p14:cNvPr>
              <p14:cNvContentPartPr/>
              <p14:nvPr/>
            </p14:nvContentPartPr>
            <p14:xfrm>
              <a:off x="11090382" y="5072220"/>
              <a:ext cx="5760" cy="363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B4711A6-F0E8-4382-AB02-6327DC3CB94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1072382" y="5036580"/>
                <a:ext cx="414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2B4B2A1-34CA-4DAF-AF7C-F3B2F317DC52}"/>
                  </a:ext>
                </a:extLst>
              </p14:cNvPr>
              <p14:cNvContentPartPr/>
              <p14:nvPr/>
            </p14:nvContentPartPr>
            <p14:xfrm>
              <a:off x="11253822" y="5061420"/>
              <a:ext cx="286920" cy="1562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2B4B2A1-34CA-4DAF-AF7C-F3B2F317DC52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236182" y="5025780"/>
                <a:ext cx="3225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9B06B94-08DC-4635-A60B-C566B39F321A}"/>
                  </a:ext>
                </a:extLst>
              </p14:cNvPr>
              <p14:cNvContentPartPr/>
              <p14:nvPr/>
            </p14:nvContentPartPr>
            <p14:xfrm>
              <a:off x="11516982" y="5011380"/>
              <a:ext cx="359640" cy="4564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9B06B94-08DC-4635-A60B-C566B39F321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1499342" y="4975740"/>
                <a:ext cx="39528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B430089-8C52-434E-A9C6-4A1AF7879F2E}"/>
                  </a:ext>
                </a:extLst>
              </p14:cNvPr>
              <p14:cNvContentPartPr/>
              <p14:nvPr/>
            </p14:nvContentPartPr>
            <p14:xfrm>
              <a:off x="9033702" y="6411060"/>
              <a:ext cx="127440" cy="3276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B430089-8C52-434E-A9C6-4A1AF7879F2E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016062" y="6375060"/>
                <a:ext cx="1630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57B2CFF4-8FF6-4939-8293-AE1C34CA8CBE}"/>
                  </a:ext>
                </a:extLst>
              </p14:cNvPr>
              <p14:cNvContentPartPr/>
              <p14:nvPr/>
            </p14:nvContentPartPr>
            <p14:xfrm>
              <a:off x="9265902" y="6257340"/>
              <a:ext cx="545400" cy="3722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57B2CFF4-8FF6-4939-8293-AE1C34CA8CBE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248262" y="6221700"/>
                <a:ext cx="58104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57B9245F-1A6E-4A2B-9806-D5F90FF61D11}"/>
                  </a:ext>
                </a:extLst>
              </p14:cNvPr>
              <p14:cNvContentPartPr/>
              <p14:nvPr/>
            </p14:nvContentPartPr>
            <p14:xfrm>
              <a:off x="9838302" y="6444180"/>
              <a:ext cx="76680" cy="558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57B9245F-1A6E-4A2B-9806-D5F90FF61D11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820302" y="6408540"/>
                <a:ext cx="112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9EC325A-6846-4C70-8081-A1CC4C1EB0EF}"/>
                  </a:ext>
                </a:extLst>
              </p14:cNvPr>
              <p14:cNvContentPartPr/>
              <p14:nvPr/>
            </p14:nvContentPartPr>
            <p14:xfrm>
              <a:off x="9662622" y="6294780"/>
              <a:ext cx="3960" cy="3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9EC325A-6846-4C70-8081-A1CC4C1EB0E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644622" y="6259140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FE79F27-F7D4-4FBE-A50B-0C60552100BB}"/>
                  </a:ext>
                </a:extLst>
              </p14:cNvPr>
              <p14:cNvContentPartPr/>
              <p14:nvPr/>
            </p14:nvContentPartPr>
            <p14:xfrm>
              <a:off x="9871062" y="6214140"/>
              <a:ext cx="207000" cy="2595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FE79F27-F7D4-4FBE-A50B-0C60552100B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853062" y="6178140"/>
                <a:ext cx="2426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BE56651-F002-4F04-A9D3-329DE8ACA4F8}"/>
                  </a:ext>
                </a:extLst>
              </p14:cNvPr>
              <p14:cNvContentPartPr/>
              <p14:nvPr/>
            </p14:nvContentPartPr>
            <p14:xfrm>
              <a:off x="10128822" y="6125220"/>
              <a:ext cx="211680" cy="2116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BE56651-F002-4F04-A9D3-329DE8ACA4F8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111182" y="6089220"/>
                <a:ext cx="2473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410E325-7605-41D8-97BD-470AACE1776F}"/>
                  </a:ext>
                </a:extLst>
              </p14:cNvPr>
              <p14:cNvContentPartPr/>
              <p14:nvPr/>
            </p14:nvContentPartPr>
            <p14:xfrm>
              <a:off x="10277862" y="5949900"/>
              <a:ext cx="152640" cy="1695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410E325-7605-41D8-97BD-470AACE1776F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0260222" y="5913900"/>
                <a:ext cx="188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1714533A-E0E3-4596-B987-FF9E6F8B2B2B}"/>
                  </a:ext>
                </a:extLst>
              </p14:cNvPr>
              <p14:cNvContentPartPr/>
              <p14:nvPr/>
            </p14:nvContentPartPr>
            <p14:xfrm>
              <a:off x="10313142" y="5990940"/>
              <a:ext cx="350640" cy="2602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1714533A-E0E3-4596-B987-FF9E6F8B2B2B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0295142" y="5954940"/>
                <a:ext cx="3862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D9EF0505-D7AE-4660-AC47-2A7C3A4FBA70}"/>
                  </a:ext>
                </a:extLst>
              </p14:cNvPr>
              <p14:cNvContentPartPr/>
              <p14:nvPr/>
            </p14:nvContentPartPr>
            <p14:xfrm>
              <a:off x="10260222" y="5977620"/>
              <a:ext cx="181080" cy="540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D9EF0505-D7AE-4660-AC47-2A7C3A4FBA70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0242582" y="5941980"/>
                <a:ext cx="2167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F8CA43B2-A0D7-4241-8250-A16659947AF6}"/>
                  </a:ext>
                </a:extLst>
              </p14:cNvPr>
              <p14:cNvContentPartPr/>
              <p14:nvPr/>
            </p14:nvContentPartPr>
            <p14:xfrm>
              <a:off x="10198662" y="6488460"/>
              <a:ext cx="217080" cy="2620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F8CA43B2-A0D7-4241-8250-A16659947AF6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0180662" y="6452820"/>
                <a:ext cx="252720" cy="3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14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EFAB12-B443-433C-9F2C-A077B1CB9BCC}"/>
                  </a:ext>
                </a:extLst>
              </p14:cNvPr>
              <p14:cNvContentPartPr/>
              <p14:nvPr/>
            </p14:nvContentPartPr>
            <p14:xfrm>
              <a:off x="418542" y="21378"/>
              <a:ext cx="381240" cy="798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EFAB12-B443-433C-9F2C-A077B1CB9B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902" y="-14622"/>
                <a:ext cx="416880" cy="8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703CFA-B0E2-4449-8BC9-386C60A18810}"/>
                  </a:ext>
                </a:extLst>
              </p14:cNvPr>
              <p14:cNvContentPartPr/>
              <p14:nvPr/>
            </p14:nvContentPartPr>
            <p14:xfrm>
              <a:off x="201822" y="104649"/>
              <a:ext cx="1052640" cy="891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703CFA-B0E2-4449-8BC9-386C60A188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182" y="68649"/>
                <a:ext cx="1088280" cy="9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509AD9-3B8B-4B32-AEE9-19B81A15D0ED}"/>
                  </a:ext>
                </a:extLst>
              </p14:cNvPr>
              <p14:cNvContentPartPr/>
              <p14:nvPr/>
            </p14:nvContentPartPr>
            <p14:xfrm>
              <a:off x="1890222" y="411369"/>
              <a:ext cx="801000" cy="681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509AD9-3B8B-4B32-AEE9-19B81A15D0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2222" y="375729"/>
                <a:ext cx="83664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07C253C-4E42-4273-874F-699F240CD4F7}"/>
                  </a:ext>
                </a:extLst>
              </p14:cNvPr>
              <p14:cNvContentPartPr/>
              <p14:nvPr/>
            </p14:nvContentPartPr>
            <p14:xfrm>
              <a:off x="2770062" y="395169"/>
              <a:ext cx="184320" cy="460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07C253C-4E42-4273-874F-699F240CD4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2062" y="359529"/>
                <a:ext cx="21996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5BCB7-FE0C-4B24-8630-B7F988A67D9D}"/>
                  </a:ext>
                </a:extLst>
              </p14:cNvPr>
              <p14:cNvContentPartPr/>
              <p14:nvPr/>
            </p14:nvContentPartPr>
            <p14:xfrm>
              <a:off x="3006582" y="296889"/>
              <a:ext cx="486720" cy="452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5BCB7-FE0C-4B24-8630-B7F988A67D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88942" y="260889"/>
                <a:ext cx="52236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C139E2-675C-4D2B-90DE-3DE5D17F82A0}"/>
                  </a:ext>
                </a:extLst>
              </p14:cNvPr>
              <p14:cNvContentPartPr/>
              <p14:nvPr/>
            </p14:nvContentPartPr>
            <p14:xfrm>
              <a:off x="3419862" y="148929"/>
              <a:ext cx="329400" cy="521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C139E2-675C-4D2B-90DE-3DE5D17F82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01862" y="113289"/>
                <a:ext cx="36504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18752C-D35A-49A1-ABFB-C7760CE326C8}"/>
                  </a:ext>
                </a:extLst>
              </p14:cNvPr>
              <p14:cNvContentPartPr/>
              <p14:nvPr/>
            </p14:nvContentPartPr>
            <p14:xfrm>
              <a:off x="4298982" y="396609"/>
              <a:ext cx="711720" cy="78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18752C-D35A-49A1-ABFB-C7760CE326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81342" y="360969"/>
                <a:ext cx="7473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2957C6-533D-400D-BA3E-4372C567B7BE}"/>
                  </a:ext>
                </a:extLst>
              </p14:cNvPr>
              <p14:cNvContentPartPr/>
              <p14:nvPr/>
            </p14:nvContentPartPr>
            <p14:xfrm>
              <a:off x="4281342" y="733929"/>
              <a:ext cx="657000" cy="136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2957C6-533D-400D-BA3E-4372C567B7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63702" y="697929"/>
                <a:ext cx="6926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BCCEC0-234A-4AB0-B577-8FCF3A304BB1}"/>
                  </a:ext>
                </a:extLst>
              </p14:cNvPr>
              <p14:cNvContentPartPr/>
              <p14:nvPr/>
            </p14:nvContentPartPr>
            <p14:xfrm>
              <a:off x="5441982" y="251529"/>
              <a:ext cx="436320" cy="566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BCCEC0-234A-4AB0-B577-8FCF3A304B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24342" y="215529"/>
                <a:ext cx="47196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69F532-BB4C-4616-80E6-AB1612F71A75}"/>
                  </a:ext>
                </a:extLst>
              </p14:cNvPr>
              <p14:cNvContentPartPr/>
              <p14:nvPr/>
            </p14:nvContentPartPr>
            <p14:xfrm>
              <a:off x="6031302" y="518289"/>
              <a:ext cx="100080" cy="173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69F532-BB4C-4616-80E6-AB1612F71A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13662" y="482289"/>
                <a:ext cx="1357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D225442-2C44-4A35-97B8-B7F322B1934B}"/>
                  </a:ext>
                </a:extLst>
              </p14:cNvPr>
              <p14:cNvContentPartPr/>
              <p14:nvPr/>
            </p14:nvContentPartPr>
            <p14:xfrm>
              <a:off x="5934462" y="368889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D225442-2C44-4A35-97B8-B7F322B193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16822" y="33324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05A391F-C8E7-4C21-A72A-A8A5DFEA2ACA}"/>
                  </a:ext>
                </a:extLst>
              </p14:cNvPr>
              <p14:cNvContentPartPr/>
              <p14:nvPr/>
            </p14:nvContentPartPr>
            <p14:xfrm>
              <a:off x="6154422" y="404169"/>
              <a:ext cx="400680" cy="247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05A391F-C8E7-4C21-A72A-A8A5DFEA2A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36422" y="368169"/>
                <a:ext cx="4363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20EE56-F29B-40EE-A92D-C18E08F85055}"/>
                  </a:ext>
                </a:extLst>
              </p14:cNvPr>
              <p14:cNvContentPartPr/>
              <p14:nvPr/>
            </p14:nvContentPartPr>
            <p14:xfrm>
              <a:off x="6875502" y="280329"/>
              <a:ext cx="703800" cy="748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20EE56-F29B-40EE-A92D-C18E08F8505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57502" y="244329"/>
                <a:ext cx="73944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88B3CC3-844D-4D59-92D8-A3FDDCD924BA}"/>
                  </a:ext>
                </a:extLst>
              </p14:cNvPr>
              <p14:cNvContentPartPr/>
              <p14:nvPr/>
            </p14:nvContentPartPr>
            <p14:xfrm>
              <a:off x="7736622" y="404169"/>
              <a:ext cx="411120" cy="273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88B3CC3-844D-4D59-92D8-A3FDDCD924B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18982" y="368529"/>
                <a:ext cx="4467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88D0299-3C78-4A78-B00C-7935DAB75A99}"/>
                  </a:ext>
                </a:extLst>
              </p14:cNvPr>
              <p14:cNvContentPartPr/>
              <p14:nvPr/>
            </p14:nvContentPartPr>
            <p14:xfrm>
              <a:off x="959982" y="1362129"/>
              <a:ext cx="654480" cy="918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88D0299-3C78-4A78-B00C-7935DAB75A9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1982" y="1326489"/>
                <a:ext cx="690120" cy="9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2902CFD-E8AA-4F2E-A370-50817FC888F2}"/>
                  </a:ext>
                </a:extLst>
              </p14:cNvPr>
              <p14:cNvContentPartPr/>
              <p14:nvPr/>
            </p14:nvContentPartPr>
            <p14:xfrm>
              <a:off x="1625262" y="1134969"/>
              <a:ext cx="492480" cy="786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2902CFD-E8AA-4F2E-A370-50817FC888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07262" y="1098969"/>
                <a:ext cx="528120" cy="8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AB060C-D98D-48E6-842F-8749FE62BFC7}"/>
                  </a:ext>
                </a:extLst>
              </p14:cNvPr>
              <p14:cNvContentPartPr/>
              <p14:nvPr/>
            </p14:nvContentPartPr>
            <p14:xfrm>
              <a:off x="1125222" y="1909689"/>
              <a:ext cx="1237680" cy="588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AB060C-D98D-48E6-842F-8749FE62BF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7222" y="1873689"/>
                <a:ext cx="127332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D6383E2-0F84-4195-9846-091FE08CA654}"/>
                  </a:ext>
                </a:extLst>
              </p14:cNvPr>
              <p14:cNvContentPartPr/>
              <p14:nvPr/>
            </p14:nvContentPartPr>
            <p14:xfrm>
              <a:off x="1327182" y="2153049"/>
              <a:ext cx="860400" cy="423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D6383E2-0F84-4195-9846-091FE08CA65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09182" y="2117409"/>
                <a:ext cx="89604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CBFC50C-C0FE-4ECA-B10F-71558297BA6B}"/>
                  </a:ext>
                </a:extLst>
              </p14:cNvPr>
              <p14:cNvContentPartPr/>
              <p14:nvPr/>
            </p14:nvContentPartPr>
            <p14:xfrm>
              <a:off x="7446462" y="869289"/>
              <a:ext cx="782280" cy="370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CBFC50C-C0FE-4ECA-B10F-71558297BA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28822" y="833649"/>
                <a:ext cx="81792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F43E35-1B96-4585-BE45-8935BBF75D8F}"/>
                  </a:ext>
                </a:extLst>
              </p14:cNvPr>
              <p14:cNvContentPartPr/>
              <p14:nvPr/>
            </p14:nvContentPartPr>
            <p14:xfrm>
              <a:off x="1900302" y="2463729"/>
              <a:ext cx="727560" cy="657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F43E35-1B96-4585-BE45-8935BBF75D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82302" y="2427729"/>
                <a:ext cx="76320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C058EB2-A0B9-41E6-9FF5-E9E2E20F269B}"/>
                  </a:ext>
                </a:extLst>
              </p14:cNvPr>
              <p14:cNvContentPartPr/>
              <p14:nvPr/>
            </p14:nvContentPartPr>
            <p14:xfrm>
              <a:off x="2760342" y="2440689"/>
              <a:ext cx="465480" cy="376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C058EB2-A0B9-41E6-9FF5-E9E2E20F269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42702" y="2404689"/>
                <a:ext cx="5011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1D7FC28-CC62-4AE8-9805-699117B92403}"/>
                  </a:ext>
                </a:extLst>
              </p14:cNvPr>
              <p14:cNvContentPartPr/>
              <p14:nvPr/>
            </p14:nvContentPartPr>
            <p14:xfrm>
              <a:off x="3419862" y="2097969"/>
              <a:ext cx="759600" cy="249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1D7FC28-CC62-4AE8-9805-699117B9240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01862" y="2061969"/>
                <a:ext cx="7952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6E2B69-94A1-4C64-82EF-71ED4F984BA9}"/>
                  </a:ext>
                </a:extLst>
              </p14:cNvPr>
              <p14:cNvContentPartPr/>
              <p14:nvPr/>
            </p14:nvContentPartPr>
            <p14:xfrm>
              <a:off x="3751422" y="2337009"/>
              <a:ext cx="426240" cy="79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6E2B69-94A1-4C64-82EF-71ED4F984BA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33422" y="2301369"/>
                <a:ext cx="4618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4E3665-170C-4D8E-BAC0-5FB8BBDDF9F0}"/>
                  </a:ext>
                </a:extLst>
              </p14:cNvPr>
              <p14:cNvContentPartPr/>
              <p14:nvPr/>
            </p14:nvContentPartPr>
            <p14:xfrm>
              <a:off x="4624422" y="1741929"/>
              <a:ext cx="549720" cy="646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4E3665-170C-4D8E-BAC0-5FB8BBDDF9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06422" y="1706289"/>
                <a:ext cx="58536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6D0E36A-66A6-4BBA-9487-C6FA870CE044}"/>
                  </a:ext>
                </a:extLst>
              </p14:cNvPr>
              <p14:cNvContentPartPr/>
              <p14:nvPr/>
            </p14:nvContentPartPr>
            <p14:xfrm>
              <a:off x="5248662" y="1743009"/>
              <a:ext cx="460080" cy="352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6D0E36A-66A6-4BBA-9487-C6FA870CE04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31022" y="1707369"/>
                <a:ext cx="49572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148CBD-1E3E-4ABE-8B10-E549B58814A4}"/>
                  </a:ext>
                </a:extLst>
              </p14:cNvPr>
              <p14:cNvContentPartPr/>
              <p14:nvPr/>
            </p14:nvContentPartPr>
            <p14:xfrm>
              <a:off x="2408982" y="3191289"/>
              <a:ext cx="1062360" cy="581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148CBD-1E3E-4ABE-8B10-E549B58814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90982" y="3155649"/>
                <a:ext cx="109800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CEA5A69-61BE-4B41-844F-BBDE68B97707}"/>
                  </a:ext>
                </a:extLst>
              </p14:cNvPr>
              <p14:cNvContentPartPr/>
              <p14:nvPr/>
            </p14:nvContentPartPr>
            <p14:xfrm>
              <a:off x="3797862" y="3115689"/>
              <a:ext cx="318960" cy="163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CEA5A69-61BE-4B41-844F-BBDE68B977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80222" y="3079689"/>
                <a:ext cx="354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F3B2A3D-3A2C-4E6A-899A-B7ACDC8701E7}"/>
                  </a:ext>
                </a:extLst>
              </p14:cNvPr>
              <p14:cNvContentPartPr/>
              <p14:nvPr/>
            </p14:nvContentPartPr>
            <p14:xfrm>
              <a:off x="3886062" y="3313329"/>
              <a:ext cx="524880" cy="168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F3B2A3D-3A2C-4E6A-899A-B7ACDC8701E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68062" y="3277329"/>
                <a:ext cx="5605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DC3C226-B8CD-4D2B-A3A9-E924D29CE281}"/>
                  </a:ext>
                </a:extLst>
              </p14:cNvPr>
              <p14:cNvContentPartPr/>
              <p14:nvPr/>
            </p14:nvContentPartPr>
            <p14:xfrm>
              <a:off x="4474662" y="2905089"/>
              <a:ext cx="513000" cy="603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DC3C226-B8CD-4D2B-A3A9-E924D29CE28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57022" y="2869449"/>
                <a:ext cx="54864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CEAF5E7-DF40-448B-B7DF-0B12E7DA941B}"/>
                  </a:ext>
                </a:extLst>
              </p14:cNvPr>
              <p14:cNvContentPartPr/>
              <p14:nvPr/>
            </p14:nvContentPartPr>
            <p14:xfrm>
              <a:off x="3024222" y="2127129"/>
              <a:ext cx="36720" cy="707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CEAF5E7-DF40-448B-B7DF-0B12E7DA941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06582" y="2091489"/>
                <a:ext cx="7236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018779A-C5ED-45BC-B661-A77FDC58000D}"/>
                  </a:ext>
                </a:extLst>
              </p14:cNvPr>
              <p14:cNvContentPartPr/>
              <p14:nvPr/>
            </p14:nvContentPartPr>
            <p14:xfrm>
              <a:off x="5477262" y="1582449"/>
              <a:ext cx="37440" cy="258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018779A-C5ED-45BC-B661-A77FDC58000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59622" y="1546449"/>
                <a:ext cx="730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9423BE6-F91A-4E5D-A6C9-7D5ED47EB8C4}"/>
                  </a:ext>
                </a:extLst>
              </p14:cNvPr>
              <p14:cNvContentPartPr/>
              <p14:nvPr/>
            </p14:nvContentPartPr>
            <p14:xfrm>
              <a:off x="2603742" y="4283169"/>
              <a:ext cx="606960" cy="976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9423BE6-F91A-4E5D-A6C9-7D5ED47EB8C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86102" y="4247529"/>
                <a:ext cx="642600" cy="10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FA462F-48E0-497F-8871-BED80ED19109}"/>
                  </a:ext>
                </a:extLst>
              </p14:cNvPr>
              <p14:cNvContentPartPr/>
              <p14:nvPr/>
            </p14:nvContentPartPr>
            <p14:xfrm>
              <a:off x="3384942" y="4402329"/>
              <a:ext cx="490680" cy="570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FA462F-48E0-497F-8871-BED80ED1910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66942" y="4366329"/>
                <a:ext cx="52632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AC5EE98-5329-42B1-B2B7-EB9562B80546}"/>
                  </a:ext>
                </a:extLst>
              </p14:cNvPr>
              <p14:cNvContentPartPr/>
              <p14:nvPr/>
            </p14:nvContentPartPr>
            <p14:xfrm>
              <a:off x="3243822" y="4203969"/>
              <a:ext cx="310320" cy="218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AC5EE98-5329-42B1-B2B7-EB9562B8054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26182" y="4167969"/>
                <a:ext cx="3459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CBDEF21-0063-4567-95C5-EC4934EC2FE1}"/>
                  </a:ext>
                </a:extLst>
              </p14:cNvPr>
              <p14:cNvContentPartPr/>
              <p14:nvPr/>
            </p14:nvContentPartPr>
            <p14:xfrm>
              <a:off x="3823062" y="3956289"/>
              <a:ext cx="400680" cy="1040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CBDEF21-0063-4567-95C5-EC4934EC2FE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05062" y="3920649"/>
                <a:ext cx="436320" cy="11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9F7D8B7-B5B4-464D-959E-4318E439E9FF}"/>
                  </a:ext>
                </a:extLst>
              </p14:cNvPr>
              <p14:cNvContentPartPr/>
              <p14:nvPr/>
            </p14:nvContentPartPr>
            <p14:xfrm>
              <a:off x="3806862" y="4383609"/>
              <a:ext cx="413280" cy="171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9F7D8B7-B5B4-464D-959E-4318E439E9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88862" y="4347969"/>
                <a:ext cx="4489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64ED784-3563-4F81-9B60-CADF03A6929F}"/>
                  </a:ext>
                </a:extLst>
              </p14:cNvPr>
              <p14:cNvContentPartPr/>
              <p14:nvPr/>
            </p14:nvContentPartPr>
            <p14:xfrm>
              <a:off x="4624422" y="3997329"/>
              <a:ext cx="619920" cy="284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64ED784-3563-4F81-9B60-CADF03A6929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06422" y="3961329"/>
                <a:ext cx="6555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985DE38-3405-477E-8FF8-33C659105510}"/>
                  </a:ext>
                </a:extLst>
              </p14:cNvPr>
              <p14:cNvContentPartPr/>
              <p14:nvPr/>
            </p14:nvContentPartPr>
            <p14:xfrm>
              <a:off x="4694622" y="4203249"/>
              <a:ext cx="578880" cy="316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985DE38-3405-477E-8FF8-33C65910551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76982" y="4167249"/>
                <a:ext cx="6145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9B38C72-45A1-4F94-8E25-5FB04FD930F3}"/>
                  </a:ext>
                </a:extLst>
              </p14:cNvPr>
              <p14:cNvContentPartPr/>
              <p14:nvPr/>
            </p14:nvContentPartPr>
            <p14:xfrm>
              <a:off x="5363142" y="3630849"/>
              <a:ext cx="486360" cy="532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9B38C72-45A1-4F94-8E25-5FB04FD930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45142" y="3594849"/>
                <a:ext cx="52200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FA3BE32-05A6-4345-BAB8-F18AFA3E86F1}"/>
                  </a:ext>
                </a:extLst>
              </p14:cNvPr>
              <p14:cNvContentPartPr/>
              <p14:nvPr/>
            </p14:nvContentPartPr>
            <p14:xfrm>
              <a:off x="4032942" y="5380449"/>
              <a:ext cx="439200" cy="925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FA3BE32-05A6-4345-BAB8-F18AFA3E86F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015302" y="5344809"/>
                <a:ext cx="474840" cy="9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378C862-1CB9-4D08-BA7A-7AD40C6A51C0}"/>
                  </a:ext>
                </a:extLst>
              </p14:cNvPr>
              <p14:cNvContentPartPr/>
              <p14:nvPr/>
            </p14:nvContentPartPr>
            <p14:xfrm>
              <a:off x="3973542" y="5697249"/>
              <a:ext cx="419760" cy="316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378C862-1CB9-4D08-BA7A-7AD40C6A51C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55902" y="5661249"/>
                <a:ext cx="4554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06EE2AA-0538-4CF9-88AD-DFD0F7D08B0A}"/>
                  </a:ext>
                </a:extLst>
              </p14:cNvPr>
              <p14:cNvContentPartPr/>
              <p14:nvPr/>
            </p14:nvContentPartPr>
            <p14:xfrm>
              <a:off x="4888302" y="5321049"/>
              <a:ext cx="443880" cy="244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06EE2AA-0538-4CF9-88AD-DFD0F7D08B0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70302" y="5285049"/>
                <a:ext cx="4795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2E66C65-A163-40AA-84C7-3C828CBA8ECB}"/>
                  </a:ext>
                </a:extLst>
              </p14:cNvPr>
              <p14:cNvContentPartPr/>
              <p14:nvPr/>
            </p14:nvContentPartPr>
            <p14:xfrm>
              <a:off x="4966782" y="5399529"/>
              <a:ext cx="574200" cy="286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2E66C65-A163-40AA-84C7-3C828CBA8EC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48782" y="5363889"/>
                <a:ext cx="6098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7B58FF0-17BC-4C6B-BC7A-6460FAD842A5}"/>
                  </a:ext>
                </a:extLst>
              </p14:cNvPr>
              <p14:cNvContentPartPr/>
              <p14:nvPr/>
            </p14:nvContentPartPr>
            <p14:xfrm>
              <a:off x="6089982" y="4458129"/>
              <a:ext cx="654840" cy="717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7B58FF0-17BC-4C6B-BC7A-6460FAD842A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72342" y="4422489"/>
                <a:ext cx="69048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0420ECD-1BC5-4B92-8ED6-AC8F3CA2BDCA}"/>
                  </a:ext>
                </a:extLst>
              </p14:cNvPr>
              <p14:cNvContentPartPr/>
              <p14:nvPr/>
            </p14:nvContentPartPr>
            <p14:xfrm>
              <a:off x="6013662" y="4941609"/>
              <a:ext cx="1357200" cy="606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0420ECD-1BC5-4B92-8ED6-AC8F3CA2BDC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96022" y="4905609"/>
                <a:ext cx="139284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39B561C-3AE2-457A-BEC1-59CA583DFFBB}"/>
                  </a:ext>
                </a:extLst>
              </p14:cNvPr>
              <p14:cNvContentPartPr/>
              <p14:nvPr/>
            </p14:nvContentPartPr>
            <p14:xfrm>
              <a:off x="6251262" y="5562609"/>
              <a:ext cx="633960" cy="745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39B561C-3AE2-457A-BEC1-59CA583DFFB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33262" y="5526969"/>
                <a:ext cx="66960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0D36F49-BE73-4F74-ABA0-7593C77DD052}"/>
                  </a:ext>
                </a:extLst>
              </p14:cNvPr>
              <p14:cNvContentPartPr/>
              <p14:nvPr/>
            </p14:nvContentPartPr>
            <p14:xfrm>
              <a:off x="7050462" y="5624169"/>
              <a:ext cx="342360" cy="312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0D36F49-BE73-4F74-ABA0-7593C77DD05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32822" y="5588169"/>
                <a:ext cx="3780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035E2C4-142A-4BAD-A5BC-C8F5D38560B2}"/>
                  </a:ext>
                </a:extLst>
              </p14:cNvPr>
              <p14:cNvContentPartPr/>
              <p14:nvPr/>
            </p14:nvContentPartPr>
            <p14:xfrm>
              <a:off x="6866502" y="5452809"/>
              <a:ext cx="424440" cy="288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035E2C4-142A-4BAD-A5BC-C8F5D38560B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48502" y="5417169"/>
                <a:ext cx="4600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BE4CC97-162D-4FE7-9D1A-C0AE7D0F814A}"/>
                  </a:ext>
                </a:extLst>
              </p14:cNvPr>
              <p14:cNvContentPartPr/>
              <p14:nvPr/>
            </p14:nvContentPartPr>
            <p14:xfrm>
              <a:off x="8023182" y="4485129"/>
              <a:ext cx="123840" cy="176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BE4CC97-162D-4FE7-9D1A-C0AE7D0F81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05542" y="4449489"/>
                <a:ext cx="1594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F6B7A44-4E73-40B5-AC6F-BB745A636F50}"/>
                  </a:ext>
                </a:extLst>
              </p14:cNvPr>
              <p14:cNvContentPartPr/>
              <p14:nvPr/>
            </p14:nvContentPartPr>
            <p14:xfrm>
              <a:off x="7816182" y="4228449"/>
              <a:ext cx="360" cy="9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F6B7A44-4E73-40B5-AC6F-BB745A636F5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798182" y="4192809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B466005-8244-43D1-AB60-62FDC3BA5851}"/>
                  </a:ext>
                </a:extLst>
              </p14:cNvPr>
              <p14:cNvContentPartPr/>
              <p14:nvPr/>
            </p14:nvContentPartPr>
            <p14:xfrm>
              <a:off x="8044782" y="3969249"/>
              <a:ext cx="488880" cy="419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B466005-8244-43D1-AB60-62FDC3BA585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026782" y="3933249"/>
                <a:ext cx="5245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821626C-EC56-4C88-B3C9-3A1DFADE4E4C}"/>
                  </a:ext>
                </a:extLst>
              </p14:cNvPr>
              <p14:cNvContentPartPr/>
              <p14:nvPr/>
            </p14:nvContentPartPr>
            <p14:xfrm>
              <a:off x="8035782" y="4157529"/>
              <a:ext cx="158760" cy="80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821626C-EC56-4C88-B3C9-3A1DFADE4E4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018142" y="4121889"/>
                <a:ext cx="1944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20FAE73-8F47-4A95-BE67-897CE5DFFED0}"/>
                  </a:ext>
                </a:extLst>
              </p14:cNvPr>
              <p14:cNvContentPartPr/>
              <p14:nvPr/>
            </p14:nvContentPartPr>
            <p14:xfrm>
              <a:off x="8528262" y="3737409"/>
              <a:ext cx="615960" cy="371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20FAE73-8F47-4A95-BE67-897CE5DFFED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510622" y="3701409"/>
                <a:ext cx="6516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E0A2E53-B2F4-4A16-888E-0F939F3A5733}"/>
                  </a:ext>
                </a:extLst>
              </p14:cNvPr>
              <p14:cNvContentPartPr/>
              <p14:nvPr/>
            </p14:nvContentPartPr>
            <p14:xfrm>
              <a:off x="8501622" y="3745329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E0A2E53-B2F4-4A16-888E-0F939F3A573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83982" y="370932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2192E87-2E1F-46FB-BDDB-C86980378DD9}"/>
                  </a:ext>
                </a:extLst>
              </p14:cNvPr>
              <p14:cNvContentPartPr/>
              <p14:nvPr/>
            </p14:nvContentPartPr>
            <p14:xfrm>
              <a:off x="9240342" y="3534369"/>
              <a:ext cx="136440" cy="80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2192E87-2E1F-46FB-BDDB-C86980378DD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222702" y="3498369"/>
                <a:ext cx="1720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F146BF9-3D4C-475F-8907-7858A7744884}"/>
                  </a:ext>
                </a:extLst>
              </p14:cNvPr>
              <p14:cNvContentPartPr/>
              <p14:nvPr/>
            </p14:nvContentPartPr>
            <p14:xfrm>
              <a:off x="9073302" y="3366969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F146BF9-3D4C-475F-8907-7858A774488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055302" y="333132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67F1F55-9309-4C73-ABA5-159912084DDE}"/>
                  </a:ext>
                </a:extLst>
              </p14:cNvPr>
              <p14:cNvContentPartPr/>
              <p14:nvPr/>
            </p14:nvContentPartPr>
            <p14:xfrm>
              <a:off x="9302622" y="3253569"/>
              <a:ext cx="403560" cy="237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67F1F55-9309-4C73-ABA5-159912084DD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284622" y="3217929"/>
                <a:ext cx="4392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BA9483C-1589-4130-9112-3DCC6AF2E52C}"/>
                  </a:ext>
                </a:extLst>
              </p14:cNvPr>
              <p14:cNvContentPartPr/>
              <p14:nvPr/>
            </p14:nvContentPartPr>
            <p14:xfrm>
              <a:off x="9548142" y="2952969"/>
              <a:ext cx="304560" cy="397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BA9483C-1589-4130-9112-3DCC6AF2E52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530142" y="2916969"/>
                <a:ext cx="34020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688155F-2CFB-4CF7-A508-F21F7CEFA984}"/>
                  </a:ext>
                </a:extLst>
              </p14:cNvPr>
              <p14:cNvContentPartPr/>
              <p14:nvPr/>
            </p14:nvContentPartPr>
            <p14:xfrm>
              <a:off x="9889782" y="2506209"/>
              <a:ext cx="502920" cy="704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688155F-2CFB-4CF7-A508-F21F7CEFA98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871782" y="2470209"/>
                <a:ext cx="53856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A417B3C-24A5-48CA-8D8D-C82AE126D3F5}"/>
                  </a:ext>
                </a:extLst>
              </p14:cNvPr>
              <p14:cNvContentPartPr/>
              <p14:nvPr/>
            </p14:nvContentPartPr>
            <p14:xfrm>
              <a:off x="10031622" y="2628969"/>
              <a:ext cx="232920" cy="96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A417B3C-24A5-48CA-8D8D-C82AE126D3F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013982" y="2592969"/>
                <a:ext cx="2685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79B3549-01A0-4042-97DC-65B95B41D3AD}"/>
                  </a:ext>
                </a:extLst>
              </p14:cNvPr>
              <p14:cNvContentPartPr/>
              <p14:nvPr/>
            </p14:nvContentPartPr>
            <p14:xfrm>
              <a:off x="10400982" y="2619609"/>
              <a:ext cx="116280" cy="113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79B3549-01A0-4042-97DC-65B95B41D3A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382982" y="2583969"/>
                <a:ext cx="1519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8611AD7-09C4-46F5-932D-B4C3EFE0311B}"/>
                  </a:ext>
                </a:extLst>
              </p14:cNvPr>
              <p14:cNvContentPartPr/>
              <p14:nvPr/>
            </p14:nvContentPartPr>
            <p14:xfrm>
              <a:off x="10366062" y="2466969"/>
              <a:ext cx="360" cy="3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8611AD7-09C4-46F5-932D-B4C3EFE0311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348062" y="2430969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05B24F0-FCA7-40C2-A899-B289B21E6B43}"/>
                  </a:ext>
                </a:extLst>
              </p14:cNvPr>
              <p14:cNvContentPartPr/>
              <p14:nvPr/>
            </p14:nvContentPartPr>
            <p14:xfrm>
              <a:off x="10699422" y="2408289"/>
              <a:ext cx="311760" cy="179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05B24F0-FCA7-40C2-A899-B289B21E6B4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681422" y="2372649"/>
                <a:ext cx="3474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F15D5A5-7C3E-4974-A8BB-9AB62DF61F2C}"/>
                  </a:ext>
                </a:extLst>
              </p14:cNvPr>
              <p14:cNvContentPartPr/>
              <p14:nvPr/>
            </p14:nvContentPartPr>
            <p14:xfrm>
              <a:off x="10998942" y="2292729"/>
              <a:ext cx="368640" cy="173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F15D5A5-7C3E-4974-A8BB-9AB62DF61F2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981302" y="2256729"/>
                <a:ext cx="4042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80E619E-73D4-4442-B633-15E185464919}"/>
                  </a:ext>
                </a:extLst>
              </p14:cNvPr>
              <p14:cNvContentPartPr/>
              <p14:nvPr/>
            </p14:nvContentPartPr>
            <p14:xfrm>
              <a:off x="11445342" y="1830489"/>
              <a:ext cx="374040" cy="4770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80E619E-73D4-4442-B633-15E18546491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427342" y="1794849"/>
                <a:ext cx="4096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45BA4E5-F608-4E51-A5C5-21AA2E54E878}"/>
                  </a:ext>
                </a:extLst>
              </p14:cNvPr>
              <p14:cNvContentPartPr/>
              <p14:nvPr/>
            </p14:nvContentPartPr>
            <p14:xfrm>
              <a:off x="8388942" y="4702569"/>
              <a:ext cx="478080" cy="319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45BA4E5-F608-4E51-A5C5-21AA2E54E87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370942" y="4666569"/>
                <a:ext cx="5137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17B6770-76AB-46BF-96C1-58E2CA3B1B08}"/>
                  </a:ext>
                </a:extLst>
              </p14:cNvPr>
              <p14:cNvContentPartPr/>
              <p14:nvPr/>
            </p14:nvContentPartPr>
            <p14:xfrm>
              <a:off x="8825982" y="4479009"/>
              <a:ext cx="403200" cy="208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17B6770-76AB-46BF-96C1-58E2CA3B1B0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808342" y="4443369"/>
                <a:ext cx="4388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65FAD0A-7786-4890-BBCD-7C1F050A425C}"/>
                  </a:ext>
                </a:extLst>
              </p14:cNvPr>
              <p14:cNvContentPartPr/>
              <p14:nvPr/>
            </p14:nvContentPartPr>
            <p14:xfrm>
              <a:off x="9187422" y="4235649"/>
              <a:ext cx="528120" cy="269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65FAD0A-7786-4890-BBCD-7C1F050A425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169782" y="4199649"/>
                <a:ext cx="5637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C60E075-EA52-4E94-817C-B70722D7B4AD}"/>
                  </a:ext>
                </a:extLst>
              </p14:cNvPr>
              <p14:cNvContentPartPr/>
              <p14:nvPr/>
            </p14:nvContentPartPr>
            <p14:xfrm>
              <a:off x="9548142" y="3938649"/>
              <a:ext cx="565200" cy="204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C60E075-EA52-4E94-817C-B70722D7B4A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530142" y="3903009"/>
                <a:ext cx="6008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D6F4EDC-D72A-4698-B4D7-34881D8D71A7}"/>
                  </a:ext>
                </a:extLst>
              </p14:cNvPr>
              <p14:cNvContentPartPr/>
              <p14:nvPr/>
            </p14:nvContentPartPr>
            <p14:xfrm>
              <a:off x="10031262" y="3496929"/>
              <a:ext cx="856080" cy="432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D6F4EDC-D72A-4698-B4D7-34881D8D71A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013622" y="3460929"/>
                <a:ext cx="89172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3741196-7D8A-4463-B0E3-97092D92AA20}"/>
                  </a:ext>
                </a:extLst>
              </p14:cNvPr>
              <p14:cNvContentPartPr/>
              <p14:nvPr/>
            </p14:nvContentPartPr>
            <p14:xfrm>
              <a:off x="11139702" y="3534369"/>
              <a:ext cx="9720" cy="225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3741196-7D8A-4463-B0E3-97092D92AA2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121702" y="3498369"/>
                <a:ext cx="453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7687E41-28AD-4594-83C2-1CAE1B91FE9D}"/>
                  </a:ext>
                </a:extLst>
              </p14:cNvPr>
              <p14:cNvContentPartPr/>
              <p14:nvPr/>
            </p14:nvContentPartPr>
            <p14:xfrm>
              <a:off x="11086422" y="3102009"/>
              <a:ext cx="545400" cy="468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7687E41-28AD-4594-83C2-1CAE1B91FE9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068782" y="3066009"/>
                <a:ext cx="58104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F3D956A-917E-4731-A134-A47967089965}"/>
                  </a:ext>
                </a:extLst>
              </p14:cNvPr>
              <p14:cNvContentPartPr/>
              <p14:nvPr/>
            </p14:nvContentPartPr>
            <p14:xfrm>
              <a:off x="11772582" y="2927409"/>
              <a:ext cx="35640" cy="617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F3D956A-917E-4731-A134-A4796708996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754582" y="2891769"/>
                <a:ext cx="7128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C6CFFC8-5FB0-4695-B152-9B0297027406}"/>
                  </a:ext>
                </a:extLst>
              </p14:cNvPr>
              <p14:cNvContentPartPr/>
              <p14:nvPr/>
            </p14:nvContentPartPr>
            <p14:xfrm>
              <a:off x="11930622" y="3059529"/>
              <a:ext cx="196560" cy="187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C6CFFC8-5FB0-4695-B152-9B029702740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912622" y="3023529"/>
                <a:ext cx="2322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282036D-0280-4B7A-B2B6-9B5D81AE2934}"/>
                  </a:ext>
                </a:extLst>
              </p14:cNvPr>
              <p14:cNvContentPartPr/>
              <p14:nvPr/>
            </p14:nvContentPartPr>
            <p14:xfrm>
              <a:off x="8396142" y="5460729"/>
              <a:ext cx="443520" cy="520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282036D-0280-4B7A-B2B6-9B5D81AE293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378502" y="5425089"/>
                <a:ext cx="47916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05796AF-B6D8-4AC8-9F3D-82AAAC6C7AC7}"/>
                  </a:ext>
                </a:extLst>
              </p14:cNvPr>
              <p14:cNvContentPartPr/>
              <p14:nvPr/>
            </p14:nvContentPartPr>
            <p14:xfrm>
              <a:off x="8220462" y="5298369"/>
              <a:ext cx="344160" cy="258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05796AF-B6D8-4AC8-9F3D-82AAAC6C7AC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202822" y="5262369"/>
                <a:ext cx="3798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2ADD642-CF20-406A-8255-9D4188C0D007}"/>
                  </a:ext>
                </a:extLst>
              </p14:cNvPr>
              <p14:cNvContentPartPr/>
              <p14:nvPr/>
            </p14:nvContentPartPr>
            <p14:xfrm>
              <a:off x="9205062" y="5213409"/>
              <a:ext cx="110520" cy="158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2ADD642-CF20-406A-8255-9D4188C0D00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87422" y="5177769"/>
                <a:ext cx="1461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22A9490-E6E3-4126-A34E-BED5336CB3EC}"/>
                  </a:ext>
                </a:extLst>
              </p14:cNvPr>
              <p14:cNvContentPartPr/>
              <p14:nvPr/>
            </p14:nvContentPartPr>
            <p14:xfrm>
              <a:off x="9390102" y="4930809"/>
              <a:ext cx="239400" cy="388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22A9490-E6E3-4126-A34E-BED5336CB3E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372102" y="4894809"/>
                <a:ext cx="27504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8B47F9F-D632-4CE6-A6BD-CD74DBA65F1B}"/>
                  </a:ext>
                </a:extLst>
              </p14:cNvPr>
              <p14:cNvContentPartPr/>
              <p14:nvPr/>
            </p14:nvContentPartPr>
            <p14:xfrm>
              <a:off x="9178782" y="5113329"/>
              <a:ext cx="360" cy="3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8B47F9F-D632-4CE6-A6BD-CD74DBA65F1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61142" y="5077329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D8BD47B-8065-4F97-8891-37E254CEAECA}"/>
                  </a:ext>
                </a:extLst>
              </p14:cNvPr>
              <p14:cNvContentPartPr/>
              <p14:nvPr/>
            </p14:nvContentPartPr>
            <p14:xfrm>
              <a:off x="9882222" y="4694649"/>
              <a:ext cx="121680" cy="170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D8BD47B-8065-4F97-8891-37E254CEAEC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864222" y="4659009"/>
                <a:ext cx="1573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016E17C-E01D-4047-830F-7491B44D3601}"/>
                  </a:ext>
                </a:extLst>
              </p14:cNvPr>
              <p14:cNvContentPartPr/>
              <p14:nvPr/>
            </p14:nvContentPartPr>
            <p14:xfrm>
              <a:off x="9838302" y="4589529"/>
              <a:ext cx="360" cy="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016E17C-E01D-4047-830F-7491B44D360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820302" y="455352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359DFF9-793C-494A-BB46-F165A9FD5700}"/>
                  </a:ext>
                </a:extLst>
              </p14:cNvPr>
              <p14:cNvContentPartPr/>
              <p14:nvPr/>
            </p14:nvContentPartPr>
            <p14:xfrm>
              <a:off x="9987702" y="4624449"/>
              <a:ext cx="313560" cy="141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359DFF9-793C-494A-BB46-F165A9FD570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970062" y="4588809"/>
                <a:ext cx="3492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74413EC-54ED-436E-9015-6A8D11555C1C}"/>
                  </a:ext>
                </a:extLst>
              </p14:cNvPr>
              <p14:cNvContentPartPr/>
              <p14:nvPr/>
            </p14:nvContentPartPr>
            <p14:xfrm>
              <a:off x="10224942" y="4378209"/>
              <a:ext cx="226080" cy="202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74413EC-54ED-436E-9015-6A8D11555C1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207302" y="4342209"/>
                <a:ext cx="2617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C38ACC0-C549-4052-8456-9F7C2C830057}"/>
                  </a:ext>
                </a:extLst>
              </p14:cNvPr>
              <p14:cNvContentPartPr/>
              <p14:nvPr/>
            </p14:nvContentPartPr>
            <p14:xfrm>
              <a:off x="10522662" y="4343289"/>
              <a:ext cx="225360" cy="275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C38ACC0-C549-4052-8456-9F7C2C83005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05022" y="4307289"/>
                <a:ext cx="2610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043AF65-7051-4B1F-AF61-71EF663A2918}"/>
                  </a:ext>
                </a:extLst>
              </p14:cNvPr>
              <p14:cNvContentPartPr/>
              <p14:nvPr/>
            </p14:nvContentPartPr>
            <p14:xfrm>
              <a:off x="10690782" y="4122969"/>
              <a:ext cx="200520" cy="229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043AF65-7051-4B1F-AF61-71EF663A291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673142" y="4087329"/>
                <a:ext cx="2361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6852FB1-24DA-4ECD-B7BD-3F4DDE8E4928}"/>
                  </a:ext>
                </a:extLst>
              </p14:cNvPr>
              <p14:cNvContentPartPr/>
              <p14:nvPr/>
            </p14:nvContentPartPr>
            <p14:xfrm>
              <a:off x="10902102" y="3919569"/>
              <a:ext cx="230760" cy="265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6852FB1-24DA-4ECD-B7BD-3F4DDE8E492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884102" y="3883929"/>
                <a:ext cx="2664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322316B-B2C2-416D-9FFD-137BEB33B290}"/>
                  </a:ext>
                </a:extLst>
              </p14:cNvPr>
              <p14:cNvContentPartPr/>
              <p14:nvPr/>
            </p14:nvContentPartPr>
            <p14:xfrm>
              <a:off x="11280102" y="3814809"/>
              <a:ext cx="342000" cy="249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322316B-B2C2-416D-9FFD-137BEB33B29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2462" y="3778809"/>
                <a:ext cx="3776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84CFB87-2C30-4064-8D30-F30E92861CB6}"/>
                  </a:ext>
                </a:extLst>
              </p14:cNvPr>
              <p14:cNvContentPartPr/>
              <p14:nvPr/>
            </p14:nvContentPartPr>
            <p14:xfrm>
              <a:off x="8018142" y="6190809"/>
              <a:ext cx="389520" cy="509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84CFB87-2C30-4064-8D30-F30E92861CB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000502" y="6154809"/>
                <a:ext cx="4251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9DF5504-345F-40B9-9612-A1834699A548}"/>
                  </a:ext>
                </a:extLst>
              </p14:cNvPr>
              <p14:cNvContentPartPr/>
              <p14:nvPr/>
            </p14:nvContentPartPr>
            <p14:xfrm>
              <a:off x="8503062" y="6110529"/>
              <a:ext cx="192600" cy="3459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9DF5504-345F-40B9-9612-A1834699A54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485062" y="6074529"/>
                <a:ext cx="2282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B53BF7C-BCE8-41EE-981F-0D73CC38EB2B}"/>
                  </a:ext>
                </a:extLst>
              </p14:cNvPr>
              <p14:cNvContentPartPr/>
              <p14:nvPr/>
            </p14:nvContentPartPr>
            <p14:xfrm>
              <a:off x="9040542" y="5969769"/>
              <a:ext cx="39240" cy="1087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B53BF7C-BCE8-41EE-981F-0D73CC38EB2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022542" y="5933769"/>
                <a:ext cx="748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41035B3-CC53-42D8-BF0A-2D498E1276A8}"/>
                  </a:ext>
                </a:extLst>
              </p14:cNvPr>
              <p14:cNvContentPartPr/>
              <p14:nvPr/>
            </p14:nvContentPartPr>
            <p14:xfrm>
              <a:off x="8892582" y="5836569"/>
              <a:ext cx="31680" cy="367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41035B3-CC53-42D8-BF0A-2D498E1276A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874582" y="5800929"/>
                <a:ext cx="673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F8335EA-7E4D-4E2A-A39A-7A50397C3325}"/>
                  </a:ext>
                </a:extLst>
              </p14:cNvPr>
              <p14:cNvContentPartPr/>
              <p14:nvPr/>
            </p14:nvContentPartPr>
            <p14:xfrm>
              <a:off x="9082302" y="5661969"/>
              <a:ext cx="384480" cy="4071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F8335EA-7E4D-4E2A-A39A-7A50397C332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064302" y="5626329"/>
                <a:ext cx="42012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92A13E5-FBD9-4085-AF59-3FED321A64C6}"/>
                  </a:ext>
                </a:extLst>
              </p14:cNvPr>
              <p14:cNvContentPartPr/>
              <p14:nvPr/>
            </p14:nvContentPartPr>
            <p14:xfrm>
              <a:off x="9187422" y="5765289"/>
              <a:ext cx="94320" cy="730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92A13E5-FBD9-4085-AF59-3FED321A64C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169782" y="5729289"/>
                <a:ext cx="129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2818EF6-2A59-42D2-B88E-EEFE60372847}"/>
                  </a:ext>
                </a:extLst>
              </p14:cNvPr>
              <p14:cNvContentPartPr/>
              <p14:nvPr/>
            </p14:nvContentPartPr>
            <p14:xfrm>
              <a:off x="9706182" y="5422929"/>
              <a:ext cx="529920" cy="3960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2818EF6-2A59-42D2-B88E-EEFE6037284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688542" y="5387289"/>
                <a:ext cx="5655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F7E39ED-A590-4840-957D-ED1D52AB4A4C}"/>
                  </a:ext>
                </a:extLst>
              </p14:cNvPr>
              <p14:cNvContentPartPr/>
              <p14:nvPr/>
            </p14:nvContentPartPr>
            <p14:xfrm>
              <a:off x="9688542" y="5451009"/>
              <a:ext cx="360" cy="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F7E39ED-A590-4840-957D-ED1D52AB4A4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670902" y="541536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D4F4849-484F-4288-851C-6FDF420908E5}"/>
                  </a:ext>
                </a:extLst>
              </p14:cNvPr>
              <p14:cNvContentPartPr/>
              <p14:nvPr/>
            </p14:nvContentPartPr>
            <p14:xfrm>
              <a:off x="10550382" y="4912089"/>
              <a:ext cx="287280" cy="3182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D4F4849-484F-4288-851C-6FDF420908E5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0532382" y="4876089"/>
                <a:ext cx="3229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3FA6F0A-80FF-469D-95BB-26C5B4B5A6B8}"/>
                  </a:ext>
                </a:extLst>
              </p14:cNvPr>
              <p14:cNvContentPartPr/>
              <p14:nvPr/>
            </p14:nvContentPartPr>
            <p14:xfrm>
              <a:off x="10822182" y="4852689"/>
              <a:ext cx="301320" cy="1753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3FA6F0A-80FF-469D-95BB-26C5B4B5A6B8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0804182" y="4816689"/>
                <a:ext cx="3369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C6BBC6A-7F75-484C-8B4E-C0F35152E299}"/>
                  </a:ext>
                </a:extLst>
              </p14:cNvPr>
              <p14:cNvContentPartPr/>
              <p14:nvPr/>
            </p14:nvContentPartPr>
            <p14:xfrm>
              <a:off x="11051502" y="4693209"/>
              <a:ext cx="395640" cy="138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C6BBC6A-7F75-484C-8B4E-C0F35152E299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1033502" y="4657569"/>
                <a:ext cx="4312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8EF6649-B78C-477E-AF1D-3C3AC1BD1384}"/>
                  </a:ext>
                </a:extLst>
              </p14:cNvPr>
              <p14:cNvContentPartPr/>
              <p14:nvPr/>
            </p14:nvContentPartPr>
            <p14:xfrm>
              <a:off x="8950182" y="6256689"/>
              <a:ext cx="188280" cy="4280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8EF6649-B78C-477E-AF1D-3C3AC1BD1384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932542" y="6221049"/>
                <a:ext cx="22392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17CFECB-7CC2-472B-830D-30EA2A5D28E9}"/>
                  </a:ext>
                </a:extLst>
              </p14:cNvPr>
              <p14:cNvContentPartPr/>
              <p14:nvPr/>
            </p14:nvContentPartPr>
            <p14:xfrm>
              <a:off x="9187422" y="6107289"/>
              <a:ext cx="686520" cy="3549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17CFECB-7CC2-472B-830D-30EA2A5D28E9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9169782" y="6071649"/>
                <a:ext cx="72216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3638BC3-29EE-4106-A6A9-358A2D13D188}"/>
                  </a:ext>
                </a:extLst>
              </p14:cNvPr>
              <p14:cNvContentPartPr/>
              <p14:nvPr/>
            </p14:nvContentPartPr>
            <p14:xfrm>
              <a:off x="9908862" y="6101529"/>
              <a:ext cx="116280" cy="586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3638BC3-29EE-4106-A6A9-358A2D13D188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890862" y="6065889"/>
                <a:ext cx="1519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06E1CEC-8348-4BCA-988A-3F2D4E956603}"/>
                  </a:ext>
                </a:extLst>
              </p14:cNvPr>
              <p14:cNvContentPartPr/>
              <p14:nvPr/>
            </p14:nvContentPartPr>
            <p14:xfrm>
              <a:off x="9767742" y="6013689"/>
              <a:ext cx="360" cy="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06E1CEC-8348-4BCA-988A-3F2D4E95660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750102" y="597768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F152FCB-881E-490E-9C6D-231A986E166C}"/>
                  </a:ext>
                </a:extLst>
              </p14:cNvPr>
              <p14:cNvContentPartPr/>
              <p14:nvPr/>
            </p14:nvContentPartPr>
            <p14:xfrm>
              <a:off x="10060062" y="5902449"/>
              <a:ext cx="209880" cy="1670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F152FCB-881E-490E-9C6D-231A986E166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042062" y="5866449"/>
                <a:ext cx="2455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8AD56AC-D72D-438A-83BE-B6B92579E307}"/>
                  </a:ext>
                </a:extLst>
              </p14:cNvPr>
              <p14:cNvContentPartPr/>
              <p14:nvPr/>
            </p14:nvContentPartPr>
            <p14:xfrm>
              <a:off x="10300182" y="5582049"/>
              <a:ext cx="248400" cy="3283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8AD56AC-D72D-438A-83BE-B6B92579E30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282182" y="5546409"/>
                <a:ext cx="2840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7EC6881-74A5-47D5-9060-80946C32B05C}"/>
                  </a:ext>
                </a:extLst>
              </p14:cNvPr>
              <p14:cNvContentPartPr/>
              <p14:nvPr/>
            </p14:nvContentPartPr>
            <p14:xfrm>
              <a:off x="10550382" y="5565489"/>
              <a:ext cx="88920" cy="1339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7EC6881-74A5-47D5-9060-80946C32B05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532382" y="5529489"/>
                <a:ext cx="1245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0FCF5C3-1153-46D1-948F-42A1DAEC337B}"/>
                  </a:ext>
                </a:extLst>
              </p14:cNvPr>
              <p14:cNvContentPartPr/>
              <p14:nvPr/>
            </p14:nvContentPartPr>
            <p14:xfrm>
              <a:off x="10497462" y="5494929"/>
              <a:ext cx="36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0FCF5C3-1153-46D1-948F-42A1DAEC337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79822" y="545892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CC5F25E-3CD8-4E54-A618-444CA1AE7F42}"/>
                  </a:ext>
                </a:extLst>
              </p14:cNvPr>
              <p14:cNvContentPartPr/>
              <p14:nvPr/>
            </p14:nvContentPartPr>
            <p14:xfrm>
              <a:off x="10584222" y="5433009"/>
              <a:ext cx="289440" cy="1789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CC5F25E-3CD8-4E54-A618-444CA1AE7F42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0566582" y="5397009"/>
                <a:ext cx="3250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41B013E-C256-42E7-9328-9C7E3D8222BB}"/>
                  </a:ext>
                </a:extLst>
              </p14:cNvPr>
              <p14:cNvContentPartPr/>
              <p14:nvPr/>
            </p14:nvContentPartPr>
            <p14:xfrm>
              <a:off x="11450382" y="3824169"/>
              <a:ext cx="1427400" cy="14734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41B013E-C256-42E7-9328-9C7E3D8222BB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1432382" y="3788529"/>
                <a:ext cx="1463040" cy="15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79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067C10-FBE5-43C3-A677-95A94C74569C}"/>
                  </a:ext>
                </a:extLst>
              </p14:cNvPr>
              <p14:cNvContentPartPr/>
              <p14:nvPr/>
            </p14:nvContentPartPr>
            <p14:xfrm>
              <a:off x="605742" y="630858"/>
              <a:ext cx="378720" cy="33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067C10-FBE5-43C3-A677-95A94C745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102" y="595218"/>
                <a:ext cx="4143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E45165-3F5C-4F89-8D61-DFF2197608F6}"/>
                  </a:ext>
                </a:extLst>
              </p14:cNvPr>
              <p14:cNvContentPartPr/>
              <p14:nvPr/>
            </p14:nvContentPartPr>
            <p14:xfrm>
              <a:off x="1221342" y="456618"/>
              <a:ext cx="104760" cy="377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E45165-3F5C-4F89-8D61-DFF2197608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3702" y="420978"/>
                <a:ext cx="14040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D9614A-7B37-4DA9-8560-A37901C62D9F}"/>
                  </a:ext>
                </a:extLst>
              </p14:cNvPr>
              <p14:cNvContentPartPr/>
              <p14:nvPr/>
            </p14:nvContentPartPr>
            <p14:xfrm>
              <a:off x="1389102" y="504498"/>
              <a:ext cx="382680" cy="356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D9614A-7B37-4DA9-8560-A37901C62D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1102" y="468498"/>
                <a:ext cx="4183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C3BE3A-4F8F-44FF-9AC7-3CFE682F8766}"/>
                  </a:ext>
                </a:extLst>
              </p14:cNvPr>
              <p14:cNvContentPartPr/>
              <p14:nvPr/>
            </p14:nvContentPartPr>
            <p14:xfrm>
              <a:off x="1722822" y="369138"/>
              <a:ext cx="306000" cy="561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C3BE3A-4F8F-44FF-9AC7-3CFE682F87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5182" y="333138"/>
                <a:ext cx="34164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891B2D-25CC-4EAE-8F34-593AAD653A5F}"/>
                  </a:ext>
                </a:extLst>
              </p14:cNvPr>
              <p14:cNvContentPartPr/>
              <p14:nvPr/>
            </p14:nvContentPartPr>
            <p14:xfrm>
              <a:off x="2382342" y="536178"/>
              <a:ext cx="586440" cy="34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891B2D-25CC-4EAE-8F34-593AAD653A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4342" y="500538"/>
                <a:ext cx="6220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307087-A877-4431-A91B-2AB9DF0ACE29}"/>
                  </a:ext>
                </a:extLst>
              </p14:cNvPr>
              <p14:cNvContentPartPr/>
              <p14:nvPr/>
            </p14:nvContentPartPr>
            <p14:xfrm>
              <a:off x="2514102" y="790338"/>
              <a:ext cx="450720" cy="36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307087-A877-4431-A91B-2AB9DF0ACE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96462" y="754338"/>
                <a:ext cx="4863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A17F27-0741-42F2-8C18-39D69CE61304}"/>
                  </a:ext>
                </a:extLst>
              </p14:cNvPr>
              <p14:cNvContentPartPr/>
              <p14:nvPr/>
            </p14:nvContentPartPr>
            <p14:xfrm>
              <a:off x="3305382" y="203898"/>
              <a:ext cx="451080" cy="593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A17F27-0741-42F2-8C18-39D69CE613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7742" y="167898"/>
                <a:ext cx="48672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F277E3-C25D-46C7-A500-4A7AB07D644F}"/>
                  </a:ext>
                </a:extLst>
              </p14:cNvPr>
              <p14:cNvContentPartPr/>
              <p14:nvPr/>
            </p14:nvContentPartPr>
            <p14:xfrm>
              <a:off x="3859422" y="456618"/>
              <a:ext cx="148680" cy="220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F277E3-C25D-46C7-A500-4A7AB07D64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41422" y="420978"/>
                <a:ext cx="1843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421369F-06A9-4A84-BE2A-193D7FF78121}"/>
                  </a:ext>
                </a:extLst>
              </p14:cNvPr>
              <p14:cNvContentPartPr/>
              <p14:nvPr/>
            </p14:nvContentPartPr>
            <p14:xfrm>
              <a:off x="3789222" y="383178"/>
              <a:ext cx="360" cy="3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421369F-06A9-4A84-BE2A-193D7FF781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71582" y="34717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3B6CBC-CE9C-45AA-96B2-D1E9C7FECB27}"/>
                  </a:ext>
                </a:extLst>
              </p14:cNvPr>
              <p14:cNvContentPartPr/>
              <p14:nvPr/>
            </p14:nvContentPartPr>
            <p14:xfrm>
              <a:off x="4132302" y="402618"/>
              <a:ext cx="289440" cy="242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3B6CBC-CE9C-45AA-96B2-D1E9C7FECB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14302" y="366618"/>
                <a:ext cx="3250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E2A0B0-23D6-4317-BB14-386AF291B2D9}"/>
                  </a:ext>
                </a:extLst>
              </p14:cNvPr>
              <p14:cNvContentPartPr/>
              <p14:nvPr/>
            </p14:nvContentPartPr>
            <p14:xfrm>
              <a:off x="4905942" y="255738"/>
              <a:ext cx="416160" cy="443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E2A0B0-23D6-4317-BB14-386AF291B2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87942" y="219738"/>
                <a:ext cx="4518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A30D7C-6712-4051-9063-DC66B74F4CEF}"/>
                  </a:ext>
                </a:extLst>
              </p14:cNvPr>
              <p14:cNvContentPartPr/>
              <p14:nvPr/>
            </p14:nvContentPartPr>
            <p14:xfrm>
              <a:off x="5449902" y="291738"/>
              <a:ext cx="302400" cy="315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A30D7C-6712-4051-9063-DC66B74F4C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32262" y="255738"/>
                <a:ext cx="3380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DFE6FF-456A-47CF-B5EF-13A4341F3ED8}"/>
                  </a:ext>
                </a:extLst>
              </p14:cNvPr>
              <p14:cNvContentPartPr/>
              <p14:nvPr/>
            </p14:nvContentPartPr>
            <p14:xfrm>
              <a:off x="5266302" y="89418"/>
              <a:ext cx="452160" cy="156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DFE6FF-456A-47CF-B5EF-13A4341F3E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48662" y="53778"/>
                <a:ext cx="4878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40564C0-BCED-43B9-BF1A-E015492CED61}"/>
                  </a:ext>
                </a:extLst>
              </p14:cNvPr>
              <p14:cNvContentPartPr/>
              <p14:nvPr/>
            </p14:nvContentPartPr>
            <p14:xfrm>
              <a:off x="4984782" y="705738"/>
              <a:ext cx="1083960" cy="208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40564C0-BCED-43B9-BF1A-E015492CED6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67142" y="669738"/>
                <a:ext cx="11196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0173230-3633-48BF-B0A7-2957C4FDD558}"/>
                  </a:ext>
                </a:extLst>
              </p14:cNvPr>
              <p14:cNvContentPartPr/>
              <p14:nvPr/>
            </p14:nvContentPartPr>
            <p14:xfrm>
              <a:off x="5574102" y="957738"/>
              <a:ext cx="334440" cy="390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0173230-3633-48BF-B0A7-2957C4FDD5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56102" y="922098"/>
                <a:ext cx="3700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49E9FB-54EC-4AA6-A28B-B0494316A6D6}"/>
                  </a:ext>
                </a:extLst>
              </p14:cNvPr>
              <p14:cNvContentPartPr/>
              <p14:nvPr/>
            </p14:nvContentPartPr>
            <p14:xfrm>
              <a:off x="6154422" y="356898"/>
              <a:ext cx="568800" cy="329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49E9FB-54EC-4AA6-A28B-B0494316A6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36422" y="321258"/>
                <a:ext cx="6044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19E5264-CE60-49C7-A805-7088FD5D1769}"/>
                  </a:ext>
                </a:extLst>
              </p14:cNvPr>
              <p14:cNvContentPartPr/>
              <p14:nvPr/>
            </p14:nvContentPartPr>
            <p14:xfrm>
              <a:off x="7200582" y="437898"/>
              <a:ext cx="611280" cy="124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19E5264-CE60-49C7-A805-7088FD5D17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82942" y="401898"/>
                <a:ext cx="6469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7C09EC9-F5D7-456B-881D-8B671792E788}"/>
                  </a:ext>
                </a:extLst>
              </p14:cNvPr>
              <p14:cNvContentPartPr/>
              <p14:nvPr/>
            </p14:nvContentPartPr>
            <p14:xfrm>
              <a:off x="7508382" y="325218"/>
              <a:ext cx="132840" cy="300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7C09EC9-F5D7-456B-881D-8B671792E78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90742" y="289218"/>
                <a:ext cx="1684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F6A315-04EC-495D-B443-151CC1BBCF58}"/>
                  </a:ext>
                </a:extLst>
              </p14:cNvPr>
              <p14:cNvContentPartPr/>
              <p14:nvPr/>
            </p14:nvContentPartPr>
            <p14:xfrm>
              <a:off x="8194182" y="229818"/>
              <a:ext cx="248400" cy="359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F6A315-04EC-495D-B443-151CC1BBCF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76182" y="194178"/>
                <a:ext cx="2840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847F2E-DE20-4EE2-91D8-008A0C2BD9E8}"/>
                  </a:ext>
                </a:extLst>
              </p14:cNvPr>
              <p14:cNvContentPartPr/>
              <p14:nvPr/>
            </p14:nvContentPartPr>
            <p14:xfrm>
              <a:off x="8606742" y="297858"/>
              <a:ext cx="336240" cy="274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847F2E-DE20-4EE2-91D8-008A0C2BD9E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88742" y="262218"/>
                <a:ext cx="3718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D24E325-05FB-41FF-892B-BCEADA7FB42D}"/>
                  </a:ext>
                </a:extLst>
              </p14:cNvPr>
              <p14:cNvContentPartPr/>
              <p14:nvPr/>
            </p14:nvContentPartPr>
            <p14:xfrm>
              <a:off x="8989782" y="138738"/>
              <a:ext cx="374040" cy="447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D24E325-05FB-41FF-892B-BCEADA7FB42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71782" y="102738"/>
                <a:ext cx="40968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AF67D5-8290-4A92-AF49-F4F36B063FA6}"/>
                  </a:ext>
                </a:extLst>
              </p14:cNvPr>
              <p14:cNvContentPartPr/>
              <p14:nvPr/>
            </p14:nvContentPartPr>
            <p14:xfrm>
              <a:off x="9929022" y="113538"/>
              <a:ext cx="432000" cy="373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AF67D5-8290-4A92-AF49-F4F36B063F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11382" y="77898"/>
                <a:ext cx="4676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CB3E3FF-1833-4408-BF8E-6F3664C4266A}"/>
                  </a:ext>
                </a:extLst>
              </p14:cNvPr>
              <p14:cNvContentPartPr/>
              <p14:nvPr/>
            </p14:nvContentPartPr>
            <p14:xfrm>
              <a:off x="9838302" y="62418"/>
              <a:ext cx="606240" cy="139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CB3E3FF-1833-4408-BF8E-6F3664C4266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20302" y="26778"/>
                <a:ext cx="6418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9D5116B-D1A2-41F6-B3BA-CCA20D743427}"/>
                  </a:ext>
                </a:extLst>
              </p14:cNvPr>
              <p14:cNvContentPartPr/>
              <p14:nvPr/>
            </p14:nvContentPartPr>
            <p14:xfrm>
              <a:off x="9873582" y="512418"/>
              <a:ext cx="713520" cy="191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9D5116B-D1A2-41F6-B3BA-CCA20D74342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55582" y="476418"/>
                <a:ext cx="7491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A02700B-C2A1-4BD7-8773-5D51A9A983FD}"/>
                  </a:ext>
                </a:extLst>
              </p14:cNvPr>
              <p14:cNvContentPartPr/>
              <p14:nvPr/>
            </p14:nvContentPartPr>
            <p14:xfrm>
              <a:off x="10172382" y="807618"/>
              <a:ext cx="379440" cy="327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A02700B-C2A1-4BD7-8773-5D51A9A983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154382" y="771978"/>
                <a:ext cx="4150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3A767EE-9637-4661-A433-6BBB1BAB5C51}"/>
                  </a:ext>
                </a:extLst>
              </p14:cNvPr>
              <p14:cNvContentPartPr/>
              <p14:nvPr/>
            </p14:nvContentPartPr>
            <p14:xfrm>
              <a:off x="10752702" y="339258"/>
              <a:ext cx="264240" cy="204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3A767EE-9637-4661-A433-6BBB1BAB5C5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735062" y="303618"/>
                <a:ext cx="2998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9D97FF7-F286-4786-B10E-0C93F5D907C9}"/>
                  </a:ext>
                </a:extLst>
              </p14:cNvPr>
              <p14:cNvContentPartPr/>
              <p14:nvPr/>
            </p14:nvContentPartPr>
            <p14:xfrm>
              <a:off x="966822" y="1472898"/>
              <a:ext cx="515160" cy="549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9D97FF7-F286-4786-B10E-0C93F5D907C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9182" y="1437258"/>
                <a:ext cx="5508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72E5258-DB06-498C-AEB0-684C3472109A}"/>
                  </a:ext>
                </a:extLst>
              </p14:cNvPr>
              <p14:cNvContentPartPr/>
              <p14:nvPr/>
            </p14:nvContentPartPr>
            <p14:xfrm>
              <a:off x="1722102" y="1130898"/>
              <a:ext cx="485640" cy="524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72E5258-DB06-498C-AEB0-684C3472109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04462" y="1095258"/>
                <a:ext cx="52128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F4C5B51-5749-4267-8FC1-515D7553C6A0}"/>
                  </a:ext>
                </a:extLst>
              </p14:cNvPr>
              <p14:cNvContentPartPr/>
              <p14:nvPr/>
            </p14:nvContentPartPr>
            <p14:xfrm>
              <a:off x="1643982" y="1626258"/>
              <a:ext cx="653400" cy="352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F4C5B51-5749-4267-8FC1-515D7553C6A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25982" y="1590258"/>
                <a:ext cx="68904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0CE8B68-FA47-47E2-BB15-32EC584506BC}"/>
                  </a:ext>
                </a:extLst>
              </p14:cNvPr>
              <p14:cNvContentPartPr/>
              <p14:nvPr/>
            </p14:nvContentPartPr>
            <p14:xfrm>
              <a:off x="1907862" y="1838658"/>
              <a:ext cx="349920" cy="174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0CE8B68-FA47-47E2-BB15-32EC584506B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89862" y="1803018"/>
                <a:ext cx="3855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6BBE2F9-4B87-49A7-A440-E24EF22C4AC2}"/>
                  </a:ext>
                </a:extLst>
              </p14:cNvPr>
              <p14:cNvContentPartPr/>
              <p14:nvPr/>
            </p14:nvContentPartPr>
            <p14:xfrm>
              <a:off x="4685982" y="-80142"/>
              <a:ext cx="1539360" cy="1873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6BBE2F9-4B87-49A7-A440-E24EF22C4AC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67982" y="-115782"/>
                <a:ext cx="1575000" cy="19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DBA2802-BDD8-4184-A257-D8D287D26C89}"/>
                  </a:ext>
                </a:extLst>
              </p14:cNvPr>
              <p14:cNvContentPartPr/>
              <p14:nvPr/>
            </p14:nvContentPartPr>
            <p14:xfrm>
              <a:off x="842262" y="2576977"/>
              <a:ext cx="698760" cy="545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DBA2802-BDD8-4184-A257-D8D287D26C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4622" y="2540977"/>
                <a:ext cx="73440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D5816E7-EC8F-4CB0-8964-FBA662B91DE2}"/>
                  </a:ext>
                </a:extLst>
              </p14:cNvPr>
              <p14:cNvContentPartPr/>
              <p14:nvPr/>
            </p14:nvContentPartPr>
            <p14:xfrm>
              <a:off x="1687902" y="2742937"/>
              <a:ext cx="80640" cy="185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D5816E7-EC8F-4CB0-8964-FBA662B91DE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69902" y="2706937"/>
                <a:ext cx="116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5D32980-695F-497C-948C-F6FE944555FD}"/>
                  </a:ext>
                </a:extLst>
              </p14:cNvPr>
              <p14:cNvContentPartPr/>
              <p14:nvPr/>
            </p14:nvContentPartPr>
            <p14:xfrm>
              <a:off x="1925502" y="2630977"/>
              <a:ext cx="502560" cy="356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5D32980-695F-497C-948C-F6FE944555F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07502" y="2594977"/>
                <a:ext cx="53820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334D235-0347-40BF-9295-E2EC0E0D5355}"/>
                  </a:ext>
                </a:extLst>
              </p14:cNvPr>
              <p14:cNvContentPartPr/>
              <p14:nvPr/>
            </p14:nvContentPartPr>
            <p14:xfrm>
              <a:off x="2672502" y="2453857"/>
              <a:ext cx="455400" cy="157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334D235-0347-40BF-9295-E2EC0E0D535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54502" y="2418217"/>
                <a:ext cx="4910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5366888-897A-434F-BBC1-4D12BF696FC0}"/>
                  </a:ext>
                </a:extLst>
              </p14:cNvPr>
              <p14:cNvContentPartPr/>
              <p14:nvPr/>
            </p14:nvContentPartPr>
            <p14:xfrm>
              <a:off x="2821902" y="2688577"/>
              <a:ext cx="335520" cy="98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5366888-897A-434F-BBC1-4D12BF696FC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04262" y="2652937"/>
                <a:ext cx="371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B424702-2D02-4248-B825-D15993B5DEBB}"/>
                  </a:ext>
                </a:extLst>
              </p14:cNvPr>
              <p14:cNvContentPartPr/>
              <p14:nvPr/>
            </p14:nvContentPartPr>
            <p14:xfrm>
              <a:off x="3622182" y="2107537"/>
              <a:ext cx="384120" cy="420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B424702-2D02-4248-B825-D15993B5DEB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04182" y="2071897"/>
                <a:ext cx="41976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C8C62F7-F3F8-4E4F-9C5D-2B7DD60F9629}"/>
                  </a:ext>
                </a:extLst>
              </p14:cNvPr>
              <p14:cNvContentPartPr/>
              <p14:nvPr/>
            </p14:nvContentPartPr>
            <p14:xfrm>
              <a:off x="4256862" y="1864537"/>
              <a:ext cx="245160" cy="427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C8C62F7-F3F8-4E4F-9C5D-2B7DD60F962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39222" y="1828897"/>
                <a:ext cx="28080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8A4971B-EE88-4315-8477-2865830F3AC0}"/>
                  </a:ext>
                </a:extLst>
              </p14:cNvPr>
              <p14:cNvContentPartPr/>
              <p14:nvPr/>
            </p14:nvContentPartPr>
            <p14:xfrm>
              <a:off x="4079382" y="1750777"/>
              <a:ext cx="401040" cy="139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8A4971B-EE88-4315-8477-2865830F3AC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61382" y="1715137"/>
                <a:ext cx="4366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3EDA483-46E8-4B83-A08B-57195619FD91}"/>
                  </a:ext>
                </a:extLst>
              </p14:cNvPr>
              <p14:cNvContentPartPr/>
              <p14:nvPr/>
            </p14:nvContentPartPr>
            <p14:xfrm>
              <a:off x="3762582" y="2501737"/>
              <a:ext cx="887400" cy="320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3EDA483-46E8-4B83-A08B-57195619FD9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44942" y="2465737"/>
                <a:ext cx="9230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A3E0E56-829A-4E56-8CCA-A47E4145C3C3}"/>
                  </a:ext>
                </a:extLst>
              </p14:cNvPr>
              <p14:cNvContentPartPr/>
              <p14:nvPr/>
            </p14:nvContentPartPr>
            <p14:xfrm>
              <a:off x="3947262" y="2918617"/>
              <a:ext cx="517680" cy="399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A3E0E56-829A-4E56-8CCA-A47E4145C3C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29622" y="2882617"/>
                <a:ext cx="55332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C252823-C1D6-481F-90C5-7DEF5BD02C2D}"/>
                  </a:ext>
                </a:extLst>
              </p14:cNvPr>
              <p14:cNvContentPartPr/>
              <p14:nvPr/>
            </p14:nvContentPartPr>
            <p14:xfrm>
              <a:off x="4817742" y="2160817"/>
              <a:ext cx="345960" cy="379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C252823-C1D6-481F-90C5-7DEF5BD02C2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00102" y="2125177"/>
                <a:ext cx="38160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1981A1D-159A-49F6-B324-2AF1507744B2}"/>
                  </a:ext>
                </a:extLst>
              </p14:cNvPr>
              <p14:cNvContentPartPr/>
              <p14:nvPr/>
            </p14:nvContentPartPr>
            <p14:xfrm>
              <a:off x="5115102" y="1986577"/>
              <a:ext cx="142560" cy="691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1981A1D-159A-49F6-B324-2AF1507744B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97102" y="1950577"/>
                <a:ext cx="178200" cy="7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5E5AB3E-8E44-4DA9-953B-9F59871E236D}"/>
                  </a:ext>
                </a:extLst>
              </p14:cNvPr>
              <p14:cNvContentPartPr/>
              <p14:nvPr/>
            </p14:nvContentPartPr>
            <p14:xfrm>
              <a:off x="2053302" y="2241817"/>
              <a:ext cx="558000" cy="771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5E5AB3E-8E44-4DA9-953B-9F59871E236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035302" y="2205817"/>
                <a:ext cx="59364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4BB7202-2610-4245-ACDD-9EC9209C6632}"/>
                  </a:ext>
                </a:extLst>
              </p14:cNvPr>
              <p14:cNvContentPartPr/>
              <p14:nvPr/>
            </p14:nvContentPartPr>
            <p14:xfrm>
              <a:off x="966102" y="3815737"/>
              <a:ext cx="548640" cy="522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4BB7202-2610-4245-ACDD-9EC9209C66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48462" y="3779737"/>
                <a:ext cx="58428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6CEBC68-2ABC-4914-9AB8-4E30ABB97C4B}"/>
                  </a:ext>
                </a:extLst>
              </p14:cNvPr>
              <p14:cNvContentPartPr/>
              <p14:nvPr/>
            </p14:nvContentPartPr>
            <p14:xfrm>
              <a:off x="1634982" y="3991417"/>
              <a:ext cx="94680" cy="99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6CEBC68-2ABC-4914-9AB8-4E30ABB97C4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16982" y="3955417"/>
                <a:ext cx="1303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E4AC97E-E7DE-460D-8047-4ED632EA795C}"/>
                  </a:ext>
                </a:extLst>
              </p14:cNvPr>
              <p14:cNvContentPartPr/>
              <p14:nvPr/>
            </p14:nvContentPartPr>
            <p14:xfrm>
              <a:off x="2347422" y="3749497"/>
              <a:ext cx="447480" cy="110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E4AC97E-E7DE-460D-8047-4ED632EA795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29422" y="3713497"/>
                <a:ext cx="4831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5001738-11D8-40C9-A383-A00C6EA65155}"/>
                  </a:ext>
                </a:extLst>
              </p14:cNvPr>
              <p14:cNvContentPartPr/>
              <p14:nvPr/>
            </p14:nvContentPartPr>
            <p14:xfrm>
              <a:off x="2408982" y="4070617"/>
              <a:ext cx="52092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5001738-11D8-40C9-A383-A00C6EA6515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90982" y="4034617"/>
                <a:ext cx="556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D10BFD4-A818-41CE-A83C-B51302D7DFC9}"/>
                  </a:ext>
                </a:extLst>
              </p14:cNvPr>
              <p14:cNvContentPartPr/>
              <p14:nvPr/>
            </p14:nvContentPartPr>
            <p14:xfrm>
              <a:off x="3235182" y="3627457"/>
              <a:ext cx="766800" cy="394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D10BFD4-A818-41CE-A83C-B51302D7DFC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17542" y="3591457"/>
                <a:ext cx="8024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4C112C8-2603-4CC5-8A98-73A54EE99883}"/>
                  </a:ext>
                </a:extLst>
              </p14:cNvPr>
              <p14:cNvContentPartPr/>
              <p14:nvPr/>
            </p14:nvContentPartPr>
            <p14:xfrm>
              <a:off x="4098822" y="3680737"/>
              <a:ext cx="328680" cy="289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4C112C8-2603-4CC5-8A98-73A54EE9988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80822" y="3644737"/>
                <a:ext cx="3643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8323298-19B1-4929-A0CB-9823D32D7C72}"/>
                  </a:ext>
                </a:extLst>
              </p14:cNvPr>
              <p14:cNvContentPartPr/>
              <p14:nvPr/>
            </p14:nvContentPartPr>
            <p14:xfrm>
              <a:off x="4055982" y="3612697"/>
              <a:ext cx="368640" cy="97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8323298-19B1-4929-A0CB-9823D32D7C7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038342" y="3577057"/>
                <a:ext cx="404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A495116-AFE4-4A76-A331-C7AE0027C73C}"/>
                  </a:ext>
                </a:extLst>
              </p14:cNvPr>
              <p14:cNvContentPartPr/>
              <p14:nvPr/>
            </p14:nvContentPartPr>
            <p14:xfrm>
              <a:off x="3542982" y="4131097"/>
              <a:ext cx="913320" cy="10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A495116-AFE4-4A76-A331-C7AE0027C73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25342" y="4095457"/>
                <a:ext cx="9489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8794A38-7A1C-404E-9803-3D2EEE19D3EA}"/>
                  </a:ext>
                </a:extLst>
              </p14:cNvPr>
              <p14:cNvContentPartPr/>
              <p14:nvPr/>
            </p14:nvContentPartPr>
            <p14:xfrm>
              <a:off x="3815502" y="4386697"/>
              <a:ext cx="235080" cy="309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8794A38-7A1C-404E-9803-3D2EEE19D3E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97862" y="4351057"/>
                <a:ext cx="2707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AE4C60D-F216-4B7C-8B74-5BC6FC74C2AA}"/>
                  </a:ext>
                </a:extLst>
              </p14:cNvPr>
              <p14:cNvContentPartPr/>
              <p14:nvPr/>
            </p14:nvContentPartPr>
            <p14:xfrm>
              <a:off x="349062" y="4912297"/>
              <a:ext cx="383400" cy="703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AE4C60D-F216-4B7C-8B74-5BC6FC74C2A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1062" y="4876657"/>
                <a:ext cx="41904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A3C217F-B072-4986-B07F-DB81654A5481}"/>
                  </a:ext>
                </a:extLst>
              </p14:cNvPr>
              <p14:cNvContentPartPr/>
              <p14:nvPr/>
            </p14:nvContentPartPr>
            <p14:xfrm>
              <a:off x="937302" y="4979257"/>
              <a:ext cx="503640" cy="471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A3C217F-B072-4986-B07F-DB81654A548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9302" y="4943257"/>
                <a:ext cx="5392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3E07714-F061-46D3-ADB2-315D8E0ABDEA}"/>
                  </a:ext>
                </a:extLst>
              </p14:cNvPr>
              <p14:cNvContentPartPr/>
              <p14:nvPr/>
            </p14:nvContentPartPr>
            <p14:xfrm>
              <a:off x="808422" y="4847497"/>
              <a:ext cx="509760" cy="208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3E07714-F061-46D3-ADB2-315D8E0ABDE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90782" y="4811857"/>
                <a:ext cx="5454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9C80DA1-3FF1-45FD-84B9-D1335919091A}"/>
                  </a:ext>
                </a:extLst>
              </p14:cNvPr>
              <p14:cNvContentPartPr/>
              <p14:nvPr/>
            </p14:nvContentPartPr>
            <p14:xfrm>
              <a:off x="1502142" y="4473097"/>
              <a:ext cx="416880" cy="989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9C80DA1-3FF1-45FD-84B9-D1335919091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484502" y="4437097"/>
                <a:ext cx="452520" cy="10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C0CF5D3-8C97-40E3-8441-DE239E81085C}"/>
                  </a:ext>
                </a:extLst>
              </p14:cNvPr>
              <p14:cNvContentPartPr/>
              <p14:nvPr/>
            </p14:nvContentPartPr>
            <p14:xfrm>
              <a:off x="1608702" y="4980697"/>
              <a:ext cx="368280" cy="39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C0CF5D3-8C97-40E3-8441-DE239E81085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590702" y="4944697"/>
                <a:ext cx="4039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DDB4190-6B8F-4333-9C5E-6AA94C9FBC50}"/>
                  </a:ext>
                </a:extLst>
              </p14:cNvPr>
              <p14:cNvContentPartPr/>
              <p14:nvPr/>
            </p14:nvContentPartPr>
            <p14:xfrm>
              <a:off x="2109822" y="5169337"/>
              <a:ext cx="89280" cy="257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DDB4190-6B8F-4333-9C5E-6AA94C9FBC5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091822" y="5133697"/>
                <a:ext cx="1249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E261821-7FA6-4A14-8FF7-31B46371A14F}"/>
                  </a:ext>
                </a:extLst>
              </p14:cNvPr>
              <p14:cNvContentPartPr/>
              <p14:nvPr/>
            </p14:nvContentPartPr>
            <p14:xfrm>
              <a:off x="2505462" y="5205697"/>
              <a:ext cx="725040" cy="131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E261821-7FA6-4A14-8FF7-31B46371A14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487822" y="5169697"/>
                <a:ext cx="7606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9232A01-56E9-4A2B-A942-52EB7A205583}"/>
                  </a:ext>
                </a:extLst>
              </p14:cNvPr>
              <p14:cNvContentPartPr/>
              <p14:nvPr/>
            </p14:nvContentPartPr>
            <p14:xfrm>
              <a:off x="2663862" y="5451937"/>
              <a:ext cx="831240" cy="175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9232A01-56E9-4A2B-A942-52EB7A20558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645862" y="5415937"/>
                <a:ext cx="8668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3F81882-1DC7-4DE4-B137-6E57122930D3}"/>
                  </a:ext>
                </a:extLst>
              </p14:cNvPr>
              <p14:cNvContentPartPr/>
              <p14:nvPr/>
            </p14:nvContentPartPr>
            <p14:xfrm>
              <a:off x="3921342" y="4950457"/>
              <a:ext cx="586080" cy="509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3F81882-1DC7-4DE4-B137-6E57122930D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903342" y="4914817"/>
                <a:ext cx="62172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51E1C70-317C-4A8F-9B44-172C6FD3E5C9}"/>
                  </a:ext>
                </a:extLst>
              </p14:cNvPr>
              <p14:cNvContentPartPr/>
              <p14:nvPr/>
            </p14:nvContentPartPr>
            <p14:xfrm>
              <a:off x="4837542" y="4852897"/>
              <a:ext cx="351360" cy="446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51E1C70-317C-4A8F-9B44-172C6FD3E5C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19542" y="4817257"/>
                <a:ext cx="38700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F87D5B0-4D1A-44EB-A290-378A22410038}"/>
                  </a:ext>
                </a:extLst>
              </p14:cNvPr>
              <p14:cNvContentPartPr/>
              <p14:nvPr/>
            </p14:nvContentPartPr>
            <p14:xfrm>
              <a:off x="4651062" y="4755337"/>
              <a:ext cx="477720" cy="45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F87D5B0-4D1A-44EB-A290-378A2241003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633062" y="4719337"/>
                <a:ext cx="5133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418FAF3-44A7-48EC-8AEA-F497EBCD82DD}"/>
                  </a:ext>
                </a:extLst>
              </p14:cNvPr>
              <p14:cNvContentPartPr/>
              <p14:nvPr/>
            </p14:nvContentPartPr>
            <p14:xfrm>
              <a:off x="4070382" y="5495137"/>
              <a:ext cx="1113480" cy="132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418FAF3-44A7-48EC-8AEA-F497EBCD82D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052742" y="5459137"/>
                <a:ext cx="1149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468D603-52FA-4E7B-B3FC-814C63894FF3}"/>
                  </a:ext>
                </a:extLst>
              </p14:cNvPr>
              <p14:cNvContentPartPr/>
              <p14:nvPr/>
            </p14:nvContentPartPr>
            <p14:xfrm>
              <a:off x="4211142" y="5810497"/>
              <a:ext cx="464400" cy="493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468D603-52FA-4E7B-B3FC-814C63894FF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193502" y="5774857"/>
                <a:ext cx="50004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60DBCDF-1F6F-4BFB-B7FB-811ACBEB2F34}"/>
                  </a:ext>
                </a:extLst>
              </p14:cNvPr>
              <p14:cNvContentPartPr/>
              <p14:nvPr/>
            </p14:nvContentPartPr>
            <p14:xfrm>
              <a:off x="339702" y="4650577"/>
              <a:ext cx="1102320" cy="939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60DBCDF-1F6F-4BFB-B7FB-811ACBEB2F3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21702" y="4614937"/>
                <a:ext cx="113796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D7B4826-5EC8-45CF-8255-A9D8CEA5243F}"/>
                  </a:ext>
                </a:extLst>
              </p14:cNvPr>
              <p14:cNvContentPartPr/>
              <p14:nvPr/>
            </p14:nvContentPartPr>
            <p14:xfrm>
              <a:off x="1572342" y="5901217"/>
              <a:ext cx="326880" cy="766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D7B4826-5EC8-45CF-8255-A9D8CEA5243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554342" y="5865217"/>
                <a:ext cx="362520" cy="8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197679D-5FA9-4783-B638-B5E925E50363}"/>
                  </a:ext>
                </a:extLst>
              </p14:cNvPr>
              <p14:cNvContentPartPr/>
              <p14:nvPr/>
            </p14:nvContentPartPr>
            <p14:xfrm>
              <a:off x="1652622" y="6293617"/>
              <a:ext cx="301320" cy="107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197679D-5FA9-4783-B638-B5E925E5036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634622" y="6257617"/>
                <a:ext cx="3369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7B2E780-E3A2-41BE-8F09-EB96485EBE8C}"/>
                  </a:ext>
                </a:extLst>
              </p14:cNvPr>
              <p14:cNvContentPartPr/>
              <p14:nvPr/>
            </p14:nvContentPartPr>
            <p14:xfrm>
              <a:off x="2048262" y="6435457"/>
              <a:ext cx="51840" cy="114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7B2E780-E3A2-41BE-8F09-EB96485EBE8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030622" y="6399817"/>
                <a:ext cx="874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0B7EA0-8745-4B2E-89C0-D69290FDA2A5}"/>
                  </a:ext>
                </a:extLst>
              </p14:cNvPr>
              <p14:cNvContentPartPr/>
              <p14:nvPr/>
            </p14:nvContentPartPr>
            <p14:xfrm>
              <a:off x="2338422" y="6267337"/>
              <a:ext cx="310320" cy="115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0B7EA0-8745-4B2E-89C0-D69290FDA2A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320422" y="6231697"/>
                <a:ext cx="3459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CD85144-0D25-48B4-BD4D-5A9CAB8EB558}"/>
                  </a:ext>
                </a:extLst>
              </p14:cNvPr>
              <p14:cNvContentPartPr/>
              <p14:nvPr/>
            </p14:nvContentPartPr>
            <p14:xfrm>
              <a:off x="2356062" y="6502057"/>
              <a:ext cx="200160" cy="748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CD85144-0D25-48B4-BD4D-5A9CAB8EB55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338062" y="6466057"/>
                <a:ext cx="2358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8985268-1DAF-4596-A304-629ABF9C7537}"/>
                  </a:ext>
                </a:extLst>
              </p14:cNvPr>
              <p14:cNvContentPartPr/>
              <p14:nvPr/>
            </p14:nvContentPartPr>
            <p14:xfrm>
              <a:off x="3059502" y="6018937"/>
              <a:ext cx="126720" cy="287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8985268-1DAF-4596-A304-629ABF9C753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041502" y="5983297"/>
                <a:ext cx="16236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39C2730-BB28-4C08-84FC-11A614E7F2FF}"/>
                  </a:ext>
                </a:extLst>
              </p14:cNvPr>
              <p14:cNvContentPartPr/>
              <p14:nvPr/>
            </p14:nvContentPartPr>
            <p14:xfrm>
              <a:off x="2988942" y="6287497"/>
              <a:ext cx="552600" cy="2278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39C2730-BB28-4C08-84FC-11A614E7F2F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971302" y="6251497"/>
                <a:ext cx="5882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1E83E46-1560-4CD4-B618-FCEB13074EE3}"/>
                  </a:ext>
                </a:extLst>
              </p14:cNvPr>
              <p14:cNvContentPartPr/>
              <p14:nvPr/>
            </p14:nvContentPartPr>
            <p14:xfrm>
              <a:off x="3349662" y="6487657"/>
              <a:ext cx="328680" cy="306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1E83E46-1560-4CD4-B618-FCEB13074EE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331662" y="6452017"/>
                <a:ext cx="3643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923F67B-333E-4FCB-B126-13AB6FAB7617}"/>
                  </a:ext>
                </a:extLst>
              </p14:cNvPr>
              <p14:cNvContentPartPr/>
              <p14:nvPr/>
            </p14:nvContentPartPr>
            <p14:xfrm>
              <a:off x="5639982" y="2039497"/>
              <a:ext cx="592920" cy="4341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923F67B-333E-4FCB-B126-13AB6FAB761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622342" y="2003497"/>
                <a:ext cx="628560" cy="44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F5D395C-ACCE-4F55-9E07-8F7F620DF816}"/>
                  </a:ext>
                </a:extLst>
              </p14:cNvPr>
              <p14:cNvContentPartPr/>
              <p14:nvPr/>
            </p14:nvContentPartPr>
            <p14:xfrm>
              <a:off x="6163062" y="1836097"/>
              <a:ext cx="557280" cy="521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F5D395C-ACCE-4F55-9E07-8F7F620DF81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145062" y="1800457"/>
                <a:ext cx="59292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FB2B70C-CEFD-4A72-9526-30EE58BA6EFF}"/>
                  </a:ext>
                </a:extLst>
              </p14:cNvPr>
              <p14:cNvContentPartPr/>
              <p14:nvPr/>
            </p14:nvContentPartPr>
            <p14:xfrm>
              <a:off x="6788742" y="2208697"/>
              <a:ext cx="278640" cy="437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FB2B70C-CEFD-4A72-9526-30EE58BA6EF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770742" y="2173057"/>
                <a:ext cx="31428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0208146-734E-4FFF-AECB-3F60452B4ACF}"/>
                  </a:ext>
                </a:extLst>
              </p14:cNvPr>
              <p14:cNvContentPartPr/>
              <p14:nvPr/>
            </p14:nvContentPartPr>
            <p14:xfrm>
              <a:off x="7015902" y="1913137"/>
              <a:ext cx="344160" cy="249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0208146-734E-4FFF-AECB-3F60452B4AC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998262" y="1877137"/>
                <a:ext cx="3798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4A5D0E4-FCE4-4E53-84C8-FD9968142A46}"/>
                  </a:ext>
                </a:extLst>
              </p14:cNvPr>
              <p14:cNvContentPartPr/>
              <p14:nvPr/>
            </p14:nvContentPartPr>
            <p14:xfrm>
              <a:off x="7508382" y="1885057"/>
              <a:ext cx="345240" cy="101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4A5D0E4-FCE4-4E53-84C8-FD9968142A4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490742" y="1849057"/>
                <a:ext cx="3808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F11A72A-AC22-4649-A6D4-C9C834C63D43}"/>
                  </a:ext>
                </a:extLst>
              </p14:cNvPr>
              <p14:cNvContentPartPr/>
              <p14:nvPr/>
            </p14:nvContentPartPr>
            <p14:xfrm>
              <a:off x="7657782" y="1987657"/>
              <a:ext cx="448200" cy="113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F11A72A-AC22-4649-A6D4-C9C834C63D4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639782" y="1951657"/>
                <a:ext cx="4838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BA3E9A4-BFAA-46BF-92AF-5649077EDECE}"/>
                  </a:ext>
                </a:extLst>
              </p14:cNvPr>
              <p14:cNvContentPartPr/>
              <p14:nvPr/>
            </p14:nvContentPartPr>
            <p14:xfrm>
              <a:off x="9592422" y="348577"/>
              <a:ext cx="132120" cy="653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BA3E9A4-BFAA-46BF-92AF-5649077EDEC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574422" y="312937"/>
                <a:ext cx="16776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FB820F5-6FCA-4E53-8D25-7EBBE306AF7E}"/>
                  </a:ext>
                </a:extLst>
              </p14:cNvPr>
              <p14:cNvContentPartPr/>
              <p14:nvPr/>
            </p14:nvContentPartPr>
            <p14:xfrm>
              <a:off x="10550382" y="149137"/>
              <a:ext cx="332280" cy="700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FB820F5-6FCA-4E53-8D25-7EBBE306AF7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32382" y="113497"/>
                <a:ext cx="36792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1A98548-6EA9-4399-8421-2CD10EDBDF1C}"/>
                  </a:ext>
                </a:extLst>
              </p14:cNvPr>
              <p14:cNvContentPartPr/>
              <p14:nvPr/>
            </p14:nvContentPartPr>
            <p14:xfrm>
              <a:off x="8625102" y="1370977"/>
              <a:ext cx="323280" cy="420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1A98548-6EA9-4399-8421-2CD10EDBDF1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607462" y="1334977"/>
                <a:ext cx="35892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E630678-979E-41CE-9729-384B4E00567C}"/>
                  </a:ext>
                </a:extLst>
              </p14:cNvPr>
              <p14:cNvContentPartPr/>
              <p14:nvPr/>
            </p14:nvContentPartPr>
            <p14:xfrm>
              <a:off x="8554542" y="1315537"/>
              <a:ext cx="394560" cy="144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E630678-979E-41CE-9729-384B4E00567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536902" y="1279897"/>
                <a:ext cx="4302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92533A3-3138-4662-8670-4C289D69BC1C}"/>
                  </a:ext>
                </a:extLst>
              </p14:cNvPr>
              <p14:cNvContentPartPr/>
              <p14:nvPr/>
            </p14:nvContentPartPr>
            <p14:xfrm>
              <a:off x="8598462" y="1948057"/>
              <a:ext cx="501480" cy="100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92533A3-3138-4662-8670-4C289D69BC1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580462" y="1912417"/>
                <a:ext cx="5371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C64A3D6-8C09-4D56-9E3B-8C3650A5FE53}"/>
                  </a:ext>
                </a:extLst>
              </p14:cNvPr>
              <p14:cNvContentPartPr/>
              <p14:nvPr/>
            </p14:nvContentPartPr>
            <p14:xfrm>
              <a:off x="8694942" y="2170897"/>
              <a:ext cx="316800" cy="2462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C64A3D6-8C09-4D56-9E3B-8C3650A5FE5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677302" y="2134897"/>
                <a:ext cx="3524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FD22E11-364F-4624-A854-2AC68276DE8C}"/>
                  </a:ext>
                </a:extLst>
              </p14:cNvPr>
              <p14:cNvContentPartPr/>
              <p14:nvPr/>
            </p14:nvContentPartPr>
            <p14:xfrm>
              <a:off x="9222342" y="1606417"/>
              <a:ext cx="460080" cy="3600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FD22E11-364F-4624-A854-2AC68276DE8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204342" y="1570777"/>
                <a:ext cx="4957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C671AA2-7C32-4B68-86CC-F80710B39C35}"/>
                  </a:ext>
                </a:extLst>
              </p14:cNvPr>
              <p14:cNvContentPartPr/>
              <p14:nvPr/>
            </p14:nvContentPartPr>
            <p14:xfrm>
              <a:off x="9583062" y="1345057"/>
              <a:ext cx="27000" cy="469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C671AA2-7C32-4B68-86CC-F80710B39C3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565062" y="1309057"/>
                <a:ext cx="6264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E0F0A14-C696-43DF-9301-DD1EB6F6B923}"/>
                  </a:ext>
                </a:extLst>
              </p14:cNvPr>
              <p14:cNvContentPartPr/>
              <p14:nvPr/>
            </p14:nvContentPartPr>
            <p14:xfrm>
              <a:off x="7167102" y="1617217"/>
              <a:ext cx="245160" cy="5238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E0F0A14-C696-43DF-9301-DD1EB6F6B92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149102" y="1581577"/>
                <a:ext cx="28080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9BC2C9B-2472-4B79-B1C4-5F64FB2182CA}"/>
                  </a:ext>
                </a:extLst>
              </p14:cNvPr>
              <p14:cNvContentPartPr/>
              <p14:nvPr/>
            </p14:nvContentPartPr>
            <p14:xfrm>
              <a:off x="6168462" y="2798737"/>
              <a:ext cx="385920" cy="6375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9BC2C9B-2472-4B79-B1C4-5F64FB2182C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150462" y="2762737"/>
                <a:ext cx="42156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EFEF636-56E3-423D-8833-8FAF4E5577E1}"/>
                  </a:ext>
                </a:extLst>
              </p14:cNvPr>
              <p14:cNvContentPartPr/>
              <p14:nvPr/>
            </p14:nvContentPartPr>
            <p14:xfrm>
              <a:off x="6744822" y="2836177"/>
              <a:ext cx="321840" cy="405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EFEF636-56E3-423D-8833-8FAF4E5577E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727182" y="2800177"/>
                <a:ext cx="35748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C6C3D06-4446-4BE3-A1AE-E1F096DFB2BB}"/>
                  </a:ext>
                </a:extLst>
              </p14:cNvPr>
              <p14:cNvContentPartPr/>
              <p14:nvPr/>
            </p14:nvContentPartPr>
            <p14:xfrm>
              <a:off x="6673182" y="2771017"/>
              <a:ext cx="282960" cy="338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C6C3D06-4446-4BE3-A1AE-E1F096DFB2B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655182" y="2735017"/>
                <a:ext cx="318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730A454-F35A-4BEF-9902-9A7B19894468}"/>
                  </a:ext>
                </a:extLst>
              </p14:cNvPr>
              <p14:cNvContentPartPr/>
              <p14:nvPr/>
            </p14:nvContentPartPr>
            <p14:xfrm>
              <a:off x="7236582" y="2639977"/>
              <a:ext cx="230040" cy="684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730A454-F35A-4BEF-9902-9A7B1989446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218582" y="2603977"/>
                <a:ext cx="26568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E31530E-0175-4661-81D2-BF085B396C50}"/>
                  </a:ext>
                </a:extLst>
              </p14:cNvPr>
              <p14:cNvContentPartPr/>
              <p14:nvPr/>
            </p14:nvContentPartPr>
            <p14:xfrm>
              <a:off x="7182942" y="3012217"/>
              <a:ext cx="288000" cy="82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E31530E-0175-4661-81D2-BF085B396C5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165302" y="2976577"/>
                <a:ext cx="3236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CBA9F7F-2F50-472D-994E-42DED828C44C}"/>
                  </a:ext>
                </a:extLst>
              </p14:cNvPr>
              <p14:cNvContentPartPr/>
              <p14:nvPr/>
            </p14:nvContentPartPr>
            <p14:xfrm>
              <a:off x="7492902" y="3200137"/>
              <a:ext cx="413280" cy="413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CBA9F7F-2F50-472D-994E-42DED828C44C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475262" y="3164497"/>
                <a:ext cx="4489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AE04277-6424-4F31-8FC1-518CE4955E54}"/>
                  </a:ext>
                </a:extLst>
              </p14:cNvPr>
              <p14:cNvContentPartPr/>
              <p14:nvPr/>
            </p14:nvContentPartPr>
            <p14:xfrm>
              <a:off x="8141622" y="3014377"/>
              <a:ext cx="610920" cy="98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AE04277-6424-4F31-8FC1-518CE4955E5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123622" y="2978377"/>
                <a:ext cx="6465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F7C9F5B-7653-4922-BBEF-82F40A7BBA0F}"/>
                  </a:ext>
                </a:extLst>
              </p14:cNvPr>
              <p14:cNvContentPartPr/>
              <p14:nvPr/>
            </p14:nvContentPartPr>
            <p14:xfrm>
              <a:off x="8238102" y="3267457"/>
              <a:ext cx="503640" cy="1087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F7C9F5B-7653-4922-BBEF-82F40A7BBA0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220462" y="3231817"/>
                <a:ext cx="5392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37F8725-A21B-4BE8-8112-FFBF69D8F5A1}"/>
                  </a:ext>
                </a:extLst>
              </p14:cNvPr>
              <p14:cNvContentPartPr/>
              <p14:nvPr/>
            </p14:nvContentPartPr>
            <p14:xfrm>
              <a:off x="9215862" y="2744017"/>
              <a:ext cx="416880" cy="4284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37F8725-A21B-4BE8-8112-FFBF69D8F5A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197862" y="2708377"/>
                <a:ext cx="45252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05362E8-8493-4530-AEAE-5B0DAB0838DE}"/>
                  </a:ext>
                </a:extLst>
              </p14:cNvPr>
              <p14:cNvContentPartPr/>
              <p14:nvPr/>
            </p14:nvContentPartPr>
            <p14:xfrm>
              <a:off x="9222702" y="2665177"/>
              <a:ext cx="363240" cy="86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05362E8-8493-4530-AEAE-5B0DAB0838D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205062" y="2629177"/>
                <a:ext cx="3988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9A3B478-D36E-44D2-81CF-5216E8C2B146}"/>
                  </a:ext>
                </a:extLst>
              </p14:cNvPr>
              <p14:cNvContentPartPr/>
              <p14:nvPr/>
            </p14:nvContentPartPr>
            <p14:xfrm>
              <a:off x="9099942" y="3144697"/>
              <a:ext cx="856080" cy="2138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9A3B478-D36E-44D2-81CF-5216E8C2B14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081942" y="3109057"/>
                <a:ext cx="8917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3DE7C69-9E18-48B6-9B24-CDE5265DC82D}"/>
                  </a:ext>
                </a:extLst>
              </p14:cNvPr>
              <p14:cNvContentPartPr/>
              <p14:nvPr/>
            </p14:nvContentPartPr>
            <p14:xfrm>
              <a:off x="9433662" y="3455377"/>
              <a:ext cx="790920" cy="465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3DE7C69-9E18-48B6-9B24-CDE5265DC82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416022" y="3419737"/>
                <a:ext cx="8265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ACB10AC-338E-4378-9867-630824C188AC}"/>
                  </a:ext>
                </a:extLst>
              </p14:cNvPr>
              <p14:cNvContentPartPr/>
              <p14:nvPr/>
            </p14:nvContentPartPr>
            <p14:xfrm>
              <a:off x="6621342" y="3868297"/>
              <a:ext cx="342000" cy="9147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ACB10AC-338E-4378-9867-630824C188A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603702" y="3832657"/>
                <a:ext cx="37764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2247C00-552A-419C-9F70-497EBDD8BB5C}"/>
                  </a:ext>
                </a:extLst>
              </p14:cNvPr>
              <p14:cNvContentPartPr/>
              <p14:nvPr/>
            </p14:nvContentPartPr>
            <p14:xfrm>
              <a:off x="6708102" y="4353937"/>
              <a:ext cx="168120" cy="68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2247C00-552A-419C-9F70-497EBDD8BB5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690462" y="4317937"/>
                <a:ext cx="2037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7762186-2C19-4878-8E16-F35051BB1395}"/>
                  </a:ext>
                </a:extLst>
              </p14:cNvPr>
              <p14:cNvContentPartPr/>
              <p14:nvPr/>
            </p14:nvContentPartPr>
            <p14:xfrm>
              <a:off x="6909342" y="4747057"/>
              <a:ext cx="379440" cy="324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7762186-2C19-4878-8E16-F35051BB139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891702" y="4711057"/>
                <a:ext cx="4150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D525E4C-0CAC-4C59-BF7D-5E32F0C252B2}"/>
                  </a:ext>
                </a:extLst>
              </p14:cNvPr>
              <p14:cNvContentPartPr/>
              <p14:nvPr/>
            </p14:nvContentPartPr>
            <p14:xfrm>
              <a:off x="7745622" y="4517737"/>
              <a:ext cx="528480" cy="1861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D525E4C-0CAC-4C59-BF7D-5E32F0C252B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727982" y="4482097"/>
                <a:ext cx="5641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911486F-BA32-4EBF-AD23-82F23BE667D0}"/>
                  </a:ext>
                </a:extLst>
              </p14:cNvPr>
              <p14:cNvContentPartPr/>
              <p14:nvPr/>
            </p14:nvContentPartPr>
            <p14:xfrm>
              <a:off x="7816182" y="4778017"/>
              <a:ext cx="530280" cy="154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911486F-BA32-4EBF-AD23-82F23BE667D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798182" y="4742377"/>
                <a:ext cx="5659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6BE3207-3C01-4630-96A1-5528CFAA9B86}"/>
                  </a:ext>
                </a:extLst>
              </p14:cNvPr>
              <p14:cNvContentPartPr/>
              <p14:nvPr/>
            </p14:nvContentPartPr>
            <p14:xfrm>
              <a:off x="6821142" y="2637097"/>
              <a:ext cx="72000" cy="6357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6BE3207-3C01-4630-96A1-5528CFAA9B8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803502" y="2601457"/>
                <a:ext cx="10764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6D7B446-15FD-4D8B-839A-3DD4B87B6DE7}"/>
                  </a:ext>
                </a:extLst>
              </p14:cNvPr>
              <p14:cNvContentPartPr/>
              <p14:nvPr/>
            </p14:nvContentPartPr>
            <p14:xfrm>
              <a:off x="9387222" y="2672377"/>
              <a:ext cx="328320" cy="308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6D7B446-15FD-4D8B-839A-3DD4B87B6DE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369582" y="2636737"/>
                <a:ext cx="3639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5C84AC4-7D95-496A-89BF-97B65D6B9F92}"/>
                  </a:ext>
                </a:extLst>
              </p14:cNvPr>
              <p14:cNvContentPartPr/>
              <p14:nvPr/>
            </p14:nvContentPartPr>
            <p14:xfrm>
              <a:off x="8853702" y="3965137"/>
              <a:ext cx="68400" cy="3679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5C84AC4-7D95-496A-89BF-97B65D6B9F9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835702" y="3929137"/>
                <a:ext cx="1040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D6983DF-9CBE-46AC-ADEE-58CBB7C06553}"/>
                  </a:ext>
                </a:extLst>
              </p14:cNvPr>
              <p14:cNvContentPartPr/>
              <p14:nvPr/>
            </p14:nvContentPartPr>
            <p14:xfrm>
              <a:off x="8677662" y="4407937"/>
              <a:ext cx="572040" cy="1378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D6983DF-9CBE-46AC-ADEE-58CBB7C0655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660022" y="4371937"/>
                <a:ext cx="6076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3A3CCAE-D57E-4E69-B20C-28667DB46EDE}"/>
                  </a:ext>
                </a:extLst>
              </p14:cNvPr>
              <p14:cNvContentPartPr/>
              <p14:nvPr/>
            </p14:nvContentPartPr>
            <p14:xfrm>
              <a:off x="8985462" y="4659577"/>
              <a:ext cx="327600" cy="432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3A3CCAE-D57E-4E69-B20C-28667DB46ED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967822" y="4623937"/>
                <a:ext cx="36324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5CEDDBE-7557-4A0E-9790-F3BA078E8749}"/>
                  </a:ext>
                </a:extLst>
              </p14:cNvPr>
              <p14:cNvContentPartPr/>
              <p14:nvPr/>
            </p14:nvContentPartPr>
            <p14:xfrm>
              <a:off x="9644982" y="4184017"/>
              <a:ext cx="229320" cy="54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5CEDDBE-7557-4A0E-9790-F3BA078E874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626982" y="4148377"/>
                <a:ext cx="2649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B512334-280D-4D23-8ACB-B48D96548515}"/>
                  </a:ext>
                </a:extLst>
              </p14:cNvPr>
              <p14:cNvContentPartPr/>
              <p14:nvPr/>
            </p14:nvContentPartPr>
            <p14:xfrm>
              <a:off x="9688542" y="4321537"/>
              <a:ext cx="420840" cy="925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B512334-280D-4D23-8ACB-B48D9654851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670902" y="4285537"/>
                <a:ext cx="4564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FCC32D9-D568-4669-BC59-2C4475A75FA1}"/>
                  </a:ext>
                </a:extLst>
              </p14:cNvPr>
              <p14:cNvContentPartPr/>
              <p14:nvPr/>
            </p14:nvContentPartPr>
            <p14:xfrm>
              <a:off x="10682142" y="3595777"/>
              <a:ext cx="148320" cy="3355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FCC32D9-D568-4669-BC59-2C4475A75FA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664502" y="3559777"/>
                <a:ext cx="18396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2E227F4-61D3-45E2-AE40-4B7BDB1E4DB8}"/>
                  </a:ext>
                </a:extLst>
              </p14:cNvPr>
              <p14:cNvContentPartPr/>
              <p14:nvPr/>
            </p14:nvContentPartPr>
            <p14:xfrm>
              <a:off x="10568022" y="3835537"/>
              <a:ext cx="862560" cy="2530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2E227F4-61D3-45E2-AE40-4B7BDB1E4DB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550022" y="3799537"/>
                <a:ext cx="8982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2C46648-C3BF-4687-A09E-24140D742885}"/>
                  </a:ext>
                </a:extLst>
              </p14:cNvPr>
              <p14:cNvContentPartPr/>
              <p14:nvPr/>
            </p14:nvContentPartPr>
            <p14:xfrm>
              <a:off x="10996422" y="4071337"/>
              <a:ext cx="470160" cy="6332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2C46648-C3BF-4687-A09E-24140D742885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978422" y="4035337"/>
                <a:ext cx="50580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B82F514-8B4A-4FCC-A896-252533DC3070}"/>
                  </a:ext>
                </a:extLst>
              </p14:cNvPr>
              <p14:cNvContentPartPr/>
              <p14:nvPr/>
            </p14:nvContentPartPr>
            <p14:xfrm>
              <a:off x="11626422" y="4459417"/>
              <a:ext cx="123120" cy="3902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B82F514-8B4A-4FCC-A896-252533DC307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1608782" y="4423777"/>
                <a:ext cx="1587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31DD39A-BC50-4D89-A21E-DA7783FF300B}"/>
                  </a:ext>
                </a:extLst>
              </p14:cNvPr>
              <p14:cNvContentPartPr/>
              <p14:nvPr/>
            </p14:nvContentPartPr>
            <p14:xfrm>
              <a:off x="4098822" y="6397297"/>
              <a:ext cx="382680" cy="109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31DD39A-BC50-4D89-A21E-DA7783FF300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081182" y="6361657"/>
                <a:ext cx="4183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61362A0-8E83-44F0-A1E6-A6BFDA711C39}"/>
                  </a:ext>
                </a:extLst>
              </p14:cNvPr>
              <p14:cNvContentPartPr/>
              <p14:nvPr/>
            </p14:nvContentPartPr>
            <p14:xfrm>
              <a:off x="4211142" y="6596737"/>
              <a:ext cx="310680" cy="500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61362A0-8E83-44F0-A1E6-A6BFDA711C3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193502" y="6560737"/>
                <a:ext cx="3463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CA353A1-4412-438C-87D1-79335DB73802}"/>
                  </a:ext>
                </a:extLst>
              </p14:cNvPr>
              <p14:cNvContentPartPr/>
              <p14:nvPr/>
            </p14:nvContentPartPr>
            <p14:xfrm>
              <a:off x="5099262" y="5899057"/>
              <a:ext cx="48960" cy="2534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CA353A1-4412-438C-87D1-79335DB7380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081262" y="5863417"/>
                <a:ext cx="846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CA34393-D022-4399-8BD1-647935263A47}"/>
                  </a:ext>
                </a:extLst>
              </p14:cNvPr>
              <p14:cNvContentPartPr/>
              <p14:nvPr/>
            </p14:nvContentPartPr>
            <p14:xfrm>
              <a:off x="4853022" y="6112177"/>
              <a:ext cx="852840" cy="2710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CA34393-D022-4399-8BD1-647935263A4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835022" y="6076537"/>
                <a:ext cx="8884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509A701-AB63-4898-97E7-CDFFE0F2349A}"/>
                  </a:ext>
                </a:extLst>
              </p14:cNvPr>
              <p14:cNvContentPartPr/>
              <p14:nvPr/>
            </p14:nvContentPartPr>
            <p14:xfrm>
              <a:off x="5189262" y="6395497"/>
              <a:ext cx="318600" cy="3009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509A701-AB63-4898-97E7-CDFFE0F2349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171622" y="6359857"/>
                <a:ext cx="3542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99DC5AD-231F-4020-A8CD-67B25AA52B37}"/>
                  </a:ext>
                </a:extLst>
              </p14:cNvPr>
              <p14:cNvContentPartPr/>
              <p14:nvPr/>
            </p14:nvContentPartPr>
            <p14:xfrm>
              <a:off x="5618022" y="6515017"/>
              <a:ext cx="83520" cy="1123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99DC5AD-231F-4020-A8CD-67B25AA52B3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600022" y="6479017"/>
                <a:ext cx="1191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CF4203F-FFC9-4000-9F24-ABF38471AF49}"/>
                  </a:ext>
                </a:extLst>
              </p14:cNvPr>
              <p14:cNvContentPartPr/>
              <p14:nvPr/>
            </p14:nvContentPartPr>
            <p14:xfrm>
              <a:off x="6856782" y="5499457"/>
              <a:ext cx="535680" cy="5648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CF4203F-FFC9-4000-9F24-ABF38471AF49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838782" y="5463817"/>
                <a:ext cx="57132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78A34CE-AF52-4A28-9E81-71A14E6D0798}"/>
                  </a:ext>
                </a:extLst>
              </p14:cNvPr>
              <p14:cNvContentPartPr/>
              <p14:nvPr/>
            </p14:nvContentPartPr>
            <p14:xfrm>
              <a:off x="7517022" y="5617897"/>
              <a:ext cx="78120" cy="246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78A34CE-AF52-4A28-9E81-71A14E6D079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499382" y="5582257"/>
                <a:ext cx="1137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A747637-D6E7-4D5E-921D-8C34D5DB1B14}"/>
                  </a:ext>
                </a:extLst>
              </p14:cNvPr>
              <p14:cNvContentPartPr/>
              <p14:nvPr/>
            </p14:nvContentPartPr>
            <p14:xfrm>
              <a:off x="6928062" y="5994097"/>
              <a:ext cx="824040" cy="1782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A747637-D6E7-4D5E-921D-8C34D5DB1B14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910062" y="5958097"/>
                <a:ext cx="8596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F9E187A-4B80-40EC-98AF-884751E3F514}"/>
                  </a:ext>
                </a:extLst>
              </p14:cNvPr>
              <p14:cNvContentPartPr/>
              <p14:nvPr/>
            </p14:nvContentPartPr>
            <p14:xfrm>
              <a:off x="7269702" y="6096337"/>
              <a:ext cx="396720" cy="443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F9E187A-4B80-40EC-98AF-884751E3F51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252062" y="6060697"/>
                <a:ext cx="43236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FF22949-4FDF-485A-967B-A3506118CC8F}"/>
                  </a:ext>
                </a:extLst>
              </p14:cNvPr>
              <p14:cNvContentPartPr/>
              <p14:nvPr/>
            </p14:nvContentPartPr>
            <p14:xfrm>
              <a:off x="7895022" y="6344737"/>
              <a:ext cx="387720" cy="2199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FF22949-4FDF-485A-967B-A3506118CC8F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877382" y="6309097"/>
                <a:ext cx="4233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06B3D35-E75C-4EC4-BDCD-154C840B62C6}"/>
                  </a:ext>
                </a:extLst>
              </p14:cNvPr>
              <p14:cNvContentPartPr/>
              <p14:nvPr/>
            </p14:nvContentPartPr>
            <p14:xfrm>
              <a:off x="8290662" y="5722657"/>
              <a:ext cx="480240" cy="124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06B3D35-E75C-4EC4-BDCD-154C840B62C6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273022" y="5686657"/>
                <a:ext cx="5158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6D358E1-3276-4CFF-98EE-C82610D5B964}"/>
                  </a:ext>
                </a:extLst>
              </p14:cNvPr>
              <p14:cNvContentPartPr/>
              <p14:nvPr/>
            </p14:nvContentPartPr>
            <p14:xfrm>
              <a:off x="8414142" y="5946217"/>
              <a:ext cx="349560" cy="1206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6D358E1-3276-4CFF-98EE-C82610D5B96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396142" y="5910217"/>
                <a:ext cx="3852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EC76923-2D84-4B02-9118-3668721DBE84}"/>
                  </a:ext>
                </a:extLst>
              </p14:cNvPr>
              <p14:cNvContentPartPr/>
              <p14:nvPr/>
            </p14:nvContentPartPr>
            <p14:xfrm>
              <a:off x="9556782" y="5257537"/>
              <a:ext cx="468720" cy="565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EC76923-2D84-4B02-9118-3668721DBE84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538782" y="5221897"/>
                <a:ext cx="50436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DD70812-3C25-418C-9E29-8E164413E955}"/>
                  </a:ext>
                </a:extLst>
              </p14:cNvPr>
              <p14:cNvContentPartPr/>
              <p14:nvPr/>
            </p14:nvContentPartPr>
            <p14:xfrm>
              <a:off x="9398742" y="5936137"/>
              <a:ext cx="824400" cy="1044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DD70812-3C25-418C-9E29-8E164413E95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380742" y="5900137"/>
                <a:ext cx="8600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3028380-2EEF-4C19-A176-265BC0E7F831}"/>
                  </a:ext>
                </a:extLst>
              </p14:cNvPr>
              <p14:cNvContentPartPr/>
              <p14:nvPr/>
            </p14:nvContentPartPr>
            <p14:xfrm>
              <a:off x="9794382" y="6110017"/>
              <a:ext cx="327240" cy="3247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3028380-2EEF-4C19-A176-265BC0E7F83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776382" y="6074377"/>
                <a:ext cx="3628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1E15D9F-543F-4D9E-814A-DFCB8D9DC39B}"/>
                  </a:ext>
                </a:extLst>
              </p14:cNvPr>
              <p14:cNvContentPartPr/>
              <p14:nvPr/>
            </p14:nvContentPartPr>
            <p14:xfrm>
              <a:off x="10471182" y="5661817"/>
              <a:ext cx="97920" cy="203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1E15D9F-543F-4D9E-814A-DFCB8D9DC39B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453542" y="5626177"/>
                <a:ext cx="1335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E01D921-0283-48CC-8D41-F634DC6A44FB}"/>
                  </a:ext>
                </a:extLst>
              </p14:cNvPr>
              <p14:cNvContentPartPr/>
              <p14:nvPr/>
            </p14:nvContentPartPr>
            <p14:xfrm>
              <a:off x="10295502" y="5482537"/>
              <a:ext cx="5760" cy="39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E01D921-0283-48CC-8D41-F634DC6A44F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277502" y="5446897"/>
                <a:ext cx="414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A9A0965-1078-4AC3-BEC2-8595FF7F2150}"/>
                  </a:ext>
                </a:extLst>
              </p14:cNvPr>
              <p14:cNvContentPartPr/>
              <p14:nvPr/>
            </p14:nvContentPartPr>
            <p14:xfrm>
              <a:off x="10585662" y="5169337"/>
              <a:ext cx="533160" cy="7056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A9A0965-1078-4AC3-BEC2-8595FF7F215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567662" y="5133697"/>
                <a:ext cx="568800" cy="7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8EA55C7-2BC8-4683-907C-A6D7F5F02F26}"/>
                  </a:ext>
                </a:extLst>
              </p14:cNvPr>
              <p14:cNvContentPartPr/>
              <p14:nvPr/>
            </p14:nvContentPartPr>
            <p14:xfrm>
              <a:off x="10585662" y="5506657"/>
              <a:ext cx="231480" cy="120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8EA55C7-2BC8-4683-907C-A6D7F5F02F2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567662" y="5471017"/>
                <a:ext cx="2671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D6E0749-1CF3-4AD1-9B9D-BD8832970884}"/>
                  </a:ext>
                </a:extLst>
              </p14:cNvPr>
              <p14:cNvContentPartPr/>
              <p14:nvPr/>
            </p14:nvContentPartPr>
            <p14:xfrm>
              <a:off x="11095782" y="5459857"/>
              <a:ext cx="168480" cy="1936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D6E0749-1CF3-4AD1-9B9D-BD8832970884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1077782" y="5423857"/>
                <a:ext cx="204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78968E1-1484-4021-8126-828DD83363D4}"/>
                  </a:ext>
                </a:extLst>
              </p14:cNvPr>
              <p14:cNvContentPartPr/>
              <p14:nvPr/>
            </p14:nvContentPartPr>
            <p14:xfrm>
              <a:off x="11260302" y="5099137"/>
              <a:ext cx="443880" cy="5616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78968E1-1484-4021-8126-828DD83363D4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1242302" y="5063497"/>
                <a:ext cx="47952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C468380-76EF-4459-9637-2DFC4BE66CF3}"/>
                  </a:ext>
                </a:extLst>
              </p14:cNvPr>
              <p14:cNvContentPartPr/>
              <p14:nvPr/>
            </p14:nvContentPartPr>
            <p14:xfrm>
              <a:off x="11342382" y="5125417"/>
              <a:ext cx="272520" cy="3970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C468380-76EF-4459-9637-2DFC4BE66CF3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1324742" y="5089777"/>
                <a:ext cx="30816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C72C4E3-B7EF-4E0C-9412-FC2191367719}"/>
                  </a:ext>
                </a:extLst>
              </p14:cNvPr>
              <p14:cNvContentPartPr/>
              <p14:nvPr/>
            </p14:nvContentPartPr>
            <p14:xfrm>
              <a:off x="11042862" y="5248897"/>
              <a:ext cx="360" cy="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C72C4E3-B7EF-4E0C-9412-FC2191367719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1024862" y="521289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A1F5B77-5086-4652-9375-1B7CE8303BB0}"/>
                  </a:ext>
                </a:extLst>
              </p14:cNvPr>
              <p14:cNvContentPartPr/>
              <p14:nvPr/>
            </p14:nvContentPartPr>
            <p14:xfrm>
              <a:off x="8703942" y="6346897"/>
              <a:ext cx="627840" cy="5025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A1F5B77-5086-4652-9375-1B7CE8303BB0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686302" y="6310897"/>
                <a:ext cx="66348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547B23D-AA3F-4822-AC2D-8C7D92E8986A}"/>
                  </a:ext>
                </a:extLst>
              </p14:cNvPr>
              <p14:cNvContentPartPr/>
              <p14:nvPr/>
            </p14:nvContentPartPr>
            <p14:xfrm>
              <a:off x="9489462" y="6552097"/>
              <a:ext cx="165240" cy="1296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547B23D-AA3F-4822-AC2D-8C7D92E8986A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471462" y="6516097"/>
                <a:ext cx="2008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0EA8968-C420-4696-A7E0-686C0694BCA7}"/>
                  </a:ext>
                </a:extLst>
              </p14:cNvPr>
              <p14:cNvContentPartPr/>
              <p14:nvPr/>
            </p14:nvContentPartPr>
            <p14:xfrm>
              <a:off x="9671262" y="6365257"/>
              <a:ext cx="221400" cy="2822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0EA8968-C420-4696-A7E0-686C0694BCA7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653262" y="6329617"/>
                <a:ext cx="2570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42E1A4D-6AFC-4B55-84CF-BC7F8FC11A73}"/>
                  </a:ext>
                </a:extLst>
              </p14:cNvPr>
              <p14:cNvContentPartPr/>
              <p14:nvPr/>
            </p14:nvContentPartPr>
            <p14:xfrm>
              <a:off x="9679902" y="6446257"/>
              <a:ext cx="320760" cy="1479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42E1A4D-6AFC-4B55-84CF-BC7F8FC11A73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662262" y="6410617"/>
                <a:ext cx="3564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F57C783-53E8-43B1-B2E7-25A6BDDEA849}"/>
                  </a:ext>
                </a:extLst>
              </p14:cNvPr>
              <p14:cNvContentPartPr/>
              <p14:nvPr/>
            </p14:nvContentPartPr>
            <p14:xfrm>
              <a:off x="10119822" y="6549937"/>
              <a:ext cx="69840" cy="79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F57C783-53E8-43B1-B2E7-25A6BDDEA84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0101822" y="6513937"/>
                <a:ext cx="1054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67B91FF-45E8-44C5-A808-DDC539A4A046}"/>
                  </a:ext>
                </a:extLst>
              </p14:cNvPr>
              <p14:cNvContentPartPr/>
              <p14:nvPr/>
            </p14:nvContentPartPr>
            <p14:xfrm>
              <a:off x="9899862" y="6388297"/>
              <a:ext cx="360" cy="39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67B91FF-45E8-44C5-A808-DDC539A4A04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9881862" y="6352297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895B961-B943-4848-AEFF-BAD312BE8C90}"/>
                  </a:ext>
                </a:extLst>
              </p14:cNvPr>
              <p14:cNvContentPartPr/>
              <p14:nvPr/>
            </p14:nvContentPartPr>
            <p14:xfrm>
              <a:off x="10337982" y="6391177"/>
              <a:ext cx="697320" cy="2851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895B961-B943-4848-AEFF-BAD312BE8C90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0319982" y="6355177"/>
                <a:ext cx="7329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B14A2A8-DB35-4F7B-93D6-3DB5BEBE654A}"/>
                  </a:ext>
                </a:extLst>
              </p14:cNvPr>
              <p14:cNvContentPartPr/>
              <p14:nvPr/>
            </p14:nvContentPartPr>
            <p14:xfrm>
              <a:off x="10979142" y="5880337"/>
              <a:ext cx="655560" cy="7624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B14A2A8-DB35-4F7B-93D6-3DB5BEBE654A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0961502" y="5844337"/>
                <a:ext cx="69120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DFF9F8F-20D3-4997-A54E-A854C4A91D7B}"/>
                  </a:ext>
                </a:extLst>
              </p14:cNvPr>
              <p14:cNvContentPartPr/>
              <p14:nvPr/>
            </p14:nvContentPartPr>
            <p14:xfrm>
              <a:off x="11754942" y="5936857"/>
              <a:ext cx="258480" cy="1944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DFF9F8F-20D3-4997-A54E-A854C4A91D7B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1737302" y="5901217"/>
                <a:ext cx="2941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39351BB-D1A4-4AB7-A4BE-4EA60191B22C}"/>
                  </a:ext>
                </a:extLst>
              </p14:cNvPr>
              <p14:cNvContentPartPr/>
              <p14:nvPr/>
            </p14:nvContentPartPr>
            <p14:xfrm>
              <a:off x="12065982" y="5752177"/>
              <a:ext cx="131400" cy="3034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39351BB-D1A4-4AB7-A4BE-4EA60191B22C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2048342" y="5716177"/>
                <a:ext cx="1670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9D06C7A-12CB-4DDB-ACEE-3484BE9C6219}"/>
                  </a:ext>
                </a:extLst>
              </p14:cNvPr>
              <p14:cNvContentPartPr/>
              <p14:nvPr/>
            </p14:nvContentPartPr>
            <p14:xfrm>
              <a:off x="10113702" y="1777057"/>
              <a:ext cx="2138400" cy="37004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9D06C7A-12CB-4DDB-ACEE-3484BE9C6219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0096062" y="1741417"/>
                <a:ext cx="217404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13EF621-64E0-4DB3-99B4-A10BC57467FD}"/>
                  </a:ext>
                </a:extLst>
              </p14:cNvPr>
              <p14:cNvContentPartPr/>
              <p14:nvPr/>
            </p14:nvContentPartPr>
            <p14:xfrm>
              <a:off x="10796622" y="1303657"/>
              <a:ext cx="304200" cy="4042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13EF621-64E0-4DB3-99B4-A10BC57467FD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0778982" y="1268017"/>
                <a:ext cx="33984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BCD675F-E8F2-492E-A0CD-4C275491CEEC}"/>
                  </a:ext>
                </a:extLst>
              </p14:cNvPr>
              <p14:cNvContentPartPr/>
              <p14:nvPr/>
            </p14:nvContentPartPr>
            <p14:xfrm>
              <a:off x="11087142" y="1359817"/>
              <a:ext cx="170280" cy="2246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BCD675F-E8F2-492E-A0CD-4C275491CEEC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1069142" y="1324177"/>
                <a:ext cx="2059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9566314-FC00-4D5A-A41A-137E749FBDD0}"/>
                  </a:ext>
                </a:extLst>
              </p14:cNvPr>
              <p14:cNvContentPartPr/>
              <p14:nvPr/>
            </p14:nvContentPartPr>
            <p14:xfrm>
              <a:off x="11508702" y="1063537"/>
              <a:ext cx="50760" cy="622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9566314-FC00-4D5A-A41A-137E749FBDD0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1491062" y="1027537"/>
                <a:ext cx="864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A416956-EBA1-4D70-94C9-4697F1077F81}"/>
                  </a:ext>
                </a:extLst>
              </p14:cNvPr>
              <p14:cNvContentPartPr/>
              <p14:nvPr/>
            </p14:nvContentPartPr>
            <p14:xfrm>
              <a:off x="11349942" y="827737"/>
              <a:ext cx="27000" cy="781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A416956-EBA1-4D70-94C9-4697F1077F81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1332302" y="791737"/>
                <a:ext cx="626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1F66016-75BC-4441-9268-A16CBA31AED9}"/>
                  </a:ext>
                </a:extLst>
              </p14:cNvPr>
              <p14:cNvContentPartPr/>
              <p14:nvPr/>
            </p14:nvContentPartPr>
            <p14:xfrm>
              <a:off x="11543982" y="729457"/>
              <a:ext cx="468000" cy="3967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1F66016-75BC-4441-9268-A16CBA31AED9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1525982" y="693457"/>
                <a:ext cx="50364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CD0736D-7F40-4B80-9273-6FF781F7A87F}"/>
                  </a:ext>
                </a:extLst>
              </p14:cNvPr>
              <p14:cNvContentPartPr/>
              <p14:nvPr/>
            </p14:nvContentPartPr>
            <p14:xfrm>
              <a:off x="11428422" y="907657"/>
              <a:ext cx="362160" cy="1875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CD0736D-7F40-4B80-9273-6FF781F7A87F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11410422" y="872017"/>
                <a:ext cx="3978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811D3CF-8C98-4F27-A7EC-AD37557B8412}"/>
                  </a:ext>
                </a:extLst>
              </p14:cNvPr>
              <p14:cNvContentPartPr/>
              <p14:nvPr/>
            </p14:nvContentPartPr>
            <p14:xfrm>
              <a:off x="10849542" y="1872097"/>
              <a:ext cx="560520" cy="4842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811D3CF-8C98-4F27-A7EC-AD37557B8412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10831542" y="1836457"/>
                <a:ext cx="5961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EAB9B15-EC45-444F-ABDF-E1CD9CB6A29E}"/>
                  </a:ext>
                </a:extLst>
              </p14:cNvPr>
              <p14:cNvContentPartPr/>
              <p14:nvPr/>
            </p14:nvContentPartPr>
            <p14:xfrm>
              <a:off x="10822902" y="1951297"/>
              <a:ext cx="360" cy="9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EAB9B15-EC45-444F-ABDF-E1CD9CB6A29E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10804902" y="1915657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A4C9181-4E7A-4069-89D0-2E59962254CB}"/>
                  </a:ext>
                </a:extLst>
              </p14:cNvPr>
              <p14:cNvContentPartPr/>
              <p14:nvPr/>
            </p14:nvContentPartPr>
            <p14:xfrm>
              <a:off x="10925142" y="2434777"/>
              <a:ext cx="262800" cy="6454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A4C9181-4E7A-4069-89D0-2E59962254CB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0907142" y="2399137"/>
                <a:ext cx="29844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F02C035-93AE-40D6-BA43-58BD807DB329}"/>
                  </a:ext>
                </a:extLst>
              </p14:cNvPr>
              <p14:cNvContentPartPr/>
              <p14:nvPr/>
            </p14:nvContentPartPr>
            <p14:xfrm>
              <a:off x="11174622" y="2328217"/>
              <a:ext cx="502920" cy="4338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F02C035-93AE-40D6-BA43-58BD807DB329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1156982" y="2292577"/>
                <a:ext cx="53856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DA2E0BB-1AC2-49ED-A10D-21065F55FCFA}"/>
                  </a:ext>
                </a:extLst>
              </p14:cNvPr>
              <p14:cNvContentPartPr/>
              <p14:nvPr/>
            </p14:nvContentPartPr>
            <p14:xfrm>
              <a:off x="11781222" y="2426137"/>
              <a:ext cx="21600" cy="1105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DA2E0BB-1AC2-49ED-A10D-21065F55FCFA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1763582" y="2390497"/>
                <a:ext cx="572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0380B40-3220-4166-A1EC-AFC5BA95D57E}"/>
                  </a:ext>
                </a:extLst>
              </p14:cNvPr>
              <p14:cNvContentPartPr/>
              <p14:nvPr/>
            </p14:nvContentPartPr>
            <p14:xfrm>
              <a:off x="11640822" y="2179537"/>
              <a:ext cx="150480" cy="183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0380B40-3220-4166-A1EC-AFC5BA95D57E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1622822" y="2143897"/>
                <a:ext cx="186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4731FA6-3C3D-4CF9-A83B-0F750E68FF76}"/>
                  </a:ext>
                </a:extLst>
              </p14:cNvPr>
              <p14:cNvContentPartPr/>
              <p14:nvPr/>
            </p14:nvContentPartPr>
            <p14:xfrm>
              <a:off x="11848542" y="2231377"/>
              <a:ext cx="195120" cy="1450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4731FA6-3C3D-4CF9-A83B-0F750E68FF76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1830902" y="2195377"/>
                <a:ext cx="2307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E0874E7-1850-492E-9721-3EE2F826D8D5}"/>
                  </a:ext>
                </a:extLst>
              </p14:cNvPr>
              <p14:cNvContentPartPr/>
              <p14:nvPr/>
            </p14:nvContentPartPr>
            <p14:xfrm>
              <a:off x="11925582" y="1611817"/>
              <a:ext cx="361800" cy="4428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E0874E7-1850-492E-9721-3EE2F826D8D5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1907942" y="1575817"/>
                <a:ext cx="39744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068C0F0-D9F1-409D-97AD-E0768F1D648A}"/>
                  </a:ext>
                </a:extLst>
              </p14:cNvPr>
              <p14:cNvContentPartPr/>
              <p14:nvPr/>
            </p14:nvContentPartPr>
            <p14:xfrm>
              <a:off x="12194502" y="1678777"/>
              <a:ext cx="168120" cy="1681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068C0F0-D9F1-409D-97AD-E0768F1D648A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2176862" y="1643137"/>
                <a:ext cx="2037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97DF4AC-E7EB-4D96-9397-FABBE4B85349}"/>
                  </a:ext>
                </a:extLst>
              </p14:cNvPr>
              <p14:cNvContentPartPr/>
              <p14:nvPr/>
            </p14:nvContentPartPr>
            <p14:xfrm>
              <a:off x="12098022" y="1517137"/>
              <a:ext cx="360" cy="39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97DF4AC-E7EB-4D96-9397-FABBE4B85349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2080022" y="1481497"/>
                <a:ext cx="36000" cy="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00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4E41D9-414D-486D-B7DE-5C9EEA0A3878}"/>
                  </a:ext>
                </a:extLst>
              </p14:cNvPr>
              <p14:cNvContentPartPr/>
              <p14:nvPr/>
            </p14:nvContentPartPr>
            <p14:xfrm>
              <a:off x="272022" y="420258"/>
              <a:ext cx="765000" cy="66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4E41D9-414D-486D-B7DE-5C9EEA0A38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382" y="384618"/>
                <a:ext cx="80064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9870B3-6D27-4649-A0A6-91AC57C94B89}"/>
                  </a:ext>
                </a:extLst>
              </p14:cNvPr>
              <p14:cNvContentPartPr/>
              <p14:nvPr/>
            </p14:nvContentPartPr>
            <p14:xfrm>
              <a:off x="1212342" y="263298"/>
              <a:ext cx="73800" cy="432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9870B3-6D27-4649-A0A6-91AC57C94B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4702" y="227658"/>
                <a:ext cx="10944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57B3F20-F9C7-4773-BA56-B7B5BAA57365}"/>
                  </a:ext>
                </a:extLst>
              </p14:cNvPr>
              <p14:cNvContentPartPr/>
              <p14:nvPr/>
            </p14:nvContentPartPr>
            <p14:xfrm>
              <a:off x="1371462" y="357978"/>
              <a:ext cx="417240" cy="397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57B3F20-F9C7-4773-BA56-B7B5BAA573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3462" y="321978"/>
                <a:ext cx="45288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00AF29-D987-4377-A0AB-CB2CF66BE9E7}"/>
                  </a:ext>
                </a:extLst>
              </p14:cNvPr>
              <p14:cNvContentPartPr/>
              <p14:nvPr/>
            </p14:nvContentPartPr>
            <p14:xfrm>
              <a:off x="1802022" y="254658"/>
              <a:ext cx="267120" cy="456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00AF29-D987-4377-A0AB-CB2CF66BE9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4382" y="219018"/>
                <a:ext cx="30276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AB9C50-6B6B-4BC2-9CCA-593630A21915}"/>
                  </a:ext>
                </a:extLst>
              </p14:cNvPr>
              <p14:cNvContentPartPr/>
              <p14:nvPr/>
            </p14:nvContentPartPr>
            <p14:xfrm>
              <a:off x="2426622" y="422778"/>
              <a:ext cx="592920" cy="131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AB9C50-6B6B-4BC2-9CCA-593630A219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8622" y="387138"/>
                <a:ext cx="6285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E266896-620B-4B8C-BBF9-67911B30B40E}"/>
                  </a:ext>
                </a:extLst>
              </p14:cNvPr>
              <p14:cNvContentPartPr/>
              <p14:nvPr/>
            </p14:nvContentPartPr>
            <p14:xfrm>
              <a:off x="2417622" y="712578"/>
              <a:ext cx="673560" cy="52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E266896-620B-4B8C-BBF9-67911B30B4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9622" y="676938"/>
                <a:ext cx="7092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5D54C2C-EFE0-489B-8651-17FF996C2491}"/>
                  </a:ext>
                </a:extLst>
              </p14:cNvPr>
              <p14:cNvContentPartPr/>
              <p14:nvPr/>
            </p14:nvContentPartPr>
            <p14:xfrm>
              <a:off x="3499062" y="187698"/>
              <a:ext cx="429840" cy="533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5D54C2C-EFE0-489B-8651-17FF996C24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81422" y="151698"/>
                <a:ext cx="46548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3706F3-D463-4517-BD3C-31A51FB7A349}"/>
                  </a:ext>
                </a:extLst>
              </p14:cNvPr>
              <p14:cNvContentPartPr/>
              <p14:nvPr/>
            </p14:nvContentPartPr>
            <p14:xfrm>
              <a:off x="4070382" y="395418"/>
              <a:ext cx="54360" cy="123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3706F3-D463-4517-BD3C-31A51FB7A3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52742" y="359418"/>
                <a:ext cx="900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CCBC461-B98B-4C35-A335-416C78782FAF}"/>
                  </a:ext>
                </a:extLst>
              </p14:cNvPr>
              <p14:cNvContentPartPr/>
              <p14:nvPr/>
            </p14:nvContentPartPr>
            <p14:xfrm>
              <a:off x="3894702" y="219378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CCBC461-B98B-4C35-A335-416C78782F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76702" y="1837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004AFD5-7563-4A64-96E8-5E678C7EE59A}"/>
                  </a:ext>
                </a:extLst>
              </p14:cNvPr>
              <p14:cNvContentPartPr/>
              <p14:nvPr/>
            </p14:nvContentPartPr>
            <p14:xfrm>
              <a:off x="4325622" y="314058"/>
              <a:ext cx="300960" cy="194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004AFD5-7563-4A64-96E8-5E678C7EE5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07622" y="278418"/>
                <a:ext cx="3366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3BACE2-9A7A-4A96-96A8-35FF069F991A}"/>
                  </a:ext>
                </a:extLst>
              </p14:cNvPr>
              <p14:cNvContentPartPr/>
              <p14:nvPr/>
            </p14:nvContentPartPr>
            <p14:xfrm>
              <a:off x="5288622" y="130098"/>
              <a:ext cx="317160" cy="396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3BACE2-9A7A-4A96-96A8-35FF069F99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70982" y="94458"/>
                <a:ext cx="35280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5CDA27-DF90-42C9-A2A7-A88B2CD790B5}"/>
                  </a:ext>
                </a:extLst>
              </p14:cNvPr>
              <p14:cNvContentPartPr/>
              <p14:nvPr/>
            </p14:nvContentPartPr>
            <p14:xfrm>
              <a:off x="5116902" y="57378"/>
              <a:ext cx="437760" cy="9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5CDA27-DF90-42C9-A2A7-A88B2CD790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98902" y="21378"/>
                <a:ext cx="473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C5803EB-D4D3-4ECA-8155-D21727C8931A}"/>
                  </a:ext>
                </a:extLst>
              </p14:cNvPr>
              <p14:cNvContentPartPr/>
              <p14:nvPr/>
            </p14:nvContentPartPr>
            <p14:xfrm>
              <a:off x="5723502" y="31458"/>
              <a:ext cx="330840" cy="311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C5803EB-D4D3-4ECA-8155-D21727C893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05862" y="-4182"/>
                <a:ext cx="3664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52EA92D-D2A1-43C1-9F93-CA965E8846E7}"/>
                  </a:ext>
                </a:extLst>
              </p14:cNvPr>
              <p14:cNvContentPartPr/>
              <p14:nvPr/>
            </p14:nvContentPartPr>
            <p14:xfrm>
              <a:off x="5063982" y="562514"/>
              <a:ext cx="1041120" cy="18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52EA92D-D2A1-43C1-9F93-CA965E8846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45982" y="526514"/>
                <a:ext cx="10767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E30FA1-67C6-41B7-99BF-1B5F6B9A2FC1}"/>
                  </a:ext>
                </a:extLst>
              </p14:cNvPr>
              <p14:cNvContentPartPr/>
              <p14:nvPr/>
            </p14:nvContentPartPr>
            <p14:xfrm>
              <a:off x="5512542" y="792914"/>
              <a:ext cx="457920" cy="484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E30FA1-67C6-41B7-99BF-1B5F6B9A2F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94902" y="756914"/>
                <a:ext cx="4935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11CB3EA-2FEF-42E7-8889-D62DBE58FED8}"/>
                  </a:ext>
                </a:extLst>
              </p14:cNvPr>
              <p14:cNvContentPartPr/>
              <p14:nvPr/>
            </p14:nvContentPartPr>
            <p14:xfrm>
              <a:off x="6435582" y="464954"/>
              <a:ext cx="821160" cy="80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11CB3EA-2FEF-42E7-8889-D62DBE58FE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17942" y="428954"/>
                <a:ext cx="8568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C511E6A-F1E8-4DBE-9233-EB3022E030A8}"/>
                  </a:ext>
                </a:extLst>
              </p14:cNvPr>
              <p14:cNvContentPartPr/>
              <p14:nvPr/>
            </p14:nvContentPartPr>
            <p14:xfrm>
              <a:off x="6761022" y="324914"/>
              <a:ext cx="234720" cy="315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C511E6A-F1E8-4DBE-9233-EB3022E030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43382" y="288914"/>
                <a:ext cx="2703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6D95B82-C88B-4D82-91AE-017507BBB15C}"/>
                  </a:ext>
                </a:extLst>
              </p14:cNvPr>
              <p14:cNvContentPartPr/>
              <p14:nvPr/>
            </p14:nvContentPartPr>
            <p14:xfrm>
              <a:off x="7736262" y="200714"/>
              <a:ext cx="401040" cy="282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6D95B82-C88B-4D82-91AE-017507BBB1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18262" y="165074"/>
                <a:ext cx="4366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3821F19-7A13-4EF0-90E1-A9799B3821D2}"/>
                  </a:ext>
                </a:extLst>
              </p14:cNvPr>
              <p14:cNvContentPartPr/>
              <p14:nvPr/>
            </p14:nvContentPartPr>
            <p14:xfrm>
              <a:off x="8228742" y="343274"/>
              <a:ext cx="328320" cy="162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3821F19-7A13-4EF0-90E1-A9799B3821D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11102" y="307634"/>
                <a:ext cx="3639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8D3863C-F251-4735-9941-57A263EFAB49}"/>
                  </a:ext>
                </a:extLst>
              </p14:cNvPr>
              <p14:cNvContentPartPr/>
              <p14:nvPr/>
            </p14:nvContentPartPr>
            <p14:xfrm>
              <a:off x="8814822" y="217994"/>
              <a:ext cx="331920" cy="327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8D3863C-F251-4735-9941-57A263EFAB4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96822" y="182354"/>
                <a:ext cx="3675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4251769-489B-45C6-97E3-90C32F07D178}"/>
                  </a:ext>
                </a:extLst>
              </p14:cNvPr>
              <p14:cNvContentPartPr/>
              <p14:nvPr/>
            </p14:nvContentPartPr>
            <p14:xfrm>
              <a:off x="9319542" y="287474"/>
              <a:ext cx="429120" cy="216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4251769-489B-45C6-97E3-90C32F07D17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01542" y="251834"/>
                <a:ext cx="4647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A65BEFA-F70C-455D-9B82-2EA625B93DCA}"/>
                  </a:ext>
                </a:extLst>
              </p14:cNvPr>
              <p14:cNvContentPartPr/>
              <p14:nvPr/>
            </p14:nvContentPartPr>
            <p14:xfrm>
              <a:off x="9073302" y="139514"/>
              <a:ext cx="541800" cy="124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A65BEFA-F70C-455D-9B82-2EA625B93DC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55302" y="103874"/>
                <a:ext cx="5774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6BB7959-96A9-472E-9B0E-9D6CA6092235}"/>
                  </a:ext>
                </a:extLst>
              </p14:cNvPr>
              <p14:cNvContentPartPr/>
              <p14:nvPr/>
            </p14:nvContentPartPr>
            <p14:xfrm>
              <a:off x="9715182" y="172994"/>
              <a:ext cx="389160" cy="227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6BB7959-96A9-472E-9B0E-9D6CA609223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97542" y="136994"/>
                <a:ext cx="4248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45083E5-B207-46C5-969A-56100A4A9A3A}"/>
                  </a:ext>
                </a:extLst>
              </p14:cNvPr>
              <p14:cNvContentPartPr/>
              <p14:nvPr/>
            </p14:nvContentPartPr>
            <p14:xfrm>
              <a:off x="8703942" y="531554"/>
              <a:ext cx="1206360" cy="347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45083E5-B207-46C5-969A-56100A4A9A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86302" y="495914"/>
                <a:ext cx="12420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14134F5-0399-4A6E-97A4-FB54E69C9031}"/>
                  </a:ext>
                </a:extLst>
              </p14:cNvPr>
              <p14:cNvContentPartPr/>
              <p14:nvPr/>
            </p14:nvContentPartPr>
            <p14:xfrm>
              <a:off x="9222702" y="887594"/>
              <a:ext cx="589320" cy="583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14134F5-0399-4A6E-97A4-FB54E69C903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05062" y="851954"/>
                <a:ext cx="62496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541C1F8-09AC-4C17-AE6F-4ECE8F3BF48C}"/>
                  </a:ext>
                </a:extLst>
              </p14:cNvPr>
              <p14:cNvContentPartPr/>
              <p14:nvPr/>
            </p14:nvContentPartPr>
            <p14:xfrm>
              <a:off x="411702" y="1056794"/>
              <a:ext cx="266040" cy="587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541C1F8-09AC-4C17-AE6F-4ECE8F3BF48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4062" y="1021154"/>
                <a:ext cx="30168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E032B15-C86D-446E-87AC-72ACBAE8435B}"/>
                  </a:ext>
                </a:extLst>
              </p14:cNvPr>
              <p14:cNvContentPartPr/>
              <p14:nvPr/>
            </p14:nvContentPartPr>
            <p14:xfrm>
              <a:off x="877182" y="843314"/>
              <a:ext cx="361080" cy="765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E032B15-C86D-446E-87AC-72ACBAE8435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9542" y="807674"/>
                <a:ext cx="396720" cy="8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672230D-3924-43BB-9E03-431DCC757185}"/>
                  </a:ext>
                </a:extLst>
              </p14:cNvPr>
              <p14:cNvContentPartPr/>
              <p14:nvPr/>
            </p14:nvContentPartPr>
            <p14:xfrm>
              <a:off x="1010742" y="1533074"/>
              <a:ext cx="572400" cy="242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672230D-3924-43BB-9E03-431DCC75718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3102" y="1497434"/>
                <a:ext cx="6080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7F7B7B2-C42F-418A-ADAD-258185300675}"/>
                  </a:ext>
                </a:extLst>
              </p14:cNvPr>
              <p14:cNvContentPartPr/>
              <p14:nvPr/>
            </p14:nvContentPartPr>
            <p14:xfrm>
              <a:off x="1063662" y="1664114"/>
              <a:ext cx="636840" cy="296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7F7B7B2-C42F-418A-ADAD-25818530067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45662" y="1628114"/>
                <a:ext cx="6724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E2BBDD3-E80A-4CB8-97B1-961CA43814B3}"/>
                  </a:ext>
                </a:extLst>
              </p14:cNvPr>
              <p14:cNvContentPartPr/>
              <p14:nvPr/>
            </p14:nvContentPartPr>
            <p14:xfrm>
              <a:off x="561462" y="2133554"/>
              <a:ext cx="489240" cy="383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E2BBDD3-E80A-4CB8-97B1-961CA43814B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3462" y="2097914"/>
                <a:ext cx="5248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026C3C4-248B-45BB-808A-144925FCDBD1}"/>
                  </a:ext>
                </a:extLst>
              </p14:cNvPr>
              <p14:cNvContentPartPr/>
              <p14:nvPr/>
            </p14:nvContentPartPr>
            <p14:xfrm>
              <a:off x="1311342" y="2339834"/>
              <a:ext cx="33840" cy="113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026C3C4-248B-45BB-808A-144925FCDB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93702" y="2303834"/>
                <a:ext cx="694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6E6332D-012F-49AF-ABE3-E1B4C9169C07}"/>
                  </a:ext>
                </a:extLst>
              </p14:cNvPr>
              <p14:cNvContentPartPr/>
              <p14:nvPr/>
            </p14:nvContentPartPr>
            <p14:xfrm>
              <a:off x="1811022" y="2043554"/>
              <a:ext cx="464040" cy="101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6E6332D-012F-49AF-ABE3-E1B4C9169C0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93022" y="2007914"/>
                <a:ext cx="4996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23FE9D8-FC24-4CD7-84FB-63CAE5A64C56}"/>
                  </a:ext>
                </a:extLst>
              </p14:cNvPr>
              <p14:cNvContentPartPr/>
              <p14:nvPr/>
            </p14:nvContentPartPr>
            <p14:xfrm>
              <a:off x="1986702" y="2249474"/>
              <a:ext cx="336600" cy="45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23FE9D8-FC24-4CD7-84FB-63CAE5A64C5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69062" y="2213834"/>
                <a:ext cx="3722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A50C0D3-8D9D-48EA-8BAD-5D0ABB1C60C5}"/>
                  </a:ext>
                </a:extLst>
              </p14:cNvPr>
              <p14:cNvContentPartPr/>
              <p14:nvPr/>
            </p14:nvContentPartPr>
            <p14:xfrm>
              <a:off x="2671062" y="1811714"/>
              <a:ext cx="423360" cy="353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A50C0D3-8D9D-48EA-8BAD-5D0ABB1C60C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53422" y="1775714"/>
                <a:ext cx="45900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A863E1C-4403-4BB3-AE67-D05BD23E7DBD}"/>
                  </a:ext>
                </a:extLst>
              </p14:cNvPr>
              <p14:cNvContentPartPr/>
              <p14:nvPr/>
            </p14:nvContentPartPr>
            <p14:xfrm>
              <a:off x="2470182" y="1681754"/>
              <a:ext cx="544320" cy="129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A863E1C-4403-4BB3-AE67-D05BD23E7DB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52542" y="1645754"/>
                <a:ext cx="5799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3E78306-7CE5-4C87-9034-CE91A0DC7648}"/>
                  </a:ext>
                </a:extLst>
              </p14:cNvPr>
              <p14:cNvContentPartPr/>
              <p14:nvPr/>
            </p14:nvContentPartPr>
            <p14:xfrm>
              <a:off x="3226182" y="1650794"/>
              <a:ext cx="415080" cy="330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3E78306-7CE5-4C87-9034-CE91A0DC764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08542" y="1615154"/>
                <a:ext cx="45072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CBE239D-9AD3-46AD-8971-798AB61B7806}"/>
                  </a:ext>
                </a:extLst>
              </p14:cNvPr>
              <p14:cNvContentPartPr/>
              <p14:nvPr/>
            </p14:nvContentPartPr>
            <p14:xfrm>
              <a:off x="2839542" y="2045714"/>
              <a:ext cx="1028160" cy="327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CBE239D-9AD3-46AD-8971-798AB61B780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21542" y="2010074"/>
                <a:ext cx="10638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8AE8E7D-21C0-45B4-A4F1-3D264B6C4C39}"/>
                  </a:ext>
                </a:extLst>
              </p14:cNvPr>
              <p14:cNvContentPartPr/>
              <p14:nvPr/>
            </p14:nvContentPartPr>
            <p14:xfrm>
              <a:off x="3068142" y="2427314"/>
              <a:ext cx="559080" cy="289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8AE8E7D-21C0-45B4-A4F1-3D264B6C4C3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50502" y="2391314"/>
                <a:ext cx="5947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541BE59-54EC-4726-A832-022590D7957B}"/>
                  </a:ext>
                </a:extLst>
              </p14:cNvPr>
              <p14:cNvContentPartPr/>
              <p14:nvPr/>
            </p14:nvContentPartPr>
            <p14:xfrm>
              <a:off x="367782" y="3225074"/>
              <a:ext cx="640440" cy="832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541BE59-54EC-4726-A832-022590D7957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9782" y="3189434"/>
                <a:ext cx="67608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F484C63-58C2-4717-825A-18ABBFA68038}"/>
                  </a:ext>
                </a:extLst>
              </p14:cNvPr>
              <p14:cNvContentPartPr/>
              <p14:nvPr/>
            </p14:nvContentPartPr>
            <p14:xfrm>
              <a:off x="1100742" y="3340994"/>
              <a:ext cx="321480" cy="499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F484C63-58C2-4717-825A-18ABBFA6803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82742" y="3304994"/>
                <a:ext cx="35712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5DB3610-82A2-4720-808C-47CBD51F159F}"/>
                  </a:ext>
                </a:extLst>
              </p14:cNvPr>
              <p14:cNvContentPartPr/>
              <p14:nvPr/>
            </p14:nvContentPartPr>
            <p14:xfrm>
              <a:off x="1053582" y="3244874"/>
              <a:ext cx="351360" cy="183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5DB3610-82A2-4720-808C-47CBD51F159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5582" y="3209234"/>
                <a:ext cx="3870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57AC5D-88F4-44CF-95E2-A228682792DF}"/>
                  </a:ext>
                </a:extLst>
              </p14:cNvPr>
              <p14:cNvContentPartPr/>
              <p14:nvPr/>
            </p14:nvContentPartPr>
            <p14:xfrm>
              <a:off x="1625982" y="2911514"/>
              <a:ext cx="168480" cy="962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57AC5D-88F4-44CF-95E2-A228682792D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608342" y="2875874"/>
                <a:ext cx="204120" cy="10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C27EE18-6D00-4D33-A644-DB612B9CF81F}"/>
                  </a:ext>
                </a:extLst>
              </p14:cNvPr>
              <p14:cNvContentPartPr/>
              <p14:nvPr/>
            </p14:nvContentPartPr>
            <p14:xfrm>
              <a:off x="1520502" y="3454394"/>
              <a:ext cx="347400" cy="62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C27EE18-6D00-4D33-A644-DB612B9CF8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502862" y="3418394"/>
                <a:ext cx="3830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0F3CEE9-D913-47E2-85C5-60EBD4E7EA6C}"/>
                  </a:ext>
                </a:extLst>
              </p14:cNvPr>
              <p14:cNvContentPartPr/>
              <p14:nvPr/>
            </p14:nvContentPartPr>
            <p14:xfrm>
              <a:off x="2056902" y="3595874"/>
              <a:ext cx="14760" cy="135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0F3CEE9-D913-47E2-85C5-60EBD4E7EA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039262" y="3559874"/>
                <a:ext cx="504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76CADFD-19D3-44F5-9406-6C050D34BC03}"/>
                  </a:ext>
                </a:extLst>
              </p14:cNvPr>
              <p14:cNvContentPartPr/>
              <p14:nvPr/>
            </p14:nvContentPartPr>
            <p14:xfrm>
              <a:off x="2461182" y="3356834"/>
              <a:ext cx="452880" cy="81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76CADFD-19D3-44F5-9406-6C050D34BC0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43542" y="3320834"/>
                <a:ext cx="488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D633EDA-2C74-43AD-84BB-77A35E76CC9C}"/>
                  </a:ext>
                </a:extLst>
              </p14:cNvPr>
              <p14:cNvContentPartPr/>
              <p14:nvPr/>
            </p14:nvContentPartPr>
            <p14:xfrm>
              <a:off x="2575662" y="3541874"/>
              <a:ext cx="470880" cy="89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D633EDA-2C74-43AD-84BB-77A35E76CC9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557662" y="3505874"/>
                <a:ext cx="506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4EDAD03-42E6-4D62-86D2-ABE20D99FEE8}"/>
                  </a:ext>
                </a:extLst>
              </p14:cNvPr>
              <p14:cNvContentPartPr/>
              <p14:nvPr/>
            </p14:nvContentPartPr>
            <p14:xfrm>
              <a:off x="3470262" y="2994674"/>
              <a:ext cx="511560" cy="637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4EDAD03-42E6-4D62-86D2-ABE20D99FEE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52262" y="2959034"/>
                <a:ext cx="54720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9331371-3FE1-40EE-B209-8EE80D015D49}"/>
                  </a:ext>
                </a:extLst>
              </p14:cNvPr>
              <p14:cNvContentPartPr/>
              <p14:nvPr/>
            </p14:nvContentPartPr>
            <p14:xfrm>
              <a:off x="3164982" y="2963354"/>
              <a:ext cx="820080" cy="78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9331371-3FE1-40EE-B209-8EE80D015D4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46982" y="2927354"/>
                <a:ext cx="8557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A06D216-01AB-440E-8C23-1AC2C1B3190D}"/>
                  </a:ext>
                </a:extLst>
              </p14:cNvPr>
              <p14:cNvContentPartPr/>
              <p14:nvPr/>
            </p14:nvContentPartPr>
            <p14:xfrm>
              <a:off x="3556302" y="3503714"/>
              <a:ext cx="1310400" cy="268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A06D216-01AB-440E-8C23-1AC2C1B3190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38302" y="3467714"/>
                <a:ext cx="13460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91EFEFB-9E32-49E3-B2FE-1FC59B23F520}"/>
                  </a:ext>
                </a:extLst>
              </p14:cNvPr>
              <p14:cNvContentPartPr/>
              <p14:nvPr/>
            </p14:nvContentPartPr>
            <p14:xfrm>
              <a:off x="3912342" y="3913394"/>
              <a:ext cx="513720" cy="438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91EFEFB-9E32-49E3-B2FE-1FC59B23F52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94342" y="3877394"/>
                <a:ext cx="54936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0D64298-9F19-43C2-8237-4C159E81961D}"/>
                  </a:ext>
                </a:extLst>
              </p14:cNvPr>
              <p14:cNvContentPartPr/>
              <p14:nvPr/>
            </p14:nvContentPartPr>
            <p14:xfrm>
              <a:off x="1148262" y="3112394"/>
              <a:ext cx="108720" cy="1022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0D64298-9F19-43C2-8237-4C159E81961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30622" y="3076394"/>
                <a:ext cx="144360" cy="10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A97AEDB-16B0-4D99-93F5-80C3E9A585E6}"/>
                  </a:ext>
                </a:extLst>
              </p14:cNvPr>
              <p14:cNvContentPartPr/>
              <p14:nvPr/>
            </p14:nvContentPartPr>
            <p14:xfrm>
              <a:off x="3405462" y="2672474"/>
              <a:ext cx="540000" cy="863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A97AEDB-16B0-4D99-93F5-80C3E9A585E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387462" y="2636834"/>
                <a:ext cx="575640" cy="9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1BAEC8A-38D4-436C-8245-383DEC7C2957}"/>
                  </a:ext>
                </a:extLst>
              </p14:cNvPr>
              <p14:cNvContentPartPr/>
              <p14:nvPr/>
            </p14:nvContentPartPr>
            <p14:xfrm>
              <a:off x="1537062" y="4360154"/>
              <a:ext cx="344520" cy="974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1BAEC8A-38D4-436C-8245-383DEC7C295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19062" y="4324514"/>
                <a:ext cx="380160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6D4BA52-69E3-4FAD-BA6E-FB0A37471E3B}"/>
                  </a:ext>
                </a:extLst>
              </p14:cNvPr>
              <p14:cNvContentPartPr/>
              <p14:nvPr/>
            </p14:nvContentPartPr>
            <p14:xfrm>
              <a:off x="1380102" y="4906274"/>
              <a:ext cx="522360" cy="158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6D4BA52-69E3-4FAD-BA6E-FB0A37471E3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62102" y="4870634"/>
                <a:ext cx="5580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802E613-3BFB-41BE-A79C-3E68862E8755}"/>
                  </a:ext>
                </a:extLst>
              </p14:cNvPr>
              <p14:cNvContentPartPr/>
              <p14:nvPr/>
            </p14:nvContentPartPr>
            <p14:xfrm>
              <a:off x="2118822" y="4879274"/>
              <a:ext cx="33840" cy="238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802E613-3BFB-41BE-A79C-3E68862E875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100822" y="4843634"/>
                <a:ext cx="694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1A9E6D2-60BA-430C-B86A-DEA9D77B7909}"/>
                  </a:ext>
                </a:extLst>
              </p14:cNvPr>
              <p14:cNvContentPartPr/>
              <p14:nvPr/>
            </p14:nvContentPartPr>
            <p14:xfrm>
              <a:off x="1450302" y="2011874"/>
              <a:ext cx="308160" cy="372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1A9E6D2-60BA-430C-B86A-DEA9D77B790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432662" y="1975874"/>
                <a:ext cx="34380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8CBB04D-CD60-427C-849B-44F23721656A}"/>
                  </a:ext>
                </a:extLst>
              </p14:cNvPr>
              <p14:cNvContentPartPr/>
              <p14:nvPr/>
            </p14:nvContentPartPr>
            <p14:xfrm>
              <a:off x="1704462" y="1889834"/>
              <a:ext cx="54000" cy="476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8CBB04D-CD60-427C-849B-44F23721656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86462" y="1854194"/>
                <a:ext cx="8964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30DD4FB-6DEF-4131-9046-A78FEA3181F7}"/>
                  </a:ext>
                </a:extLst>
              </p14:cNvPr>
              <p14:cNvContentPartPr/>
              <p14:nvPr/>
            </p14:nvContentPartPr>
            <p14:xfrm>
              <a:off x="3341742" y="1511834"/>
              <a:ext cx="254520" cy="552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30DD4FB-6DEF-4131-9046-A78FEA3181F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23742" y="1475834"/>
                <a:ext cx="29016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0138A35-3139-4E5E-B6AE-E6DD4744CD47}"/>
                  </a:ext>
                </a:extLst>
              </p14:cNvPr>
              <p14:cNvContentPartPr/>
              <p14:nvPr/>
            </p14:nvContentPartPr>
            <p14:xfrm>
              <a:off x="3419862" y="4776314"/>
              <a:ext cx="676080" cy="94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0138A35-3139-4E5E-B6AE-E6DD4744CD4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401862" y="4740674"/>
                <a:ext cx="7117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E100313-387E-439F-A28C-BD5489DF9AF8}"/>
                  </a:ext>
                </a:extLst>
              </p14:cNvPr>
              <p14:cNvContentPartPr/>
              <p14:nvPr/>
            </p14:nvContentPartPr>
            <p14:xfrm>
              <a:off x="3622182" y="5032994"/>
              <a:ext cx="340560" cy="1285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E100313-387E-439F-A28C-BD5489DF9AF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604182" y="4996994"/>
                <a:ext cx="3762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374BF96-5DD1-49F1-9ED0-C3F61D24404A}"/>
                  </a:ext>
                </a:extLst>
              </p14:cNvPr>
              <p14:cNvContentPartPr/>
              <p14:nvPr/>
            </p14:nvContentPartPr>
            <p14:xfrm>
              <a:off x="4685982" y="4490474"/>
              <a:ext cx="59400" cy="205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374BF96-5DD1-49F1-9ED0-C3F61D24404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667982" y="4454834"/>
                <a:ext cx="950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CB4373D-FE05-4353-A793-FA7926B75D78}"/>
                  </a:ext>
                </a:extLst>
              </p14:cNvPr>
              <p14:cNvContentPartPr/>
              <p14:nvPr/>
            </p14:nvContentPartPr>
            <p14:xfrm>
              <a:off x="4580502" y="4798994"/>
              <a:ext cx="246240" cy="142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CB4373D-FE05-4353-A793-FA7926B75D7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62502" y="4763354"/>
                <a:ext cx="2818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EBB4191-AFA1-4496-A9C2-A3743B83DABC}"/>
                  </a:ext>
                </a:extLst>
              </p14:cNvPr>
              <p14:cNvContentPartPr/>
              <p14:nvPr/>
            </p14:nvContentPartPr>
            <p14:xfrm>
              <a:off x="4659702" y="5141714"/>
              <a:ext cx="534240" cy="579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EBB4191-AFA1-4496-A9C2-A3743B83DAB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641702" y="5105714"/>
                <a:ext cx="56988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916AD84-FF53-46A0-A709-C928DBDE521B}"/>
                  </a:ext>
                </a:extLst>
              </p14:cNvPr>
              <p14:cNvContentPartPr/>
              <p14:nvPr/>
            </p14:nvContentPartPr>
            <p14:xfrm>
              <a:off x="5125542" y="4575434"/>
              <a:ext cx="86760" cy="84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916AD84-FF53-46A0-A709-C928DBDE521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107542" y="4539434"/>
                <a:ext cx="1224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6C15660-B99E-4228-89B6-04E02C4BAB23}"/>
                  </a:ext>
                </a:extLst>
              </p14:cNvPr>
              <p14:cNvContentPartPr/>
              <p14:nvPr/>
            </p14:nvContentPartPr>
            <p14:xfrm>
              <a:off x="5055342" y="4785314"/>
              <a:ext cx="240840" cy="120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6C15660-B99E-4228-89B6-04E02C4BAB2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37702" y="4749314"/>
                <a:ext cx="2764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34A7AB2-1697-4D02-AF8F-35E176A993B4}"/>
                  </a:ext>
                </a:extLst>
              </p14:cNvPr>
              <p14:cNvContentPartPr/>
              <p14:nvPr/>
            </p14:nvContentPartPr>
            <p14:xfrm>
              <a:off x="5609382" y="3920954"/>
              <a:ext cx="118440" cy="226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34A7AB2-1697-4D02-AF8F-35E176A993B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591382" y="3885314"/>
                <a:ext cx="1540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21E3DE6-8FF4-49DE-8A86-E69F94B5A6CA}"/>
                  </a:ext>
                </a:extLst>
              </p14:cNvPr>
              <p14:cNvContentPartPr/>
              <p14:nvPr/>
            </p14:nvContentPartPr>
            <p14:xfrm>
              <a:off x="5450622" y="4360874"/>
              <a:ext cx="402120" cy="298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21E3DE6-8FF4-49DE-8A86-E69F94B5A6C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32982" y="4325234"/>
                <a:ext cx="4377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DC46DDC-AAFF-467C-9F80-B10F9C4ADA54}"/>
                  </a:ext>
                </a:extLst>
              </p14:cNvPr>
              <p14:cNvContentPartPr/>
              <p14:nvPr/>
            </p14:nvContentPartPr>
            <p14:xfrm>
              <a:off x="5768142" y="4624394"/>
              <a:ext cx="211680" cy="381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DC46DDC-AAFF-467C-9F80-B10F9C4ADA5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750502" y="4588394"/>
                <a:ext cx="24732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A70B30A-BF73-4EAB-B273-0458C60E8E3D}"/>
                  </a:ext>
                </a:extLst>
              </p14:cNvPr>
              <p14:cNvContentPartPr/>
              <p14:nvPr/>
            </p14:nvContentPartPr>
            <p14:xfrm>
              <a:off x="6057582" y="4756154"/>
              <a:ext cx="141120" cy="222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A70B30A-BF73-4EAB-B273-0458C60E8E3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039582" y="4720154"/>
                <a:ext cx="1767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F959F7C-6F6B-4B32-B086-B3422C056922}"/>
                  </a:ext>
                </a:extLst>
              </p14:cNvPr>
              <p14:cNvContentPartPr/>
              <p14:nvPr/>
            </p14:nvContentPartPr>
            <p14:xfrm>
              <a:off x="5031582" y="1626674"/>
              <a:ext cx="2079720" cy="2988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F959F7C-6F6B-4B32-B086-B3422C05692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013942" y="1590674"/>
                <a:ext cx="2115360" cy="30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8FDA2A9-C125-4C81-8520-4A671108CFA6}"/>
                  </a:ext>
                </a:extLst>
              </p14:cNvPr>
              <p14:cNvContentPartPr/>
              <p14:nvPr/>
            </p14:nvContentPartPr>
            <p14:xfrm>
              <a:off x="6232542" y="1662674"/>
              <a:ext cx="533160" cy="476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8FDA2A9-C125-4C81-8520-4A671108CFA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214542" y="1627034"/>
                <a:ext cx="56880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7E3BB94-EAED-47F7-93D3-06996D412A23}"/>
                  </a:ext>
                </a:extLst>
              </p14:cNvPr>
              <p14:cNvContentPartPr/>
              <p14:nvPr/>
            </p14:nvContentPartPr>
            <p14:xfrm>
              <a:off x="6846342" y="1957514"/>
              <a:ext cx="339840" cy="628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7E3BB94-EAED-47F7-93D3-06996D412A2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828702" y="1921874"/>
                <a:ext cx="37548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E9455B4-5413-416A-B388-10802628B6FA}"/>
                  </a:ext>
                </a:extLst>
              </p14:cNvPr>
              <p14:cNvContentPartPr/>
              <p14:nvPr/>
            </p14:nvContentPartPr>
            <p14:xfrm>
              <a:off x="7165662" y="1729634"/>
              <a:ext cx="322200" cy="276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E9455B4-5413-416A-B388-10802628B6F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47662" y="1693994"/>
                <a:ext cx="3578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DD4B127-8F57-4503-BE80-F4F03E8AA462}"/>
                  </a:ext>
                </a:extLst>
              </p14:cNvPr>
              <p14:cNvContentPartPr/>
              <p14:nvPr/>
            </p14:nvContentPartPr>
            <p14:xfrm>
              <a:off x="7622862" y="1732514"/>
              <a:ext cx="408240" cy="61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DD4B127-8F57-4503-BE80-F4F03E8AA46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604862" y="1696514"/>
                <a:ext cx="443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82778AD-2159-4D49-A22E-01EB9A2F291A}"/>
                  </a:ext>
                </a:extLst>
              </p14:cNvPr>
              <p14:cNvContentPartPr/>
              <p14:nvPr/>
            </p14:nvContentPartPr>
            <p14:xfrm>
              <a:off x="7824822" y="1916474"/>
              <a:ext cx="338040" cy="105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82778AD-2159-4D49-A22E-01EB9A2F291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806822" y="1880834"/>
                <a:ext cx="3736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AFAC313-B08C-4A35-A248-31B48E3DA186}"/>
                  </a:ext>
                </a:extLst>
              </p14:cNvPr>
              <p14:cNvContentPartPr/>
              <p14:nvPr/>
            </p14:nvContentPartPr>
            <p14:xfrm>
              <a:off x="9139542" y="1485554"/>
              <a:ext cx="446040" cy="441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AFAC313-B08C-4A35-A248-31B48E3DA18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21902" y="1449914"/>
                <a:ext cx="4816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C29FA5C-E164-416B-8678-F8DA6F11963D}"/>
                  </a:ext>
                </a:extLst>
              </p14:cNvPr>
              <p14:cNvContentPartPr/>
              <p14:nvPr/>
            </p14:nvContentPartPr>
            <p14:xfrm>
              <a:off x="8958822" y="1422554"/>
              <a:ext cx="409320" cy="72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C29FA5C-E164-416B-8678-F8DA6F11963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941182" y="1386554"/>
                <a:ext cx="4449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3BE9F15-A411-434D-BE35-E07F8AB54499}"/>
                  </a:ext>
                </a:extLst>
              </p14:cNvPr>
              <p14:cNvContentPartPr/>
              <p14:nvPr/>
            </p14:nvContentPartPr>
            <p14:xfrm>
              <a:off x="9794382" y="1367834"/>
              <a:ext cx="418320" cy="300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3BE9F15-A411-434D-BE35-E07F8AB5449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76382" y="1331834"/>
                <a:ext cx="45396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DCAEDB7-ACB3-40B8-8671-443BFDF9378A}"/>
                  </a:ext>
                </a:extLst>
              </p14:cNvPr>
              <p14:cNvContentPartPr/>
              <p14:nvPr/>
            </p14:nvContentPartPr>
            <p14:xfrm>
              <a:off x="9064662" y="1736834"/>
              <a:ext cx="1285200" cy="346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DCAEDB7-ACB3-40B8-8671-443BFDF9378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046662" y="1701194"/>
                <a:ext cx="1320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6A15446-965A-4E6B-8DA6-6B450F6AC93A}"/>
                  </a:ext>
                </a:extLst>
              </p14:cNvPr>
              <p14:cNvContentPartPr/>
              <p14:nvPr/>
            </p14:nvContentPartPr>
            <p14:xfrm>
              <a:off x="9741462" y="1960394"/>
              <a:ext cx="494280" cy="599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6A15446-965A-4E6B-8DA6-6B450F6AC93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723822" y="1924754"/>
                <a:ext cx="52992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7E5DCB1-9360-47FB-B37C-E5CA9CC591AC}"/>
                  </a:ext>
                </a:extLst>
              </p14:cNvPr>
              <p14:cNvContentPartPr/>
              <p14:nvPr/>
            </p14:nvContentPartPr>
            <p14:xfrm>
              <a:off x="7388862" y="1336154"/>
              <a:ext cx="225360" cy="645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7E5DCB1-9360-47FB-B37C-E5CA9CC591A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371222" y="1300154"/>
                <a:ext cx="26100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C0AB2DB-03EA-4C8C-9510-826C92A9304E}"/>
                  </a:ext>
                </a:extLst>
              </p14:cNvPr>
              <p14:cNvContentPartPr/>
              <p14:nvPr/>
            </p14:nvContentPartPr>
            <p14:xfrm>
              <a:off x="9950262" y="1124834"/>
              <a:ext cx="460080" cy="3686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C0AB2DB-03EA-4C8C-9510-826C92A9304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932262" y="1089194"/>
                <a:ext cx="49572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6554155-4721-46C4-AD4D-4A3A3175DDB0}"/>
                  </a:ext>
                </a:extLst>
              </p14:cNvPr>
              <p14:cNvContentPartPr/>
              <p14:nvPr/>
            </p14:nvContentPartPr>
            <p14:xfrm>
              <a:off x="6568422" y="2955074"/>
              <a:ext cx="631080" cy="716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6554155-4721-46C4-AD4D-4A3A3175DDB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50422" y="2919074"/>
                <a:ext cx="66672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EC8C689-DF0F-4637-8D70-E471181FE95D}"/>
                  </a:ext>
                </a:extLst>
              </p14:cNvPr>
              <p14:cNvContentPartPr/>
              <p14:nvPr/>
            </p14:nvContentPartPr>
            <p14:xfrm>
              <a:off x="7261422" y="2936354"/>
              <a:ext cx="423000" cy="4813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EC8C689-DF0F-4637-8D70-E471181FE95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243782" y="2900714"/>
                <a:ext cx="4586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8C0E00D-82DE-4EA2-A28A-C1653487EF65}"/>
                  </a:ext>
                </a:extLst>
              </p14:cNvPr>
              <p14:cNvContentPartPr/>
              <p14:nvPr/>
            </p14:nvContentPartPr>
            <p14:xfrm>
              <a:off x="7139022" y="2985314"/>
              <a:ext cx="278280" cy="171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8C0E00D-82DE-4EA2-A28A-C1653487EF6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121022" y="2949314"/>
                <a:ext cx="313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2D76AF3-BDE3-48E1-A42F-FAADD7620694}"/>
                  </a:ext>
                </a:extLst>
              </p14:cNvPr>
              <p14:cNvContentPartPr/>
              <p14:nvPr/>
            </p14:nvContentPartPr>
            <p14:xfrm>
              <a:off x="7608102" y="2583194"/>
              <a:ext cx="289800" cy="7221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2D76AF3-BDE3-48E1-A42F-FAADD762069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590462" y="2547194"/>
                <a:ext cx="32544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1E1DEEB-9740-47E1-BF60-47F23EA348A0}"/>
                  </a:ext>
                </a:extLst>
              </p14:cNvPr>
              <p14:cNvContentPartPr/>
              <p14:nvPr/>
            </p14:nvContentPartPr>
            <p14:xfrm>
              <a:off x="7710342" y="2956874"/>
              <a:ext cx="187560" cy="111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1E1DEEB-9740-47E1-BF60-47F23EA348A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92702" y="2920874"/>
                <a:ext cx="2232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7E6D36D-9854-49CD-B03C-D78A28DDE5E9}"/>
                  </a:ext>
                </a:extLst>
              </p14:cNvPr>
              <p14:cNvContentPartPr/>
              <p14:nvPr/>
            </p14:nvContentPartPr>
            <p14:xfrm>
              <a:off x="8051262" y="3094034"/>
              <a:ext cx="474480" cy="5842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7E6D36D-9854-49CD-B03C-D78A28DDE5E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033622" y="3058034"/>
                <a:ext cx="51012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1F592FB-9049-45AF-817A-816159EE2B86}"/>
                  </a:ext>
                </a:extLst>
              </p14:cNvPr>
              <p14:cNvContentPartPr/>
              <p14:nvPr/>
            </p14:nvContentPartPr>
            <p14:xfrm>
              <a:off x="8739222" y="3094394"/>
              <a:ext cx="346320" cy="132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1F592FB-9049-45AF-817A-816159EE2B8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721582" y="3058754"/>
                <a:ext cx="3819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38888F8-BE7A-45D5-BCAF-A4DEC8EE2327}"/>
                  </a:ext>
                </a:extLst>
              </p14:cNvPr>
              <p14:cNvContentPartPr/>
              <p14:nvPr/>
            </p14:nvContentPartPr>
            <p14:xfrm>
              <a:off x="8853702" y="3211034"/>
              <a:ext cx="306360" cy="147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38888F8-BE7A-45D5-BCAF-A4DEC8EE232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835702" y="3175034"/>
                <a:ext cx="342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5C59F66-4EDE-4129-9589-D9C2D15F2FEB}"/>
                  </a:ext>
                </a:extLst>
              </p14:cNvPr>
              <p14:cNvContentPartPr/>
              <p14:nvPr/>
            </p14:nvContentPartPr>
            <p14:xfrm>
              <a:off x="9442302" y="2721794"/>
              <a:ext cx="353880" cy="508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5C59F66-4EDE-4129-9589-D9C2D15F2FE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424662" y="2686154"/>
                <a:ext cx="38952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EE4B44A-73A3-4F49-8A71-678A9AFC5D0C}"/>
                  </a:ext>
                </a:extLst>
              </p14:cNvPr>
              <p14:cNvContentPartPr/>
              <p14:nvPr/>
            </p14:nvContentPartPr>
            <p14:xfrm>
              <a:off x="9275622" y="2619194"/>
              <a:ext cx="229680" cy="124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EE4B44A-73A3-4F49-8A71-678A9AFC5D0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257982" y="2583194"/>
                <a:ext cx="2653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32849F7-ADCB-4719-9F4C-E3C02911E364}"/>
                  </a:ext>
                </a:extLst>
              </p14:cNvPr>
              <p14:cNvContentPartPr/>
              <p14:nvPr/>
            </p14:nvContentPartPr>
            <p14:xfrm>
              <a:off x="9504222" y="3201674"/>
              <a:ext cx="464040" cy="1573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32849F7-ADCB-4719-9F4C-E3C02911E36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486582" y="3165674"/>
                <a:ext cx="4996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6BD1D6E-9AE3-439D-9C45-113BB64A4483}"/>
                  </a:ext>
                </a:extLst>
              </p14:cNvPr>
              <p14:cNvContentPartPr/>
              <p14:nvPr/>
            </p14:nvContentPartPr>
            <p14:xfrm>
              <a:off x="9785382" y="3393194"/>
              <a:ext cx="365760" cy="3286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6BD1D6E-9AE3-439D-9C45-113BB64A448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767742" y="3357554"/>
                <a:ext cx="4014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4AC6025-2778-461B-839B-F77B6E254BC9}"/>
                  </a:ext>
                </a:extLst>
              </p14:cNvPr>
              <p14:cNvContentPartPr/>
              <p14:nvPr/>
            </p14:nvContentPartPr>
            <p14:xfrm>
              <a:off x="7226862" y="2619914"/>
              <a:ext cx="208080" cy="7884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4AC6025-2778-461B-839B-F77B6E254BC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209222" y="2583914"/>
                <a:ext cx="24372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C51E8E2-8742-4904-B16B-B75DBCA5F975}"/>
                  </a:ext>
                </a:extLst>
              </p14:cNvPr>
              <p14:cNvContentPartPr/>
              <p14:nvPr/>
            </p14:nvContentPartPr>
            <p14:xfrm>
              <a:off x="9711222" y="2672474"/>
              <a:ext cx="312120" cy="2844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C51E8E2-8742-4904-B16B-B75DBCA5F97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693222" y="2636834"/>
                <a:ext cx="3477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B414AB9-9BA7-4FE9-9A5F-E361D78DA848}"/>
                  </a:ext>
                </a:extLst>
              </p14:cNvPr>
              <p14:cNvContentPartPr/>
              <p14:nvPr/>
            </p14:nvContentPartPr>
            <p14:xfrm>
              <a:off x="7580742" y="3850754"/>
              <a:ext cx="272160" cy="893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B414AB9-9BA7-4FE9-9A5F-E361D78DA84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562742" y="3814754"/>
                <a:ext cx="307800" cy="9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B5D7219-ED71-4555-B126-0B191574B361}"/>
                  </a:ext>
                </a:extLst>
              </p14:cNvPr>
              <p14:cNvContentPartPr/>
              <p14:nvPr/>
            </p14:nvContentPartPr>
            <p14:xfrm>
              <a:off x="7560942" y="4332074"/>
              <a:ext cx="247680" cy="90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B5D7219-ED71-4555-B126-0B191574B36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543302" y="4296074"/>
                <a:ext cx="2833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7AEBF7F-CC5D-4952-9BCE-6BBE799B82CF}"/>
                  </a:ext>
                </a:extLst>
              </p14:cNvPr>
              <p14:cNvContentPartPr/>
              <p14:nvPr/>
            </p14:nvContentPartPr>
            <p14:xfrm>
              <a:off x="7956582" y="4404794"/>
              <a:ext cx="299520" cy="2617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7AEBF7F-CC5D-4952-9BCE-6BBE799B82C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938942" y="4369154"/>
                <a:ext cx="3351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5F1374D-C10A-49C5-A73E-16F5CDB65731}"/>
                  </a:ext>
                </a:extLst>
              </p14:cNvPr>
              <p14:cNvContentPartPr/>
              <p14:nvPr/>
            </p14:nvContentPartPr>
            <p14:xfrm>
              <a:off x="8492982" y="4194194"/>
              <a:ext cx="344520" cy="149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5F1374D-C10A-49C5-A73E-16F5CDB6573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475342" y="4158554"/>
                <a:ext cx="3801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BCD16E1-F98A-4540-80C3-40350D33CCDF}"/>
                  </a:ext>
                </a:extLst>
              </p14:cNvPr>
              <p14:cNvContentPartPr/>
              <p14:nvPr/>
            </p14:nvContentPartPr>
            <p14:xfrm>
              <a:off x="8563542" y="4402994"/>
              <a:ext cx="238680" cy="1076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BCD16E1-F98A-4540-80C3-40350D33CCD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545542" y="4367354"/>
                <a:ext cx="2743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9FF8663-3878-4405-BABD-0A64237C2A23}"/>
                  </a:ext>
                </a:extLst>
              </p14:cNvPr>
              <p14:cNvContentPartPr/>
              <p14:nvPr/>
            </p14:nvContentPartPr>
            <p14:xfrm>
              <a:off x="9108582" y="3877034"/>
              <a:ext cx="213120" cy="303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9FF8663-3878-4405-BABD-0A64237C2A2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090582" y="3841394"/>
                <a:ext cx="2487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3C815D0-CDEC-4624-B6C0-430684F3273A}"/>
                  </a:ext>
                </a:extLst>
              </p14:cNvPr>
              <p14:cNvContentPartPr/>
              <p14:nvPr/>
            </p14:nvContentPartPr>
            <p14:xfrm>
              <a:off x="8958822" y="4149554"/>
              <a:ext cx="826920" cy="2552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3C815D0-CDEC-4624-B6C0-430684F3273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941182" y="4113914"/>
                <a:ext cx="8625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3807DB0-9DF7-4FE2-9531-D6785869C4F2}"/>
                  </a:ext>
                </a:extLst>
              </p14:cNvPr>
              <p14:cNvContentPartPr/>
              <p14:nvPr/>
            </p14:nvContentPartPr>
            <p14:xfrm>
              <a:off x="9233142" y="4516394"/>
              <a:ext cx="499320" cy="5320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3807DB0-9DF7-4FE2-9531-D6785869C4F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215142" y="4480754"/>
                <a:ext cx="53496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4216985-5D90-49A9-A6D1-2B19355565D2}"/>
                  </a:ext>
                </a:extLst>
              </p14:cNvPr>
              <p14:cNvContentPartPr/>
              <p14:nvPr/>
            </p14:nvContentPartPr>
            <p14:xfrm>
              <a:off x="10198662" y="3892874"/>
              <a:ext cx="354600" cy="1515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4216985-5D90-49A9-A6D1-2B19355565D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181022" y="3856874"/>
                <a:ext cx="3902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8E0711B-1808-4826-92F1-559E80CA8F10}"/>
                  </a:ext>
                </a:extLst>
              </p14:cNvPr>
              <p14:cNvContentPartPr/>
              <p14:nvPr/>
            </p14:nvContentPartPr>
            <p14:xfrm>
              <a:off x="10198662" y="4170434"/>
              <a:ext cx="358920" cy="1555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8E0711B-1808-4826-92F1-559E80CA8F1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181022" y="4134434"/>
                <a:ext cx="394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F05B1D0-71DA-4AF9-BF88-EE3C9B62E1B9}"/>
                  </a:ext>
                </a:extLst>
              </p14:cNvPr>
              <p14:cNvContentPartPr/>
              <p14:nvPr/>
            </p14:nvContentPartPr>
            <p14:xfrm>
              <a:off x="10717422" y="3419834"/>
              <a:ext cx="174960" cy="2664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F05B1D0-71DA-4AF9-BF88-EE3C9B62E1B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699782" y="3384194"/>
                <a:ext cx="2106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3DCF89A-B2D8-4DCD-938A-8F06722495BF}"/>
                  </a:ext>
                </a:extLst>
              </p14:cNvPr>
              <p14:cNvContentPartPr/>
              <p14:nvPr/>
            </p14:nvContentPartPr>
            <p14:xfrm>
              <a:off x="10603302" y="3756794"/>
              <a:ext cx="730800" cy="252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3DCF89A-B2D8-4DCD-938A-8F06722495B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585302" y="3721154"/>
                <a:ext cx="7664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5ECFDA5-0915-4010-8AF2-B1629CF2B5D2}"/>
                  </a:ext>
                </a:extLst>
              </p14:cNvPr>
              <p14:cNvContentPartPr/>
              <p14:nvPr/>
            </p14:nvContentPartPr>
            <p14:xfrm>
              <a:off x="10884822" y="4206434"/>
              <a:ext cx="401760" cy="456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5ECFDA5-0915-4010-8AF2-B1629CF2B5D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866822" y="4170794"/>
                <a:ext cx="43740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E2361F9-5AF0-462E-AD64-379FC84B905A}"/>
                  </a:ext>
                </a:extLst>
              </p14:cNvPr>
              <p14:cNvContentPartPr/>
              <p14:nvPr/>
            </p14:nvContentPartPr>
            <p14:xfrm>
              <a:off x="11344182" y="4431434"/>
              <a:ext cx="410760" cy="4114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E2361F9-5AF0-462E-AD64-379FC84B905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326542" y="4395434"/>
                <a:ext cx="44640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302F236-08C5-4990-BC47-F7FC0EE7D698}"/>
                  </a:ext>
                </a:extLst>
              </p14:cNvPr>
              <p14:cNvContentPartPr/>
              <p14:nvPr/>
            </p14:nvContentPartPr>
            <p14:xfrm>
              <a:off x="6171702" y="5536274"/>
              <a:ext cx="414360" cy="3452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302F236-08C5-4990-BC47-F7FC0EE7D69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154062" y="5500274"/>
                <a:ext cx="45000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80F3A3C-277B-47F9-9621-6559B908B9F4}"/>
                  </a:ext>
                </a:extLst>
              </p14:cNvPr>
              <p14:cNvContentPartPr/>
              <p14:nvPr/>
            </p14:nvContentPartPr>
            <p14:xfrm>
              <a:off x="6673182" y="5705834"/>
              <a:ext cx="200160" cy="2368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80F3A3C-277B-47F9-9621-6559B908B9F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655182" y="5670194"/>
                <a:ext cx="2358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6CAF6B4-E287-4C4D-A52E-DDB039E01454}"/>
                  </a:ext>
                </a:extLst>
              </p14:cNvPr>
              <p14:cNvContentPartPr/>
              <p14:nvPr/>
            </p14:nvContentPartPr>
            <p14:xfrm>
              <a:off x="6391662" y="6002834"/>
              <a:ext cx="726480" cy="2836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6CAF6B4-E287-4C4D-A52E-DDB039E0145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373662" y="5967194"/>
                <a:ext cx="7621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C4CB062-8F39-4D49-A524-BC5B596EC364}"/>
                  </a:ext>
                </a:extLst>
              </p14:cNvPr>
              <p14:cNvContentPartPr/>
              <p14:nvPr/>
            </p14:nvContentPartPr>
            <p14:xfrm>
              <a:off x="6778302" y="6131354"/>
              <a:ext cx="507600" cy="4874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C4CB062-8F39-4D49-A524-BC5B596EC36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760662" y="6095354"/>
                <a:ext cx="54324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5EAD80F-3805-4C9A-8DB0-4A8F1AC2610C}"/>
                  </a:ext>
                </a:extLst>
              </p14:cNvPr>
              <p14:cNvContentPartPr/>
              <p14:nvPr/>
            </p14:nvContentPartPr>
            <p14:xfrm>
              <a:off x="7367622" y="6305234"/>
              <a:ext cx="383040" cy="1814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5EAD80F-3805-4C9A-8DB0-4A8F1AC2610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349622" y="6269234"/>
                <a:ext cx="4186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30EFF74-9644-4CBE-9632-BD4E3A55ED4E}"/>
                  </a:ext>
                </a:extLst>
              </p14:cNvPr>
              <p14:cNvContentPartPr/>
              <p14:nvPr/>
            </p14:nvContentPartPr>
            <p14:xfrm>
              <a:off x="7719342" y="5506034"/>
              <a:ext cx="452520" cy="3232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30EFF74-9644-4CBE-9632-BD4E3A55ED4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701702" y="5470034"/>
                <a:ext cx="4881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7565AD9-7938-4435-A62B-F59C5B336A03}"/>
                  </a:ext>
                </a:extLst>
              </p14:cNvPr>
              <p14:cNvContentPartPr/>
              <p14:nvPr/>
            </p14:nvContentPartPr>
            <p14:xfrm>
              <a:off x="7828782" y="5698274"/>
              <a:ext cx="499320" cy="2350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7565AD9-7938-4435-A62B-F59C5B336A0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811142" y="5662274"/>
                <a:ext cx="5349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A1791DF-0400-4E22-B1C4-0EC5CE6E1CAF}"/>
                  </a:ext>
                </a:extLst>
              </p14:cNvPr>
              <p14:cNvContentPartPr/>
              <p14:nvPr/>
            </p14:nvContentPartPr>
            <p14:xfrm>
              <a:off x="1397742" y="5935874"/>
              <a:ext cx="92160" cy="2257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A1791DF-0400-4E22-B1C4-0EC5CE6E1CA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379742" y="5899874"/>
                <a:ext cx="1278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684D638-464B-4C29-B938-8E58E4997845}"/>
                  </a:ext>
                </a:extLst>
              </p14:cNvPr>
              <p14:cNvContentPartPr/>
              <p14:nvPr/>
            </p14:nvContentPartPr>
            <p14:xfrm>
              <a:off x="1265622" y="6410714"/>
              <a:ext cx="446760" cy="1310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684D638-464B-4C29-B938-8E58E499784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247982" y="6375074"/>
                <a:ext cx="4824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A24243F-E694-47BF-878C-CB8E0C311435}"/>
                  </a:ext>
                </a:extLst>
              </p14:cNvPr>
              <p14:cNvContentPartPr/>
              <p14:nvPr/>
            </p14:nvContentPartPr>
            <p14:xfrm>
              <a:off x="1652622" y="6550034"/>
              <a:ext cx="398160" cy="3189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A24243F-E694-47BF-878C-CB8E0C31143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634622" y="6514034"/>
                <a:ext cx="4338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9BD19F3-DEF5-42FA-BE8E-7E050679EA36}"/>
                  </a:ext>
                </a:extLst>
              </p14:cNvPr>
              <p14:cNvContentPartPr/>
              <p14:nvPr/>
            </p14:nvContentPartPr>
            <p14:xfrm>
              <a:off x="2470182" y="5811314"/>
              <a:ext cx="192240" cy="2757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9BD19F3-DEF5-42FA-BE8E-7E050679EA3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452542" y="5775314"/>
                <a:ext cx="2278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07209C8-4E7E-46E9-B6B4-DF42F0FB3569}"/>
                  </a:ext>
                </a:extLst>
              </p14:cNvPr>
              <p14:cNvContentPartPr/>
              <p14:nvPr/>
            </p14:nvContentPartPr>
            <p14:xfrm>
              <a:off x="2461182" y="6040634"/>
              <a:ext cx="526320" cy="1756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07209C8-4E7E-46E9-B6B4-DF42F0FB356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443542" y="6004634"/>
                <a:ext cx="5619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1BED6FE-035F-4998-A632-754D56E23009}"/>
                  </a:ext>
                </a:extLst>
              </p14:cNvPr>
              <p14:cNvContentPartPr/>
              <p14:nvPr/>
            </p14:nvContentPartPr>
            <p14:xfrm>
              <a:off x="2563422" y="6162674"/>
              <a:ext cx="594360" cy="4201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1BED6FE-035F-4998-A632-754D56E2300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545782" y="6127034"/>
                <a:ext cx="6300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B9C081E-2927-4F4B-811D-2CA44883BEDD}"/>
                  </a:ext>
                </a:extLst>
              </p14:cNvPr>
              <p14:cNvContentPartPr/>
              <p14:nvPr/>
            </p14:nvContentPartPr>
            <p14:xfrm>
              <a:off x="8874582" y="6202634"/>
              <a:ext cx="141840" cy="849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B9C081E-2927-4F4B-811D-2CA44883BED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856582" y="6166634"/>
                <a:ext cx="177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F8EE0C8-659B-4024-9FC8-27D0858C9EBA}"/>
                  </a:ext>
                </a:extLst>
              </p14:cNvPr>
              <p14:cNvContentPartPr/>
              <p14:nvPr/>
            </p14:nvContentPartPr>
            <p14:xfrm>
              <a:off x="8730222" y="5829674"/>
              <a:ext cx="794880" cy="4269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F8EE0C8-659B-4024-9FC8-27D0858C9EB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712582" y="5794034"/>
                <a:ext cx="83052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96E89E-A389-461D-AFD2-34ED9B2CFC39}"/>
                  </a:ext>
                </a:extLst>
              </p14:cNvPr>
              <p14:cNvContentPartPr/>
              <p14:nvPr/>
            </p14:nvContentPartPr>
            <p14:xfrm>
              <a:off x="9108582" y="6070154"/>
              <a:ext cx="92880" cy="756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96E89E-A389-461D-AFD2-34ED9B2CFC3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090582" y="6034154"/>
                <a:ext cx="1285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FA4922-662E-4E77-8D1F-D378EED80AFE}"/>
                  </a:ext>
                </a:extLst>
              </p14:cNvPr>
              <p14:cNvContentPartPr/>
              <p14:nvPr/>
            </p14:nvContentPartPr>
            <p14:xfrm>
              <a:off x="9574422" y="5785034"/>
              <a:ext cx="132120" cy="838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FA4922-662E-4E77-8D1F-D378EED80AF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556422" y="5749034"/>
                <a:ext cx="1677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847483D-2D4C-4417-93F2-8F0EDE486020}"/>
                  </a:ext>
                </a:extLst>
              </p14:cNvPr>
              <p14:cNvContentPartPr/>
              <p14:nvPr/>
            </p14:nvContentPartPr>
            <p14:xfrm>
              <a:off x="9741822" y="5464274"/>
              <a:ext cx="219960" cy="5058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847483D-2D4C-4417-93F2-8F0EDE48602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723822" y="5428274"/>
                <a:ext cx="25560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78BF06B-002F-4521-B4C4-05262FEA93FD}"/>
                  </a:ext>
                </a:extLst>
              </p14:cNvPr>
              <p14:cNvContentPartPr/>
              <p14:nvPr/>
            </p14:nvContentPartPr>
            <p14:xfrm>
              <a:off x="9558582" y="5558234"/>
              <a:ext cx="7560" cy="16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78BF06B-002F-4521-B4C4-05262FEA93FD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540942" y="5522594"/>
                <a:ext cx="432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C9399F4-494B-414E-8281-D7EFD2E9EDC2}"/>
                  </a:ext>
                </a:extLst>
              </p14:cNvPr>
              <p14:cNvContentPartPr/>
              <p14:nvPr/>
            </p14:nvContentPartPr>
            <p14:xfrm>
              <a:off x="10380822" y="4993034"/>
              <a:ext cx="336600" cy="6195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C9399F4-494B-414E-8281-D7EFD2E9EDC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362822" y="4957394"/>
                <a:ext cx="37224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9420B2A-91F0-4922-8DFC-D2B1947A613D}"/>
                  </a:ext>
                </a:extLst>
              </p14:cNvPr>
              <p14:cNvContentPartPr/>
              <p14:nvPr/>
            </p14:nvContentPartPr>
            <p14:xfrm>
              <a:off x="10717422" y="5035514"/>
              <a:ext cx="398520" cy="3744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9420B2A-91F0-4922-8DFC-D2B1947A613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699782" y="4999514"/>
                <a:ext cx="43416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6E9C84B-2F70-41CB-8357-B1DC75BEF404}"/>
                  </a:ext>
                </a:extLst>
              </p14:cNvPr>
              <p14:cNvContentPartPr/>
              <p14:nvPr/>
            </p14:nvContentPartPr>
            <p14:xfrm>
              <a:off x="11148342" y="5301554"/>
              <a:ext cx="138240" cy="1040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6E9C84B-2F70-41CB-8357-B1DC75BEF404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1130342" y="5265554"/>
                <a:ext cx="1738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95C6DFD-B812-4F87-915F-8803A99468B8}"/>
                  </a:ext>
                </a:extLst>
              </p14:cNvPr>
              <p14:cNvContentPartPr/>
              <p14:nvPr/>
            </p14:nvContentPartPr>
            <p14:xfrm>
              <a:off x="11037462" y="4956314"/>
              <a:ext cx="88560" cy="640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95C6DFD-B812-4F87-915F-8803A99468B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1019462" y="4920674"/>
                <a:ext cx="1242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C1A0396-AA73-4061-9103-7BD1DEBF0A20}"/>
                  </a:ext>
                </a:extLst>
              </p14:cNvPr>
              <p14:cNvContentPartPr/>
              <p14:nvPr/>
            </p14:nvContentPartPr>
            <p14:xfrm>
              <a:off x="11268942" y="4984754"/>
              <a:ext cx="181440" cy="3628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C1A0396-AA73-4061-9103-7BD1DEBF0A2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1250942" y="4949114"/>
                <a:ext cx="217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1A9CBA3-6373-4E22-A400-A35C473AA694}"/>
                  </a:ext>
                </a:extLst>
              </p14:cNvPr>
              <p14:cNvContentPartPr/>
              <p14:nvPr/>
            </p14:nvContentPartPr>
            <p14:xfrm>
              <a:off x="11438502" y="4706474"/>
              <a:ext cx="288720" cy="5349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1A9CBA3-6373-4E22-A400-A35C473AA69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420862" y="4670834"/>
                <a:ext cx="32436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D96EDEB-1A32-4634-9A98-C1CC277767F5}"/>
                  </a:ext>
                </a:extLst>
              </p14:cNvPr>
              <p14:cNvContentPartPr/>
              <p14:nvPr/>
            </p14:nvContentPartPr>
            <p14:xfrm>
              <a:off x="11860422" y="4976114"/>
              <a:ext cx="64440" cy="1843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D96EDEB-1A32-4634-9A98-C1CC277767F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842422" y="4940474"/>
                <a:ext cx="1000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38EBEAC-FCD0-4AF7-9756-6B34819C0002}"/>
                  </a:ext>
                </a:extLst>
              </p14:cNvPr>
              <p14:cNvContentPartPr/>
              <p14:nvPr/>
            </p14:nvContentPartPr>
            <p14:xfrm>
              <a:off x="11700582" y="4772354"/>
              <a:ext cx="72360" cy="1778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38EBEAC-FCD0-4AF7-9756-6B34819C0002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1682582" y="4736714"/>
                <a:ext cx="108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810B0B1-0A5C-43E4-A6E2-FF2952D41588}"/>
                  </a:ext>
                </a:extLst>
              </p14:cNvPr>
              <p14:cNvContentPartPr/>
              <p14:nvPr/>
            </p14:nvContentPartPr>
            <p14:xfrm>
              <a:off x="11943222" y="4704674"/>
              <a:ext cx="49320" cy="990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810B0B1-0A5C-43E4-A6E2-FF2952D41588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1925222" y="4668674"/>
                <a:ext cx="849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1566E62-C6A1-450E-9423-C3819B98BD42}"/>
                  </a:ext>
                </a:extLst>
              </p14:cNvPr>
              <p14:cNvContentPartPr/>
              <p14:nvPr/>
            </p14:nvContentPartPr>
            <p14:xfrm>
              <a:off x="10494222" y="5842274"/>
              <a:ext cx="394920" cy="5054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1566E62-C6A1-450E-9423-C3819B98BD42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476582" y="5806634"/>
                <a:ext cx="43056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5C6268F-148B-4068-BBC6-08ED666995FA}"/>
                  </a:ext>
                </a:extLst>
              </p14:cNvPr>
              <p14:cNvContentPartPr/>
              <p14:nvPr/>
            </p14:nvContentPartPr>
            <p14:xfrm>
              <a:off x="11122062" y="6057554"/>
              <a:ext cx="5760" cy="687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5C6268F-148B-4068-BBC6-08ED666995FA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1104062" y="6021554"/>
                <a:ext cx="414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9EF1902-65EC-4E4E-AAF8-F24897AC7983}"/>
                  </a:ext>
                </a:extLst>
              </p14:cNvPr>
              <p14:cNvContentPartPr/>
              <p14:nvPr/>
            </p14:nvContentPartPr>
            <p14:xfrm>
              <a:off x="10981302" y="5630954"/>
              <a:ext cx="1016640" cy="10242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9EF1902-65EC-4E4E-AAF8-F24897AC7983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0963662" y="5594954"/>
                <a:ext cx="1052280" cy="10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D484D83-069B-45E5-82DD-6EAD8F4BE87E}"/>
                  </a:ext>
                </a:extLst>
              </p14:cNvPr>
              <p14:cNvContentPartPr/>
              <p14:nvPr/>
            </p14:nvContentPartPr>
            <p14:xfrm>
              <a:off x="11948262" y="5215154"/>
              <a:ext cx="486720" cy="6447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D484D83-069B-45E5-82DD-6EAD8F4BE87E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1930622" y="5179154"/>
                <a:ext cx="522360" cy="7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527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9DCF04-A133-4056-B0D1-DF5200BA8DD2}"/>
                  </a:ext>
                </a:extLst>
              </p14:cNvPr>
              <p14:cNvContentPartPr/>
              <p14:nvPr/>
            </p14:nvContentPartPr>
            <p14:xfrm>
              <a:off x="491982" y="280938"/>
              <a:ext cx="500400" cy="59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9DCF04-A133-4056-B0D1-DF5200BA8D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342" y="245298"/>
                <a:ext cx="53604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CFCF3F-2ADE-4C46-9C26-1EB86D021E02}"/>
                  </a:ext>
                </a:extLst>
              </p14:cNvPr>
              <p14:cNvContentPartPr/>
              <p14:nvPr/>
            </p14:nvContentPartPr>
            <p14:xfrm>
              <a:off x="1333302" y="157818"/>
              <a:ext cx="262440" cy="38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CFCF3F-2ADE-4C46-9C26-1EB86D021E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5302" y="122178"/>
                <a:ext cx="2980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A05B6A-6C12-4B06-B4FF-DD8F853EE439}"/>
                  </a:ext>
                </a:extLst>
              </p14:cNvPr>
              <p14:cNvContentPartPr/>
              <p14:nvPr/>
            </p14:nvContentPartPr>
            <p14:xfrm>
              <a:off x="1652622" y="332778"/>
              <a:ext cx="348120" cy="255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A05B6A-6C12-4B06-B4FF-DD8F853EE4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4622" y="296778"/>
                <a:ext cx="3837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BFB5F1-EC81-4077-B3CC-BC1E182D3C27}"/>
                  </a:ext>
                </a:extLst>
              </p14:cNvPr>
              <p14:cNvContentPartPr/>
              <p14:nvPr/>
            </p14:nvContentPartPr>
            <p14:xfrm>
              <a:off x="2012982" y="254658"/>
              <a:ext cx="213480" cy="264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BFB5F1-EC81-4077-B3CC-BC1E182D3C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5342" y="219018"/>
                <a:ext cx="2491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EB7C78-B47A-4FEF-BB35-63D16AA3F441}"/>
                  </a:ext>
                </a:extLst>
              </p14:cNvPr>
              <p14:cNvContentPartPr/>
              <p14:nvPr/>
            </p14:nvContentPartPr>
            <p14:xfrm>
              <a:off x="2698782" y="430338"/>
              <a:ext cx="555480" cy="2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EB7C78-B47A-4FEF-BB35-63D16AA3F4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81142" y="394698"/>
                <a:ext cx="5911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F24A0D-A7E4-40EE-8BF5-9B9486C44638}"/>
                  </a:ext>
                </a:extLst>
              </p14:cNvPr>
              <p14:cNvContentPartPr/>
              <p14:nvPr/>
            </p14:nvContentPartPr>
            <p14:xfrm>
              <a:off x="2725062" y="657858"/>
              <a:ext cx="615960" cy="124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F24A0D-A7E4-40EE-8BF5-9B9486C446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07422" y="621858"/>
                <a:ext cx="6516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F40B098-7808-4A42-96DA-D71CF90786C7}"/>
                  </a:ext>
                </a:extLst>
              </p14:cNvPr>
              <p14:cNvContentPartPr/>
              <p14:nvPr/>
            </p14:nvContentPartPr>
            <p14:xfrm>
              <a:off x="3780222" y="172938"/>
              <a:ext cx="667080" cy="799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F40B098-7808-4A42-96DA-D71CF90786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62582" y="136938"/>
                <a:ext cx="7027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48086D-C072-4316-9A3B-4DFC3793476D}"/>
                  </a:ext>
                </a:extLst>
              </p14:cNvPr>
              <p14:cNvContentPartPr/>
              <p14:nvPr/>
            </p14:nvContentPartPr>
            <p14:xfrm>
              <a:off x="4806222" y="69978"/>
              <a:ext cx="381960" cy="478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48086D-C072-4316-9A3B-4DFC379347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88582" y="33978"/>
                <a:ext cx="41760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5EB80CA-DA03-45D6-98D2-8AA3D9FD9654}"/>
                  </a:ext>
                </a:extLst>
              </p14:cNvPr>
              <p14:cNvContentPartPr/>
              <p14:nvPr/>
            </p14:nvContentPartPr>
            <p14:xfrm>
              <a:off x="5216262" y="199218"/>
              <a:ext cx="285480" cy="245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5EB80CA-DA03-45D6-98D2-8AA3D9FD96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8622" y="163218"/>
                <a:ext cx="3211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02CDD06-9997-4398-8F74-F33BA3EFDD34}"/>
                  </a:ext>
                </a:extLst>
              </p14:cNvPr>
              <p14:cNvContentPartPr/>
              <p14:nvPr/>
            </p14:nvContentPartPr>
            <p14:xfrm>
              <a:off x="5720622" y="192378"/>
              <a:ext cx="167760" cy="345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02CDD06-9997-4398-8F74-F33BA3EFDD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02982" y="156738"/>
                <a:ext cx="2034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C88F67-77C1-44D9-8613-E7D18A67FA69}"/>
                  </a:ext>
                </a:extLst>
              </p14:cNvPr>
              <p14:cNvContentPartPr/>
              <p14:nvPr/>
            </p14:nvContentPartPr>
            <p14:xfrm>
              <a:off x="6206622" y="96618"/>
              <a:ext cx="171360" cy="703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C88F67-77C1-44D9-8613-E7D18A67FA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88982" y="60618"/>
                <a:ext cx="2070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1F4393-4E6D-4C1B-A36F-E7F3FF5AFCB3}"/>
                  </a:ext>
                </a:extLst>
              </p14:cNvPr>
              <p14:cNvContentPartPr/>
              <p14:nvPr/>
            </p14:nvContentPartPr>
            <p14:xfrm>
              <a:off x="6546822" y="297498"/>
              <a:ext cx="294840" cy="329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1F4393-4E6D-4C1B-A36F-E7F3FF5AFC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29182" y="261858"/>
                <a:ext cx="33048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BE3F911-149B-4F72-AE3C-65D68CA05975}"/>
                  </a:ext>
                </a:extLst>
              </p14:cNvPr>
              <p14:cNvContentPartPr/>
              <p14:nvPr/>
            </p14:nvContentPartPr>
            <p14:xfrm>
              <a:off x="6971982" y="395418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BE3F911-149B-4F72-AE3C-65D68CA059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54342" y="3594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278ADE7-02CC-4BB8-B89F-C5B45D0B8AF0}"/>
                  </a:ext>
                </a:extLst>
              </p14:cNvPr>
              <p14:cNvContentPartPr/>
              <p14:nvPr/>
            </p14:nvContentPartPr>
            <p14:xfrm>
              <a:off x="7068822" y="173298"/>
              <a:ext cx="604800" cy="402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278ADE7-02CC-4BB8-B89F-C5B45D0B8AF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50822" y="137658"/>
                <a:ext cx="64044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76F23A-5609-459B-B6F8-34062795A756}"/>
                  </a:ext>
                </a:extLst>
              </p14:cNvPr>
              <p14:cNvContentPartPr/>
              <p14:nvPr/>
            </p14:nvContentPartPr>
            <p14:xfrm>
              <a:off x="8084022" y="156378"/>
              <a:ext cx="302040" cy="34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76F23A-5609-459B-B6F8-34062795A7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66022" y="120378"/>
                <a:ext cx="33768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C1A05CC-B455-476C-A608-FC178DE1F056}"/>
                  </a:ext>
                </a:extLst>
              </p14:cNvPr>
              <p14:cNvContentPartPr/>
              <p14:nvPr/>
            </p14:nvContentPartPr>
            <p14:xfrm>
              <a:off x="7982862" y="90138"/>
              <a:ext cx="384120" cy="155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1A05CC-B455-476C-A608-FC178DE1F05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65222" y="54498"/>
                <a:ext cx="4197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51A23DA-C0D7-4C61-9E5D-F103C44B6BB9}"/>
                  </a:ext>
                </a:extLst>
              </p14:cNvPr>
              <p14:cNvContentPartPr/>
              <p14:nvPr/>
            </p14:nvContentPartPr>
            <p14:xfrm>
              <a:off x="8519262" y="237018"/>
              <a:ext cx="414360" cy="192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51A23DA-C0D7-4C61-9E5D-F103C44B6B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01622" y="201378"/>
                <a:ext cx="4500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2BD8C4A-C45C-44A2-AD8E-C1E48D0E639C}"/>
                  </a:ext>
                </a:extLst>
              </p14:cNvPr>
              <p14:cNvContentPartPr/>
              <p14:nvPr/>
            </p14:nvContentPartPr>
            <p14:xfrm>
              <a:off x="8791782" y="52338"/>
              <a:ext cx="488520" cy="458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2BD8C4A-C45C-44A2-AD8E-C1E48D0E639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74142" y="16338"/>
                <a:ext cx="52416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1FB7037-0CA6-42C0-8C04-715A7DCBD5AF}"/>
                  </a:ext>
                </a:extLst>
              </p14:cNvPr>
              <p14:cNvContentPartPr/>
              <p14:nvPr/>
            </p14:nvContentPartPr>
            <p14:xfrm>
              <a:off x="668022" y="1002378"/>
              <a:ext cx="308880" cy="835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1FB7037-0CA6-42C0-8C04-715A7DCBD5A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0022" y="966378"/>
                <a:ext cx="344520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DC37DB6-99D9-44FF-803D-2AF443A52F88}"/>
                  </a:ext>
                </a:extLst>
              </p14:cNvPr>
              <p14:cNvContentPartPr/>
              <p14:nvPr/>
            </p14:nvContentPartPr>
            <p14:xfrm>
              <a:off x="1057182" y="808338"/>
              <a:ext cx="432000" cy="574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DC37DB6-99D9-44FF-803D-2AF443A52F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39542" y="772698"/>
                <a:ext cx="46764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CA8072F-2995-45E7-8B13-45BF051ECDB7}"/>
                  </a:ext>
                </a:extLst>
              </p14:cNvPr>
              <p14:cNvContentPartPr/>
              <p14:nvPr/>
            </p14:nvContentPartPr>
            <p14:xfrm>
              <a:off x="1116222" y="1363098"/>
              <a:ext cx="694440" cy="351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CA8072F-2995-45E7-8B13-45BF051ECDB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8222" y="1327458"/>
                <a:ext cx="7300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CC9E551-5963-413D-843A-7C66327D3D2D}"/>
                  </a:ext>
                </a:extLst>
              </p14:cNvPr>
              <p14:cNvContentPartPr/>
              <p14:nvPr/>
            </p14:nvContentPartPr>
            <p14:xfrm>
              <a:off x="1332222" y="1548858"/>
              <a:ext cx="637200" cy="268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CC9E551-5963-413D-843A-7C66327D3D2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14582" y="1512858"/>
                <a:ext cx="67284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EF2DE31-C133-4A86-A8E7-734A54D73126}"/>
                  </a:ext>
                </a:extLst>
              </p14:cNvPr>
              <p14:cNvContentPartPr/>
              <p14:nvPr/>
            </p14:nvContentPartPr>
            <p14:xfrm>
              <a:off x="1342302" y="2019738"/>
              <a:ext cx="500040" cy="431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EF2DE31-C133-4A86-A8E7-734A54D7312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24662" y="1983738"/>
                <a:ext cx="53568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7B431AC-C358-4AF3-B5AD-354AFEB2052C}"/>
                  </a:ext>
                </a:extLst>
              </p14:cNvPr>
              <p14:cNvContentPartPr/>
              <p14:nvPr/>
            </p14:nvContentPartPr>
            <p14:xfrm>
              <a:off x="1977702" y="2116578"/>
              <a:ext cx="424800" cy="268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7B431AC-C358-4AF3-B5AD-354AFEB2052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60062" y="2080938"/>
                <a:ext cx="4604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60A9B6-94B8-45BF-B867-D63D67904E32}"/>
                  </a:ext>
                </a:extLst>
              </p14:cNvPr>
              <p14:cNvContentPartPr/>
              <p14:nvPr/>
            </p14:nvContentPartPr>
            <p14:xfrm>
              <a:off x="2672502" y="1949538"/>
              <a:ext cx="696960" cy="125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60A9B6-94B8-45BF-B867-D63D67904E3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54502" y="1913538"/>
                <a:ext cx="7326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9C9B827-2BAD-4E2C-8E52-8D4E2161D5E2}"/>
                  </a:ext>
                </a:extLst>
              </p14:cNvPr>
              <p14:cNvContentPartPr/>
              <p14:nvPr/>
            </p14:nvContentPartPr>
            <p14:xfrm>
              <a:off x="3015222" y="2223138"/>
              <a:ext cx="353520" cy="45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9C9B827-2BAD-4E2C-8E52-8D4E2161D5E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97582" y="2187138"/>
                <a:ext cx="3891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66E8CDF-6C61-4281-8A6D-5CA5BE4CBFA4}"/>
                  </a:ext>
                </a:extLst>
              </p14:cNvPr>
              <p14:cNvContentPartPr/>
              <p14:nvPr/>
            </p14:nvContentPartPr>
            <p14:xfrm>
              <a:off x="4572582" y="1594938"/>
              <a:ext cx="303840" cy="456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66E8CDF-6C61-4281-8A6D-5CA5BE4CBFA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54582" y="1558938"/>
                <a:ext cx="33948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AAE6969-E317-4F41-B0C9-F8B3B7C21D02}"/>
                  </a:ext>
                </a:extLst>
              </p14:cNvPr>
              <p14:cNvContentPartPr/>
              <p14:nvPr/>
            </p14:nvContentPartPr>
            <p14:xfrm>
              <a:off x="5090622" y="1793298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AAE6969-E317-4F41-B0C9-F8B3B7C21D0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72622" y="17572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F34850F-CE73-4808-B9E0-242BC8C53EEB}"/>
                  </a:ext>
                </a:extLst>
              </p14:cNvPr>
              <p14:cNvContentPartPr/>
              <p14:nvPr/>
            </p14:nvContentPartPr>
            <p14:xfrm>
              <a:off x="5283942" y="1412778"/>
              <a:ext cx="448920" cy="435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F34850F-CE73-4808-B9E0-242BC8C53EE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66302" y="1377138"/>
                <a:ext cx="48456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0D4F577-C230-4717-B809-00F50EE00426}"/>
                  </a:ext>
                </a:extLst>
              </p14:cNvPr>
              <p14:cNvContentPartPr/>
              <p14:nvPr/>
            </p14:nvContentPartPr>
            <p14:xfrm>
              <a:off x="6013662" y="1309098"/>
              <a:ext cx="360720" cy="415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0D4F577-C230-4717-B809-00F50EE0042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95662" y="1273458"/>
                <a:ext cx="3963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826BFA1-E6C2-42DC-9C03-E29CEB10D452}"/>
                  </a:ext>
                </a:extLst>
              </p14:cNvPr>
              <p14:cNvContentPartPr/>
              <p14:nvPr/>
            </p14:nvContentPartPr>
            <p14:xfrm>
              <a:off x="5890542" y="1204338"/>
              <a:ext cx="169200" cy="105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826BFA1-E6C2-42DC-9C03-E29CEB10D45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72542" y="1168698"/>
                <a:ext cx="204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7CC0C20-38FB-41AD-8765-941700DEF78F}"/>
                  </a:ext>
                </a:extLst>
              </p14:cNvPr>
              <p14:cNvContentPartPr/>
              <p14:nvPr/>
            </p14:nvContentPartPr>
            <p14:xfrm>
              <a:off x="6268542" y="1052778"/>
              <a:ext cx="570960" cy="442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7CC0C20-38FB-41AD-8765-941700DEF78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50902" y="1017138"/>
                <a:ext cx="60660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8C3D687-59BF-4765-BA33-8152A27B2CEF}"/>
                  </a:ext>
                </a:extLst>
              </p14:cNvPr>
              <p14:cNvContentPartPr/>
              <p14:nvPr/>
            </p14:nvContentPartPr>
            <p14:xfrm>
              <a:off x="2006142" y="1767018"/>
              <a:ext cx="684000" cy="861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8C3D687-59BF-4765-BA33-8152A27B2CE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88502" y="1731018"/>
                <a:ext cx="719640" cy="9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1A79D2F-13A7-4DE9-851C-08BBAAE69B90}"/>
                  </a:ext>
                </a:extLst>
              </p14:cNvPr>
              <p14:cNvContentPartPr/>
              <p14:nvPr/>
            </p14:nvContentPartPr>
            <p14:xfrm>
              <a:off x="6562302" y="1028298"/>
              <a:ext cx="321840" cy="352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1A79D2F-13A7-4DE9-851C-08BBAAE69B9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44662" y="992298"/>
                <a:ext cx="35748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62674A4-D78A-4DFE-843A-707946B6DCAA}"/>
                  </a:ext>
                </a:extLst>
              </p14:cNvPr>
              <p14:cNvContentPartPr/>
              <p14:nvPr/>
            </p14:nvContentPartPr>
            <p14:xfrm>
              <a:off x="1668102" y="2917218"/>
              <a:ext cx="912600" cy="552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62674A4-D78A-4DFE-843A-707946B6DCA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50102" y="2881578"/>
                <a:ext cx="94824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0644434-2CC6-4C68-A933-1799EE856565}"/>
                  </a:ext>
                </a:extLst>
              </p14:cNvPr>
              <p14:cNvContentPartPr/>
              <p14:nvPr/>
            </p14:nvContentPartPr>
            <p14:xfrm>
              <a:off x="3156342" y="2944218"/>
              <a:ext cx="317520" cy="168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0644434-2CC6-4C68-A933-1799EE85656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38342" y="2908578"/>
                <a:ext cx="353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143385-B47E-40FB-BD7C-98883F10047C}"/>
                  </a:ext>
                </a:extLst>
              </p14:cNvPr>
              <p14:cNvContentPartPr/>
              <p14:nvPr/>
            </p14:nvContentPartPr>
            <p14:xfrm>
              <a:off x="3015222" y="3225738"/>
              <a:ext cx="613440" cy="123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143385-B47E-40FB-BD7C-98883F10047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97582" y="3190098"/>
                <a:ext cx="6490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C5734E7-658F-46EC-9B5E-EED39CF3C768}"/>
                  </a:ext>
                </a:extLst>
              </p14:cNvPr>
              <p14:cNvContentPartPr/>
              <p14:nvPr/>
            </p14:nvContentPartPr>
            <p14:xfrm>
              <a:off x="4703262" y="2670978"/>
              <a:ext cx="512280" cy="357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C5734E7-658F-46EC-9B5E-EED39CF3C76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85262" y="2634978"/>
                <a:ext cx="54792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DD16AFF-AF84-45B5-9608-9B978AE7975F}"/>
                  </a:ext>
                </a:extLst>
              </p14:cNvPr>
              <p14:cNvContentPartPr/>
              <p14:nvPr/>
            </p14:nvContentPartPr>
            <p14:xfrm>
              <a:off x="5407062" y="2786898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DD16AFF-AF84-45B5-9608-9B978AE7975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89062" y="27508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128F166-488E-4000-99D6-7B935CF366F5}"/>
                  </a:ext>
                </a:extLst>
              </p14:cNvPr>
              <p14:cNvContentPartPr/>
              <p14:nvPr/>
            </p14:nvContentPartPr>
            <p14:xfrm>
              <a:off x="5407062" y="2371098"/>
              <a:ext cx="423000" cy="339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128F166-488E-4000-99D6-7B935CF366F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389062" y="2335098"/>
                <a:ext cx="4586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605D32F-B4EF-46C9-B322-1DFD82FBA088}"/>
                  </a:ext>
                </a:extLst>
              </p14:cNvPr>
              <p14:cNvContentPartPr/>
              <p14:nvPr/>
            </p14:nvContentPartPr>
            <p14:xfrm>
              <a:off x="6128142" y="2159418"/>
              <a:ext cx="259200" cy="358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605D32F-B4EF-46C9-B322-1DFD82FBA08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110142" y="2123418"/>
                <a:ext cx="2948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02955A9-39A2-4057-8515-3C7BADA404F9}"/>
                  </a:ext>
                </a:extLst>
              </p14:cNvPr>
              <p14:cNvContentPartPr/>
              <p14:nvPr/>
            </p14:nvContentPartPr>
            <p14:xfrm>
              <a:off x="5925822" y="2027298"/>
              <a:ext cx="342360" cy="135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02955A9-39A2-4057-8515-3C7BADA404F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907822" y="1991658"/>
                <a:ext cx="3780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3A3A024-C77E-4CFB-B17F-48B00EA581FA}"/>
                  </a:ext>
                </a:extLst>
              </p14:cNvPr>
              <p14:cNvContentPartPr/>
              <p14:nvPr/>
            </p14:nvContentPartPr>
            <p14:xfrm>
              <a:off x="1492782" y="3972018"/>
              <a:ext cx="484560" cy="951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3A3A024-C77E-4CFB-B17F-48B00EA581F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475142" y="3936018"/>
                <a:ext cx="520200" cy="10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B605838-BAA7-4E4F-A862-50050783B788}"/>
                  </a:ext>
                </a:extLst>
              </p14:cNvPr>
              <p14:cNvContentPartPr/>
              <p14:nvPr/>
            </p14:nvContentPartPr>
            <p14:xfrm>
              <a:off x="2162022" y="3975618"/>
              <a:ext cx="249480" cy="424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B605838-BAA7-4E4F-A862-50050783B78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022" y="3939618"/>
                <a:ext cx="2851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A558D92-7BEC-4FE6-8237-3499E2E89113}"/>
                  </a:ext>
                </a:extLst>
              </p14:cNvPr>
              <p14:cNvContentPartPr/>
              <p14:nvPr/>
            </p14:nvContentPartPr>
            <p14:xfrm>
              <a:off x="2074542" y="3871578"/>
              <a:ext cx="239760" cy="181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A558D92-7BEC-4FE6-8237-3499E2E8911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056542" y="3835578"/>
                <a:ext cx="2754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A96AC6D-BD69-4491-AEFC-48FCAB9E12EE}"/>
                  </a:ext>
                </a:extLst>
              </p14:cNvPr>
              <p14:cNvContentPartPr/>
              <p14:nvPr/>
            </p14:nvContentPartPr>
            <p14:xfrm>
              <a:off x="2631462" y="3665298"/>
              <a:ext cx="199800" cy="901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A96AC6D-BD69-4491-AEFC-48FCAB9E12E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13462" y="3629298"/>
                <a:ext cx="235440" cy="9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5893570-23D9-4287-8BF9-80A0F6FC752C}"/>
                  </a:ext>
                </a:extLst>
              </p14:cNvPr>
              <p14:cNvContentPartPr/>
              <p14:nvPr/>
            </p14:nvContentPartPr>
            <p14:xfrm>
              <a:off x="2558382" y="4027818"/>
              <a:ext cx="247320" cy="122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5893570-23D9-4287-8BF9-80A0F6FC752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540382" y="3992178"/>
                <a:ext cx="2829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669C7FF-A81C-452B-B997-C7D3AA70F444}"/>
                  </a:ext>
                </a:extLst>
              </p14:cNvPr>
              <p14:cNvContentPartPr/>
              <p14:nvPr/>
            </p14:nvContentPartPr>
            <p14:xfrm>
              <a:off x="3340662" y="3960138"/>
              <a:ext cx="411480" cy="119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669C7FF-A81C-452B-B997-C7D3AA70F44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322662" y="3924138"/>
                <a:ext cx="4471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5596E54-F215-4257-86BB-E52FDD6C95FC}"/>
                  </a:ext>
                </a:extLst>
              </p14:cNvPr>
              <p14:cNvContentPartPr/>
              <p14:nvPr/>
            </p14:nvContentPartPr>
            <p14:xfrm>
              <a:off x="3367302" y="4130778"/>
              <a:ext cx="389520" cy="114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5596E54-F215-4257-86BB-E52FDD6C95F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349302" y="4095138"/>
                <a:ext cx="4251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94DFD50-6F46-40CB-94B5-DE53280B8A76}"/>
                  </a:ext>
                </a:extLst>
              </p14:cNvPr>
              <p14:cNvContentPartPr/>
              <p14:nvPr/>
            </p14:nvContentPartPr>
            <p14:xfrm>
              <a:off x="4424262" y="3692298"/>
              <a:ext cx="460800" cy="345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94DFD50-6F46-40CB-94B5-DE53280B8A7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406622" y="3656298"/>
                <a:ext cx="4964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0FD929E-F3AD-49B5-948F-67396081B51E}"/>
                  </a:ext>
                </a:extLst>
              </p14:cNvPr>
              <p14:cNvContentPartPr/>
              <p14:nvPr/>
            </p14:nvContentPartPr>
            <p14:xfrm>
              <a:off x="4896942" y="3815778"/>
              <a:ext cx="39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0FD929E-F3AD-49B5-948F-67396081B51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78942" y="377977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A6D289C-13E7-471E-B099-AE224AD2DCDB}"/>
                  </a:ext>
                </a:extLst>
              </p14:cNvPr>
              <p14:cNvContentPartPr/>
              <p14:nvPr/>
            </p14:nvContentPartPr>
            <p14:xfrm>
              <a:off x="4993422" y="3463338"/>
              <a:ext cx="495360" cy="340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A6D289C-13E7-471E-B099-AE224AD2DCD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975782" y="3427338"/>
                <a:ext cx="5310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949C363-1679-47E1-B452-F480B67E8150}"/>
                  </a:ext>
                </a:extLst>
              </p14:cNvPr>
              <p14:cNvContentPartPr/>
              <p14:nvPr/>
            </p14:nvContentPartPr>
            <p14:xfrm>
              <a:off x="5819262" y="3359298"/>
              <a:ext cx="343080" cy="359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949C363-1679-47E1-B452-F480B67E815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01622" y="3323658"/>
                <a:ext cx="3787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969D2C3-2510-4568-A740-C6FB30B6BC70}"/>
                  </a:ext>
                </a:extLst>
              </p14:cNvPr>
              <p14:cNvContentPartPr/>
              <p14:nvPr/>
            </p14:nvContentPartPr>
            <p14:xfrm>
              <a:off x="5600382" y="3296298"/>
              <a:ext cx="354240" cy="106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969D2C3-2510-4568-A740-C6FB30B6BC7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82382" y="3260658"/>
                <a:ext cx="3898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48F4329-7F58-4327-986D-2207F839C9D4}"/>
                  </a:ext>
                </a:extLst>
              </p14:cNvPr>
              <p14:cNvContentPartPr/>
              <p14:nvPr/>
            </p14:nvContentPartPr>
            <p14:xfrm>
              <a:off x="5955342" y="2997858"/>
              <a:ext cx="419040" cy="682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48F4329-7F58-4327-986D-2207F839C9D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937702" y="2962218"/>
                <a:ext cx="4546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FAA00D6-C287-4B97-AF33-A3B974980712}"/>
                  </a:ext>
                </a:extLst>
              </p14:cNvPr>
              <p14:cNvContentPartPr/>
              <p14:nvPr/>
            </p14:nvContentPartPr>
            <p14:xfrm>
              <a:off x="2240862" y="3666018"/>
              <a:ext cx="63360" cy="848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FAA00D6-C287-4B97-AF33-A3B97498071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223222" y="3630378"/>
                <a:ext cx="99000" cy="9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ACBEFED-07E4-4A52-A275-2096567BC681}"/>
                  </a:ext>
                </a:extLst>
              </p14:cNvPr>
              <p14:cNvContentPartPr/>
              <p14:nvPr/>
            </p14:nvContentPartPr>
            <p14:xfrm>
              <a:off x="2758902" y="4682658"/>
              <a:ext cx="213120" cy="1075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ACBEFED-07E4-4A52-A275-2096567BC68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40902" y="4646658"/>
                <a:ext cx="248760" cy="11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ED026D2-CEF7-44C3-8BC0-B7879D2E3A62}"/>
                  </a:ext>
                </a:extLst>
              </p14:cNvPr>
              <p14:cNvContentPartPr/>
              <p14:nvPr/>
            </p14:nvContentPartPr>
            <p14:xfrm>
              <a:off x="2672502" y="5158218"/>
              <a:ext cx="400680" cy="169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ED026D2-CEF7-44C3-8BC0-B7879D2E3A6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54502" y="5122218"/>
                <a:ext cx="4363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4A9FB5C-2009-429B-A460-EB5D8B589E94}"/>
                  </a:ext>
                </a:extLst>
              </p14:cNvPr>
              <p14:cNvContentPartPr/>
              <p14:nvPr/>
            </p14:nvContentPartPr>
            <p14:xfrm>
              <a:off x="3551622" y="5068578"/>
              <a:ext cx="452520" cy="74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4A9FB5C-2009-429B-A460-EB5D8B589E9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33982" y="5032938"/>
                <a:ext cx="4881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64A613F-49CF-49F4-B322-8E5CE9287788}"/>
                  </a:ext>
                </a:extLst>
              </p14:cNvPr>
              <p14:cNvContentPartPr/>
              <p14:nvPr/>
            </p14:nvContentPartPr>
            <p14:xfrm>
              <a:off x="3551622" y="5290698"/>
              <a:ext cx="458280" cy="142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64A613F-49CF-49F4-B322-8E5CE928778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533982" y="5255058"/>
                <a:ext cx="4939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994681E-1A15-4361-A60B-3E635E16AECB}"/>
                  </a:ext>
                </a:extLst>
              </p14:cNvPr>
              <p14:cNvContentPartPr/>
              <p14:nvPr/>
            </p14:nvContentPartPr>
            <p14:xfrm>
              <a:off x="5047782" y="4606338"/>
              <a:ext cx="433800" cy="562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994681E-1A15-4361-A60B-3E635E16AEC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029782" y="4570338"/>
                <a:ext cx="46944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34A5402-7CC8-4B2F-834D-E077C318E268}"/>
                  </a:ext>
                </a:extLst>
              </p14:cNvPr>
              <p14:cNvContentPartPr/>
              <p14:nvPr/>
            </p14:nvContentPartPr>
            <p14:xfrm>
              <a:off x="5740782" y="4809018"/>
              <a:ext cx="36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34A5402-7CC8-4B2F-834D-E077C318E26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23142" y="47730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DD637BF-14E5-4529-BA5E-160727AC60B9}"/>
                  </a:ext>
                </a:extLst>
              </p14:cNvPr>
              <p14:cNvContentPartPr/>
              <p14:nvPr/>
            </p14:nvContentPartPr>
            <p14:xfrm>
              <a:off x="5723502" y="4263258"/>
              <a:ext cx="1235520" cy="472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DD637BF-14E5-4529-BA5E-160727AC60B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705862" y="4227618"/>
                <a:ext cx="127116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5A8F539-17AF-4619-9F39-8D3B3874498D}"/>
                  </a:ext>
                </a:extLst>
              </p14:cNvPr>
              <p14:cNvContentPartPr/>
              <p14:nvPr/>
            </p14:nvContentPartPr>
            <p14:xfrm>
              <a:off x="4545222" y="5095218"/>
              <a:ext cx="2476800" cy="654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5A8F539-17AF-4619-9F39-8D3B3874498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527582" y="5059218"/>
                <a:ext cx="2512440" cy="7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756F2A3-3548-497A-A903-F1959703D871}"/>
                  </a:ext>
                </a:extLst>
              </p14:cNvPr>
              <p14:cNvContentPartPr/>
              <p14:nvPr/>
            </p14:nvContentPartPr>
            <p14:xfrm>
              <a:off x="5785782" y="5489418"/>
              <a:ext cx="780840" cy="752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56F2A3-3548-497A-A903-F1959703D87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768142" y="5453418"/>
                <a:ext cx="81648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B669165-6FFD-4015-B358-C623B8E15C73}"/>
                  </a:ext>
                </a:extLst>
              </p14:cNvPr>
              <p14:cNvContentPartPr/>
              <p14:nvPr/>
            </p14:nvContentPartPr>
            <p14:xfrm>
              <a:off x="7402902" y="4676898"/>
              <a:ext cx="53280" cy="188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B669165-6FFD-4015-B358-C623B8E15C7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384902" y="4641258"/>
                <a:ext cx="889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63618C1-41C6-4C81-844F-4E2A9EB1BCD7}"/>
                  </a:ext>
                </a:extLst>
              </p14:cNvPr>
              <p14:cNvContentPartPr/>
              <p14:nvPr/>
            </p14:nvContentPartPr>
            <p14:xfrm>
              <a:off x="7306062" y="4071738"/>
              <a:ext cx="612360" cy="643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63618C1-41C6-4C81-844F-4E2A9EB1BCD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288062" y="4035738"/>
                <a:ext cx="64800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1B74FA6-A40C-4C51-B011-DEAE48A3323D}"/>
                  </a:ext>
                </a:extLst>
              </p14:cNvPr>
              <p14:cNvContentPartPr/>
              <p14:nvPr/>
            </p14:nvContentPartPr>
            <p14:xfrm>
              <a:off x="7429182" y="4414458"/>
              <a:ext cx="412920" cy="140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1B74FA6-A40C-4C51-B011-DEAE48A3323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411182" y="4378458"/>
                <a:ext cx="4485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C856E05-D64C-4067-B2BC-83F18921BFAB}"/>
                  </a:ext>
                </a:extLst>
              </p14:cNvPr>
              <p14:cNvContentPartPr/>
              <p14:nvPr/>
            </p14:nvContentPartPr>
            <p14:xfrm>
              <a:off x="8027142" y="3600858"/>
              <a:ext cx="622440" cy="569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C856E05-D64C-4067-B2BC-83F18921BFA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009502" y="3565218"/>
                <a:ext cx="65808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8FC2943-7144-43F4-8B2D-3067A23860E5}"/>
                  </a:ext>
                </a:extLst>
              </p14:cNvPr>
              <p14:cNvContentPartPr/>
              <p14:nvPr/>
            </p14:nvContentPartPr>
            <p14:xfrm>
              <a:off x="7988262" y="3525258"/>
              <a:ext cx="39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8FC2943-7144-43F4-8B2D-3067A23860E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70622" y="348925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81DFB65-7BB1-4579-9025-8DB865B421BA}"/>
                  </a:ext>
                </a:extLst>
              </p14:cNvPr>
              <p14:cNvContentPartPr/>
              <p14:nvPr/>
            </p14:nvContentPartPr>
            <p14:xfrm>
              <a:off x="8956662" y="3095058"/>
              <a:ext cx="439560" cy="337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81DFB65-7BB1-4579-9025-8DB865B421B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939022" y="3059418"/>
                <a:ext cx="4752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C7EE2B6-3993-4DC2-87D2-CDA69831E0F0}"/>
                  </a:ext>
                </a:extLst>
              </p14:cNvPr>
              <p14:cNvContentPartPr/>
              <p14:nvPr/>
            </p14:nvContentPartPr>
            <p14:xfrm>
              <a:off x="9521502" y="2402778"/>
              <a:ext cx="499680" cy="588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C7EE2B6-3993-4DC2-87D2-CDA69831E0F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503502" y="2367138"/>
                <a:ext cx="53532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E6235B8-96BF-48C8-A974-A7A87D50C592}"/>
                  </a:ext>
                </a:extLst>
              </p14:cNvPr>
              <p14:cNvContentPartPr/>
              <p14:nvPr/>
            </p14:nvContentPartPr>
            <p14:xfrm>
              <a:off x="10038822" y="1914258"/>
              <a:ext cx="511560" cy="682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E6235B8-96BF-48C8-A974-A7A87D50C59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020822" y="1878618"/>
                <a:ext cx="54720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2897689-FAC4-4ADB-8DE9-A3CE3FF97092}"/>
                  </a:ext>
                </a:extLst>
              </p14:cNvPr>
              <p14:cNvContentPartPr/>
              <p14:nvPr/>
            </p14:nvContentPartPr>
            <p14:xfrm>
              <a:off x="10042422" y="1962138"/>
              <a:ext cx="367200" cy="304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2897689-FAC4-4ADB-8DE9-A3CE3FF9709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24782" y="1926138"/>
                <a:ext cx="4028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1BC86DE-B89F-49C8-BE1E-6024C2835B95}"/>
                  </a:ext>
                </a:extLst>
              </p14:cNvPr>
              <p14:cNvContentPartPr/>
              <p14:nvPr/>
            </p14:nvContentPartPr>
            <p14:xfrm>
              <a:off x="10565502" y="2029458"/>
              <a:ext cx="98640" cy="170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1BC86DE-B89F-49C8-BE1E-6024C2835B9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47502" y="1993458"/>
                <a:ext cx="1342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FCDBA3F-E88D-4245-8888-81CDE73F9C7C}"/>
                  </a:ext>
                </a:extLst>
              </p14:cNvPr>
              <p14:cNvContentPartPr/>
              <p14:nvPr/>
            </p14:nvContentPartPr>
            <p14:xfrm>
              <a:off x="10392342" y="1763418"/>
              <a:ext cx="360" cy="3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FCDBA3F-E88D-4245-8888-81CDE73F9C7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74342" y="172777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735ED8E-B40B-4AED-9EBB-17B8FA1530DC}"/>
                  </a:ext>
                </a:extLst>
              </p14:cNvPr>
              <p14:cNvContentPartPr/>
              <p14:nvPr/>
            </p14:nvContentPartPr>
            <p14:xfrm>
              <a:off x="10812102" y="1763778"/>
              <a:ext cx="371160" cy="350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735ED8E-B40B-4AED-9EBB-17B8FA1530D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794102" y="1727778"/>
                <a:ext cx="4068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9220BB5-4B77-45F0-A218-6F11ABFF69AE}"/>
                  </a:ext>
                </a:extLst>
              </p14:cNvPr>
              <p14:cNvContentPartPr/>
              <p14:nvPr/>
            </p14:nvContentPartPr>
            <p14:xfrm>
              <a:off x="11227182" y="1660818"/>
              <a:ext cx="332640" cy="176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9220BB5-4B77-45F0-A218-6F11ABFF69A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209542" y="1625178"/>
                <a:ext cx="3682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9BBE508-ED0E-4C47-9DDA-6787C0F64A45}"/>
                  </a:ext>
                </a:extLst>
              </p14:cNvPr>
              <p14:cNvContentPartPr/>
              <p14:nvPr/>
            </p14:nvContentPartPr>
            <p14:xfrm>
              <a:off x="11385942" y="1037298"/>
              <a:ext cx="617400" cy="697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9BBE508-ED0E-4C47-9DDA-6787C0F64A4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368302" y="1001298"/>
                <a:ext cx="653040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ABA3AE9-993A-4A5B-865D-4466CE6835CF}"/>
                  </a:ext>
                </a:extLst>
              </p14:cNvPr>
              <p14:cNvContentPartPr/>
              <p14:nvPr/>
            </p14:nvContentPartPr>
            <p14:xfrm>
              <a:off x="8536182" y="4258218"/>
              <a:ext cx="547560" cy="341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ABA3AE9-993A-4A5B-865D-4466CE6835C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518182" y="4222218"/>
                <a:ext cx="5832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A599625-7F0F-4C57-B6AA-6AFB813B0F6E}"/>
                  </a:ext>
                </a:extLst>
              </p14:cNvPr>
              <p14:cNvContentPartPr/>
              <p14:nvPr/>
            </p14:nvContentPartPr>
            <p14:xfrm>
              <a:off x="9065382" y="4175058"/>
              <a:ext cx="230760" cy="1814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A599625-7F0F-4C57-B6AA-6AFB813B0F6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047382" y="4139418"/>
                <a:ext cx="2664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60B6ACC-E927-43D0-A3A7-FEF40A076CA7}"/>
                  </a:ext>
                </a:extLst>
              </p14:cNvPr>
              <p14:cNvContentPartPr/>
              <p14:nvPr/>
            </p14:nvContentPartPr>
            <p14:xfrm>
              <a:off x="9275622" y="3982458"/>
              <a:ext cx="45360" cy="309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60B6ACC-E927-43D0-A3A7-FEF40A076CA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257982" y="3946818"/>
                <a:ext cx="810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4A9623A-DCD8-4F35-B7BD-FEC86ED042D4}"/>
                  </a:ext>
                </a:extLst>
              </p14:cNvPr>
              <p14:cNvContentPartPr/>
              <p14:nvPr/>
            </p14:nvContentPartPr>
            <p14:xfrm>
              <a:off x="9521862" y="3489618"/>
              <a:ext cx="277560" cy="642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4A9623A-DCD8-4F35-B7BD-FEC86ED042D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504222" y="3453618"/>
                <a:ext cx="3132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426F7D6-0D89-44EA-AD17-EA40286970E5}"/>
                  </a:ext>
                </a:extLst>
              </p14:cNvPr>
              <p14:cNvContentPartPr/>
              <p14:nvPr/>
            </p14:nvContentPartPr>
            <p14:xfrm>
              <a:off x="9854142" y="3578538"/>
              <a:ext cx="309960" cy="160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426F7D6-0D89-44EA-AD17-EA40286970E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836502" y="3542538"/>
                <a:ext cx="345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717491C-115B-41F0-8137-24BE6B7DFBA4}"/>
                  </a:ext>
                </a:extLst>
              </p14:cNvPr>
              <p14:cNvContentPartPr/>
              <p14:nvPr/>
            </p14:nvContentPartPr>
            <p14:xfrm>
              <a:off x="10601142" y="3138258"/>
              <a:ext cx="50040" cy="28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717491C-115B-41F0-8137-24BE6B7DFBA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583502" y="3102618"/>
                <a:ext cx="856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35C1E72-ABB2-4286-8E9F-3171C7625CCC}"/>
                  </a:ext>
                </a:extLst>
              </p14:cNvPr>
              <p14:cNvContentPartPr/>
              <p14:nvPr/>
            </p14:nvContentPartPr>
            <p14:xfrm>
              <a:off x="10400982" y="2807778"/>
              <a:ext cx="360" cy="40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35C1E72-ABB2-4286-8E9F-3171C7625CCC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382982" y="2772138"/>
                <a:ext cx="360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01D6EFD-42A3-46FC-92A4-67FDE07309AB}"/>
                  </a:ext>
                </a:extLst>
              </p14:cNvPr>
              <p14:cNvContentPartPr/>
              <p14:nvPr/>
            </p14:nvContentPartPr>
            <p14:xfrm>
              <a:off x="10400982" y="2681058"/>
              <a:ext cx="692280" cy="3614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01D6EFD-42A3-46FC-92A4-67FDE07309AB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382982" y="2645418"/>
                <a:ext cx="7279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E3A3AB9-8946-49B8-B1ED-3EBBCE207FD7}"/>
                  </a:ext>
                </a:extLst>
              </p14:cNvPr>
              <p14:cNvContentPartPr/>
              <p14:nvPr/>
            </p14:nvContentPartPr>
            <p14:xfrm>
              <a:off x="10424742" y="2764938"/>
              <a:ext cx="303480" cy="162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E3A3AB9-8946-49B8-B1ED-3EBBCE207FD7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406742" y="2729298"/>
                <a:ext cx="339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22857C3-F6F7-4BD8-94EC-F33022539AAA}"/>
                  </a:ext>
                </a:extLst>
              </p14:cNvPr>
              <p14:cNvContentPartPr/>
              <p14:nvPr/>
            </p14:nvContentPartPr>
            <p14:xfrm>
              <a:off x="11253822" y="2238258"/>
              <a:ext cx="619560" cy="336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22857C3-F6F7-4BD8-94EC-F33022539AAA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1236182" y="2202618"/>
                <a:ext cx="6552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3F831C1-9175-48C8-8602-DFA2646E70E8}"/>
                  </a:ext>
                </a:extLst>
              </p14:cNvPr>
              <p14:cNvContentPartPr/>
              <p14:nvPr/>
            </p14:nvContentPartPr>
            <p14:xfrm>
              <a:off x="11285502" y="2335098"/>
              <a:ext cx="3960" cy="39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3F831C1-9175-48C8-8602-DFA2646E70E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1267862" y="2299098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B3794F6-1F9D-4F1B-B168-C3E6AAF7EE69}"/>
                  </a:ext>
                </a:extLst>
              </p14:cNvPr>
              <p14:cNvContentPartPr/>
              <p14:nvPr/>
            </p14:nvContentPartPr>
            <p14:xfrm>
              <a:off x="7860102" y="4987938"/>
              <a:ext cx="502920" cy="978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B3794F6-1F9D-4F1B-B168-C3E6AAF7EE6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842462" y="4952298"/>
                <a:ext cx="53856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5CD6013-D1DF-4953-A8D0-56C6C20DADC9}"/>
                  </a:ext>
                </a:extLst>
              </p14:cNvPr>
              <p14:cNvContentPartPr/>
              <p14:nvPr/>
            </p14:nvContentPartPr>
            <p14:xfrm>
              <a:off x="8440062" y="4936098"/>
              <a:ext cx="872280" cy="612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5CD6013-D1DF-4953-A8D0-56C6C20DADC9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422062" y="4900458"/>
                <a:ext cx="90792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9D39987-1DF8-43C3-94D9-00397EDCDD92}"/>
                  </a:ext>
                </a:extLst>
              </p14:cNvPr>
              <p14:cNvContentPartPr/>
              <p14:nvPr/>
            </p14:nvContentPartPr>
            <p14:xfrm>
              <a:off x="9372462" y="5002338"/>
              <a:ext cx="139320" cy="225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9D39987-1DF8-43C3-94D9-00397EDCDD9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354462" y="4966698"/>
                <a:ext cx="1749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7AF177C-8F43-4921-8D6A-88A468659786}"/>
                  </a:ext>
                </a:extLst>
              </p14:cNvPr>
              <p14:cNvContentPartPr/>
              <p14:nvPr/>
            </p14:nvContentPartPr>
            <p14:xfrm>
              <a:off x="9337182" y="4661058"/>
              <a:ext cx="532440" cy="413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7AF177C-8F43-4921-8D6A-88A468659786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9319182" y="4625058"/>
                <a:ext cx="56808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BA654DD-922D-4396-8E42-05D889A9745E}"/>
                  </a:ext>
                </a:extLst>
              </p14:cNvPr>
              <p14:cNvContentPartPr/>
              <p14:nvPr/>
            </p14:nvContentPartPr>
            <p14:xfrm>
              <a:off x="9882942" y="4202418"/>
              <a:ext cx="489960" cy="5810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BA654DD-922D-4396-8E42-05D889A9745E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864942" y="4166418"/>
                <a:ext cx="52560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42C3823-9CEA-4E53-8049-FFB77305743F}"/>
                  </a:ext>
                </a:extLst>
              </p14:cNvPr>
              <p14:cNvContentPartPr/>
              <p14:nvPr/>
            </p14:nvContentPartPr>
            <p14:xfrm>
              <a:off x="10559382" y="4325538"/>
              <a:ext cx="219960" cy="1587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42C3823-9CEA-4E53-8049-FFB77305743F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0541382" y="4289538"/>
                <a:ext cx="2556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6F6ECD3-ABB1-4880-A568-716AC5E36EB5}"/>
                  </a:ext>
                </a:extLst>
              </p14:cNvPr>
              <p14:cNvContentPartPr/>
              <p14:nvPr/>
            </p14:nvContentPartPr>
            <p14:xfrm>
              <a:off x="10146102" y="4070658"/>
              <a:ext cx="3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6F6ECD3-ABB1-4880-A568-716AC5E36EB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28102" y="40346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B907B32-9834-468F-93CA-9B4E9C8828EA}"/>
                  </a:ext>
                </a:extLst>
              </p14:cNvPr>
              <p14:cNvContentPartPr/>
              <p14:nvPr/>
            </p14:nvContentPartPr>
            <p14:xfrm>
              <a:off x="10860342" y="3929538"/>
              <a:ext cx="432720" cy="3632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B907B32-9834-468F-93CA-9B4E9C8828E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842702" y="3893898"/>
                <a:ext cx="46836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16B26FF-33BE-423D-B02F-B2AC5D8222CE}"/>
                  </a:ext>
                </a:extLst>
              </p14:cNvPr>
              <p14:cNvContentPartPr/>
              <p14:nvPr/>
            </p14:nvContentPartPr>
            <p14:xfrm>
              <a:off x="8501622" y="5998098"/>
              <a:ext cx="407160" cy="569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16B26FF-33BE-423D-B02F-B2AC5D8222C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483982" y="5962458"/>
                <a:ext cx="44280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758D567-F0AF-4D50-A1BA-072614A368C5}"/>
                  </a:ext>
                </a:extLst>
              </p14:cNvPr>
              <p14:cNvContentPartPr/>
              <p14:nvPr/>
            </p14:nvContentPartPr>
            <p14:xfrm>
              <a:off x="8897622" y="6261618"/>
              <a:ext cx="138960" cy="1155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758D567-F0AF-4D50-A1BA-072614A368C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879622" y="6225978"/>
                <a:ext cx="1746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7BBA82B-1906-448A-8756-C18BF02EF3B1}"/>
                  </a:ext>
                </a:extLst>
              </p14:cNvPr>
              <p14:cNvContentPartPr/>
              <p14:nvPr/>
            </p14:nvContentPartPr>
            <p14:xfrm>
              <a:off x="9047022" y="5594898"/>
              <a:ext cx="1050120" cy="10501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7BBA82B-1906-448A-8756-C18BF02EF3B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029382" y="5559258"/>
                <a:ext cx="1085760" cy="11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F70F6D3-DC84-4781-9433-30C12E023EC4}"/>
                  </a:ext>
                </a:extLst>
              </p14:cNvPr>
              <p14:cNvContentPartPr/>
              <p14:nvPr/>
            </p14:nvContentPartPr>
            <p14:xfrm>
              <a:off x="10029102" y="4821258"/>
              <a:ext cx="1117440" cy="994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F70F6D3-DC84-4781-9433-30C12E023EC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011102" y="4785618"/>
                <a:ext cx="1153080" cy="10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51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51AF2C-DACC-413A-9E7D-2CE09AD10C25}"/>
                  </a:ext>
                </a:extLst>
              </p14:cNvPr>
              <p14:cNvContentPartPr/>
              <p14:nvPr/>
            </p14:nvContentPartPr>
            <p14:xfrm>
              <a:off x="3288102" y="1034418"/>
              <a:ext cx="439920" cy="700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51AF2C-DACC-413A-9E7D-2CE09AD10C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0462" y="998778"/>
                <a:ext cx="47556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C9154A-6F74-4404-8CBA-439B6E46C485}"/>
                  </a:ext>
                </a:extLst>
              </p14:cNvPr>
              <p14:cNvContentPartPr/>
              <p14:nvPr/>
            </p14:nvContentPartPr>
            <p14:xfrm>
              <a:off x="3938982" y="789258"/>
              <a:ext cx="766800" cy="951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C9154A-6F74-4404-8CBA-439B6E46C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0982" y="753618"/>
                <a:ext cx="802440" cy="10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685573-5DFE-4A4D-A6D5-2141E16E2343}"/>
                  </a:ext>
                </a:extLst>
              </p14:cNvPr>
              <p14:cNvContentPartPr/>
              <p14:nvPr/>
            </p14:nvContentPartPr>
            <p14:xfrm>
              <a:off x="4711902" y="650298"/>
              <a:ext cx="906840" cy="742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685573-5DFE-4A4D-A6D5-2141E16E23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4262" y="614658"/>
                <a:ext cx="94248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713846-CF8C-435A-8713-87AE3D747EC1}"/>
                  </a:ext>
                </a:extLst>
              </p14:cNvPr>
              <p14:cNvContentPartPr/>
              <p14:nvPr/>
            </p14:nvContentPartPr>
            <p14:xfrm>
              <a:off x="3087942" y="1432578"/>
              <a:ext cx="2882160" cy="1119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713846-CF8C-435A-8713-87AE3D747E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69942" y="1396938"/>
                <a:ext cx="2917800" cy="11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F80D46-8CE7-4973-A617-B0DA7BB8A580}"/>
                  </a:ext>
                </a:extLst>
              </p14:cNvPr>
              <p14:cNvContentPartPr/>
              <p14:nvPr/>
            </p14:nvContentPartPr>
            <p14:xfrm>
              <a:off x="2231502" y="2017938"/>
              <a:ext cx="2683800" cy="2226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F80D46-8CE7-4973-A617-B0DA7BB8A5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13862" y="1981938"/>
                <a:ext cx="2719440" cy="22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F9849-7E97-46D9-AD14-D529474218C9}"/>
                  </a:ext>
                </a:extLst>
              </p14:cNvPr>
              <p14:cNvContentPartPr/>
              <p14:nvPr/>
            </p14:nvContentPartPr>
            <p14:xfrm>
              <a:off x="1326822" y="4721898"/>
              <a:ext cx="574560" cy="1038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F9849-7E97-46D9-AD14-D529474218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09182" y="4685898"/>
                <a:ext cx="61020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7D1962-80DE-4C74-B6E6-D1A0DD2DFAA2}"/>
                  </a:ext>
                </a:extLst>
              </p14:cNvPr>
              <p14:cNvContentPartPr/>
              <p14:nvPr/>
            </p14:nvContentPartPr>
            <p14:xfrm>
              <a:off x="2021622" y="4632978"/>
              <a:ext cx="590760" cy="812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7D1962-80DE-4C74-B6E6-D1A0DD2DFA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03982" y="4597338"/>
                <a:ext cx="62640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4716E64-5DD7-4A02-925B-87739747D229}"/>
                  </a:ext>
                </a:extLst>
              </p14:cNvPr>
              <p14:cNvContentPartPr/>
              <p14:nvPr/>
            </p14:nvContentPartPr>
            <p14:xfrm>
              <a:off x="2364702" y="4465938"/>
              <a:ext cx="537120" cy="396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4716E64-5DD7-4A02-925B-87739747D2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46702" y="4430298"/>
                <a:ext cx="5727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5FA172-8AA4-42A7-A5EB-86A05A319969}"/>
                  </a:ext>
                </a:extLst>
              </p14:cNvPr>
              <p14:cNvContentPartPr/>
              <p14:nvPr/>
            </p14:nvContentPartPr>
            <p14:xfrm>
              <a:off x="2443902" y="4491498"/>
              <a:ext cx="206280" cy="212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5FA172-8AA4-42A7-A5EB-86A05A3199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26262" y="4455498"/>
                <a:ext cx="2419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12E7090-E64A-4D01-8825-D99105D3EC32}"/>
                  </a:ext>
                </a:extLst>
              </p14:cNvPr>
              <p14:cNvContentPartPr/>
              <p14:nvPr/>
            </p14:nvContentPartPr>
            <p14:xfrm>
              <a:off x="2095782" y="5577978"/>
              <a:ext cx="431640" cy="495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12E7090-E64A-4D01-8825-D99105D3EC3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77782" y="5541978"/>
                <a:ext cx="46728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9EDA552-578C-4F1F-997B-B09D99A5B8AC}"/>
                  </a:ext>
                </a:extLst>
              </p14:cNvPr>
              <p14:cNvContentPartPr/>
              <p14:nvPr/>
            </p14:nvContentPartPr>
            <p14:xfrm>
              <a:off x="2716782" y="5188098"/>
              <a:ext cx="680040" cy="706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9EDA552-578C-4F1F-997B-B09D99A5B8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99142" y="5152098"/>
                <a:ext cx="715680" cy="7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E530D5-DCE4-487D-AB62-5E19F018EDDF}"/>
                  </a:ext>
                </a:extLst>
              </p14:cNvPr>
              <p14:cNvContentPartPr/>
              <p14:nvPr/>
            </p14:nvContentPartPr>
            <p14:xfrm>
              <a:off x="3374502" y="4976418"/>
              <a:ext cx="427680" cy="275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E530D5-DCE4-487D-AB62-5E19F018EDD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56862" y="4940778"/>
                <a:ext cx="4633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08FC52-0175-4277-BA28-490B4B228253}"/>
                  </a:ext>
                </a:extLst>
              </p14:cNvPr>
              <p14:cNvContentPartPr/>
              <p14:nvPr/>
            </p14:nvContentPartPr>
            <p14:xfrm>
              <a:off x="4883262" y="2443818"/>
              <a:ext cx="587880" cy="883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08FC52-0175-4277-BA28-490B4B22825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65622" y="2408178"/>
                <a:ext cx="62352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97E6AE2-6FF9-4C5D-8456-7A0C4AFFDB3C}"/>
                  </a:ext>
                </a:extLst>
              </p14:cNvPr>
              <p14:cNvContentPartPr/>
              <p14:nvPr/>
            </p14:nvContentPartPr>
            <p14:xfrm>
              <a:off x="4756182" y="3667098"/>
              <a:ext cx="372600" cy="721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97E6AE2-6FF9-4C5D-8456-7A0C4AFFDB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38542" y="3631098"/>
                <a:ext cx="40824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3D77EE-573B-43B8-A187-134E6C796559}"/>
                  </a:ext>
                </a:extLst>
              </p14:cNvPr>
              <p14:cNvContentPartPr/>
              <p14:nvPr/>
            </p14:nvContentPartPr>
            <p14:xfrm>
              <a:off x="5231022" y="3662778"/>
              <a:ext cx="354600" cy="442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3D77EE-573B-43B8-A187-134E6C7965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13382" y="3626778"/>
                <a:ext cx="39024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4C8B16-1C22-4224-89AD-526E9E338A28}"/>
                  </a:ext>
                </a:extLst>
              </p14:cNvPr>
              <p14:cNvContentPartPr/>
              <p14:nvPr/>
            </p14:nvContentPartPr>
            <p14:xfrm>
              <a:off x="5571582" y="3534978"/>
              <a:ext cx="835920" cy="469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4C8B16-1C22-4224-89AD-526E9E338A2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53582" y="3498978"/>
                <a:ext cx="87156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0D327C-65D9-43B3-8B83-85897138A2C0}"/>
                  </a:ext>
                </a:extLst>
              </p14:cNvPr>
              <p14:cNvContentPartPr/>
              <p14:nvPr/>
            </p14:nvContentPartPr>
            <p14:xfrm>
              <a:off x="6409302" y="2878338"/>
              <a:ext cx="962280" cy="852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0D327C-65D9-43B3-8B83-85897138A2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91302" y="2842698"/>
                <a:ext cx="997920" cy="9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13D120B-E7AE-46DB-887F-48754514B854}"/>
                  </a:ext>
                </a:extLst>
              </p14:cNvPr>
              <p14:cNvContentPartPr/>
              <p14:nvPr/>
            </p14:nvContentPartPr>
            <p14:xfrm>
              <a:off x="6995742" y="3032778"/>
              <a:ext cx="249120" cy="8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13D120B-E7AE-46DB-887F-48754514B85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77742" y="2997138"/>
                <a:ext cx="2847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E67E91-7F3C-4817-BFE6-2AD5AD1623CB}"/>
                  </a:ext>
                </a:extLst>
              </p14:cNvPr>
              <p14:cNvContentPartPr/>
              <p14:nvPr/>
            </p14:nvContentPartPr>
            <p14:xfrm>
              <a:off x="5169822" y="4406898"/>
              <a:ext cx="423000" cy="665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E67E91-7F3C-4817-BFE6-2AD5AD1623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51822" y="4370898"/>
                <a:ext cx="4586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47887F8-7523-4D71-B165-06B08DB108FE}"/>
                  </a:ext>
                </a:extLst>
              </p14:cNvPr>
              <p14:cNvContentPartPr/>
              <p14:nvPr/>
            </p14:nvContentPartPr>
            <p14:xfrm>
              <a:off x="5632062" y="4253538"/>
              <a:ext cx="1205280" cy="978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47887F8-7523-4D71-B165-06B08DB108F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14422" y="4217898"/>
                <a:ext cx="1240920" cy="10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9DD173E-5F6E-4E81-BDE1-DD8F63BE5348}"/>
                  </a:ext>
                </a:extLst>
              </p14:cNvPr>
              <p14:cNvContentPartPr/>
              <p14:nvPr/>
            </p14:nvContentPartPr>
            <p14:xfrm>
              <a:off x="6848862" y="4340658"/>
              <a:ext cx="385560" cy="230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9DD173E-5F6E-4E81-BDE1-DD8F63BE53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30862" y="4305018"/>
                <a:ext cx="4212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989549A-9193-4D83-82C5-F122225B9686}"/>
                  </a:ext>
                </a:extLst>
              </p14:cNvPr>
              <p14:cNvContentPartPr/>
              <p14:nvPr/>
            </p14:nvContentPartPr>
            <p14:xfrm>
              <a:off x="4844382" y="1405218"/>
              <a:ext cx="3059640" cy="1004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989549A-9193-4D83-82C5-F122225B96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26382" y="1369218"/>
                <a:ext cx="309528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B664C4-9340-42B0-A227-17C9209DE8AA}"/>
                  </a:ext>
                </a:extLst>
              </p14:cNvPr>
              <p14:cNvContentPartPr/>
              <p14:nvPr/>
            </p14:nvContentPartPr>
            <p14:xfrm>
              <a:off x="8093382" y="2004258"/>
              <a:ext cx="474120" cy="881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B664C4-9340-42B0-A227-17C9209DE8A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75742" y="1968618"/>
                <a:ext cx="509760" cy="9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8C8AEC-8094-4EEE-A9FA-65701E040523}"/>
                  </a:ext>
                </a:extLst>
              </p14:cNvPr>
              <p14:cNvContentPartPr/>
              <p14:nvPr/>
            </p14:nvContentPartPr>
            <p14:xfrm>
              <a:off x="8264382" y="2396658"/>
              <a:ext cx="307080" cy="126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8C8AEC-8094-4EEE-A9FA-65701E04052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46742" y="2360658"/>
                <a:ext cx="3427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28FDAB1-31D5-4089-9076-D8963406F2F3}"/>
                  </a:ext>
                </a:extLst>
              </p14:cNvPr>
              <p14:cNvContentPartPr/>
              <p14:nvPr/>
            </p14:nvContentPartPr>
            <p14:xfrm>
              <a:off x="8708262" y="1600338"/>
              <a:ext cx="782640" cy="834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28FDAB1-31D5-4089-9076-D8963406F2F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90262" y="1564698"/>
                <a:ext cx="81828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9A6DED3-F813-46DB-AF0A-A6AA9DC6BEC9}"/>
                  </a:ext>
                </a:extLst>
              </p14:cNvPr>
              <p14:cNvContentPartPr/>
              <p14:nvPr/>
            </p14:nvContentPartPr>
            <p14:xfrm>
              <a:off x="8967822" y="1668378"/>
              <a:ext cx="528120" cy="292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9A6DED3-F813-46DB-AF0A-A6AA9DC6BEC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50182" y="1632378"/>
                <a:ext cx="5637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1545D8-BB55-4819-8CB0-817EED47FEBC}"/>
                  </a:ext>
                </a:extLst>
              </p14:cNvPr>
              <p14:cNvContentPartPr/>
              <p14:nvPr/>
            </p14:nvContentPartPr>
            <p14:xfrm>
              <a:off x="9609702" y="1161498"/>
              <a:ext cx="959760" cy="641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1545D8-BB55-4819-8CB0-817EED47FEB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91702" y="1125858"/>
                <a:ext cx="99540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56E81DF-D066-41D1-B063-0C576046D8CF}"/>
                  </a:ext>
                </a:extLst>
              </p14:cNvPr>
              <p14:cNvContentPartPr/>
              <p14:nvPr/>
            </p14:nvContentPartPr>
            <p14:xfrm>
              <a:off x="10620942" y="1098498"/>
              <a:ext cx="235080" cy="235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56E81DF-D066-41D1-B063-0C576046D8C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602942" y="1062498"/>
                <a:ext cx="2707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3F5FAAE-CB0A-4951-8F7A-A8ED6B9CCDD8}"/>
                  </a:ext>
                </a:extLst>
              </p14:cNvPr>
              <p14:cNvContentPartPr/>
              <p14:nvPr/>
            </p14:nvContentPartPr>
            <p14:xfrm>
              <a:off x="9210822" y="2475858"/>
              <a:ext cx="285480" cy="367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3F5FAAE-CB0A-4951-8F7A-A8ED6B9CCDD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92822" y="2439858"/>
                <a:ext cx="3211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29D6014-8A50-4D0A-9CFF-9B24972B6A3F}"/>
                  </a:ext>
                </a:extLst>
              </p14:cNvPr>
              <p14:cNvContentPartPr/>
              <p14:nvPr/>
            </p14:nvContentPartPr>
            <p14:xfrm>
              <a:off x="9723462" y="2082378"/>
              <a:ext cx="1038240" cy="689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29D6014-8A50-4D0A-9CFF-9B24972B6A3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05462" y="2046738"/>
                <a:ext cx="107388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81C93C4-CF33-4FB1-9420-0699797F7BC3}"/>
                  </a:ext>
                </a:extLst>
              </p14:cNvPr>
              <p14:cNvContentPartPr/>
              <p14:nvPr/>
            </p14:nvContentPartPr>
            <p14:xfrm>
              <a:off x="10708422" y="2045658"/>
              <a:ext cx="326880" cy="272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81C93C4-CF33-4FB1-9420-0699797F7B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690782" y="2009658"/>
                <a:ext cx="362520" cy="3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526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54DBB3-65C3-4E68-A632-3CFB92F8251C}"/>
                  </a:ext>
                </a:extLst>
              </p14:cNvPr>
              <p14:cNvContentPartPr/>
              <p14:nvPr/>
            </p14:nvContentPartPr>
            <p14:xfrm>
              <a:off x="571182" y="321258"/>
              <a:ext cx="651600" cy="65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54DBB3-65C3-4E68-A632-3CFB92F825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182" y="285258"/>
                <a:ext cx="68724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985E0E-6C95-41EF-88B0-39CBB5A82033}"/>
                  </a:ext>
                </a:extLst>
              </p14:cNvPr>
              <p14:cNvContentPartPr/>
              <p14:nvPr/>
            </p14:nvContentPartPr>
            <p14:xfrm>
              <a:off x="1247262" y="184098"/>
              <a:ext cx="123840" cy="537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985E0E-6C95-41EF-88B0-39CBB5A820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9622" y="148458"/>
                <a:ext cx="15948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402640-4670-4C39-AD47-2C1460944C0F}"/>
                  </a:ext>
                </a:extLst>
              </p14:cNvPr>
              <p14:cNvContentPartPr/>
              <p14:nvPr/>
            </p14:nvContentPartPr>
            <p14:xfrm>
              <a:off x="1485582" y="323418"/>
              <a:ext cx="423000" cy="380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402640-4670-4C39-AD47-2C1460944C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7942" y="287778"/>
                <a:ext cx="45864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A86F40-C016-4C8B-82E8-4268F7AE33B8}"/>
                  </a:ext>
                </a:extLst>
              </p14:cNvPr>
              <p14:cNvContentPartPr/>
              <p14:nvPr/>
            </p14:nvContentPartPr>
            <p14:xfrm>
              <a:off x="1977702" y="131538"/>
              <a:ext cx="221400" cy="547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A86F40-C016-4C8B-82E8-4268F7AE33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0062" y="95538"/>
                <a:ext cx="25704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C1B315-0925-4447-9FA5-A425A9DDC545}"/>
                  </a:ext>
                </a:extLst>
              </p14:cNvPr>
              <p14:cNvContentPartPr/>
              <p14:nvPr/>
            </p14:nvContentPartPr>
            <p14:xfrm>
              <a:off x="2804262" y="449058"/>
              <a:ext cx="672120" cy="25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C1B315-0925-4447-9FA5-A425A9DDC5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6622" y="413418"/>
                <a:ext cx="7077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B0FFA8-C20C-403A-97C0-E3A9C86571E3}"/>
                  </a:ext>
                </a:extLst>
              </p14:cNvPr>
              <p14:cNvContentPartPr/>
              <p14:nvPr/>
            </p14:nvContentPartPr>
            <p14:xfrm>
              <a:off x="2866182" y="720498"/>
              <a:ext cx="6249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B0FFA8-C20C-403A-97C0-E3A9C86571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48182" y="684858"/>
                <a:ext cx="660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0BB02F-67E8-468A-8DDC-0C212C6BB35A}"/>
                  </a:ext>
                </a:extLst>
              </p14:cNvPr>
              <p14:cNvContentPartPr/>
              <p14:nvPr/>
            </p14:nvContentPartPr>
            <p14:xfrm>
              <a:off x="4508502" y="482898"/>
              <a:ext cx="627120" cy="557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0BB02F-67E8-468A-8DDC-0C212C6BB3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90862" y="446898"/>
                <a:ext cx="66276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A9EED7-35BA-4DC4-BC51-04306D25742A}"/>
                  </a:ext>
                </a:extLst>
              </p14:cNvPr>
              <p14:cNvContentPartPr/>
              <p14:nvPr/>
            </p14:nvContentPartPr>
            <p14:xfrm>
              <a:off x="4218342" y="131538"/>
              <a:ext cx="230760" cy="549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A9EED7-35BA-4DC4-BC51-04306D2574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00702" y="95538"/>
                <a:ext cx="26640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763C94-DB83-4611-93C1-184C204C49CB}"/>
                  </a:ext>
                </a:extLst>
              </p14:cNvPr>
              <p14:cNvContentPartPr/>
              <p14:nvPr/>
            </p14:nvContentPartPr>
            <p14:xfrm>
              <a:off x="4158582" y="96258"/>
              <a:ext cx="360" cy="9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763C94-DB83-4611-93C1-184C204C49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40582" y="60618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1E95AF-2CEA-425E-AE53-3B92B69CB5EF}"/>
                  </a:ext>
                </a:extLst>
              </p14:cNvPr>
              <p14:cNvContentPartPr/>
              <p14:nvPr/>
            </p14:nvContentPartPr>
            <p14:xfrm>
              <a:off x="4562862" y="86538"/>
              <a:ext cx="464040" cy="254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1E95AF-2CEA-425E-AE53-3B92B69CB5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44862" y="50538"/>
                <a:ext cx="4996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0BB95CC-79FA-430B-967E-501148810F59}"/>
                  </a:ext>
                </a:extLst>
              </p14:cNvPr>
              <p14:cNvContentPartPr/>
              <p14:nvPr/>
            </p14:nvContentPartPr>
            <p14:xfrm>
              <a:off x="5152182" y="83298"/>
              <a:ext cx="393120" cy="186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0BB95CC-79FA-430B-967E-501148810F5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34182" y="47658"/>
                <a:ext cx="4287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202511-AE30-4D08-94B1-3FE9F6F66283}"/>
                  </a:ext>
                </a:extLst>
              </p14:cNvPr>
              <p14:cNvContentPartPr/>
              <p14:nvPr/>
            </p14:nvContentPartPr>
            <p14:xfrm>
              <a:off x="693582" y="1307298"/>
              <a:ext cx="399600" cy="811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202511-AE30-4D08-94B1-3FE9F6F662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5582" y="1271658"/>
                <a:ext cx="43524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1D7131F-F049-4430-B5C1-CB10C7A688C9}"/>
                  </a:ext>
                </a:extLst>
              </p14:cNvPr>
              <p14:cNvContentPartPr/>
              <p14:nvPr/>
            </p14:nvContentPartPr>
            <p14:xfrm>
              <a:off x="1245462" y="1052058"/>
              <a:ext cx="426240" cy="646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D7131F-F049-4430-B5C1-CB10C7A688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27822" y="1016418"/>
                <a:ext cx="46188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945B8A1-B458-4007-8A92-97AB615BBF26}"/>
                  </a:ext>
                </a:extLst>
              </p14:cNvPr>
              <p14:cNvContentPartPr/>
              <p14:nvPr/>
            </p14:nvContentPartPr>
            <p14:xfrm>
              <a:off x="1274622" y="1672698"/>
              <a:ext cx="778320" cy="323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945B8A1-B458-4007-8A92-97AB615BBF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56982" y="1637058"/>
                <a:ext cx="8139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585503-D5D7-46A3-91C3-C57F7E0AE839}"/>
                  </a:ext>
                </a:extLst>
              </p14:cNvPr>
              <p14:cNvContentPartPr/>
              <p14:nvPr/>
            </p14:nvContentPartPr>
            <p14:xfrm>
              <a:off x="1441662" y="1938018"/>
              <a:ext cx="534600" cy="181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585503-D5D7-46A3-91C3-C57F7E0AE83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23662" y="1902018"/>
                <a:ext cx="5702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A6A859D-05B4-4280-A629-398E293A65EE}"/>
                  </a:ext>
                </a:extLst>
              </p14:cNvPr>
              <p14:cNvContentPartPr/>
              <p14:nvPr/>
            </p14:nvContentPartPr>
            <p14:xfrm>
              <a:off x="1837302" y="2146098"/>
              <a:ext cx="574560" cy="330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A6A859D-05B4-4280-A629-398E293A65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19302" y="2110458"/>
                <a:ext cx="6102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45C269-413D-4041-B295-601AF909E5FC}"/>
                  </a:ext>
                </a:extLst>
              </p14:cNvPr>
              <p14:cNvContentPartPr/>
              <p14:nvPr/>
            </p14:nvContentPartPr>
            <p14:xfrm>
              <a:off x="1830102" y="2224218"/>
              <a:ext cx="46800" cy="268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45C269-413D-4041-B295-601AF909E5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12462" y="2188578"/>
                <a:ext cx="8244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CB6D410-7534-43C7-89EB-B087DE5BD9F7}"/>
                  </a:ext>
                </a:extLst>
              </p14:cNvPr>
              <p14:cNvContentPartPr/>
              <p14:nvPr/>
            </p14:nvContentPartPr>
            <p14:xfrm>
              <a:off x="2663862" y="2074458"/>
              <a:ext cx="311760" cy="263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CB6D410-7534-43C7-89EB-B087DE5BD9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45862" y="2038458"/>
                <a:ext cx="3474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F5D1EC9-6EDF-4CA6-963D-B6A35C34C290}"/>
                  </a:ext>
                </a:extLst>
              </p14:cNvPr>
              <p14:cNvContentPartPr/>
              <p14:nvPr/>
            </p14:nvContentPartPr>
            <p14:xfrm>
              <a:off x="3243822" y="1972938"/>
              <a:ext cx="401040" cy="23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F5D1EC9-6EDF-4CA6-963D-B6A35C34C2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26182" y="1937298"/>
                <a:ext cx="4366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F59BBA-5DC5-4588-86D9-D43FEB8BA560}"/>
                  </a:ext>
                </a:extLst>
              </p14:cNvPr>
              <p14:cNvContentPartPr/>
              <p14:nvPr/>
            </p14:nvContentPartPr>
            <p14:xfrm>
              <a:off x="3481422" y="2120538"/>
              <a:ext cx="247320" cy="8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F59BBA-5DC5-4588-86D9-D43FEB8BA56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63782" y="2084538"/>
                <a:ext cx="2829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C387085-500B-4662-930C-578A46A47EF1}"/>
                  </a:ext>
                </a:extLst>
              </p14:cNvPr>
              <p14:cNvContentPartPr/>
              <p14:nvPr/>
            </p14:nvContentPartPr>
            <p14:xfrm>
              <a:off x="4131942" y="1670898"/>
              <a:ext cx="718200" cy="506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C387085-500B-4662-930C-578A46A47EF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14302" y="1634898"/>
                <a:ext cx="75384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CE162C0-8A98-4F24-A0D8-42C8591848BE}"/>
                  </a:ext>
                </a:extLst>
              </p14:cNvPr>
              <p14:cNvContentPartPr/>
              <p14:nvPr/>
            </p14:nvContentPartPr>
            <p14:xfrm>
              <a:off x="4809102" y="1634898"/>
              <a:ext cx="469080" cy="331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CE162C0-8A98-4F24-A0D8-42C8591848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91462" y="1599258"/>
                <a:ext cx="5047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CE5FC77-BFC4-4D01-8F75-B86245FC894E}"/>
                  </a:ext>
                </a:extLst>
              </p14:cNvPr>
              <p14:cNvContentPartPr/>
              <p14:nvPr/>
            </p14:nvContentPartPr>
            <p14:xfrm>
              <a:off x="5145342" y="1432578"/>
              <a:ext cx="173880" cy="632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CE5FC77-BFC4-4D01-8F75-B86245FC89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27342" y="1396938"/>
                <a:ext cx="20952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2BACAF4-CD20-48D2-85E9-CBC150133F7C}"/>
                  </a:ext>
                </a:extLst>
              </p14:cNvPr>
              <p14:cNvContentPartPr/>
              <p14:nvPr/>
            </p14:nvContentPartPr>
            <p14:xfrm>
              <a:off x="2707062" y="1819578"/>
              <a:ext cx="203400" cy="630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2BACAF4-CD20-48D2-85E9-CBC150133F7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89062" y="1783578"/>
                <a:ext cx="23904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D852F99-8731-43FF-B391-8A5EE239FE90}"/>
                  </a:ext>
                </a:extLst>
              </p14:cNvPr>
              <p14:cNvContentPartPr/>
              <p14:nvPr/>
            </p14:nvContentPartPr>
            <p14:xfrm>
              <a:off x="1872582" y="2839458"/>
              <a:ext cx="535680" cy="381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D852F99-8731-43FF-B391-8A5EE239FE9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54582" y="2803818"/>
                <a:ext cx="57132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3D7A27D-AC5F-4441-8F5D-5FF5CC062DE9}"/>
                  </a:ext>
                </a:extLst>
              </p14:cNvPr>
              <p14:cNvContentPartPr/>
              <p14:nvPr/>
            </p14:nvContentPartPr>
            <p14:xfrm>
              <a:off x="2795622" y="2764218"/>
              <a:ext cx="316800" cy="128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3D7A27D-AC5F-4441-8F5D-5FF5CC062DE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77982" y="2728218"/>
                <a:ext cx="352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CD611D6-50D4-46B4-9D26-994CAC4D5A80}"/>
                  </a:ext>
                </a:extLst>
              </p14:cNvPr>
              <p14:cNvContentPartPr/>
              <p14:nvPr/>
            </p14:nvContentPartPr>
            <p14:xfrm>
              <a:off x="2866182" y="3076698"/>
              <a:ext cx="210960" cy="20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CD611D6-50D4-46B4-9D26-994CAC4D5A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48182" y="3040698"/>
                <a:ext cx="2466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AE95E16-DA3B-4AF3-8700-43DA19FDA663}"/>
                  </a:ext>
                </a:extLst>
              </p14:cNvPr>
              <p14:cNvContentPartPr/>
              <p14:nvPr/>
            </p14:nvContentPartPr>
            <p14:xfrm>
              <a:off x="3411222" y="2627418"/>
              <a:ext cx="388080" cy="388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AE95E16-DA3B-4AF3-8700-43DA19FDA66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93222" y="2591418"/>
                <a:ext cx="4237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38F457A-FB69-495A-AA82-F725EA55E97B}"/>
                  </a:ext>
                </a:extLst>
              </p14:cNvPr>
              <p14:cNvContentPartPr/>
              <p14:nvPr/>
            </p14:nvContentPartPr>
            <p14:xfrm>
              <a:off x="1914342" y="3963738"/>
              <a:ext cx="577080" cy="825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38F457A-FB69-495A-AA82-F725EA55E97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96342" y="3927738"/>
                <a:ext cx="61272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420506-F061-4341-9F44-DEF4B1C3B4B6}"/>
                  </a:ext>
                </a:extLst>
              </p14:cNvPr>
              <p14:cNvContentPartPr/>
              <p14:nvPr/>
            </p14:nvContentPartPr>
            <p14:xfrm>
              <a:off x="2829822" y="3962298"/>
              <a:ext cx="412920" cy="544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420506-F061-4341-9F44-DEF4B1C3B4B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12182" y="3926658"/>
                <a:ext cx="44856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AAF9B75-982D-4BD3-A88D-76E0FF779881}"/>
                  </a:ext>
                </a:extLst>
              </p14:cNvPr>
              <p14:cNvContentPartPr/>
              <p14:nvPr/>
            </p14:nvContentPartPr>
            <p14:xfrm>
              <a:off x="2681502" y="3880938"/>
              <a:ext cx="375480" cy="304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AAF9B75-982D-4BD3-A88D-76E0FF7798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63502" y="3845298"/>
                <a:ext cx="4111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F9EEDBE-F1D2-4843-A0CA-EA6ED1957574}"/>
                  </a:ext>
                </a:extLst>
              </p14:cNvPr>
              <p14:cNvContentPartPr/>
              <p14:nvPr/>
            </p14:nvContentPartPr>
            <p14:xfrm>
              <a:off x="3501582" y="3485298"/>
              <a:ext cx="309600" cy="957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F9EEDBE-F1D2-4843-A0CA-EA6ED195757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83582" y="3449658"/>
                <a:ext cx="345240" cy="10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4BE4339-E502-4F05-84D9-ACA326D6D6AA}"/>
                  </a:ext>
                </a:extLst>
              </p14:cNvPr>
              <p14:cNvContentPartPr/>
              <p14:nvPr/>
            </p14:nvContentPartPr>
            <p14:xfrm>
              <a:off x="3516342" y="3958338"/>
              <a:ext cx="275400" cy="165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4BE4339-E502-4F05-84D9-ACA326D6D6A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98702" y="3922698"/>
                <a:ext cx="3110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9B2F980-C3D5-416E-A9F3-4FFE8592246F}"/>
                  </a:ext>
                </a:extLst>
              </p14:cNvPr>
              <p14:cNvContentPartPr/>
              <p14:nvPr/>
            </p14:nvContentPartPr>
            <p14:xfrm>
              <a:off x="4211142" y="3757098"/>
              <a:ext cx="276120" cy="146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9B2F980-C3D5-416E-A9F3-4FFE8592246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93502" y="3721098"/>
                <a:ext cx="311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216E163-BE7A-4BDE-A02E-07E7998BDD5B}"/>
                  </a:ext>
                </a:extLst>
              </p14:cNvPr>
              <p14:cNvContentPartPr/>
              <p14:nvPr/>
            </p14:nvContentPartPr>
            <p14:xfrm>
              <a:off x="4307982" y="3860418"/>
              <a:ext cx="290520" cy="157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216E163-BE7A-4BDE-A02E-07E7998BDD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89982" y="3824778"/>
                <a:ext cx="3261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76C7AA9-565A-4ECD-AA05-49D68670BB9B}"/>
                  </a:ext>
                </a:extLst>
              </p14:cNvPr>
              <p14:cNvContentPartPr/>
              <p14:nvPr/>
            </p14:nvContentPartPr>
            <p14:xfrm>
              <a:off x="4741782" y="3154458"/>
              <a:ext cx="750960" cy="720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76C7AA9-565A-4ECD-AA05-49D68670BB9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24142" y="3118458"/>
                <a:ext cx="78660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F9B1949-7274-4094-8F94-3B6A5052365C}"/>
                  </a:ext>
                </a:extLst>
              </p14:cNvPr>
              <p14:cNvContentPartPr/>
              <p14:nvPr/>
            </p14:nvContentPartPr>
            <p14:xfrm>
              <a:off x="3187302" y="4827378"/>
              <a:ext cx="348120" cy="1019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F9B1949-7274-4094-8F94-3B6A5052365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69302" y="4791738"/>
                <a:ext cx="383760" cy="10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2AA9508-7E04-4CB5-AD3B-E366094A01F7}"/>
                  </a:ext>
                </a:extLst>
              </p14:cNvPr>
              <p14:cNvContentPartPr/>
              <p14:nvPr/>
            </p14:nvContentPartPr>
            <p14:xfrm>
              <a:off x="3024222" y="5287818"/>
              <a:ext cx="531000" cy="303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2AA9508-7E04-4CB5-AD3B-E366094A01F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06582" y="5252178"/>
                <a:ext cx="5666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4FEECF5-48CB-465C-A298-348D4FEFA983}"/>
                  </a:ext>
                </a:extLst>
              </p14:cNvPr>
              <p14:cNvContentPartPr/>
              <p14:nvPr/>
            </p14:nvContentPartPr>
            <p14:xfrm>
              <a:off x="3789222" y="5076498"/>
              <a:ext cx="360000" cy="146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4FEECF5-48CB-465C-A298-348D4FEFA98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771582" y="5040858"/>
                <a:ext cx="3956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BC90BFB-8FB4-40F3-9574-6C7FFB29C9D0}"/>
                  </a:ext>
                </a:extLst>
              </p14:cNvPr>
              <p14:cNvContentPartPr/>
              <p14:nvPr/>
            </p14:nvContentPartPr>
            <p14:xfrm>
              <a:off x="3936462" y="5306178"/>
              <a:ext cx="169200" cy="68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BC90BFB-8FB4-40F3-9574-6C7FFB29C9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18822" y="5270178"/>
                <a:ext cx="2048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F7FD1FC-78CB-490C-A587-8E76EF1DB4ED}"/>
                  </a:ext>
                </a:extLst>
              </p14:cNvPr>
              <p14:cNvContentPartPr/>
              <p14:nvPr/>
            </p14:nvContentPartPr>
            <p14:xfrm>
              <a:off x="4888302" y="4325538"/>
              <a:ext cx="46080" cy="148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F7FD1FC-78CB-490C-A587-8E76EF1DB4E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70302" y="4289538"/>
                <a:ext cx="817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8905F7-190D-4E9A-9064-2BF46983ECE8}"/>
                  </a:ext>
                </a:extLst>
              </p14:cNvPr>
              <p14:cNvContentPartPr/>
              <p14:nvPr/>
            </p14:nvContentPartPr>
            <p14:xfrm>
              <a:off x="4720902" y="4410138"/>
              <a:ext cx="715320" cy="478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8905F7-190D-4E9A-9064-2BF46983ECE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03262" y="4374498"/>
                <a:ext cx="75096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6772294-571B-4AED-A735-EDFED24B6900}"/>
                  </a:ext>
                </a:extLst>
              </p14:cNvPr>
              <p14:cNvContentPartPr/>
              <p14:nvPr/>
            </p14:nvContentPartPr>
            <p14:xfrm>
              <a:off x="5166942" y="5075058"/>
              <a:ext cx="374040" cy="509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6772294-571B-4AED-A735-EDFED24B690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148942" y="5039418"/>
                <a:ext cx="40968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0458F04-F4FF-4C8E-9836-953BBDECAB6D}"/>
                  </a:ext>
                </a:extLst>
              </p14:cNvPr>
              <p14:cNvContentPartPr/>
              <p14:nvPr/>
            </p14:nvContentPartPr>
            <p14:xfrm>
              <a:off x="4809102" y="4863378"/>
              <a:ext cx="510840" cy="315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0458F04-F4FF-4C8E-9836-953BBDECAB6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91462" y="4827378"/>
                <a:ext cx="5464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E0C089D-3D94-48C1-A082-161CEE4CCCDE}"/>
                  </a:ext>
                </a:extLst>
              </p14:cNvPr>
              <p14:cNvContentPartPr/>
              <p14:nvPr/>
            </p14:nvContentPartPr>
            <p14:xfrm>
              <a:off x="5960742" y="4061658"/>
              <a:ext cx="360" cy="33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E0C089D-3D94-48C1-A082-161CEE4CCCD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43102" y="4025658"/>
                <a:ext cx="360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9800816-D220-4C05-838E-26A2C8F55D07}"/>
                  </a:ext>
                </a:extLst>
              </p14:cNvPr>
              <p14:cNvContentPartPr/>
              <p14:nvPr/>
            </p14:nvContentPartPr>
            <p14:xfrm>
              <a:off x="5799822" y="3808578"/>
              <a:ext cx="143640" cy="332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9800816-D220-4C05-838E-26A2C8F55D0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82182" y="3772578"/>
                <a:ext cx="1792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774C22-B47D-40CA-9553-166AEDCAC388}"/>
                  </a:ext>
                </a:extLst>
              </p14:cNvPr>
              <p14:cNvContentPartPr/>
              <p14:nvPr/>
            </p14:nvContentPartPr>
            <p14:xfrm>
              <a:off x="5900622" y="3610218"/>
              <a:ext cx="507960" cy="492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774C22-B47D-40CA-9553-166AEDCAC38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82982" y="3574218"/>
                <a:ext cx="54360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85F11A1-C46A-475C-A532-0A6842A06BA6}"/>
                  </a:ext>
                </a:extLst>
              </p14:cNvPr>
              <p14:cNvContentPartPr/>
              <p14:nvPr/>
            </p14:nvContentPartPr>
            <p14:xfrm>
              <a:off x="6197982" y="3903258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85F11A1-C46A-475C-A532-0A6842A06BA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80342" y="38676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062B197-0109-44F6-A999-87E805F666D2}"/>
                  </a:ext>
                </a:extLst>
              </p14:cNvPr>
              <p14:cNvContentPartPr/>
              <p14:nvPr/>
            </p14:nvContentPartPr>
            <p14:xfrm>
              <a:off x="5962182" y="3828018"/>
              <a:ext cx="302400" cy="145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062B197-0109-44F6-A999-87E805F666D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44182" y="3792018"/>
                <a:ext cx="3380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7443A09-B8D6-4F14-A1C7-11B27D9242F7}"/>
                  </a:ext>
                </a:extLst>
              </p14:cNvPr>
              <p14:cNvContentPartPr/>
              <p14:nvPr/>
            </p14:nvContentPartPr>
            <p14:xfrm>
              <a:off x="5670942" y="3578178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7443A09-B8D6-4F14-A1C7-11B27D9242F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52942" y="35421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125CD9D-08C5-4C84-BCEB-B1EE7A2700E6}"/>
                  </a:ext>
                </a:extLst>
              </p14:cNvPr>
              <p14:cNvContentPartPr/>
              <p14:nvPr/>
            </p14:nvContentPartPr>
            <p14:xfrm>
              <a:off x="6928062" y="2760258"/>
              <a:ext cx="680040" cy="533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125CD9D-08C5-4C84-BCEB-B1EE7A2700E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910062" y="2724258"/>
                <a:ext cx="71568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57C2893-91D9-49B8-B235-BB96BF0EB6E2}"/>
                  </a:ext>
                </a:extLst>
              </p14:cNvPr>
              <p14:cNvContentPartPr/>
              <p14:nvPr/>
            </p14:nvContentPartPr>
            <p14:xfrm>
              <a:off x="6892782" y="2871138"/>
              <a:ext cx="360" cy="3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57C2893-91D9-49B8-B235-BB96BF0EB6E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74782" y="283549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229AAE6-733A-48E6-9F52-FF8079AE9501}"/>
                  </a:ext>
                </a:extLst>
              </p14:cNvPr>
              <p14:cNvContentPartPr/>
              <p14:nvPr/>
            </p14:nvContentPartPr>
            <p14:xfrm>
              <a:off x="8525742" y="2110098"/>
              <a:ext cx="433800" cy="311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229AAE6-733A-48E6-9F52-FF8079AE950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07742" y="2074098"/>
                <a:ext cx="4694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833008D-5AD0-4792-8BF3-2BDBCA17BCCC}"/>
                  </a:ext>
                </a:extLst>
              </p14:cNvPr>
              <p14:cNvContentPartPr/>
              <p14:nvPr/>
            </p14:nvContentPartPr>
            <p14:xfrm>
              <a:off x="6426942" y="4891458"/>
              <a:ext cx="180720" cy="129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833008D-5AD0-4792-8BF3-2BDBCA17BCC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408942" y="4855818"/>
                <a:ext cx="2163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3F19AF1-87A1-4B97-8649-308146C5C9BC}"/>
                  </a:ext>
                </a:extLst>
              </p14:cNvPr>
              <p14:cNvContentPartPr/>
              <p14:nvPr/>
            </p14:nvContentPartPr>
            <p14:xfrm>
              <a:off x="6131382" y="4650978"/>
              <a:ext cx="5760" cy="9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3F19AF1-87A1-4B97-8649-308146C5C9B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13742" y="4614978"/>
                <a:ext cx="414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1CEAEB7-59C2-4758-BEB1-FE58EA7B4290}"/>
                  </a:ext>
                </a:extLst>
              </p14:cNvPr>
              <p14:cNvContentPartPr/>
              <p14:nvPr/>
            </p14:nvContentPartPr>
            <p14:xfrm>
              <a:off x="6497142" y="4575378"/>
              <a:ext cx="261720" cy="303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1CEAEB7-59C2-4758-BEB1-FE58EA7B429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479502" y="4539738"/>
                <a:ext cx="2973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C17C960-CA99-4951-AAB5-99370592E9CB}"/>
                  </a:ext>
                </a:extLst>
              </p14:cNvPr>
              <p14:cNvContentPartPr/>
              <p14:nvPr/>
            </p14:nvContentPartPr>
            <p14:xfrm>
              <a:off x="6708102" y="4392138"/>
              <a:ext cx="171000" cy="282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C17C960-CA99-4951-AAB5-99370592E9C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690462" y="4356498"/>
                <a:ext cx="2066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B59EC19-BE3D-4DD8-BB0E-0D2680F5D920}"/>
                  </a:ext>
                </a:extLst>
              </p14:cNvPr>
              <p14:cNvContentPartPr/>
              <p14:nvPr/>
            </p14:nvContentPartPr>
            <p14:xfrm>
              <a:off x="6991062" y="3783738"/>
              <a:ext cx="600480" cy="835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B59EC19-BE3D-4DD8-BB0E-0D2680F5D92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73422" y="3747738"/>
                <a:ext cx="63612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6D3758-CE8A-4A61-B494-097B5E9CE4F2}"/>
                  </a:ext>
                </a:extLst>
              </p14:cNvPr>
              <p14:cNvContentPartPr/>
              <p14:nvPr/>
            </p14:nvContentPartPr>
            <p14:xfrm>
              <a:off x="7051182" y="3894258"/>
              <a:ext cx="569160" cy="361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6D3758-CE8A-4A61-B494-097B5E9CE4F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33182" y="3858618"/>
                <a:ext cx="6048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2F60070-109A-429E-BFA9-2C07315E870D}"/>
                  </a:ext>
                </a:extLst>
              </p14:cNvPr>
              <p14:cNvContentPartPr/>
              <p14:nvPr/>
            </p14:nvContentPartPr>
            <p14:xfrm>
              <a:off x="7613862" y="3355698"/>
              <a:ext cx="1140480" cy="663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2F60070-109A-429E-BFA9-2C07315E870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595862" y="3320058"/>
                <a:ext cx="117612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6D34557-0F62-4553-91DB-0C21AF993839}"/>
                  </a:ext>
                </a:extLst>
              </p14:cNvPr>
              <p14:cNvContentPartPr/>
              <p14:nvPr/>
            </p14:nvContentPartPr>
            <p14:xfrm>
              <a:off x="8692422" y="2541378"/>
              <a:ext cx="941400" cy="963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6D34557-0F62-4553-91DB-0C21AF99383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674782" y="2505378"/>
                <a:ext cx="977040" cy="10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1903889-1216-427F-A3E0-227DB1E44FA7}"/>
                  </a:ext>
                </a:extLst>
              </p14:cNvPr>
              <p14:cNvContentPartPr/>
              <p14:nvPr/>
            </p14:nvContentPartPr>
            <p14:xfrm>
              <a:off x="9785382" y="2338698"/>
              <a:ext cx="961560" cy="408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1903889-1216-427F-A3E0-227DB1E44FA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767742" y="2303058"/>
                <a:ext cx="9972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54F3493-CD2C-41BC-8A78-3F4168E1F85D}"/>
                  </a:ext>
                </a:extLst>
              </p14:cNvPr>
              <p14:cNvContentPartPr/>
              <p14:nvPr/>
            </p14:nvContentPartPr>
            <p14:xfrm>
              <a:off x="10638582" y="2156898"/>
              <a:ext cx="528480" cy="250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54F3493-CD2C-41BC-8A78-3F4168E1F85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620582" y="2121258"/>
                <a:ext cx="56412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4708F0F-F22C-425F-9619-1D40E7D69B09}"/>
                  </a:ext>
                </a:extLst>
              </p14:cNvPr>
              <p14:cNvContentPartPr/>
              <p14:nvPr/>
            </p14:nvContentPartPr>
            <p14:xfrm>
              <a:off x="11025222" y="1806618"/>
              <a:ext cx="542880" cy="351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4708F0F-F22C-425F-9619-1D40E7D69B0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007582" y="1770978"/>
                <a:ext cx="5785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DA8E79-321C-4E6B-9035-451CC6B5EB11}"/>
                  </a:ext>
                </a:extLst>
              </p14:cNvPr>
              <p14:cNvContentPartPr/>
              <p14:nvPr/>
            </p14:nvContentPartPr>
            <p14:xfrm>
              <a:off x="11289102" y="1283538"/>
              <a:ext cx="569880" cy="2757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DA8E79-321C-4E6B-9035-451CC6B5EB1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271102" y="1247538"/>
                <a:ext cx="6055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C2ECE4E-699D-4C2E-AC00-A0B0D9C81301}"/>
                  </a:ext>
                </a:extLst>
              </p14:cNvPr>
              <p14:cNvContentPartPr/>
              <p14:nvPr/>
            </p14:nvContentPartPr>
            <p14:xfrm>
              <a:off x="11844582" y="497658"/>
              <a:ext cx="663840" cy="663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C2ECE4E-699D-4C2E-AC00-A0B0D9C8130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826942" y="461658"/>
                <a:ext cx="69948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B97E39E-536B-4C7D-9018-47C284FE710A}"/>
                  </a:ext>
                </a:extLst>
              </p14:cNvPr>
              <p14:cNvContentPartPr/>
              <p14:nvPr/>
            </p14:nvContentPartPr>
            <p14:xfrm>
              <a:off x="5969382" y="5399418"/>
              <a:ext cx="408600" cy="7290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B97E39E-536B-4C7D-9018-47C284FE710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951742" y="5363418"/>
                <a:ext cx="44424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5CFE42D-65DB-4DC9-A900-5BC52BD244C0}"/>
                  </a:ext>
                </a:extLst>
              </p14:cNvPr>
              <p14:cNvContentPartPr/>
              <p14:nvPr/>
            </p14:nvContentPartPr>
            <p14:xfrm>
              <a:off x="6397062" y="5424258"/>
              <a:ext cx="432720" cy="556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5CFE42D-65DB-4DC9-A900-5BC52BD244C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379062" y="5388618"/>
                <a:ext cx="46836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5A1B402-6C57-456F-A3CD-8231325C249E}"/>
                  </a:ext>
                </a:extLst>
              </p14:cNvPr>
              <p14:cNvContentPartPr/>
              <p14:nvPr/>
            </p14:nvContentPartPr>
            <p14:xfrm>
              <a:off x="7068822" y="5486178"/>
              <a:ext cx="96840" cy="41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5A1B402-6C57-456F-A3CD-8231325C249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050822" y="5450538"/>
                <a:ext cx="1324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83A1A9C-F168-45FF-896C-C0496CEF4A76}"/>
                  </a:ext>
                </a:extLst>
              </p14:cNvPr>
              <p14:cNvContentPartPr/>
              <p14:nvPr/>
            </p14:nvContentPartPr>
            <p14:xfrm>
              <a:off x="6890982" y="5134098"/>
              <a:ext cx="522000" cy="343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83A1A9C-F168-45FF-896C-C0496CEF4A7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873342" y="5098098"/>
                <a:ext cx="55764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414FB38-381A-4EBC-848C-2AE4EF44FE66}"/>
                  </a:ext>
                </a:extLst>
              </p14:cNvPr>
              <p14:cNvContentPartPr/>
              <p14:nvPr/>
            </p14:nvContentPartPr>
            <p14:xfrm>
              <a:off x="6954342" y="5250738"/>
              <a:ext cx="246240" cy="147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414FB38-381A-4EBC-848C-2AE4EF44FE6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936702" y="5215098"/>
                <a:ext cx="2818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3C91AEA-811B-446C-8020-05DEE29F688E}"/>
                  </a:ext>
                </a:extLst>
              </p14:cNvPr>
              <p14:cNvContentPartPr/>
              <p14:nvPr/>
            </p14:nvContentPartPr>
            <p14:xfrm>
              <a:off x="7675422" y="4701018"/>
              <a:ext cx="523800" cy="4230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3C91AEA-811B-446C-8020-05DEE29F688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657422" y="4665378"/>
                <a:ext cx="55944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A9FD1BF-7FFC-4718-A7CD-E9A89BFFE806}"/>
                  </a:ext>
                </a:extLst>
              </p14:cNvPr>
              <p14:cNvContentPartPr/>
              <p14:nvPr/>
            </p14:nvContentPartPr>
            <p14:xfrm>
              <a:off x="7605222" y="4721178"/>
              <a:ext cx="36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A9FD1BF-7FFC-4718-A7CD-E9A89BFFE80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587222" y="46855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C073AED-F9CA-4CC0-ACA6-1B24C7329397}"/>
                  </a:ext>
                </a:extLst>
              </p14:cNvPr>
              <p14:cNvContentPartPr/>
              <p14:nvPr/>
            </p14:nvContentPartPr>
            <p14:xfrm>
              <a:off x="8498382" y="4234818"/>
              <a:ext cx="605520" cy="278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C073AED-F9CA-4CC0-ACA6-1B24C732939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480382" y="4198818"/>
                <a:ext cx="6411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6B5B945-69DF-4630-AD9C-D4614F254AB0}"/>
                  </a:ext>
                </a:extLst>
              </p14:cNvPr>
              <p14:cNvContentPartPr/>
              <p14:nvPr/>
            </p14:nvContentPartPr>
            <p14:xfrm>
              <a:off x="9047022" y="3568098"/>
              <a:ext cx="815760" cy="716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6B5B945-69DF-4630-AD9C-D4614F254AB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029022" y="3532458"/>
                <a:ext cx="85140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721089F-2488-4D63-B033-50B23BD55C40}"/>
                  </a:ext>
                </a:extLst>
              </p14:cNvPr>
              <p14:cNvContentPartPr/>
              <p14:nvPr/>
            </p14:nvContentPartPr>
            <p14:xfrm>
              <a:off x="9917502" y="3548298"/>
              <a:ext cx="199080" cy="1972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721089F-2488-4D63-B033-50B23BD55C4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899502" y="3512658"/>
                <a:ext cx="234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69934C9-36E7-4A46-809B-DEE270BBF9A7}"/>
                  </a:ext>
                </a:extLst>
              </p14:cNvPr>
              <p14:cNvContentPartPr/>
              <p14:nvPr/>
            </p14:nvContentPartPr>
            <p14:xfrm>
              <a:off x="10169862" y="2744418"/>
              <a:ext cx="470160" cy="966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69934C9-36E7-4A46-809B-DEE270BBF9A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152222" y="2708778"/>
                <a:ext cx="5058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43F2B00-CD81-4E87-8BD8-AFD64E16FF80}"/>
                  </a:ext>
                </a:extLst>
              </p14:cNvPr>
              <p14:cNvContentPartPr/>
              <p14:nvPr/>
            </p14:nvContentPartPr>
            <p14:xfrm>
              <a:off x="10541742" y="2798778"/>
              <a:ext cx="938160" cy="687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43F2B00-CD81-4E87-8BD8-AFD64E16FF8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523742" y="2763138"/>
                <a:ext cx="973800" cy="7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4210A7A-EBEE-482C-8349-D457CC9C0DF4}"/>
                  </a:ext>
                </a:extLst>
              </p14:cNvPr>
              <p14:cNvContentPartPr/>
              <p14:nvPr/>
            </p14:nvContentPartPr>
            <p14:xfrm>
              <a:off x="11399622" y="2944938"/>
              <a:ext cx="145800" cy="175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4210A7A-EBEE-482C-8349-D457CC9C0DF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381622" y="2909298"/>
                <a:ext cx="1814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DA43019-13D5-40C7-B441-35BE996A22BC}"/>
                  </a:ext>
                </a:extLst>
              </p14:cNvPr>
              <p14:cNvContentPartPr/>
              <p14:nvPr/>
            </p14:nvContentPartPr>
            <p14:xfrm>
              <a:off x="11130702" y="2685378"/>
              <a:ext cx="28440" cy="313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DA43019-13D5-40C7-B441-35BE996A22B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112702" y="2649378"/>
                <a:ext cx="640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A796C30-E133-4877-B80C-C24B2D4CBED9}"/>
                  </a:ext>
                </a:extLst>
              </p14:cNvPr>
              <p14:cNvContentPartPr/>
              <p14:nvPr/>
            </p14:nvContentPartPr>
            <p14:xfrm>
              <a:off x="11471982" y="2566938"/>
              <a:ext cx="230400" cy="398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A796C30-E133-4877-B80C-C24B2D4CBED9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454342" y="2530938"/>
                <a:ext cx="2660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32853A3-27EB-45E2-A956-AE5E94FA4BB0}"/>
                  </a:ext>
                </a:extLst>
              </p14:cNvPr>
              <p14:cNvContentPartPr/>
              <p14:nvPr/>
            </p14:nvContentPartPr>
            <p14:xfrm>
              <a:off x="7605222" y="5641338"/>
              <a:ext cx="550440" cy="899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32853A3-27EB-45E2-A956-AE5E94FA4BB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587222" y="5605698"/>
                <a:ext cx="58608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129AB2A-23D5-466B-BAFF-BB56A0FC36CB}"/>
                  </a:ext>
                </a:extLst>
              </p14:cNvPr>
              <p14:cNvContentPartPr/>
              <p14:nvPr/>
            </p14:nvContentPartPr>
            <p14:xfrm>
              <a:off x="8193822" y="5987298"/>
              <a:ext cx="145440" cy="149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129AB2A-23D5-466B-BAFF-BB56A0FC36C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176182" y="5951658"/>
                <a:ext cx="181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5EE00BA-A32B-4ACE-AEB3-908E62A80C2A}"/>
                  </a:ext>
                </a:extLst>
              </p14:cNvPr>
              <p14:cNvContentPartPr/>
              <p14:nvPr/>
            </p14:nvContentPartPr>
            <p14:xfrm>
              <a:off x="8110302" y="5813058"/>
              <a:ext cx="63000" cy="130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5EE00BA-A32B-4ACE-AEB3-908E62A80C2A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092662" y="5777418"/>
                <a:ext cx="986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276885C-8EF6-48F4-BB76-5D8198B64390}"/>
                  </a:ext>
                </a:extLst>
              </p14:cNvPr>
              <p14:cNvContentPartPr/>
              <p14:nvPr/>
            </p14:nvContentPartPr>
            <p14:xfrm>
              <a:off x="8352942" y="5732058"/>
              <a:ext cx="322560" cy="233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276885C-8EF6-48F4-BB76-5D8198B64390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335302" y="5696418"/>
                <a:ext cx="3582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F33C770-0184-4888-B01C-8FD0CC2055DB}"/>
                  </a:ext>
                </a:extLst>
              </p14:cNvPr>
              <p14:cNvContentPartPr/>
              <p14:nvPr/>
            </p14:nvContentPartPr>
            <p14:xfrm>
              <a:off x="8871342" y="5062098"/>
              <a:ext cx="495360" cy="705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F33C770-0184-4888-B01C-8FD0CC2055DB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853342" y="5026098"/>
                <a:ext cx="531000" cy="7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D772379-8B47-45EF-BDC9-752464743767}"/>
                  </a:ext>
                </a:extLst>
              </p14:cNvPr>
              <p14:cNvContentPartPr/>
              <p14:nvPr/>
            </p14:nvContentPartPr>
            <p14:xfrm>
              <a:off x="9442302" y="5099178"/>
              <a:ext cx="93240" cy="138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D772379-8B47-45EF-BDC9-752464743767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424662" y="5063178"/>
                <a:ext cx="128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A8380FB-7219-48D2-9C2D-537E5DE079CF}"/>
                  </a:ext>
                </a:extLst>
              </p14:cNvPr>
              <p14:cNvContentPartPr/>
              <p14:nvPr/>
            </p14:nvContentPartPr>
            <p14:xfrm>
              <a:off x="9151422" y="4986498"/>
              <a:ext cx="36360" cy="691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A8380FB-7219-48D2-9C2D-537E5DE079CF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133782" y="4950498"/>
                <a:ext cx="720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D5FBE1C-183F-46C2-A8AE-3E747B8F261F}"/>
                  </a:ext>
                </a:extLst>
              </p14:cNvPr>
              <p14:cNvContentPartPr/>
              <p14:nvPr/>
            </p14:nvContentPartPr>
            <p14:xfrm>
              <a:off x="9612942" y="4465578"/>
              <a:ext cx="1233360" cy="1142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D5FBE1C-183F-46C2-A8AE-3E747B8F261F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594942" y="4429938"/>
                <a:ext cx="1269000" cy="12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67171B5-C6B9-4376-86E6-642FC0E8449D}"/>
                  </a:ext>
                </a:extLst>
              </p14:cNvPr>
              <p14:cNvContentPartPr/>
              <p14:nvPr/>
            </p14:nvContentPartPr>
            <p14:xfrm>
              <a:off x="10674222" y="3559818"/>
              <a:ext cx="642600" cy="9716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67171B5-C6B9-4376-86E6-642FC0E8449D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656222" y="3524178"/>
                <a:ext cx="678240" cy="10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B116FC1-DFC4-4FAB-8514-D92AB98A80AC}"/>
                  </a:ext>
                </a:extLst>
              </p14:cNvPr>
              <p14:cNvContentPartPr/>
              <p14:nvPr/>
            </p14:nvContentPartPr>
            <p14:xfrm>
              <a:off x="10585302" y="4281258"/>
              <a:ext cx="461520" cy="53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B116FC1-DFC4-4FAB-8514-D92AB98A80A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0567302" y="4245258"/>
                <a:ext cx="49716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975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A4E2E6-FEC7-4564-AC15-1D2B0CAD7157}"/>
                  </a:ext>
                </a:extLst>
              </p14:cNvPr>
              <p14:cNvContentPartPr/>
              <p14:nvPr/>
            </p14:nvContentPartPr>
            <p14:xfrm>
              <a:off x="439782" y="255378"/>
              <a:ext cx="339480" cy="48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A4E2E6-FEC7-4564-AC15-1D2B0CAD71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782" y="219738"/>
                <a:ext cx="37512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328697-D2AA-4F9C-962A-4E2773606CC3}"/>
                  </a:ext>
                </a:extLst>
              </p14:cNvPr>
              <p14:cNvContentPartPr/>
              <p14:nvPr/>
            </p14:nvContentPartPr>
            <p14:xfrm>
              <a:off x="1023342" y="116778"/>
              <a:ext cx="246240" cy="1086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328697-D2AA-4F9C-962A-4E2773606C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5702" y="80778"/>
                <a:ext cx="281880" cy="11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E694BA-B8C6-4725-8285-2E82CCA1E438}"/>
                  </a:ext>
                </a:extLst>
              </p14:cNvPr>
              <p14:cNvContentPartPr/>
              <p14:nvPr/>
            </p14:nvContentPartPr>
            <p14:xfrm>
              <a:off x="1318542" y="369138"/>
              <a:ext cx="169200" cy="434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E694BA-B8C6-4725-8285-2E82CCA1E4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0542" y="333138"/>
                <a:ext cx="2048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5DA9F8D-56A7-4F25-ADA5-D0ED428D7F31}"/>
                  </a:ext>
                </a:extLst>
              </p14:cNvPr>
              <p14:cNvContentPartPr/>
              <p14:nvPr/>
            </p14:nvContentPartPr>
            <p14:xfrm>
              <a:off x="1186782" y="507018"/>
              <a:ext cx="332640" cy="91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5DA9F8D-56A7-4F25-ADA5-D0ED428D7F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8782" y="471018"/>
                <a:ext cx="368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2532151-1D55-4C28-9605-A50D39FCE190}"/>
                  </a:ext>
                </a:extLst>
              </p14:cNvPr>
              <p14:cNvContentPartPr/>
              <p14:nvPr/>
            </p14:nvContentPartPr>
            <p14:xfrm>
              <a:off x="1538142" y="83298"/>
              <a:ext cx="318240" cy="741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2532151-1D55-4C28-9605-A50D39FCE1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20502" y="47658"/>
                <a:ext cx="35388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9F91556-5166-46CF-B00E-8D073B4AEDB2}"/>
                  </a:ext>
                </a:extLst>
              </p14:cNvPr>
              <p14:cNvContentPartPr/>
              <p14:nvPr/>
            </p14:nvContentPartPr>
            <p14:xfrm>
              <a:off x="2197662" y="430338"/>
              <a:ext cx="550800" cy="88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9F91556-5166-46CF-B00E-8D073B4AED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80022" y="394338"/>
                <a:ext cx="5864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0760036-2812-4DEF-9563-B8B277987A40}"/>
                  </a:ext>
                </a:extLst>
              </p14:cNvPr>
              <p14:cNvContentPartPr/>
              <p14:nvPr/>
            </p14:nvContentPartPr>
            <p14:xfrm>
              <a:off x="2312142" y="646338"/>
              <a:ext cx="439560" cy="56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0760036-2812-4DEF-9563-B8B277987A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94142" y="610698"/>
                <a:ext cx="475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9E6D72-F20D-4F36-B8CB-16AB3C84182E}"/>
                  </a:ext>
                </a:extLst>
              </p14:cNvPr>
              <p14:cNvContentPartPr/>
              <p14:nvPr/>
            </p14:nvContentPartPr>
            <p14:xfrm>
              <a:off x="3805062" y="280938"/>
              <a:ext cx="279720" cy="221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9E6D72-F20D-4F36-B8CB-16AB3C8418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87422" y="244938"/>
                <a:ext cx="3153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AA4418-5300-45F3-89F8-F2B03170D9F9}"/>
                  </a:ext>
                </a:extLst>
              </p14:cNvPr>
              <p14:cNvContentPartPr/>
              <p14:nvPr/>
            </p14:nvContentPartPr>
            <p14:xfrm>
              <a:off x="4414542" y="386418"/>
              <a:ext cx="179280" cy="160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AA4418-5300-45F3-89F8-F2B03170D9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96542" y="350778"/>
                <a:ext cx="214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8BB4D0-C538-4771-95BB-C2E61BB5ED73}"/>
                  </a:ext>
                </a:extLst>
              </p14:cNvPr>
              <p14:cNvContentPartPr/>
              <p14:nvPr/>
            </p14:nvContentPartPr>
            <p14:xfrm>
              <a:off x="4925022" y="297498"/>
              <a:ext cx="319680" cy="394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8BB4D0-C538-4771-95BB-C2E61BB5ED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07382" y="261858"/>
                <a:ext cx="35532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EC61119-951C-49A0-A1DE-984A753CCCA7}"/>
                  </a:ext>
                </a:extLst>
              </p14:cNvPr>
              <p14:cNvContentPartPr/>
              <p14:nvPr/>
            </p14:nvContentPartPr>
            <p14:xfrm>
              <a:off x="4677342" y="77178"/>
              <a:ext cx="339840" cy="158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EC61119-951C-49A0-A1DE-984A753CCC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59342" y="41538"/>
                <a:ext cx="3754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A74BD1-07AB-456F-A123-048A31508ABD}"/>
                  </a:ext>
                </a:extLst>
              </p14:cNvPr>
              <p14:cNvContentPartPr/>
              <p14:nvPr/>
            </p14:nvContentPartPr>
            <p14:xfrm>
              <a:off x="5493102" y="242418"/>
              <a:ext cx="428760" cy="672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A74BD1-07AB-456F-A123-048A31508AB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75102" y="206778"/>
                <a:ext cx="46440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65F0B75-AA16-4B89-80D9-479F0085299F}"/>
                  </a:ext>
                </a:extLst>
              </p14:cNvPr>
              <p14:cNvContentPartPr/>
              <p14:nvPr/>
            </p14:nvContentPartPr>
            <p14:xfrm>
              <a:off x="5846622" y="242778"/>
              <a:ext cx="973440" cy="606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65F0B75-AA16-4B89-80D9-479F008529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28622" y="207138"/>
                <a:ext cx="100908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51A11C-94B8-4270-8DC5-730C9C072956}"/>
                  </a:ext>
                </a:extLst>
              </p14:cNvPr>
              <p14:cNvContentPartPr/>
              <p14:nvPr/>
            </p14:nvContentPartPr>
            <p14:xfrm>
              <a:off x="6938862" y="249618"/>
              <a:ext cx="320400" cy="592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51A11C-94B8-4270-8DC5-730C9C07295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1222" y="213978"/>
                <a:ext cx="35604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FAF1B0A-B7AF-410C-A2E3-FFBA1AE6A922}"/>
                  </a:ext>
                </a:extLst>
              </p14:cNvPr>
              <p14:cNvContentPartPr/>
              <p14:nvPr/>
            </p14:nvContentPartPr>
            <p14:xfrm>
              <a:off x="6778662" y="150618"/>
              <a:ext cx="402840" cy="113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FAF1B0A-B7AF-410C-A2E3-FFBA1AE6A92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61022" y="114978"/>
                <a:ext cx="4384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979A07A-979A-47D3-8134-40B54707395B}"/>
                  </a:ext>
                </a:extLst>
              </p14:cNvPr>
              <p14:cNvContentPartPr/>
              <p14:nvPr/>
            </p14:nvContentPartPr>
            <p14:xfrm>
              <a:off x="7376622" y="140538"/>
              <a:ext cx="261720" cy="434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979A07A-979A-47D3-8134-40B54707395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8622" y="104538"/>
                <a:ext cx="29736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80439F6-94F9-47DE-8FFE-3DDD958B67A0}"/>
                  </a:ext>
                </a:extLst>
              </p14:cNvPr>
              <p14:cNvContentPartPr/>
              <p14:nvPr/>
            </p14:nvContentPartPr>
            <p14:xfrm>
              <a:off x="7332342" y="322698"/>
              <a:ext cx="212400" cy="81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80439F6-94F9-47DE-8FFE-3DDD958B67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14342" y="287058"/>
                <a:ext cx="2480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7D08568-D1C6-49E2-A878-03B63CCF4AA3}"/>
                  </a:ext>
                </a:extLst>
              </p14:cNvPr>
              <p14:cNvContentPartPr/>
              <p14:nvPr/>
            </p14:nvContentPartPr>
            <p14:xfrm>
              <a:off x="7508382" y="-17862"/>
              <a:ext cx="449640" cy="510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7D08568-D1C6-49E2-A878-03B63CCF4A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90742" y="-53502"/>
                <a:ext cx="48528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A729DB6-CBFB-465E-9BA8-B08A1FCD62A6}"/>
                  </a:ext>
                </a:extLst>
              </p14:cNvPr>
              <p14:cNvContentPartPr/>
              <p14:nvPr/>
            </p14:nvContentPartPr>
            <p14:xfrm>
              <a:off x="395862" y="1246057"/>
              <a:ext cx="169200" cy="758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A729DB6-CBFB-465E-9BA8-B08A1FCD62A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8222" y="1210417"/>
                <a:ext cx="204840" cy="8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E32741-EEA1-4E05-82E8-7F5A293745C5}"/>
                  </a:ext>
                </a:extLst>
              </p14:cNvPr>
              <p14:cNvContentPartPr/>
              <p14:nvPr/>
            </p14:nvContentPartPr>
            <p14:xfrm>
              <a:off x="535542" y="985417"/>
              <a:ext cx="432000" cy="871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E32741-EEA1-4E05-82E8-7F5A293745C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7542" y="949777"/>
                <a:ext cx="467640" cy="9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938122D-1684-4F00-B5D7-6B459E04E090}"/>
                  </a:ext>
                </a:extLst>
              </p14:cNvPr>
              <p14:cNvContentPartPr/>
              <p14:nvPr/>
            </p14:nvContentPartPr>
            <p14:xfrm>
              <a:off x="1545342" y="1872457"/>
              <a:ext cx="302040" cy="657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938122D-1684-4F00-B5D7-6B459E04E0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27342" y="1836817"/>
                <a:ext cx="337680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86DE46-D56C-4B7B-AE22-92EC258FA9B1}"/>
                  </a:ext>
                </a:extLst>
              </p14:cNvPr>
              <p14:cNvContentPartPr/>
              <p14:nvPr/>
            </p14:nvContentPartPr>
            <p14:xfrm>
              <a:off x="2174262" y="2048497"/>
              <a:ext cx="352800" cy="403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86DE46-D56C-4B7B-AE22-92EC258FA9B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56622" y="2012497"/>
                <a:ext cx="38844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CC0DB2D-B1E8-4CBB-8624-66A2DF6FE1B8}"/>
                  </a:ext>
                </a:extLst>
              </p14:cNvPr>
              <p14:cNvContentPartPr/>
              <p14:nvPr/>
            </p14:nvContentPartPr>
            <p14:xfrm>
              <a:off x="2600862" y="1819897"/>
              <a:ext cx="450000" cy="481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CC0DB2D-B1E8-4CBB-8624-66A2DF6FE1B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82862" y="1783897"/>
                <a:ext cx="48564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AD12F83-A34B-4C76-80E0-AEE92EB3ECE1}"/>
                  </a:ext>
                </a:extLst>
              </p14:cNvPr>
              <p14:cNvContentPartPr/>
              <p14:nvPr/>
            </p14:nvContentPartPr>
            <p14:xfrm>
              <a:off x="2452542" y="1396897"/>
              <a:ext cx="322560" cy="239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AD12F83-A34B-4C76-80E0-AEE92EB3ECE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34902" y="1361257"/>
                <a:ext cx="3582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38FBA54-04C9-4C07-8CBA-4CA441604964}"/>
                  </a:ext>
                </a:extLst>
              </p14:cNvPr>
              <p14:cNvContentPartPr/>
              <p14:nvPr/>
            </p14:nvContentPartPr>
            <p14:xfrm>
              <a:off x="3308262" y="1591297"/>
              <a:ext cx="369360" cy="565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38FBA54-04C9-4C07-8CBA-4CA44160496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90262" y="1555297"/>
                <a:ext cx="40500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E9700D0-EA2D-43E6-BA3F-7507D41A1486}"/>
                  </a:ext>
                </a:extLst>
              </p14:cNvPr>
              <p14:cNvContentPartPr/>
              <p14:nvPr/>
            </p14:nvContentPartPr>
            <p14:xfrm>
              <a:off x="4246422" y="1880017"/>
              <a:ext cx="489600" cy="45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E9700D0-EA2D-43E6-BA3F-7507D41A148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28782" y="1844377"/>
                <a:ext cx="5252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C5C73D6-3ED9-4A4D-96F8-C2D5A87A100F}"/>
                  </a:ext>
                </a:extLst>
              </p14:cNvPr>
              <p14:cNvContentPartPr/>
              <p14:nvPr/>
            </p14:nvContentPartPr>
            <p14:xfrm>
              <a:off x="4263702" y="2096017"/>
              <a:ext cx="700920" cy="119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C5C73D6-3ED9-4A4D-96F8-C2D5A87A100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46062" y="2060017"/>
                <a:ext cx="7365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DDFB903-BE63-447B-B6F4-80189D9FF199}"/>
                  </a:ext>
                </a:extLst>
              </p14:cNvPr>
              <p14:cNvContentPartPr/>
              <p14:nvPr/>
            </p14:nvContentPartPr>
            <p14:xfrm>
              <a:off x="5538822" y="1547377"/>
              <a:ext cx="62640" cy="338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DDFB903-BE63-447B-B6F4-80189D9FF19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21182" y="1511377"/>
                <a:ext cx="982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0C22EEB-9546-4D21-8530-93CFB16EBB89}"/>
                  </a:ext>
                </a:extLst>
              </p14:cNvPr>
              <p14:cNvContentPartPr/>
              <p14:nvPr/>
            </p14:nvContentPartPr>
            <p14:xfrm>
              <a:off x="5951742" y="1498777"/>
              <a:ext cx="619200" cy="92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0C22EEB-9546-4D21-8530-93CFB16EBB8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34102" y="1462777"/>
                <a:ext cx="6548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565AF55-7796-45D7-A385-F539E3257746}"/>
                  </a:ext>
                </a:extLst>
              </p14:cNvPr>
              <p14:cNvContentPartPr/>
              <p14:nvPr/>
            </p14:nvContentPartPr>
            <p14:xfrm>
              <a:off x="6277182" y="1415257"/>
              <a:ext cx="110160" cy="305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565AF55-7796-45D7-A385-F539E325774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59542" y="1379617"/>
                <a:ext cx="1458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C46BEB9-8B29-412D-87D9-78F65EB9F01C}"/>
                  </a:ext>
                </a:extLst>
              </p14:cNvPr>
              <p14:cNvContentPartPr/>
              <p14:nvPr/>
            </p14:nvContentPartPr>
            <p14:xfrm>
              <a:off x="6878382" y="1256857"/>
              <a:ext cx="395640" cy="347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C46BEB9-8B29-412D-87D9-78F65EB9F01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60382" y="1220857"/>
                <a:ext cx="4312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513EA5F-6785-45E1-9768-B0AE6D8E2914}"/>
                  </a:ext>
                </a:extLst>
              </p14:cNvPr>
              <p14:cNvContentPartPr/>
              <p14:nvPr/>
            </p14:nvContentPartPr>
            <p14:xfrm>
              <a:off x="7419102" y="1336057"/>
              <a:ext cx="283320" cy="212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513EA5F-6785-45E1-9768-B0AE6D8E291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01102" y="1300417"/>
                <a:ext cx="3189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50FAAF4-8AD9-48F9-8324-FB11928E6AA9}"/>
                  </a:ext>
                </a:extLst>
              </p14:cNvPr>
              <p14:cNvContentPartPr/>
              <p14:nvPr/>
            </p14:nvContentPartPr>
            <p14:xfrm>
              <a:off x="7831302" y="1136977"/>
              <a:ext cx="389160" cy="397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50FAAF4-8AD9-48F9-8324-FB11928E6AA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13662" y="1101337"/>
                <a:ext cx="42480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F5EC3B0-B148-4F54-986C-59A06A75AD4A}"/>
                  </a:ext>
                </a:extLst>
              </p14:cNvPr>
              <p14:cNvContentPartPr/>
              <p14:nvPr/>
            </p14:nvContentPartPr>
            <p14:xfrm>
              <a:off x="8280582" y="1014937"/>
              <a:ext cx="446760" cy="718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F5EC3B0-B148-4F54-986C-59A06A75AD4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62582" y="978937"/>
                <a:ext cx="48240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44584D3-8EDA-4F84-AB20-F5682600200D}"/>
                  </a:ext>
                </a:extLst>
              </p14:cNvPr>
              <p14:cNvContentPartPr/>
              <p14:nvPr/>
            </p14:nvContentPartPr>
            <p14:xfrm>
              <a:off x="8961342" y="938617"/>
              <a:ext cx="804600" cy="528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44584D3-8EDA-4F84-AB20-F568260020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43342" y="902617"/>
                <a:ext cx="84024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DF88B3A-7FDE-4BAE-BF25-FB9CC0E17D14}"/>
                  </a:ext>
                </a:extLst>
              </p14:cNvPr>
              <p14:cNvContentPartPr/>
              <p14:nvPr/>
            </p14:nvContentPartPr>
            <p14:xfrm>
              <a:off x="5310222" y="1494457"/>
              <a:ext cx="4995000" cy="641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DF88B3A-7FDE-4BAE-BF25-FB9CC0E17D1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92222" y="1458817"/>
                <a:ext cx="503064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6287632-3051-45F9-9A94-062CC84C1ECA}"/>
                  </a:ext>
                </a:extLst>
              </p14:cNvPr>
              <p14:cNvContentPartPr/>
              <p14:nvPr/>
            </p14:nvContentPartPr>
            <p14:xfrm>
              <a:off x="6092862" y="2507497"/>
              <a:ext cx="777240" cy="623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6287632-3051-45F9-9A94-062CC84C1EC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74862" y="2471497"/>
                <a:ext cx="81288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6E79EA5-4CDB-4BDD-926D-4584E9C663AD}"/>
                  </a:ext>
                </a:extLst>
              </p14:cNvPr>
              <p14:cNvContentPartPr/>
              <p14:nvPr/>
            </p14:nvContentPartPr>
            <p14:xfrm>
              <a:off x="3112062" y="3577777"/>
              <a:ext cx="225720" cy="27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6E79EA5-4CDB-4BDD-926D-4584E9C663A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94062" y="3542137"/>
                <a:ext cx="2613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E2E1029-4A5B-4D65-ABA2-5C7B19C5C61A}"/>
                  </a:ext>
                </a:extLst>
              </p14:cNvPr>
              <p14:cNvContentPartPr/>
              <p14:nvPr/>
            </p14:nvContentPartPr>
            <p14:xfrm>
              <a:off x="3094422" y="3727537"/>
              <a:ext cx="532080" cy="70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E2E1029-4A5B-4D65-ABA2-5C7B19C5C61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76422" y="3691537"/>
                <a:ext cx="5677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304E358-9B51-4AC7-8179-5B0A2F55D654}"/>
                  </a:ext>
                </a:extLst>
              </p14:cNvPr>
              <p14:cNvContentPartPr/>
              <p14:nvPr/>
            </p14:nvContentPartPr>
            <p14:xfrm>
              <a:off x="4000182" y="3296977"/>
              <a:ext cx="106560" cy="351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304E358-9B51-4AC7-8179-5B0A2F55D65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82542" y="3260977"/>
                <a:ext cx="1422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55FCEFC-9DED-4766-AC1F-188E2C3468FB}"/>
                  </a:ext>
                </a:extLst>
              </p14:cNvPr>
              <p14:cNvContentPartPr/>
              <p14:nvPr/>
            </p14:nvContentPartPr>
            <p14:xfrm>
              <a:off x="3947262" y="3824737"/>
              <a:ext cx="319680" cy="172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55FCEFC-9DED-4766-AC1F-188E2C3468F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29622" y="3789097"/>
                <a:ext cx="3553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B6D5E2A-29A5-4E90-A17E-9164F4A6B18A}"/>
                  </a:ext>
                </a:extLst>
              </p14:cNvPr>
              <p14:cNvContentPartPr/>
              <p14:nvPr/>
            </p14:nvContentPartPr>
            <p14:xfrm>
              <a:off x="4000182" y="4063417"/>
              <a:ext cx="490320" cy="428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B6D5E2A-29A5-4E90-A17E-9164F4A6B18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82542" y="4027777"/>
                <a:ext cx="5259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7FCF1DF-5AA1-4877-AF7A-2A6E7128A604}"/>
                  </a:ext>
                </a:extLst>
              </p14:cNvPr>
              <p14:cNvContentPartPr/>
              <p14:nvPr/>
            </p14:nvContentPartPr>
            <p14:xfrm>
              <a:off x="4914582" y="3824017"/>
              <a:ext cx="897840" cy="9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7FCF1DF-5AA1-4877-AF7A-2A6E7128A60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96582" y="3788017"/>
                <a:ext cx="9334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19F6D84-5794-4A6F-AA5A-78ADA9EB962E}"/>
                  </a:ext>
                </a:extLst>
              </p14:cNvPr>
              <p14:cNvContentPartPr/>
              <p14:nvPr/>
            </p14:nvContentPartPr>
            <p14:xfrm>
              <a:off x="5461782" y="3551857"/>
              <a:ext cx="153360" cy="460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19F6D84-5794-4A6F-AA5A-78ADA9EB962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43782" y="3515857"/>
                <a:ext cx="18900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77AEF15-A597-4062-83E5-D23F2615939B}"/>
                  </a:ext>
                </a:extLst>
              </p14:cNvPr>
              <p14:cNvContentPartPr/>
              <p14:nvPr/>
            </p14:nvContentPartPr>
            <p14:xfrm>
              <a:off x="6321462" y="3402097"/>
              <a:ext cx="129240" cy="339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77AEF15-A597-4062-83E5-D23F2615939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03462" y="3366457"/>
                <a:ext cx="16488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3801BC0-C17C-4242-AF3D-16AF539C5912}"/>
                  </a:ext>
                </a:extLst>
              </p14:cNvPr>
              <p14:cNvContentPartPr/>
              <p14:nvPr/>
            </p14:nvContentPartPr>
            <p14:xfrm>
              <a:off x="6163062" y="3778657"/>
              <a:ext cx="627120" cy="1602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3801BC0-C17C-4242-AF3D-16AF539C591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145062" y="3743017"/>
                <a:ext cx="6627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C61D5D3-1CFE-4989-AC6D-141A38EC0044}"/>
                  </a:ext>
                </a:extLst>
              </p14:cNvPr>
              <p14:cNvContentPartPr/>
              <p14:nvPr/>
            </p14:nvContentPartPr>
            <p14:xfrm>
              <a:off x="6321462" y="3953977"/>
              <a:ext cx="520560" cy="372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C61D5D3-1CFE-4989-AC6D-141A38EC004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303462" y="3917977"/>
                <a:ext cx="55620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55C4E25-6B94-4168-B27E-9D03DCE00D9E}"/>
                  </a:ext>
                </a:extLst>
              </p14:cNvPr>
              <p14:cNvContentPartPr/>
              <p14:nvPr/>
            </p14:nvContentPartPr>
            <p14:xfrm>
              <a:off x="6847422" y="3507937"/>
              <a:ext cx="354240" cy="3283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55C4E25-6B94-4168-B27E-9D03DCE00D9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29422" y="3471937"/>
                <a:ext cx="3898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18C78DB-3354-4645-8152-9905EDF569EA}"/>
                  </a:ext>
                </a:extLst>
              </p14:cNvPr>
              <p14:cNvContentPartPr/>
              <p14:nvPr/>
            </p14:nvContentPartPr>
            <p14:xfrm>
              <a:off x="7422702" y="3507217"/>
              <a:ext cx="394560" cy="346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18C78DB-3354-4645-8152-9905EDF569E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404702" y="3471577"/>
                <a:ext cx="4302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E4903A2-B420-4E8D-8ADD-BB081F4ED2B9}"/>
                  </a:ext>
                </a:extLst>
              </p14:cNvPr>
              <p14:cNvContentPartPr/>
              <p14:nvPr/>
            </p14:nvContentPartPr>
            <p14:xfrm>
              <a:off x="7972422" y="3374017"/>
              <a:ext cx="247320" cy="3715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E4903A2-B420-4E8D-8ADD-BB081F4ED2B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954422" y="3338017"/>
                <a:ext cx="2829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F478EDC-AA4A-40F1-8D95-4827E5B51573}"/>
                  </a:ext>
                </a:extLst>
              </p14:cNvPr>
              <p14:cNvContentPartPr/>
              <p14:nvPr/>
            </p14:nvContentPartPr>
            <p14:xfrm>
              <a:off x="8279502" y="3187537"/>
              <a:ext cx="741600" cy="6523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F478EDC-AA4A-40F1-8D95-4827E5B5157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61502" y="3151537"/>
                <a:ext cx="77724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3CD0D06-9900-4379-80BB-650972D1EDF0}"/>
                  </a:ext>
                </a:extLst>
              </p14:cNvPr>
              <p14:cNvContentPartPr/>
              <p14:nvPr/>
            </p14:nvContentPartPr>
            <p14:xfrm>
              <a:off x="9168702" y="2853457"/>
              <a:ext cx="491400" cy="645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3CD0D06-9900-4379-80BB-650972D1EDF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151062" y="2817817"/>
                <a:ext cx="5270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1F7688E-8B8F-4858-B2C2-5DD0BB875EFA}"/>
                  </a:ext>
                </a:extLst>
              </p14:cNvPr>
              <p14:cNvContentPartPr/>
              <p14:nvPr/>
            </p14:nvContentPartPr>
            <p14:xfrm>
              <a:off x="204702" y="869137"/>
              <a:ext cx="2057760" cy="2736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1F7688E-8B8F-4858-B2C2-5DD0BB875EF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87062" y="833137"/>
                <a:ext cx="2093400" cy="28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9755B06-E518-4514-BFC6-1C24FD9DB897}"/>
                  </a:ext>
                </a:extLst>
              </p14:cNvPr>
              <p14:cNvContentPartPr/>
              <p14:nvPr/>
            </p14:nvContentPartPr>
            <p14:xfrm>
              <a:off x="597462" y="5193817"/>
              <a:ext cx="756000" cy="763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9755B06-E518-4514-BFC6-1C24FD9DB89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79462" y="5157817"/>
                <a:ext cx="79164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2C04665-7AF6-4A2F-A343-F00BD64939AB}"/>
                  </a:ext>
                </a:extLst>
              </p14:cNvPr>
              <p14:cNvContentPartPr/>
              <p14:nvPr/>
            </p14:nvContentPartPr>
            <p14:xfrm>
              <a:off x="1651902" y="5169337"/>
              <a:ext cx="86760" cy="6771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2C04665-7AF6-4A2F-A343-F00BD64939A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633902" y="5133697"/>
                <a:ext cx="12240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F2D7B8F-1327-4C63-9717-F0E34F2802D1}"/>
                  </a:ext>
                </a:extLst>
              </p14:cNvPr>
              <p14:cNvContentPartPr/>
              <p14:nvPr/>
            </p14:nvContentPartPr>
            <p14:xfrm>
              <a:off x="1907862" y="5046577"/>
              <a:ext cx="272880" cy="536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F2D7B8F-1327-4C63-9717-F0E34F2802D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89862" y="5010577"/>
                <a:ext cx="30852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F46F699-08B6-4EFE-AA90-010C100B2CCA}"/>
                  </a:ext>
                </a:extLst>
              </p14:cNvPr>
              <p14:cNvContentPartPr/>
              <p14:nvPr/>
            </p14:nvContentPartPr>
            <p14:xfrm>
              <a:off x="1749102" y="5313697"/>
              <a:ext cx="278280" cy="1288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F46F699-08B6-4EFE-AA90-010C100B2CC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731462" y="5277697"/>
                <a:ext cx="3139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9766350-B85E-4467-A929-041B29AE6366}"/>
                  </a:ext>
                </a:extLst>
              </p14:cNvPr>
              <p14:cNvContentPartPr/>
              <p14:nvPr/>
            </p14:nvContentPartPr>
            <p14:xfrm>
              <a:off x="2215302" y="4888177"/>
              <a:ext cx="314640" cy="1147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9766350-B85E-4467-A929-041B29AE636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197662" y="4852177"/>
                <a:ext cx="350280" cy="12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D61FD09-C3DF-451B-8404-2355C9A88D58}"/>
                  </a:ext>
                </a:extLst>
              </p14:cNvPr>
              <p14:cNvContentPartPr/>
              <p14:nvPr/>
            </p14:nvContentPartPr>
            <p14:xfrm>
              <a:off x="2065902" y="4824817"/>
              <a:ext cx="555480" cy="1313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D61FD09-C3DF-451B-8404-2355C9A88D5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048262" y="4788817"/>
                <a:ext cx="591120" cy="13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44255B4-4D9F-4A21-8155-BFF8CC108FAF}"/>
                  </a:ext>
                </a:extLst>
              </p14:cNvPr>
              <p14:cNvContentPartPr/>
              <p14:nvPr/>
            </p14:nvContentPartPr>
            <p14:xfrm>
              <a:off x="1565502" y="5081857"/>
              <a:ext cx="331200" cy="1136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44255B4-4D9F-4A21-8155-BFF8CC108FA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547502" y="5045857"/>
                <a:ext cx="366840" cy="12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3C4AAAF-4CA0-4B0E-9728-417B0F22BE44}"/>
                  </a:ext>
                </a:extLst>
              </p14:cNvPr>
              <p14:cNvContentPartPr/>
              <p14:nvPr/>
            </p14:nvContentPartPr>
            <p14:xfrm>
              <a:off x="2918742" y="5586577"/>
              <a:ext cx="473760" cy="119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3C4AAAF-4CA0-4B0E-9728-417B0F22BE4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00742" y="5550937"/>
                <a:ext cx="5094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8803E9B-D1C4-4B3A-B398-9E984F2C7EBA}"/>
                  </a:ext>
                </a:extLst>
              </p14:cNvPr>
              <p14:cNvContentPartPr/>
              <p14:nvPr/>
            </p14:nvContentPartPr>
            <p14:xfrm>
              <a:off x="3015222" y="5715457"/>
              <a:ext cx="516960" cy="131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8803E9B-D1C4-4B3A-B398-9E984F2C7EB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997582" y="5679457"/>
                <a:ext cx="5526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C81D601-BB8A-4740-BBFE-C6260FB32093}"/>
                  </a:ext>
                </a:extLst>
              </p14:cNvPr>
              <p14:cNvContentPartPr/>
              <p14:nvPr/>
            </p14:nvContentPartPr>
            <p14:xfrm>
              <a:off x="4360182" y="4901857"/>
              <a:ext cx="9720" cy="77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C81D601-BB8A-4740-BBFE-C6260FB3209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342182" y="4865857"/>
                <a:ext cx="453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FC7D797-6A68-40C2-9F7E-11CB547A2605}"/>
                  </a:ext>
                </a:extLst>
              </p14:cNvPr>
              <p14:cNvContentPartPr/>
              <p14:nvPr/>
            </p14:nvContentPartPr>
            <p14:xfrm>
              <a:off x="4193502" y="5210377"/>
              <a:ext cx="488520" cy="2322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FC7D797-6A68-40C2-9F7E-11CB547A260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75862" y="5174737"/>
                <a:ext cx="5241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90F4BC6-BA21-4E7B-A067-BBA1A486A214}"/>
                  </a:ext>
                </a:extLst>
              </p14:cNvPr>
              <p14:cNvContentPartPr/>
              <p14:nvPr/>
            </p14:nvContentPartPr>
            <p14:xfrm>
              <a:off x="4290342" y="5505937"/>
              <a:ext cx="621720" cy="603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90F4BC6-BA21-4E7B-A067-BBA1A486A21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272702" y="5470297"/>
                <a:ext cx="65736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41493DB-C3EC-441D-8999-FDA721533950}"/>
                  </a:ext>
                </a:extLst>
              </p14:cNvPr>
              <p14:cNvContentPartPr/>
              <p14:nvPr/>
            </p14:nvContentPartPr>
            <p14:xfrm>
              <a:off x="4344342" y="4896817"/>
              <a:ext cx="37440" cy="279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41493DB-C3EC-441D-8999-FDA72153395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326342" y="4861177"/>
                <a:ext cx="7308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E1B3E8B-21EB-4A1A-9654-A6361AD7A5F7}"/>
                  </a:ext>
                </a:extLst>
              </p14:cNvPr>
              <p14:cNvContentPartPr/>
              <p14:nvPr/>
            </p14:nvContentPartPr>
            <p14:xfrm>
              <a:off x="5398422" y="5072137"/>
              <a:ext cx="441720" cy="168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E1B3E8B-21EB-4A1A-9654-A6361AD7A5F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380422" y="5036137"/>
                <a:ext cx="4773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73DCED9-635D-4EAE-8EA1-8B5ED44C6C83}"/>
                  </a:ext>
                </a:extLst>
              </p14:cNvPr>
              <p14:cNvContentPartPr/>
              <p14:nvPr/>
            </p14:nvContentPartPr>
            <p14:xfrm>
              <a:off x="5521182" y="4985017"/>
              <a:ext cx="189720" cy="387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73DCED9-635D-4EAE-8EA1-8B5ED44C6C8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503542" y="4949017"/>
                <a:ext cx="225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E6EB1A9-EE24-455F-8D13-16EC0F84A828}"/>
                  </a:ext>
                </a:extLst>
              </p14:cNvPr>
              <p14:cNvContentPartPr/>
              <p14:nvPr/>
            </p14:nvContentPartPr>
            <p14:xfrm>
              <a:off x="6321462" y="4591537"/>
              <a:ext cx="55440" cy="2178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E6EB1A9-EE24-455F-8D13-16EC0F84A82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303462" y="4555897"/>
                <a:ext cx="910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169A804-2A33-4A68-B578-B83762B0E4CB}"/>
                  </a:ext>
                </a:extLst>
              </p14:cNvPr>
              <p14:cNvContentPartPr/>
              <p14:nvPr/>
            </p14:nvContentPartPr>
            <p14:xfrm>
              <a:off x="6163062" y="4906897"/>
              <a:ext cx="568080" cy="174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169A804-2A33-4A68-B578-B83762B0E4C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145062" y="4871257"/>
                <a:ext cx="6037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F51FE03-159C-4451-9943-928BBA91C56B}"/>
                  </a:ext>
                </a:extLst>
              </p14:cNvPr>
              <p14:cNvContentPartPr/>
              <p14:nvPr/>
            </p14:nvContentPartPr>
            <p14:xfrm>
              <a:off x="6224622" y="5194177"/>
              <a:ext cx="555480" cy="3571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F51FE03-159C-4451-9943-928BBA91C56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206982" y="5158177"/>
                <a:ext cx="59112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2B62283-E334-4CA4-8924-CD6B04B8CF9F}"/>
                  </a:ext>
                </a:extLst>
              </p14:cNvPr>
              <p14:cNvContentPartPr/>
              <p14:nvPr/>
            </p14:nvContentPartPr>
            <p14:xfrm>
              <a:off x="6978462" y="4766137"/>
              <a:ext cx="910080" cy="3632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2B62283-E334-4CA4-8924-CD6B04B8CF9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960462" y="4730497"/>
                <a:ext cx="9457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E0ABCE0-6B9D-4B03-864E-296A3E93449D}"/>
                  </a:ext>
                </a:extLst>
              </p14:cNvPr>
              <p14:cNvContentPartPr/>
              <p14:nvPr/>
            </p14:nvContentPartPr>
            <p14:xfrm>
              <a:off x="7990782" y="4578937"/>
              <a:ext cx="332640" cy="366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E0ABCE0-6B9D-4B03-864E-296A3E93449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972782" y="4542937"/>
                <a:ext cx="3682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A0D36E2-5177-49C6-8D5D-22D2378985BF}"/>
                  </a:ext>
                </a:extLst>
              </p14:cNvPr>
              <p14:cNvContentPartPr/>
              <p14:nvPr/>
            </p14:nvContentPartPr>
            <p14:xfrm>
              <a:off x="8706102" y="4229017"/>
              <a:ext cx="635400" cy="6073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A0D36E2-5177-49C6-8D5D-22D2378985B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688462" y="4193377"/>
                <a:ext cx="67104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F67F5A7-43FC-4E63-A77B-1611ACA99EE4}"/>
                  </a:ext>
                </a:extLst>
              </p14:cNvPr>
              <p14:cNvContentPartPr/>
              <p14:nvPr/>
            </p14:nvContentPartPr>
            <p14:xfrm>
              <a:off x="9504222" y="3944257"/>
              <a:ext cx="172080" cy="6112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F67F5A7-43FC-4E63-A77B-1611ACA99EE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486582" y="3908257"/>
                <a:ext cx="20772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0EA0F7C-2685-4FBD-8400-B0AF95AFE53B}"/>
                  </a:ext>
                </a:extLst>
              </p14:cNvPr>
              <p14:cNvContentPartPr/>
              <p14:nvPr/>
            </p14:nvContentPartPr>
            <p14:xfrm>
              <a:off x="6382662" y="414097"/>
              <a:ext cx="1809000" cy="5882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0EA0F7C-2685-4FBD-8400-B0AF95AFE53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364662" y="378457"/>
                <a:ext cx="184464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553F2E2-B164-45C8-8904-3DA2CA1F34A2}"/>
                  </a:ext>
                </a:extLst>
              </p14:cNvPr>
              <p14:cNvContentPartPr/>
              <p14:nvPr/>
            </p14:nvContentPartPr>
            <p14:xfrm>
              <a:off x="9714102" y="4072417"/>
              <a:ext cx="300600" cy="381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553F2E2-B164-45C8-8904-3DA2CA1F34A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696462" y="4036417"/>
                <a:ext cx="33624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3380689-4352-43DF-A5DD-52988D409FB8}"/>
                  </a:ext>
                </a:extLst>
              </p14:cNvPr>
              <p14:cNvContentPartPr/>
              <p14:nvPr/>
            </p14:nvContentPartPr>
            <p14:xfrm>
              <a:off x="10199742" y="4000057"/>
              <a:ext cx="351000" cy="566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3380689-4352-43DF-A5DD-52988D409FB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181742" y="3964057"/>
                <a:ext cx="38664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A25BCFA-3885-4BAC-AEF7-4DB86C49D4EA}"/>
                  </a:ext>
                </a:extLst>
              </p14:cNvPr>
              <p14:cNvContentPartPr/>
              <p14:nvPr/>
            </p14:nvContentPartPr>
            <p14:xfrm>
              <a:off x="10049262" y="3850297"/>
              <a:ext cx="263160" cy="123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A25BCFA-3885-4BAC-AEF7-4DB86C49D4E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031262" y="3814657"/>
                <a:ext cx="2988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4A69BF1-2AE2-48F5-ACAD-6DC76482780E}"/>
                  </a:ext>
                </a:extLst>
              </p14:cNvPr>
              <p14:cNvContentPartPr/>
              <p14:nvPr/>
            </p14:nvContentPartPr>
            <p14:xfrm>
              <a:off x="10506462" y="3559417"/>
              <a:ext cx="397800" cy="669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4A69BF1-2AE2-48F5-ACAD-6DC76482780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488822" y="3523777"/>
                <a:ext cx="433440" cy="7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C05E5D5-B7F0-4EB8-A6D4-2E7D1A75550E}"/>
                  </a:ext>
                </a:extLst>
              </p14:cNvPr>
              <p14:cNvContentPartPr/>
              <p14:nvPr/>
            </p14:nvContentPartPr>
            <p14:xfrm>
              <a:off x="10629582" y="3878017"/>
              <a:ext cx="156960" cy="525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C05E5D5-B7F0-4EB8-A6D4-2E7D1A75550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611582" y="3842017"/>
                <a:ext cx="1926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C2DDE0F-FA93-4609-A63B-22C77800A8D7}"/>
                  </a:ext>
                </a:extLst>
              </p14:cNvPr>
              <p14:cNvContentPartPr/>
              <p14:nvPr/>
            </p14:nvContentPartPr>
            <p14:xfrm>
              <a:off x="10603302" y="3388777"/>
              <a:ext cx="617760" cy="8917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C2DDE0F-FA93-4609-A63B-22C77800A8D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85302" y="3352777"/>
                <a:ext cx="653400" cy="9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B3A13C4-5DDC-432D-8FF8-77C0C5BABF91}"/>
                  </a:ext>
                </a:extLst>
              </p14:cNvPr>
              <p14:cNvContentPartPr/>
              <p14:nvPr/>
            </p14:nvContentPartPr>
            <p14:xfrm>
              <a:off x="4000182" y="6417457"/>
              <a:ext cx="487080" cy="1944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B3A13C4-5DDC-432D-8FF8-77C0C5BABF9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982542" y="6381817"/>
                <a:ext cx="5227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C808A02-2748-42DC-9145-340CD1ACED7A}"/>
                  </a:ext>
                </a:extLst>
              </p14:cNvPr>
              <p14:cNvContentPartPr/>
              <p14:nvPr/>
            </p14:nvContentPartPr>
            <p14:xfrm>
              <a:off x="4263702" y="6630577"/>
              <a:ext cx="230040" cy="20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C808A02-2748-42DC-9145-340CD1ACED7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246062" y="6594577"/>
                <a:ext cx="2656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484A6C9-F5E8-41AE-B0C7-A85B8FCADB81}"/>
                  </a:ext>
                </a:extLst>
              </p14:cNvPr>
              <p14:cNvContentPartPr/>
              <p14:nvPr/>
            </p14:nvContentPartPr>
            <p14:xfrm>
              <a:off x="5169822" y="5908057"/>
              <a:ext cx="144720" cy="2674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484A6C9-F5E8-41AE-B0C7-A85B8FCADB8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151822" y="5872417"/>
                <a:ext cx="1803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B2729D3-B503-42CD-A157-9DABA4967ECF}"/>
                  </a:ext>
                </a:extLst>
              </p14:cNvPr>
              <p14:cNvContentPartPr/>
              <p14:nvPr/>
            </p14:nvContentPartPr>
            <p14:xfrm>
              <a:off x="5037702" y="6340057"/>
              <a:ext cx="508320" cy="1659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B2729D3-B503-42CD-A157-9DABA4967EC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020062" y="6304417"/>
                <a:ext cx="5439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3D21561-5368-4EE9-B921-B89A01B6A02E}"/>
                  </a:ext>
                </a:extLst>
              </p14:cNvPr>
              <p14:cNvContentPartPr/>
              <p14:nvPr/>
            </p14:nvContentPartPr>
            <p14:xfrm>
              <a:off x="5318862" y="6585217"/>
              <a:ext cx="330480" cy="235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3D21561-5368-4EE9-B921-B89A01B6A02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300862" y="6549577"/>
                <a:ext cx="3661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94A51A0-FF92-4D13-AEC1-321B833501CB}"/>
                  </a:ext>
                </a:extLst>
              </p14:cNvPr>
              <p14:cNvContentPartPr/>
              <p14:nvPr/>
            </p14:nvContentPartPr>
            <p14:xfrm>
              <a:off x="6197982" y="6241057"/>
              <a:ext cx="356040" cy="554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94A51A0-FF92-4D13-AEC1-321B833501C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80342" y="6205057"/>
                <a:ext cx="39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B34BAA4-547E-4D89-974F-0ED998C50F9E}"/>
                  </a:ext>
                </a:extLst>
              </p14:cNvPr>
              <p14:cNvContentPartPr/>
              <p14:nvPr/>
            </p14:nvContentPartPr>
            <p14:xfrm>
              <a:off x="6197982" y="6145297"/>
              <a:ext cx="227520" cy="300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B34BAA4-547E-4D89-974F-0ED998C50F9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180342" y="6109657"/>
                <a:ext cx="2631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87D3710-7DC3-4EED-955E-572F07B4915E}"/>
                  </a:ext>
                </a:extLst>
              </p14:cNvPr>
              <p14:cNvContentPartPr/>
              <p14:nvPr/>
            </p14:nvContentPartPr>
            <p14:xfrm>
              <a:off x="6813582" y="5864137"/>
              <a:ext cx="86400" cy="990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87D3710-7DC3-4EED-955E-572F07B4915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795582" y="5828497"/>
                <a:ext cx="1220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0994C08-7A5B-46D7-A585-88C1AEEFDEBD}"/>
                  </a:ext>
                </a:extLst>
              </p14:cNvPr>
              <p14:cNvContentPartPr/>
              <p14:nvPr/>
            </p14:nvContentPartPr>
            <p14:xfrm>
              <a:off x="6778662" y="6134137"/>
              <a:ext cx="403920" cy="1609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0994C08-7A5B-46D7-A585-88C1AEEFDEB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761022" y="6098497"/>
                <a:ext cx="4395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18778E6-B057-4669-8179-FBABF7F293DF}"/>
                  </a:ext>
                </a:extLst>
              </p14:cNvPr>
              <p14:cNvContentPartPr/>
              <p14:nvPr/>
            </p14:nvContentPartPr>
            <p14:xfrm>
              <a:off x="6840222" y="6390457"/>
              <a:ext cx="430200" cy="2455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18778E6-B057-4669-8179-FBABF7F293D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822222" y="6354457"/>
                <a:ext cx="4658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7484881-53A3-474F-977A-ED88C15D8FBD}"/>
                  </a:ext>
                </a:extLst>
              </p14:cNvPr>
              <p14:cNvContentPartPr/>
              <p14:nvPr/>
            </p14:nvContentPartPr>
            <p14:xfrm>
              <a:off x="7586862" y="5798617"/>
              <a:ext cx="929520" cy="4381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7484881-53A3-474F-977A-ED88C15D8FB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568862" y="5762617"/>
                <a:ext cx="96516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0012C71-A036-4677-A432-E343E4A96A69}"/>
                  </a:ext>
                </a:extLst>
              </p14:cNvPr>
              <p14:cNvContentPartPr/>
              <p14:nvPr/>
            </p14:nvContentPartPr>
            <p14:xfrm>
              <a:off x="8456982" y="5687737"/>
              <a:ext cx="298440" cy="4064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0012C71-A036-4677-A432-E343E4A96A6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439342" y="5652097"/>
                <a:ext cx="3340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F6C527A-AC6D-4E88-8AE1-EA5712767712}"/>
                  </a:ext>
                </a:extLst>
              </p14:cNvPr>
              <p14:cNvContentPartPr/>
              <p14:nvPr/>
            </p14:nvContentPartPr>
            <p14:xfrm>
              <a:off x="9072582" y="5186977"/>
              <a:ext cx="293400" cy="6883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F6C527A-AC6D-4E88-8AE1-EA571276771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054942" y="5151337"/>
                <a:ext cx="32904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0528A58-F578-477F-8A33-100A7670E450}"/>
                  </a:ext>
                </a:extLst>
              </p14:cNvPr>
              <p14:cNvContentPartPr/>
              <p14:nvPr/>
            </p14:nvContentPartPr>
            <p14:xfrm>
              <a:off x="9416382" y="5169337"/>
              <a:ext cx="699480" cy="6012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0528A58-F578-477F-8A33-100A7670E45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398382" y="5133697"/>
                <a:ext cx="73512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17FA6B6-8089-4BE7-A55C-C3EA9FDFDCA8}"/>
                  </a:ext>
                </a:extLst>
              </p14:cNvPr>
              <p14:cNvContentPartPr/>
              <p14:nvPr/>
            </p14:nvContentPartPr>
            <p14:xfrm>
              <a:off x="10211622" y="5223337"/>
              <a:ext cx="429840" cy="549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17FA6B6-8089-4BE7-A55C-C3EA9FDFDCA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193982" y="5187337"/>
                <a:ext cx="46548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58C7D6D-A8C1-4278-BE45-F380A26C55B4}"/>
                  </a:ext>
                </a:extLst>
              </p14:cNvPr>
              <p14:cNvContentPartPr/>
              <p14:nvPr/>
            </p14:nvContentPartPr>
            <p14:xfrm>
              <a:off x="10075542" y="5103817"/>
              <a:ext cx="519480" cy="189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58C7D6D-A8C1-4278-BE45-F380A26C55B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057542" y="5067817"/>
                <a:ext cx="5551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B7B4483-E7B3-42B0-B271-76A02DBC3D3C}"/>
                  </a:ext>
                </a:extLst>
              </p14:cNvPr>
              <p14:cNvContentPartPr/>
              <p14:nvPr/>
            </p14:nvContentPartPr>
            <p14:xfrm>
              <a:off x="10686462" y="4830577"/>
              <a:ext cx="538560" cy="430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B7B4483-E7B3-42B0-B271-76A02DBC3D3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668462" y="4794577"/>
                <a:ext cx="57420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06C17D5-42B6-4219-A9EA-D4994F513F00}"/>
                  </a:ext>
                </a:extLst>
              </p14:cNvPr>
              <p14:cNvContentPartPr/>
              <p14:nvPr/>
            </p14:nvContentPartPr>
            <p14:xfrm>
              <a:off x="10603302" y="4965937"/>
              <a:ext cx="275040" cy="723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06C17D5-42B6-4219-A9EA-D4994F513F0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585302" y="4930297"/>
                <a:ext cx="310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5DEC76A-A410-4F77-BF48-702DE70ACF3B}"/>
                  </a:ext>
                </a:extLst>
              </p14:cNvPr>
              <p14:cNvContentPartPr/>
              <p14:nvPr/>
            </p14:nvContentPartPr>
            <p14:xfrm>
              <a:off x="10919742" y="4598017"/>
              <a:ext cx="480960" cy="8571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5DEC76A-A410-4F77-BF48-702DE70ACF3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901742" y="4562377"/>
                <a:ext cx="516600" cy="9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05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B3A13C4-5DDC-432D-8FF8-77C0C5BABF91}"/>
                  </a:ext>
                </a:extLst>
              </p14:cNvPr>
              <p14:cNvContentPartPr/>
              <p14:nvPr/>
            </p14:nvContentPartPr>
            <p14:xfrm>
              <a:off x="2188966" y="1819440"/>
              <a:ext cx="487080" cy="1944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B3A13C4-5DDC-432D-8FF8-77C0C5BABF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1326" y="1783800"/>
                <a:ext cx="5227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C808A02-2748-42DC-9145-340CD1ACED7A}"/>
                  </a:ext>
                </a:extLst>
              </p14:cNvPr>
              <p14:cNvContentPartPr/>
              <p14:nvPr/>
            </p14:nvContentPartPr>
            <p14:xfrm>
              <a:off x="2452486" y="2032560"/>
              <a:ext cx="230040" cy="20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C808A02-2748-42DC-9145-340CD1ACED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4846" y="1996560"/>
                <a:ext cx="2656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484A6C9-F5E8-41AE-B0C7-A85B8FCADB81}"/>
                  </a:ext>
                </a:extLst>
              </p14:cNvPr>
              <p14:cNvContentPartPr/>
              <p14:nvPr/>
            </p14:nvContentPartPr>
            <p14:xfrm>
              <a:off x="3358606" y="1310040"/>
              <a:ext cx="144720" cy="2674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484A6C9-F5E8-41AE-B0C7-A85B8FCADB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0606" y="1274400"/>
                <a:ext cx="1803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B2729D3-B503-42CD-A157-9DABA4967ECF}"/>
                  </a:ext>
                </a:extLst>
              </p14:cNvPr>
              <p14:cNvContentPartPr/>
              <p14:nvPr/>
            </p14:nvContentPartPr>
            <p14:xfrm>
              <a:off x="3226486" y="1742040"/>
              <a:ext cx="508320" cy="1659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B2729D3-B503-42CD-A157-9DABA4967E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08846" y="1706400"/>
                <a:ext cx="5439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3D21561-5368-4EE9-B921-B89A01B6A02E}"/>
                  </a:ext>
                </a:extLst>
              </p14:cNvPr>
              <p14:cNvContentPartPr/>
              <p14:nvPr/>
            </p14:nvContentPartPr>
            <p14:xfrm>
              <a:off x="3507646" y="1987200"/>
              <a:ext cx="330480" cy="235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3D21561-5368-4EE9-B921-B89A01B6A0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9646" y="1951560"/>
                <a:ext cx="3661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94A51A0-FF92-4D13-AEC1-321B833501CB}"/>
                  </a:ext>
                </a:extLst>
              </p14:cNvPr>
              <p14:cNvContentPartPr/>
              <p14:nvPr/>
            </p14:nvContentPartPr>
            <p14:xfrm>
              <a:off x="4386766" y="1643040"/>
              <a:ext cx="356040" cy="554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94A51A0-FF92-4D13-AEC1-321B833501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69126" y="1607040"/>
                <a:ext cx="39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B34BAA4-547E-4D89-974F-0ED998C50F9E}"/>
                  </a:ext>
                </a:extLst>
              </p14:cNvPr>
              <p14:cNvContentPartPr/>
              <p14:nvPr/>
            </p14:nvContentPartPr>
            <p14:xfrm>
              <a:off x="4386766" y="1547280"/>
              <a:ext cx="227520" cy="300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B34BAA4-547E-4D89-974F-0ED998C50F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69126" y="1511640"/>
                <a:ext cx="2631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87D3710-7DC3-4EED-955E-572F07B4915E}"/>
                  </a:ext>
                </a:extLst>
              </p14:cNvPr>
              <p14:cNvContentPartPr/>
              <p14:nvPr/>
            </p14:nvContentPartPr>
            <p14:xfrm>
              <a:off x="5002366" y="1266120"/>
              <a:ext cx="86400" cy="990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87D3710-7DC3-4EED-955E-572F07B491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84366" y="1230480"/>
                <a:ext cx="1220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0994C08-7A5B-46D7-A585-88C1AEEFDEBD}"/>
                  </a:ext>
                </a:extLst>
              </p14:cNvPr>
              <p14:cNvContentPartPr/>
              <p14:nvPr/>
            </p14:nvContentPartPr>
            <p14:xfrm>
              <a:off x="4967446" y="1536120"/>
              <a:ext cx="403920" cy="1609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0994C08-7A5B-46D7-A585-88C1AEEFDE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49806" y="1500480"/>
                <a:ext cx="4395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18778E6-B057-4669-8179-FBABF7F293DF}"/>
                  </a:ext>
                </a:extLst>
              </p14:cNvPr>
              <p14:cNvContentPartPr/>
              <p14:nvPr/>
            </p14:nvContentPartPr>
            <p14:xfrm>
              <a:off x="5029006" y="1792440"/>
              <a:ext cx="430200" cy="2455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18778E6-B057-4669-8179-FBABF7F293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11006" y="1756440"/>
                <a:ext cx="4658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7484881-53A3-474F-977A-ED88C15D8FBD}"/>
                  </a:ext>
                </a:extLst>
              </p14:cNvPr>
              <p14:cNvContentPartPr/>
              <p14:nvPr/>
            </p14:nvContentPartPr>
            <p14:xfrm>
              <a:off x="5775646" y="1200600"/>
              <a:ext cx="929520" cy="4381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7484881-53A3-474F-977A-ED88C15D8F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7646" y="1164600"/>
                <a:ext cx="96516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0012C71-A036-4677-A432-E343E4A96A69}"/>
                  </a:ext>
                </a:extLst>
              </p14:cNvPr>
              <p14:cNvContentPartPr/>
              <p14:nvPr/>
            </p14:nvContentPartPr>
            <p14:xfrm>
              <a:off x="6645766" y="1089720"/>
              <a:ext cx="298440" cy="4064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0012C71-A036-4677-A432-E343E4A96A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28126" y="1054080"/>
                <a:ext cx="3340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F6C527A-AC6D-4E88-8AE1-EA5712767712}"/>
                  </a:ext>
                </a:extLst>
              </p14:cNvPr>
              <p14:cNvContentPartPr/>
              <p14:nvPr/>
            </p14:nvContentPartPr>
            <p14:xfrm>
              <a:off x="7261366" y="588960"/>
              <a:ext cx="293400" cy="6883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F6C527A-AC6D-4E88-8AE1-EA57127677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43726" y="553320"/>
                <a:ext cx="32904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0528A58-F578-477F-8A33-100A7670E450}"/>
                  </a:ext>
                </a:extLst>
              </p14:cNvPr>
              <p14:cNvContentPartPr/>
              <p14:nvPr/>
            </p14:nvContentPartPr>
            <p14:xfrm>
              <a:off x="7605166" y="571320"/>
              <a:ext cx="699480" cy="6012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0528A58-F578-477F-8A33-100A7670E4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87166" y="535680"/>
                <a:ext cx="73512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17FA6B6-8089-4BE7-A55C-C3EA9FDFDCA8}"/>
                  </a:ext>
                </a:extLst>
              </p14:cNvPr>
              <p14:cNvContentPartPr/>
              <p14:nvPr/>
            </p14:nvContentPartPr>
            <p14:xfrm>
              <a:off x="8400406" y="625320"/>
              <a:ext cx="429840" cy="549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17FA6B6-8089-4BE7-A55C-C3EA9FDFDC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82766" y="589320"/>
                <a:ext cx="46548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58C7D6D-A8C1-4278-BE45-F380A26C55B4}"/>
                  </a:ext>
                </a:extLst>
              </p14:cNvPr>
              <p14:cNvContentPartPr/>
              <p14:nvPr/>
            </p14:nvContentPartPr>
            <p14:xfrm>
              <a:off x="8264326" y="505800"/>
              <a:ext cx="519480" cy="189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58C7D6D-A8C1-4278-BE45-F380A26C55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46326" y="469800"/>
                <a:ext cx="5551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B7B4483-E7B3-42B0-B271-76A02DBC3D3C}"/>
                  </a:ext>
                </a:extLst>
              </p14:cNvPr>
              <p14:cNvContentPartPr/>
              <p14:nvPr/>
            </p14:nvContentPartPr>
            <p14:xfrm>
              <a:off x="8875246" y="232560"/>
              <a:ext cx="538560" cy="430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B7B4483-E7B3-42B0-B271-76A02DBC3D3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57246" y="196560"/>
                <a:ext cx="57420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06C17D5-42B6-4219-A9EA-D4994F513F00}"/>
                  </a:ext>
                </a:extLst>
              </p14:cNvPr>
              <p14:cNvContentPartPr/>
              <p14:nvPr/>
            </p14:nvContentPartPr>
            <p14:xfrm>
              <a:off x="8792086" y="367920"/>
              <a:ext cx="275040" cy="723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06C17D5-42B6-4219-A9EA-D4994F513F0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74086" y="332280"/>
                <a:ext cx="310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5DEC76A-A410-4F77-BF48-702DE70ACF3B}"/>
                  </a:ext>
                </a:extLst>
              </p14:cNvPr>
              <p14:cNvContentPartPr/>
              <p14:nvPr/>
            </p14:nvContentPartPr>
            <p14:xfrm>
              <a:off x="9108526" y="0"/>
              <a:ext cx="480960" cy="8571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5DEC76A-A410-4F77-BF48-702DE70ACF3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90526" y="-35640"/>
                <a:ext cx="51660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93CA34-E257-4A35-97AA-C11FD8D266E3}"/>
                  </a:ext>
                </a:extLst>
              </p14:cNvPr>
              <p14:cNvContentPartPr/>
              <p14:nvPr/>
            </p14:nvContentPartPr>
            <p14:xfrm>
              <a:off x="360582" y="1908457"/>
              <a:ext cx="259560" cy="54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93CA34-E257-4A35-97AA-C11FD8D266E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2942" y="1872457"/>
                <a:ext cx="29520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2D7D02-63A6-41C0-A91E-72D83650BA7A}"/>
                  </a:ext>
                </a:extLst>
              </p14:cNvPr>
              <p14:cNvContentPartPr/>
              <p14:nvPr/>
            </p14:nvContentPartPr>
            <p14:xfrm>
              <a:off x="940902" y="1580137"/>
              <a:ext cx="167040" cy="76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2D7D02-63A6-41C0-A91E-72D83650BA7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2902" y="1544497"/>
                <a:ext cx="202680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7E6C20-6245-46FB-A3EB-896323B39F4B}"/>
                  </a:ext>
                </a:extLst>
              </p14:cNvPr>
              <p14:cNvContentPartPr/>
              <p14:nvPr/>
            </p14:nvContentPartPr>
            <p14:xfrm>
              <a:off x="1195062" y="1608577"/>
              <a:ext cx="60480" cy="38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7E6C20-6245-46FB-A3EB-896323B39F4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7422" y="1572937"/>
                <a:ext cx="961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0E23881-131C-4E65-AAC7-8E9C2600C2AD}"/>
                  </a:ext>
                </a:extLst>
              </p14:cNvPr>
              <p14:cNvContentPartPr/>
              <p14:nvPr/>
            </p14:nvContentPartPr>
            <p14:xfrm>
              <a:off x="1037022" y="1688857"/>
              <a:ext cx="363240" cy="175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0E23881-131C-4E65-AAC7-8E9C2600C2A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9382" y="1652857"/>
                <a:ext cx="3988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5A4478-89F4-447F-B44C-29E85D8B1228}"/>
                  </a:ext>
                </a:extLst>
              </p14:cNvPr>
              <p14:cNvContentPartPr/>
              <p14:nvPr/>
            </p14:nvContentPartPr>
            <p14:xfrm>
              <a:off x="1424022" y="1444777"/>
              <a:ext cx="177120" cy="780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5A4478-89F4-447F-B44C-29E85D8B122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06022" y="1408777"/>
                <a:ext cx="21276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2CAD92-1634-470F-A86F-D2302D5C1CA7}"/>
                  </a:ext>
                </a:extLst>
              </p14:cNvPr>
              <p14:cNvContentPartPr/>
              <p14:nvPr/>
            </p14:nvContentPartPr>
            <p14:xfrm>
              <a:off x="1054662" y="2352337"/>
              <a:ext cx="74880" cy="30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2CAD92-1634-470F-A86F-D2302D5C1CA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7022" y="2316337"/>
                <a:ext cx="1105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57AAE5A-3EF5-4EC0-95E7-E628DA9A50A8}"/>
                  </a:ext>
                </a:extLst>
              </p14:cNvPr>
              <p14:cNvContentPartPr/>
              <p14:nvPr/>
            </p14:nvContentPartPr>
            <p14:xfrm>
              <a:off x="816702" y="2984137"/>
              <a:ext cx="451440" cy="434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57AAE5A-3EF5-4EC0-95E7-E628DA9A50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8702" y="2948137"/>
                <a:ext cx="48708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FFB2B92-A8A7-4F82-8D7F-2584633CA22B}"/>
                  </a:ext>
                </a:extLst>
              </p14:cNvPr>
              <p14:cNvContentPartPr/>
              <p14:nvPr/>
            </p14:nvContentPartPr>
            <p14:xfrm>
              <a:off x="1389102" y="2875057"/>
              <a:ext cx="225360" cy="558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FFB2B92-A8A7-4F82-8D7F-2584633CA22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71102" y="2839057"/>
                <a:ext cx="26100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83C5BEF-B702-4358-BAE0-F48FDFB03675}"/>
                  </a:ext>
                </a:extLst>
              </p14:cNvPr>
              <p14:cNvContentPartPr/>
              <p14:nvPr/>
            </p14:nvContentPartPr>
            <p14:xfrm>
              <a:off x="1398822" y="3056137"/>
              <a:ext cx="76320" cy="39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83C5BEF-B702-4358-BAE0-F48FDFB0367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80822" y="3020137"/>
                <a:ext cx="1119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FF30DD4-C44B-408F-A3C4-8D2D5A5CE042}"/>
                  </a:ext>
                </a:extLst>
              </p14:cNvPr>
              <p14:cNvContentPartPr/>
              <p14:nvPr/>
            </p14:nvContentPartPr>
            <p14:xfrm>
              <a:off x="2012982" y="2999977"/>
              <a:ext cx="160920" cy="51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FF30DD4-C44B-408F-A3C4-8D2D5A5CE04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95342" y="2964337"/>
                <a:ext cx="1965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E98FE6B-7DF3-41DA-85E5-4449DFC0DC9C}"/>
                  </a:ext>
                </a:extLst>
              </p14:cNvPr>
              <p14:cNvContentPartPr/>
              <p14:nvPr/>
            </p14:nvContentPartPr>
            <p14:xfrm>
              <a:off x="2083542" y="3164137"/>
              <a:ext cx="104760" cy="45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E98FE6B-7DF3-41DA-85E5-4449DFC0DC9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65542" y="3128497"/>
                <a:ext cx="1404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765002C-DD94-4691-9BDD-E4FFE9427B63}"/>
                  </a:ext>
                </a:extLst>
              </p14:cNvPr>
              <p14:cNvContentPartPr/>
              <p14:nvPr/>
            </p14:nvContentPartPr>
            <p14:xfrm>
              <a:off x="2900742" y="2690017"/>
              <a:ext cx="328320" cy="257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765002C-DD94-4691-9BDD-E4FFE9427B6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82742" y="2654377"/>
                <a:ext cx="3639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8CB1D3A-E378-4E18-A36C-C72663A60533}"/>
                  </a:ext>
                </a:extLst>
              </p14:cNvPr>
              <p14:cNvContentPartPr/>
              <p14:nvPr/>
            </p14:nvContentPartPr>
            <p14:xfrm>
              <a:off x="3463782" y="2637097"/>
              <a:ext cx="282960" cy="244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8CB1D3A-E378-4E18-A36C-C72663A6053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46142" y="2601457"/>
                <a:ext cx="3186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6095BDF-E22F-4148-B482-98BE83F713D4}"/>
                  </a:ext>
                </a:extLst>
              </p14:cNvPr>
              <p14:cNvContentPartPr/>
              <p14:nvPr/>
            </p14:nvContentPartPr>
            <p14:xfrm>
              <a:off x="3296742" y="2502097"/>
              <a:ext cx="353880" cy="188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6095BDF-E22F-4148-B482-98BE83F713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79102" y="2466457"/>
                <a:ext cx="3895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83AE935-619F-4459-96B1-FAD61B327832}"/>
                  </a:ext>
                </a:extLst>
              </p14:cNvPr>
              <p14:cNvContentPartPr/>
              <p14:nvPr/>
            </p14:nvContentPartPr>
            <p14:xfrm>
              <a:off x="3947262" y="2394097"/>
              <a:ext cx="408600" cy="450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83AE935-619F-4459-96B1-FAD61B32783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29622" y="2358457"/>
                <a:ext cx="44424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273D2E-FAF9-40AF-855D-3855BC5A1F12}"/>
                  </a:ext>
                </a:extLst>
              </p14:cNvPr>
              <p14:cNvContentPartPr/>
              <p14:nvPr/>
            </p14:nvContentPartPr>
            <p14:xfrm>
              <a:off x="3897942" y="2499577"/>
              <a:ext cx="74880" cy="68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273D2E-FAF9-40AF-855D-3855BC5A1F1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80302" y="2463577"/>
                <a:ext cx="1105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9152A78-20DD-41C8-85F5-39A5E0A579BC}"/>
                  </a:ext>
                </a:extLst>
              </p14:cNvPr>
              <p14:cNvContentPartPr/>
              <p14:nvPr/>
            </p14:nvContentPartPr>
            <p14:xfrm>
              <a:off x="4017822" y="2470417"/>
              <a:ext cx="310680" cy="448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9152A78-20DD-41C8-85F5-39A5E0A579B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99822" y="2434417"/>
                <a:ext cx="3463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F5177F-3FC4-4320-93BC-B13D641DAB3E}"/>
                  </a:ext>
                </a:extLst>
              </p14:cNvPr>
              <p14:cNvContentPartPr/>
              <p14:nvPr/>
            </p14:nvContentPartPr>
            <p14:xfrm>
              <a:off x="1361742" y="2742937"/>
              <a:ext cx="352800" cy="658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F5177F-3FC4-4320-93BC-B13D641DAB3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44102" y="2706937"/>
                <a:ext cx="38844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A3F9767-0B51-417E-9804-8F0732A7E838}"/>
                  </a:ext>
                </a:extLst>
              </p14:cNvPr>
              <p14:cNvContentPartPr/>
              <p14:nvPr/>
            </p14:nvContentPartPr>
            <p14:xfrm>
              <a:off x="727422" y="3842017"/>
              <a:ext cx="378000" cy="747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A3F9767-0B51-417E-9804-8F0732A7E83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9422" y="3806017"/>
                <a:ext cx="41364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D08FE7A-9612-4B21-929F-345F94913DC7}"/>
                  </a:ext>
                </a:extLst>
              </p14:cNvPr>
              <p14:cNvContentPartPr/>
              <p14:nvPr/>
            </p14:nvContentPartPr>
            <p14:xfrm>
              <a:off x="1291182" y="3867937"/>
              <a:ext cx="384120" cy="536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D08FE7A-9612-4B21-929F-345F94913DC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73542" y="3831937"/>
                <a:ext cx="41976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3ECB61B-C27F-4E8F-A2D7-47ACFE374675}"/>
                  </a:ext>
                </a:extLst>
              </p14:cNvPr>
              <p14:cNvContentPartPr/>
              <p14:nvPr/>
            </p14:nvContentPartPr>
            <p14:xfrm>
              <a:off x="1221702" y="3792337"/>
              <a:ext cx="214560" cy="155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3ECB61B-C27F-4E8F-A2D7-47ACFE37467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04062" y="3756697"/>
                <a:ext cx="2502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813BA0-CA01-433F-99B1-D7856DB16FB1}"/>
                  </a:ext>
                </a:extLst>
              </p14:cNvPr>
              <p14:cNvContentPartPr/>
              <p14:nvPr/>
            </p14:nvContentPartPr>
            <p14:xfrm>
              <a:off x="1892382" y="3437377"/>
              <a:ext cx="183960" cy="1011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813BA0-CA01-433F-99B1-D7856DB16FB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74742" y="3401737"/>
                <a:ext cx="21960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B4BAAA4-1DF4-4177-81C5-61EE86A3575D}"/>
                  </a:ext>
                </a:extLst>
              </p14:cNvPr>
              <p14:cNvContentPartPr/>
              <p14:nvPr/>
            </p14:nvContentPartPr>
            <p14:xfrm>
              <a:off x="1853502" y="3851377"/>
              <a:ext cx="246960" cy="87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B4BAAA4-1DF4-4177-81C5-61EE86A3575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35862" y="3815377"/>
                <a:ext cx="2826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5D26F5A-C99C-46CD-BE0A-16F748021E1E}"/>
                  </a:ext>
                </a:extLst>
              </p14:cNvPr>
              <p14:cNvContentPartPr/>
              <p14:nvPr/>
            </p14:nvContentPartPr>
            <p14:xfrm>
              <a:off x="2866182" y="3744097"/>
              <a:ext cx="211680" cy="62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5D26F5A-C99C-46CD-BE0A-16F748021E1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48182" y="3708457"/>
                <a:ext cx="2473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DEDC442-0CC1-46E4-8B94-D524272D56F3}"/>
                  </a:ext>
                </a:extLst>
              </p14:cNvPr>
              <p14:cNvContentPartPr/>
              <p14:nvPr/>
            </p14:nvContentPartPr>
            <p14:xfrm>
              <a:off x="2698782" y="3894577"/>
              <a:ext cx="634320" cy="132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DEDC442-0CC1-46E4-8B94-D524272D56F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81142" y="3858577"/>
                <a:ext cx="6699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D39692B-3865-47EF-B4DF-C35D216FB3CC}"/>
                  </a:ext>
                </a:extLst>
              </p14:cNvPr>
              <p14:cNvContentPartPr/>
              <p14:nvPr/>
            </p14:nvContentPartPr>
            <p14:xfrm>
              <a:off x="3586902" y="3411097"/>
              <a:ext cx="461160" cy="810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D39692B-3865-47EF-B4DF-C35D216FB3C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68902" y="3375457"/>
                <a:ext cx="496800" cy="8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917C2C5-BA49-42B7-98D5-B03CCCA4EA50}"/>
                  </a:ext>
                </a:extLst>
              </p14:cNvPr>
              <p14:cNvContentPartPr/>
              <p14:nvPr/>
            </p14:nvContentPartPr>
            <p14:xfrm>
              <a:off x="4343262" y="3236497"/>
              <a:ext cx="235080" cy="616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917C2C5-BA49-42B7-98D5-B03CCCA4EA5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25262" y="3200857"/>
                <a:ext cx="27072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E228579-6B4E-4B06-9EE1-22AEA402E139}"/>
                  </a:ext>
                </a:extLst>
              </p14:cNvPr>
              <p14:cNvContentPartPr/>
              <p14:nvPr/>
            </p14:nvContentPartPr>
            <p14:xfrm>
              <a:off x="4088022" y="3094657"/>
              <a:ext cx="438480" cy="228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E228579-6B4E-4B06-9EE1-22AEA402E13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070022" y="3059017"/>
                <a:ext cx="4741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793D485-E403-4A5A-86B7-E3550950FA89}"/>
                  </a:ext>
                </a:extLst>
              </p14:cNvPr>
              <p14:cNvContentPartPr/>
              <p14:nvPr/>
            </p14:nvContentPartPr>
            <p14:xfrm>
              <a:off x="4548822" y="2927617"/>
              <a:ext cx="243000" cy="750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793D485-E403-4A5A-86B7-E3550950FA8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31182" y="2891977"/>
                <a:ext cx="278640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70193BA-D478-490F-8262-45CEC4D50DB2}"/>
                  </a:ext>
                </a:extLst>
              </p14:cNvPr>
              <p14:cNvContentPartPr/>
              <p14:nvPr/>
            </p14:nvContentPartPr>
            <p14:xfrm>
              <a:off x="1441662" y="3674617"/>
              <a:ext cx="96840" cy="860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70193BA-D478-490F-8262-45CEC4D50DB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424022" y="3638977"/>
                <a:ext cx="132480" cy="9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8A34E93-5289-4D7D-8175-36B9383F8914}"/>
                  </a:ext>
                </a:extLst>
              </p14:cNvPr>
              <p14:cNvContentPartPr/>
              <p14:nvPr/>
            </p14:nvContentPartPr>
            <p14:xfrm>
              <a:off x="2218182" y="4553737"/>
              <a:ext cx="331920" cy="1122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8A34E93-5289-4D7D-8175-36B9383F891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200182" y="4517737"/>
                <a:ext cx="367560" cy="11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36866D3-AD9F-460B-8725-0EA72F3396C0}"/>
                  </a:ext>
                </a:extLst>
              </p14:cNvPr>
              <p14:cNvContentPartPr/>
              <p14:nvPr/>
            </p14:nvContentPartPr>
            <p14:xfrm>
              <a:off x="2162742" y="5188057"/>
              <a:ext cx="385560" cy="192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36866D3-AD9F-460B-8725-0EA72F3396C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44742" y="5152417"/>
                <a:ext cx="4212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AF144D3-5CBB-4649-AAEF-AB0678322790}"/>
                  </a:ext>
                </a:extLst>
              </p14:cNvPr>
              <p14:cNvContentPartPr/>
              <p14:nvPr/>
            </p14:nvContentPartPr>
            <p14:xfrm>
              <a:off x="2874822" y="4963417"/>
              <a:ext cx="262080" cy="118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AF144D3-5CBB-4649-AAEF-AB067832279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856822" y="4927777"/>
                <a:ext cx="2977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CD92860-BB81-4476-89E6-752E6A06BBC3}"/>
                  </a:ext>
                </a:extLst>
              </p14:cNvPr>
              <p14:cNvContentPartPr/>
              <p14:nvPr/>
            </p14:nvContentPartPr>
            <p14:xfrm>
              <a:off x="2874822" y="5240257"/>
              <a:ext cx="198000" cy="70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CD92860-BB81-4476-89E6-752E6A06BBC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856822" y="5204617"/>
                <a:ext cx="233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303DED9-8770-438F-BF39-F4C9A12B0450}"/>
                  </a:ext>
                </a:extLst>
              </p14:cNvPr>
              <p14:cNvContentPartPr/>
              <p14:nvPr/>
            </p14:nvContentPartPr>
            <p14:xfrm>
              <a:off x="3622182" y="4634017"/>
              <a:ext cx="588600" cy="780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303DED9-8770-438F-BF39-F4C9A12B045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04182" y="4598017"/>
                <a:ext cx="62424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F62F2B7-9B22-421D-ABA2-47D421BB6484}"/>
                  </a:ext>
                </a:extLst>
              </p14:cNvPr>
              <p14:cNvContentPartPr/>
              <p14:nvPr/>
            </p14:nvContentPartPr>
            <p14:xfrm>
              <a:off x="5732142" y="3604417"/>
              <a:ext cx="558000" cy="1256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F62F2B7-9B22-421D-ABA2-47D421BB648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14502" y="3568777"/>
                <a:ext cx="593640" cy="13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DFBD0CF-21AF-456E-9FF8-CE43028AB72C}"/>
                  </a:ext>
                </a:extLst>
              </p14:cNvPr>
              <p14:cNvContentPartPr/>
              <p14:nvPr/>
            </p14:nvContentPartPr>
            <p14:xfrm>
              <a:off x="5231022" y="3212377"/>
              <a:ext cx="663840" cy="568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DFBD0CF-21AF-456E-9FF8-CE43028AB72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213382" y="3176377"/>
                <a:ext cx="69948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2E4FB3F-C85E-4677-A5D2-6A8EFA214709}"/>
                  </a:ext>
                </a:extLst>
              </p14:cNvPr>
              <p14:cNvContentPartPr/>
              <p14:nvPr/>
            </p14:nvContentPartPr>
            <p14:xfrm>
              <a:off x="6215622" y="3381217"/>
              <a:ext cx="878040" cy="5047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2E4FB3F-C85E-4677-A5D2-6A8EFA21470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197982" y="3345577"/>
                <a:ext cx="91368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8F961AF-B270-45E5-898E-8F474FCB09F3}"/>
                  </a:ext>
                </a:extLst>
              </p14:cNvPr>
              <p14:cNvContentPartPr/>
              <p14:nvPr/>
            </p14:nvContentPartPr>
            <p14:xfrm>
              <a:off x="6444222" y="3656617"/>
              <a:ext cx="717480" cy="4507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8F961AF-B270-45E5-898E-8F474FCB09F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426582" y="3620977"/>
                <a:ext cx="7531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3F26CC4-08A2-4C29-9C4A-6FA76BAEA8E4}"/>
                  </a:ext>
                </a:extLst>
              </p14:cNvPr>
              <p14:cNvContentPartPr/>
              <p14:nvPr/>
            </p14:nvContentPartPr>
            <p14:xfrm>
              <a:off x="7640142" y="2188897"/>
              <a:ext cx="216720" cy="4431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3F26CC4-08A2-4C29-9C4A-6FA76BAEA8E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622142" y="2153257"/>
                <a:ext cx="2523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D268988-207B-4C93-B1E0-3A1106516AB1}"/>
                  </a:ext>
                </a:extLst>
              </p14:cNvPr>
              <p14:cNvContentPartPr/>
              <p14:nvPr/>
            </p14:nvContentPartPr>
            <p14:xfrm>
              <a:off x="7464102" y="2642497"/>
              <a:ext cx="792000" cy="6631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D268988-207B-4C93-B1E0-3A1106516AB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446462" y="2606857"/>
                <a:ext cx="82764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97AC372-55C3-4034-8D2A-9A27E988ED81}"/>
                  </a:ext>
                </a:extLst>
              </p14:cNvPr>
              <p14:cNvContentPartPr/>
              <p14:nvPr/>
            </p14:nvContentPartPr>
            <p14:xfrm>
              <a:off x="8143062" y="2962897"/>
              <a:ext cx="422280" cy="12978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97AC372-55C3-4034-8D2A-9A27E988ED8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125422" y="2927257"/>
                <a:ext cx="457920" cy="13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423A56A-4B18-4BDD-A40C-95A16ACC3A51}"/>
                  </a:ext>
                </a:extLst>
              </p14:cNvPr>
              <p14:cNvContentPartPr/>
              <p14:nvPr/>
            </p14:nvContentPartPr>
            <p14:xfrm>
              <a:off x="8233422" y="3484177"/>
              <a:ext cx="354240" cy="2818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423A56A-4B18-4BDD-A40C-95A16ACC3A5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215782" y="3448177"/>
                <a:ext cx="3898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576E01F-613E-4760-8FE2-C160B9BE9A35}"/>
                  </a:ext>
                </a:extLst>
              </p14:cNvPr>
              <p14:cNvContentPartPr/>
              <p14:nvPr/>
            </p14:nvContentPartPr>
            <p14:xfrm>
              <a:off x="8669022" y="2032297"/>
              <a:ext cx="332640" cy="3326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576E01F-613E-4760-8FE2-C160B9BE9A3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651022" y="1996657"/>
                <a:ext cx="3682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30FD37F-CC4D-4515-A39D-BD290F3B047A}"/>
                  </a:ext>
                </a:extLst>
              </p14:cNvPr>
              <p14:cNvContentPartPr/>
              <p14:nvPr/>
            </p14:nvContentPartPr>
            <p14:xfrm>
              <a:off x="8686302" y="2317057"/>
              <a:ext cx="451800" cy="2473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30FD37F-CC4D-4515-A39D-BD290F3B047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668662" y="2281057"/>
                <a:ext cx="4874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4C0386D-7788-4455-8BDE-64FA6C64DAF9}"/>
                  </a:ext>
                </a:extLst>
              </p14:cNvPr>
              <p14:cNvContentPartPr/>
              <p14:nvPr/>
            </p14:nvContentPartPr>
            <p14:xfrm>
              <a:off x="9398742" y="1512097"/>
              <a:ext cx="155520" cy="2678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4C0386D-7788-4455-8BDE-64FA6C64DAF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380742" y="1476097"/>
                <a:ext cx="1911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2FCFF5E-1816-4B81-8F55-41A7B43304CA}"/>
                  </a:ext>
                </a:extLst>
              </p14:cNvPr>
              <p14:cNvContentPartPr/>
              <p14:nvPr/>
            </p14:nvContentPartPr>
            <p14:xfrm>
              <a:off x="9395502" y="1765177"/>
              <a:ext cx="518400" cy="3841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2FCFF5E-1816-4B81-8F55-41A7B43304C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377502" y="1729537"/>
                <a:ext cx="55404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2F65C22-BB30-4ADC-883C-42B6BC6BED17}"/>
                  </a:ext>
                </a:extLst>
              </p14:cNvPr>
              <p14:cNvContentPartPr/>
              <p14:nvPr/>
            </p14:nvContentPartPr>
            <p14:xfrm>
              <a:off x="9486582" y="2330377"/>
              <a:ext cx="775080" cy="7254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2F65C22-BB30-4ADC-883C-42B6BC6BED1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68942" y="2294737"/>
                <a:ext cx="81072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E7B56BD-9F1D-4496-958B-F2AF1FB504E2}"/>
                  </a:ext>
                </a:extLst>
              </p14:cNvPr>
              <p14:cNvContentPartPr/>
              <p14:nvPr/>
            </p14:nvContentPartPr>
            <p14:xfrm>
              <a:off x="5407062" y="5512417"/>
              <a:ext cx="181440" cy="6033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E7B56BD-9F1D-4496-958B-F2AF1FB504E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389062" y="5476417"/>
                <a:ext cx="21708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DD413D2-88A5-43A7-BA08-5AFB7DB5D208}"/>
                  </a:ext>
                </a:extLst>
              </p14:cNvPr>
              <p14:cNvContentPartPr/>
              <p14:nvPr/>
            </p14:nvContentPartPr>
            <p14:xfrm>
              <a:off x="5239662" y="5271577"/>
              <a:ext cx="3960" cy="39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DD413D2-88A5-43A7-BA08-5AFB7DB5D20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222022" y="5235577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CFF484D-5041-41AC-A53C-C3634FB85FAB}"/>
                  </a:ext>
                </a:extLst>
              </p14:cNvPr>
              <p14:cNvContentPartPr/>
              <p14:nvPr/>
            </p14:nvContentPartPr>
            <p14:xfrm>
              <a:off x="5468262" y="5099137"/>
              <a:ext cx="592920" cy="7146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CFF484D-5041-41AC-A53C-C3634FB85FA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50622" y="5063497"/>
                <a:ext cx="62856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C976E70-6212-42ED-914C-9606671EB186}"/>
                  </a:ext>
                </a:extLst>
              </p14:cNvPr>
              <p14:cNvContentPartPr/>
              <p14:nvPr/>
            </p14:nvContentPartPr>
            <p14:xfrm>
              <a:off x="5441982" y="5338537"/>
              <a:ext cx="326880" cy="687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C976E70-6212-42ED-914C-9606671EB18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424342" y="5302897"/>
                <a:ext cx="3625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8202E58-0A91-4F37-BBC9-4884F6735467}"/>
                  </a:ext>
                </a:extLst>
              </p14:cNvPr>
              <p14:cNvContentPartPr/>
              <p14:nvPr/>
            </p14:nvContentPartPr>
            <p14:xfrm>
              <a:off x="6180702" y="4935337"/>
              <a:ext cx="672120" cy="6238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8202E58-0A91-4F37-BBC9-4884F673546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162702" y="4899697"/>
                <a:ext cx="70776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E5142C4-B3E5-4CFC-82D7-FDC88287259E}"/>
                  </a:ext>
                </a:extLst>
              </p14:cNvPr>
              <p14:cNvContentPartPr/>
              <p14:nvPr/>
            </p14:nvContentPartPr>
            <p14:xfrm>
              <a:off x="6110502" y="5064217"/>
              <a:ext cx="360" cy="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E5142C4-B3E5-4CFC-82D7-FDC88287259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092502" y="502821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0AC57F9-0576-49DF-A62C-1B331D1381B4}"/>
                  </a:ext>
                </a:extLst>
              </p14:cNvPr>
              <p14:cNvContentPartPr/>
              <p14:nvPr/>
            </p14:nvContentPartPr>
            <p14:xfrm>
              <a:off x="7232622" y="4425937"/>
              <a:ext cx="371160" cy="6984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0AC57F9-0576-49DF-A62C-1B331D1381B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214982" y="4390297"/>
                <a:ext cx="40680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CA72B6A-8C5C-43EA-B566-D621F4F89F08}"/>
                  </a:ext>
                </a:extLst>
              </p14:cNvPr>
              <p14:cNvContentPartPr/>
              <p14:nvPr/>
            </p14:nvContentPartPr>
            <p14:xfrm>
              <a:off x="7613862" y="4420177"/>
              <a:ext cx="840240" cy="5331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CA72B6A-8C5C-43EA-B566-D621F4F89F0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595862" y="4384177"/>
                <a:ext cx="87588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4758558-C1A3-475F-9590-F0F534BACF57}"/>
                  </a:ext>
                </a:extLst>
              </p14:cNvPr>
              <p14:cNvContentPartPr/>
              <p14:nvPr/>
            </p14:nvContentPartPr>
            <p14:xfrm>
              <a:off x="8343582" y="4483897"/>
              <a:ext cx="138240" cy="1908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4758558-C1A3-475F-9590-F0F534BACF5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325582" y="4447897"/>
                <a:ext cx="1738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BE11119-1FD5-4F0A-AF2D-DBD9868AA987}"/>
                  </a:ext>
                </a:extLst>
              </p14:cNvPr>
              <p14:cNvContentPartPr/>
              <p14:nvPr/>
            </p14:nvContentPartPr>
            <p14:xfrm>
              <a:off x="8343222" y="4276177"/>
              <a:ext cx="442440" cy="3783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BE11119-1FD5-4F0A-AF2D-DBD9868AA98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325582" y="4240177"/>
                <a:ext cx="4780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999BFD3-989D-425C-999E-73681EBC1C4F}"/>
                  </a:ext>
                </a:extLst>
              </p14:cNvPr>
              <p14:cNvContentPartPr/>
              <p14:nvPr/>
            </p14:nvContentPartPr>
            <p14:xfrm>
              <a:off x="9005622" y="3786937"/>
              <a:ext cx="447840" cy="8038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999BFD3-989D-425C-999E-73681EBC1C4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987622" y="3751297"/>
                <a:ext cx="48348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C2E0D8B-C104-4900-99F5-1BC86C31B448}"/>
                  </a:ext>
                </a:extLst>
              </p14:cNvPr>
              <p14:cNvContentPartPr/>
              <p14:nvPr/>
            </p14:nvContentPartPr>
            <p14:xfrm>
              <a:off x="9530502" y="4009057"/>
              <a:ext cx="265320" cy="2368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C2E0D8B-C104-4900-99F5-1BC86C31B44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512862" y="3973057"/>
                <a:ext cx="3009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60EF8C9-8263-4324-9255-EE54D0A07EBB}"/>
                  </a:ext>
                </a:extLst>
              </p14:cNvPr>
              <p14:cNvContentPartPr/>
              <p14:nvPr/>
            </p14:nvContentPartPr>
            <p14:xfrm>
              <a:off x="9381102" y="3850657"/>
              <a:ext cx="63720" cy="972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60EF8C9-8263-4324-9255-EE54D0A07EB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363102" y="3815017"/>
                <a:ext cx="993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75A4BA6-2743-4BC9-A0F1-EBB452A374BC}"/>
                  </a:ext>
                </a:extLst>
              </p14:cNvPr>
              <p14:cNvContentPartPr/>
              <p14:nvPr/>
            </p14:nvContentPartPr>
            <p14:xfrm>
              <a:off x="9889422" y="3569497"/>
              <a:ext cx="427680" cy="4690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75A4BA6-2743-4BC9-A0F1-EBB452A374B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71422" y="3533497"/>
                <a:ext cx="46332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13F50E5-DFFA-4C70-82DC-CA75CB56B8B0}"/>
                  </a:ext>
                </a:extLst>
              </p14:cNvPr>
              <p14:cNvContentPartPr/>
              <p14:nvPr/>
            </p14:nvContentPartPr>
            <p14:xfrm>
              <a:off x="6655542" y="5509897"/>
              <a:ext cx="726480" cy="9259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13F50E5-DFFA-4C70-82DC-CA75CB56B8B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637542" y="5473897"/>
                <a:ext cx="762120" cy="9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D144535-475A-4183-97EE-B65A1F094332}"/>
                  </a:ext>
                </a:extLst>
              </p14:cNvPr>
              <p14:cNvContentPartPr/>
              <p14:nvPr/>
            </p14:nvContentPartPr>
            <p14:xfrm>
              <a:off x="7543302" y="5723377"/>
              <a:ext cx="142560" cy="2858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D144535-475A-4183-97EE-B65A1F09433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525662" y="5687377"/>
                <a:ext cx="1782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DF2AE80-EA10-4DD8-86B6-8752F9FD6B9C}"/>
                  </a:ext>
                </a:extLst>
              </p14:cNvPr>
              <p14:cNvContentPartPr/>
              <p14:nvPr/>
            </p14:nvContentPartPr>
            <p14:xfrm>
              <a:off x="7420542" y="4988617"/>
              <a:ext cx="1785240" cy="17632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DF2AE80-EA10-4DD8-86B6-8752F9FD6B9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402542" y="4952617"/>
                <a:ext cx="1820880" cy="18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0CFED8B-81E4-430D-B09F-4FFD21F002AA}"/>
                  </a:ext>
                </a:extLst>
              </p14:cNvPr>
              <p14:cNvContentPartPr/>
              <p14:nvPr/>
            </p14:nvContentPartPr>
            <p14:xfrm>
              <a:off x="9227022" y="4289857"/>
              <a:ext cx="879840" cy="13150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0CFED8B-81E4-430D-B09F-4FFD21F002A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209022" y="4253857"/>
                <a:ext cx="915480" cy="13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119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E23E05-C491-46B6-B246-D8152F687CB0}"/>
                  </a:ext>
                </a:extLst>
              </p14:cNvPr>
              <p14:cNvContentPartPr/>
              <p14:nvPr/>
            </p14:nvContentPartPr>
            <p14:xfrm>
              <a:off x="263382" y="298938"/>
              <a:ext cx="510480" cy="57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E23E05-C491-46B6-B246-D8152F687C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742" y="262938"/>
                <a:ext cx="546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CCC743-DC59-43A4-9516-F0980D5FA4C7}"/>
                  </a:ext>
                </a:extLst>
              </p14:cNvPr>
              <p14:cNvContentPartPr/>
              <p14:nvPr/>
            </p14:nvContentPartPr>
            <p14:xfrm>
              <a:off x="1035942" y="212178"/>
              <a:ext cx="142920" cy="910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CCC743-DC59-43A4-9516-F0980D5F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8302" y="176178"/>
                <a:ext cx="178560" cy="9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3010751-C061-4EE0-8CA4-0FEB64D623D0}"/>
                  </a:ext>
                </a:extLst>
              </p14:cNvPr>
              <p14:cNvContentPartPr/>
              <p14:nvPr/>
            </p14:nvContentPartPr>
            <p14:xfrm>
              <a:off x="1309542" y="465618"/>
              <a:ext cx="183600" cy="38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3010751-C061-4EE0-8CA4-0FEB64D623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1902" y="429978"/>
                <a:ext cx="21924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6ECCD2-E880-45FD-8AF4-CD7C5613BE36}"/>
                  </a:ext>
                </a:extLst>
              </p14:cNvPr>
              <p14:cNvContentPartPr/>
              <p14:nvPr/>
            </p14:nvContentPartPr>
            <p14:xfrm>
              <a:off x="1212702" y="607098"/>
              <a:ext cx="264600" cy="96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6ECCD2-E880-45FD-8AF4-CD7C5613BE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5062" y="571098"/>
                <a:ext cx="3002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3259ED6-BC35-4498-9E64-F3117DBD5BDD}"/>
                  </a:ext>
                </a:extLst>
              </p14:cNvPr>
              <p14:cNvContentPartPr/>
              <p14:nvPr/>
            </p14:nvContentPartPr>
            <p14:xfrm>
              <a:off x="1450302" y="231618"/>
              <a:ext cx="390240" cy="65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3259ED6-BC35-4498-9E64-F3117DBD5B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32662" y="195978"/>
                <a:ext cx="42588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90948B-F6D8-422A-9064-015CFC42A4BA}"/>
                  </a:ext>
                </a:extLst>
              </p14:cNvPr>
              <p14:cNvContentPartPr/>
              <p14:nvPr/>
            </p14:nvContentPartPr>
            <p14:xfrm>
              <a:off x="2153742" y="460218"/>
              <a:ext cx="419760" cy="102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90948B-F6D8-422A-9064-015CFC42A4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35742" y="424578"/>
                <a:ext cx="4554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C1178E-9635-42B2-98F9-8026832A56F2}"/>
                  </a:ext>
                </a:extLst>
              </p14:cNvPr>
              <p14:cNvContentPartPr/>
              <p14:nvPr/>
            </p14:nvContentPartPr>
            <p14:xfrm>
              <a:off x="2285502" y="635898"/>
              <a:ext cx="294480" cy="23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C1178E-9635-42B2-98F9-8026832A56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67862" y="600258"/>
                <a:ext cx="3301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3725C-00E0-4B12-932D-B8CBE2695C53}"/>
                  </a:ext>
                </a:extLst>
              </p14:cNvPr>
              <p14:cNvContentPartPr/>
              <p14:nvPr/>
            </p14:nvContentPartPr>
            <p14:xfrm>
              <a:off x="3045102" y="111738"/>
              <a:ext cx="645840" cy="743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3725C-00E0-4B12-932D-B8CBE2695C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27102" y="76098"/>
                <a:ext cx="681480" cy="8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71D4850-6913-417C-B77C-0E3CA0C364EE}"/>
                  </a:ext>
                </a:extLst>
              </p14:cNvPr>
              <p14:cNvContentPartPr/>
              <p14:nvPr/>
            </p14:nvContentPartPr>
            <p14:xfrm>
              <a:off x="3884262" y="254298"/>
              <a:ext cx="310320" cy="461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71D4850-6913-417C-B77C-0E3CA0C364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66262" y="218298"/>
                <a:ext cx="34596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F8838C-8A47-49B6-8805-901C551CEA60}"/>
                  </a:ext>
                </a:extLst>
              </p14:cNvPr>
              <p14:cNvContentPartPr/>
              <p14:nvPr/>
            </p14:nvContentPartPr>
            <p14:xfrm>
              <a:off x="4313382" y="316218"/>
              <a:ext cx="258480" cy="284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F8838C-8A47-49B6-8805-901C551CEA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95382" y="280218"/>
                <a:ext cx="2941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6BCF54-4D68-4AD5-8E8A-6E066141889E}"/>
                  </a:ext>
                </a:extLst>
              </p14:cNvPr>
              <p14:cNvContentPartPr/>
              <p14:nvPr/>
            </p14:nvContentPartPr>
            <p14:xfrm>
              <a:off x="4808742" y="262578"/>
              <a:ext cx="294480" cy="399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6BCF54-4D68-4AD5-8E8A-6E066141889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90742" y="226578"/>
                <a:ext cx="3301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7572FCA-F98C-4BAF-BF2A-A0636E4ED7AA}"/>
                  </a:ext>
                </a:extLst>
              </p14:cNvPr>
              <p14:cNvContentPartPr/>
              <p14:nvPr/>
            </p14:nvContentPartPr>
            <p14:xfrm>
              <a:off x="5547102" y="224418"/>
              <a:ext cx="108720" cy="551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7572FCA-F98C-4BAF-BF2A-A0636E4ED7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29462" y="188778"/>
                <a:ext cx="14436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C52EEB-213A-4FD5-AC7F-2CC0285ABACE}"/>
                  </a:ext>
                </a:extLst>
              </p14:cNvPr>
              <p14:cNvContentPartPr/>
              <p14:nvPr/>
            </p14:nvContentPartPr>
            <p14:xfrm>
              <a:off x="5828982" y="333858"/>
              <a:ext cx="174600" cy="434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C52EEB-213A-4FD5-AC7F-2CC0285ABA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10982" y="297858"/>
                <a:ext cx="21024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71E826F-9013-4AC1-96EA-6949FF665C93}"/>
                  </a:ext>
                </a:extLst>
              </p14:cNvPr>
              <p14:cNvContentPartPr/>
              <p14:nvPr/>
            </p14:nvContentPartPr>
            <p14:xfrm>
              <a:off x="6171702" y="315498"/>
              <a:ext cx="591840" cy="356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71E826F-9013-4AC1-96EA-6949FF665C9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54062" y="279858"/>
                <a:ext cx="62748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A77E37-302F-4E11-A770-A84EBDE0F25A}"/>
                  </a:ext>
                </a:extLst>
              </p14:cNvPr>
              <p14:cNvContentPartPr/>
              <p14:nvPr/>
            </p14:nvContentPartPr>
            <p14:xfrm>
              <a:off x="6966942" y="222978"/>
              <a:ext cx="310680" cy="409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A77E37-302F-4E11-A770-A84EBDE0F2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49302" y="186978"/>
                <a:ext cx="34632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8BDE6AF-7FE2-474B-8863-6F61320BE1DE}"/>
                  </a:ext>
                </a:extLst>
              </p14:cNvPr>
              <p14:cNvContentPartPr/>
              <p14:nvPr/>
            </p14:nvContentPartPr>
            <p14:xfrm>
              <a:off x="6884142" y="195258"/>
              <a:ext cx="307440" cy="112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BDE6AF-7FE2-474B-8863-6F61320BE1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66142" y="159258"/>
                <a:ext cx="3430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48EB384-6D5C-4C36-B917-408CAB7B6B76}"/>
                  </a:ext>
                </a:extLst>
              </p14:cNvPr>
              <p14:cNvContentPartPr/>
              <p14:nvPr/>
            </p14:nvContentPartPr>
            <p14:xfrm>
              <a:off x="7314702" y="43698"/>
              <a:ext cx="277200" cy="500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48EB384-6D5C-4C36-B917-408CAB7B6B7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96702" y="7698"/>
                <a:ext cx="31284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1436F02-CB1A-43B4-B0E3-D1D964940A48}"/>
                  </a:ext>
                </a:extLst>
              </p14:cNvPr>
              <p14:cNvContentPartPr/>
              <p14:nvPr/>
            </p14:nvContentPartPr>
            <p14:xfrm>
              <a:off x="7341342" y="229154"/>
              <a:ext cx="115200" cy="61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1436F02-CB1A-43B4-B0E3-D1D964940A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23342" y="193154"/>
                <a:ext cx="1508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4011BA-0922-422D-A3B5-8189A0260229}"/>
                  </a:ext>
                </a:extLst>
              </p14:cNvPr>
              <p14:cNvContentPartPr/>
              <p14:nvPr/>
            </p14:nvContentPartPr>
            <p14:xfrm>
              <a:off x="7605222" y="148874"/>
              <a:ext cx="363960" cy="579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4011BA-0922-422D-A3B5-8189A026022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87222" y="113234"/>
                <a:ext cx="39960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3C5FEFA-8F5F-4676-8F64-56585E02D3F4}"/>
                  </a:ext>
                </a:extLst>
              </p14:cNvPr>
              <p14:cNvContentPartPr/>
              <p14:nvPr/>
            </p14:nvContentPartPr>
            <p14:xfrm>
              <a:off x="8308302" y="341834"/>
              <a:ext cx="443160" cy="80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3C5FEFA-8F5F-4676-8F64-56585E02D3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90662" y="305834"/>
                <a:ext cx="4788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D692EB-4D29-452B-91F2-3EEA7FD09C9B}"/>
                  </a:ext>
                </a:extLst>
              </p14:cNvPr>
              <p14:cNvContentPartPr/>
              <p14:nvPr/>
            </p14:nvContentPartPr>
            <p14:xfrm>
              <a:off x="8510622" y="272354"/>
              <a:ext cx="173520" cy="309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D692EB-4D29-452B-91F2-3EEA7FD09C9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92982" y="236354"/>
                <a:ext cx="2091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7AE993C-52FB-4F30-A79F-84BE18F5D28B}"/>
                  </a:ext>
                </a:extLst>
              </p14:cNvPr>
              <p14:cNvContentPartPr/>
              <p14:nvPr/>
            </p14:nvContentPartPr>
            <p14:xfrm>
              <a:off x="8756862" y="153914"/>
              <a:ext cx="748800" cy="724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7AE993C-52FB-4F30-A79F-84BE18F5D28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38862" y="118274"/>
                <a:ext cx="78444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60850DA-B26A-425C-9E3A-8FCB772D3D30}"/>
                  </a:ext>
                </a:extLst>
              </p14:cNvPr>
              <p14:cNvContentPartPr/>
              <p14:nvPr/>
            </p14:nvContentPartPr>
            <p14:xfrm>
              <a:off x="9662622" y="287474"/>
              <a:ext cx="351000" cy="392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60850DA-B26A-425C-9E3A-8FCB772D3D3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44622" y="251474"/>
                <a:ext cx="38664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7083C0C-FE5B-4CCC-AA64-8CBE2E28D324}"/>
                  </a:ext>
                </a:extLst>
              </p14:cNvPr>
              <p14:cNvContentPartPr/>
              <p14:nvPr/>
            </p14:nvContentPartPr>
            <p14:xfrm>
              <a:off x="10057902" y="448034"/>
              <a:ext cx="62280" cy="96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7083C0C-FE5B-4CCC-AA64-8CBE2E28D32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40262" y="412394"/>
                <a:ext cx="979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2669504-DD8C-430C-A7AD-B949E620192F}"/>
                  </a:ext>
                </a:extLst>
              </p14:cNvPr>
              <p14:cNvContentPartPr/>
              <p14:nvPr/>
            </p14:nvContentPartPr>
            <p14:xfrm>
              <a:off x="9961062" y="342554"/>
              <a:ext cx="360" cy="9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2669504-DD8C-430C-A7AD-B949E620192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43422" y="306554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23D866C-7BCD-4BAD-A9FF-41F50A2A5528}"/>
                  </a:ext>
                </a:extLst>
              </p14:cNvPr>
              <p14:cNvContentPartPr/>
              <p14:nvPr/>
            </p14:nvContentPartPr>
            <p14:xfrm>
              <a:off x="10057902" y="298634"/>
              <a:ext cx="467280" cy="294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23D866C-7BCD-4BAD-A9FF-41F50A2A552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40262" y="262634"/>
                <a:ext cx="5029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49108A-40C2-4670-862F-0B7E424CEDAE}"/>
                  </a:ext>
                </a:extLst>
              </p14:cNvPr>
              <p14:cNvContentPartPr/>
              <p14:nvPr/>
            </p14:nvContentPartPr>
            <p14:xfrm>
              <a:off x="10641102" y="148874"/>
              <a:ext cx="189720" cy="455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49108A-40C2-4670-862F-0B7E424CEDA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623102" y="113234"/>
                <a:ext cx="22536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6951349-DA41-4BCE-B94C-F9670FE1B281}"/>
                  </a:ext>
                </a:extLst>
              </p14:cNvPr>
              <p14:cNvContentPartPr/>
              <p14:nvPr/>
            </p14:nvContentPartPr>
            <p14:xfrm>
              <a:off x="10739022" y="237074"/>
              <a:ext cx="543600" cy="429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6951349-DA41-4BCE-B94C-F9670FE1B28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21382" y="201434"/>
                <a:ext cx="5792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91EC4CE-85FE-46A9-A6CD-B7139C63B62B}"/>
                  </a:ext>
                </a:extLst>
              </p14:cNvPr>
              <p14:cNvContentPartPr/>
              <p14:nvPr/>
            </p14:nvContentPartPr>
            <p14:xfrm>
              <a:off x="11423382" y="342554"/>
              <a:ext cx="199440" cy="212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91EC4CE-85FE-46A9-A6CD-B7139C63B62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05742" y="306554"/>
                <a:ext cx="2350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A4B53CB-43C8-474A-8875-8AB501774B37}"/>
                  </a:ext>
                </a:extLst>
              </p14:cNvPr>
              <p14:cNvContentPartPr/>
              <p14:nvPr/>
            </p14:nvContentPartPr>
            <p14:xfrm>
              <a:off x="11403582" y="261194"/>
              <a:ext cx="326520" cy="250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A4B53CB-43C8-474A-8875-8AB501774B3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385582" y="225194"/>
                <a:ext cx="36216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1EBD0B1-CBBD-4958-AB37-BCDF5D78BB9A}"/>
                  </a:ext>
                </a:extLst>
              </p14:cNvPr>
              <p14:cNvContentPartPr/>
              <p14:nvPr/>
            </p14:nvContentPartPr>
            <p14:xfrm>
              <a:off x="11754942" y="113954"/>
              <a:ext cx="188640" cy="309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1EBD0B1-CBBD-4958-AB37-BCDF5D78BB9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737302" y="77954"/>
                <a:ext cx="2242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A85B8F8-2DF1-42E7-B0C4-3FE4D17445F5}"/>
                  </a:ext>
                </a:extLst>
              </p14:cNvPr>
              <p14:cNvContentPartPr/>
              <p14:nvPr/>
            </p14:nvContentPartPr>
            <p14:xfrm>
              <a:off x="11649462" y="157514"/>
              <a:ext cx="183960" cy="36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A85B8F8-2DF1-42E7-B0C4-3FE4D17445F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631462" y="121874"/>
                <a:ext cx="2196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C659D8A-2EF8-4FC9-AFFA-13E212756A04}"/>
                  </a:ext>
                </a:extLst>
              </p14:cNvPr>
              <p14:cNvContentPartPr/>
              <p14:nvPr/>
            </p14:nvContentPartPr>
            <p14:xfrm>
              <a:off x="11887062" y="145634"/>
              <a:ext cx="9360" cy="3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C659D8A-2EF8-4FC9-AFFA-13E212756A0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869062" y="109634"/>
                <a:ext cx="45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17F6338-E816-441A-B8FB-12E5C2C38BAD}"/>
                  </a:ext>
                </a:extLst>
              </p14:cNvPr>
              <p14:cNvContentPartPr/>
              <p14:nvPr/>
            </p14:nvContentPartPr>
            <p14:xfrm>
              <a:off x="11822982" y="131594"/>
              <a:ext cx="64440" cy="7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17F6338-E816-441A-B8FB-12E5C2C38BA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804982" y="95594"/>
                <a:ext cx="1000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2FE5C0E-3C60-452D-B939-3267B2C59BEE}"/>
                  </a:ext>
                </a:extLst>
              </p14:cNvPr>
              <p14:cNvContentPartPr/>
              <p14:nvPr/>
            </p14:nvContentPartPr>
            <p14:xfrm>
              <a:off x="11948262" y="8474"/>
              <a:ext cx="169920" cy="578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2FE5C0E-3C60-452D-B939-3267B2C59BE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930622" y="-27526"/>
                <a:ext cx="20556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852D535-AA3B-4BEA-A7DA-C5444C2FFBA0}"/>
                  </a:ext>
                </a:extLst>
              </p14:cNvPr>
              <p14:cNvContentPartPr/>
              <p14:nvPr/>
            </p14:nvContentPartPr>
            <p14:xfrm>
              <a:off x="711582" y="1573297"/>
              <a:ext cx="236160" cy="572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852D535-AA3B-4BEA-A7DA-C5444C2FFBA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3942" y="1537297"/>
                <a:ext cx="27180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AC26AAF-991F-4C5D-86E9-F3D59EB7EA11}"/>
                  </a:ext>
                </a:extLst>
              </p14:cNvPr>
              <p14:cNvContentPartPr/>
              <p14:nvPr/>
            </p14:nvContentPartPr>
            <p14:xfrm>
              <a:off x="1044942" y="1268377"/>
              <a:ext cx="525960" cy="730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AC26AAF-991F-4C5D-86E9-F3D59EB7EA1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6942" y="1232737"/>
                <a:ext cx="561600" cy="8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7C1AEA5-45A6-4F85-9F41-B32CC44E1871}"/>
                  </a:ext>
                </a:extLst>
              </p14:cNvPr>
              <p14:cNvContentPartPr/>
              <p14:nvPr/>
            </p14:nvContentPartPr>
            <p14:xfrm>
              <a:off x="931902" y="1934737"/>
              <a:ext cx="703080" cy="351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7C1AEA5-45A6-4F85-9F41-B32CC44E187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13902" y="1899097"/>
                <a:ext cx="73872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6C7BABE-D2A9-4424-9AFD-AF820BEE3A24}"/>
                  </a:ext>
                </a:extLst>
              </p14:cNvPr>
              <p14:cNvContentPartPr/>
              <p14:nvPr/>
            </p14:nvContentPartPr>
            <p14:xfrm>
              <a:off x="1142862" y="2059657"/>
              <a:ext cx="459360" cy="205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6C7BABE-D2A9-4424-9AFD-AF820BEE3A2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24862" y="2023657"/>
                <a:ext cx="4950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59BC9DE-691A-49FC-A918-7C22FD8274AB}"/>
                  </a:ext>
                </a:extLst>
              </p14:cNvPr>
              <p14:cNvContentPartPr/>
              <p14:nvPr/>
            </p14:nvContentPartPr>
            <p14:xfrm>
              <a:off x="1881942" y="1854817"/>
              <a:ext cx="424080" cy="491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59BC9DE-691A-49FC-A918-7C22FD8274A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63942" y="1819177"/>
                <a:ext cx="45972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0670907-66F3-47D4-AA29-4E84CF6049C4}"/>
                  </a:ext>
                </a:extLst>
              </p14:cNvPr>
              <p14:cNvContentPartPr/>
              <p14:nvPr/>
            </p14:nvContentPartPr>
            <p14:xfrm>
              <a:off x="2373702" y="2118337"/>
              <a:ext cx="360" cy="105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0670907-66F3-47D4-AA29-4E84CF6049C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355702" y="2082697"/>
                <a:ext cx="360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FFE62F-11A5-4315-9790-1A5E80FBCCE1}"/>
                  </a:ext>
                </a:extLst>
              </p14:cNvPr>
              <p14:cNvContentPartPr/>
              <p14:nvPr/>
            </p14:nvContentPartPr>
            <p14:xfrm>
              <a:off x="2496462" y="1740697"/>
              <a:ext cx="163080" cy="461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FFE62F-11A5-4315-9790-1A5E80FBCCE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78822" y="1704697"/>
                <a:ext cx="19872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DBDA185-5C39-43B1-9CB9-7A5307E73B6C}"/>
                  </a:ext>
                </a:extLst>
              </p14:cNvPr>
              <p14:cNvContentPartPr/>
              <p14:nvPr/>
            </p14:nvContentPartPr>
            <p14:xfrm>
              <a:off x="2364702" y="1867777"/>
              <a:ext cx="219600" cy="75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DBDA185-5C39-43B1-9CB9-7A5307E73B6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46702" y="1832137"/>
                <a:ext cx="2552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AF03D88-EE72-44C5-BC96-CBBC254EF998}"/>
                  </a:ext>
                </a:extLst>
              </p14:cNvPr>
              <p14:cNvContentPartPr/>
              <p14:nvPr/>
            </p14:nvContentPartPr>
            <p14:xfrm>
              <a:off x="2848542" y="1872097"/>
              <a:ext cx="266040" cy="27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AF03D88-EE72-44C5-BC96-CBBC254EF99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30542" y="1836097"/>
                <a:ext cx="3016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3336249-889D-4B78-AE4D-C511C800AB14}"/>
                  </a:ext>
                </a:extLst>
              </p14:cNvPr>
              <p14:cNvContentPartPr/>
              <p14:nvPr/>
            </p14:nvContentPartPr>
            <p14:xfrm>
              <a:off x="2866182" y="2003497"/>
              <a:ext cx="264960" cy="63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3336249-889D-4B78-AE4D-C511C800AB1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48182" y="1967857"/>
                <a:ext cx="3006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B21AF23-5327-429B-A92D-16AD1EC41052}"/>
                  </a:ext>
                </a:extLst>
              </p14:cNvPr>
              <p14:cNvContentPartPr/>
              <p14:nvPr/>
            </p14:nvContentPartPr>
            <p14:xfrm>
              <a:off x="3252822" y="1758337"/>
              <a:ext cx="71280" cy="283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B21AF23-5327-429B-A92D-16AD1EC4105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35182" y="1722337"/>
                <a:ext cx="1069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649AC7C-375A-4D31-A07E-496CC0D4A70D}"/>
                  </a:ext>
                </a:extLst>
              </p14:cNvPr>
              <p14:cNvContentPartPr/>
              <p14:nvPr/>
            </p14:nvContentPartPr>
            <p14:xfrm>
              <a:off x="3464142" y="1701457"/>
              <a:ext cx="412920" cy="312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649AC7C-375A-4D31-A07E-496CC0D4A70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46502" y="1665817"/>
                <a:ext cx="4485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3BDD4D8-F053-45B1-BF80-A8024D772BE0}"/>
                  </a:ext>
                </a:extLst>
              </p14:cNvPr>
              <p14:cNvContentPartPr/>
              <p14:nvPr/>
            </p14:nvContentPartPr>
            <p14:xfrm>
              <a:off x="4132302" y="1579057"/>
              <a:ext cx="178920" cy="263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3BDD4D8-F053-45B1-BF80-A8024D772BE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114662" y="1543417"/>
                <a:ext cx="2145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B49B76-A1C5-456E-A415-3102AC69C5B4}"/>
                  </a:ext>
                </a:extLst>
              </p14:cNvPr>
              <p14:cNvContentPartPr/>
              <p14:nvPr/>
            </p14:nvContentPartPr>
            <p14:xfrm>
              <a:off x="4035462" y="1514617"/>
              <a:ext cx="224280" cy="85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B49B76-A1C5-456E-A415-3102AC69C5B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017822" y="1478977"/>
                <a:ext cx="2599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4292A94-95A1-442E-AC0B-826710860642}"/>
                  </a:ext>
                </a:extLst>
              </p14:cNvPr>
              <p14:cNvContentPartPr/>
              <p14:nvPr/>
            </p14:nvContentPartPr>
            <p14:xfrm>
              <a:off x="4404822" y="1248217"/>
              <a:ext cx="313560" cy="517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4292A94-95A1-442E-AC0B-82671086064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386822" y="1212217"/>
                <a:ext cx="34920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154CA88-5573-4008-AC65-4E0C0A5449FE}"/>
                  </a:ext>
                </a:extLst>
              </p14:cNvPr>
              <p14:cNvContentPartPr/>
              <p14:nvPr/>
            </p14:nvContentPartPr>
            <p14:xfrm>
              <a:off x="4395822" y="1343257"/>
              <a:ext cx="238320" cy="116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154CA88-5573-4008-AC65-4E0C0A5449F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377822" y="1307617"/>
                <a:ext cx="2739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83AD726-5AF3-40BF-8862-F77E09520AC9}"/>
                  </a:ext>
                </a:extLst>
              </p14:cNvPr>
              <p14:cNvContentPartPr/>
              <p14:nvPr/>
            </p14:nvContentPartPr>
            <p14:xfrm>
              <a:off x="2487102" y="1520737"/>
              <a:ext cx="282600" cy="663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83AD726-5AF3-40BF-8862-F77E09520AC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469102" y="1484737"/>
                <a:ext cx="31824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6EE82F2-568B-453C-8A20-053DAA68EB2B}"/>
                  </a:ext>
                </a:extLst>
              </p14:cNvPr>
              <p14:cNvContentPartPr/>
              <p14:nvPr/>
            </p14:nvContentPartPr>
            <p14:xfrm>
              <a:off x="4619742" y="1248217"/>
              <a:ext cx="286560" cy="403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6EE82F2-568B-453C-8A20-053DAA68EB2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01742" y="1212217"/>
                <a:ext cx="32220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21A113C-C598-4BE3-9AAF-153A563B444E}"/>
                  </a:ext>
                </a:extLst>
              </p14:cNvPr>
              <p14:cNvContentPartPr/>
              <p14:nvPr/>
            </p14:nvContentPartPr>
            <p14:xfrm>
              <a:off x="966462" y="2823937"/>
              <a:ext cx="712080" cy="724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21A113C-C598-4BE3-9AAF-153A563B444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8462" y="2788297"/>
                <a:ext cx="74772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8CE8C4C-9CAA-4440-A2EB-2B06EB98FFFE}"/>
                  </a:ext>
                </a:extLst>
              </p14:cNvPr>
              <p14:cNvContentPartPr/>
              <p14:nvPr/>
            </p14:nvContentPartPr>
            <p14:xfrm>
              <a:off x="1890222" y="2821417"/>
              <a:ext cx="329400" cy="460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8CE8C4C-9CAA-4440-A2EB-2B06EB98FFF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72222" y="2785417"/>
                <a:ext cx="36504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AC21AC9-DB3F-497E-AF23-DD7EDC43B594}"/>
                  </a:ext>
                </a:extLst>
              </p14:cNvPr>
              <p14:cNvContentPartPr/>
              <p14:nvPr/>
            </p14:nvContentPartPr>
            <p14:xfrm>
              <a:off x="1819662" y="2759137"/>
              <a:ext cx="255240" cy="89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AC21AC9-DB3F-497E-AF23-DD7EDC43B5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01662" y="2723497"/>
                <a:ext cx="2908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E4AA23C-F219-4D33-A6A8-EFF0E06A6C9F}"/>
                  </a:ext>
                </a:extLst>
              </p14:cNvPr>
              <p14:cNvContentPartPr/>
              <p14:nvPr/>
            </p14:nvContentPartPr>
            <p14:xfrm>
              <a:off x="2327622" y="2443777"/>
              <a:ext cx="178200" cy="902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E4AA23C-F219-4D33-A6A8-EFF0E06A6C9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09982" y="2408137"/>
                <a:ext cx="213840" cy="9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EADC7E2-4ADD-45F4-A3BF-85637319650D}"/>
                  </a:ext>
                </a:extLst>
              </p14:cNvPr>
              <p14:cNvContentPartPr/>
              <p14:nvPr/>
            </p14:nvContentPartPr>
            <p14:xfrm>
              <a:off x="2206302" y="2884417"/>
              <a:ext cx="290520" cy="157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EADC7E2-4ADD-45F4-A3BF-85637319650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188662" y="2848777"/>
                <a:ext cx="3261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F3C8F7F-C2D0-40EC-9CF6-805573C803D4}"/>
                  </a:ext>
                </a:extLst>
              </p14:cNvPr>
              <p14:cNvContentPartPr/>
              <p14:nvPr/>
            </p14:nvContentPartPr>
            <p14:xfrm>
              <a:off x="2523102" y="3033097"/>
              <a:ext cx="27360" cy="131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F3C8F7F-C2D0-40EC-9CF6-805573C803D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05462" y="2997097"/>
                <a:ext cx="630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EFED44E-B864-49FE-913F-C2C6ECC8AB73}"/>
                  </a:ext>
                </a:extLst>
              </p14:cNvPr>
              <p14:cNvContentPartPr/>
              <p14:nvPr/>
            </p14:nvContentPartPr>
            <p14:xfrm>
              <a:off x="2848542" y="2605417"/>
              <a:ext cx="304200" cy="120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EFED44E-B864-49FE-913F-C2C6ECC8AB7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830542" y="2569777"/>
                <a:ext cx="3398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2ED678F-7252-4F90-A2BA-D422C56CB174}"/>
                  </a:ext>
                </a:extLst>
              </p14:cNvPr>
              <p14:cNvContentPartPr/>
              <p14:nvPr/>
            </p14:nvContentPartPr>
            <p14:xfrm>
              <a:off x="2910102" y="2823577"/>
              <a:ext cx="296640" cy="51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2ED678F-7252-4F90-A2BA-D422C56CB17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92102" y="2787937"/>
                <a:ext cx="3322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0FFE73D-038B-4F36-8666-5FA5484DB054}"/>
                  </a:ext>
                </a:extLst>
              </p14:cNvPr>
              <p14:cNvContentPartPr/>
              <p14:nvPr/>
            </p14:nvContentPartPr>
            <p14:xfrm>
              <a:off x="3525342" y="2461417"/>
              <a:ext cx="54360" cy="416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0FFE73D-038B-4F36-8666-5FA5484DB05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507702" y="2425777"/>
                <a:ext cx="900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DF7613D-23DD-4DCE-9DF8-1BE7113408C1}"/>
                  </a:ext>
                </a:extLst>
              </p14:cNvPr>
              <p14:cNvContentPartPr/>
              <p14:nvPr/>
            </p14:nvContentPartPr>
            <p14:xfrm>
              <a:off x="3821982" y="2397337"/>
              <a:ext cx="443160" cy="389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DF7613D-23DD-4DCE-9DF8-1BE7113408C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804342" y="2361337"/>
                <a:ext cx="4788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3AE82C7-486A-4A99-AD17-4B1A3F39FDA1}"/>
                  </a:ext>
                </a:extLst>
              </p14:cNvPr>
              <p14:cNvContentPartPr/>
              <p14:nvPr/>
            </p14:nvContentPartPr>
            <p14:xfrm>
              <a:off x="4593462" y="2177377"/>
              <a:ext cx="463680" cy="330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3AE82C7-486A-4A99-AD17-4B1A3F39FDA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75462" y="2141377"/>
                <a:ext cx="4993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82B6AF4-E994-481C-93BE-BA15B963B53B}"/>
                  </a:ext>
                </a:extLst>
              </p14:cNvPr>
              <p14:cNvContentPartPr/>
              <p14:nvPr/>
            </p14:nvContentPartPr>
            <p14:xfrm>
              <a:off x="4501302" y="2110057"/>
              <a:ext cx="369720" cy="79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82B6AF4-E994-481C-93BE-BA15B963B53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483662" y="2074057"/>
                <a:ext cx="4053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1DB13A5-3601-4FC7-BDA7-4B6686867382}"/>
                  </a:ext>
                </a:extLst>
              </p14:cNvPr>
              <p14:cNvContentPartPr/>
              <p14:nvPr/>
            </p14:nvContentPartPr>
            <p14:xfrm>
              <a:off x="4721262" y="2057137"/>
              <a:ext cx="290520" cy="636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1DB13A5-3601-4FC7-BDA7-4B668686738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703262" y="2021137"/>
                <a:ext cx="32616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EB83B94-16B3-4162-8BA9-843D253AABEB}"/>
                  </a:ext>
                </a:extLst>
              </p14:cNvPr>
              <p14:cNvContentPartPr/>
              <p14:nvPr/>
            </p14:nvContentPartPr>
            <p14:xfrm>
              <a:off x="1885182" y="2382217"/>
              <a:ext cx="234000" cy="1075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EB83B94-16B3-4162-8BA9-843D253AABE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867182" y="2346577"/>
                <a:ext cx="269640" cy="11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07AA09B-06DA-4504-AD24-CD63BE66DB8A}"/>
                  </a:ext>
                </a:extLst>
              </p14:cNvPr>
              <p14:cNvContentPartPr/>
              <p14:nvPr/>
            </p14:nvContentPartPr>
            <p14:xfrm>
              <a:off x="1466502" y="3815737"/>
              <a:ext cx="195480" cy="906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07AA09B-06DA-4504-AD24-CD63BE66DB8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448862" y="3779737"/>
                <a:ext cx="231120" cy="9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5DEFE1A-6120-4F1C-AF8A-2FD18EF9D5AE}"/>
                  </a:ext>
                </a:extLst>
              </p14:cNvPr>
              <p14:cNvContentPartPr/>
              <p14:nvPr/>
            </p14:nvContentPartPr>
            <p14:xfrm>
              <a:off x="1441662" y="4180417"/>
              <a:ext cx="279720" cy="49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5DEFE1A-6120-4F1C-AF8A-2FD18EF9D5A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423662" y="4144417"/>
                <a:ext cx="3153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0980A3F-5A71-41FC-9037-B84518640F1D}"/>
                  </a:ext>
                </a:extLst>
              </p14:cNvPr>
              <p14:cNvContentPartPr/>
              <p14:nvPr/>
            </p14:nvContentPartPr>
            <p14:xfrm>
              <a:off x="1890222" y="4246297"/>
              <a:ext cx="30240" cy="349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0980A3F-5A71-41FC-9037-B84518640F1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872222" y="4210297"/>
                <a:ext cx="6588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5D0CF53-42A8-472D-B4B9-776862542A31}"/>
                  </a:ext>
                </a:extLst>
              </p14:cNvPr>
              <p14:cNvContentPartPr/>
              <p14:nvPr/>
            </p14:nvContentPartPr>
            <p14:xfrm>
              <a:off x="2303142" y="3971617"/>
              <a:ext cx="315000" cy="178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5D0CF53-42A8-472D-B4B9-776862542A3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285502" y="3935617"/>
                <a:ext cx="3506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A2AC39F-543D-4769-9EB2-A17FD95E2061}"/>
                  </a:ext>
                </a:extLst>
              </p14:cNvPr>
              <p14:cNvContentPartPr/>
              <p14:nvPr/>
            </p14:nvContentPartPr>
            <p14:xfrm>
              <a:off x="2338422" y="4174297"/>
              <a:ext cx="344520" cy="107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A2AC39F-543D-4769-9EB2-A17FD95E206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320422" y="4138657"/>
                <a:ext cx="380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DAB4FB2-7E8D-4DBB-97FA-9165DF4856BE}"/>
                  </a:ext>
                </a:extLst>
              </p14:cNvPr>
              <p14:cNvContentPartPr/>
              <p14:nvPr/>
            </p14:nvContentPartPr>
            <p14:xfrm>
              <a:off x="3222222" y="3639697"/>
              <a:ext cx="482040" cy="623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DAB4FB2-7E8D-4DBB-97FA-9165DF4856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204222" y="3604057"/>
                <a:ext cx="51768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1F23405-6514-4537-9B39-8AA7A99CF27B}"/>
                  </a:ext>
                </a:extLst>
              </p14:cNvPr>
              <p14:cNvContentPartPr/>
              <p14:nvPr/>
            </p14:nvContentPartPr>
            <p14:xfrm>
              <a:off x="3796782" y="3724657"/>
              <a:ext cx="170280" cy="297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1F23405-6514-4537-9B39-8AA7A99CF27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779142" y="3688657"/>
                <a:ext cx="2059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757D7A1-7A4B-4591-B7F0-D91C6CD576EB}"/>
                  </a:ext>
                </a:extLst>
              </p14:cNvPr>
              <p14:cNvContentPartPr/>
              <p14:nvPr/>
            </p14:nvContentPartPr>
            <p14:xfrm>
              <a:off x="2054382" y="5064217"/>
              <a:ext cx="126360" cy="544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757D7A1-7A4B-4591-B7F0-D91C6CD576E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036382" y="5028217"/>
                <a:ext cx="16200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3150D50-15BD-440E-AE4C-E817E5F05535}"/>
                  </a:ext>
                </a:extLst>
              </p14:cNvPr>
              <p14:cNvContentPartPr/>
              <p14:nvPr/>
            </p14:nvContentPartPr>
            <p14:xfrm>
              <a:off x="1881222" y="4808257"/>
              <a:ext cx="309600" cy="2034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3150D50-15BD-440E-AE4C-E817E5F0553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863222" y="4772257"/>
                <a:ext cx="3452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AE73C41-4A8B-4814-A664-89B3DA790F2E}"/>
                  </a:ext>
                </a:extLst>
              </p14:cNvPr>
              <p14:cNvContentPartPr/>
              <p14:nvPr/>
            </p14:nvContentPartPr>
            <p14:xfrm>
              <a:off x="2303142" y="5442217"/>
              <a:ext cx="5760" cy="226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AE73C41-4A8B-4814-A664-89B3DA790F2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285502" y="5406577"/>
                <a:ext cx="414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7645D60-17B4-4B1F-8953-1504B3AB462E}"/>
                  </a:ext>
                </a:extLst>
              </p14:cNvPr>
              <p14:cNvContentPartPr/>
              <p14:nvPr/>
            </p14:nvContentPartPr>
            <p14:xfrm>
              <a:off x="2910102" y="4818697"/>
              <a:ext cx="433080" cy="201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7645D60-17B4-4B1F-8953-1504B3AB462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892102" y="4783057"/>
                <a:ext cx="4687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53B3473-6199-427C-B7DC-A8D6B97A6F10}"/>
                  </a:ext>
                </a:extLst>
              </p14:cNvPr>
              <p14:cNvContentPartPr/>
              <p14:nvPr/>
            </p14:nvContentPartPr>
            <p14:xfrm>
              <a:off x="2892462" y="5119657"/>
              <a:ext cx="457200" cy="182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53B3473-6199-427C-B7DC-A8D6B97A6F1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874462" y="5083657"/>
                <a:ext cx="4928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49693EA-43F7-4A32-A2A2-9F5D8948E699}"/>
                  </a:ext>
                </a:extLst>
              </p14:cNvPr>
              <p14:cNvContentPartPr/>
              <p14:nvPr/>
            </p14:nvContentPartPr>
            <p14:xfrm>
              <a:off x="3692742" y="4632937"/>
              <a:ext cx="58320" cy="436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49693EA-43F7-4A32-A2A2-9F5D8948E69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674742" y="4597297"/>
                <a:ext cx="939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77F63CB-3838-4756-BEB3-66856A1F7920}"/>
                  </a:ext>
                </a:extLst>
              </p14:cNvPr>
              <p14:cNvContentPartPr/>
              <p14:nvPr/>
            </p14:nvContentPartPr>
            <p14:xfrm>
              <a:off x="3542982" y="5089417"/>
              <a:ext cx="502560" cy="229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77F63CB-3838-4756-BEB3-66856A1F792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525342" y="5053777"/>
                <a:ext cx="5382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4FD2B7D-8B94-42FD-89A3-DAE8137BB2E4}"/>
                  </a:ext>
                </a:extLst>
              </p14:cNvPr>
              <p14:cNvContentPartPr/>
              <p14:nvPr/>
            </p14:nvContentPartPr>
            <p14:xfrm>
              <a:off x="3638742" y="5580457"/>
              <a:ext cx="273600" cy="6994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4FD2B7D-8B94-42FD-89A3-DAE8137BB2E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621102" y="5544457"/>
                <a:ext cx="30924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2103D2F-3C01-4AC2-98E4-0C21EE214C17}"/>
                  </a:ext>
                </a:extLst>
              </p14:cNvPr>
              <p14:cNvContentPartPr/>
              <p14:nvPr/>
            </p14:nvContentPartPr>
            <p14:xfrm>
              <a:off x="3753942" y="5908057"/>
              <a:ext cx="240480" cy="972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2103D2F-3C01-4AC2-98E4-0C21EE214C1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736302" y="5872417"/>
                <a:ext cx="2761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4882526-89AF-4B6F-8F2C-9C2FA10576E2}"/>
                  </a:ext>
                </a:extLst>
              </p14:cNvPr>
              <p14:cNvContentPartPr/>
              <p14:nvPr/>
            </p14:nvContentPartPr>
            <p14:xfrm>
              <a:off x="4026462" y="5899057"/>
              <a:ext cx="96840" cy="212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4882526-89AF-4B6F-8F2C-9C2FA10576E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008822" y="5863417"/>
                <a:ext cx="1324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094A5FE-F77C-498E-9B81-CB7904A96C2F}"/>
                  </a:ext>
                </a:extLst>
              </p14:cNvPr>
              <p14:cNvContentPartPr/>
              <p14:nvPr/>
            </p14:nvContentPartPr>
            <p14:xfrm>
              <a:off x="4211142" y="4885297"/>
              <a:ext cx="41760" cy="38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094A5FE-F77C-498E-9B81-CB7904A96C2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193502" y="4849297"/>
                <a:ext cx="774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6B6F45B-5FEB-4BA8-8228-04F2C35977C5}"/>
                  </a:ext>
                </a:extLst>
              </p14:cNvPr>
              <p14:cNvContentPartPr/>
              <p14:nvPr/>
            </p14:nvContentPartPr>
            <p14:xfrm>
              <a:off x="4158582" y="4971697"/>
              <a:ext cx="260640" cy="101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6B6F45B-5FEB-4BA8-8228-04F2C35977C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140582" y="4935697"/>
                <a:ext cx="2962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8B2ED62-60D0-4352-87E8-501EE68CCEFD}"/>
                  </a:ext>
                </a:extLst>
              </p14:cNvPr>
              <p14:cNvContentPartPr/>
              <p14:nvPr/>
            </p14:nvContentPartPr>
            <p14:xfrm>
              <a:off x="4105662" y="4815457"/>
              <a:ext cx="276120" cy="73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8B2ED62-60D0-4352-87E8-501EE68CCEF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087662" y="4779817"/>
                <a:ext cx="3117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06B76BA-6977-4AEF-8858-B927E7CA771D}"/>
                  </a:ext>
                </a:extLst>
              </p14:cNvPr>
              <p14:cNvContentPartPr/>
              <p14:nvPr/>
            </p14:nvContentPartPr>
            <p14:xfrm>
              <a:off x="4765182" y="4167097"/>
              <a:ext cx="94680" cy="322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06B76BA-6977-4AEF-8858-B927E7CA771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747542" y="4131457"/>
                <a:ext cx="1303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9B980CF-F9C3-4BB6-8B69-BB957B8E36E4}"/>
                  </a:ext>
                </a:extLst>
              </p14:cNvPr>
              <p14:cNvContentPartPr/>
              <p14:nvPr/>
            </p14:nvContentPartPr>
            <p14:xfrm>
              <a:off x="4624422" y="4423057"/>
              <a:ext cx="700560" cy="227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9B980CF-F9C3-4BB6-8B69-BB957B8E36E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606422" y="4387057"/>
                <a:ext cx="7362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5962A34-42A6-4145-8C3D-E88FD6B28FF8}"/>
                  </a:ext>
                </a:extLst>
              </p14:cNvPr>
              <p14:cNvContentPartPr/>
              <p14:nvPr/>
            </p14:nvContentPartPr>
            <p14:xfrm>
              <a:off x="4876422" y="4791697"/>
              <a:ext cx="375120" cy="560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5962A34-42A6-4145-8C3D-E88FD6B28FF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858422" y="4755697"/>
                <a:ext cx="41076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22D6A8B-5587-47D0-B84E-AC513CA58F34}"/>
                  </a:ext>
                </a:extLst>
              </p14:cNvPr>
              <p14:cNvContentPartPr/>
              <p14:nvPr/>
            </p14:nvContentPartPr>
            <p14:xfrm>
              <a:off x="5351622" y="4884937"/>
              <a:ext cx="118440" cy="2988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22D6A8B-5587-47D0-B84E-AC513CA58F3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333622" y="4849297"/>
                <a:ext cx="1540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5B3054D-F5EA-475B-88DD-94BDD5FA8907}"/>
                  </a:ext>
                </a:extLst>
              </p14:cNvPr>
              <p14:cNvContentPartPr/>
              <p14:nvPr/>
            </p14:nvContentPartPr>
            <p14:xfrm>
              <a:off x="5650062" y="1077937"/>
              <a:ext cx="1113120" cy="3622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5B3054D-F5EA-475B-88DD-94BDD5FA890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632062" y="1041937"/>
                <a:ext cx="1148760" cy="36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2B5693D-6F54-43BB-A61C-D886FD44D3A7}"/>
                  </a:ext>
                </a:extLst>
              </p14:cNvPr>
              <p14:cNvContentPartPr/>
              <p14:nvPr/>
            </p14:nvContentPartPr>
            <p14:xfrm>
              <a:off x="6391302" y="1026817"/>
              <a:ext cx="470160" cy="5770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2B5693D-6F54-43BB-A61C-D886FD44D3A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373662" y="991177"/>
                <a:ext cx="50580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3E4BAE2-0937-46FD-B0EB-C7BD322AE7A0}"/>
                  </a:ext>
                </a:extLst>
              </p14:cNvPr>
              <p14:cNvContentPartPr/>
              <p14:nvPr/>
            </p14:nvContentPartPr>
            <p14:xfrm>
              <a:off x="6935262" y="1345057"/>
              <a:ext cx="163800" cy="378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3E4BAE2-0937-46FD-B0EB-C7BD322AE7A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917262" y="1309057"/>
                <a:ext cx="1994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D6D3D9A-64A8-4825-A15D-3FCB67C5B8A5}"/>
                  </a:ext>
                </a:extLst>
              </p14:cNvPr>
              <p14:cNvContentPartPr/>
              <p14:nvPr/>
            </p14:nvContentPartPr>
            <p14:xfrm>
              <a:off x="7209222" y="1195297"/>
              <a:ext cx="210600" cy="352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D6D3D9A-64A8-4825-A15D-3FCB67C5B8A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191582" y="1159657"/>
                <a:ext cx="24624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7906E5F-A877-48DC-BA3F-EFDCD2B0D764}"/>
                  </a:ext>
                </a:extLst>
              </p14:cNvPr>
              <p14:cNvContentPartPr/>
              <p14:nvPr/>
            </p14:nvContentPartPr>
            <p14:xfrm>
              <a:off x="7148022" y="1319857"/>
              <a:ext cx="131040" cy="34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7906E5F-A877-48DC-BA3F-EFDCD2B0D76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130022" y="1283857"/>
                <a:ext cx="1666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FB659B6-1E1D-45A9-90BB-AE518AED18A4}"/>
                  </a:ext>
                </a:extLst>
              </p14:cNvPr>
              <p14:cNvContentPartPr/>
              <p14:nvPr/>
            </p14:nvContentPartPr>
            <p14:xfrm>
              <a:off x="7464102" y="1259737"/>
              <a:ext cx="251280" cy="32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FB659B6-1E1D-45A9-90BB-AE518AED18A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446462" y="1224097"/>
                <a:ext cx="2869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B02218D-451F-4137-9E81-B063EA87A5C7}"/>
                  </a:ext>
                </a:extLst>
              </p14:cNvPr>
              <p14:cNvContentPartPr/>
              <p14:nvPr/>
            </p14:nvContentPartPr>
            <p14:xfrm>
              <a:off x="7560942" y="1370977"/>
              <a:ext cx="202680" cy="446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B02218D-451F-4137-9E81-B063EA87A5C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543302" y="1335337"/>
                <a:ext cx="2383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FD72CAC-E603-4984-AB19-8CB9D03B9D91}"/>
                  </a:ext>
                </a:extLst>
              </p14:cNvPr>
              <p14:cNvContentPartPr/>
              <p14:nvPr/>
            </p14:nvContentPartPr>
            <p14:xfrm>
              <a:off x="8253582" y="920617"/>
              <a:ext cx="416160" cy="3826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FD72CAC-E603-4984-AB19-8CB9D03B9D9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235582" y="884977"/>
                <a:ext cx="45180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63332A7-4D91-4AAD-AFF0-29E8AADE5B34}"/>
                  </a:ext>
                </a:extLst>
              </p14:cNvPr>
              <p14:cNvContentPartPr/>
              <p14:nvPr/>
            </p14:nvContentPartPr>
            <p14:xfrm>
              <a:off x="8837862" y="1085137"/>
              <a:ext cx="177120" cy="2210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63332A7-4D91-4AAD-AFF0-29E8AADE5B3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819862" y="1049497"/>
                <a:ext cx="2127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0559002-4D10-4386-AEF2-392A261E57D8}"/>
                  </a:ext>
                </a:extLst>
              </p14:cNvPr>
              <p14:cNvContentPartPr/>
              <p14:nvPr/>
            </p14:nvContentPartPr>
            <p14:xfrm>
              <a:off x="9108582" y="958057"/>
              <a:ext cx="289440" cy="469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0559002-4D10-4386-AEF2-392A261E57D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090582" y="922417"/>
                <a:ext cx="32508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2E28B8-98CF-40B5-B60B-FE5B5B6115B6}"/>
                  </a:ext>
                </a:extLst>
              </p14:cNvPr>
              <p14:cNvContentPartPr/>
              <p14:nvPr/>
            </p14:nvContentPartPr>
            <p14:xfrm>
              <a:off x="9134862" y="1111417"/>
              <a:ext cx="200520" cy="1018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2E28B8-98CF-40B5-B60B-FE5B5B6115B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116862" y="1075417"/>
                <a:ext cx="236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5DF9715-B98D-451A-BC7D-17B3BB306BAD}"/>
                  </a:ext>
                </a:extLst>
              </p14:cNvPr>
              <p14:cNvContentPartPr/>
              <p14:nvPr/>
            </p14:nvContentPartPr>
            <p14:xfrm>
              <a:off x="9317022" y="1037257"/>
              <a:ext cx="169920" cy="437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5DF9715-B98D-451A-BC7D-17B3BB306BA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299382" y="1001257"/>
                <a:ext cx="20556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8571AE2-33E0-4026-A223-EC9C966B1A17}"/>
                  </a:ext>
                </a:extLst>
              </p14:cNvPr>
              <p14:cNvContentPartPr/>
              <p14:nvPr/>
            </p14:nvContentPartPr>
            <p14:xfrm>
              <a:off x="7150182" y="1230577"/>
              <a:ext cx="182520" cy="418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8571AE2-33E0-4026-A223-EC9C966B1A1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132182" y="1194577"/>
                <a:ext cx="2181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D9B5542-4DB5-4258-ACB4-C7C55FE8866A}"/>
                  </a:ext>
                </a:extLst>
              </p14:cNvPr>
              <p14:cNvContentPartPr/>
              <p14:nvPr/>
            </p14:nvContentPartPr>
            <p14:xfrm>
              <a:off x="6390582" y="2204737"/>
              <a:ext cx="237960" cy="5360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D9B5542-4DB5-4258-ACB4-C7C55FE8866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372942" y="2169097"/>
                <a:ext cx="27360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2CE7975-37C3-440F-BD8B-B52FF377EC64}"/>
                  </a:ext>
                </a:extLst>
              </p14:cNvPr>
              <p14:cNvContentPartPr/>
              <p14:nvPr/>
            </p14:nvContentPartPr>
            <p14:xfrm>
              <a:off x="6856782" y="2185657"/>
              <a:ext cx="167760" cy="315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2CE7975-37C3-440F-BD8B-B52FF377EC6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838782" y="2150017"/>
                <a:ext cx="20340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22864E8-B2D7-4193-A430-139CEE1E2C10}"/>
                  </a:ext>
                </a:extLst>
              </p14:cNvPr>
              <p14:cNvContentPartPr/>
              <p14:nvPr/>
            </p14:nvContentPartPr>
            <p14:xfrm>
              <a:off x="6673182" y="2056057"/>
              <a:ext cx="324720" cy="1508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22864E8-B2D7-4193-A430-139CEE1E2C1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655182" y="2020057"/>
                <a:ext cx="3603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CB82C0A-96DF-46BA-B404-84CE5734E91E}"/>
                  </a:ext>
                </a:extLst>
              </p14:cNvPr>
              <p14:cNvContentPartPr/>
              <p14:nvPr/>
            </p14:nvContentPartPr>
            <p14:xfrm>
              <a:off x="7315422" y="1696417"/>
              <a:ext cx="115560" cy="8618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CB82C0A-96DF-46BA-B404-84CE5734E91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297782" y="1660417"/>
                <a:ext cx="151200" cy="9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4ECE4FF-B1A5-4537-92FD-C317218B7B57}"/>
                  </a:ext>
                </a:extLst>
              </p14:cNvPr>
              <p14:cNvContentPartPr/>
              <p14:nvPr/>
            </p14:nvContentPartPr>
            <p14:xfrm>
              <a:off x="7270782" y="2173057"/>
              <a:ext cx="129240" cy="51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4ECE4FF-B1A5-4537-92FD-C317218B7B5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253142" y="2137417"/>
                <a:ext cx="1648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441A135-81C2-40E0-9C78-05724AC5BCE9}"/>
                  </a:ext>
                </a:extLst>
              </p14:cNvPr>
              <p14:cNvContentPartPr/>
              <p14:nvPr/>
            </p14:nvContentPartPr>
            <p14:xfrm>
              <a:off x="7532502" y="2249017"/>
              <a:ext cx="294120" cy="505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441A135-81C2-40E0-9C78-05724AC5BCE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514502" y="2213377"/>
                <a:ext cx="32976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A4C1D4E-6714-4EDC-89BF-FBA89189D5BF}"/>
                  </a:ext>
                </a:extLst>
              </p14:cNvPr>
              <p14:cNvContentPartPr/>
              <p14:nvPr/>
            </p14:nvContentPartPr>
            <p14:xfrm>
              <a:off x="8246742" y="2015737"/>
              <a:ext cx="521280" cy="129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A4C1D4E-6714-4EDC-89BF-FBA89189D5B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229102" y="1980097"/>
                <a:ext cx="5569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E8E7F69-E5C2-4D23-A220-788C99927900}"/>
                  </a:ext>
                </a:extLst>
              </p14:cNvPr>
              <p14:cNvContentPartPr/>
              <p14:nvPr/>
            </p14:nvContentPartPr>
            <p14:xfrm>
              <a:off x="8475342" y="2271337"/>
              <a:ext cx="339120" cy="853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E8E7F69-E5C2-4D23-A220-788C9992790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457702" y="2235337"/>
                <a:ext cx="3747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81F7E90-C170-4E3C-B005-0C18D48F7B49}"/>
                  </a:ext>
                </a:extLst>
              </p14:cNvPr>
              <p14:cNvContentPartPr/>
              <p14:nvPr/>
            </p14:nvContentPartPr>
            <p14:xfrm>
              <a:off x="9276342" y="1863457"/>
              <a:ext cx="414720" cy="8182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81F7E90-C170-4E3C-B005-0C18D48F7B4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258342" y="1827817"/>
                <a:ext cx="45036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A2D24B1-3B25-48A0-8FCC-8285A08DD31D}"/>
                  </a:ext>
                </a:extLst>
              </p14:cNvPr>
              <p14:cNvContentPartPr/>
              <p14:nvPr/>
            </p14:nvContentPartPr>
            <p14:xfrm>
              <a:off x="9741102" y="1904497"/>
              <a:ext cx="353880" cy="612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A2D24B1-3B25-48A0-8FCC-8285A08DD31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723462" y="1868857"/>
                <a:ext cx="38952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40B3785-E8B9-4C1E-8788-54FDDA9B0E41}"/>
                  </a:ext>
                </a:extLst>
              </p14:cNvPr>
              <p14:cNvContentPartPr/>
              <p14:nvPr/>
            </p14:nvContentPartPr>
            <p14:xfrm>
              <a:off x="7087542" y="3025177"/>
              <a:ext cx="139680" cy="9702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40B3785-E8B9-4C1E-8788-54FDDA9B0E4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069902" y="2989177"/>
                <a:ext cx="17532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4ED05D6-EFD7-4F26-9832-8D44861748C3}"/>
                  </a:ext>
                </a:extLst>
              </p14:cNvPr>
              <p14:cNvContentPartPr/>
              <p14:nvPr/>
            </p14:nvContentPartPr>
            <p14:xfrm>
              <a:off x="6962982" y="3588577"/>
              <a:ext cx="364320" cy="156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4ED05D6-EFD7-4F26-9832-8D44861748C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945342" y="3552937"/>
                <a:ext cx="3999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1DE0BB5-5858-4173-A066-1404C43422EA}"/>
                  </a:ext>
                </a:extLst>
              </p14:cNvPr>
              <p14:cNvContentPartPr/>
              <p14:nvPr/>
            </p14:nvContentPartPr>
            <p14:xfrm>
              <a:off x="7366542" y="3569137"/>
              <a:ext cx="749520" cy="8978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1DE0BB5-5858-4173-A066-1404C43422E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348542" y="3533497"/>
                <a:ext cx="78516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AA7124F-2A69-4C2F-AE79-80C3C811B544}"/>
                  </a:ext>
                </a:extLst>
              </p14:cNvPr>
              <p14:cNvContentPartPr/>
              <p14:nvPr/>
            </p14:nvContentPartPr>
            <p14:xfrm>
              <a:off x="8325942" y="3619177"/>
              <a:ext cx="424800" cy="2667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AA7124F-2A69-4C2F-AE79-80C3C811B54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307942" y="3583537"/>
                <a:ext cx="4604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E7CA7FE-F687-49E2-A4F7-4F31E2B0EE15}"/>
                  </a:ext>
                </a:extLst>
              </p14:cNvPr>
              <p14:cNvContentPartPr/>
              <p14:nvPr/>
            </p14:nvContentPartPr>
            <p14:xfrm>
              <a:off x="8361222" y="3894217"/>
              <a:ext cx="330840" cy="1062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E7CA7FE-F687-49E2-A4F7-4F31E2B0EE1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343222" y="3858217"/>
                <a:ext cx="3664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3593501-2499-43BE-A64C-D49084A8CF5D}"/>
                  </a:ext>
                </a:extLst>
              </p14:cNvPr>
              <p14:cNvContentPartPr/>
              <p14:nvPr/>
            </p14:nvContentPartPr>
            <p14:xfrm>
              <a:off x="9315222" y="3120937"/>
              <a:ext cx="488880" cy="6609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3593501-2499-43BE-A64C-D49084A8CF5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297582" y="3085297"/>
                <a:ext cx="52452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2C9983F-9C47-4A0D-9EDB-DC06163420E9}"/>
                  </a:ext>
                </a:extLst>
              </p14:cNvPr>
              <p14:cNvContentPartPr/>
              <p14:nvPr/>
            </p14:nvContentPartPr>
            <p14:xfrm>
              <a:off x="10103982" y="3030217"/>
              <a:ext cx="290520" cy="397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2C9983F-9C47-4A0D-9EDB-DC06163420E9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085982" y="2994577"/>
                <a:ext cx="32616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C3731F4-2A95-43AF-A699-B3235DDC5C91}"/>
                  </a:ext>
                </a:extLst>
              </p14:cNvPr>
              <p14:cNvContentPartPr/>
              <p14:nvPr/>
            </p14:nvContentPartPr>
            <p14:xfrm>
              <a:off x="9108582" y="3518737"/>
              <a:ext cx="1474920" cy="6224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C3731F4-2A95-43AF-A699-B3235DDC5C9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090582" y="3483097"/>
                <a:ext cx="151056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25F6E76-671E-48CF-8776-03BBB91D6E85}"/>
                  </a:ext>
                </a:extLst>
              </p14:cNvPr>
              <p14:cNvContentPartPr/>
              <p14:nvPr/>
            </p14:nvContentPartPr>
            <p14:xfrm>
              <a:off x="9544542" y="4181857"/>
              <a:ext cx="441360" cy="6289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25F6E76-671E-48CF-8776-03BBB91D6E8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526902" y="4145857"/>
                <a:ext cx="47700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338075A-F059-4E57-8822-636EDCC2BB11}"/>
                  </a:ext>
                </a:extLst>
              </p14:cNvPr>
              <p14:cNvContentPartPr/>
              <p14:nvPr/>
            </p14:nvContentPartPr>
            <p14:xfrm>
              <a:off x="10170942" y="4070617"/>
              <a:ext cx="441000" cy="4942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338075A-F059-4E57-8822-636EDCC2BB1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153302" y="4034617"/>
                <a:ext cx="4766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A5AA821-05D0-4A07-BCE6-63BC7068663E}"/>
                  </a:ext>
                </a:extLst>
              </p14:cNvPr>
              <p14:cNvContentPartPr/>
              <p14:nvPr/>
            </p14:nvContentPartPr>
            <p14:xfrm>
              <a:off x="9961062" y="3973777"/>
              <a:ext cx="327240" cy="1764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A5AA821-05D0-4A07-BCE6-63BC7068663E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943422" y="3937777"/>
                <a:ext cx="3628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80296EE-3196-440F-8610-269C27B6234A}"/>
                  </a:ext>
                </a:extLst>
              </p14:cNvPr>
              <p14:cNvContentPartPr/>
              <p14:nvPr/>
            </p14:nvContentPartPr>
            <p14:xfrm>
              <a:off x="10726062" y="3095017"/>
              <a:ext cx="263880" cy="1141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80296EE-3196-440F-8610-269C27B6234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708422" y="3059377"/>
                <a:ext cx="2995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7300CF8-C3DE-49A0-B462-90EE56902332}"/>
                  </a:ext>
                </a:extLst>
              </p14:cNvPr>
              <p14:cNvContentPartPr/>
              <p14:nvPr/>
            </p14:nvContentPartPr>
            <p14:xfrm>
              <a:off x="10875822" y="3335857"/>
              <a:ext cx="187560" cy="583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7300CF8-C3DE-49A0-B462-90EE5690233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857822" y="3299857"/>
                <a:ext cx="2232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994AE5C-DAB9-405D-ADA9-3ED0EE21FC7E}"/>
                  </a:ext>
                </a:extLst>
              </p14:cNvPr>
              <p14:cNvContentPartPr/>
              <p14:nvPr/>
            </p14:nvContentPartPr>
            <p14:xfrm>
              <a:off x="11165982" y="2567977"/>
              <a:ext cx="410400" cy="4107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994AE5C-DAB9-405D-ADA9-3ED0EE21FC7E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1147982" y="2531977"/>
                <a:ext cx="4460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2640354-7038-4132-90E9-C80D1949ACB6}"/>
                  </a:ext>
                </a:extLst>
              </p14:cNvPr>
              <p14:cNvContentPartPr/>
              <p14:nvPr/>
            </p14:nvContentPartPr>
            <p14:xfrm>
              <a:off x="11770062" y="2197177"/>
              <a:ext cx="313560" cy="5907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2640354-7038-4132-90E9-C80D1949ACB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752062" y="2161537"/>
                <a:ext cx="34920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32616F9-7CE8-4B55-B7D0-14DB5EA44C7D}"/>
                  </a:ext>
                </a:extLst>
              </p14:cNvPr>
              <p14:cNvContentPartPr/>
              <p14:nvPr/>
            </p14:nvContentPartPr>
            <p14:xfrm>
              <a:off x="11280102" y="2993857"/>
              <a:ext cx="707760" cy="3121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32616F9-7CE8-4B55-B7D0-14DB5EA44C7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1262462" y="2957857"/>
                <a:ext cx="7434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DF372AF-51EA-4FD3-9879-DABD7C1C7CFC}"/>
                  </a:ext>
                </a:extLst>
              </p14:cNvPr>
              <p14:cNvContentPartPr/>
              <p14:nvPr/>
            </p14:nvContentPartPr>
            <p14:xfrm>
              <a:off x="11551902" y="3312457"/>
              <a:ext cx="339840" cy="4064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DF372AF-51EA-4FD3-9879-DABD7C1C7CF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533902" y="3276457"/>
                <a:ext cx="3754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33026C9-F290-4180-9CAF-9885F374B4B2}"/>
                  </a:ext>
                </a:extLst>
              </p14:cNvPr>
              <p14:cNvContentPartPr/>
              <p14:nvPr/>
            </p14:nvContentPartPr>
            <p14:xfrm>
              <a:off x="11429502" y="3195817"/>
              <a:ext cx="388080" cy="1890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33026C9-F290-4180-9CAF-9885F374B4B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1411862" y="3160177"/>
                <a:ext cx="4237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A648127-CFC7-43EF-B72E-55627A80C395}"/>
                  </a:ext>
                </a:extLst>
              </p14:cNvPr>
              <p14:cNvContentPartPr/>
              <p14:nvPr/>
            </p14:nvContentPartPr>
            <p14:xfrm>
              <a:off x="7657782" y="4993657"/>
              <a:ext cx="45000" cy="522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A648127-CFC7-43EF-B72E-55627A80C39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639782" y="4957657"/>
                <a:ext cx="8064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716259E-CBB9-47A2-846D-192F2996440F}"/>
                  </a:ext>
                </a:extLst>
              </p14:cNvPr>
              <p14:cNvContentPartPr/>
              <p14:nvPr/>
            </p14:nvContentPartPr>
            <p14:xfrm>
              <a:off x="7358982" y="4732657"/>
              <a:ext cx="486360" cy="3754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716259E-CBB9-47A2-846D-192F2996440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340982" y="4697017"/>
                <a:ext cx="5220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C104F74-323B-411E-8C82-80EA3A090AA2}"/>
                  </a:ext>
                </a:extLst>
              </p14:cNvPr>
              <p14:cNvContentPartPr/>
              <p14:nvPr/>
            </p14:nvContentPartPr>
            <p14:xfrm>
              <a:off x="7947582" y="5573257"/>
              <a:ext cx="266040" cy="3265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C104F74-323B-411E-8C82-80EA3A090AA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929942" y="5537617"/>
                <a:ext cx="3016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284F7A0-05F4-467A-A1D3-A3906A048B94}"/>
                  </a:ext>
                </a:extLst>
              </p14:cNvPr>
              <p14:cNvContentPartPr/>
              <p14:nvPr/>
            </p14:nvContentPartPr>
            <p14:xfrm>
              <a:off x="8686302" y="5305057"/>
              <a:ext cx="95400" cy="14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284F7A0-05F4-467A-A1D3-A3906A048B9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668662" y="5269057"/>
                <a:ext cx="1310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8F4D0F0-BBDD-43F6-8777-FAD78704AA4B}"/>
                  </a:ext>
                </a:extLst>
              </p14:cNvPr>
              <p14:cNvContentPartPr/>
              <p14:nvPr/>
            </p14:nvContentPartPr>
            <p14:xfrm>
              <a:off x="8545902" y="5570017"/>
              <a:ext cx="251280" cy="748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8F4D0F0-BBDD-43F6-8777-FAD78704AA4B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527902" y="5534017"/>
                <a:ext cx="2869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E632686-F2E0-4D2A-AE60-09DA94C9A08E}"/>
                  </a:ext>
                </a:extLst>
              </p14:cNvPr>
              <p14:cNvContentPartPr/>
              <p14:nvPr/>
            </p14:nvContentPartPr>
            <p14:xfrm>
              <a:off x="8554542" y="5285257"/>
              <a:ext cx="220680" cy="131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E632686-F2E0-4D2A-AE60-09DA94C9A08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536902" y="5249257"/>
                <a:ext cx="256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055C144-BD4B-49AC-9CCF-D413AF42D7F4}"/>
                  </a:ext>
                </a:extLst>
              </p14:cNvPr>
              <p14:cNvContentPartPr/>
              <p14:nvPr/>
            </p14:nvContentPartPr>
            <p14:xfrm>
              <a:off x="9041622" y="5048017"/>
              <a:ext cx="380880" cy="3222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055C144-BD4B-49AC-9CCF-D413AF42D7F4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023982" y="5012377"/>
                <a:ext cx="4165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6309F4C-C72C-4A5E-A468-018829E50352}"/>
                  </a:ext>
                </a:extLst>
              </p14:cNvPr>
              <p14:cNvContentPartPr/>
              <p14:nvPr/>
            </p14:nvContentPartPr>
            <p14:xfrm>
              <a:off x="8871342" y="4886737"/>
              <a:ext cx="572400" cy="2307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6309F4C-C72C-4A5E-A468-018829E5035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853342" y="4850737"/>
                <a:ext cx="6080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8FB28AF-D84C-4350-8A37-0EB2495E7488}"/>
                  </a:ext>
                </a:extLst>
              </p14:cNvPr>
              <p14:cNvContentPartPr/>
              <p14:nvPr/>
            </p14:nvContentPartPr>
            <p14:xfrm>
              <a:off x="9038022" y="5392897"/>
              <a:ext cx="424800" cy="1461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8FB28AF-D84C-4350-8A37-0EB2495E7488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9020382" y="5357257"/>
                <a:ext cx="4604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F7C09D5-C253-4136-8EE2-29BE39E445C4}"/>
                  </a:ext>
                </a:extLst>
              </p14:cNvPr>
              <p14:cNvContentPartPr/>
              <p14:nvPr/>
            </p14:nvContentPartPr>
            <p14:xfrm>
              <a:off x="9222702" y="5600617"/>
              <a:ext cx="361800" cy="2746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F7C09D5-C253-4136-8EE2-29BE39E445C4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9205062" y="5564977"/>
                <a:ext cx="3974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4A61899-72EF-4022-9681-845E535DD522}"/>
                  </a:ext>
                </a:extLst>
              </p14:cNvPr>
              <p14:cNvContentPartPr/>
              <p14:nvPr/>
            </p14:nvContentPartPr>
            <p14:xfrm>
              <a:off x="9632382" y="5389297"/>
              <a:ext cx="417960" cy="4546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4A61899-72EF-4022-9681-845E535DD52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9614742" y="5353657"/>
                <a:ext cx="4536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CF10D84-C189-4B54-A3BD-7C0C0596C763}"/>
                  </a:ext>
                </a:extLst>
              </p14:cNvPr>
              <p14:cNvContentPartPr/>
              <p14:nvPr/>
            </p14:nvContentPartPr>
            <p14:xfrm>
              <a:off x="4271982" y="6246097"/>
              <a:ext cx="595440" cy="482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CF10D84-C189-4B54-A3BD-7C0C0596C763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254342" y="6210457"/>
                <a:ext cx="63108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ADD3FFB-B96F-4D3A-A933-CB41C4637DD6}"/>
                  </a:ext>
                </a:extLst>
              </p14:cNvPr>
              <p14:cNvContentPartPr/>
              <p14:nvPr/>
            </p14:nvContentPartPr>
            <p14:xfrm>
              <a:off x="4934742" y="6215497"/>
              <a:ext cx="781200" cy="3276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ADD3FFB-B96F-4D3A-A933-CB41C4637DD6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917102" y="6179497"/>
                <a:ext cx="8168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0029556-C687-4821-8137-0FD5C2077292}"/>
                  </a:ext>
                </a:extLst>
              </p14:cNvPr>
              <p14:cNvContentPartPr/>
              <p14:nvPr/>
            </p14:nvContentPartPr>
            <p14:xfrm>
              <a:off x="5710902" y="5648137"/>
              <a:ext cx="528120" cy="6487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0029556-C687-4821-8137-0FD5C207729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692902" y="5612497"/>
                <a:ext cx="56376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3358C6F-E46B-4A9E-8C7A-A84B29C835BE}"/>
                  </a:ext>
                </a:extLst>
              </p14:cNvPr>
              <p14:cNvContentPartPr/>
              <p14:nvPr/>
            </p14:nvContentPartPr>
            <p14:xfrm>
              <a:off x="6076662" y="5633377"/>
              <a:ext cx="528480" cy="3034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3358C6F-E46B-4A9E-8C7A-A84B29C835BE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059022" y="5597737"/>
                <a:ext cx="5641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B830510-2F32-412D-B501-A7AA9F0270A9}"/>
                  </a:ext>
                </a:extLst>
              </p14:cNvPr>
              <p14:cNvContentPartPr/>
              <p14:nvPr/>
            </p14:nvContentPartPr>
            <p14:xfrm>
              <a:off x="6602622" y="5732377"/>
              <a:ext cx="83880" cy="61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B830510-2F32-412D-B501-A7AA9F0270A9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584622" y="5696377"/>
                <a:ext cx="119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32B7673-7BDD-41AE-AD47-226F906A7EFD}"/>
                  </a:ext>
                </a:extLst>
              </p14:cNvPr>
              <p14:cNvContentPartPr/>
              <p14:nvPr/>
            </p14:nvContentPartPr>
            <p14:xfrm>
              <a:off x="6497142" y="5424937"/>
              <a:ext cx="345600" cy="2919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32B7673-7BDD-41AE-AD47-226F906A7EFD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479502" y="5389297"/>
                <a:ext cx="3812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B71E803-9454-4BE1-B647-98C374E4B68D}"/>
                  </a:ext>
                </a:extLst>
              </p14:cNvPr>
              <p14:cNvContentPartPr/>
              <p14:nvPr/>
            </p14:nvContentPartPr>
            <p14:xfrm>
              <a:off x="6826902" y="4900057"/>
              <a:ext cx="405000" cy="5976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B71E803-9454-4BE1-B647-98C374E4B68D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6808902" y="4864057"/>
                <a:ext cx="44064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C34CBA6-DDF8-4080-864E-65179ABC2E95}"/>
                  </a:ext>
                </a:extLst>
              </p14:cNvPr>
              <p14:cNvContentPartPr/>
              <p14:nvPr/>
            </p14:nvContentPartPr>
            <p14:xfrm>
              <a:off x="7262142" y="5362657"/>
              <a:ext cx="60480" cy="1350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C34CBA6-DDF8-4080-864E-65179ABC2E9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244502" y="5327017"/>
                <a:ext cx="961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2C26766-B5B7-4126-A395-1BA070806724}"/>
                  </a:ext>
                </a:extLst>
              </p14:cNvPr>
              <p14:cNvContentPartPr/>
              <p14:nvPr/>
            </p14:nvContentPartPr>
            <p14:xfrm>
              <a:off x="7024542" y="5297857"/>
              <a:ext cx="9360" cy="565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2C26766-B5B7-4126-A395-1BA070806724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006902" y="5262217"/>
                <a:ext cx="45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11217B1-93D7-4D8A-A22D-C3B73F181664}"/>
                  </a:ext>
                </a:extLst>
              </p14:cNvPr>
              <p14:cNvContentPartPr/>
              <p14:nvPr/>
            </p14:nvContentPartPr>
            <p14:xfrm>
              <a:off x="7434942" y="5283817"/>
              <a:ext cx="108000" cy="457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11217B1-93D7-4D8A-A22D-C3B73F181664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417302" y="5247817"/>
                <a:ext cx="1436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E8FE7C3-C4CC-4369-841F-0D655324E2A6}"/>
                  </a:ext>
                </a:extLst>
              </p14:cNvPr>
              <p14:cNvContentPartPr/>
              <p14:nvPr/>
            </p14:nvContentPartPr>
            <p14:xfrm>
              <a:off x="5802702" y="6243577"/>
              <a:ext cx="406440" cy="4672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E8FE7C3-C4CC-4369-841F-0D655324E2A6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784702" y="6207937"/>
                <a:ext cx="44208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B3F868B-CCA9-45A9-A8AA-30B176DF7091}"/>
                  </a:ext>
                </a:extLst>
              </p14:cNvPr>
              <p14:cNvContentPartPr/>
              <p14:nvPr/>
            </p14:nvContentPartPr>
            <p14:xfrm>
              <a:off x="6321462" y="6479737"/>
              <a:ext cx="68040" cy="162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B3F868B-CCA9-45A9-A8AA-30B176DF7091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303462" y="6443737"/>
                <a:ext cx="103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031DBD3-E60A-44FF-B7A2-55DC21E96501}"/>
                  </a:ext>
                </a:extLst>
              </p14:cNvPr>
              <p14:cNvContentPartPr/>
              <p14:nvPr/>
            </p14:nvContentPartPr>
            <p14:xfrm>
              <a:off x="6471222" y="6127297"/>
              <a:ext cx="775080" cy="8532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031DBD3-E60A-44FF-B7A2-55DC21E96501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453582" y="6091297"/>
                <a:ext cx="81072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F50BE25-5BA4-4067-A16B-39FC2B7EFEFA}"/>
                  </a:ext>
                </a:extLst>
              </p14:cNvPr>
              <p14:cNvContentPartPr/>
              <p14:nvPr/>
            </p14:nvContentPartPr>
            <p14:xfrm>
              <a:off x="7424142" y="5836417"/>
              <a:ext cx="481320" cy="7070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F50BE25-5BA4-4067-A16B-39FC2B7EFEFA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406142" y="5800417"/>
                <a:ext cx="516960" cy="7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29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23BB5E-B597-4766-B909-62C1C72D15B4}"/>
                  </a:ext>
                </a:extLst>
              </p14:cNvPr>
              <p14:cNvContentPartPr/>
              <p14:nvPr/>
            </p14:nvContentPartPr>
            <p14:xfrm>
              <a:off x="1317462" y="1714098"/>
              <a:ext cx="1105560" cy="1564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23BB5E-B597-4766-B909-62C1C72D15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9462" y="1678458"/>
                <a:ext cx="1141200" cy="16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1665CF-A5B4-42F2-B4FF-D9F793251106}"/>
                  </a:ext>
                </a:extLst>
              </p14:cNvPr>
              <p14:cNvContentPartPr/>
              <p14:nvPr/>
            </p14:nvContentPartPr>
            <p14:xfrm>
              <a:off x="1397742" y="1792218"/>
              <a:ext cx="9720720" cy="93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1665CF-A5B4-42F2-B4FF-D9F7932511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9742" y="1756218"/>
                <a:ext cx="9756360" cy="10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DD63C9-BCE1-4EA9-B01D-86D9210AF21C}"/>
                  </a:ext>
                </a:extLst>
              </p14:cNvPr>
              <p14:cNvContentPartPr/>
              <p14:nvPr/>
            </p14:nvContentPartPr>
            <p14:xfrm>
              <a:off x="5626662" y="2162298"/>
              <a:ext cx="114840" cy="792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DD63C9-BCE1-4EA9-B01D-86D9210AF2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08662" y="2126658"/>
                <a:ext cx="15048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72DF3C-D8F0-4588-80B5-121E31E49A9A}"/>
                  </a:ext>
                </a:extLst>
              </p14:cNvPr>
              <p14:cNvContentPartPr/>
              <p14:nvPr/>
            </p14:nvContentPartPr>
            <p14:xfrm>
              <a:off x="5607942" y="3195498"/>
              <a:ext cx="286200" cy="446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72DF3C-D8F0-4588-80B5-121E31E49A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0302" y="3159498"/>
                <a:ext cx="3218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8EDC470-FA5B-4FE7-8515-CAF8BADABF10}"/>
                  </a:ext>
                </a:extLst>
              </p14:cNvPr>
              <p14:cNvContentPartPr/>
              <p14:nvPr/>
            </p14:nvContentPartPr>
            <p14:xfrm>
              <a:off x="2206662" y="3647298"/>
              <a:ext cx="456120" cy="3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8EDC470-FA5B-4FE7-8515-CAF8BADABF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8662" y="3611658"/>
                <a:ext cx="4917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0A7F5D-6B3D-46CD-A6BE-9EB3B8FDFCB6}"/>
                  </a:ext>
                </a:extLst>
              </p14:cNvPr>
              <p14:cNvContentPartPr/>
              <p14:nvPr/>
            </p14:nvContentPartPr>
            <p14:xfrm>
              <a:off x="2742702" y="3475218"/>
              <a:ext cx="435240" cy="353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0A7F5D-6B3D-46CD-A6BE-9EB3B8FDFC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25062" y="3439578"/>
                <a:ext cx="4708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BFCEC3-E0F2-432C-83D1-8440A8A1FC9B}"/>
                  </a:ext>
                </a:extLst>
              </p14:cNvPr>
              <p14:cNvContentPartPr/>
              <p14:nvPr/>
            </p14:nvContentPartPr>
            <p14:xfrm>
              <a:off x="3286662" y="3242658"/>
              <a:ext cx="450720" cy="538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BFCEC3-E0F2-432C-83D1-8440A8A1FC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8662" y="3206658"/>
                <a:ext cx="48636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4068EBA-843D-41B0-8B1F-CC6E1DD1FDA4}"/>
                  </a:ext>
                </a:extLst>
              </p14:cNvPr>
              <p14:cNvContentPartPr/>
              <p14:nvPr/>
            </p14:nvContentPartPr>
            <p14:xfrm>
              <a:off x="9231342" y="2979138"/>
              <a:ext cx="691560" cy="151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4068EBA-843D-41B0-8B1F-CC6E1DD1FD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13702" y="2943138"/>
                <a:ext cx="7272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BD07C5-6B8F-43C3-A6DA-305EB73EAA0F}"/>
                  </a:ext>
                </a:extLst>
              </p14:cNvPr>
              <p14:cNvContentPartPr/>
              <p14:nvPr/>
            </p14:nvContentPartPr>
            <p14:xfrm>
              <a:off x="9442302" y="2901018"/>
              <a:ext cx="294480" cy="420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BD07C5-6B8F-43C3-A6DA-305EB73EAA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24662" y="2865378"/>
                <a:ext cx="3301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72F3DC-9FBC-40C3-917D-6B53A61B498D}"/>
                  </a:ext>
                </a:extLst>
              </p14:cNvPr>
              <p14:cNvContentPartPr/>
              <p14:nvPr/>
            </p14:nvContentPartPr>
            <p14:xfrm>
              <a:off x="9934782" y="2755578"/>
              <a:ext cx="375120" cy="292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72F3DC-9FBC-40C3-917D-6B53A61B498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17142" y="2719578"/>
                <a:ext cx="4107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7453391-662A-4CA1-8E34-F57E1905EB5D}"/>
                  </a:ext>
                </a:extLst>
              </p14:cNvPr>
              <p14:cNvContentPartPr/>
              <p14:nvPr/>
            </p14:nvContentPartPr>
            <p14:xfrm>
              <a:off x="10323942" y="2687898"/>
              <a:ext cx="414360" cy="301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7453391-662A-4CA1-8E34-F57E1905EB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05942" y="2652258"/>
                <a:ext cx="4500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E4CEDE-483C-4D08-98A5-95EDEE149FEA}"/>
                  </a:ext>
                </a:extLst>
              </p14:cNvPr>
              <p14:cNvContentPartPr/>
              <p14:nvPr/>
            </p14:nvContentPartPr>
            <p14:xfrm>
              <a:off x="5213022" y="1320978"/>
              <a:ext cx="456120" cy="691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E4CEDE-483C-4D08-98A5-95EDEE149F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95382" y="1284978"/>
                <a:ext cx="491760" cy="7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4307F3B-BEAB-4963-AED7-E170A51172C4}"/>
                  </a:ext>
                </a:extLst>
              </p14:cNvPr>
              <p14:cNvContentPartPr/>
              <p14:nvPr/>
            </p14:nvContentPartPr>
            <p14:xfrm>
              <a:off x="5811702" y="999858"/>
              <a:ext cx="241200" cy="945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4307F3B-BEAB-4963-AED7-E170A51172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94062" y="963858"/>
                <a:ext cx="276840" cy="10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8AFC2BF-C4EA-4351-828B-995E978D534E}"/>
                  </a:ext>
                </a:extLst>
              </p14:cNvPr>
              <p14:cNvContentPartPr/>
              <p14:nvPr/>
            </p14:nvContentPartPr>
            <p14:xfrm>
              <a:off x="6065862" y="1282458"/>
              <a:ext cx="134280" cy="293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8AFC2BF-C4EA-4351-828B-995E978D53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48222" y="1246458"/>
                <a:ext cx="1699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522636F-40EE-4E1F-8503-36D5E098DCBE}"/>
                  </a:ext>
                </a:extLst>
              </p14:cNvPr>
              <p14:cNvContentPartPr/>
              <p14:nvPr/>
            </p14:nvContentPartPr>
            <p14:xfrm>
              <a:off x="6075222" y="807258"/>
              <a:ext cx="301680" cy="885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522636F-40EE-4E1F-8503-36D5E098DC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57222" y="771618"/>
                <a:ext cx="337320" cy="9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7D6D4D7-12B2-48C5-BF4C-4EFC98F42745}"/>
                  </a:ext>
                </a:extLst>
              </p14:cNvPr>
              <p14:cNvContentPartPr/>
              <p14:nvPr/>
            </p14:nvContentPartPr>
            <p14:xfrm>
              <a:off x="5504622" y="3824418"/>
              <a:ext cx="686160" cy="903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7D6D4D7-12B2-48C5-BF4C-4EFC98F427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86982" y="3788418"/>
                <a:ext cx="72180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213473C-A62D-47E9-86D3-FF43B3CB8945}"/>
                  </a:ext>
                </a:extLst>
              </p14:cNvPr>
              <p14:cNvContentPartPr/>
              <p14:nvPr/>
            </p14:nvContentPartPr>
            <p14:xfrm>
              <a:off x="5723862" y="5010258"/>
              <a:ext cx="275040" cy="744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213473C-A62D-47E9-86D3-FF43B3CB894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06222" y="4974258"/>
                <a:ext cx="31068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9E579B5-3F9A-4CA4-AC3F-4D3ECC11F505}"/>
                  </a:ext>
                </a:extLst>
              </p14:cNvPr>
              <p14:cNvContentPartPr/>
              <p14:nvPr/>
            </p14:nvContentPartPr>
            <p14:xfrm>
              <a:off x="5679582" y="4858338"/>
              <a:ext cx="353160" cy="379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9E579B5-3F9A-4CA4-AC3F-4D3ECC11F50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61582" y="4822698"/>
                <a:ext cx="3888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E845697-95EE-47D2-9374-DD9A674A4F80}"/>
                  </a:ext>
                </a:extLst>
              </p14:cNvPr>
              <p14:cNvContentPartPr/>
              <p14:nvPr/>
            </p14:nvContentPartPr>
            <p14:xfrm>
              <a:off x="6004662" y="5186298"/>
              <a:ext cx="374400" cy="337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E845697-95EE-47D2-9374-DD9A674A4F8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87022" y="5150298"/>
                <a:ext cx="4100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81F0645-761F-4423-B0A6-A2756C72DED0}"/>
                  </a:ext>
                </a:extLst>
              </p14:cNvPr>
              <p14:cNvContentPartPr/>
              <p14:nvPr/>
            </p14:nvContentPartPr>
            <p14:xfrm>
              <a:off x="6330822" y="5071098"/>
              <a:ext cx="318960" cy="250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81F0645-761F-4423-B0A6-A2756C72DED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12822" y="5035098"/>
                <a:ext cx="3546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E96FEE9-E311-433A-8AF2-C1E32091531A}"/>
                  </a:ext>
                </a:extLst>
              </p14:cNvPr>
              <p14:cNvContentPartPr/>
              <p14:nvPr/>
            </p14:nvContentPartPr>
            <p14:xfrm>
              <a:off x="6683262" y="4893618"/>
              <a:ext cx="270720" cy="252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E96FEE9-E311-433A-8AF2-C1E32091531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65622" y="4857618"/>
                <a:ext cx="3063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AAAE142-93B0-4A35-BB61-1511441E1B33}"/>
                  </a:ext>
                </a:extLst>
              </p14:cNvPr>
              <p14:cNvContentPartPr/>
              <p14:nvPr/>
            </p14:nvContentPartPr>
            <p14:xfrm>
              <a:off x="6998262" y="4354338"/>
              <a:ext cx="838080" cy="765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AAAE142-93B0-4A35-BB61-1511441E1B3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80622" y="4318338"/>
                <a:ext cx="87372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D8EE91A-09B3-4CEB-8569-BEA2F96FB140}"/>
                  </a:ext>
                </a:extLst>
              </p14:cNvPr>
              <p14:cNvContentPartPr/>
              <p14:nvPr/>
            </p14:nvContentPartPr>
            <p14:xfrm>
              <a:off x="7592262" y="4474938"/>
              <a:ext cx="127440" cy="4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D8EE91A-09B3-4CEB-8569-BEA2F96FB14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74622" y="4439298"/>
                <a:ext cx="1630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605483-EFDC-444B-AABC-E82BEBC308EA}"/>
                  </a:ext>
                </a:extLst>
              </p14:cNvPr>
              <p14:cNvContentPartPr/>
              <p14:nvPr/>
            </p14:nvContentPartPr>
            <p14:xfrm>
              <a:off x="5890542" y="5984058"/>
              <a:ext cx="336960" cy="492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605483-EFDC-444B-AABC-E82BEBC308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72542" y="5948058"/>
                <a:ext cx="37260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950F8A1-D97D-42D3-9E50-B7CB6F9FF315}"/>
                  </a:ext>
                </a:extLst>
              </p14:cNvPr>
              <p14:cNvContentPartPr/>
              <p14:nvPr/>
            </p14:nvContentPartPr>
            <p14:xfrm>
              <a:off x="6443142" y="5597778"/>
              <a:ext cx="1030680" cy="785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950F8A1-D97D-42D3-9E50-B7CB6F9FF3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25142" y="5561778"/>
                <a:ext cx="1066320" cy="8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7FFBB47-2D26-4E84-9FF1-72B278709B52}"/>
                  </a:ext>
                </a:extLst>
              </p14:cNvPr>
              <p14:cNvContentPartPr/>
              <p14:nvPr/>
            </p14:nvContentPartPr>
            <p14:xfrm>
              <a:off x="7456182" y="5414538"/>
              <a:ext cx="397080" cy="327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7FFBB47-2D26-4E84-9FF1-72B278709B5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38542" y="5378898"/>
                <a:ext cx="4327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350B56-42A1-4CE3-83A6-857DDB2F6C36}"/>
                  </a:ext>
                </a:extLst>
              </p14:cNvPr>
              <p14:cNvContentPartPr/>
              <p14:nvPr/>
            </p14:nvContentPartPr>
            <p14:xfrm>
              <a:off x="3314382" y="1485858"/>
              <a:ext cx="391320" cy="478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350B56-42A1-4CE3-83A6-857DDB2F6C3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96742" y="1449858"/>
                <a:ext cx="42696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23124F4-1AAB-45B1-89ED-234E9B80B9EF}"/>
                  </a:ext>
                </a:extLst>
              </p14:cNvPr>
              <p14:cNvContentPartPr/>
              <p14:nvPr/>
            </p14:nvContentPartPr>
            <p14:xfrm>
              <a:off x="3794982" y="1370298"/>
              <a:ext cx="211320" cy="811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23124F4-1AAB-45B1-89ED-234E9B80B9E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77342" y="1334658"/>
                <a:ext cx="24696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504463D-1EC8-48C2-B016-4BE8919AEFED}"/>
                  </a:ext>
                </a:extLst>
              </p14:cNvPr>
              <p14:cNvContentPartPr/>
              <p14:nvPr/>
            </p14:nvContentPartPr>
            <p14:xfrm>
              <a:off x="3964902" y="1787178"/>
              <a:ext cx="90720" cy="24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504463D-1EC8-48C2-B016-4BE8919AEFE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47262" y="1751538"/>
                <a:ext cx="1263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FABBBB2-3F2A-484B-98E3-F8036CA1AC01}"/>
                  </a:ext>
                </a:extLst>
              </p14:cNvPr>
              <p14:cNvContentPartPr/>
              <p14:nvPr/>
            </p14:nvContentPartPr>
            <p14:xfrm>
              <a:off x="4176222" y="1547058"/>
              <a:ext cx="32400" cy="122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FABBBB2-3F2A-484B-98E3-F8036CA1AC0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58222" y="1511058"/>
                <a:ext cx="680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0D6B9FC-6933-4679-9A4E-0EDC551A49A0}"/>
                  </a:ext>
                </a:extLst>
              </p14:cNvPr>
              <p14:cNvContentPartPr/>
              <p14:nvPr/>
            </p14:nvContentPartPr>
            <p14:xfrm>
              <a:off x="4149582" y="1142058"/>
              <a:ext cx="441720" cy="826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0D6B9FC-6933-4679-9A4E-0EDC551A49A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31582" y="1106418"/>
                <a:ext cx="477360" cy="8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0396192-510C-494A-A21B-40687EF22701}"/>
                  </a:ext>
                </a:extLst>
              </p14:cNvPr>
              <p14:cNvContentPartPr/>
              <p14:nvPr/>
            </p14:nvContentPartPr>
            <p14:xfrm>
              <a:off x="1511862" y="1210458"/>
              <a:ext cx="435240" cy="556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0396192-510C-494A-A21B-40687EF2270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94222" y="1174818"/>
                <a:ext cx="47088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A006D4-373D-4A29-BBA6-EE643923AD36}"/>
                  </a:ext>
                </a:extLst>
              </p14:cNvPr>
              <p14:cNvContentPartPr/>
              <p14:nvPr/>
            </p14:nvContentPartPr>
            <p14:xfrm>
              <a:off x="2151942" y="1020018"/>
              <a:ext cx="176040" cy="664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A006D4-373D-4A29-BBA6-EE643923AD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34302" y="984018"/>
                <a:ext cx="21168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FF4D6C8-BCD5-4524-B912-554BA5E59B1B}"/>
                  </a:ext>
                </a:extLst>
              </p14:cNvPr>
              <p14:cNvContentPartPr/>
              <p14:nvPr/>
            </p14:nvContentPartPr>
            <p14:xfrm>
              <a:off x="2373702" y="1380018"/>
              <a:ext cx="12240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FF4D6C8-BCD5-4524-B912-554BA5E59B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55702" y="1344378"/>
                <a:ext cx="158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A3612FE-A721-4A6F-8D32-9514F0E74FBD}"/>
                  </a:ext>
                </a:extLst>
              </p14:cNvPr>
              <p14:cNvContentPartPr/>
              <p14:nvPr/>
            </p14:nvContentPartPr>
            <p14:xfrm>
              <a:off x="2523102" y="1186338"/>
              <a:ext cx="301680" cy="108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A3612FE-A721-4A6F-8D32-9514F0E74FB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05462" y="1150338"/>
                <a:ext cx="3373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EEBC58B-1A3C-4A82-916D-379AF17E7CD9}"/>
                  </a:ext>
                </a:extLst>
              </p14:cNvPr>
              <p14:cNvContentPartPr/>
              <p14:nvPr/>
            </p14:nvContentPartPr>
            <p14:xfrm>
              <a:off x="2487822" y="790338"/>
              <a:ext cx="508680" cy="991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EEBC58B-1A3C-4A82-916D-379AF17E7CD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70182" y="754338"/>
                <a:ext cx="544320" cy="10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8C35F28-9092-4A99-9870-F721869F8C68}"/>
                  </a:ext>
                </a:extLst>
              </p14:cNvPr>
              <p14:cNvContentPartPr/>
              <p14:nvPr/>
            </p14:nvContentPartPr>
            <p14:xfrm>
              <a:off x="1393782" y="3455058"/>
              <a:ext cx="3337200" cy="876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8C35F28-9092-4A99-9870-F721869F8C6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75782" y="3419418"/>
                <a:ext cx="337284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325D34F-8527-4C46-8A3B-E188819DD116}"/>
                  </a:ext>
                </a:extLst>
              </p14:cNvPr>
              <p14:cNvContentPartPr/>
              <p14:nvPr/>
            </p14:nvContentPartPr>
            <p14:xfrm>
              <a:off x="2576742" y="4149498"/>
              <a:ext cx="516600" cy="847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325D34F-8527-4C46-8A3B-E188819DD11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59102" y="4113858"/>
                <a:ext cx="552240" cy="9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EBBA6B8-F704-4F76-8546-3FC5E1CF07D0}"/>
                  </a:ext>
                </a:extLst>
              </p14:cNvPr>
              <p14:cNvContentPartPr/>
              <p14:nvPr/>
            </p14:nvContentPartPr>
            <p14:xfrm>
              <a:off x="777462" y="5809818"/>
              <a:ext cx="567720" cy="945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EBBA6B8-F704-4F76-8546-3FC5E1CF07D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9822" y="5774178"/>
                <a:ext cx="60336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0394A60-1FDB-4BFB-8909-0AABAAD1C0A2}"/>
                  </a:ext>
                </a:extLst>
              </p14:cNvPr>
              <p14:cNvContentPartPr/>
              <p14:nvPr/>
            </p14:nvContentPartPr>
            <p14:xfrm>
              <a:off x="1536702" y="5657898"/>
              <a:ext cx="777600" cy="723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0394A60-1FDB-4BFB-8909-0AABAAD1C0A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18702" y="5622258"/>
                <a:ext cx="81324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0B4E2F3-0E78-4B2E-B24F-C2D015A9A458}"/>
                  </a:ext>
                </a:extLst>
              </p14:cNvPr>
              <p14:cNvContentPartPr/>
              <p14:nvPr/>
            </p14:nvContentPartPr>
            <p14:xfrm>
              <a:off x="1845942" y="5336778"/>
              <a:ext cx="604080" cy="395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0B4E2F3-0E78-4B2E-B24F-C2D015A9A45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27942" y="5300778"/>
                <a:ext cx="63972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2C0077E-7E02-40F3-A950-F361768C9B01}"/>
                  </a:ext>
                </a:extLst>
              </p14:cNvPr>
              <p14:cNvContentPartPr/>
              <p14:nvPr/>
            </p14:nvContentPartPr>
            <p14:xfrm>
              <a:off x="1925502" y="5253618"/>
              <a:ext cx="256320" cy="303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2C0077E-7E02-40F3-A950-F361768C9B0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07502" y="5217978"/>
                <a:ext cx="2919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4999F32-B70A-43E5-B175-741367DC08D5}"/>
                  </a:ext>
                </a:extLst>
              </p14:cNvPr>
              <p14:cNvContentPartPr/>
              <p14:nvPr/>
            </p14:nvContentPartPr>
            <p14:xfrm>
              <a:off x="2189022" y="5931498"/>
              <a:ext cx="601560" cy="416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4999F32-B70A-43E5-B175-741367DC08D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71022" y="5895498"/>
                <a:ext cx="6372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DCC0B76-857E-49BF-940D-31D096D229D2}"/>
                  </a:ext>
                </a:extLst>
              </p14:cNvPr>
              <p14:cNvContentPartPr/>
              <p14:nvPr/>
            </p14:nvContentPartPr>
            <p14:xfrm>
              <a:off x="2838822" y="4984338"/>
              <a:ext cx="988920" cy="1144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DCC0B76-857E-49BF-940D-31D096D229D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21182" y="4948338"/>
                <a:ext cx="1024560" cy="12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7D541B4-6D05-4F97-9D4F-1543E0386351}"/>
                  </a:ext>
                </a:extLst>
              </p14:cNvPr>
              <p14:cNvContentPartPr/>
              <p14:nvPr/>
            </p14:nvContentPartPr>
            <p14:xfrm>
              <a:off x="3857982" y="4798938"/>
              <a:ext cx="424440" cy="300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7D541B4-6D05-4F97-9D4F-1543E038635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40342" y="4762938"/>
                <a:ext cx="46008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F32553C-7BE9-4E21-9989-D29B3FD7BDA7}"/>
                  </a:ext>
                </a:extLst>
              </p14:cNvPr>
              <p14:cNvContentPartPr/>
              <p14:nvPr/>
            </p14:nvContentPartPr>
            <p14:xfrm>
              <a:off x="7384902" y="999858"/>
              <a:ext cx="476640" cy="450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F32553C-7BE9-4E21-9989-D29B3FD7BDA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367262" y="963858"/>
                <a:ext cx="51228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2E29ACA-B8B4-4CDA-9428-CAF9AE931211}"/>
                  </a:ext>
                </a:extLst>
              </p14:cNvPr>
              <p14:cNvContentPartPr/>
              <p14:nvPr/>
            </p14:nvContentPartPr>
            <p14:xfrm>
              <a:off x="8012022" y="606378"/>
              <a:ext cx="380160" cy="929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2E29ACA-B8B4-4CDA-9428-CAF9AE93121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94022" y="570378"/>
                <a:ext cx="415800" cy="10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529DBE3-7285-46EE-A3C5-3A1CFD9D2B00}"/>
                  </a:ext>
                </a:extLst>
              </p14:cNvPr>
              <p14:cNvContentPartPr/>
              <p14:nvPr/>
            </p14:nvContentPartPr>
            <p14:xfrm>
              <a:off x="8273022" y="1028298"/>
              <a:ext cx="72000" cy="148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529DBE3-7285-46EE-A3C5-3A1CFD9D2B0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55382" y="992298"/>
                <a:ext cx="1076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3774A0E-223E-4E3D-8523-B14E176D5E4E}"/>
                  </a:ext>
                </a:extLst>
              </p14:cNvPr>
              <p14:cNvContentPartPr/>
              <p14:nvPr/>
            </p14:nvContentPartPr>
            <p14:xfrm>
              <a:off x="8414142" y="546618"/>
              <a:ext cx="686880" cy="946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3774A0E-223E-4E3D-8523-B14E176D5E4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396142" y="510978"/>
                <a:ext cx="72252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F26CC23-6720-4CEB-86CB-E1D3C9143508}"/>
                  </a:ext>
                </a:extLst>
              </p14:cNvPr>
              <p14:cNvContentPartPr/>
              <p14:nvPr/>
            </p14:nvContentPartPr>
            <p14:xfrm>
              <a:off x="10099302" y="688818"/>
              <a:ext cx="478800" cy="737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F26CC23-6720-4CEB-86CB-E1D3C914350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81662" y="653178"/>
                <a:ext cx="514440" cy="8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F2ED5A6-7366-4157-8B16-BF6AF3C8A2C0}"/>
                  </a:ext>
                </a:extLst>
              </p14:cNvPr>
              <p14:cNvContentPartPr/>
              <p14:nvPr/>
            </p14:nvContentPartPr>
            <p14:xfrm>
              <a:off x="9715182" y="950898"/>
              <a:ext cx="339120" cy="473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F2ED5A6-7366-4157-8B16-BF6AF3C8A2C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97542" y="914898"/>
                <a:ext cx="3747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A026300-B8AA-488B-95A3-FE780E892A63}"/>
                  </a:ext>
                </a:extLst>
              </p14:cNvPr>
              <p14:cNvContentPartPr/>
              <p14:nvPr/>
            </p14:nvContentPartPr>
            <p14:xfrm>
              <a:off x="10497462" y="793218"/>
              <a:ext cx="380160" cy="24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A026300-B8AA-488B-95A3-FE780E892A6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479822" y="757218"/>
                <a:ext cx="4158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CB1A07A-640A-4B5C-BC44-F851D275A50D}"/>
                  </a:ext>
                </a:extLst>
              </p14:cNvPr>
              <p14:cNvContentPartPr/>
              <p14:nvPr/>
            </p14:nvContentPartPr>
            <p14:xfrm>
              <a:off x="10550382" y="360138"/>
              <a:ext cx="639000" cy="743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CB1A07A-640A-4B5C-BC44-F851D275A50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532382" y="324138"/>
                <a:ext cx="67464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F0685BD-1C06-4165-89B0-6A6D2E845C65}"/>
                  </a:ext>
                </a:extLst>
              </p14:cNvPr>
              <p14:cNvContentPartPr/>
              <p14:nvPr/>
            </p14:nvContentPartPr>
            <p14:xfrm>
              <a:off x="8870262" y="3263538"/>
              <a:ext cx="2541240" cy="693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F0685BD-1C06-4165-89B0-6A6D2E845C6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52262" y="3227898"/>
                <a:ext cx="2576880" cy="7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E1AF0B-1AB1-41E7-AED1-25419F323997}"/>
                  </a:ext>
                </a:extLst>
              </p14:cNvPr>
              <p14:cNvContentPartPr/>
              <p14:nvPr/>
            </p14:nvContentPartPr>
            <p14:xfrm>
              <a:off x="9653622" y="3885978"/>
              <a:ext cx="731520" cy="906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E1AF0B-1AB1-41E7-AED1-25419F32399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35622" y="3849978"/>
                <a:ext cx="76716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75008D8-B420-4CDE-AD74-0F55889D6F1B}"/>
                  </a:ext>
                </a:extLst>
              </p14:cNvPr>
              <p14:cNvContentPartPr/>
              <p14:nvPr/>
            </p14:nvContentPartPr>
            <p14:xfrm>
              <a:off x="9313062" y="5150298"/>
              <a:ext cx="354600" cy="766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75008D8-B420-4CDE-AD74-0F55889D6F1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95062" y="5114658"/>
                <a:ext cx="39024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4EA3042-9B80-4C07-8B72-AC409E54421D}"/>
                  </a:ext>
                </a:extLst>
              </p14:cNvPr>
              <p14:cNvContentPartPr/>
              <p14:nvPr/>
            </p14:nvContentPartPr>
            <p14:xfrm>
              <a:off x="9512862" y="5548818"/>
              <a:ext cx="246600" cy="166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4EA3042-9B80-4C07-8B72-AC409E54421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95222" y="5512818"/>
                <a:ext cx="2822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D75A4C7-F894-4200-A28B-93252850E65F}"/>
                  </a:ext>
                </a:extLst>
              </p14:cNvPr>
              <p14:cNvContentPartPr/>
              <p14:nvPr/>
            </p14:nvContentPartPr>
            <p14:xfrm>
              <a:off x="9820662" y="4149138"/>
              <a:ext cx="1729440" cy="1356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D75A4C7-F894-4200-A28B-93252850E65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802662" y="4113138"/>
                <a:ext cx="1765080" cy="14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158B935-6DC6-49FB-A02A-C79FF1EB243E}"/>
                  </a:ext>
                </a:extLst>
              </p14:cNvPr>
              <p14:cNvContentPartPr/>
              <p14:nvPr/>
            </p14:nvContentPartPr>
            <p14:xfrm>
              <a:off x="11552622" y="4105218"/>
              <a:ext cx="253080" cy="281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158B935-6DC6-49FB-A02A-C79FF1EB243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534982" y="4069578"/>
                <a:ext cx="2887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EE2A3D4-0B7B-4157-9764-29F5AF9C477A}"/>
                  </a:ext>
                </a:extLst>
              </p14:cNvPr>
              <p14:cNvContentPartPr/>
              <p14:nvPr/>
            </p14:nvContentPartPr>
            <p14:xfrm>
              <a:off x="10280742" y="4773738"/>
              <a:ext cx="217080" cy="124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EE2A3D4-0B7B-4157-9764-29F5AF9C477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262742" y="4737738"/>
                <a:ext cx="2527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6E35693-5552-47B0-AB46-E55F4F95C2D7}"/>
                  </a:ext>
                </a:extLst>
              </p14:cNvPr>
              <p14:cNvContentPartPr/>
              <p14:nvPr/>
            </p14:nvContentPartPr>
            <p14:xfrm>
              <a:off x="9609702" y="6120858"/>
              <a:ext cx="540000" cy="605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6E35693-5552-47B0-AB46-E55F4F95C2D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591702" y="6084858"/>
                <a:ext cx="57564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A0FEDE1-8B1C-414D-B86A-8E7983C6A99A}"/>
                  </a:ext>
                </a:extLst>
              </p14:cNvPr>
              <p14:cNvContentPartPr/>
              <p14:nvPr/>
            </p14:nvContentPartPr>
            <p14:xfrm>
              <a:off x="10381182" y="5461698"/>
              <a:ext cx="1086120" cy="1169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A0FEDE1-8B1C-414D-B86A-8E7983C6A99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363542" y="5425698"/>
                <a:ext cx="1121760" cy="12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047DF55-A0FB-49FA-97D4-82F9C4F6A775}"/>
                  </a:ext>
                </a:extLst>
              </p14:cNvPr>
              <p14:cNvContentPartPr/>
              <p14:nvPr/>
            </p14:nvContentPartPr>
            <p14:xfrm>
              <a:off x="11508702" y="5176578"/>
              <a:ext cx="334440" cy="303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047DF55-A0FB-49FA-97D4-82F9C4F6A77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491062" y="5140578"/>
                <a:ext cx="370080" cy="3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269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C5517E-5B02-42F1-B016-F80C36CD5FFA}"/>
                  </a:ext>
                </a:extLst>
              </p14:cNvPr>
              <p14:cNvContentPartPr/>
              <p14:nvPr/>
            </p14:nvContentPartPr>
            <p14:xfrm>
              <a:off x="1622742" y="2004258"/>
              <a:ext cx="39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C5517E-5B02-42F1-B016-F80C36CD5F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4742" y="1968618"/>
                <a:ext cx="396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79A3DAD-BB19-43D8-AACE-F3AEB69066D4}"/>
              </a:ext>
            </a:extLst>
          </p:cNvPr>
          <p:cNvSpPr txBox="1"/>
          <p:nvPr/>
        </p:nvSpPr>
        <p:spPr>
          <a:xfrm>
            <a:off x="448408" y="615462"/>
            <a:ext cx="109815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system is said to be causal if its response is dependent upon present and past inputs, but doesn’t depend upon future input.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 and Future than system is called as Non-Causal Systems</a:t>
            </a:r>
            <a:endParaRPr lang="th-TH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0FEB85-6185-4689-9B5E-B14F267FA61D}"/>
              </a:ext>
            </a:extLst>
          </p:cNvPr>
          <p:cNvGrpSpPr/>
          <p:nvPr/>
        </p:nvGrpSpPr>
        <p:grpSpPr>
          <a:xfrm>
            <a:off x="2530662" y="1611498"/>
            <a:ext cx="3465720" cy="888120"/>
            <a:chOff x="2530662" y="1611498"/>
            <a:chExt cx="346572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063EED-00A2-4C2A-B8F0-C2E08E92FEDB}"/>
                    </a:ext>
                  </a:extLst>
                </p14:cNvPr>
                <p14:cNvContentPartPr/>
                <p14:nvPr/>
              </p14:nvContentPartPr>
              <p14:xfrm>
                <a:off x="2530662" y="2004258"/>
                <a:ext cx="675000" cy="47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063EED-00A2-4C2A-B8F0-C2E08E92FE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3022" y="1986258"/>
                  <a:ext cx="7106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159FBA-03A4-4515-8B16-A62EB624F3AC}"/>
                    </a:ext>
                  </a:extLst>
                </p14:cNvPr>
                <p14:cNvContentPartPr/>
                <p14:nvPr/>
              </p14:nvContentPartPr>
              <p14:xfrm>
                <a:off x="3368022" y="1990218"/>
                <a:ext cx="970920" cy="50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159FBA-03A4-4515-8B16-A62EB624F3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50022" y="1972578"/>
                  <a:ext cx="10065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6F137F-C66C-4BC5-9C40-DE3B73E89F91}"/>
                    </a:ext>
                  </a:extLst>
                </p14:cNvPr>
                <p14:cNvContentPartPr/>
                <p14:nvPr/>
              </p14:nvContentPartPr>
              <p14:xfrm>
                <a:off x="4381422" y="1611498"/>
                <a:ext cx="588600" cy="72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6F137F-C66C-4BC5-9C40-DE3B73E89F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63422" y="1593498"/>
                  <a:ext cx="62424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A88B4C-9391-40E7-AA43-860BD3B05279}"/>
                    </a:ext>
                  </a:extLst>
                </p14:cNvPr>
                <p14:cNvContentPartPr/>
                <p14:nvPr/>
              </p14:nvContentPartPr>
              <p14:xfrm>
                <a:off x="5501742" y="1906338"/>
                <a:ext cx="296640" cy="54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A88B4C-9391-40E7-AA43-860BD3B052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83742" y="1888698"/>
                  <a:ext cx="332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E1EA5D-2F9B-4FC0-8CFB-09E665CB15D5}"/>
                    </a:ext>
                  </a:extLst>
                </p14:cNvPr>
                <p14:cNvContentPartPr/>
                <p14:nvPr/>
              </p14:nvContentPartPr>
              <p14:xfrm>
                <a:off x="5538822" y="2060778"/>
                <a:ext cx="457560" cy="101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E1EA5D-2F9B-4FC0-8CFB-09E665CB15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21182" y="2043138"/>
                  <a:ext cx="49320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217A05-D80F-4CCD-BD11-6A2B7611AFC1}"/>
              </a:ext>
            </a:extLst>
          </p:cNvPr>
          <p:cNvGrpSpPr/>
          <p:nvPr/>
        </p:nvGrpSpPr>
        <p:grpSpPr>
          <a:xfrm>
            <a:off x="6532422" y="764418"/>
            <a:ext cx="5039280" cy="1566360"/>
            <a:chOff x="6532422" y="764418"/>
            <a:chExt cx="5039280" cy="156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7AF692-696C-43D0-8C46-A236CFE01BEA}"/>
                    </a:ext>
                  </a:extLst>
                </p14:cNvPr>
                <p14:cNvContentPartPr/>
                <p14:nvPr/>
              </p14:nvContentPartPr>
              <p14:xfrm>
                <a:off x="6541062" y="1784658"/>
                <a:ext cx="532800" cy="546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7AF692-696C-43D0-8C46-A236CFE01B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23422" y="1766658"/>
                  <a:ext cx="56844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114F650-38F3-46CB-AC7E-0BAFC4B85241}"/>
                    </a:ext>
                  </a:extLst>
                </p14:cNvPr>
                <p14:cNvContentPartPr/>
                <p14:nvPr/>
              </p14:nvContentPartPr>
              <p14:xfrm>
                <a:off x="6532422" y="1598538"/>
                <a:ext cx="547560" cy="387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114F650-38F3-46CB-AC7E-0BAFC4B852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14782" y="1580538"/>
                  <a:ext cx="5832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A42D05-BD87-4E69-8C1A-3FCCFE4CE1BF}"/>
                    </a:ext>
                  </a:extLst>
                </p14:cNvPr>
                <p14:cNvContentPartPr/>
                <p14:nvPr/>
              </p14:nvContentPartPr>
              <p14:xfrm>
                <a:off x="7103742" y="1861698"/>
                <a:ext cx="396360" cy="37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A42D05-BD87-4E69-8C1A-3FCCFE4CE1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85742" y="1843698"/>
                  <a:ext cx="4320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6FC454-AE75-4A4E-A51B-4617C1DB7251}"/>
                    </a:ext>
                  </a:extLst>
                </p14:cNvPr>
                <p14:cNvContentPartPr/>
                <p14:nvPr/>
              </p14:nvContentPartPr>
              <p14:xfrm>
                <a:off x="7614582" y="1752258"/>
                <a:ext cx="681840" cy="42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6FC454-AE75-4A4E-A51B-4617C1DB72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96582" y="1734618"/>
                  <a:ext cx="7174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7AF01C-B41C-4BBF-B22D-D4D83DBF70F5}"/>
                    </a:ext>
                  </a:extLst>
                </p14:cNvPr>
                <p14:cNvContentPartPr/>
                <p14:nvPr/>
              </p14:nvContentPartPr>
              <p14:xfrm>
                <a:off x="8317302" y="1337178"/>
                <a:ext cx="974160" cy="58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7AF01C-B41C-4BBF-B22D-D4D83DBF70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99302" y="1319178"/>
                  <a:ext cx="100980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6A3224-DA09-4C30-885F-816A7BAE589A}"/>
                    </a:ext>
                  </a:extLst>
                </p14:cNvPr>
                <p14:cNvContentPartPr/>
                <p14:nvPr/>
              </p14:nvContentPartPr>
              <p14:xfrm>
                <a:off x="8915262" y="1409538"/>
                <a:ext cx="201960" cy="11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6A3224-DA09-4C30-885F-816A7BAE58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97262" y="1391898"/>
                  <a:ext cx="237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3BC1A4-360C-427A-92C4-2201F5DDC886}"/>
                    </a:ext>
                  </a:extLst>
                </p14:cNvPr>
                <p14:cNvContentPartPr/>
                <p14:nvPr/>
              </p14:nvContentPartPr>
              <p14:xfrm>
                <a:off x="9697542" y="1426818"/>
                <a:ext cx="336960" cy="182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3BC1A4-360C-427A-92C4-2201F5DDC8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79902" y="1408818"/>
                  <a:ext cx="372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604DD2-ABDE-4E8A-8694-C4D843C366E6}"/>
                    </a:ext>
                  </a:extLst>
                </p14:cNvPr>
                <p14:cNvContentPartPr/>
                <p14:nvPr/>
              </p14:nvContentPartPr>
              <p14:xfrm>
                <a:off x="9679902" y="1362738"/>
                <a:ext cx="347400" cy="261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604DD2-ABDE-4E8A-8694-C4D843C366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262" y="1344738"/>
                  <a:ext cx="383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9657F3-9A98-408F-A257-1902E91688EF}"/>
                    </a:ext>
                  </a:extLst>
                </p14:cNvPr>
                <p14:cNvContentPartPr/>
                <p14:nvPr/>
              </p14:nvContentPartPr>
              <p14:xfrm>
                <a:off x="10203342" y="1134138"/>
                <a:ext cx="498600" cy="500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9657F3-9A98-408F-A257-1902E91688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85342" y="1116498"/>
                  <a:ext cx="5342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9ACC84-88F1-4EC3-89DF-EB1D9A529898}"/>
                    </a:ext>
                  </a:extLst>
                </p14:cNvPr>
                <p14:cNvContentPartPr/>
                <p14:nvPr/>
              </p14:nvContentPartPr>
              <p14:xfrm>
                <a:off x="10708422" y="1023618"/>
                <a:ext cx="601200" cy="54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9ACC84-88F1-4EC3-89DF-EB1D9A5298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90782" y="1005618"/>
                  <a:ext cx="6368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172643-25A1-4BD5-AC95-5A9983DCC265}"/>
                    </a:ext>
                  </a:extLst>
                </p14:cNvPr>
                <p14:cNvContentPartPr/>
                <p14:nvPr/>
              </p14:nvContentPartPr>
              <p14:xfrm>
                <a:off x="11122062" y="764418"/>
                <a:ext cx="449640" cy="36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172643-25A1-4BD5-AC95-5A9983DCC2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04062" y="746778"/>
                  <a:ext cx="4852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8B4E8D-9A75-4594-AB33-6149E93B4266}"/>
                    </a:ext>
                  </a:extLst>
                </p14:cNvPr>
                <p14:cNvContentPartPr/>
                <p14:nvPr/>
              </p14:nvContentPartPr>
              <p14:xfrm>
                <a:off x="11051502" y="849018"/>
                <a:ext cx="285480" cy="126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8B4E8D-9A75-4594-AB33-6149E93B42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33502" y="831018"/>
                  <a:ext cx="32112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3D8BEB-22B3-46FC-A685-72AF3121C530}"/>
              </a:ext>
            </a:extLst>
          </p:cNvPr>
          <p:cNvGrpSpPr/>
          <p:nvPr/>
        </p:nvGrpSpPr>
        <p:grpSpPr>
          <a:xfrm>
            <a:off x="1133502" y="3477738"/>
            <a:ext cx="8615520" cy="2369160"/>
            <a:chOff x="1133502" y="3477738"/>
            <a:chExt cx="8615520" cy="23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F134EE-6F4F-4658-9401-7F46234F6738}"/>
                    </a:ext>
                  </a:extLst>
                </p14:cNvPr>
                <p14:cNvContentPartPr/>
                <p14:nvPr/>
              </p14:nvContentPartPr>
              <p14:xfrm>
                <a:off x="1133502" y="5054538"/>
                <a:ext cx="887400" cy="642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F134EE-6F4F-4658-9401-7F46234F67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5862" y="5036898"/>
                  <a:ext cx="92304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2044B8-5642-46B9-BAAE-57FCC521FFBC}"/>
                    </a:ext>
                  </a:extLst>
                </p14:cNvPr>
                <p14:cNvContentPartPr/>
                <p14:nvPr/>
              </p14:nvContentPartPr>
              <p14:xfrm>
                <a:off x="2003982" y="4694898"/>
                <a:ext cx="866160" cy="58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2044B8-5642-46B9-BAAE-57FCC521FF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86342" y="4676898"/>
                  <a:ext cx="90180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3A6871-57C5-4C1F-8D3E-D6A3C7F27240}"/>
                    </a:ext>
                  </a:extLst>
                </p14:cNvPr>
                <p14:cNvContentPartPr/>
                <p14:nvPr/>
              </p14:nvContentPartPr>
              <p14:xfrm>
                <a:off x="2883462" y="4626138"/>
                <a:ext cx="95400" cy="51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3A6871-57C5-4C1F-8D3E-D6A3C7F272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65462" y="4608138"/>
                  <a:ext cx="131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B17026C-49EF-4746-AC67-5CFA686D9D33}"/>
                    </a:ext>
                  </a:extLst>
                </p14:cNvPr>
                <p14:cNvContentPartPr/>
                <p14:nvPr/>
              </p14:nvContentPartPr>
              <p14:xfrm>
                <a:off x="3118902" y="4169298"/>
                <a:ext cx="752400" cy="453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B17026C-49EF-4746-AC67-5CFA686D9D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01262" y="4151298"/>
                  <a:ext cx="7880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67A0659-9B05-4B0C-9079-F46C81221373}"/>
                    </a:ext>
                  </a:extLst>
                </p14:cNvPr>
                <p14:cNvContentPartPr/>
                <p14:nvPr/>
              </p14:nvContentPartPr>
              <p14:xfrm>
                <a:off x="3789222" y="4035738"/>
                <a:ext cx="597960" cy="34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67A0659-9B05-4B0C-9079-F46C812213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71582" y="4018098"/>
                  <a:ext cx="633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237965-9B29-4C2F-A8C6-B2DB3D9083A2}"/>
                    </a:ext>
                  </a:extLst>
                </p14:cNvPr>
                <p14:cNvContentPartPr/>
                <p14:nvPr/>
              </p14:nvContentPartPr>
              <p14:xfrm>
                <a:off x="4459902" y="3651978"/>
                <a:ext cx="491400" cy="531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237965-9B29-4C2F-A8C6-B2DB3D9083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42262" y="3633978"/>
                  <a:ext cx="527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38F342-345E-4E7B-BAAC-76C09F217D1F}"/>
                    </a:ext>
                  </a:extLst>
                </p14:cNvPr>
                <p14:cNvContentPartPr/>
                <p14:nvPr/>
              </p14:nvContentPartPr>
              <p14:xfrm>
                <a:off x="3191262" y="4991538"/>
                <a:ext cx="1053720" cy="653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38F342-345E-4E7B-BAAC-76C09F217D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73622" y="4973898"/>
                  <a:ext cx="108936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C9C550-DD4F-4C64-A9CB-6C17DDD09931}"/>
                    </a:ext>
                  </a:extLst>
                </p14:cNvPr>
                <p14:cNvContentPartPr/>
                <p14:nvPr/>
              </p14:nvContentPartPr>
              <p14:xfrm>
                <a:off x="3173982" y="5255778"/>
                <a:ext cx="1169280" cy="591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C9C550-DD4F-4C64-A9CB-6C17DDD099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55982" y="5237778"/>
                  <a:ext cx="120492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E5740E-26C1-41AF-BBC0-CAF8F42731AF}"/>
                    </a:ext>
                  </a:extLst>
                </p14:cNvPr>
                <p14:cNvContentPartPr/>
                <p14:nvPr/>
              </p14:nvContentPartPr>
              <p14:xfrm>
                <a:off x="4817742" y="4782738"/>
                <a:ext cx="438120" cy="623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E5740E-26C1-41AF-BBC0-CAF8F42731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00102" y="4764738"/>
                  <a:ext cx="47376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FC3D3A-D8A8-4FEB-AA51-AB53C091B007}"/>
                    </a:ext>
                  </a:extLst>
                </p14:cNvPr>
                <p14:cNvContentPartPr/>
                <p14:nvPr/>
              </p14:nvContentPartPr>
              <p14:xfrm>
                <a:off x="4720182" y="4596978"/>
                <a:ext cx="205920" cy="25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7FC3D3A-D8A8-4FEB-AA51-AB53C091B0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02542" y="4579338"/>
                  <a:ext cx="241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E72572C-1660-46C0-BE94-EF9B482F5C22}"/>
                    </a:ext>
                  </a:extLst>
                </p14:cNvPr>
                <p14:cNvContentPartPr/>
                <p14:nvPr/>
              </p14:nvContentPartPr>
              <p14:xfrm>
                <a:off x="5072982" y="4844298"/>
                <a:ext cx="281880" cy="287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E72572C-1660-46C0-BE94-EF9B482F5C2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54982" y="4826658"/>
                  <a:ext cx="3175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EC486B-11ED-47E8-811F-D3916977774D}"/>
                    </a:ext>
                  </a:extLst>
                </p14:cNvPr>
                <p14:cNvContentPartPr/>
                <p14:nvPr/>
              </p14:nvContentPartPr>
              <p14:xfrm>
                <a:off x="5380422" y="4586898"/>
                <a:ext cx="592560" cy="439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EC486B-11ED-47E8-811F-D3916977774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62422" y="4569258"/>
                  <a:ext cx="6282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BF2187-1A6F-48A7-9178-A1A9FC795CB8}"/>
                    </a:ext>
                  </a:extLst>
                </p14:cNvPr>
                <p14:cNvContentPartPr/>
                <p14:nvPr/>
              </p14:nvContentPartPr>
              <p14:xfrm>
                <a:off x="5927982" y="3871218"/>
                <a:ext cx="888120" cy="904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BF2187-1A6F-48A7-9178-A1A9FC795C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09982" y="3853578"/>
                  <a:ext cx="923760" cy="9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30AD487-163D-4D59-8D85-8C133198008C}"/>
                    </a:ext>
                  </a:extLst>
                </p14:cNvPr>
                <p14:cNvContentPartPr/>
                <p14:nvPr/>
              </p14:nvContentPartPr>
              <p14:xfrm>
                <a:off x="6321462" y="4031058"/>
                <a:ext cx="412920" cy="26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30AD487-163D-4D59-8D85-8C133198008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03462" y="4013058"/>
                  <a:ext cx="448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ED5EAB-273B-4EBA-BD53-2983CF071344}"/>
                    </a:ext>
                  </a:extLst>
                </p14:cNvPr>
                <p14:cNvContentPartPr/>
                <p14:nvPr/>
              </p14:nvContentPartPr>
              <p14:xfrm>
                <a:off x="7139022" y="4276218"/>
                <a:ext cx="195120" cy="155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ED5EAB-273B-4EBA-BD53-2983CF07134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21022" y="4258578"/>
                  <a:ext cx="230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ADA995-E013-4FAB-B8D0-545F2A878207}"/>
                    </a:ext>
                  </a:extLst>
                </p14:cNvPr>
                <p14:cNvContentPartPr/>
                <p14:nvPr/>
              </p14:nvContentPartPr>
              <p14:xfrm>
                <a:off x="7095102" y="4158138"/>
                <a:ext cx="324360" cy="41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ADA995-E013-4FAB-B8D0-545F2A8782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77102" y="4140498"/>
                  <a:ext cx="3600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756CC3-6861-4D20-B6BE-DEF9B5F71E64}"/>
                    </a:ext>
                  </a:extLst>
                </p14:cNvPr>
                <p14:cNvContentPartPr/>
                <p14:nvPr/>
              </p14:nvContentPartPr>
              <p14:xfrm>
                <a:off x="7608822" y="3671058"/>
                <a:ext cx="350280" cy="95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756CC3-6861-4D20-B6BE-DEF9B5F71E6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90822" y="3653058"/>
                  <a:ext cx="385920" cy="9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17BE4C-8B25-41E0-A6D4-658349ACF27D}"/>
                    </a:ext>
                  </a:extLst>
                </p14:cNvPr>
                <p14:cNvContentPartPr/>
                <p14:nvPr/>
              </p14:nvContentPartPr>
              <p14:xfrm>
                <a:off x="7659222" y="4287018"/>
                <a:ext cx="188280" cy="19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17BE4C-8B25-41E0-A6D4-658349ACF2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41222" y="4269018"/>
                  <a:ext cx="223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B868372-C1FC-47C6-B448-CDBA1A6EC779}"/>
                    </a:ext>
                  </a:extLst>
                </p14:cNvPr>
                <p14:cNvContentPartPr/>
                <p14:nvPr/>
              </p14:nvContentPartPr>
              <p14:xfrm>
                <a:off x="7921662" y="3477738"/>
                <a:ext cx="1301040" cy="855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B868372-C1FC-47C6-B448-CDBA1A6EC7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03662" y="3460098"/>
                  <a:ext cx="1336680" cy="89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C3012A8-3A66-4B63-A78D-B2A7B316B79B}"/>
                    </a:ext>
                  </a:extLst>
                </p14:cNvPr>
                <p14:cNvContentPartPr/>
                <p14:nvPr/>
              </p14:nvContentPartPr>
              <p14:xfrm>
                <a:off x="9407742" y="3505458"/>
                <a:ext cx="341280" cy="242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C3012A8-3A66-4B63-A78D-B2A7B316B7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89742" y="3487458"/>
                  <a:ext cx="376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6DF868E-1809-4DF0-914B-8D42E4B0A606}"/>
                    </a:ext>
                  </a:extLst>
                </p14:cNvPr>
                <p14:cNvContentPartPr/>
                <p14:nvPr/>
              </p14:nvContentPartPr>
              <p14:xfrm>
                <a:off x="7517022" y="3873018"/>
                <a:ext cx="84240" cy="48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6DF868E-1809-4DF0-914B-8D42E4B0A6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99382" y="3855378"/>
                  <a:ext cx="119880" cy="8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156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FCC74A-A3F4-44D3-B1FD-41E6EFD34D3E}"/>
                  </a:ext>
                </a:extLst>
              </p14:cNvPr>
              <p14:cNvContentPartPr/>
              <p14:nvPr/>
            </p14:nvContentPartPr>
            <p14:xfrm>
              <a:off x="545622" y="220458"/>
              <a:ext cx="293040" cy="562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FCC74A-A3F4-44D3-B1FD-41E6EFD34D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622" y="184818"/>
                <a:ext cx="32868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CBEA2A-96CA-40C5-AFB5-F3327386C774}"/>
                  </a:ext>
                </a:extLst>
              </p14:cNvPr>
              <p14:cNvContentPartPr/>
              <p14:nvPr/>
            </p14:nvContentPartPr>
            <p14:xfrm>
              <a:off x="1108662" y="166458"/>
              <a:ext cx="487800" cy="768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CBEA2A-96CA-40C5-AFB5-F3327386C7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1022" y="130818"/>
                <a:ext cx="523440" cy="8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6C32D5-910F-4739-8131-D19AF192C8AB}"/>
                  </a:ext>
                </a:extLst>
              </p14:cNvPr>
              <p14:cNvContentPartPr/>
              <p14:nvPr/>
            </p14:nvContentPartPr>
            <p14:xfrm>
              <a:off x="780702" y="582978"/>
              <a:ext cx="1311840" cy="694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6C32D5-910F-4739-8131-D19AF192C8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062" y="546978"/>
                <a:ext cx="1347480" cy="7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B6321C-B61D-4529-B476-3305187F1B06}"/>
                  </a:ext>
                </a:extLst>
              </p14:cNvPr>
              <p14:cNvContentPartPr/>
              <p14:nvPr/>
            </p14:nvContentPartPr>
            <p14:xfrm>
              <a:off x="931902" y="891138"/>
              <a:ext cx="826920" cy="56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B6321C-B61D-4529-B476-3305187F1B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902" y="855138"/>
                <a:ext cx="86256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81126F9-5FDF-4B61-A8BA-B7EF7E2396B4}"/>
                  </a:ext>
                </a:extLst>
              </p14:cNvPr>
              <p14:cNvContentPartPr/>
              <p14:nvPr/>
            </p14:nvContentPartPr>
            <p14:xfrm>
              <a:off x="2646222" y="297498"/>
              <a:ext cx="449640" cy="934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81126F9-5FDF-4B61-A8BA-B7EF7E2396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8222" y="261498"/>
                <a:ext cx="485280" cy="10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1B068D4-9FD3-4D8F-B985-9BE239001B6D}"/>
                  </a:ext>
                </a:extLst>
              </p14:cNvPr>
              <p14:cNvContentPartPr/>
              <p14:nvPr/>
            </p14:nvContentPartPr>
            <p14:xfrm>
              <a:off x="3234102" y="175458"/>
              <a:ext cx="150480" cy="626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1B068D4-9FD3-4D8F-B985-9BE239001B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16462" y="139818"/>
                <a:ext cx="18612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2BC30D-1EF0-4644-8242-50CEE645D8A6}"/>
                  </a:ext>
                </a:extLst>
              </p14:cNvPr>
              <p14:cNvContentPartPr/>
              <p14:nvPr/>
            </p14:nvContentPartPr>
            <p14:xfrm>
              <a:off x="3428862" y="272298"/>
              <a:ext cx="261720" cy="415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2BC30D-1EF0-4644-8242-50CEE645D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10862" y="236298"/>
                <a:ext cx="2973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DCAAF3-0695-4B08-86D3-0A0609547CD4}"/>
                  </a:ext>
                </a:extLst>
              </p14:cNvPr>
              <p14:cNvContentPartPr/>
              <p14:nvPr/>
            </p14:nvContentPartPr>
            <p14:xfrm>
              <a:off x="3358302" y="461658"/>
              <a:ext cx="289800" cy="74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DCAAF3-0695-4B08-86D3-0A0609547C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40302" y="426018"/>
                <a:ext cx="3254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FD78DF-940B-4BE4-A5BF-AE79BD5BCD74}"/>
                  </a:ext>
                </a:extLst>
              </p14:cNvPr>
              <p14:cNvContentPartPr/>
              <p14:nvPr/>
            </p14:nvContentPartPr>
            <p14:xfrm>
              <a:off x="3692382" y="219378"/>
              <a:ext cx="362520" cy="524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FD78DF-940B-4BE4-A5BF-AE79BD5BCD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74742" y="183738"/>
                <a:ext cx="39816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76E3FEE-CBCA-4AAB-8A4A-E42B1272B767}"/>
                  </a:ext>
                </a:extLst>
              </p14:cNvPr>
              <p14:cNvContentPartPr/>
              <p14:nvPr/>
            </p14:nvContentPartPr>
            <p14:xfrm>
              <a:off x="4668702" y="438258"/>
              <a:ext cx="530640" cy="3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76E3FEE-CBCA-4AAB-8A4A-E42B1272B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0702" y="402618"/>
                <a:ext cx="5662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1D7AFAA-8A67-4A81-931E-5DE197F77450}"/>
                  </a:ext>
                </a:extLst>
              </p14:cNvPr>
              <p14:cNvContentPartPr/>
              <p14:nvPr/>
            </p14:nvContentPartPr>
            <p14:xfrm>
              <a:off x="4677342" y="653898"/>
              <a:ext cx="575280" cy="181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1D7AFAA-8A67-4A81-931E-5DE197F774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59342" y="618258"/>
                <a:ext cx="6109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6F95A31-E112-4B36-81FD-08BB2E49E401}"/>
                  </a:ext>
                </a:extLst>
              </p14:cNvPr>
              <p14:cNvContentPartPr/>
              <p14:nvPr/>
            </p14:nvContentPartPr>
            <p14:xfrm>
              <a:off x="5732142" y="231258"/>
              <a:ext cx="589320" cy="671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6F95A31-E112-4B36-81FD-08BB2E49E4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14502" y="195258"/>
                <a:ext cx="62496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3FFB52-615E-4F87-9B18-45524F369B74}"/>
                  </a:ext>
                </a:extLst>
              </p14:cNvPr>
              <p14:cNvContentPartPr/>
              <p14:nvPr/>
            </p14:nvContentPartPr>
            <p14:xfrm>
              <a:off x="6532422" y="122898"/>
              <a:ext cx="350280" cy="612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3FFB52-615E-4F87-9B18-45524F369B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14782" y="86898"/>
                <a:ext cx="38592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EB2AF00-9191-4936-AE3E-D046F4C151E2}"/>
                  </a:ext>
                </a:extLst>
              </p14:cNvPr>
              <p14:cNvContentPartPr/>
              <p14:nvPr/>
            </p14:nvContentPartPr>
            <p14:xfrm>
              <a:off x="6787302" y="131538"/>
              <a:ext cx="280080" cy="361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EB2AF00-9191-4936-AE3E-D046F4C151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69662" y="95538"/>
                <a:ext cx="3157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251985B-5C14-4E74-86F1-CDF20D12F4B3}"/>
                  </a:ext>
                </a:extLst>
              </p14:cNvPr>
              <p14:cNvContentPartPr/>
              <p14:nvPr/>
            </p14:nvContentPartPr>
            <p14:xfrm>
              <a:off x="6734382" y="294618"/>
              <a:ext cx="210240" cy="65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251985B-5C14-4E74-86F1-CDF20D12F4B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16742" y="258618"/>
                <a:ext cx="2458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21BEFE-231C-4FED-91EA-AAC774EBF160}"/>
                  </a:ext>
                </a:extLst>
              </p14:cNvPr>
              <p14:cNvContentPartPr/>
              <p14:nvPr/>
            </p14:nvContentPartPr>
            <p14:xfrm>
              <a:off x="7059822" y="122898"/>
              <a:ext cx="319320" cy="442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21BEFE-231C-4FED-91EA-AAC774EBF16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42182" y="86898"/>
                <a:ext cx="3549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E9AB35-EF7B-4F78-9E9D-31E4C25CDEEA}"/>
                  </a:ext>
                </a:extLst>
              </p14:cNvPr>
              <p14:cNvContentPartPr/>
              <p14:nvPr/>
            </p14:nvContentPartPr>
            <p14:xfrm>
              <a:off x="7543302" y="245658"/>
              <a:ext cx="284040" cy="26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E9AB35-EF7B-4F78-9E9D-31E4C25CDEE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25662" y="210018"/>
                <a:ext cx="3196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53DCF93-EF02-4273-9547-301CBA407A0F}"/>
                  </a:ext>
                </a:extLst>
              </p14:cNvPr>
              <p14:cNvContentPartPr/>
              <p14:nvPr/>
            </p14:nvContentPartPr>
            <p14:xfrm>
              <a:off x="8044782" y="21738"/>
              <a:ext cx="498600" cy="35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53DCF93-EF02-4273-9547-301CBA407A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26782" y="-13902"/>
                <a:ext cx="53424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C278ED-46B7-489A-AC39-7BB4A268FFB3}"/>
                  </a:ext>
                </a:extLst>
              </p14:cNvPr>
              <p14:cNvContentPartPr/>
              <p14:nvPr/>
            </p14:nvContentPartPr>
            <p14:xfrm>
              <a:off x="8826342" y="34809"/>
              <a:ext cx="158400" cy="563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C278ED-46B7-489A-AC39-7BB4A268FFB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08702" y="-1191"/>
                <a:ext cx="19404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0CA5DF-E13C-4268-BBCD-C5DA12EACEC3}"/>
                  </a:ext>
                </a:extLst>
              </p14:cNvPr>
              <p14:cNvContentPartPr/>
              <p14:nvPr/>
            </p14:nvContentPartPr>
            <p14:xfrm>
              <a:off x="9058182" y="140289"/>
              <a:ext cx="286920" cy="388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0CA5DF-E13C-4268-BBCD-C5DA12EACEC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40182" y="104649"/>
                <a:ext cx="3225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0A897E-0EF3-412B-BCB7-BE2E1B847877}"/>
                  </a:ext>
                </a:extLst>
              </p14:cNvPr>
              <p14:cNvContentPartPr/>
              <p14:nvPr/>
            </p14:nvContentPartPr>
            <p14:xfrm>
              <a:off x="9038022" y="283209"/>
              <a:ext cx="169560" cy="86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0A897E-0EF3-412B-BCB7-BE2E1B8478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20382" y="247569"/>
                <a:ext cx="2052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292E1D-8519-4E6C-8571-74DAA6D9B04E}"/>
                  </a:ext>
                </a:extLst>
              </p14:cNvPr>
              <p14:cNvContentPartPr/>
              <p14:nvPr/>
            </p14:nvContentPartPr>
            <p14:xfrm>
              <a:off x="9451302" y="329649"/>
              <a:ext cx="208440" cy="22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292E1D-8519-4E6C-8571-74DAA6D9B04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33662" y="293649"/>
                <a:ext cx="2440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9BA52D9-C6D6-4E4A-AF21-F904F6145F43}"/>
                  </a:ext>
                </a:extLst>
              </p14:cNvPr>
              <p14:cNvContentPartPr/>
              <p14:nvPr/>
            </p14:nvContentPartPr>
            <p14:xfrm>
              <a:off x="9715182" y="131289"/>
              <a:ext cx="102600" cy="196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9BA52D9-C6D6-4E4A-AF21-F904F6145F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97542" y="95649"/>
                <a:ext cx="1382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EA0F9A3-1090-4C1E-B005-57C767DD46ED}"/>
                  </a:ext>
                </a:extLst>
              </p14:cNvPr>
              <p14:cNvContentPartPr/>
              <p14:nvPr/>
            </p14:nvContentPartPr>
            <p14:xfrm>
              <a:off x="9829662" y="17169"/>
              <a:ext cx="220320" cy="474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EA0F9A3-1090-4C1E-B005-57C767DD46E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11662" y="-18831"/>
                <a:ext cx="25596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B02DDC7-06B8-4F40-A43E-928D9A435581}"/>
                  </a:ext>
                </a:extLst>
              </p14:cNvPr>
              <p14:cNvContentPartPr/>
              <p14:nvPr/>
            </p14:nvContentPartPr>
            <p14:xfrm>
              <a:off x="1679262" y="1535289"/>
              <a:ext cx="264600" cy="420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B02DDC7-06B8-4F40-A43E-928D9A43558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61262" y="1499289"/>
                <a:ext cx="3002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AD1CFEE-658C-4D59-BC4C-D739B04A0325}"/>
                  </a:ext>
                </a:extLst>
              </p14:cNvPr>
              <p14:cNvContentPartPr/>
              <p14:nvPr/>
            </p14:nvContentPartPr>
            <p14:xfrm>
              <a:off x="2189022" y="1582449"/>
              <a:ext cx="106560" cy="202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AD1CFEE-658C-4D59-BC4C-D739B04A032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71022" y="1546449"/>
                <a:ext cx="142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B81B919-5698-4DF2-8830-31501A38C327}"/>
                  </a:ext>
                </a:extLst>
              </p14:cNvPr>
              <p14:cNvContentPartPr/>
              <p14:nvPr/>
            </p14:nvContentPartPr>
            <p14:xfrm>
              <a:off x="2146902" y="1424769"/>
              <a:ext cx="7200" cy="1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B81B919-5698-4DF2-8830-31501A38C3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28902" y="1388769"/>
                <a:ext cx="428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0046891-5595-4256-BD8E-660D35023ABF}"/>
                  </a:ext>
                </a:extLst>
              </p14:cNvPr>
              <p14:cNvContentPartPr/>
              <p14:nvPr/>
            </p14:nvContentPartPr>
            <p14:xfrm>
              <a:off x="2171382" y="1424049"/>
              <a:ext cx="305280" cy="299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0046891-5595-4256-BD8E-660D35023AB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53382" y="1388409"/>
                <a:ext cx="3409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34F9C57-31F0-4F0A-AED7-51845D8903CD}"/>
                  </a:ext>
                </a:extLst>
              </p14:cNvPr>
              <p14:cNvContentPartPr/>
              <p14:nvPr/>
            </p14:nvContentPartPr>
            <p14:xfrm>
              <a:off x="2303142" y="1318569"/>
              <a:ext cx="390240" cy="507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34F9C57-31F0-4F0A-AED7-51845D8903C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85502" y="1282569"/>
                <a:ext cx="42588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8D775EB-E654-46A7-BEA6-0A742127D3DF}"/>
                  </a:ext>
                </a:extLst>
              </p14:cNvPr>
              <p14:cNvContentPartPr/>
              <p14:nvPr/>
            </p14:nvContentPartPr>
            <p14:xfrm>
              <a:off x="2361822" y="1511889"/>
              <a:ext cx="91080" cy="49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8D775EB-E654-46A7-BEA6-0A742127D3D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44182" y="1475889"/>
                <a:ext cx="1267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617B308-65EA-42DD-A226-AC1CFD0B99C7}"/>
                  </a:ext>
                </a:extLst>
              </p14:cNvPr>
              <p14:cNvContentPartPr/>
              <p14:nvPr/>
            </p14:nvContentPartPr>
            <p14:xfrm>
              <a:off x="2681502" y="1374009"/>
              <a:ext cx="670320" cy="402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617B308-65EA-42DD-A226-AC1CFD0B99C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63502" y="1338369"/>
                <a:ext cx="7059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1090D4D-2922-470F-BD34-053D6D22A943}"/>
                  </a:ext>
                </a:extLst>
              </p14:cNvPr>
              <p14:cNvContentPartPr/>
              <p14:nvPr/>
            </p14:nvContentPartPr>
            <p14:xfrm>
              <a:off x="1828302" y="1388769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1090D4D-2922-470F-BD34-053D6D22A9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10662" y="135312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015774A-8D84-414A-9A2D-13101F79BAEC}"/>
                  </a:ext>
                </a:extLst>
              </p14:cNvPr>
              <p14:cNvContentPartPr/>
              <p14:nvPr/>
            </p14:nvContentPartPr>
            <p14:xfrm>
              <a:off x="3806862" y="1494249"/>
              <a:ext cx="74520" cy="105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015774A-8D84-414A-9A2D-13101F79BAE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88862" y="1458249"/>
                <a:ext cx="1101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424895B-F52A-45C9-A40A-CC6E775EDFEC}"/>
                  </a:ext>
                </a:extLst>
              </p14:cNvPr>
              <p14:cNvContentPartPr/>
              <p14:nvPr/>
            </p14:nvContentPartPr>
            <p14:xfrm>
              <a:off x="3683742" y="1379769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424895B-F52A-45C9-A40A-CC6E775EDFE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65742" y="134412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C3D2AFA-3921-4DED-AE54-66484F694761}"/>
                  </a:ext>
                </a:extLst>
              </p14:cNvPr>
              <p14:cNvContentPartPr/>
              <p14:nvPr/>
            </p14:nvContentPartPr>
            <p14:xfrm>
              <a:off x="3771582" y="1142529"/>
              <a:ext cx="414000" cy="450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C3D2AFA-3921-4DED-AE54-66484F69476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53942" y="1106889"/>
                <a:ext cx="44964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014F9EA-DBFE-4E83-B591-5D79C46F25E3}"/>
                  </a:ext>
                </a:extLst>
              </p14:cNvPr>
              <p14:cNvContentPartPr/>
              <p14:nvPr/>
            </p14:nvContentPartPr>
            <p14:xfrm>
              <a:off x="3789222" y="1294449"/>
              <a:ext cx="284400" cy="112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014F9EA-DBFE-4E83-B591-5D79C46F25E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771582" y="1258449"/>
                <a:ext cx="3200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8DE6A00-8D07-4381-A0C2-C7B7EDD558D0}"/>
                  </a:ext>
                </a:extLst>
              </p14:cNvPr>
              <p14:cNvContentPartPr/>
              <p14:nvPr/>
            </p14:nvContentPartPr>
            <p14:xfrm>
              <a:off x="4580502" y="1441689"/>
              <a:ext cx="216000" cy="194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8DE6A00-8D07-4381-A0C2-C7B7EDD558D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562502" y="1406049"/>
                <a:ext cx="2516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BC87914-6B9F-4DFA-9887-6C03B756DCE4}"/>
                  </a:ext>
                </a:extLst>
              </p14:cNvPr>
              <p14:cNvContentPartPr/>
              <p14:nvPr/>
            </p14:nvContentPartPr>
            <p14:xfrm>
              <a:off x="4959582" y="1265289"/>
              <a:ext cx="265320" cy="449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BC87914-6B9F-4DFA-9887-6C03B756DCE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941582" y="1229649"/>
                <a:ext cx="30096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505E7DA-EA99-4A4A-A2E7-FDCEFE0CDC04}"/>
                  </a:ext>
                </a:extLst>
              </p14:cNvPr>
              <p14:cNvContentPartPr/>
              <p14:nvPr/>
            </p14:nvContentPartPr>
            <p14:xfrm>
              <a:off x="4927182" y="1186449"/>
              <a:ext cx="181080" cy="404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505E7DA-EA99-4A4A-A2E7-FDCEFE0CDC0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909542" y="1150809"/>
                <a:ext cx="2167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6C71E2C-BBDE-4EEF-880C-E3961EBE489A}"/>
                  </a:ext>
                </a:extLst>
              </p14:cNvPr>
              <p14:cNvContentPartPr/>
              <p14:nvPr/>
            </p14:nvContentPartPr>
            <p14:xfrm>
              <a:off x="4474662" y="1186449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6C71E2C-BBDE-4EEF-880C-E3961EBE489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57022" y="115080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2F6344E-BFE1-4228-A71F-5B6A811B9B17}"/>
                  </a:ext>
                </a:extLst>
              </p14:cNvPr>
              <p14:cNvContentPartPr/>
              <p14:nvPr/>
            </p14:nvContentPartPr>
            <p14:xfrm>
              <a:off x="5838342" y="1010769"/>
              <a:ext cx="486360" cy="610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2F6344E-BFE1-4228-A71F-5B6A811B9B1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20702" y="974769"/>
                <a:ext cx="52200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1543347-25CD-4835-B914-950BE6BE83E9}"/>
                  </a:ext>
                </a:extLst>
              </p14:cNvPr>
              <p14:cNvContentPartPr/>
              <p14:nvPr/>
            </p14:nvContentPartPr>
            <p14:xfrm>
              <a:off x="6302742" y="1024449"/>
              <a:ext cx="834480" cy="53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1543347-25CD-4835-B914-950BE6BE83E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85102" y="988449"/>
                <a:ext cx="870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DDC56CF-6AB7-4C6B-BE45-D40859BEA497}"/>
                  </a:ext>
                </a:extLst>
              </p14:cNvPr>
              <p14:cNvContentPartPr/>
              <p14:nvPr/>
            </p14:nvContentPartPr>
            <p14:xfrm>
              <a:off x="7139022" y="870729"/>
              <a:ext cx="510120" cy="52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DDC56CF-6AB7-4C6B-BE45-D40859BEA49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21022" y="834729"/>
                <a:ext cx="54576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F43877D-6899-4518-8690-30DA68FBEF6A}"/>
                  </a:ext>
                </a:extLst>
              </p14:cNvPr>
              <p14:cNvContentPartPr/>
              <p14:nvPr/>
            </p14:nvContentPartPr>
            <p14:xfrm>
              <a:off x="7824822" y="734649"/>
              <a:ext cx="495720" cy="588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F43877D-6899-4518-8690-30DA68FBEF6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807182" y="698649"/>
                <a:ext cx="53136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02317DC-163F-44F5-9C34-39FCD489EB5D}"/>
                  </a:ext>
                </a:extLst>
              </p14:cNvPr>
              <p14:cNvContentPartPr/>
              <p14:nvPr/>
            </p14:nvContentPartPr>
            <p14:xfrm>
              <a:off x="9312342" y="781089"/>
              <a:ext cx="979200" cy="591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02317DC-163F-44F5-9C34-39FCD489EB5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94342" y="745089"/>
                <a:ext cx="101484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08B3867-FC29-42F3-BDFC-1D50964EBE77}"/>
                  </a:ext>
                </a:extLst>
              </p14:cNvPr>
              <p14:cNvContentPartPr/>
              <p14:nvPr/>
            </p14:nvContentPartPr>
            <p14:xfrm>
              <a:off x="966822" y="2493969"/>
              <a:ext cx="494280" cy="372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08B3867-FC29-42F3-BDFC-1D50964EBE7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49182" y="2457969"/>
                <a:ext cx="52992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D2017F5-DFE4-4761-9E5C-E0154D14EB31}"/>
                  </a:ext>
                </a:extLst>
              </p14:cNvPr>
              <p14:cNvContentPartPr/>
              <p14:nvPr/>
            </p14:nvContentPartPr>
            <p14:xfrm>
              <a:off x="1669542" y="2329449"/>
              <a:ext cx="792000" cy="329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D2017F5-DFE4-4761-9E5C-E0154D14EB3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51902" y="2293449"/>
                <a:ext cx="8276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4CD4D68-CC99-4C7E-B6A5-5B0D6B353432}"/>
                  </a:ext>
                </a:extLst>
              </p14:cNvPr>
              <p14:cNvContentPartPr/>
              <p14:nvPr/>
            </p14:nvContentPartPr>
            <p14:xfrm>
              <a:off x="2743422" y="1925529"/>
              <a:ext cx="1344240" cy="571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4CD4D68-CC99-4C7E-B6A5-5B0D6B35343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25782" y="1889529"/>
                <a:ext cx="137988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2B46F64-6D7B-4D73-92A5-C9B9739D7379}"/>
                  </a:ext>
                </a:extLst>
              </p14:cNvPr>
              <p14:cNvContentPartPr/>
              <p14:nvPr/>
            </p14:nvContentPartPr>
            <p14:xfrm>
              <a:off x="4218342" y="1588569"/>
              <a:ext cx="403920" cy="529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2B46F64-6D7B-4D73-92A5-C9B9739D737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200342" y="1552929"/>
                <a:ext cx="43956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9B53AF3-F21E-4E60-A15D-421DCF213EEA}"/>
                  </a:ext>
                </a:extLst>
              </p14:cNvPr>
              <p14:cNvContentPartPr/>
              <p14:nvPr/>
            </p14:nvContentPartPr>
            <p14:xfrm>
              <a:off x="5125542" y="1834089"/>
              <a:ext cx="426960" cy="510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9B53AF3-F21E-4E60-A15D-421DCF213EE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07542" y="1798449"/>
                <a:ext cx="46260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E45F712-9AE1-4B71-AD0A-75732406A356}"/>
                  </a:ext>
                </a:extLst>
              </p14:cNvPr>
              <p14:cNvContentPartPr/>
              <p14:nvPr/>
            </p14:nvContentPartPr>
            <p14:xfrm>
              <a:off x="5626662" y="2010489"/>
              <a:ext cx="752400" cy="459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E45F712-9AE1-4B71-AD0A-75732406A35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08662" y="1974849"/>
                <a:ext cx="78804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023A6C7-79BB-4C8D-BCF1-775553F21452}"/>
                  </a:ext>
                </a:extLst>
              </p14:cNvPr>
              <p14:cNvContentPartPr/>
              <p14:nvPr/>
            </p14:nvContentPartPr>
            <p14:xfrm>
              <a:off x="6356742" y="1846329"/>
              <a:ext cx="351000" cy="258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023A6C7-79BB-4C8D-BCF1-775553F2145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38742" y="1810329"/>
                <a:ext cx="3866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76A0253-4A99-4738-990B-9C2AC605E940}"/>
                  </a:ext>
                </a:extLst>
              </p14:cNvPr>
              <p14:cNvContentPartPr/>
              <p14:nvPr/>
            </p14:nvContentPartPr>
            <p14:xfrm>
              <a:off x="6294822" y="1926249"/>
              <a:ext cx="201960" cy="87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76A0253-4A99-4738-990B-9C2AC605E94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277182" y="1890249"/>
                <a:ext cx="2376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5583BF3-8AC2-48D9-8B39-E163497A3584}"/>
                  </a:ext>
                </a:extLst>
              </p14:cNvPr>
              <p14:cNvContentPartPr/>
              <p14:nvPr/>
            </p14:nvContentPartPr>
            <p14:xfrm>
              <a:off x="6819702" y="1856409"/>
              <a:ext cx="423720" cy="308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5583BF3-8AC2-48D9-8B39-E163497A358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02062" y="1820769"/>
                <a:ext cx="4593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9FEBF4D-E90D-45D3-AB15-E5910F4DACB7}"/>
                  </a:ext>
                </a:extLst>
              </p14:cNvPr>
              <p14:cNvContentPartPr/>
              <p14:nvPr/>
            </p14:nvContentPartPr>
            <p14:xfrm>
              <a:off x="7306062" y="1596849"/>
              <a:ext cx="541800" cy="410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9FEBF4D-E90D-45D3-AB15-E5910F4DACB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88062" y="1560849"/>
                <a:ext cx="57744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CF178D9-21D5-479B-A822-7595B0FF017D}"/>
                  </a:ext>
                </a:extLst>
              </p14:cNvPr>
              <p14:cNvContentPartPr/>
              <p14:nvPr/>
            </p14:nvContentPartPr>
            <p14:xfrm>
              <a:off x="7982862" y="1563009"/>
              <a:ext cx="196920" cy="322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CF178D9-21D5-479B-A822-7595B0FF017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65222" y="1527009"/>
                <a:ext cx="2325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FECA2A6-C9B5-418E-BAB7-3601840D670B}"/>
                  </a:ext>
                </a:extLst>
              </p14:cNvPr>
              <p14:cNvContentPartPr/>
              <p14:nvPr/>
            </p14:nvContentPartPr>
            <p14:xfrm>
              <a:off x="8106342" y="2048289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FECA2A6-C9B5-418E-BAB7-3601840D670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88342" y="201228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3955CEE-2D2D-40ED-BBC4-6E70D650FFA9}"/>
                  </a:ext>
                </a:extLst>
              </p14:cNvPr>
              <p14:cNvContentPartPr/>
              <p14:nvPr/>
            </p14:nvContentPartPr>
            <p14:xfrm>
              <a:off x="606462" y="3139809"/>
              <a:ext cx="283680" cy="781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3955CEE-2D2D-40ED-BBC4-6E70D650FFA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88462" y="3103809"/>
                <a:ext cx="31932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9D7469E-5EB2-45B4-86BF-E0F16AB235FD}"/>
                  </a:ext>
                </a:extLst>
              </p14:cNvPr>
              <p14:cNvContentPartPr/>
              <p14:nvPr/>
            </p14:nvContentPartPr>
            <p14:xfrm>
              <a:off x="1163742" y="3013449"/>
              <a:ext cx="390960" cy="609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9D7469E-5EB2-45B4-86BF-E0F16AB235F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45742" y="2977809"/>
                <a:ext cx="4266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95AC720-7859-48AD-913E-7ED6D3D37749}"/>
                  </a:ext>
                </a:extLst>
              </p14:cNvPr>
              <p14:cNvContentPartPr/>
              <p14:nvPr/>
            </p14:nvContentPartPr>
            <p14:xfrm>
              <a:off x="729222" y="3592689"/>
              <a:ext cx="960840" cy="5396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95AC720-7859-48AD-913E-7ED6D3D3774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11582" y="3557049"/>
                <a:ext cx="99648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42BBF40-5E7A-47C2-B5EF-B421C8B81ACE}"/>
                  </a:ext>
                </a:extLst>
              </p14:cNvPr>
              <p14:cNvContentPartPr/>
              <p14:nvPr/>
            </p14:nvContentPartPr>
            <p14:xfrm>
              <a:off x="949182" y="3901569"/>
              <a:ext cx="673560" cy="318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42BBF40-5E7A-47C2-B5EF-B421C8B81AC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31542" y="3865929"/>
                <a:ext cx="7092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4681B01-0E60-4BE8-8900-A9C1A2234611}"/>
                  </a:ext>
                </a:extLst>
              </p14:cNvPr>
              <p14:cNvContentPartPr/>
              <p14:nvPr/>
            </p14:nvContentPartPr>
            <p14:xfrm>
              <a:off x="2391342" y="3428529"/>
              <a:ext cx="387000" cy="67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4681B01-0E60-4BE8-8900-A9C1A223461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373342" y="3392889"/>
                <a:ext cx="42264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EC59E6C-3ACB-4A37-9336-36026D250F58}"/>
                  </a:ext>
                </a:extLst>
              </p14:cNvPr>
              <p14:cNvContentPartPr/>
              <p14:nvPr/>
            </p14:nvContentPartPr>
            <p14:xfrm>
              <a:off x="2399982" y="3176169"/>
              <a:ext cx="673560" cy="433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EC59E6C-3ACB-4A37-9336-36026D250F5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381982" y="3140169"/>
                <a:ext cx="70920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BA2A9D2-AF73-4C75-B7F0-E5234D044657}"/>
                  </a:ext>
                </a:extLst>
              </p14:cNvPr>
              <p14:cNvContentPartPr/>
              <p14:nvPr/>
            </p14:nvContentPartPr>
            <p14:xfrm>
              <a:off x="3463422" y="2831289"/>
              <a:ext cx="447840" cy="678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BA2A9D2-AF73-4C75-B7F0-E5234D04465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445782" y="2795289"/>
                <a:ext cx="48348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D608A7B-21B6-48F3-B053-6A275B8A6D7C}"/>
                  </a:ext>
                </a:extLst>
              </p14:cNvPr>
              <p14:cNvContentPartPr/>
              <p14:nvPr/>
            </p14:nvContentPartPr>
            <p14:xfrm>
              <a:off x="3578262" y="3078609"/>
              <a:ext cx="136440" cy="42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D608A7B-21B6-48F3-B053-6A275B8A6D7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560262" y="3042609"/>
                <a:ext cx="1720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CC7CAA5-0DC8-4D52-82D4-6E4BAD4038F9}"/>
                  </a:ext>
                </a:extLst>
              </p14:cNvPr>
              <p14:cNvContentPartPr/>
              <p14:nvPr/>
            </p14:nvContentPartPr>
            <p14:xfrm>
              <a:off x="4314462" y="2877369"/>
              <a:ext cx="482760" cy="643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CC7CAA5-0DC8-4D52-82D4-6E4BAD4038F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296462" y="2841729"/>
                <a:ext cx="51840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F19CFE6-8C2B-4761-BFA9-AE6F5670DF83}"/>
                  </a:ext>
                </a:extLst>
              </p14:cNvPr>
              <p14:cNvContentPartPr/>
              <p14:nvPr/>
            </p14:nvContentPartPr>
            <p14:xfrm>
              <a:off x="4413462" y="3230169"/>
              <a:ext cx="160920" cy="75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F19CFE6-8C2B-4761-BFA9-AE6F5670DF8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395462" y="3194529"/>
                <a:ext cx="1965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70DFEFE-ED0E-462D-9E2E-CA15E43EEB74}"/>
                  </a:ext>
                </a:extLst>
              </p14:cNvPr>
              <p14:cNvContentPartPr/>
              <p14:nvPr/>
            </p14:nvContentPartPr>
            <p14:xfrm>
              <a:off x="5002422" y="2907969"/>
              <a:ext cx="639000" cy="266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70DFEFE-ED0E-462D-9E2E-CA15E43EEB7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984782" y="2871969"/>
                <a:ext cx="6746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D4694A3-7417-4CD5-A813-80A538AD8FD2}"/>
                  </a:ext>
                </a:extLst>
              </p14:cNvPr>
              <p14:cNvContentPartPr/>
              <p14:nvPr/>
            </p14:nvContentPartPr>
            <p14:xfrm>
              <a:off x="5055342" y="3163569"/>
              <a:ext cx="738720" cy="230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D4694A3-7417-4CD5-A813-80A538AD8FD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037702" y="3127569"/>
                <a:ext cx="7743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B6D77DD-D1F3-4445-95AB-1A34B5F263B2}"/>
                  </a:ext>
                </a:extLst>
              </p14:cNvPr>
              <p14:cNvContentPartPr/>
              <p14:nvPr/>
            </p14:nvContentPartPr>
            <p14:xfrm>
              <a:off x="6048582" y="2917329"/>
              <a:ext cx="336960" cy="240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B6D77DD-D1F3-4445-95AB-1A34B5F263B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030942" y="2881329"/>
                <a:ext cx="3726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2478578-193B-492F-ADE2-D1F55A4E5B88}"/>
                  </a:ext>
                </a:extLst>
              </p14:cNvPr>
              <p14:cNvContentPartPr/>
              <p14:nvPr/>
            </p14:nvContentPartPr>
            <p14:xfrm>
              <a:off x="3789222" y="3878169"/>
              <a:ext cx="399240" cy="10386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2478578-193B-492F-ADE2-D1F55A4E5B8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771582" y="3842529"/>
                <a:ext cx="434880" cy="11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6FB1A23-C824-4E4D-95AB-106792ABCC87}"/>
                  </a:ext>
                </a:extLst>
              </p14:cNvPr>
              <p14:cNvContentPartPr/>
              <p14:nvPr/>
            </p14:nvContentPartPr>
            <p14:xfrm>
              <a:off x="4449462" y="4114329"/>
              <a:ext cx="90000" cy="367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6FB1A23-C824-4E4D-95AB-106792ABCC87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431822" y="4078689"/>
                <a:ext cx="12564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F8AEAFD-D8B6-435F-8B86-1F2CC67EC74F}"/>
                  </a:ext>
                </a:extLst>
              </p14:cNvPr>
              <p14:cNvContentPartPr/>
              <p14:nvPr/>
            </p14:nvContentPartPr>
            <p14:xfrm>
              <a:off x="4781382" y="4056009"/>
              <a:ext cx="245160" cy="325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F8AEAFD-D8B6-435F-8B86-1F2CC67EC74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763742" y="4020009"/>
                <a:ext cx="2808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E0AA2DA-2793-407F-8F02-E9E230D2FD0F}"/>
                  </a:ext>
                </a:extLst>
              </p14:cNvPr>
              <p14:cNvContentPartPr/>
              <p14:nvPr/>
            </p14:nvContentPartPr>
            <p14:xfrm>
              <a:off x="5090622" y="3859449"/>
              <a:ext cx="334800" cy="441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E0AA2DA-2793-407F-8F02-E9E230D2FD0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072622" y="3823809"/>
                <a:ext cx="3704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F4D15DF-A16D-43FC-9A1B-400347C2AE7E}"/>
                  </a:ext>
                </a:extLst>
              </p14:cNvPr>
              <p14:cNvContentPartPr/>
              <p14:nvPr/>
            </p14:nvContentPartPr>
            <p14:xfrm>
              <a:off x="5609382" y="3886809"/>
              <a:ext cx="406800" cy="1314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F4D15DF-A16D-43FC-9A1B-400347C2AE7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591382" y="3850809"/>
                <a:ext cx="4424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46FA92A-7A53-457F-9C28-80903079D39D}"/>
                  </a:ext>
                </a:extLst>
              </p14:cNvPr>
              <p14:cNvContentPartPr/>
              <p14:nvPr/>
            </p14:nvContentPartPr>
            <p14:xfrm>
              <a:off x="5644302" y="3996609"/>
              <a:ext cx="599400" cy="214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46FA92A-7A53-457F-9C28-80903079D39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626302" y="3960969"/>
                <a:ext cx="6350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284C37-1EC0-434A-883F-8D5047472926}"/>
                  </a:ext>
                </a:extLst>
              </p14:cNvPr>
              <p14:cNvContentPartPr/>
              <p14:nvPr/>
            </p14:nvContentPartPr>
            <p14:xfrm>
              <a:off x="6188982" y="3476409"/>
              <a:ext cx="595440" cy="569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284C37-1EC0-434A-883F-8D5047472926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171342" y="3440769"/>
                <a:ext cx="63108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F39CEB3-19B9-4C34-B187-C35F241AA9BF}"/>
                  </a:ext>
                </a:extLst>
              </p14:cNvPr>
              <p14:cNvContentPartPr/>
              <p14:nvPr/>
            </p14:nvContentPartPr>
            <p14:xfrm>
              <a:off x="7130382" y="3120729"/>
              <a:ext cx="158760" cy="613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F39CEB3-19B9-4C34-B187-C35F241AA9BF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112382" y="3085089"/>
                <a:ext cx="194400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4BAAB3B-AF69-4813-8182-47F4D015638B}"/>
                  </a:ext>
                </a:extLst>
              </p14:cNvPr>
              <p14:cNvContentPartPr/>
              <p14:nvPr/>
            </p14:nvContentPartPr>
            <p14:xfrm>
              <a:off x="7470942" y="3197769"/>
              <a:ext cx="275760" cy="4392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4BAAB3B-AF69-4813-8182-47F4D015638B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452942" y="3161769"/>
                <a:ext cx="31140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359E7FB-01B5-4E28-9CAC-015C5283CD0E}"/>
                  </a:ext>
                </a:extLst>
              </p14:cNvPr>
              <p14:cNvContentPartPr/>
              <p14:nvPr/>
            </p14:nvContentPartPr>
            <p14:xfrm>
              <a:off x="7666782" y="2918769"/>
              <a:ext cx="545760" cy="8967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359E7FB-01B5-4E28-9CAC-015C5283CD0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648782" y="2883129"/>
                <a:ext cx="581400" cy="9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007E875-A5DF-49CF-8B78-B051015C6371}"/>
                  </a:ext>
                </a:extLst>
              </p14:cNvPr>
              <p14:cNvContentPartPr/>
              <p14:nvPr/>
            </p14:nvContentPartPr>
            <p14:xfrm>
              <a:off x="8273022" y="3261489"/>
              <a:ext cx="280800" cy="141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007E875-A5DF-49CF-8B78-B051015C637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255382" y="3225849"/>
                <a:ext cx="316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691BC68-B0EB-44A3-B66B-EBEE8FE73339}"/>
                  </a:ext>
                </a:extLst>
              </p14:cNvPr>
              <p14:cNvContentPartPr/>
              <p14:nvPr/>
            </p14:nvContentPartPr>
            <p14:xfrm>
              <a:off x="8466702" y="2760369"/>
              <a:ext cx="727200" cy="5047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691BC68-B0EB-44A3-B66B-EBEE8FE7333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449062" y="2724369"/>
                <a:ext cx="76284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69AB492-B9A7-4B48-B939-425951D309A1}"/>
                  </a:ext>
                </a:extLst>
              </p14:cNvPr>
              <p14:cNvContentPartPr/>
              <p14:nvPr/>
            </p14:nvContentPartPr>
            <p14:xfrm>
              <a:off x="9344742" y="2584689"/>
              <a:ext cx="212760" cy="536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69AB492-B9A7-4B48-B939-425951D309A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326742" y="2548689"/>
                <a:ext cx="24840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8535313-3171-4EF4-BA27-F330D052EFD6}"/>
                  </a:ext>
                </a:extLst>
              </p14:cNvPr>
              <p14:cNvContentPartPr/>
              <p14:nvPr/>
            </p14:nvContentPartPr>
            <p14:xfrm>
              <a:off x="9704742" y="2716449"/>
              <a:ext cx="215640" cy="2977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8535313-3171-4EF4-BA27-F330D052EFD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687102" y="2680809"/>
                <a:ext cx="2512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46ACAE1-A327-4742-AE4A-AD687A3404B1}"/>
                  </a:ext>
                </a:extLst>
              </p14:cNvPr>
              <p14:cNvContentPartPr/>
              <p14:nvPr/>
            </p14:nvContentPartPr>
            <p14:xfrm>
              <a:off x="10110822" y="2761809"/>
              <a:ext cx="318960" cy="604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46ACAE1-A327-4742-AE4A-AD687A3404B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092822" y="2726169"/>
                <a:ext cx="3546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0095B71-76C0-4632-9F13-A74A4CDBAB3F}"/>
                  </a:ext>
                </a:extLst>
              </p14:cNvPr>
              <p14:cNvContentPartPr/>
              <p14:nvPr/>
            </p14:nvContentPartPr>
            <p14:xfrm>
              <a:off x="10462542" y="2584689"/>
              <a:ext cx="255960" cy="370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0095B71-76C0-4632-9F13-A74A4CDBAB3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444902" y="2548689"/>
                <a:ext cx="2916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4421E6E-7A47-4429-A10B-95EB32C0BF09}"/>
                  </a:ext>
                </a:extLst>
              </p14:cNvPr>
              <p14:cNvContentPartPr/>
              <p14:nvPr/>
            </p14:nvContentPartPr>
            <p14:xfrm>
              <a:off x="10453542" y="2452569"/>
              <a:ext cx="537840" cy="492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4421E6E-7A47-4429-A10B-95EB32C0BF0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435902" y="2416929"/>
                <a:ext cx="57348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24F40E2-6B2C-4170-A5B7-4B14EE66BDFD}"/>
                  </a:ext>
                </a:extLst>
              </p14:cNvPr>
              <p14:cNvContentPartPr/>
              <p14:nvPr/>
            </p14:nvContentPartPr>
            <p14:xfrm>
              <a:off x="4132302" y="5177049"/>
              <a:ext cx="812520" cy="958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24F40E2-6B2C-4170-A5B7-4B14EE66BDF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114302" y="5141049"/>
                <a:ext cx="848160" cy="10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F89310B-6383-4219-8BED-1563D4983C62}"/>
                  </a:ext>
                </a:extLst>
              </p14:cNvPr>
              <p14:cNvContentPartPr/>
              <p14:nvPr/>
            </p14:nvContentPartPr>
            <p14:xfrm>
              <a:off x="5223102" y="5011449"/>
              <a:ext cx="155880" cy="555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F89310B-6383-4219-8BED-1563D4983C6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205102" y="4975449"/>
                <a:ext cx="1915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5BF961F-C773-4162-B71B-BCFDCFBC840A}"/>
                  </a:ext>
                </a:extLst>
              </p14:cNvPr>
              <p14:cNvContentPartPr/>
              <p14:nvPr/>
            </p14:nvContentPartPr>
            <p14:xfrm>
              <a:off x="5529462" y="4976889"/>
              <a:ext cx="153000" cy="4950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5BF961F-C773-4162-B71B-BCFDCFBC840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511822" y="4941249"/>
                <a:ext cx="18864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D212DF4-0826-4513-B562-C17D091C34B0}"/>
                  </a:ext>
                </a:extLst>
              </p14:cNvPr>
              <p14:cNvContentPartPr/>
              <p14:nvPr/>
            </p14:nvContentPartPr>
            <p14:xfrm>
              <a:off x="5547462" y="4773849"/>
              <a:ext cx="521640" cy="1034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D212DF4-0826-4513-B562-C17D091C34B0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529822" y="4737849"/>
                <a:ext cx="557280" cy="11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050B610-2CB0-4430-B287-2602EA645091}"/>
                  </a:ext>
                </a:extLst>
              </p14:cNvPr>
              <p14:cNvContentPartPr/>
              <p14:nvPr/>
            </p14:nvContentPartPr>
            <p14:xfrm>
              <a:off x="6224622" y="4853049"/>
              <a:ext cx="309600" cy="1674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050B610-2CB0-4430-B287-2602EA64509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206982" y="4817049"/>
                <a:ext cx="3452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DD30098-8DF1-4804-A56B-243EEF7E613B}"/>
                  </a:ext>
                </a:extLst>
              </p14:cNvPr>
              <p14:cNvContentPartPr/>
              <p14:nvPr/>
            </p14:nvContentPartPr>
            <p14:xfrm>
              <a:off x="6206982" y="5102889"/>
              <a:ext cx="548280" cy="1551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DD30098-8DF1-4804-A56B-243EEF7E613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189342" y="5066889"/>
                <a:ext cx="5839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97CE848-E258-4B8E-91DA-07F6473D8E49}"/>
                  </a:ext>
                </a:extLst>
              </p14:cNvPr>
              <p14:cNvContentPartPr/>
              <p14:nvPr/>
            </p14:nvContentPartPr>
            <p14:xfrm>
              <a:off x="6928062" y="4428609"/>
              <a:ext cx="473040" cy="4453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97CE848-E258-4B8E-91DA-07F6473D8E49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910062" y="4392609"/>
                <a:ext cx="50868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8062722-21C2-4749-B101-ECD41CA9002E}"/>
                  </a:ext>
                </a:extLst>
              </p14:cNvPr>
              <p14:cNvContentPartPr/>
              <p14:nvPr/>
            </p14:nvContentPartPr>
            <p14:xfrm>
              <a:off x="7649502" y="4228809"/>
              <a:ext cx="186840" cy="623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8062722-21C2-4749-B101-ECD41CA9002E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631502" y="4192809"/>
                <a:ext cx="22248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C5FF9C5-756C-42C2-B9D0-14A3932F7335}"/>
                  </a:ext>
                </a:extLst>
              </p14:cNvPr>
              <p14:cNvContentPartPr/>
              <p14:nvPr/>
            </p14:nvContentPartPr>
            <p14:xfrm>
              <a:off x="7947582" y="4457409"/>
              <a:ext cx="196920" cy="259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C5FF9C5-756C-42C2-B9D0-14A3932F733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929942" y="4421769"/>
                <a:ext cx="2325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A21868E-189C-4573-A0D1-CD7317A71E99}"/>
                  </a:ext>
                </a:extLst>
              </p14:cNvPr>
              <p14:cNvContentPartPr/>
              <p14:nvPr/>
            </p14:nvContentPartPr>
            <p14:xfrm>
              <a:off x="8009502" y="4202529"/>
              <a:ext cx="272880" cy="5709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A21868E-189C-4573-A0D1-CD7317A71E99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991862" y="4166889"/>
                <a:ext cx="3085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4246FC2-1481-4A93-952C-975AF4A815C1}"/>
                  </a:ext>
                </a:extLst>
              </p14:cNvPr>
              <p14:cNvContentPartPr/>
              <p14:nvPr/>
            </p14:nvContentPartPr>
            <p14:xfrm>
              <a:off x="8396502" y="4403769"/>
              <a:ext cx="244800" cy="106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4246FC2-1481-4A93-952C-975AF4A815C1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378502" y="4368129"/>
                <a:ext cx="2804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EC0BA12-27A0-4C79-BF57-099091D586F3}"/>
                  </a:ext>
                </a:extLst>
              </p14:cNvPr>
              <p14:cNvContentPartPr/>
              <p14:nvPr/>
            </p14:nvContentPartPr>
            <p14:xfrm>
              <a:off x="8897622" y="3859449"/>
              <a:ext cx="633960" cy="5475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EC0BA12-27A0-4C79-BF57-099091D586F3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879622" y="3823449"/>
                <a:ext cx="66960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1520073-763E-4A69-892B-F9DBE4F8AA19}"/>
                  </a:ext>
                </a:extLst>
              </p14:cNvPr>
              <p14:cNvContentPartPr/>
              <p14:nvPr/>
            </p14:nvContentPartPr>
            <p14:xfrm>
              <a:off x="9631302" y="3586929"/>
              <a:ext cx="212400" cy="6152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1520073-763E-4A69-892B-F9DBE4F8AA19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613302" y="3550929"/>
                <a:ext cx="24804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559CA89-9873-4D1B-8FEF-E110650D57EB}"/>
                  </a:ext>
                </a:extLst>
              </p14:cNvPr>
              <p14:cNvContentPartPr/>
              <p14:nvPr/>
            </p14:nvContentPartPr>
            <p14:xfrm>
              <a:off x="9864582" y="3926049"/>
              <a:ext cx="168120" cy="921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559CA89-9873-4D1B-8FEF-E110650D57E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846582" y="3890409"/>
                <a:ext cx="2037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CD5508A-7EEE-40E1-9471-9174A8E75B81}"/>
                  </a:ext>
                </a:extLst>
              </p14:cNvPr>
              <p14:cNvContentPartPr/>
              <p14:nvPr/>
            </p14:nvContentPartPr>
            <p14:xfrm>
              <a:off x="10102182" y="3727689"/>
              <a:ext cx="145800" cy="2077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CD5508A-7EEE-40E1-9471-9174A8E75B81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0084182" y="3691689"/>
                <a:ext cx="1814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D401BE8-5225-499F-AFA6-DBF3BA62B5EE}"/>
                  </a:ext>
                </a:extLst>
              </p14:cNvPr>
              <p14:cNvContentPartPr/>
              <p14:nvPr/>
            </p14:nvContentPartPr>
            <p14:xfrm>
              <a:off x="10110822" y="3525369"/>
              <a:ext cx="423720" cy="449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D401BE8-5225-499F-AFA6-DBF3BA62B5EE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092822" y="3489369"/>
                <a:ext cx="45936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7AAB0B3-A430-406D-A004-26F8B929BFB9}"/>
                  </a:ext>
                </a:extLst>
              </p14:cNvPr>
              <p14:cNvContentPartPr/>
              <p14:nvPr/>
            </p14:nvContentPartPr>
            <p14:xfrm>
              <a:off x="7464102" y="5094249"/>
              <a:ext cx="360720" cy="621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7AAB0B3-A430-406D-A004-26F8B929BFB9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446102" y="5058249"/>
                <a:ext cx="39636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7435909-F426-47B7-9B75-40332D1F435F}"/>
                  </a:ext>
                </a:extLst>
              </p14:cNvPr>
              <p14:cNvContentPartPr/>
              <p14:nvPr/>
            </p14:nvContentPartPr>
            <p14:xfrm>
              <a:off x="7024542" y="6039969"/>
              <a:ext cx="184320" cy="3456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7435909-F426-47B7-9B75-40332D1F435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006902" y="6003969"/>
                <a:ext cx="2199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607A5B8-9E4B-47D2-836A-AFAE8D262894}"/>
                  </a:ext>
                </a:extLst>
              </p14:cNvPr>
              <p14:cNvContentPartPr/>
              <p14:nvPr/>
            </p14:nvContentPartPr>
            <p14:xfrm>
              <a:off x="6954342" y="5922609"/>
              <a:ext cx="143280" cy="138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607A5B8-9E4B-47D2-836A-AFAE8D26289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936702" y="5886609"/>
                <a:ext cx="1789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AE263E5-B961-440F-9E67-E6B89C5CEDC4}"/>
                  </a:ext>
                </a:extLst>
              </p14:cNvPr>
              <p14:cNvContentPartPr/>
              <p14:nvPr/>
            </p14:nvContentPartPr>
            <p14:xfrm>
              <a:off x="7226862" y="5980929"/>
              <a:ext cx="149400" cy="2106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AE263E5-B961-440F-9E67-E6B89C5CEDC4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209222" y="5945289"/>
                <a:ext cx="1850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16F19FD-1A0F-4A9C-9284-EC99ADBEB6C0}"/>
                  </a:ext>
                </a:extLst>
              </p14:cNvPr>
              <p14:cNvContentPartPr/>
              <p14:nvPr/>
            </p14:nvContentPartPr>
            <p14:xfrm>
              <a:off x="7493262" y="5773569"/>
              <a:ext cx="377280" cy="3808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16F19FD-1A0F-4A9C-9284-EC99ADBEB6C0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475622" y="5737569"/>
                <a:ext cx="4129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E282928-9618-4D46-BEF7-F2D6F60038DF}"/>
                  </a:ext>
                </a:extLst>
              </p14:cNvPr>
              <p14:cNvContentPartPr/>
              <p14:nvPr/>
            </p14:nvContentPartPr>
            <p14:xfrm>
              <a:off x="7923102" y="5184969"/>
              <a:ext cx="830160" cy="7502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E282928-9618-4D46-BEF7-F2D6F60038DF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905462" y="5148969"/>
                <a:ext cx="86580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D459618-48B0-4C02-BA1F-A73F55CD264A}"/>
                  </a:ext>
                </a:extLst>
              </p14:cNvPr>
              <p14:cNvContentPartPr/>
              <p14:nvPr/>
            </p14:nvContentPartPr>
            <p14:xfrm>
              <a:off x="8369862" y="5214489"/>
              <a:ext cx="212400" cy="95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D459618-48B0-4C02-BA1F-A73F55CD264A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351862" y="5178849"/>
                <a:ext cx="248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6E1CA87-5704-4336-88D0-CA9A6783F8FA}"/>
                  </a:ext>
                </a:extLst>
              </p14:cNvPr>
              <p14:cNvContentPartPr/>
              <p14:nvPr/>
            </p14:nvContentPartPr>
            <p14:xfrm>
              <a:off x="10216662" y="4211169"/>
              <a:ext cx="484920" cy="680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6E1CA87-5704-4336-88D0-CA9A6783F8F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0198662" y="4175529"/>
                <a:ext cx="52056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4693059-67DF-434A-B1FB-D833D7DEB315}"/>
                  </a:ext>
                </a:extLst>
              </p14:cNvPr>
              <p14:cNvContentPartPr/>
              <p14:nvPr/>
            </p14:nvContentPartPr>
            <p14:xfrm>
              <a:off x="10426902" y="4998489"/>
              <a:ext cx="182880" cy="6426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4693059-67DF-434A-B1FB-D833D7DEB315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0408902" y="4962489"/>
                <a:ext cx="21852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D54F674-34B4-45CE-AF38-4614E892DBEC}"/>
                  </a:ext>
                </a:extLst>
              </p14:cNvPr>
              <p14:cNvContentPartPr/>
              <p14:nvPr/>
            </p14:nvContentPartPr>
            <p14:xfrm>
              <a:off x="10785462" y="4727769"/>
              <a:ext cx="539640" cy="6411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D54F674-34B4-45CE-AF38-4614E892DBEC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0767462" y="4691769"/>
                <a:ext cx="57528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1AD3AC5-A7CC-480B-B283-0C04FEA1E099}"/>
                  </a:ext>
                </a:extLst>
              </p14:cNvPr>
              <p14:cNvContentPartPr/>
              <p14:nvPr/>
            </p14:nvContentPartPr>
            <p14:xfrm>
              <a:off x="11148342" y="4369209"/>
              <a:ext cx="271080" cy="3639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1AD3AC5-A7CC-480B-B283-0C04FEA1E099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1130342" y="4333569"/>
                <a:ext cx="30672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75B0180-18D9-473E-8B38-B9D966122DFC}"/>
                  </a:ext>
                </a:extLst>
              </p14:cNvPr>
              <p14:cNvContentPartPr/>
              <p14:nvPr/>
            </p14:nvContentPartPr>
            <p14:xfrm>
              <a:off x="11148342" y="4486569"/>
              <a:ext cx="135720" cy="1292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75B0180-18D9-473E-8B38-B9D966122DFC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1130342" y="4450929"/>
                <a:ext cx="1713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D5446D8-5D92-40AB-BADC-71384E51658F}"/>
                  </a:ext>
                </a:extLst>
              </p14:cNvPr>
              <p14:cNvContentPartPr/>
              <p14:nvPr/>
            </p14:nvContentPartPr>
            <p14:xfrm>
              <a:off x="11209902" y="3516729"/>
              <a:ext cx="318960" cy="5504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D5446D8-5D92-40AB-BADC-71384E51658F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1192262" y="3480729"/>
                <a:ext cx="354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1E12150-81BD-4410-89C2-C14B178B45E5}"/>
                  </a:ext>
                </a:extLst>
              </p14:cNvPr>
              <p14:cNvContentPartPr/>
              <p14:nvPr/>
            </p14:nvContentPartPr>
            <p14:xfrm>
              <a:off x="11585022" y="3207129"/>
              <a:ext cx="480960" cy="729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1E12150-81BD-4410-89C2-C14B178B45E5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1567382" y="3171129"/>
                <a:ext cx="51660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AC3C5DD-1307-46C2-935F-79DF44908BB4}"/>
                  </a:ext>
                </a:extLst>
              </p14:cNvPr>
              <p14:cNvContentPartPr/>
              <p14:nvPr/>
            </p14:nvContentPartPr>
            <p14:xfrm>
              <a:off x="12108822" y="3298569"/>
              <a:ext cx="84240" cy="87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AC3C5DD-1307-46C2-935F-79DF44908BB4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2090822" y="3262569"/>
                <a:ext cx="119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9A5EBA4-E83D-43F9-B96D-C07CC430C874}"/>
                  </a:ext>
                </a:extLst>
              </p14:cNvPr>
              <p14:cNvContentPartPr/>
              <p14:nvPr/>
            </p14:nvContentPartPr>
            <p14:xfrm>
              <a:off x="8281302" y="6212049"/>
              <a:ext cx="671400" cy="5342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9A5EBA4-E83D-43F9-B96D-C07CC430C874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263302" y="6176409"/>
                <a:ext cx="70704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93A7F14-71AF-4958-A6B5-E80DBB43118B}"/>
                  </a:ext>
                </a:extLst>
              </p14:cNvPr>
              <p14:cNvContentPartPr/>
              <p14:nvPr/>
            </p14:nvContentPartPr>
            <p14:xfrm>
              <a:off x="9086262" y="6062289"/>
              <a:ext cx="920520" cy="4028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93A7F14-71AF-4958-A6B5-E80DBB43118B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9068262" y="6026289"/>
                <a:ext cx="9561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BB2ED07-9F93-46E2-8B1B-4419CF9EC7F9}"/>
                  </a:ext>
                </a:extLst>
              </p14:cNvPr>
              <p14:cNvContentPartPr/>
              <p14:nvPr/>
            </p14:nvContentPartPr>
            <p14:xfrm>
              <a:off x="10205502" y="5722089"/>
              <a:ext cx="486720" cy="6404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BB2ED07-9F93-46E2-8B1B-4419CF9EC7F9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0187862" y="5686089"/>
                <a:ext cx="52236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F75251C-379C-4E3B-8475-6B77350110FE}"/>
                  </a:ext>
                </a:extLst>
              </p14:cNvPr>
              <p14:cNvContentPartPr/>
              <p14:nvPr/>
            </p14:nvContentPartPr>
            <p14:xfrm>
              <a:off x="3984702" y="6138249"/>
              <a:ext cx="2256840" cy="1216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F75251C-379C-4E3B-8475-6B77350110FE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3966702" y="6102249"/>
                <a:ext cx="2292480" cy="12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85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618BB0-D7CE-42F8-9CFD-7EAF7897C4B7}"/>
                  </a:ext>
                </a:extLst>
              </p14:cNvPr>
              <p14:cNvContentPartPr/>
              <p14:nvPr/>
            </p14:nvContentPartPr>
            <p14:xfrm>
              <a:off x="261942" y="426738"/>
              <a:ext cx="297360" cy="392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618BB0-D7CE-42F8-9CFD-7EAF7897C4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302" y="391098"/>
                <a:ext cx="3330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B0CA4A-E3E4-458E-9FEE-8348F9E0A23A}"/>
                  </a:ext>
                </a:extLst>
              </p14:cNvPr>
              <p14:cNvContentPartPr/>
              <p14:nvPr/>
            </p14:nvContentPartPr>
            <p14:xfrm>
              <a:off x="659742" y="297858"/>
              <a:ext cx="315000" cy="556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B0CA4A-E3E4-458E-9FEE-8348F9E0A2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742" y="261858"/>
                <a:ext cx="35064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25778C-CFDC-46E4-A0FA-B5A43DF7F168}"/>
                  </a:ext>
                </a:extLst>
              </p14:cNvPr>
              <p14:cNvContentPartPr/>
              <p14:nvPr/>
            </p14:nvContentPartPr>
            <p14:xfrm>
              <a:off x="1142862" y="43933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25778C-CFDC-46E4-A0FA-B5A43DF7F1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4862" y="4036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14270E-D7B2-4D0A-BE97-71D022E52A38}"/>
                  </a:ext>
                </a:extLst>
              </p14:cNvPr>
              <p14:cNvContentPartPr/>
              <p14:nvPr/>
            </p14:nvContentPartPr>
            <p14:xfrm>
              <a:off x="1160502" y="536178"/>
              <a:ext cx="360" cy="3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14270E-D7B2-4D0A-BE97-71D022E52A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2502" y="50017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155B78-3D49-4913-88B1-B38361705C6C}"/>
                  </a:ext>
                </a:extLst>
              </p14:cNvPr>
              <p14:cNvContentPartPr/>
              <p14:nvPr/>
            </p14:nvContentPartPr>
            <p14:xfrm>
              <a:off x="1652622" y="296778"/>
              <a:ext cx="468360" cy="569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155B78-3D49-4913-88B1-B38361705C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4622" y="260778"/>
                <a:ext cx="50400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6B32BC-3484-43AC-B6D5-AEED13E533F1}"/>
                  </a:ext>
                </a:extLst>
              </p14:cNvPr>
              <p14:cNvContentPartPr/>
              <p14:nvPr/>
            </p14:nvContentPartPr>
            <p14:xfrm>
              <a:off x="2206302" y="234138"/>
              <a:ext cx="87480" cy="436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6B32BC-3484-43AC-B6D5-AEED13E533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88662" y="198138"/>
                <a:ext cx="123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D12E85-D253-43D5-9F52-B8A1A025033A}"/>
                  </a:ext>
                </a:extLst>
              </p14:cNvPr>
              <p14:cNvContentPartPr/>
              <p14:nvPr/>
            </p14:nvContentPartPr>
            <p14:xfrm>
              <a:off x="2373702" y="166458"/>
              <a:ext cx="213120" cy="547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D12E85-D253-43D5-9F52-B8A1A02503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55702" y="130818"/>
                <a:ext cx="24876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145E3F-1994-450F-B44B-6937B6652A85}"/>
                  </a:ext>
                </a:extLst>
              </p14:cNvPr>
              <p14:cNvContentPartPr/>
              <p14:nvPr/>
            </p14:nvContentPartPr>
            <p14:xfrm>
              <a:off x="2303142" y="412338"/>
              <a:ext cx="415080" cy="18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145E3F-1994-450F-B44B-6937B6652A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85502" y="376698"/>
                <a:ext cx="4507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1D3EC6-A1C8-428F-A707-9FEF5FAFF837}"/>
                  </a:ext>
                </a:extLst>
              </p14:cNvPr>
              <p14:cNvContentPartPr/>
              <p14:nvPr/>
            </p14:nvContentPartPr>
            <p14:xfrm>
              <a:off x="2602302" y="157818"/>
              <a:ext cx="364320" cy="351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1D3EC6-A1C8-428F-A707-9FEF5FAFF8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84302" y="122178"/>
                <a:ext cx="3999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E64677-BFD2-44F3-AFAA-94F633E0A4A8}"/>
                  </a:ext>
                </a:extLst>
              </p14:cNvPr>
              <p14:cNvContentPartPr/>
              <p14:nvPr/>
            </p14:nvContentPartPr>
            <p14:xfrm>
              <a:off x="3270462" y="376698"/>
              <a:ext cx="689040" cy="71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E64677-BFD2-44F3-AFAA-94F633E0A4A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52822" y="341058"/>
                <a:ext cx="7246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1AE280C-2E06-4EBD-A265-07EABE4CC51F}"/>
                  </a:ext>
                </a:extLst>
              </p14:cNvPr>
              <p14:cNvContentPartPr/>
              <p14:nvPr/>
            </p14:nvContentPartPr>
            <p14:xfrm>
              <a:off x="3258942" y="609258"/>
              <a:ext cx="626760" cy="109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1AE280C-2E06-4EBD-A265-07EABE4CC5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41302" y="573618"/>
                <a:ext cx="6624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B786834-43AD-4053-8BE4-5AB713EF9B50}"/>
                  </a:ext>
                </a:extLst>
              </p14:cNvPr>
              <p14:cNvContentPartPr/>
              <p14:nvPr/>
            </p14:nvContentPartPr>
            <p14:xfrm>
              <a:off x="4290342" y="192018"/>
              <a:ext cx="564840" cy="547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B786834-43AD-4053-8BE4-5AB713EF9B5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72702" y="156378"/>
                <a:ext cx="60048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C14C2B-2A97-41F0-A055-AFAED1641FE0}"/>
                  </a:ext>
                </a:extLst>
              </p14:cNvPr>
              <p14:cNvContentPartPr/>
              <p14:nvPr/>
            </p14:nvContentPartPr>
            <p14:xfrm>
              <a:off x="5047422" y="157818"/>
              <a:ext cx="198000" cy="633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C14C2B-2A97-41F0-A055-AFAED1641F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29782" y="122178"/>
                <a:ext cx="23364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373D3DC-A91B-420E-A090-A9C2BEC1C079}"/>
                  </a:ext>
                </a:extLst>
              </p14:cNvPr>
              <p14:cNvContentPartPr/>
              <p14:nvPr/>
            </p14:nvContentPartPr>
            <p14:xfrm>
              <a:off x="5248302" y="201738"/>
              <a:ext cx="235440" cy="450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373D3DC-A91B-420E-A090-A9C2BEC1C0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30662" y="166098"/>
                <a:ext cx="27108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28041AB-6E55-4ECF-8F18-7D7EDD5B05DD}"/>
                  </a:ext>
                </a:extLst>
              </p14:cNvPr>
              <p14:cNvContentPartPr/>
              <p14:nvPr/>
            </p14:nvContentPartPr>
            <p14:xfrm>
              <a:off x="5195742" y="406578"/>
              <a:ext cx="258840" cy="68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28041AB-6E55-4ECF-8F18-7D7EDD5B05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78102" y="370938"/>
                <a:ext cx="2944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5282898-00B2-403C-908F-3AF2665F86A5}"/>
                  </a:ext>
                </a:extLst>
              </p14:cNvPr>
              <p14:cNvContentPartPr/>
              <p14:nvPr/>
            </p14:nvContentPartPr>
            <p14:xfrm>
              <a:off x="5503542" y="122898"/>
              <a:ext cx="380880" cy="530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5282898-00B2-403C-908F-3AF2665F86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85902" y="86898"/>
                <a:ext cx="41652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19EF780-32BD-4AA6-A1C8-FC8C447CB462}"/>
                  </a:ext>
                </a:extLst>
              </p14:cNvPr>
              <p14:cNvContentPartPr/>
              <p14:nvPr/>
            </p14:nvContentPartPr>
            <p14:xfrm>
              <a:off x="5969382" y="413418"/>
              <a:ext cx="563400" cy="123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19EF780-32BD-4AA6-A1C8-FC8C447CB46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51742" y="377418"/>
                <a:ext cx="5990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564E556-29C9-4914-98C7-E0326044F71D}"/>
                  </a:ext>
                </a:extLst>
              </p14:cNvPr>
              <p14:cNvContentPartPr/>
              <p14:nvPr/>
            </p14:nvContentPartPr>
            <p14:xfrm>
              <a:off x="6215262" y="298578"/>
              <a:ext cx="79920" cy="308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564E556-29C9-4914-98C7-E0326044F7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97622" y="262578"/>
                <a:ext cx="1155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8E2F40D-ECF7-4822-8E60-A5AD2BF270CB}"/>
                  </a:ext>
                </a:extLst>
              </p14:cNvPr>
              <p14:cNvContentPartPr/>
              <p14:nvPr/>
            </p14:nvContentPartPr>
            <p14:xfrm>
              <a:off x="6769662" y="192738"/>
              <a:ext cx="1041480" cy="467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8E2F40D-ECF7-4822-8E60-A5AD2BF270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52022" y="156738"/>
                <a:ext cx="107712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B6CC851-D5F3-42C2-ACE9-6D1E50106906}"/>
                  </a:ext>
                </a:extLst>
              </p14:cNvPr>
              <p14:cNvContentPartPr/>
              <p14:nvPr/>
            </p14:nvContentPartPr>
            <p14:xfrm>
              <a:off x="7807182" y="148458"/>
              <a:ext cx="456840" cy="307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B6CC851-D5F3-42C2-ACE9-6D1E5010690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89182" y="112818"/>
                <a:ext cx="4924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A22E41F-B7ED-40CA-A52D-6872833F250F}"/>
                  </a:ext>
                </a:extLst>
              </p14:cNvPr>
              <p14:cNvContentPartPr/>
              <p14:nvPr/>
            </p14:nvContentPartPr>
            <p14:xfrm>
              <a:off x="8475342" y="131538"/>
              <a:ext cx="282240" cy="414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A22E41F-B7ED-40CA-A52D-6872833F250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57702" y="95538"/>
                <a:ext cx="31788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FD14534-B45E-4CC2-9B87-DA73A039D31D}"/>
                  </a:ext>
                </a:extLst>
              </p14:cNvPr>
              <p14:cNvContentPartPr/>
              <p14:nvPr/>
            </p14:nvContentPartPr>
            <p14:xfrm>
              <a:off x="8791782" y="130458"/>
              <a:ext cx="651960" cy="437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FD14534-B45E-4CC2-9B87-DA73A039D31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74142" y="94458"/>
                <a:ext cx="68760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3989CCE-3FEF-4D48-81ED-3ACD0868B135}"/>
                  </a:ext>
                </a:extLst>
              </p14:cNvPr>
              <p14:cNvContentPartPr/>
              <p14:nvPr/>
            </p14:nvContentPartPr>
            <p14:xfrm>
              <a:off x="9662622" y="368778"/>
              <a:ext cx="370080" cy="12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3989CCE-3FEF-4D48-81ED-3ACD0868B13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44622" y="332778"/>
                <a:ext cx="4057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0EFFAC7-DA56-4663-AA13-B9602A268B67}"/>
                  </a:ext>
                </a:extLst>
              </p14:cNvPr>
              <p14:cNvContentPartPr/>
              <p14:nvPr/>
            </p14:nvContentPartPr>
            <p14:xfrm>
              <a:off x="10005342" y="96618"/>
              <a:ext cx="321480" cy="395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0EFFAC7-DA56-4663-AA13-B9602A268B6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87702" y="60618"/>
                <a:ext cx="3571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39D896-C845-4F98-86B8-A1957B1085C2}"/>
                  </a:ext>
                </a:extLst>
              </p14:cNvPr>
              <p14:cNvContentPartPr/>
              <p14:nvPr/>
            </p14:nvContentPartPr>
            <p14:xfrm>
              <a:off x="9829662" y="148458"/>
              <a:ext cx="405720" cy="27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39D896-C845-4F98-86B8-A1957B1085C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11662" y="112458"/>
                <a:ext cx="4413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76026F-521C-4ECB-8340-9F5B5A297F26}"/>
                  </a:ext>
                </a:extLst>
              </p14:cNvPr>
              <p14:cNvContentPartPr/>
              <p14:nvPr/>
            </p14:nvContentPartPr>
            <p14:xfrm>
              <a:off x="10357062" y="-17862"/>
              <a:ext cx="255240" cy="592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76026F-521C-4ECB-8340-9F5B5A297F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339062" y="-53502"/>
                <a:ext cx="29088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0FABAA3-7481-48FE-842D-B3A7705B050F}"/>
                  </a:ext>
                </a:extLst>
              </p14:cNvPr>
              <p14:cNvContentPartPr/>
              <p14:nvPr/>
            </p14:nvContentPartPr>
            <p14:xfrm>
              <a:off x="632022" y="1512097"/>
              <a:ext cx="416160" cy="562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0FABAA3-7481-48FE-842D-B3A7705B050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4382" y="1476097"/>
                <a:ext cx="45180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A2A9E83-6B99-4E53-9FCD-14675343FF3F}"/>
                  </a:ext>
                </a:extLst>
              </p14:cNvPr>
              <p14:cNvContentPartPr/>
              <p14:nvPr/>
            </p14:nvContentPartPr>
            <p14:xfrm>
              <a:off x="1154022" y="994777"/>
              <a:ext cx="451800" cy="795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A2A9E83-6B99-4E53-9FCD-14675343FF3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36382" y="958777"/>
                <a:ext cx="487440" cy="86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823606-875B-420B-ADFE-77E3F0949A36}"/>
                  </a:ext>
                </a:extLst>
              </p14:cNvPr>
              <p14:cNvContentPartPr/>
              <p14:nvPr/>
            </p14:nvContentPartPr>
            <p14:xfrm>
              <a:off x="861342" y="1580857"/>
              <a:ext cx="1017000" cy="599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823606-875B-420B-ADFE-77E3F0949A3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3342" y="1545217"/>
                <a:ext cx="105264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3EAC699-8409-463E-AB68-C9286905230D}"/>
                  </a:ext>
                </a:extLst>
              </p14:cNvPr>
              <p14:cNvContentPartPr/>
              <p14:nvPr/>
            </p14:nvContentPartPr>
            <p14:xfrm>
              <a:off x="1063662" y="1944817"/>
              <a:ext cx="699480" cy="350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3EAC699-8409-463E-AB68-C9286905230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45662" y="1908817"/>
                <a:ext cx="7351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0E1F34E-FDFE-47EA-B81B-911C92528527}"/>
                  </a:ext>
                </a:extLst>
              </p14:cNvPr>
              <p14:cNvContentPartPr/>
              <p14:nvPr/>
            </p14:nvContentPartPr>
            <p14:xfrm>
              <a:off x="2475942" y="1480777"/>
              <a:ext cx="367920" cy="534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0E1F34E-FDFE-47EA-B81B-911C9252852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58302" y="1444777"/>
                <a:ext cx="40356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23EE512-A46D-41D0-B7E2-0D55216BEE03}"/>
                  </a:ext>
                </a:extLst>
              </p14:cNvPr>
              <p14:cNvContentPartPr/>
              <p14:nvPr/>
            </p14:nvContentPartPr>
            <p14:xfrm>
              <a:off x="2426622" y="1696777"/>
              <a:ext cx="292320" cy="114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23EE512-A46D-41D0-B7E2-0D55216BEE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08622" y="1661137"/>
                <a:ext cx="327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0517A2C-C3A0-4B2F-9F1D-8F869C164E73}"/>
                  </a:ext>
                </a:extLst>
              </p14:cNvPr>
              <p14:cNvContentPartPr/>
              <p14:nvPr/>
            </p14:nvContentPartPr>
            <p14:xfrm>
              <a:off x="2980302" y="1503457"/>
              <a:ext cx="600480" cy="123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0517A2C-C3A0-4B2F-9F1D-8F869C164E7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62662" y="1467817"/>
                <a:ext cx="6361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23F82F0-B972-444D-BDB9-35036B1259F1}"/>
                  </a:ext>
                </a:extLst>
              </p14:cNvPr>
              <p14:cNvContentPartPr/>
              <p14:nvPr/>
            </p14:nvContentPartPr>
            <p14:xfrm>
              <a:off x="3182622" y="1732417"/>
              <a:ext cx="511560" cy="166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23F82F0-B972-444D-BDB9-35036B1259F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64622" y="1696777"/>
                <a:ext cx="5472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C0A727C-74D9-4378-B708-E2AC91563D17}"/>
                  </a:ext>
                </a:extLst>
              </p14:cNvPr>
              <p14:cNvContentPartPr/>
              <p14:nvPr/>
            </p14:nvContentPartPr>
            <p14:xfrm>
              <a:off x="3815142" y="1397617"/>
              <a:ext cx="481320" cy="465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C0A727C-74D9-4378-B708-E2AC91563D1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97142" y="1361977"/>
                <a:ext cx="51696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25A01CC-62FD-428D-B69B-3D03F2211847}"/>
                  </a:ext>
                </a:extLst>
              </p14:cNvPr>
              <p14:cNvContentPartPr/>
              <p14:nvPr/>
            </p14:nvContentPartPr>
            <p14:xfrm>
              <a:off x="1837302" y="2355937"/>
              <a:ext cx="602640" cy="1051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25A01CC-62FD-428D-B69B-3D03F221184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19302" y="2319937"/>
                <a:ext cx="638280" cy="11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664A9EB-D81B-45C0-A672-3B10E6B97A1A}"/>
                  </a:ext>
                </a:extLst>
              </p14:cNvPr>
              <p14:cNvContentPartPr/>
              <p14:nvPr/>
            </p14:nvContentPartPr>
            <p14:xfrm>
              <a:off x="2642982" y="2470417"/>
              <a:ext cx="117720" cy="673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664A9EB-D81B-45C0-A672-3B10E6B97A1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625342" y="2434417"/>
                <a:ext cx="15336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CAAA1A5-6759-4BE5-9062-7E351A797817}"/>
                  </a:ext>
                </a:extLst>
              </p14:cNvPr>
              <p14:cNvContentPartPr/>
              <p14:nvPr/>
            </p14:nvContentPartPr>
            <p14:xfrm>
              <a:off x="2918382" y="2553937"/>
              <a:ext cx="237960" cy="516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CAAA1A5-6759-4BE5-9062-7E351A79781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00742" y="2518297"/>
                <a:ext cx="2736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1C553E3-86CC-40E8-A4EB-168D495D499D}"/>
                  </a:ext>
                </a:extLst>
              </p14:cNvPr>
              <p14:cNvContentPartPr/>
              <p14:nvPr/>
            </p14:nvContentPartPr>
            <p14:xfrm>
              <a:off x="3138702" y="2285737"/>
              <a:ext cx="364320" cy="640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1C553E3-86CC-40E8-A4EB-168D495D499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20702" y="2249737"/>
                <a:ext cx="39996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AC153AB-2ABC-42B1-BF77-7DF82AE2F90F}"/>
                  </a:ext>
                </a:extLst>
              </p14:cNvPr>
              <p14:cNvContentPartPr/>
              <p14:nvPr/>
            </p14:nvContentPartPr>
            <p14:xfrm>
              <a:off x="4035462" y="2241817"/>
              <a:ext cx="538920" cy="26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AC153AB-2ABC-42B1-BF77-7DF82AE2F90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017822" y="2205817"/>
                <a:ext cx="5745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5239D05-6363-4041-A767-D5D007322C93}"/>
                  </a:ext>
                </a:extLst>
              </p14:cNvPr>
              <p14:cNvContentPartPr/>
              <p14:nvPr/>
            </p14:nvContentPartPr>
            <p14:xfrm>
              <a:off x="4149582" y="2445217"/>
              <a:ext cx="515880" cy="95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5239D05-6363-4041-A767-D5D007322C9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131582" y="2409217"/>
                <a:ext cx="5515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9F105B7-6FB7-4DF7-A870-ACD4F110EF57}"/>
                  </a:ext>
                </a:extLst>
              </p14:cNvPr>
              <p14:cNvContentPartPr/>
              <p14:nvPr/>
            </p14:nvContentPartPr>
            <p14:xfrm>
              <a:off x="5037702" y="2015017"/>
              <a:ext cx="509400" cy="475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9F105B7-6FB7-4DF7-A870-ACD4F110EF5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20062" y="1979017"/>
                <a:ext cx="54504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670A6BA-475D-4D38-B310-F38519573D3F}"/>
                  </a:ext>
                </a:extLst>
              </p14:cNvPr>
              <p14:cNvContentPartPr/>
              <p14:nvPr/>
            </p14:nvContentPartPr>
            <p14:xfrm>
              <a:off x="5827902" y="1863457"/>
              <a:ext cx="283680" cy="589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670A6BA-475D-4D38-B310-F38519573D3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09902" y="1827817"/>
                <a:ext cx="31932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3E3F08E-6227-47D2-9C6B-2DC0ED2E18D0}"/>
                  </a:ext>
                </a:extLst>
              </p14:cNvPr>
              <p14:cNvContentPartPr/>
              <p14:nvPr/>
            </p14:nvContentPartPr>
            <p14:xfrm>
              <a:off x="6240822" y="2065777"/>
              <a:ext cx="16236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3E3F08E-6227-47D2-9C6B-2DC0ED2E18D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22822" y="2030137"/>
                <a:ext cx="198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EA59566-195B-4BFF-8C53-647623A8541E}"/>
                  </a:ext>
                </a:extLst>
              </p14:cNvPr>
              <p14:cNvContentPartPr/>
              <p14:nvPr/>
            </p14:nvContentPartPr>
            <p14:xfrm>
              <a:off x="6286182" y="1854097"/>
              <a:ext cx="626400" cy="415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EA59566-195B-4BFF-8C53-647623A8541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68542" y="1818457"/>
                <a:ext cx="66204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B258FAE-5D39-49AB-87CB-9E5FCE8EA688}"/>
                  </a:ext>
                </a:extLst>
              </p14:cNvPr>
              <p14:cNvContentPartPr/>
              <p14:nvPr/>
            </p14:nvContentPartPr>
            <p14:xfrm>
              <a:off x="7139022" y="1952737"/>
              <a:ext cx="371160" cy="104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B258FAE-5D39-49AB-87CB-9E5FCE8EA68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21022" y="1916737"/>
                <a:ext cx="4068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1AFE47C-3828-4BD6-8E18-D0055A00B68D}"/>
                  </a:ext>
                </a:extLst>
              </p14:cNvPr>
              <p14:cNvContentPartPr/>
              <p14:nvPr/>
            </p14:nvContentPartPr>
            <p14:xfrm>
              <a:off x="7209222" y="1758337"/>
              <a:ext cx="269280" cy="384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1AFE47C-3828-4BD6-8E18-D0055A00B68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91582" y="1722337"/>
                <a:ext cx="3049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65E9F15-D31D-4B57-B74D-DD3FDE829789}"/>
                  </a:ext>
                </a:extLst>
              </p14:cNvPr>
              <p14:cNvContentPartPr/>
              <p14:nvPr/>
            </p14:nvContentPartPr>
            <p14:xfrm>
              <a:off x="7640862" y="1424617"/>
              <a:ext cx="751320" cy="489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65E9F15-D31D-4B57-B74D-DD3FDE82978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623222" y="1388617"/>
                <a:ext cx="7869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7B62C13-99EC-4EB4-9051-811DDDEA4F65}"/>
                  </a:ext>
                </a:extLst>
              </p14:cNvPr>
              <p14:cNvContentPartPr/>
              <p14:nvPr/>
            </p14:nvContentPartPr>
            <p14:xfrm>
              <a:off x="8378862" y="1302937"/>
              <a:ext cx="520920" cy="377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7B62C13-99EC-4EB4-9051-811DDDEA4F6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360862" y="1267297"/>
                <a:ext cx="5565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F20CA5D-56CD-4D84-B459-E1BF9398D455}"/>
                  </a:ext>
                </a:extLst>
              </p14:cNvPr>
              <p14:cNvContentPartPr/>
              <p14:nvPr/>
            </p14:nvContentPartPr>
            <p14:xfrm>
              <a:off x="8978262" y="1028617"/>
              <a:ext cx="222840" cy="720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F20CA5D-56CD-4D84-B459-E1BF9398D45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960262" y="992617"/>
                <a:ext cx="25848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2834197-278A-489D-8B8E-85CFBF76E080}"/>
                  </a:ext>
                </a:extLst>
              </p14:cNvPr>
              <p14:cNvContentPartPr/>
              <p14:nvPr/>
            </p14:nvContentPartPr>
            <p14:xfrm>
              <a:off x="9292902" y="1082617"/>
              <a:ext cx="620280" cy="786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2834197-278A-489D-8B8E-85CFBF76E08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75262" y="1046617"/>
                <a:ext cx="65592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82FE14C-5344-40ED-B7DE-D01FABB88783}"/>
                  </a:ext>
                </a:extLst>
              </p14:cNvPr>
              <p14:cNvContentPartPr/>
              <p14:nvPr/>
            </p14:nvContentPartPr>
            <p14:xfrm>
              <a:off x="10031622" y="1399417"/>
              <a:ext cx="323280" cy="183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82FE14C-5344-40ED-B7DE-D01FABB8878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013982" y="1363417"/>
                <a:ext cx="3589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C3002F7-127E-4587-93CD-541334E4CDC7}"/>
                  </a:ext>
                </a:extLst>
              </p14:cNvPr>
              <p14:cNvContentPartPr/>
              <p14:nvPr/>
            </p14:nvContentPartPr>
            <p14:xfrm>
              <a:off x="10490262" y="1193497"/>
              <a:ext cx="352080" cy="215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C3002F7-127E-4587-93CD-541334E4CDC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72622" y="1157857"/>
                <a:ext cx="3877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AE72D6A-0BB6-4149-91CA-2D888A9258E0}"/>
                  </a:ext>
                </a:extLst>
              </p14:cNvPr>
              <p14:cNvContentPartPr/>
              <p14:nvPr/>
            </p14:nvContentPartPr>
            <p14:xfrm>
              <a:off x="10664862" y="924217"/>
              <a:ext cx="546840" cy="624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AE72D6A-0BB6-4149-91CA-2D888A9258E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46862" y="888577"/>
                <a:ext cx="58248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9F544B0-1FAC-4D55-8A9B-E161453A1B62}"/>
                  </a:ext>
                </a:extLst>
              </p14:cNvPr>
              <p14:cNvContentPartPr/>
              <p14:nvPr/>
            </p14:nvContentPartPr>
            <p14:xfrm>
              <a:off x="4105662" y="3414337"/>
              <a:ext cx="665640" cy="1026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9F544B0-1FAC-4D55-8A9B-E161453A1B6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87662" y="3378697"/>
                <a:ext cx="7012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743DCD3-F698-47DA-ABCA-2673906FAEC7}"/>
                  </a:ext>
                </a:extLst>
              </p14:cNvPr>
              <p14:cNvContentPartPr/>
              <p14:nvPr/>
            </p14:nvContentPartPr>
            <p14:xfrm>
              <a:off x="3973542" y="4007617"/>
              <a:ext cx="1054080" cy="98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743DCD3-F698-47DA-ABCA-2673906FAEC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55902" y="3971617"/>
                <a:ext cx="10897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EB78EBD-02D2-4E28-927E-C5205DC62EFF}"/>
                  </a:ext>
                </a:extLst>
              </p14:cNvPr>
              <p14:cNvContentPartPr/>
              <p14:nvPr/>
            </p14:nvContentPartPr>
            <p14:xfrm>
              <a:off x="5389422" y="3161617"/>
              <a:ext cx="864360" cy="555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EB78EBD-02D2-4E28-927E-C5205DC62EF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371422" y="3125977"/>
                <a:ext cx="90000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DD4C604-E229-4C27-89EA-FFF38C9A8036}"/>
                  </a:ext>
                </a:extLst>
              </p14:cNvPr>
              <p14:cNvContentPartPr/>
              <p14:nvPr/>
            </p14:nvContentPartPr>
            <p14:xfrm>
              <a:off x="6277902" y="2953897"/>
              <a:ext cx="298800" cy="616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DD4C604-E229-4C27-89EA-FFF38C9A803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59902" y="2918257"/>
                <a:ext cx="33444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489967C-6F5D-4ECB-8FA3-F19FAD044545}"/>
                  </a:ext>
                </a:extLst>
              </p14:cNvPr>
              <p14:cNvContentPartPr/>
              <p14:nvPr/>
            </p14:nvContentPartPr>
            <p14:xfrm>
              <a:off x="6629262" y="3073057"/>
              <a:ext cx="249120" cy="290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489967C-6F5D-4ECB-8FA3-F19FAD04454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611622" y="3037057"/>
                <a:ext cx="2847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684B676-B6EA-4045-A307-7197E680B36F}"/>
                  </a:ext>
                </a:extLst>
              </p14:cNvPr>
              <p14:cNvContentPartPr/>
              <p14:nvPr/>
            </p14:nvContentPartPr>
            <p14:xfrm>
              <a:off x="6795942" y="2953897"/>
              <a:ext cx="379800" cy="493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684B676-B6EA-4045-A307-7197E680B36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778302" y="2918257"/>
                <a:ext cx="41544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CA785C6-8DE6-48F9-B512-BE3819751C47}"/>
                  </a:ext>
                </a:extLst>
              </p14:cNvPr>
              <p14:cNvContentPartPr/>
              <p14:nvPr/>
            </p14:nvContentPartPr>
            <p14:xfrm>
              <a:off x="6644382" y="3094297"/>
              <a:ext cx="117000" cy="86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CA785C6-8DE6-48F9-B512-BE3819751C4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26742" y="3058657"/>
                <a:ext cx="1526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DB7AA00-E14E-4BFF-AC98-83611BD91B6F}"/>
                  </a:ext>
                </a:extLst>
              </p14:cNvPr>
              <p14:cNvContentPartPr/>
              <p14:nvPr/>
            </p14:nvContentPartPr>
            <p14:xfrm>
              <a:off x="7349982" y="2953537"/>
              <a:ext cx="639360" cy="70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DB7AA00-E14E-4BFF-AC98-83611BD91B6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331982" y="2917897"/>
                <a:ext cx="6750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1BC1E87-3D0C-47E7-9C45-66E6A089FA45}"/>
                  </a:ext>
                </a:extLst>
              </p14:cNvPr>
              <p14:cNvContentPartPr/>
              <p14:nvPr/>
            </p14:nvContentPartPr>
            <p14:xfrm>
              <a:off x="7666782" y="2857057"/>
              <a:ext cx="253440" cy="545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1BC1E87-3D0C-47E7-9C45-66E6A089FA4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648782" y="2821417"/>
                <a:ext cx="2890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0DF22E-CD70-44AB-9F32-33155BFA3C8E}"/>
                  </a:ext>
                </a:extLst>
              </p14:cNvPr>
              <p14:cNvContentPartPr/>
              <p14:nvPr/>
            </p14:nvContentPartPr>
            <p14:xfrm>
              <a:off x="8255742" y="2487337"/>
              <a:ext cx="558000" cy="367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0DF22E-CD70-44AB-9F32-33155BFA3C8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238102" y="2451697"/>
                <a:ext cx="59364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2CAD244-A47F-443F-B9C2-BB404A5A7B76}"/>
                  </a:ext>
                </a:extLst>
              </p14:cNvPr>
              <p14:cNvContentPartPr/>
              <p14:nvPr/>
            </p14:nvContentPartPr>
            <p14:xfrm>
              <a:off x="8879982" y="2335777"/>
              <a:ext cx="489600" cy="594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2CAD244-A47F-443F-B9C2-BB404A5A7B7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61982" y="2300137"/>
                <a:ext cx="52524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574F8DC-DFF7-4D25-B9F6-365AC08CE98B}"/>
                  </a:ext>
                </a:extLst>
              </p14:cNvPr>
              <p14:cNvContentPartPr/>
              <p14:nvPr/>
            </p14:nvContentPartPr>
            <p14:xfrm>
              <a:off x="9503862" y="2171257"/>
              <a:ext cx="238680" cy="592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574F8DC-DFF7-4D25-B9F6-365AC08CE98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485862" y="2135617"/>
                <a:ext cx="27432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3866FC7-2D02-410A-A596-CC42B98234F1}"/>
                  </a:ext>
                </a:extLst>
              </p14:cNvPr>
              <p14:cNvContentPartPr/>
              <p14:nvPr/>
            </p14:nvContentPartPr>
            <p14:xfrm>
              <a:off x="9838302" y="2132737"/>
              <a:ext cx="645840" cy="630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3866FC7-2D02-410A-A596-CC42B98234F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820302" y="2096737"/>
                <a:ext cx="68148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A24325F-6222-4CE4-8FDA-97F1BD6D0CC7}"/>
                  </a:ext>
                </a:extLst>
              </p14:cNvPr>
              <p14:cNvContentPartPr/>
              <p14:nvPr/>
            </p14:nvContentPartPr>
            <p14:xfrm>
              <a:off x="10383342" y="1986577"/>
              <a:ext cx="458280" cy="730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A24325F-6222-4CE4-8FDA-97F1BD6D0CC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365342" y="1950577"/>
                <a:ext cx="49392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4BF66CC-08C7-46D7-BA36-3214080B3626}"/>
                  </a:ext>
                </a:extLst>
              </p14:cNvPr>
              <p14:cNvContentPartPr/>
              <p14:nvPr/>
            </p14:nvContentPartPr>
            <p14:xfrm>
              <a:off x="6743022" y="3692257"/>
              <a:ext cx="937800" cy="821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4BF66CC-08C7-46D7-BA36-3214080B362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725022" y="3656617"/>
                <a:ext cx="973440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DFAFF15-D916-4EDF-B6E8-C894A5E6B7FA}"/>
                  </a:ext>
                </a:extLst>
              </p14:cNvPr>
              <p14:cNvContentPartPr/>
              <p14:nvPr/>
            </p14:nvContentPartPr>
            <p14:xfrm>
              <a:off x="6633942" y="4727617"/>
              <a:ext cx="330840" cy="747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DFAFF15-D916-4EDF-B6E8-C894A5E6B7F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615942" y="4691977"/>
                <a:ext cx="36648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7157729-80BF-40A8-8742-CBE5D8B43ECD}"/>
                  </a:ext>
                </a:extLst>
              </p14:cNvPr>
              <p14:cNvContentPartPr/>
              <p14:nvPr/>
            </p14:nvContentPartPr>
            <p14:xfrm>
              <a:off x="6936702" y="4875217"/>
              <a:ext cx="278640" cy="336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7157729-80BF-40A8-8742-CBE5D8B43EC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919062" y="4839217"/>
                <a:ext cx="3142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8FE322E-8D85-42FD-9F7B-E1FCFBADA7A3}"/>
                  </a:ext>
                </a:extLst>
              </p14:cNvPr>
              <p14:cNvContentPartPr/>
              <p14:nvPr/>
            </p14:nvContentPartPr>
            <p14:xfrm>
              <a:off x="7216422" y="4627177"/>
              <a:ext cx="681120" cy="480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8FE322E-8D85-42FD-9F7B-E1FCFBADA7A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98782" y="4591537"/>
                <a:ext cx="71676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AFDDA3E-198E-4E5C-AF64-824FB6B04CA9}"/>
                  </a:ext>
                </a:extLst>
              </p14:cNvPr>
              <p14:cNvContentPartPr/>
              <p14:nvPr/>
            </p14:nvContentPartPr>
            <p14:xfrm>
              <a:off x="7938942" y="4131457"/>
              <a:ext cx="884880" cy="831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AFDDA3E-198E-4E5C-AF64-824FB6B04CA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921302" y="4095457"/>
                <a:ext cx="92052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9ED2703-339A-4040-86EF-1DC9566836DE}"/>
                  </a:ext>
                </a:extLst>
              </p14:cNvPr>
              <p14:cNvContentPartPr/>
              <p14:nvPr/>
            </p14:nvContentPartPr>
            <p14:xfrm>
              <a:off x="8466702" y="4379497"/>
              <a:ext cx="79200" cy="42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9ED2703-339A-4040-86EF-1DC9566836D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449062" y="4343857"/>
                <a:ext cx="1148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D68B56E-186B-4339-83DE-BCEC8E185EBD}"/>
                  </a:ext>
                </a:extLst>
              </p14:cNvPr>
              <p14:cNvContentPartPr/>
              <p14:nvPr/>
            </p14:nvContentPartPr>
            <p14:xfrm>
              <a:off x="10049262" y="2874697"/>
              <a:ext cx="414720" cy="779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D68B56E-186B-4339-83DE-BCEC8E185EB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031262" y="2839057"/>
                <a:ext cx="45036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5FD786C-70E6-4EB4-8F14-AD10405E242D}"/>
                  </a:ext>
                </a:extLst>
              </p14:cNvPr>
              <p14:cNvContentPartPr/>
              <p14:nvPr/>
            </p14:nvContentPartPr>
            <p14:xfrm>
              <a:off x="9363822" y="3893857"/>
              <a:ext cx="514080" cy="1515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5FD786C-70E6-4EB4-8F14-AD10405E242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345822" y="3858217"/>
                <a:ext cx="549720" cy="15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BBB2A11-BDA2-4655-80AA-339524A07684}"/>
                  </a:ext>
                </a:extLst>
              </p14:cNvPr>
              <p14:cNvContentPartPr/>
              <p14:nvPr/>
            </p14:nvContentPartPr>
            <p14:xfrm>
              <a:off x="9328182" y="4744177"/>
              <a:ext cx="420840" cy="2761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BBB2A11-BDA2-4655-80AA-339524A0768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310182" y="4708537"/>
                <a:ext cx="4564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DE6E602-5888-4688-B967-9D287C8EA063}"/>
                  </a:ext>
                </a:extLst>
              </p14:cNvPr>
              <p14:cNvContentPartPr/>
              <p14:nvPr/>
            </p14:nvContentPartPr>
            <p14:xfrm>
              <a:off x="9820662" y="3930577"/>
              <a:ext cx="667800" cy="846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DE6E602-5888-4688-B967-9D287C8EA06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802662" y="3894937"/>
                <a:ext cx="70344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BADCF89-9761-42CE-B66F-51F576D45C68}"/>
                  </a:ext>
                </a:extLst>
              </p14:cNvPr>
              <p14:cNvContentPartPr/>
              <p14:nvPr/>
            </p14:nvContentPartPr>
            <p14:xfrm>
              <a:off x="9978702" y="3728617"/>
              <a:ext cx="960840" cy="650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BADCF89-9761-42CE-B66F-51F576D45C6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961062" y="3692617"/>
                <a:ext cx="99648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6F70D4C-65BA-4239-91D4-57233DA4565D}"/>
                  </a:ext>
                </a:extLst>
              </p14:cNvPr>
              <p14:cNvContentPartPr/>
              <p14:nvPr/>
            </p14:nvContentPartPr>
            <p14:xfrm>
              <a:off x="11006142" y="3690097"/>
              <a:ext cx="193320" cy="355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6F70D4C-65BA-4239-91D4-57233DA4565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988502" y="3654457"/>
                <a:ext cx="2289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7AED657-B882-434D-8418-51DCA7886091}"/>
                  </a:ext>
                </a:extLst>
              </p14:cNvPr>
              <p14:cNvContentPartPr/>
              <p14:nvPr/>
            </p14:nvContentPartPr>
            <p14:xfrm>
              <a:off x="989502" y="5420977"/>
              <a:ext cx="12600" cy="39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7AED657-B882-434D-8418-51DCA788609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71862" y="5385337"/>
                <a:ext cx="482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4F05D98-3A6C-4649-A67F-AFA1D6497F26}"/>
                  </a:ext>
                </a:extLst>
              </p14:cNvPr>
              <p14:cNvContentPartPr/>
              <p14:nvPr/>
            </p14:nvContentPartPr>
            <p14:xfrm>
              <a:off x="735702" y="5486137"/>
              <a:ext cx="90720" cy="237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4F05D98-3A6C-4649-A67F-AFA1D6497F2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18062" y="5450137"/>
                <a:ext cx="1263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5ECC6EC-6704-496D-8B94-9BD636F20D3E}"/>
                  </a:ext>
                </a:extLst>
              </p14:cNvPr>
              <p14:cNvContentPartPr/>
              <p14:nvPr/>
            </p14:nvContentPartPr>
            <p14:xfrm>
              <a:off x="711582" y="5222257"/>
              <a:ext cx="360" cy="9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5ECC6EC-6704-496D-8B94-9BD636F20D3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93942" y="5186257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12A91F4-877E-4CA3-A126-9DEAE7396F39}"/>
                  </a:ext>
                </a:extLst>
              </p14:cNvPr>
              <p14:cNvContentPartPr/>
              <p14:nvPr/>
            </p14:nvContentPartPr>
            <p14:xfrm>
              <a:off x="1106502" y="5552377"/>
              <a:ext cx="390960" cy="739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12A91F4-877E-4CA3-A126-9DEAE7396F3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88502" y="5516737"/>
                <a:ext cx="426600" cy="8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9A97980-903E-42AC-B328-6532FEF347A1}"/>
                  </a:ext>
                </a:extLst>
              </p14:cNvPr>
              <p14:cNvContentPartPr/>
              <p14:nvPr/>
            </p14:nvContentPartPr>
            <p14:xfrm>
              <a:off x="1467942" y="4890337"/>
              <a:ext cx="759600" cy="14011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9A97980-903E-42AC-B328-6532FEF347A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450302" y="4854337"/>
                <a:ext cx="795240" cy="14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6547A75-54A4-4E30-919C-16177A6A2829}"/>
                  </a:ext>
                </a:extLst>
              </p14:cNvPr>
              <p14:cNvContentPartPr/>
              <p14:nvPr/>
            </p14:nvContentPartPr>
            <p14:xfrm>
              <a:off x="2030622" y="4712497"/>
              <a:ext cx="440280" cy="685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6547A75-54A4-4E30-919C-16177A6A282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012982" y="4676497"/>
                <a:ext cx="47592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53F922A-7DCB-4BCA-977F-045C54379AE5}"/>
                  </a:ext>
                </a:extLst>
              </p14:cNvPr>
              <p14:cNvContentPartPr/>
              <p14:nvPr/>
            </p14:nvContentPartPr>
            <p14:xfrm>
              <a:off x="1916502" y="5087617"/>
              <a:ext cx="361080" cy="161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53F922A-7DCB-4BCA-977F-045C54379AE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898502" y="5051617"/>
                <a:ext cx="3967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B88ADC2-AD8E-4CAE-B83A-E331DB09019A}"/>
                  </a:ext>
                </a:extLst>
              </p14:cNvPr>
              <p14:cNvContentPartPr/>
              <p14:nvPr/>
            </p14:nvContentPartPr>
            <p14:xfrm>
              <a:off x="2381262" y="4673977"/>
              <a:ext cx="924840" cy="4190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B88ADC2-AD8E-4CAE-B83A-E331DB09019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363622" y="4638337"/>
                <a:ext cx="96048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953AB68-A73C-4E9C-895C-BDFEF0BA1C66}"/>
                  </a:ext>
                </a:extLst>
              </p14:cNvPr>
              <p14:cNvContentPartPr/>
              <p14:nvPr/>
            </p14:nvContentPartPr>
            <p14:xfrm>
              <a:off x="1758102" y="6409177"/>
              <a:ext cx="223920" cy="263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953AB68-A73C-4E9C-895C-BDFEF0BA1C6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740462" y="6373537"/>
                <a:ext cx="2595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DE0F4E9-79B2-4D00-A815-1BE74DE2C03C}"/>
                  </a:ext>
                </a:extLst>
              </p14:cNvPr>
              <p14:cNvContentPartPr/>
              <p14:nvPr/>
            </p14:nvContentPartPr>
            <p14:xfrm>
              <a:off x="2056902" y="5948737"/>
              <a:ext cx="221760" cy="55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DE0F4E9-79B2-4D00-A815-1BE74DE2C03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039262" y="5913097"/>
                <a:ext cx="25740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E1BEB5C-4703-4A5F-9F7D-7E3C97F553EC}"/>
                  </a:ext>
                </a:extLst>
              </p14:cNvPr>
              <p14:cNvContentPartPr/>
              <p14:nvPr/>
            </p14:nvContentPartPr>
            <p14:xfrm>
              <a:off x="1511862" y="6162937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E1BEB5C-4703-4A5F-9F7D-7E3C97F553E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494222" y="612729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BAE83D7-A410-44F6-A907-B03580809FCF}"/>
                  </a:ext>
                </a:extLst>
              </p14:cNvPr>
              <p14:cNvContentPartPr/>
              <p14:nvPr/>
            </p14:nvContentPartPr>
            <p14:xfrm>
              <a:off x="2338422" y="5326297"/>
              <a:ext cx="696240" cy="896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BAE83D7-A410-44F6-A907-B03580809FC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320422" y="5290297"/>
                <a:ext cx="731880" cy="9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9E78FEE-9F43-453B-BF02-85F6A7E3F5CD}"/>
                  </a:ext>
                </a:extLst>
              </p14:cNvPr>
              <p14:cNvContentPartPr/>
              <p14:nvPr/>
            </p14:nvContentPartPr>
            <p14:xfrm>
              <a:off x="2961582" y="5338897"/>
              <a:ext cx="542880" cy="2808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9E78FEE-9F43-453B-BF02-85F6A7E3F5C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943942" y="5303257"/>
                <a:ext cx="5785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BF6D366-72B6-4D15-9171-5FCDE5EE60E7}"/>
                  </a:ext>
                </a:extLst>
              </p14:cNvPr>
              <p14:cNvContentPartPr/>
              <p14:nvPr/>
            </p14:nvContentPartPr>
            <p14:xfrm>
              <a:off x="3490062" y="5105617"/>
              <a:ext cx="532080" cy="2898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BF6D366-72B6-4D15-9171-5FCDE5EE60E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72422" y="5069977"/>
                <a:ext cx="567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6FBCC93-3F72-4706-AF07-401DF3236159}"/>
                  </a:ext>
                </a:extLst>
              </p14:cNvPr>
              <p14:cNvContentPartPr/>
              <p14:nvPr/>
            </p14:nvContentPartPr>
            <p14:xfrm>
              <a:off x="4017822" y="5021377"/>
              <a:ext cx="133920" cy="342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6FBCC93-3F72-4706-AF07-401DF32361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000182" y="4985737"/>
                <a:ext cx="1695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2F293AA-0DEB-4AED-9B1F-71552469C5D5}"/>
                  </a:ext>
                </a:extLst>
              </p14:cNvPr>
              <p14:cNvContentPartPr/>
              <p14:nvPr/>
            </p14:nvContentPartPr>
            <p14:xfrm>
              <a:off x="3084342" y="6018577"/>
              <a:ext cx="334080" cy="3488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2F293AA-0DEB-4AED-9B1F-71552469C5D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66702" y="5982577"/>
                <a:ext cx="3697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6670A02-3CD7-49D3-87EB-9B5A520AEE0B}"/>
                  </a:ext>
                </a:extLst>
              </p14:cNvPr>
              <p14:cNvContentPartPr/>
              <p14:nvPr/>
            </p14:nvContentPartPr>
            <p14:xfrm>
              <a:off x="3353982" y="6013537"/>
              <a:ext cx="594360" cy="322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6670A02-3CD7-49D3-87EB-9B5A520AEE0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336342" y="5977537"/>
                <a:ext cx="6300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160D95A-F2E3-4C83-BACF-D976FF7DF938}"/>
                  </a:ext>
                </a:extLst>
              </p14:cNvPr>
              <p14:cNvContentPartPr/>
              <p14:nvPr/>
            </p14:nvContentPartPr>
            <p14:xfrm>
              <a:off x="3859422" y="5465977"/>
              <a:ext cx="766800" cy="564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160D95A-F2E3-4C83-BACF-D976FF7DF93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841422" y="5430337"/>
                <a:ext cx="80244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3F35AE6-CA4E-45F9-8FF0-9833CDEEF46E}"/>
                  </a:ext>
                </a:extLst>
              </p14:cNvPr>
              <p14:cNvContentPartPr/>
              <p14:nvPr/>
            </p14:nvContentPartPr>
            <p14:xfrm>
              <a:off x="4684542" y="4806817"/>
              <a:ext cx="527400" cy="8366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3F35AE6-CA4E-45F9-8FF0-9833CDEEF46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666542" y="4770817"/>
                <a:ext cx="56304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C63165F-3F8E-4756-A031-6AEEB4FD95A4}"/>
                  </a:ext>
                </a:extLst>
              </p14:cNvPr>
              <p14:cNvContentPartPr/>
              <p14:nvPr/>
            </p14:nvContentPartPr>
            <p14:xfrm>
              <a:off x="4035462" y="5741017"/>
              <a:ext cx="122040" cy="1641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C63165F-3F8E-4756-A031-6AEEB4FD95A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017822" y="5705017"/>
                <a:ext cx="157680" cy="2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71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C371CB-33EE-40FD-83F2-6B6F3A9355F1}"/>
                  </a:ext>
                </a:extLst>
              </p14:cNvPr>
              <p14:cNvContentPartPr/>
              <p14:nvPr/>
            </p14:nvContentPartPr>
            <p14:xfrm>
              <a:off x="93462" y="318018"/>
              <a:ext cx="403560" cy="502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C371CB-33EE-40FD-83F2-6B6F3A9355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22" y="282018"/>
                <a:ext cx="43920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3DB43D-DFAE-4D92-8A83-93AE89357BEE}"/>
                  </a:ext>
                </a:extLst>
              </p14:cNvPr>
              <p14:cNvContentPartPr/>
              <p14:nvPr/>
            </p14:nvContentPartPr>
            <p14:xfrm>
              <a:off x="535902" y="184098"/>
              <a:ext cx="353880" cy="879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3DB43D-DFAE-4D92-8A83-93AE89357B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902" y="148458"/>
                <a:ext cx="38952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1B4DEF-9330-4045-BB3C-6756F992EF9C}"/>
                  </a:ext>
                </a:extLst>
              </p14:cNvPr>
              <p14:cNvContentPartPr/>
              <p14:nvPr/>
            </p14:nvContentPartPr>
            <p14:xfrm>
              <a:off x="228102" y="569658"/>
              <a:ext cx="632880" cy="590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1B4DEF-9330-4045-BB3C-6756F992EF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462" y="534018"/>
                <a:ext cx="66852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B15006-987C-461D-9F9B-46E75FFAA396}"/>
                  </a:ext>
                </a:extLst>
              </p14:cNvPr>
              <p14:cNvContentPartPr/>
              <p14:nvPr/>
            </p14:nvContentPartPr>
            <p14:xfrm>
              <a:off x="1640022" y="376698"/>
              <a:ext cx="570240" cy="654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B15006-987C-461D-9F9B-46E75FFAA3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2022" y="341058"/>
                <a:ext cx="605880" cy="7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75A024-2294-48B7-9789-84E7FDAFA1CB}"/>
                  </a:ext>
                </a:extLst>
              </p14:cNvPr>
              <p14:cNvContentPartPr/>
              <p14:nvPr/>
            </p14:nvContentPartPr>
            <p14:xfrm>
              <a:off x="2320782" y="333858"/>
              <a:ext cx="177480" cy="563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75A024-2294-48B7-9789-84E7FDAFA1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2782" y="297858"/>
                <a:ext cx="21312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B7C4E5-7E31-4521-98BA-8D3317AE56B9}"/>
                  </a:ext>
                </a:extLst>
              </p14:cNvPr>
              <p14:cNvContentPartPr/>
              <p14:nvPr/>
            </p14:nvContentPartPr>
            <p14:xfrm>
              <a:off x="2549382" y="455178"/>
              <a:ext cx="428040" cy="433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B7C4E5-7E31-4521-98BA-8D3317AE56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31742" y="419178"/>
                <a:ext cx="46368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02FFC8-8700-4442-915A-BAAC0BF21F6A}"/>
                  </a:ext>
                </a:extLst>
              </p14:cNvPr>
              <p14:cNvContentPartPr/>
              <p14:nvPr/>
            </p14:nvContentPartPr>
            <p14:xfrm>
              <a:off x="2936382" y="333858"/>
              <a:ext cx="402120" cy="707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02FFC8-8700-4442-915A-BAAC0BF21F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8382" y="297858"/>
                <a:ext cx="43776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941210-AC9B-4684-9F50-3C520A9C4E08}"/>
                  </a:ext>
                </a:extLst>
              </p14:cNvPr>
              <p14:cNvContentPartPr/>
              <p14:nvPr/>
            </p14:nvContentPartPr>
            <p14:xfrm>
              <a:off x="3446142" y="368418"/>
              <a:ext cx="677160" cy="53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941210-AC9B-4684-9F50-3C520A9C4E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28502" y="332778"/>
                <a:ext cx="712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5D2BA7F-34DE-4FF0-A832-2D8353BD862C}"/>
                  </a:ext>
                </a:extLst>
              </p14:cNvPr>
              <p14:cNvContentPartPr/>
              <p14:nvPr/>
            </p14:nvContentPartPr>
            <p14:xfrm>
              <a:off x="3727302" y="579378"/>
              <a:ext cx="450000" cy="70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5D2BA7F-34DE-4FF0-A832-2D8353BD86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09662" y="543378"/>
                <a:ext cx="4856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1AD9EC-6F94-48E7-BCA3-BC81BB085022}"/>
                  </a:ext>
                </a:extLst>
              </p14:cNvPr>
              <p14:cNvContentPartPr/>
              <p14:nvPr/>
            </p14:nvContentPartPr>
            <p14:xfrm>
              <a:off x="4720902" y="287418"/>
              <a:ext cx="591840" cy="406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1AD9EC-6F94-48E7-BCA3-BC81BB0850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03262" y="251778"/>
                <a:ext cx="6274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18A75A-5FDF-4A07-A0CE-0A4E2B3B04E0}"/>
                  </a:ext>
                </a:extLst>
              </p14:cNvPr>
              <p14:cNvContentPartPr/>
              <p14:nvPr/>
            </p14:nvContentPartPr>
            <p14:xfrm>
              <a:off x="5434062" y="280938"/>
              <a:ext cx="239400" cy="385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18A75A-5FDF-4A07-A0CE-0A4E2B3B04E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16422" y="244938"/>
                <a:ext cx="2750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8AFAB3-EBA1-435A-AAB1-E922F5E7AA53}"/>
                  </a:ext>
                </a:extLst>
              </p14:cNvPr>
              <p14:cNvContentPartPr/>
              <p14:nvPr/>
            </p14:nvContentPartPr>
            <p14:xfrm>
              <a:off x="5653302" y="280218"/>
              <a:ext cx="431640" cy="230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8AFAB3-EBA1-435A-AAB1-E922F5E7AA5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35302" y="244578"/>
                <a:ext cx="4672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4BDF6C0-3CB7-467E-BAAE-87A8A3823862}"/>
                  </a:ext>
                </a:extLst>
              </p14:cNvPr>
              <p14:cNvContentPartPr/>
              <p14:nvPr/>
            </p14:nvContentPartPr>
            <p14:xfrm>
              <a:off x="6092862" y="105258"/>
              <a:ext cx="311400" cy="410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4BDF6C0-3CB7-467E-BAAE-87A8A382386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74862" y="69258"/>
                <a:ext cx="3470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C292B74-585B-4A02-8F59-63CF1EC42374}"/>
                  </a:ext>
                </a:extLst>
              </p14:cNvPr>
              <p14:cNvContentPartPr/>
              <p14:nvPr/>
            </p14:nvContentPartPr>
            <p14:xfrm>
              <a:off x="6840222" y="395418"/>
              <a:ext cx="439560" cy="39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C292B74-585B-4A02-8F59-63CF1EC423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22222" y="359418"/>
                <a:ext cx="4752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5B4C5B-A7BB-45AE-988E-7FBB776AD604}"/>
                  </a:ext>
                </a:extLst>
              </p14:cNvPr>
              <p14:cNvContentPartPr/>
              <p14:nvPr/>
            </p14:nvContentPartPr>
            <p14:xfrm>
              <a:off x="7042182" y="254658"/>
              <a:ext cx="107640" cy="254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5B4C5B-A7BB-45AE-988E-7FBB776AD60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24542" y="219018"/>
                <a:ext cx="1432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93FBA3-9D67-48D9-A7AA-D51AAD8A868C}"/>
                  </a:ext>
                </a:extLst>
              </p14:cNvPr>
              <p14:cNvContentPartPr/>
              <p14:nvPr/>
            </p14:nvContentPartPr>
            <p14:xfrm>
              <a:off x="8282022" y="140538"/>
              <a:ext cx="73440" cy="151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93FBA3-9D67-48D9-A7AA-D51AAD8A868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64382" y="104538"/>
                <a:ext cx="1090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924A633-8D4A-4B45-BAF3-DA479EB13F37}"/>
                  </a:ext>
                </a:extLst>
              </p14:cNvPr>
              <p14:cNvContentPartPr/>
              <p14:nvPr/>
            </p14:nvContentPartPr>
            <p14:xfrm>
              <a:off x="7763262" y="457338"/>
              <a:ext cx="1239480" cy="79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924A633-8D4A-4B45-BAF3-DA479EB13F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45622" y="421338"/>
                <a:ext cx="1275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9076287-7406-41A8-A86C-D86D09D364EC}"/>
                  </a:ext>
                </a:extLst>
              </p14:cNvPr>
              <p14:cNvContentPartPr/>
              <p14:nvPr/>
            </p14:nvContentPartPr>
            <p14:xfrm>
              <a:off x="7849302" y="638058"/>
              <a:ext cx="547200" cy="398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9076287-7406-41A8-A86C-D86D09D364E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31662" y="602418"/>
                <a:ext cx="5828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77AE441-F52B-4306-B4C6-E77C944A1790}"/>
                  </a:ext>
                </a:extLst>
              </p14:cNvPr>
              <p14:cNvContentPartPr/>
              <p14:nvPr/>
            </p14:nvContentPartPr>
            <p14:xfrm>
              <a:off x="8588382" y="633018"/>
              <a:ext cx="69480" cy="408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77AE441-F52B-4306-B4C6-E77C944A17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70742" y="597018"/>
                <a:ext cx="1051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3350691-AF04-4589-A134-85BC1BF2BC17}"/>
                  </a:ext>
                </a:extLst>
              </p14:cNvPr>
              <p14:cNvContentPartPr/>
              <p14:nvPr/>
            </p14:nvContentPartPr>
            <p14:xfrm>
              <a:off x="8791782" y="699618"/>
              <a:ext cx="300600" cy="250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3350691-AF04-4589-A134-85BC1BF2BC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74142" y="663618"/>
                <a:ext cx="3362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816999-B4DF-4FE9-B71A-8BCEA9A49F8C}"/>
                  </a:ext>
                </a:extLst>
              </p14:cNvPr>
              <p14:cNvContentPartPr/>
              <p14:nvPr/>
            </p14:nvContentPartPr>
            <p14:xfrm>
              <a:off x="9310902" y="738138"/>
              <a:ext cx="194400" cy="18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816999-B4DF-4FE9-B71A-8BCEA9A49F8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92902" y="702498"/>
                <a:ext cx="2300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D96535D-9628-4343-90F8-B7E99303F9C2}"/>
                  </a:ext>
                </a:extLst>
              </p14:cNvPr>
              <p14:cNvContentPartPr/>
              <p14:nvPr/>
            </p14:nvContentPartPr>
            <p14:xfrm>
              <a:off x="9601062" y="544818"/>
              <a:ext cx="158400" cy="317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D96535D-9628-4343-90F8-B7E99303F9C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83062" y="508818"/>
                <a:ext cx="1940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614CC03-EFDE-4780-8401-5B6C74C9B185}"/>
                  </a:ext>
                </a:extLst>
              </p14:cNvPr>
              <p14:cNvContentPartPr/>
              <p14:nvPr/>
            </p14:nvContentPartPr>
            <p14:xfrm>
              <a:off x="9776742" y="500898"/>
              <a:ext cx="215640" cy="385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614CC03-EFDE-4780-8401-5B6C74C9B18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759102" y="465258"/>
                <a:ext cx="2512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D6349A7-52B8-4F0D-BD0D-B48662B09D49}"/>
                  </a:ext>
                </a:extLst>
              </p14:cNvPr>
              <p14:cNvContentPartPr/>
              <p14:nvPr/>
            </p14:nvContentPartPr>
            <p14:xfrm>
              <a:off x="8808702" y="272298"/>
              <a:ext cx="1434240" cy="210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D6349A7-52B8-4F0D-BD0D-B48662B09D4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91062" y="236298"/>
                <a:ext cx="14698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D030A81-0B64-4592-AF5A-999CE6BB6B0A}"/>
                  </a:ext>
                </a:extLst>
              </p14:cNvPr>
              <p14:cNvContentPartPr/>
              <p14:nvPr/>
            </p14:nvContentPartPr>
            <p14:xfrm>
              <a:off x="724902" y="1467858"/>
              <a:ext cx="519840" cy="56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D030A81-0B64-4592-AF5A-999CE6BB6B0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6902" y="1432218"/>
                <a:ext cx="55548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B298E0F-1703-4F96-89DD-B0425708BABB}"/>
                  </a:ext>
                </a:extLst>
              </p14:cNvPr>
              <p14:cNvContentPartPr/>
              <p14:nvPr/>
            </p14:nvContentPartPr>
            <p14:xfrm>
              <a:off x="1139622" y="1141338"/>
              <a:ext cx="507600" cy="667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B298E0F-1703-4F96-89DD-B0425708BAB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21982" y="1105698"/>
                <a:ext cx="54324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814655D-5815-4C09-86D8-29EEAAEB9040}"/>
                  </a:ext>
                </a:extLst>
              </p14:cNvPr>
              <p14:cNvContentPartPr/>
              <p14:nvPr/>
            </p14:nvContentPartPr>
            <p14:xfrm>
              <a:off x="1046022" y="1677378"/>
              <a:ext cx="890640" cy="617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814655D-5815-4C09-86D8-29EEAAEB904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8382" y="1641378"/>
                <a:ext cx="92628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2AA38CB-95E2-4990-8BE8-411BBED29BB2}"/>
                  </a:ext>
                </a:extLst>
              </p14:cNvPr>
              <p14:cNvContentPartPr/>
              <p14:nvPr/>
            </p14:nvContentPartPr>
            <p14:xfrm>
              <a:off x="1116222" y="1906698"/>
              <a:ext cx="883800" cy="432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2AA38CB-95E2-4990-8BE8-411BBED29BB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8222" y="1870698"/>
                <a:ext cx="91944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9903BD3-8E39-4FBA-9CD6-438CD40BF184}"/>
                  </a:ext>
                </a:extLst>
              </p14:cNvPr>
              <p14:cNvContentPartPr/>
              <p14:nvPr/>
            </p14:nvContentPartPr>
            <p14:xfrm>
              <a:off x="3068142" y="1781778"/>
              <a:ext cx="378000" cy="713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9903BD3-8E39-4FBA-9CD6-438CD40BF18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50142" y="1746138"/>
                <a:ext cx="41364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434808B-B612-4F31-8328-C6A568B75FA2}"/>
                  </a:ext>
                </a:extLst>
              </p14:cNvPr>
              <p14:cNvContentPartPr/>
              <p14:nvPr/>
            </p14:nvContentPartPr>
            <p14:xfrm>
              <a:off x="3015222" y="1491978"/>
              <a:ext cx="539640" cy="545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434808B-B612-4F31-8328-C6A568B75FA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97582" y="1455978"/>
                <a:ext cx="5752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758FEBD-A907-4350-8141-0F387C51443F}"/>
                  </a:ext>
                </a:extLst>
              </p14:cNvPr>
              <p14:cNvContentPartPr/>
              <p14:nvPr/>
            </p14:nvContentPartPr>
            <p14:xfrm>
              <a:off x="3964902" y="1103178"/>
              <a:ext cx="760320" cy="789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758FEBD-A907-4350-8141-0F387C51443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47262" y="1067538"/>
                <a:ext cx="79596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6426A27-0224-4D5A-91B1-A8BCF601F037}"/>
                  </a:ext>
                </a:extLst>
              </p14:cNvPr>
              <p14:cNvContentPartPr/>
              <p14:nvPr/>
            </p14:nvContentPartPr>
            <p14:xfrm>
              <a:off x="4167222" y="1300818"/>
              <a:ext cx="332280" cy="114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6426A27-0224-4D5A-91B1-A8BCF601F03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49222" y="1265178"/>
                <a:ext cx="3679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1E46C0C-9D0E-4921-8891-C08F99127077}"/>
                  </a:ext>
                </a:extLst>
              </p14:cNvPr>
              <p14:cNvContentPartPr/>
              <p14:nvPr/>
            </p14:nvContentPartPr>
            <p14:xfrm>
              <a:off x="5055342" y="1467858"/>
              <a:ext cx="567000" cy="268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1E46C0C-9D0E-4921-8891-C08F9912707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37702" y="1432218"/>
                <a:ext cx="60264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2064524-C870-4603-8F57-B4E20E01B5DF}"/>
                  </a:ext>
                </a:extLst>
              </p14:cNvPr>
              <p14:cNvContentPartPr/>
              <p14:nvPr/>
            </p14:nvContentPartPr>
            <p14:xfrm>
              <a:off x="5811342" y="1447338"/>
              <a:ext cx="423000" cy="91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2064524-C870-4603-8F57-B4E20E01B5D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93342" y="1411338"/>
                <a:ext cx="4586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3213083-C7E6-491F-954B-CA6E4BCFCC8D}"/>
                  </a:ext>
                </a:extLst>
              </p14:cNvPr>
              <p14:cNvContentPartPr/>
              <p14:nvPr/>
            </p14:nvContentPartPr>
            <p14:xfrm>
              <a:off x="6031302" y="1551378"/>
              <a:ext cx="361440" cy="101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3213083-C7E6-491F-954B-CA6E4BCFCC8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13662" y="1515738"/>
                <a:ext cx="3970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5EC4C23-8623-453D-8AF6-3EAACCE98E58}"/>
                  </a:ext>
                </a:extLst>
              </p14:cNvPr>
              <p14:cNvContentPartPr/>
              <p14:nvPr/>
            </p14:nvContentPartPr>
            <p14:xfrm>
              <a:off x="6524862" y="1351218"/>
              <a:ext cx="238680" cy="108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5EC4C23-8623-453D-8AF6-3EAACCE98E5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06862" y="1315578"/>
                <a:ext cx="2743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9B7CE6E-2C8D-4B13-B763-68779B9EC74B}"/>
                  </a:ext>
                </a:extLst>
              </p14:cNvPr>
              <p14:cNvContentPartPr/>
              <p14:nvPr/>
            </p14:nvContentPartPr>
            <p14:xfrm>
              <a:off x="1384782" y="2726418"/>
              <a:ext cx="456840" cy="1233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9B7CE6E-2C8D-4B13-B763-68779B9EC74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67142" y="2690418"/>
                <a:ext cx="492480" cy="13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0F7D63A-6DEF-4750-A5EF-7096640985B6}"/>
                  </a:ext>
                </a:extLst>
              </p14:cNvPr>
              <p14:cNvContentPartPr/>
              <p14:nvPr/>
            </p14:nvContentPartPr>
            <p14:xfrm>
              <a:off x="2192622" y="2479098"/>
              <a:ext cx="184320" cy="676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0F7D63A-6DEF-4750-A5EF-7096640985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74982" y="2443458"/>
                <a:ext cx="21996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CC61428-89D9-4198-B53B-B6AB01B96E78}"/>
                  </a:ext>
                </a:extLst>
              </p14:cNvPr>
              <p14:cNvContentPartPr/>
              <p14:nvPr/>
            </p14:nvContentPartPr>
            <p14:xfrm>
              <a:off x="2515902" y="2562618"/>
              <a:ext cx="240120" cy="489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CC61428-89D9-4198-B53B-B6AB01B96E7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98262" y="2526618"/>
                <a:ext cx="27576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DEA9A42-5819-4C70-B53F-0A5BAF92AEE0}"/>
                  </a:ext>
                </a:extLst>
              </p14:cNvPr>
              <p14:cNvContentPartPr/>
              <p14:nvPr/>
            </p14:nvContentPartPr>
            <p14:xfrm>
              <a:off x="2619942" y="2505378"/>
              <a:ext cx="608040" cy="1096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DEA9A42-5819-4C70-B53F-0A5BAF92AE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01942" y="2469738"/>
                <a:ext cx="643680" cy="11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32EFF63-D6BA-4B0A-AB1D-2538C8B7EB7E}"/>
                  </a:ext>
                </a:extLst>
              </p14:cNvPr>
              <p14:cNvContentPartPr/>
              <p14:nvPr/>
            </p14:nvContentPartPr>
            <p14:xfrm>
              <a:off x="3463782" y="2644338"/>
              <a:ext cx="690840" cy="133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32EFF63-D6BA-4B0A-AB1D-2538C8B7EB7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46142" y="2608698"/>
                <a:ext cx="7264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30E52AE-F8DB-49A3-AD38-787B9913AB44}"/>
                  </a:ext>
                </a:extLst>
              </p14:cNvPr>
              <p14:cNvContentPartPr/>
              <p14:nvPr/>
            </p14:nvContentPartPr>
            <p14:xfrm>
              <a:off x="3683742" y="2856018"/>
              <a:ext cx="503640" cy="106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30E52AE-F8DB-49A3-AD38-787B9913AB4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65742" y="2820378"/>
                <a:ext cx="539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F90654B-1F11-415C-93EF-E96687BF7ED9}"/>
                  </a:ext>
                </a:extLst>
              </p14:cNvPr>
              <p14:cNvContentPartPr/>
              <p14:nvPr/>
            </p14:nvContentPartPr>
            <p14:xfrm>
              <a:off x="4800102" y="2228898"/>
              <a:ext cx="608040" cy="734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F90654B-1F11-415C-93EF-E96687BF7ED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82102" y="2193258"/>
                <a:ext cx="643680" cy="8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C8D243F-DDF2-4CF5-9E7B-3095523674C8}"/>
                  </a:ext>
                </a:extLst>
              </p14:cNvPr>
              <p14:cNvContentPartPr/>
              <p14:nvPr/>
            </p14:nvContentPartPr>
            <p14:xfrm>
              <a:off x="5668782" y="2030538"/>
              <a:ext cx="124560" cy="547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C8D243F-DDF2-4CF5-9E7B-3095523674C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50782" y="1994538"/>
                <a:ext cx="16020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0A441E6-9286-4779-95AB-8B52EB1496EC}"/>
                  </a:ext>
                </a:extLst>
              </p14:cNvPr>
              <p14:cNvContentPartPr/>
              <p14:nvPr/>
            </p14:nvContentPartPr>
            <p14:xfrm>
              <a:off x="6020862" y="2010018"/>
              <a:ext cx="150120" cy="394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0A441E6-9286-4779-95AB-8B52EB1496E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02862" y="1974378"/>
                <a:ext cx="1857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F4913F2-62A2-440D-9328-25C6F1E988E7}"/>
                  </a:ext>
                </a:extLst>
              </p14:cNvPr>
              <p14:cNvContentPartPr/>
              <p14:nvPr/>
            </p14:nvContentPartPr>
            <p14:xfrm>
              <a:off x="6444222" y="1986618"/>
              <a:ext cx="289440" cy="7153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F4913F2-62A2-440D-9328-25C6F1E988E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26582" y="1950978"/>
                <a:ext cx="32508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BCA5DA0-4AA9-48F4-B47D-51473B53D8FF}"/>
                  </a:ext>
                </a:extLst>
              </p14:cNvPr>
              <p14:cNvContentPartPr/>
              <p14:nvPr/>
            </p14:nvContentPartPr>
            <p14:xfrm>
              <a:off x="7042182" y="2369298"/>
              <a:ext cx="560880" cy="101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BCA5DA0-4AA9-48F4-B47D-51473B53D8F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24542" y="2333298"/>
                <a:ext cx="5965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6036431-127B-409B-AF17-12128EF16CF8}"/>
                  </a:ext>
                </a:extLst>
              </p14:cNvPr>
              <p14:cNvContentPartPr/>
              <p14:nvPr/>
            </p14:nvContentPartPr>
            <p14:xfrm>
              <a:off x="7245942" y="2241498"/>
              <a:ext cx="122760" cy="318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6036431-127B-409B-AF17-12128EF16CF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27942" y="2205858"/>
                <a:ext cx="1584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DE69FBE-A0AF-4B69-B9F4-05E84C66B189}"/>
                  </a:ext>
                </a:extLst>
              </p14:cNvPr>
              <p14:cNvContentPartPr/>
              <p14:nvPr/>
            </p14:nvContentPartPr>
            <p14:xfrm>
              <a:off x="8957022" y="1573698"/>
              <a:ext cx="28800" cy="247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DE69FBE-A0AF-4B69-B9F4-05E84C66B18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39022" y="1537698"/>
                <a:ext cx="644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A23B963-E7E1-4094-A39B-72F1B49A53A9}"/>
                  </a:ext>
                </a:extLst>
              </p14:cNvPr>
              <p14:cNvContentPartPr/>
              <p14:nvPr/>
            </p14:nvContentPartPr>
            <p14:xfrm>
              <a:off x="8343582" y="1615098"/>
              <a:ext cx="2292120" cy="574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A23B963-E7E1-4094-A39B-72F1B49A53A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325582" y="1579458"/>
                <a:ext cx="232776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3FD6981-2484-43E9-A808-3336E0549422}"/>
                  </a:ext>
                </a:extLst>
              </p14:cNvPr>
              <p14:cNvContentPartPr/>
              <p14:nvPr/>
            </p14:nvContentPartPr>
            <p14:xfrm>
              <a:off x="8449062" y="2233218"/>
              <a:ext cx="352800" cy="5072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3FD6981-2484-43E9-A808-3336E054942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431422" y="2197578"/>
                <a:ext cx="38844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F73055D-CA70-41C7-A509-A0CD211AE03C}"/>
                  </a:ext>
                </a:extLst>
              </p14:cNvPr>
              <p14:cNvContentPartPr/>
              <p14:nvPr/>
            </p14:nvContentPartPr>
            <p14:xfrm>
              <a:off x="9126222" y="2294418"/>
              <a:ext cx="113400" cy="443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F73055D-CA70-41C7-A509-A0CD211AE03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108222" y="2258418"/>
                <a:ext cx="14904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ED4AFC5-1AA5-4CAF-B0C9-7150C154D010}"/>
                  </a:ext>
                </a:extLst>
              </p14:cNvPr>
              <p14:cNvContentPartPr/>
              <p14:nvPr/>
            </p14:nvContentPartPr>
            <p14:xfrm>
              <a:off x="9414582" y="2285778"/>
              <a:ext cx="304200" cy="363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ED4AFC5-1AA5-4CAF-B0C9-7150C154D01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396582" y="2249778"/>
                <a:ext cx="3398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1FAE70C-93DB-4B9C-B01D-2D979AF9C57E}"/>
                  </a:ext>
                </a:extLst>
              </p14:cNvPr>
              <p14:cNvContentPartPr/>
              <p14:nvPr/>
            </p14:nvContentPartPr>
            <p14:xfrm>
              <a:off x="9908862" y="2276418"/>
              <a:ext cx="280440" cy="36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1FAE70C-93DB-4B9C-B01D-2D979AF9C57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890862" y="2240778"/>
                <a:ext cx="316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61B696E-34D1-43C2-9AB5-994053AFA45E}"/>
                  </a:ext>
                </a:extLst>
              </p14:cNvPr>
              <p14:cNvContentPartPr/>
              <p14:nvPr/>
            </p14:nvContentPartPr>
            <p14:xfrm>
              <a:off x="10224942" y="2136378"/>
              <a:ext cx="121680" cy="221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61B696E-34D1-43C2-9AB5-994053AFA45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207302" y="2100378"/>
                <a:ext cx="1573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EB17E80-7524-4E00-89C3-8B7DAEDFFEB6}"/>
                  </a:ext>
                </a:extLst>
              </p14:cNvPr>
              <p14:cNvContentPartPr/>
              <p14:nvPr/>
            </p14:nvContentPartPr>
            <p14:xfrm>
              <a:off x="10304142" y="2016498"/>
              <a:ext cx="256320" cy="340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EB17E80-7524-4E00-89C3-8B7DAEDFFEB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286142" y="1980858"/>
                <a:ext cx="2919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15DED16-9974-4191-AF02-2FDC1155ED93}"/>
                  </a:ext>
                </a:extLst>
              </p14:cNvPr>
              <p14:cNvContentPartPr/>
              <p14:nvPr/>
            </p14:nvContentPartPr>
            <p14:xfrm>
              <a:off x="3955902" y="3899298"/>
              <a:ext cx="690480" cy="180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15DED16-9974-4191-AF02-2FDC1155ED9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938262" y="3863298"/>
                <a:ext cx="7261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A8E9C39-077C-4131-9FAB-766066A651FB}"/>
                  </a:ext>
                </a:extLst>
              </p14:cNvPr>
              <p14:cNvContentPartPr/>
              <p14:nvPr/>
            </p14:nvContentPartPr>
            <p14:xfrm>
              <a:off x="4070382" y="4317618"/>
              <a:ext cx="512280" cy="25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A8E9C39-077C-4131-9FAB-766066A651F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052742" y="4281618"/>
                <a:ext cx="5479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A75A9D7-7A52-4924-9376-30AD380F5E92}"/>
                  </a:ext>
                </a:extLst>
              </p14:cNvPr>
              <p14:cNvContentPartPr/>
              <p14:nvPr/>
            </p14:nvContentPartPr>
            <p14:xfrm>
              <a:off x="5134542" y="3693738"/>
              <a:ext cx="492480" cy="344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A75A9D7-7A52-4924-9376-30AD380F5E9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16542" y="3657738"/>
                <a:ext cx="5281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1E23CC3-C190-41F0-83BD-81173E63E774}"/>
                  </a:ext>
                </a:extLst>
              </p14:cNvPr>
              <p14:cNvContentPartPr/>
              <p14:nvPr/>
            </p14:nvContentPartPr>
            <p14:xfrm>
              <a:off x="5943462" y="3358578"/>
              <a:ext cx="246960" cy="594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1E23CC3-C190-41F0-83BD-81173E63E77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925822" y="3322578"/>
                <a:ext cx="28260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97EC6BA-273E-4338-9355-050499E009EE}"/>
                  </a:ext>
                </a:extLst>
              </p14:cNvPr>
              <p14:cNvContentPartPr/>
              <p14:nvPr/>
            </p14:nvContentPartPr>
            <p14:xfrm>
              <a:off x="6239022" y="3531738"/>
              <a:ext cx="243360" cy="303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97EC6BA-273E-4338-9355-050499E009E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221022" y="3496098"/>
                <a:ext cx="2790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E167289-3440-4B33-8878-F6DB3971F22D}"/>
                  </a:ext>
                </a:extLst>
              </p14:cNvPr>
              <p14:cNvContentPartPr/>
              <p14:nvPr/>
            </p14:nvContentPartPr>
            <p14:xfrm>
              <a:off x="6470502" y="3315378"/>
              <a:ext cx="406080" cy="453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E167289-3440-4B33-8878-F6DB3971F22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452862" y="3279378"/>
                <a:ext cx="4417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345E83E-AD33-4996-B40D-645E63197839}"/>
                  </a:ext>
                </a:extLst>
              </p14:cNvPr>
              <p14:cNvContentPartPr/>
              <p14:nvPr/>
            </p14:nvContentPartPr>
            <p14:xfrm>
              <a:off x="7314702" y="3586098"/>
              <a:ext cx="307440" cy="45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345E83E-AD33-4996-B40D-645E6319783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96702" y="3550458"/>
                <a:ext cx="3430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90ABC0F-BCC1-451C-B665-9BDF120BFB5F}"/>
                  </a:ext>
                </a:extLst>
              </p14:cNvPr>
              <p14:cNvContentPartPr/>
              <p14:nvPr/>
            </p14:nvContentPartPr>
            <p14:xfrm>
              <a:off x="7341342" y="3472698"/>
              <a:ext cx="171720" cy="262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90ABC0F-BCC1-451C-B665-9BDF120BFB5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323342" y="3437058"/>
                <a:ext cx="2073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2B1262-58C4-4050-B056-16E65176E65C}"/>
                  </a:ext>
                </a:extLst>
              </p14:cNvPr>
              <p14:cNvContentPartPr/>
              <p14:nvPr/>
            </p14:nvContentPartPr>
            <p14:xfrm>
              <a:off x="8679822" y="3084978"/>
              <a:ext cx="140760" cy="301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2B1262-58C4-4050-B056-16E65176E65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62182" y="3049338"/>
                <a:ext cx="17640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6F77632-1D90-4499-A6CD-BC5C71835D6C}"/>
                  </a:ext>
                </a:extLst>
              </p14:cNvPr>
              <p14:cNvContentPartPr/>
              <p14:nvPr/>
            </p14:nvContentPartPr>
            <p14:xfrm>
              <a:off x="8211462" y="3241938"/>
              <a:ext cx="1961280" cy="397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6F77632-1D90-4499-A6CD-BC5C71835D6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193822" y="3206298"/>
                <a:ext cx="199692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BA5D0A5-2D8C-4060-875F-A379DA6E5906}"/>
                  </a:ext>
                </a:extLst>
              </p14:cNvPr>
              <p14:cNvContentPartPr/>
              <p14:nvPr/>
            </p14:nvContentPartPr>
            <p14:xfrm>
              <a:off x="8607462" y="3895338"/>
              <a:ext cx="591120" cy="319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BA5D0A5-2D8C-4060-875F-A379DA6E590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589462" y="3859698"/>
                <a:ext cx="6267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20B066C-404C-4A61-A5DA-CDC729640134}"/>
                  </a:ext>
                </a:extLst>
              </p14:cNvPr>
              <p14:cNvContentPartPr/>
              <p14:nvPr/>
            </p14:nvContentPartPr>
            <p14:xfrm>
              <a:off x="8457702" y="3739458"/>
              <a:ext cx="871920" cy="712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20B066C-404C-4A61-A5DA-CDC72964013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440062" y="3703818"/>
                <a:ext cx="90756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A03A4DB-88C2-4B36-B47A-1E25444AD914}"/>
                  </a:ext>
                </a:extLst>
              </p14:cNvPr>
              <p14:cNvContentPartPr/>
              <p14:nvPr/>
            </p14:nvContentPartPr>
            <p14:xfrm>
              <a:off x="9538062" y="3718578"/>
              <a:ext cx="129600" cy="4111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A03A4DB-88C2-4B36-B47A-1E25444AD91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520062" y="3682938"/>
                <a:ext cx="16524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7FD8A52-BC16-48C5-BC93-65797D31C270}"/>
                  </a:ext>
                </a:extLst>
              </p14:cNvPr>
              <p14:cNvContentPartPr/>
              <p14:nvPr/>
            </p14:nvContentPartPr>
            <p14:xfrm>
              <a:off x="9732822" y="3890298"/>
              <a:ext cx="227880" cy="83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7FD8A52-BC16-48C5-BC93-65797D31C27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715182" y="3854658"/>
                <a:ext cx="2635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A7E1E98-5B7E-40A1-8444-50E831902383}"/>
                  </a:ext>
                </a:extLst>
              </p14:cNvPr>
              <p14:cNvContentPartPr/>
              <p14:nvPr/>
            </p14:nvContentPartPr>
            <p14:xfrm>
              <a:off x="9996342" y="3745218"/>
              <a:ext cx="211680" cy="257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A7E1E98-5B7E-40A1-8444-50E83190238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978702" y="3709578"/>
                <a:ext cx="2473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0DECB20-254A-4F2A-A7A0-161362CF1003}"/>
                  </a:ext>
                </a:extLst>
              </p14:cNvPr>
              <p14:cNvContentPartPr/>
              <p14:nvPr/>
            </p14:nvContentPartPr>
            <p14:xfrm>
              <a:off x="10093182" y="3542898"/>
              <a:ext cx="398880" cy="4489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0DECB20-254A-4F2A-A7A0-161362CF100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75182" y="3506898"/>
                <a:ext cx="43452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35C66F9-918D-4155-A7BB-002583BBD74D}"/>
                  </a:ext>
                </a:extLst>
              </p14:cNvPr>
              <p14:cNvContentPartPr/>
              <p14:nvPr/>
            </p14:nvContentPartPr>
            <p14:xfrm>
              <a:off x="5743662" y="4246338"/>
              <a:ext cx="527400" cy="660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35C66F9-918D-4155-A7BB-002583BBD74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726022" y="4210698"/>
                <a:ext cx="56304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EA4A2EA-E8BE-4E2F-A56C-6F2682606716}"/>
                  </a:ext>
                </a:extLst>
              </p14:cNvPr>
              <p14:cNvContentPartPr/>
              <p14:nvPr/>
            </p14:nvContentPartPr>
            <p14:xfrm>
              <a:off x="5447022" y="5440098"/>
              <a:ext cx="232560" cy="570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EA4A2EA-E8BE-4E2F-A56C-6F268260671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429022" y="5404098"/>
                <a:ext cx="26820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0B2CAE8-21F1-4092-8E10-5618F10B9942}"/>
                  </a:ext>
                </a:extLst>
              </p14:cNvPr>
              <p14:cNvContentPartPr/>
              <p14:nvPr/>
            </p14:nvContentPartPr>
            <p14:xfrm>
              <a:off x="5441982" y="5296818"/>
              <a:ext cx="371520" cy="3016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0B2CAE8-21F1-4092-8E10-5618F10B994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424342" y="5261178"/>
                <a:ext cx="4071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FCD4605-DA64-4F39-89CC-833407C77DAE}"/>
                  </a:ext>
                </a:extLst>
              </p14:cNvPr>
              <p14:cNvContentPartPr/>
              <p14:nvPr/>
            </p14:nvContentPartPr>
            <p14:xfrm>
              <a:off x="5670942" y="5425698"/>
              <a:ext cx="869400" cy="290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FCD4605-DA64-4F39-89CC-833407C77DA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652942" y="5389698"/>
                <a:ext cx="9050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212E12A-B1A6-4975-B75D-813DAB796521}"/>
                  </a:ext>
                </a:extLst>
              </p14:cNvPr>
              <p14:cNvContentPartPr/>
              <p14:nvPr/>
            </p14:nvContentPartPr>
            <p14:xfrm>
              <a:off x="6435582" y="4938258"/>
              <a:ext cx="614880" cy="56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212E12A-B1A6-4975-B75D-813DAB79652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417942" y="4902618"/>
                <a:ext cx="65052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28D100F-B246-48F7-B94A-DA3796CF45DE}"/>
                  </a:ext>
                </a:extLst>
              </p14:cNvPr>
              <p14:cNvContentPartPr/>
              <p14:nvPr/>
            </p14:nvContentPartPr>
            <p14:xfrm>
              <a:off x="7139022" y="4638378"/>
              <a:ext cx="843840" cy="670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28D100F-B246-48F7-B94A-DA3796CF45D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121022" y="4602738"/>
                <a:ext cx="87948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6961C73-4886-48CC-A590-C778244EE50B}"/>
                  </a:ext>
                </a:extLst>
              </p14:cNvPr>
              <p14:cNvContentPartPr/>
              <p14:nvPr/>
            </p14:nvContentPartPr>
            <p14:xfrm>
              <a:off x="7718262" y="4306818"/>
              <a:ext cx="459000" cy="5227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6961C73-4886-48CC-A590-C778244EE50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700622" y="4271178"/>
                <a:ext cx="49464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A3FDB56-84A9-4A32-9F46-183FAD768C19}"/>
                  </a:ext>
                </a:extLst>
              </p14:cNvPr>
              <p14:cNvContentPartPr/>
              <p14:nvPr/>
            </p14:nvContentPartPr>
            <p14:xfrm>
              <a:off x="7657782" y="4342098"/>
              <a:ext cx="407520" cy="273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A3FDB56-84A9-4A32-9F46-183FAD768C1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639782" y="4306458"/>
                <a:ext cx="4431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9325866-F747-453B-9CEA-38FF9492024F}"/>
                  </a:ext>
                </a:extLst>
              </p14:cNvPr>
              <p14:cNvContentPartPr/>
              <p14:nvPr/>
            </p14:nvContentPartPr>
            <p14:xfrm>
              <a:off x="9635982" y="4386018"/>
              <a:ext cx="556560" cy="910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9325866-F747-453B-9CEA-38FF9492024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617982" y="4350378"/>
                <a:ext cx="592200" cy="9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7BC17D7-BA85-4873-935B-475A3F083091}"/>
                  </a:ext>
                </a:extLst>
              </p14:cNvPr>
              <p14:cNvContentPartPr/>
              <p14:nvPr/>
            </p14:nvContentPartPr>
            <p14:xfrm>
              <a:off x="10237182" y="4587618"/>
              <a:ext cx="400320" cy="8118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7BC17D7-BA85-4873-935B-475A3F08309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219182" y="4551618"/>
                <a:ext cx="43596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54B548B-1CD3-4567-9F9E-8FA93E6B5B2C}"/>
                  </a:ext>
                </a:extLst>
              </p14:cNvPr>
              <p14:cNvContentPartPr/>
              <p14:nvPr/>
            </p14:nvContentPartPr>
            <p14:xfrm>
              <a:off x="10787262" y="4328418"/>
              <a:ext cx="490320" cy="593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54B548B-1CD3-4567-9F9E-8FA93E6B5B2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769622" y="4292418"/>
                <a:ext cx="52596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7FC1C68-9AC7-42A8-A2EA-670DFF511490}"/>
                  </a:ext>
                </a:extLst>
              </p14:cNvPr>
              <p14:cNvContentPartPr/>
              <p14:nvPr/>
            </p14:nvContentPartPr>
            <p14:xfrm>
              <a:off x="11069142" y="4035378"/>
              <a:ext cx="459360" cy="387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7FC1C68-9AC7-42A8-A2EA-670DFF51149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51142" y="3999378"/>
                <a:ext cx="4950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D5438A4-195A-4E7B-BECD-2AA0EADC005D}"/>
                  </a:ext>
                </a:extLst>
              </p14:cNvPr>
              <p14:cNvContentPartPr/>
              <p14:nvPr/>
            </p14:nvContentPartPr>
            <p14:xfrm>
              <a:off x="11139702" y="4112778"/>
              <a:ext cx="138960" cy="1162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D5438A4-195A-4E7B-BECD-2AA0EADC005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121702" y="4076778"/>
                <a:ext cx="1746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E8E4A32-484A-4DA4-85ED-4149619D2D0A}"/>
                  </a:ext>
                </a:extLst>
              </p14:cNvPr>
              <p14:cNvContentPartPr/>
              <p14:nvPr/>
            </p14:nvContentPartPr>
            <p14:xfrm>
              <a:off x="778542" y="5690298"/>
              <a:ext cx="12600" cy="162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E8E4A32-484A-4DA4-85ED-4149619D2D0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60902" y="5654298"/>
                <a:ext cx="482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551693F-904B-427A-AEC4-A80491221C98}"/>
                  </a:ext>
                </a:extLst>
              </p14:cNvPr>
              <p14:cNvContentPartPr/>
              <p14:nvPr/>
            </p14:nvContentPartPr>
            <p14:xfrm>
              <a:off x="437622" y="5898378"/>
              <a:ext cx="46080" cy="35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551693F-904B-427A-AEC4-A80491221C9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19622" y="5862738"/>
                <a:ext cx="817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7CC89F7-361C-4259-8B4D-A1A860CD784B}"/>
                  </a:ext>
                </a:extLst>
              </p14:cNvPr>
              <p14:cNvContentPartPr/>
              <p14:nvPr/>
            </p14:nvContentPartPr>
            <p14:xfrm>
              <a:off x="491982" y="5441898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7CC89F7-361C-4259-8B4D-A1A860CD784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74342" y="54062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F6FC29B-F07C-426C-B870-6D0FDC08B02A}"/>
                  </a:ext>
                </a:extLst>
              </p14:cNvPr>
              <p14:cNvContentPartPr/>
              <p14:nvPr/>
            </p14:nvContentPartPr>
            <p14:xfrm>
              <a:off x="1229982" y="5424258"/>
              <a:ext cx="231480" cy="762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F6FC29B-F07C-426C-B870-6D0FDC08B02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212342" y="5388618"/>
                <a:ext cx="26712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42E58FF-8F7B-4A2A-870E-0FCB0771C2A1}"/>
                  </a:ext>
                </a:extLst>
              </p14:cNvPr>
              <p14:cNvContentPartPr/>
              <p14:nvPr/>
            </p14:nvContentPartPr>
            <p14:xfrm>
              <a:off x="1529502" y="4677978"/>
              <a:ext cx="604440" cy="13759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42E58FF-8F7B-4A2A-870E-0FCB0771C2A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511862" y="4641978"/>
                <a:ext cx="640080" cy="14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3ADCA19-F844-4CFF-8296-06A9FC051EF5}"/>
                  </a:ext>
                </a:extLst>
              </p14:cNvPr>
              <p14:cNvContentPartPr/>
              <p14:nvPr/>
            </p14:nvContentPartPr>
            <p14:xfrm>
              <a:off x="2145102" y="4413378"/>
              <a:ext cx="370440" cy="7009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3ADCA19-F844-4CFF-8296-06A9FC051EF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127102" y="4377738"/>
                <a:ext cx="40608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01F80F7-B453-48C4-8440-F39680928921}"/>
                  </a:ext>
                </a:extLst>
              </p14:cNvPr>
              <p14:cNvContentPartPr/>
              <p14:nvPr/>
            </p14:nvContentPartPr>
            <p14:xfrm>
              <a:off x="2127462" y="4654578"/>
              <a:ext cx="380880" cy="2779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01F80F7-B453-48C4-8440-F3968092892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109462" y="4618938"/>
                <a:ext cx="4165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F189768-3A7B-443B-A24A-E3E64971B190}"/>
                  </a:ext>
                </a:extLst>
              </p14:cNvPr>
              <p14:cNvContentPartPr/>
              <p14:nvPr/>
            </p14:nvContentPartPr>
            <p14:xfrm>
              <a:off x="2558382" y="4095498"/>
              <a:ext cx="823320" cy="6105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F189768-3A7B-443B-A24A-E3E64971B19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540382" y="4059498"/>
                <a:ext cx="85896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40EDF59-1D28-455C-BC42-50245CCA186F}"/>
                  </a:ext>
                </a:extLst>
              </p14:cNvPr>
              <p14:cNvContentPartPr/>
              <p14:nvPr/>
            </p14:nvContentPartPr>
            <p14:xfrm>
              <a:off x="2101182" y="6128058"/>
              <a:ext cx="165600" cy="2826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40EDF59-1D28-455C-BC42-50245CCA186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083182" y="6092058"/>
                <a:ext cx="2012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F4CB1DA-47B7-4E8A-A678-B165BF2FC2DE}"/>
                  </a:ext>
                </a:extLst>
              </p14:cNvPr>
              <p14:cNvContentPartPr/>
              <p14:nvPr/>
            </p14:nvContentPartPr>
            <p14:xfrm>
              <a:off x="2424102" y="5538738"/>
              <a:ext cx="436320" cy="7138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F4CB1DA-47B7-4E8A-A678-B165BF2FC2D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406462" y="5502738"/>
                <a:ext cx="47196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C8026DF-E46A-4C2F-9BFF-305A86C952EE}"/>
                  </a:ext>
                </a:extLst>
              </p14:cNvPr>
              <p14:cNvContentPartPr/>
              <p14:nvPr/>
            </p14:nvContentPartPr>
            <p14:xfrm>
              <a:off x="2349582" y="5441898"/>
              <a:ext cx="237240" cy="6886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C8026DF-E46A-4C2F-9BFF-305A86C952E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331582" y="5406258"/>
                <a:ext cx="27288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0F7D5ED-3363-4D7D-97AC-57C8BBA96F74}"/>
                  </a:ext>
                </a:extLst>
              </p14:cNvPr>
              <p14:cNvContentPartPr/>
              <p14:nvPr/>
            </p14:nvContentPartPr>
            <p14:xfrm>
              <a:off x="1890222" y="5916738"/>
              <a:ext cx="39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0F7D5ED-3363-4D7D-97AC-57C8BBA96F7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872222" y="588109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0710A00-B866-4662-9C4D-98BD340E4E7C}"/>
                  </a:ext>
                </a:extLst>
              </p14:cNvPr>
              <p14:cNvContentPartPr/>
              <p14:nvPr/>
            </p14:nvContentPartPr>
            <p14:xfrm>
              <a:off x="3101982" y="6278898"/>
              <a:ext cx="393120" cy="3592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0710A00-B866-4662-9C4D-98BD340E4E7C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083982" y="6243258"/>
                <a:ext cx="4287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A73DD0E-D84C-47C2-BAFF-23462AD70FE4}"/>
                  </a:ext>
                </a:extLst>
              </p14:cNvPr>
              <p14:cNvContentPartPr/>
              <p14:nvPr/>
            </p14:nvContentPartPr>
            <p14:xfrm>
              <a:off x="3594462" y="5321658"/>
              <a:ext cx="849240" cy="11210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A73DD0E-D84C-47C2-BAFF-23462AD70FE4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576822" y="5285658"/>
                <a:ext cx="884880" cy="11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0C56D17-B32E-4CE0-BA0A-526FBD8BBA93}"/>
                  </a:ext>
                </a:extLst>
              </p14:cNvPr>
              <p14:cNvContentPartPr/>
              <p14:nvPr/>
            </p14:nvContentPartPr>
            <p14:xfrm>
              <a:off x="4613982" y="4595178"/>
              <a:ext cx="498240" cy="903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0C56D17-B32E-4CE0-BA0A-526FBD8BBA93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596342" y="4559538"/>
                <a:ext cx="533880" cy="9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60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1BCA76-3736-42C4-8F5E-5A894EA8F2E4}"/>
                  </a:ext>
                </a:extLst>
              </p14:cNvPr>
              <p14:cNvContentPartPr/>
              <p14:nvPr/>
            </p14:nvContentPartPr>
            <p14:xfrm>
              <a:off x="275982" y="235578"/>
              <a:ext cx="289080" cy="486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1BCA76-3736-42C4-8F5E-5A894EA8F2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982" y="199938"/>
                <a:ext cx="32472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1138F0-3587-42C0-8D85-897F462B90F1}"/>
                  </a:ext>
                </a:extLst>
              </p14:cNvPr>
              <p14:cNvContentPartPr/>
              <p14:nvPr/>
            </p14:nvContentPartPr>
            <p14:xfrm>
              <a:off x="678462" y="289218"/>
              <a:ext cx="425160" cy="901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1138F0-3587-42C0-8D85-897F462B90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822" y="253578"/>
                <a:ext cx="460800" cy="9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4DA7060-8EDC-4F22-BF31-051A5269C7E0}"/>
                  </a:ext>
                </a:extLst>
              </p14:cNvPr>
              <p14:cNvContentPartPr/>
              <p14:nvPr/>
            </p14:nvContentPartPr>
            <p14:xfrm>
              <a:off x="1195422" y="47425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4DA7060-8EDC-4F22-BF31-051A5269C7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7422" y="4386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E50AE9-47A9-4B4E-B44E-D171C71FC16B}"/>
                  </a:ext>
                </a:extLst>
              </p14:cNvPr>
              <p14:cNvContentPartPr/>
              <p14:nvPr/>
            </p14:nvContentPartPr>
            <p14:xfrm>
              <a:off x="1204062" y="624018"/>
              <a:ext cx="360" cy="9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E50AE9-47A9-4B4E-B44E-D171C71FC1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6422" y="588018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F902C2-9D9D-4A9A-BE12-1F19615E256A}"/>
                  </a:ext>
                </a:extLst>
              </p14:cNvPr>
              <p14:cNvContentPartPr/>
              <p14:nvPr/>
            </p14:nvContentPartPr>
            <p14:xfrm>
              <a:off x="1960062" y="348618"/>
              <a:ext cx="352800" cy="784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F902C2-9D9D-4A9A-BE12-1F19615E25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42422" y="312618"/>
                <a:ext cx="38844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5851667-80C8-4677-929C-E5136592BD25}"/>
                  </a:ext>
                </a:extLst>
              </p14:cNvPr>
              <p14:cNvContentPartPr/>
              <p14:nvPr/>
            </p14:nvContentPartPr>
            <p14:xfrm>
              <a:off x="2603742" y="360138"/>
              <a:ext cx="67680" cy="608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5851667-80C8-4677-929C-E5136592BD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86102" y="324138"/>
                <a:ext cx="1033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7E769E4-D636-494C-8421-0BCFB47BD1A3}"/>
                  </a:ext>
                </a:extLst>
              </p14:cNvPr>
              <p14:cNvContentPartPr/>
              <p14:nvPr/>
            </p14:nvContentPartPr>
            <p14:xfrm>
              <a:off x="2795622" y="477138"/>
              <a:ext cx="383400" cy="348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7E769E4-D636-494C-8421-0BCFB47BD1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7982" y="441138"/>
                <a:ext cx="41904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5CA630-BDA8-4652-8BAC-335B31D68B47}"/>
                  </a:ext>
                </a:extLst>
              </p14:cNvPr>
              <p14:cNvContentPartPr/>
              <p14:nvPr/>
            </p14:nvContentPartPr>
            <p14:xfrm>
              <a:off x="3156342" y="307578"/>
              <a:ext cx="233280" cy="651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5CA630-BDA8-4652-8BAC-335B31D68B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8342" y="271578"/>
                <a:ext cx="26892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5EC68B7-75D7-4312-ACE3-200FA4888FBA}"/>
                  </a:ext>
                </a:extLst>
              </p14:cNvPr>
              <p14:cNvContentPartPr/>
              <p14:nvPr/>
            </p14:nvContentPartPr>
            <p14:xfrm>
              <a:off x="3675102" y="532218"/>
              <a:ext cx="813240" cy="39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EC68B7-75D7-4312-ACE3-200FA4888FB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57102" y="496218"/>
                <a:ext cx="8488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1C5615-7DE2-45EE-B6E0-60EC03D55E14}"/>
                  </a:ext>
                </a:extLst>
              </p14:cNvPr>
              <p14:cNvContentPartPr/>
              <p14:nvPr/>
            </p14:nvContentPartPr>
            <p14:xfrm>
              <a:off x="3675102" y="833178"/>
              <a:ext cx="860040" cy="239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1C5615-7DE2-45EE-B6E0-60EC03D55E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57102" y="797538"/>
                <a:ext cx="8956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B3E60F-DD32-4812-9B8E-B68C1AC7FE8C}"/>
                  </a:ext>
                </a:extLst>
              </p14:cNvPr>
              <p14:cNvContentPartPr/>
              <p14:nvPr/>
            </p14:nvContentPartPr>
            <p14:xfrm>
              <a:off x="5045982" y="305058"/>
              <a:ext cx="818640" cy="591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B3E60F-DD32-4812-9B8E-B68C1AC7FE8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28342" y="269058"/>
                <a:ext cx="85428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2B3026-8F04-4027-94CB-23140E1E9786}"/>
                  </a:ext>
                </a:extLst>
              </p14:cNvPr>
              <p14:cNvContentPartPr/>
              <p14:nvPr/>
            </p14:nvContentPartPr>
            <p14:xfrm>
              <a:off x="6066222" y="402258"/>
              <a:ext cx="406080" cy="333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2B3026-8F04-4027-94CB-23140E1E97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48222" y="366258"/>
                <a:ext cx="44172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1B41C0-09EE-47FA-912C-1F320E3D434C}"/>
                  </a:ext>
                </a:extLst>
              </p14:cNvPr>
              <p14:cNvContentPartPr/>
              <p14:nvPr/>
            </p14:nvContentPartPr>
            <p14:xfrm>
              <a:off x="6628542" y="333858"/>
              <a:ext cx="252000" cy="453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1B41C0-09EE-47FA-912C-1F320E3D43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10902" y="297858"/>
                <a:ext cx="28764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4C1FF59-C69F-4878-81CB-D625FB73BA80}"/>
                  </a:ext>
                </a:extLst>
              </p14:cNvPr>
              <p14:cNvContentPartPr/>
              <p14:nvPr/>
            </p14:nvContentPartPr>
            <p14:xfrm>
              <a:off x="6848862" y="348978"/>
              <a:ext cx="413640" cy="238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4C1FF59-C69F-4878-81CB-D625FB73BA8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30862" y="313338"/>
                <a:ext cx="4492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6099FE-0C72-46CB-9247-98BA86F92760}"/>
                  </a:ext>
                </a:extLst>
              </p14:cNvPr>
              <p14:cNvContentPartPr/>
              <p14:nvPr/>
            </p14:nvContentPartPr>
            <p14:xfrm>
              <a:off x="7191582" y="263298"/>
              <a:ext cx="348120" cy="329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6099FE-0C72-46CB-9247-98BA86F9276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73942" y="227658"/>
                <a:ext cx="3837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172C9A-A743-447A-B88E-26BD94B69660}"/>
                  </a:ext>
                </a:extLst>
              </p14:cNvPr>
              <p14:cNvContentPartPr/>
              <p14:nvPr/>
            </p14:nvContentPartPr>
            <p14:xfrm>
              <a:off x="7930302" y="411618"/>
              <a:ext cx="544680" cy="142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172C9A-A743-447A-B88E-26BD94B6966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12662" y="375618"/>
                <a:ext cx="5803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A2AF2C7-9D84-4173-BF29-F55C3701D72B}"/>
                  </a:ext>
                </a:extLst>
              </p14:cNvPr>
              <p14:cNvContentPartPr/>
              <p14:nvPr/>
            </p14:nvContentPartPr>
            <p14:xfrm>
              <a:off x="8150262" y="325218"/>
              <a:ext cx="227520" cy="401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A2AF2C7-9D84-4173-BF29-F55C3701D72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32262" y="289218"/>
                <a:ext cx="26316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8F8D921-88F8-474D-A475-FB762F52378A}"/>
                  </a:ext>
                </a:extLst>
              </p14:cNvPr>
              <p14:cNvContentPartPr/>
              <p14:nvPr/>
            </p14:nvContentPartPr>
            <p14:xfrm>
              <a:off x="8976462" y="87618"/>
              <a:ext cx="94680" cy="223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8F8D921-88F8-474D-A475-FB762F52378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58822" y="51618"/>
                <a:ext cx="1303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76E0738-BFDE-4687-9F87-4501185EC9D3}"/>
                  </a:ext>
                </a:extLst>
              </p14:cNvPr>
              <p14:cNvContentPartPr/>
              <p14:nvPr/>
            </p14:nvContentPartPr>
            <p14:xfrm>
              <a:off x="8800782" y="397938"/>
              <a:ext cx="1070280" cy="208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76E0738-BFDE-4687-9F87-4501185EC9D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83142" y="362298"/>
                <a:ext cx="11059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586E59B-CB63-4DA4-BBCC-5C518552D32C}"/>
                  </a:ext>
                </a:extLst>
              </p14:cNvPr>
              <p14:cNvContentPartPr/>
              <p14:nvPr/>
            </p14:nvContentPartPr>
            <p14:xfrm>
              <a:off x="8871342" y="822018"/>
              <a:ext cx="671400" cy="421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586E59B-CB63-4DA4-BBCC-5C518552D32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53342" y="786018"/>
                <a:ext cx="70704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A9915B-7B48-4BD0-82FD-EE2B611840D6}"/>
                  </a:ext>
                </a:extLst>
              </p14:cNvPr>
              <p14:cNvContentPartPr/>
              <p14:nvPr/>
            </p14:nvContentPartPr>
            <p14:xfrm>
              <a:off x="9029382" y="612498"/>
              <a:ext cx="438120" cy="91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A9915B-7B48-4BD0-82FD-EE2B611840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11742" y="576498"/>
                <a:ext cx="4737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88EF181-27EE-4260-916E-F0A64CA93979}"/>
                  </a:ext>
                </a:extLst>
              </p14:cNvPr>
              <p14:cNvContentPartPr/>
              <p14:nvPr/>
            </p14:nvContentPartPr>
            <p14:xfrm>
              <a:off x="9766662" y="571098"/>
              <a:ext cx="169200" cy="467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88EF181-27EE-4260-916E-F0A64CA9397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49022" y="535098"/>
                <a:ext cx="20484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6105FC6-CD50-43AB-B7E6-4A7710BA1B3B}"/>
                  </a:ext>
                </a:extLst>
              </p14:cNvPr>
              <p14:cNvContentPartPr/>
              <p14:nvPr/>
            </p14:nvContentPartPr>
            <p14:xfrm>
              <a:off x="10022982" y="567138"/>
              <a:ext cx="312480" cy="298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6105FC6-CD50-43AB-B7E6-4A7710BA1B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05342" y="531138"/>
                <a:ext cx="3481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6A58B8C-3F2E-496E-9588-538B39D75152}"/>
                  </a:ext>
                </a:extLst>
              </p14:cNvPr>
              <p14:cNvContentPartPr/>
              <p14:nvPr/>
            </p14:nvContentPartPr>
            <p14:xfrm>
              <a:off x="10339422" y="474258"/>
              <a:ext cx="257760" cy="421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6A58B8C-3F2E-496E-9588-538B39D7515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21422" y="438618"/>
                <a:ext cx="29340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8C4BA3E-FE1D-4BC3-977F-200ABB8E0D31}"/>
                  </a:ext>
                </a:extLst>
              </p14:cNvPr>
              <p14:cNvContentPartPr/>
              <p14:nvPr/>
            </p14:nvContentPartPr>
            <p14:xfrm>
              <a:off x="539502" y="1871418"/>
              <a:ext cx="353520" cy="608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8C4BA3E-FE1D-4BC3-977F-200ABB8E0D3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1862" y="1835778"/>
                <a:ext cx="38916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741D89B-6B66-4B00-A868-1C7D3D381FAC}"/>
                  </a:ext>
                </a:extLst>
              </p14:cNvPr>
              <p14:cNvContentPartPr/>
              <p14:nvPr/>
            </p14:nvContentPartPr>
            <p14:xfrm>
              <a:off x="910302" y="1317378"/>
              <a:ext cx="485640" cy="779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741D89B-6B66-4B00-A868-1C7D3D381FA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2302" y="1281738"/>
                <a:ext cx="52128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A338784-F452-4223-B105-CED343A7C209}"/>
                  </a:ext>
                </a:extLst>
              </p14:cNvPr>
              <p14:cNvContentPartPr/>
              <p14:nvPr/>
            </p14:nvContentPartPr>
            <p14:xfrm>
              <a:off x="1072302" y="2035578"/>
              <a:ext cx="472320" cy="356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A338784-F452-4223-B105-CED343A7C20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4662" y="1999578"/>
                <a:ext cx="5079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E13F6E-D9E7-4E91-B683-554C0B482B30}"/>
                  </a:ext>
                </a:extLst>
              </p14:cNvPr>
              <p14:cNvContentPartPr/>
              <p14:nvPr/>
            </p14:nvContentPartPr>
            <p14:xfrm>
              <a:off x="1119822" y="2250138"/>
              <a:ext cx="411120" cy="257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E13F6E-D9E7-4E91-B683-554C0B482B3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02182" y="2214498"/>
                <a:ext cx="4467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6CF8BBD-817A-4901-A4F0-35E7466D4AA4}"/>
                  </a:ext>
                </a:extLst>
              </p14:cNvPr>
              <p14:cNvContentPartPr/>
              <p14:nvPr/>
            </p14:nvContentPartPr>
            <p14:xfrm>
              <a:off x="2364342" y="1746138"/>
              <a:ext cx="516600" cy="417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6CF8BBD-817A-4901-A4F0-35E7466D4AA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46342" y="1710138"/>
                <a:ext cx="5522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5E27D57-9192-4A7B-9EFB-8D03295E7005}"/>
                  </a:ext>
                </a:extLst>
              </p14:cNvPr>
              <p14:cNvContentPartPr/>
              <p14:nvPr/>
            </p14:nvContentPartPr>
            <p14:xfrm>
              <a:off x="3252822" y="1558938"/>
              <a:ext cx="626040" cy="217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5E27D57-9192-4A7B-9EFB-8D03295E700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35182" y="1523298"/>
                <a:ext cx="6616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A5A1952-BB2B-45F2-922C-AA74658C5E9A}"/>
                  </a:ext>
                </a:extLst>
              </p14:cNvPr>
              <p14:cNvContentPartPr/>
              <p14:nvPr/>
            </p14:nvContentPartPr>
            <p14:xfrm>
              <a:off x="3411222" y="1807698"/>
              <a:ext cx="769320" cy="258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A5A1952-BB2B-45F2-922C-AA74658C5E9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93222" y="1772058"/>
                <a:ext cx="8049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1E6D916-165A-4DE5-B70D-7D5DC96FA1DD}"/>
                  </a:ext>
                </a:extLst>
              </p14:cNvPr>
              <p14:cNvContentPartPr/>
              <p14:nvPr/>
            </p14:nvContentPartPr>
            <p14:xfrm>
              <a:off x="4254702" y="1576578"/>
              <a:ext cx="258120" cy="312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1E6D916-165A-4DE5-B70D-7D5DC96FA1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37062" y="1540938"/>
                <a:ext cx="2937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FE8C728-8549-48F8-B38D-922C9C44D955}"/>
                  </a:ext>
                </a:extLst>
              </p14:cNvPr>
              <p14:cNvContentPartPr/>
              <p14:nvPr/>
            </p14:nvContentPartPr>
            <p14:xfrm>
              <a:off x="2540742" y="2394138"/>
              <a:ext cx="477000" cy="824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E8C728-8549-48F8-B38D-922C9C44D95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23102" y="2358138"/>
                <a:ext cx="512640" cy="8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DE01899-E77D-4E89-8680-F34BC801C2D3}"/>
                  </a:ext>
                </a:extLst>
              </p14:cNvPr>
              <p14:cNvContentPartPr/>
              <p14:nvPr/>
            </p14:nvContentPartPr>
            <p14:xfrm>
              <a:off x="3103422" y="2382618"/>
              <a:ext cx="199080" cy="460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DE01899-E77D-4E89-8680-F34BC801C2D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85422" y="2346618"/>
                <a:ext cx="23472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3226735-C0F7-4307-B497-5BEC3EC60AE2}"/>
                  </a:ext>
                </a:extLst>
              </p14:cNvPr>
              <p14:cNvContentPartPr/>
              <p14:nvPr/>
            </p14:nvContentPartPr>
            <p14:xfrm>
              <a:off x="3479622" y="2450298"/>
              <a:ext cx="162720" cy="277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3226735-C0F7-4307-B497-5BEC3EC60AE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61982" y="2414658"/>
                <a:ext cx="1983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C0A824C-28A4-469E-B226-2F2B61C79E41}"/>
                  </a:ext>
                </a:extLst>
              </p14:cNvPr>
              <p14:cNvContentPartPr/>
              <p14:nvPr/>
            </p14:nvContentPartPr>
            <p14:xfrm>
              <a:off x="3613542" y="2294418"/>
              <a:ext cx="334800" cy="543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C0A824C-28A4-469E-B226-2F2B61C79E4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95542" y="2258418"/>
                <a:ext cx="37044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00685B3-198C-4A99-84DF-34BC7B062E0C}"/>
                  </a:ext>
                </a:extLst>
              </p14:cNvPr>
              <p14:cNvContentPartPr/>
              <p14:nvPr/>
            </p14:nvContentPartPr>
            <p14:xfrm>
              <a:off x="4140942" y="2416818"/>
              <a:ext cx="336960" cy="106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0685B3-198C-4A99-84DF-34BC7B062E0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22942" y="2380818"/>
                <a:ext cx="3726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1EE950A-FF12-472B-91B4-E462B039C18F}"/>
                  </a:ext>
                </a:extLst>
              </p14:cNvPr>
              <p14:cNvContentPartPr/>
              <p14:nvPr/>
            </p14:nvContentPartPr>
            <p14:xfrm>
              <a:off x="4211142" y="2561538"/>
              <a:ext cx="398520" cy="128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1EE950A-FF12-472B-91B4-E462B039C18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93502" y="2525898"/>
                <a:ext cx="4341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6163111-F275-42E4-AB0D-D43C10AD9BF0}"/>
                  </a:ext>
                </a:extLst>
              </p14:cNvPr>
              <p14:cNvContentPartPr/>
              <p14:nvPr/>
            </p14:nvContentPartPr>
            <p14:xfrm>
              <a:off x="4712262" y="2153658"/>
              <a:ext cx="975960" cy="389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6163111-F275-42E4-AB0D-D43C10AD9BF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694622" y="2118018"/>
                <a:ext cx="101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39EAEAF-2874-47C0-9774-47B9ABA2DEEC}"/>
                  </a:ext>
                </a:extLst>
              </p14:cNvPr>
              <p14:cNvContentPartPr/>
              <p14:nvPr/>
            </p14:nvContentPartPr>
            <p14:xfrm>
              <a:off x="5661942" y="2059338"/>
              <a:ext cx="398160" cy="259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39EAEAF-2874-47C0-9774-47B9ABA2DEE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43942" y="2023698"/>
                <a:ext cx="4338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371514D-15BD-4F81-8EFD-D7D45352EC0D}"/>
                  </a:ext>
                </a:extLst>
              </p14:cNvPr>
              <p14:cNvContentPartPr/>
              <p14:nvPr/>
            </p14:nvContentPartPr>
            <p14:xfrm>
              <a:off x="6154062" y="1819578"/>
              <a:ext cx="361800" cy="519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371514D-15BD-4F81-8EFD-D7D45352EC0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36422" y="1783578"/>
                <a:ext cx="39744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27ED57B-A691-4F74-B972-979CDA19C452}"/>
                  </a:ext>
                </a:extLst>
              </p14:cNvPr>
              <p14:cNvContentPartPr/>
              <p14:nvPr/>
            </p14:nvContentPartPr>
            <p14:xfrm>
              <a:off x="6541062" y="1977978"/>
              <a:ext cx="367920" cy="260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27ED57B-A691-4F74-B972-979CDA19C4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23062" y="1942338"/>
                <a:ext cx="4035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498809C-D45E-4152-B2BE-550B4AB33871}"/>
                  </a:ext>
                </a:extLst>
              </p14:cNvPr>
              <p14:cNvContentPartPr/>
              <p14:nvPr/>
            </p14:nvContentPartPr>
            <p14:xfrm>
              <a:off x="6584982" y="1810938"/>
              <a:ext cx="574200" cy="722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498809C-D45E-4152-B2BE-550B4AB3387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66982" y="1774938"/>
                <a:ext cx="609840" cy="7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F108B4A-FE87-4585-916C-62D73D18B24B}"/>
                  </a:ext>
                </a:extLst>
              </p14:cNvPr>
              <p14:cNvContentPartPr/>
              <p14:nvPr/>
            </p14:nvContentPartPr>
            <p14:xfrm>
              <a:off x="7675422" y="2063298"/>
              <a:ext cx="812520" cy="55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F108B4A-FE87-4585-916C-62D73D18B24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57422" y="2027658"/>
                <a:ext cx="8481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B2DB297-1E44-430A-8D70-CB9263B1BAA3}"/>
                  </a:ext>
                </a:extLst>
              </p14:cNvPr>
              <p14:cNvContentPartPr/>
              <p14:nvPr/>
            </p14:nvContentPartPr>
            <p14:xfrm>
              <a:off x="7904022" y="1951338"/>
              <a:ext cx="235440" cy="284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B2DB297-1E44-430A-8D70-CB9263B1BAA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86022" y="1915698"/>
                <a:ext cx="271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A67B5E3-C10F-474E-9C74-4329C6C5FB64}"/>
                  </a:ext>
                </a:extLst>
              </p14:cNvPr>
              <p14:cNvContentPartPr/>
              <p14:nvPr/>
            </p14:nvContentPartPr>
            <p14:xfrm>
              <a:off x="9296142" y="1547058"/>
              <a:ext cx="218160" cy="365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A67B5E3-C10F-474E-9C74-4329C6C5FB6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278142" y="1511418"/>
                <a:ext cx="2538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E9476EE-F3A2-4D6A-A4E9-206DDC71E9FA}"/>
                  </a:ext>
                </a:extLst>
              </p14:cNvPr>
              <p14:cNvContentPartPr/>
              <p14:nvPr/>
            </p14:nvContentPartPr>
            <p14:xfrm>
              <a:off x="8941182" y="1702578"/>
              <a:ext cx="1341000" cy="486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E9476EE-F3A2-4D6A-A4E9-206DDC71E9F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23542" y="1666938"/>
                <a:ext cx="137664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2D94EC3-FC99-4448-ABA2-9A3B83DAA10E}"/>
                  </a:ext>
                </a:extLst>
              </p14:cNvPr>
              <p14:cNvContentPartPr/>
              <p14:nvPr/>
            </p14:nvContentPartPr>
            <p14:xfrm>
              <a:off x="9020382" y="2515098"/>
              <a:ext cx="536040" cy="270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2D94EC3-FC99-4448-ABA2-9A3B83DAA10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002742" y="2479098"/>
                <a:ext cx="5716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CF67068-B23F-4515-B42A-0A73A26D607F}"/>
                  </a:ext>
                </a:extLst>
              </p14:cNvPr>
              <p14:cNvContentPartPr/>
              <p14:nvPr/>
            </p14:nvContentPartPr>
            <p14:xfrm>
              <a:off x="9011742" y="2275338"/>
              <a:ext cx="510840" cy="135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CF67068-B23F-4515-B42A-0A73A26D607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94102" y="2239338"/>
                <a:ext cx="5464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9390AE3-7A90-469F-9326-6A5ACDC47D94}"/>
                  </a:ext>
                </a:extLst>
              </p14:cNvPr>
              <p14:cNvContentPartPr/>
              <p14:nvPr/>
            </p14:nvContentPartPr>
            <p14:xfrm>
              <a:off x="9730302" y="2232858"/>
              <a:ext cx="259200" cy="328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9390AE3-7A90-469F-9326-6A5ACDC47D9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12302" y="2197218"/>
                <a:ext cx="2948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CD2171B-70E7-4C20-8F0E-81A6FD4C10D3}"/>
                  </a:ext>
                </a:extLst>
              </p14:cNvPr>
              <p14:cNvContentPartPr/>
              <p14:nvPr/>
            </p14:nvContentPartPr>
            <p14:xfrm>
              <a:off x="10024062" y="2276778"/>
              <a:ext cx="158040" cy="167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CD2171B-70E7-4C20-8F0E-81A6FD4C10D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006062" y="2241138"/>
                <a:ext cx="193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B0A624E-B46C-4DFA-BC9E-1AAFA9779210}"/>
                  </a:ext>
                </a:extLst>
              </p14:cNvPr>
              <p14:cNvContentPartPr/>
              <p14:nvPr/>
            </p14:nvContentPartPr>
            <p14:xfrm>
              <a:off x="10031622" y="2021898"/>
              <a:ext cx="361800" cy="414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B0A624E-B46C-4DFA-BC9E-1AAFA977921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013982" y="1985898"/>
                <a:ext cx="39744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8626806-EB14-4624-BD40-D7318905F4C0}"/>
                  </a:ext>
                </a:extLst>
              </p14:cNvPr>
              <p14:cNvContentPartPr/>
              <p14:nvPr/>
            </p14:nvContentPartPr>
            <p14:xfrm>
              <a:off x="4158582" y="3744858"/>
              <a:ext cx="717840" cy="44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8626806-EB14-4624-BD40-D7318905F4C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40582" y="3708858"/>
                <a:ext cx="7534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9B1B571-2185-441F-8E8A-3D8F992A6BD8}"/>
                  </a:ext>
                </a:extLst>
              </p14:cNvPr>
              <p14:cNvContentPartPr/>
              <p14:nvPr/>
            </p14:nvContentPartPr>
            <p14:xfrm>
              <a:off x="4298982" y="4078578"/>
              <a:ext cx="405720" cy="53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9B1B571-2185-441F-8E8A-3D8F992A6BD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281342" y="4042938"/>
                <a:ext cx="4413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EDBCBF6-41FD-4C01-8E7C-F3AC397507A7}"/>
                  </a:ext>
                </a:extLst>
              </p14:cNvPr>
              <p14:cNvContentPartPr/>
              <p14:nvPr/>
            </p14:nvContentPartPr>
            <p14:xfrm>
              <a:off x="5607942" y="3094698"/>
              <a:ext cx="543600" cy="732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EDBCBF6-41FD-4C01-8E7C-F3AC397507A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590302" y="3058698"/>
                <a:ext cx="579240" cy="80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AF23E83-E1E8-494D-AC61-83C8861945D9}"/>
                  </a:ext>
                </a:extLst>
              </p14:cNvPr>
              <p14:cNvContentPartPr/>
              <p14:nvPr/>
            </p14:nvContentPartPr>
            <p14:xfrm>
              <a:off x="5204382" y="4562778"/>
              <a:ext cx="523800" cy="503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AF23E83-E1E8-494D-AC61-83C8861945D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186742" y="4526778"/>
                <a:ext cx="55944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AC0A1C2-C0B9-4C83-B575-9FCA6B80B20E}"/>
                  </a:ext>
                </a:extLst>
              </p14:cNvPr>
              <p14:cNvContentPartPr/>
              <p14:nvPr/>
            </p14:nvContentPartPr>
            <p14:xfrm>
              <a:off x="5072982" y="4356498"/>
              <a:ext cx="478800" cy="569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AC0A1C2-C0B9-4C83-B575-9FCA6B80B20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054982" y="4320498"/>
                <a:ext cx="51444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3B76AE4-61E9-454A-AD69-51701937B77F}"/>
                  </a:ext>
                </a:extLst>
              </p14:cNvPr>
              <p14:cNvContentPartPr/>
              <p14:nvPr/>
            </p14:nvContentPartPr>
            <p14:xfrm>
              <a:off x="5538822" y="4463058"/>
              <a:ext cx="650880" cy="305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3B76AE4-61E9-454A-AD69-51701937B77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521182" y="4427058"/>
                <a:ext cx="6865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ECFFC8-5018-4C47-8071-5E36FD9A5B35}"/>
                  </a:ext>
                </a:extLst>
              </p14:cNvPr>
              <p14:cNvContentPartPr/>
              <p14:nvPr/>
            </p14:nvContentPartPr>
            <p14:xfrm>
              <a:off x="6073782" y="4049418"/>
              <a:ext cx="585360" cy="452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ECFFC8-5018-4C47-8071-5E36FD9A5B3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055782" y="4013778"/>
                <a:ext cx="6210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D4E455B-9DC0-42DE-BD64-F6A830B34F13}"/>
                  </a:ext>
                </a:extLst>
              </p14:cNvPr>
              <p14:cNvContentPartPr/>
              <p14:nvPr/>
            </p14:nvContentPartPr>
            <p14:xfrm>
              <a:off x="6681822" y="3690498"/>
              <a:ext cx="984600" cy="644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D4E455B-9DC0-42DE-BD64-F6A830B34F1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663822" y="3654498"/>
                <a:ext cx="102024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BB445A8-33DC-4C43-A0D4-70D26FA9D3FE}"/>
                  </a:ext>
                </a:extLst>
              </p14:cNvPr>
              <p14:cNvContentPartPr/>
              <p14:nvPr/>
            </p14:nvContentPartPr>
            <p14:xfrm>
              <a:off x="7349982" y="3868338"/>
              <a:ext cx="192960" cy="114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BB445A8-33DC-4C43-A0D4-70D26FA9D3F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331982" y="3832698"/>
                <a:ext cx="228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6A2E12-9BA5-4FB0-9A89-0418B66B7B14}"/>
                  </a:ext>
                </a:extLst>
              </p14:cNvPr>
              <p14:cNvContentPartPr/>
              <p14:nvPr/>
            </p14:nvContentPartPr>
            <p14:xfrm>
              <a:off x="8141622" y="3610938"/>
              <a:ext cx="697320" cy="143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6A2E12-9BA5-4FB0-9A89-0418B66B7B1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123622" y="3574938"/>
                <a:ext cx="7329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6D620AA-1479-4A4E-8635-3AA5C23AFC34}"/>
                  </a:ext>
                </a:extLst>
              </p14:cNvPr>
              <p14:cNvContentPartPr/>
              <p14:nvPr/>
            </p14:nvContentPartPr>
            <p14:xfrm>
              <a:off x="8352582" y="3490338"/>
              <a:ext cx="300600" cy="428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6D620AA-1479-4A4E-8635-3AA5C23AFC3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334582" y="3454698"/>
                <a:ext cx="33624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C8BA00C-8ACC-4E24-832E-DDB7BB894500}"/>
                  </a:ext>
                </a:extLst>
              </p14:cNvPr>
              <p14:cNvContentPartPr/>
              <p14:nvPr/>
            </p14:nvContentPartPr>
            <p14:xfrm>
              <a:off x="9108582" y="3306378"/>
              <a:ext cx="384120" cy="621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C8BA00C-8ACC-4E24-832E-DDB7BB89450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090582" y="3270738"/>
                <a:ext cx="41976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23E2D90-0761-48A1-93F5-730BC03FFF55}"/>
                  </a:ext>
                </a:extLst>
              </p14:cNvPr>
              <p14:cNvContentPartPr/>
              <p14:nvPr/>
            </p14:nvContentPartPr>
            <p14:xfrm>
              <a:off x="9301902" y="3368658"/>
              <a:ext cx="423360" cy="313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23E2D90-0761-48A1-93F5-730BC03FFF5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283902" y="3333018"/>
                <a:ext cx="45900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45EDF9C-2E66-4A1D-856E-EC9638C3B712}"/>
                  </a:ext>
                </a:extLst>
              </p14:cNvPr>
              <p14:cNvContentPartPr/>
              <p14:nvPr/>
            </p14:nvContentPartPr>
            <p14:xfrm>
              <a:off x="9669822" y="3167418"/>
              <a:ext cx="695520" cy="474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45EDF9C-2E66-4A1D-856E-EC9638C3B71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51822" y="3131418"/>
                <a:ext cx="73116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65F8608-DFEB-4852-8BB4-4177964276DF}"/>
                  </a:ext>
                </a:extLst>
              </p14:cNvPr>
              <p14:cNvContentPartPr/>
              <p14:nvPr/>
            </p14:nvContentPartPr>
            <p14:xfrm>
              <a:off x="10507542" y="2501418"/>
              <a:ext cx="1330920" cy="804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65F8608-DFEB-4852-8BB4-4177964276D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489902" y="2465778"/>
                <a:ext cx="136656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AD46F0E-6126-4DC3-B3EE-397DA6ECC440}"/>
                  </a:ext>
                </a:extLst>
              </p14:cNvPr>
              <p14:cNvContentPartPr/>
              <p14:nvPr/>
            </p14:nvContentPartPr>
            <p14:xfrm>
              <a:off x="11315382" y="2617698"/>
              <a:ext cx="353520" cy="283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AD46F0E-6126-4DC3-B3EE-397DA6ECC44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297382" y="2581698"/>
                <a:ext cx="3891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6EBD20E-F7A9-457D-960C-18275D1F2D0F}"/>
                  </a:ext>
                </a:extLst>
              </p14:cNvPr>
              <p14:cNvContentPartPr/>
              <p14:nvPr/>
            </p14:nvContentPartPr>
            <p14:xfrm>
              <a:off x="1000662" y="5384298"/>
              <a:ext cx="618480" cy="9597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6EBD20E-F7A9-457D-960C-18275D1F2D0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83022" y="5348298"/>
                <a:ext cx="654120" cy="10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63F2037-20A1-4E79-BC5C-3C647E12DCD1}"/>
                  </a:ext>
                </a:extLst>
              </p14:cNvPr>
              <p14:cNvContentPartPr/>
              <p14:nvPr/>
            </p14:nvContentPartPr>
            <p14:xfrm>
              <a:off x="1608702" y="4899738"/>
              <a:ext cx="1111680" cy="1681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63F2037-20A1-4E79-BC5C-3C647E12DCD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590702" y="4864098"/>
                <a:ext cx="1147320" cy="17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C9FA2BE-690C-43B4-B5A1-B795DFCD4634}"/>
                  </a:ext>
                </a:extLst>
              </p14:cNvPr>
              <p14:cNvContentPartPr/>
              <p14:nvPr/>
            </p14:nvContentPartPr>
            <p14:xfrm>
              <a:off x="2523102" y="4940778"/>
              <a:ext cx="367920" cy="347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C9FA2BE-690C-43B4-B5A1-B795DFCD463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505462" y="4905138"/>
                <a:ext cx="4035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163DA20-CF60-479F-9FA0-CDA43A7266B4}"/>
                  </a:ext>
                </a:extLst>
              </p14:cNvPr>
              <p14:cNvContentPartPr/>
              <p14:nvPr/>
            </p14:nvContentPartPr>
            <p14:xfrm>
              <a:off x="2364702" y="4991538"/>
              <a:ext cx="409320" cy="309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163DA20-CF60-479F-9FA0-CDA43A7266B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346702" y="4955898"/>
                <a:ext cx="4449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7E6A1DB-4235-4A87-99DD-1F2BD17496EC}"/>
                  </a:ext>
                </a:extLst>
              </p14:cNvPr>
              <p14:cNvContentPartPr/>
              <p14:nvPr/>
            </p14:nvContentPartPr>
            <p14:xfrm>
              <a:off x="2635062" y="4756098"/>
              <a:ext cx="1396800" cy="4251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7E6A1DB-4235-4A87-99DD-1F2BD17496E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617422" y="4720098"/>
                <a:ext cx="1432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F61E426-8734-485A-8157-1E917F58385C}"/>
                  </a:ext>
                </a:extLst>
              </p14:cNvPr>
              <p14:cNvContentPartPr/>
              <p14:nvPr/>
            </p14:nvContentPartPr>
            <p14:xfrm>
              <a:off x="3296382" y="5721258"/>
              <a:ext cx="559440" cy="5112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F61E426-8734-485A-8157-1E917F58385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278742" y="5685618"/>
                <a:ext cx="59508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753A162-17AF-48B2-BACB-5D7F0F52C9F0}"/>
                  </a:ext>
                </a:extLst>
              </p14:cNvPr>
              <p14:cNvContentPartPr/>
              <p14:nvPr/>
            </p14:nvContentPartPr>
            <p14:xfrm>
              <a:off x="3191262" y="5793978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753A162-17AF-48B2-BACB-5D7F0F52C9F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173622" y="57579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D2857FD-2FC4-45FF-A815-21009A3C513B}"/>
                  </a:ext>
                </a:extLst>
              </p14:cNvPr>
              <p14:cNvContentPartPr/>
              <p14:nvPr/>
            </p14:nvContentPartPr>
            <p14:xfrm>
              <a:off x="4078302" y="6031218"/>
              <a:ext cx="753480" cy="675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D2857FD-2FC4-45FF-A815-21009A3C513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060662" y="5995218"/>
                <a:ext cx="78912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79E64B4-5750-430F-A7E5-AF8DB80985F2}"/>
                  </a:ext>
                </a:extLst>
              </p14:cNvPr>
              <p14:cNvContentPartPr/>
              <p14:nvPr/>
            </p14:nvContentPartPr>
            <p14:xfrm>
              <a:off x="4796502" y="6075138"/>
              <a:ext cx="602280" cy="402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79E64B4-5750-430F-A7E5-AF8DB80985F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778862" y="6039138"/>
                <a:ext cx="63792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C2581B0-F1C0-42E9-B8FA-C21164F92CAB}"/>
                  </a:ext>
                </a:extLst>
              </p14:cNvPr>
              <p14:cNvContentPartPr/>
              <p14:nvPr/>
            </p14:nvContentPartPr>
            <p14:xfrm>
              <a:off x="5287902" y="6011058"/>
              <a:ext cx="595080" cy="2260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C2581B0-F1C0-42E9-B8FA-C21164F92CA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270262" y="5975058"/>
                <a:ext cx="6307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70DC6AD-BC0D-43CF-BD04-0D06E01CA742}"/>
                  </a:ext>
                </a:extLst>
              </p14:cNvPr>
              <p14:cNvContentPartPr/>
              <p14:nvPr/>
            </p14:nvContentPartPr>
            <p14:xfrm>
              <a:off x="5952822" y="5642778"/>
              <a:ext cx="271800" cy="441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70DC6AD-BC0D-43CF-BD04-0D06E01CA74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935182" y="5606778"/>
                <a:ext cx="30744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03C4EB0-C273-4489-B32C-42A238FB411D}"/>
                  </a:ext>
                </a:extLst>
              </p14:cNvPr>
              <p14:cNvContentPartPr/>
              <p14:nvPr/>
            </p14:nvContentPartPr>
            <p14:xfrm>
              <a:off x="6141822" y="5157138"/>
              <a:ext cx="791640" cy="8218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03C4EB0-C273-4489-B32C-42A238FB411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124182" y="5121498"/>
                <a:ext cx="827280" cy="89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42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F21E97-BE06-4593-98AC-16A3D22A10A7}"/>
                  </a:ext>
                </a:extLst>
              </p14:cNvPr>
              <p14:cNvContentPartPr/>
              <p14:nvPr/>
            </p14:nvContentPartPr>
            <p14:xfrm>
              <a:off x="1406382" y="2487738"/>
              <a:ext cx="800280" cy="74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F21E97-BE06-4593-98AC-16A3D22A10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8382" y="2452098"/>
                <a:ext cx="83592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06603F-305C-44F5-8292-E8EF2469A78B}"/>
                  </a:ext>
                </a:extLst>
              </p14:cNvPr>
              <p14:cNvContentPartPr/>
              <p14:nvPr/>
            </p14:nvContentPartPr>
            <p14:xfrm>
              <a:off x="1335822" y="2177058"/>
              <a:ext cx="566640" cy="54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06603F-305C-44F5-8292-E8EF2469A7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8182" y="2141418"/>
                <a:ext cx="60228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C7AE10-6D3B-43D4-B8F0-D8E13D59ADE1}"/>
                  </a:ext>
                </a:extLst>
              </p14:cNvPr>
              <p14:cNvContentPartPr/>
              <p14:nvPr/>
            </p14:nvContentPartPr>
            <p14:xfrm>
              <a:off x="2136462" y="2131698"/>
              <a:ext cx="1244160" cy="759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C7AE10-6D3B-43D4-B8F0-D8E13D59AD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8462" y="2095698"/>
                <a:ext cx="127980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22C362-1901-469F-A6B8-708CC1E5E71F}"/>
                  </a:ext>
                </a:extLst>
              </p14:cNvPr>
              <p14:cNvContentPartPr/>
              <p14:nvPr/>
            </p14:nvContentPartPr>
            <p14:xfrm>
              <a:off x="3235182" y="2065818"/>
              <a:ext cx="185400" cy="12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22C362-1901-469F-A6B8-708CC1E5E7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17542" y="2029818"/>
                <a:ext cx="2210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0468AD-C0FA-459F-86A2-F6ECFFAD9BB2}"/>
                  </a:ext>
                </a:extLst>
              </p14:cNvPr>
              <p14:cNvContentPartPr/>
              <p14:nvPr/>
            </p14:nvContentPartPr>
            <p14:xfrm>
              <a:off x="3050502" y="196897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0468AD-C0FA-459F-86A2-F6ECFFAD9B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32862" y="19333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A538D3-C661-4D9E-84B6-B535722C8EEF}"/>
                  </a:ext>
                </a:extLst>
              </p14:cNvPr>
              <p14:cNvContentPartPr/>
              <p14:nvPr/>
            </p14:nvContentPartPr>
            <p14:xfrm>
              <a:off x="3460542" y="1605018"/>
              <a:ext cx="534960" cy="408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A538D3-C661-4D9E-84B6-B535722C8E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42542" y="1569378"/>
                <a:ext cx="57060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7AC440-A9B5-4620-B17D-4FFD8FBEBBA7}"/>
                  </a:ext>
                </a:extLst>
              </p14:cNvPr>
              <p14:cNvContentPartPr/>
              <p14:nvPr/>
            </p14:nvContentPartPr>
            <p14:xfrm>
              <a:off x="3878142" y="1115058"/>
              <a:ext cx="615960" cy="647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7AC440-A9B5-4620-B17D-4FFD8FBEBB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60502" y="1079418"/>
                <a:ext cx="65160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BD1CAF-85DD-4265-B2D0-EEF229DAADBE}"/>
                  </a:ext>
                </a:extLst>
              </p14:cNvPr>
              <p14:cNvContentPartPr/>
              <p14:nvPr/>
            </p14:nvContentPartPr>
            <p14:xfrm>
              <a:off x="4325622" y="1203978"/>
              <a:ext cx="360360" cy="84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BD1CAF-85DD-4265-B2D0-EEF229DAAD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07622" y="1168338"/>
                <a:ext cx="3960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8EC8AA-D2C3-47ED-92CB-5164036B1F6C}"/>
                  </a:ext>
                </a:extLst>
              </p14:cNvPr>
              <p14:cNvContentPartPr/>
              <p14:nvPr/>
            </p14:nvContentPartPr>
            <p14:xfrm>
              <a:off x="4263702" y="1095258"/>
              <a:ext cx="360" cy="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8EC8AA-D2C3-47ED-92CB-5164036B1F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46062" y="105925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ADE3BC-8351-4D93-ACB2-A7FB961E073A}"/>
                  </a:ext>
                </a:extLst>
              </p14:cNvPr>
              <p14:cNvContentPartPr/>
              <p14:nvPr/>
            </p14:nvContentPartPr>
            <p14:xfrm>
              <a:off x="4853742" y="791058"/>
              <a:ext cx="309240" cy="188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ADE3BC-8351-4D93-ACB2-A7FB961E07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35742" y="755058"/>
                <a:ext cx="3448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C7BCF2-0368-482C-8D62-01C569236BB0}"/>
                  </a:ext>
                </a:extLst>
              </p14:cNvPr>
              <p14:cNvContentPartPr/>
              <p14:nvPr/>
            </p14:nvContentPartPr>
            <p14:xfrm>
              <a:off x="4104222" y="1989498"/>
              <a:ext cx="669600" cy="902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C7BCF2-0368-482C-8D62-01C569236BB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86222" y="1953498"/>
                <a:ext cx="705240" cy="9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218AAB9-F330-4874-A83C-F7A447DB4FE1}"/>
                  </a:ext>
                </a:extLst>
              </p14:cNvPr>
              <p14:cNvContentPartPr/>
              <p14:nvPr/>
            </p14:nvContentPartPr>
            <p14:xfrm>
              <a:off x="2635782" y="4065978"/>
              <a:ext cx="1095840" cy="717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218AAB9-F330-4874-A83C-F7A447DB4F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17782" y="4030338"/>
                <a:ext cx="113148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A4E99B2-D844-4CBD-A050-1B70D31A0677}"/>
                  </a:ext>
                </a:extLst>
              </p14:cNvPr>
              <p14:cNvContentPartPr/>
              <p14:nvPr/>
            </p14:nvContentPartPr>
            <p14:xfrm>
              <a:off x="3629742" y="3236538"/>
              <a:ext cx="1187640" cy="820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A4E99B2-D844-4CBD-A050-1B70D31A067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2102" y="3200898"/>
                <a:ext cx="1223280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7CDFE41-9AA0-4E66-B8A3-FA5088A6387C}"/>
                  </a:ext>
                </a:extLst>
              </p14:cNvPr>
              <p14:cNvContentPartPr/>
              <p14:nvPr/>
            </p14:nvContentPartPr>
            <p14:xfrm>
              <a:off x="4782462" y="3196578"/>
              <a:ext cx="76680" cy="83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7CDFE41-9AA0-4E66-B8A3-FA5088A6387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64822" y="3160938"/>
                <a:ext cx="1123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26085C-83E0-4A7B-B4DD-1A158A2C63F5}"/>
                  </a:ext>
                </a:extLst>
              </p14:cNvPr>
              <p14:cNvContentPartPr/>
              <p14:nvPr/>
            </p14:nvContentPartPr>
            <p14:xfrm>
              <a:off x="5077302" y="2188938"/>
              <a:ext cx="745920" cy="881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26085C-83E0-4A7B-B4DD-1A158A2C63F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59662" y="2152938"/>
                <a:ext cx="781560" cy="9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3B29752-593C-43B0-9C98-AF65F7B6ABF3}"/>
                  </a:ext>
                </a:extLst>
              </p14:cNvPr>
              <p14:cNvContentPartPr/>
              <p14:nvPr/>
            </p14:nvContentPartPr>
            <p14:xfrm>
              <a:off x="5565102" y="1959258"/>
              <a:ext cx="1287720" cy="701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3B29752-593C-43B0-9C98-AF65F7B6AB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47102" y="1923258"/>
                <a:ext cx="132336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72324E-B2EA-4603-AA27-5AEB2766D6A6}"/>
                  </a:ext>
                </a:extLst>
              </p14:cNvPr>
              <p14:cNvContentPartPr/>
              <p14:nvPr/>
            </p14:nvContentPartPr>
            <p14:xfrm>
              <a:off x="6716742" y="1767018"/>
              <a:ext cx="302040" cy="187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72324E-B2EA-4603-AA27-5AEB2766D6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99102" y="1731018"/>
                <a:ext cx="3376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6081C3F-B0E4-4066-964C-AA5BEC0B5719}"/>
                  </a:ext>
                </a:extLst>
              </p14:cNvPr>
              <p14:cNvContentPartPr/>
              <p14:nvPr/>
            </p14:nvContentPartPr>
            <p14:xfrm>
              <a:off x="6453222" y="1608618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6081C3F-B0E4-4066-964C-AA5BEC0B57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5582" y="15726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76E1E43-9826-4CA5-ADBA-B6FEE8166ABF}"/>
                  </a:ext>
                </a:extLst>
              </p14:cNvPr>
              <p14:cNvContentPartPr/>
              <p14:nvPr/>
            </p14:nvContentPartPr>
            <p14:xfrm>
              <a:off x="6991422" y="1376778"/>
              <a:ext cx="394920" cy="386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76E1E43-9826-4CA5-ADBA-B6FEE8166AB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973782" y="1341138"/>
                <a:ext cx="43056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6031F93-A12A-4A6B-962F-FFD259B9236A}"/>
                  </a:ext>
                </a:extLst>
              </p14:cNvPr>
              <p14:cNvContentPartPr/>
              <p14:nvPr/>
            </p14:nvContentPartPr>
            <p14:xfrm>
              <a:off x="7177542" y="845418"/>
              <a:ext cx="563040" cy="589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6031F93-A12A-4A6B-962F-FFD259B9236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159542" y="809778"/>
                <a:ext cx="59868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76084F0-7E5F-4BCA-AC3A-01BB209D38C1}"/>
                  </a:ext>
                </a:extLst>
              </p14:cNvPr>
              <p14:cNvContentPartPr/>
              <p14:nvPr/>
            </p14:nvContentPartPr>
            <p14:xfrm>
              <a:off x="7754262" y="852618"/>
              <a:ext cx="189360" cy="175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76084F0-7E5F-4BCA-AC3A-01BB209D38C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36622" y="816618"/>
                <a:ext cx="2250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6496284-C2D5-40D1-8A66-65C35098D353}"/>
                  </a:ext>
                </a:extLst>
              </p14:cNvPr>
              <p14:cNvContentPartPr/>
              <p14:nvPr/>
            </p14:nvContentPartPr>
            <p14:xfrm>
              <a:off x="7429182" y="650298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6496284-C2D5-40D1-8A66-65C35098D3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11182" y="6146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178E17-F640-4278-B40D-2EEA6C3C45BE}"/>
                  </a:ext>
                </a:extLst>
              </p14:cNvPr>
              <p14:cNvContentPartPr/>
              <p14:nvPr/>
            </p14:nvContentPartPr>
            <p14:xfrm>
              <a:off x="7920942" y="544818"/>
              <a:ext cx="484560" cy="275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178E17-F640-4278-B40D-2EEA6C3C45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02942" y="508818"/>
                <a:ext cx="5202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B9F424-CD5F-469B-94A9-3275C9388FB8}"/>
                  </a:ext>
                </a:extLst>
              </p14:cNvPr>
              <p14:cNvContentPartPr/>
              <p14:nvPr/>
            </p14:nvContentPartPr>
            <p14:xfrm>
              <a:off x="5477622" y="3383418"/>
              <a:ext cx="1122480" cy="1367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B9F424-CD5F-469B-94A9-3275C9388FB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59622" y="3347418"/>
                <a:ext cx="1158120" cy="14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DC73425-CB71-4B7B-A807-5F09B3BCABA9}"/>
                  </a:ext>
                </a:extLst>
              </p14:cNvPr>
              <p14:cNvContentPartPr/>
              <p14:nvPr/>
            </p14:nvContentPartPr>
            <p14:xfrm>
              <a:off x="6725742" y="3762858"/>
              <a:ext cx="369000" cy="352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DC73425-CB71-4B7B-A807-5F09B3BCABA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08102" y="3726858"/>
                <a:ext cx="40464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03AC158-681D-4DDD-A034-5234BB2D08AA}"/>
                  </a:ext>
                </a:extLst>
              </p14:cNvPr>
              <p14:cNvContentPartPr/>
              <p14:nvPr/>
            </p14:nvContentPartPr>
            <p14:xfrm>
              <a:off x="6602622" y="3075978"/>
              <a:ext cx="1677600" cy="1165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03AC158-681D-4DDD-A034-5234BB2D08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84622" y="3039978"/>
                <a:ext cx="1713240" cy="12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FBD8D2E-563E-4BD5-9166-B2BDA2FAF75B}"/>
                  </a:ext>
                </a:extLst>
              </p14:cNvPr>
              <p14:cNvContentPartPr/>
              <p14:nvPr/>
            </p14:nvContentPartPr>
            <p14:xfrm>
              <a:off x="8033982" y="1947738"/>
              <a:ext cx="1505520" cy="1282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FBD8D2E-563E-4BD5-9166-B2BDA2FAF75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16342" y="1912098"/>
                <a:ext cx="154116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E7CE481-EB46-4E43-821F-49ECBC62BDFA}"/>
                  </a:ext>
                </a:extLst>
              </p14:cNvPr>
              <p14:cNvContentPartPr/>
              <p14:nvPr/>
            </p14:nvContentPartPr>
            <p14:xfrm>
              <a:off x="5644302" y="2574858"/>
              <a:ext cx="3891600" cy="3746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E7CE481-EB46-4E43-821F-49ECBC62BDF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26302" y="2539218"/>
                <a:ext cx="3927240" cy="38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72AD7AA-B9A7-46EF-9207-BC6CBD8A1441}"/>
                  </a:ext>
                </a:extLst>
              </p14:cNvPr>
              <p14:cNvContentPartPr/>
              <p14:nvPr/>
            </p14:nvContentPartPr>
            <p14:xfrm>
              <a:off x="720582" y="709698"/>
              <a:ext cx="2354040" cy="1866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72AD7AA-B9A7-46EF-9207-BC6CBD8A144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2942" y="673698"/>
                <a:ext cx="2389680" cy="19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63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62</Words>
  <Application>Microsoft Office PowerPoint</Application>
  <PresentationFormat>Widescreen</PresentationFormat>
  <Paragraphs>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Lecture No 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 04</dc:title>
  <dc:creator>Wazir laghari</dc:creator>
  <cp:lastModifiedBy>Wazir laghari</cp:lastModifiedBy>
  <cp:revision>9</cp:revision>
  <dcterms:created xsi:type="dcterms:W3CDTF">2021-01-19T13:39:24Z</dcterms:created>
  <dcterms:modified xsi:type="dcterms:W3CDTF">2021-01-24T11:46:52Z</dcterms:modified>
</cp:coreProperties>
</file>