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5:30.8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55 203,'-1'-8,"0"1,-1-1,0 1,0-1,0 1,-7-13,-6-20,9 17,-8-42,14 65,0-1,0 1,0 0,0 0,0-1,0 1,-1 0,1 0,0-1,0 1,0 0,0-1,0 1,0 0,0 0,0-1,1 1,-1 0,0 0,0-1,0 1,0 0,0 0,0-1,0 1,1 0,-1 0,0 0,0-1,0 1,0 0,1 0,-1 0,0-1,0 1,1 0,-1 0,0 0,0 0,1 0,9 9,10 24,-18-30,261 486,204 534,-228-512,-231-496,1 0,1 0,0-1,1-1,24 24,-30-33,-1 0,1-1,0 0,0 0,0 0,0 0,0-1,1 0,-1 0,1-1,-1 1,1-1,0 0,0-1,-1 1,1-1,0-1,0 1,-1-1,1 0,10-2,33-16,-1-2,-1-2,0-1,43-33,-28 19,764-477,-802 500,-16 8,2 1,-1 0,1 0,-1 1,1 0,1 1,-1 0,14-2,-8 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5:37.5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1965 1,'-3'0,"0"0,0 1,0-1,1 1,-1 0,0 0,0 0,1 0,-1 0,0 1,1-1,-1 1,1 0,0 0,-1 0,1 0,0 0,0 0,1 0,-1 1,0-1,1 0,-1 1,1 0,0-1,-1 4,-4 9,2-1,0 1,-3 27,6-40,-11 126,6 237,7-342,-1-17,13 238,-9-214,0 0,3 0,0 0,2-1,24 56,-29-77,0 0,1 0,0 0,0-1,0 0,1 0,0 0,1 0,0-1,0 0,0-1,0 0,1 0,0 0,0-1,0 0,0-1,1 0,0 0,-1 0,1-1,0-1,0 0,0 0,1 0,15-2,-23 1,-1-1,1 1,-1 0,1 0,-1 0,1-1,-1 1,1-1,-1 1,0-1,1 0,-1 0,0 1,1-1,-1 0,2-2,-3 3,0-1,0 1,0-1,0 0,0 1,0-1,0 1,0-1,0 1,0-1,0 0,0 1,0-1,0 1,0-1,-1 0,1 1,0-1,0 1,-1-1,1 1,0-1,-1 1,1-1,0 1,-1 0,0-1,-44-31,43 30,-124-69,-3 4,-3 7,-2 5,-3 6,-1 7,-3 5,-1 6,-1 7,-206-9,340 33,-480 1,453 4,14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24.1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909 1,'-60'10,"11"-1,-200 28,146-18,-125 5,56-23,170-1,0 1,-1-1,1 0,0 1,0-1,0 1,0 0,0 0,0 0,0 0,0 0,1 0,-1 0,0 1,1-1,-1 0,0 1,1 0,0-1,-1 1,1 0,0 0,0 0,0-1,0 1,0 0,1 1,-1-1,1 0,-1 0,1 0,0 0,-1 0,1 0,0 1,0-1,1 2,0 12,1-1,0 0,1 1,5 14,-6-22,215 1039,-176-728,10 51,-43-320,-3-18,1-1,20 59,-17-71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0:01.3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833 225,'0'-18,"-1"-1,0 1,-2-1,0 1,-1 0,-9-26,12 40,0 0,-1 0,0 0,0 0,0 1,0-1,0 1,-1-1,0 1,1 0,-1 0,0 0,-1 0,1 1,0-1,-1 1,0 0,1 0,-1 0,0 1,0-1,0 1,0 0,0 0,0 0,0 1,0-1,-1 1,1 0,0 0,0 0,0 1,-1 0,-5 1,-5 3,-1 0,1 1,0 1,0 1,-24 16,-68 57,63-46,-10 7,1 2,2 3,2 2,2 2,3 2,-45 70,84-115,0 0,1 1,0-1,0 1,1 0,-4 19,7-27,-1 1,1 0,0 0,0 0,0 0,0 0,0 0,1 0,-1 0,1 0,-1-1,1 1,0 0,-1 0,1-1,0 1,0 0,0-1,0 1,1-1,-1 1,0-1,1 1,-1-1,1 0,-1 0,1 0,0 0,-1 0,1 0,0 0,0-1,-1 1,1-1,0 1,0-1,0 0,0 1,3-1,22 2,1 0,-1-2,1-1,34-6,110-28,-123 24,-4 1,0-2,-1-1,0-3,-1-1,47-28,-82 40,0-1,0 0,-1 0,1-1,-2 0,1 0,-1-1,0 0,-1 0,1 0,-2-1,1 0,-1 0,-1 0,1 0,-1-1,-1 1,0-1,-1 1,1-1,-2 0,1 0,-2 0,1 1,-1-1,-1 0,-2-9,-42-110,37 107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0:03.4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1026 1,'-4'5,"0"0,1 1,0-1,0 1,1 0,0 0,0 0,-2 10,-7 18,-23 42,-3-2,-80 119,94-161,-1-1,-2-1,-1-1,-1-1,-1-2,-2 0,-61 38,80-58,0-1,0-1,-1 1,1-2,-1 0,0 0,0-1,0-1,0 0,0-1,0 0,0-1,0-1,0 0,0 0,0-1,-22-10,15 6,0-2,0 0,2-1,-1-2,1 1,1-2,0 0,1-1,0-1,-16-20,26 27,-1-2,1 1,1 0,0-1,0 0,1 0,0-1,1 1,0-1,1 0,0 0,-1-19,3 26,0 0,0 0,1 0,-1 0,1-1,0 1,0 0,0 0,1 0,0 1,-1-1,1 0,0 0,1 1,-1 0,1-1,0 1,-1 0,1 0,0 0,1 1,-1-1,0 1,1 0,0-1,-1 2,1-1,0 0,0 1,0 0,0 0,0 0,0 0,0 1,7-1,23-1,0 1,0 2,0 1,-1 1,1 2,33 10,-3 4,0 3,60 30,230 106,-223-86,-85-44,50 22,-94-49,1 0,-1 0,1 0,-1 0,1 0,0 0,-1 0,1-1,0 0,-1 1,1-1,0 0,0 0,-1 0,1-1,0 1,-1-1,1 0,0 1,-1-1,1 0,-1 0,1-1,-1 1,0 0,4-3,-3 0,-1 0,1 0,0 0,-1 0,0 0,0 0,0-1,0 1,-1-1,0 1,0-1,0 0,-1 1,1-9,1-14,-2 1,0-1,-2 1,-1 0,-1-1,-1 1,-1 1,-2-1,0 1,-2 0,0 1,-2 0,-1 1,-1 1,0-1,-34-37,43 56,-1 1,1-1,-1 1,1 0,-1 0,0 1,0 0,0 0,0 0,-1 0,1 1,0 0,-1 1,1 0,-1 0,-11 1,-3-1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20.8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37,'-3'-1,"1"0,-1 0,1 0,-1-1,1 1,-1 0,1-1,0 0,0 0,-3-2,-17-12,20 16,-1-1,1 0,-1 1,1 0,-1-1,1 1,-1 0,0 0,1 0,-1 1,1-1,-1 1,1-1,-1 1,1 0,-1 0,1 0,0 0,-1 0,1 1,0-1,0 1,0-1,0 1,0 0,0 0,1 0,-1 0,0 0,1 0,0 0,-2 4,-4 7,0 1,1 1,1-1,-5 18,7-22,-14 51,-13 79,26-117,2 1,0-1,2 1,0-1,2 1,7 38,-7-53,1-1,0 0,0 0,1 0,-1 0,2-1,-1 1,1-1,0 0,1-1,0 1,0-1,0 0,1-1,-1 1,2-1,-1-1,0 1,1-1,0-1,0 1,0-1,0-1,12 3,17 2,0-2,1-1,-1-2,50-4,-47 1,19 1,-15 1,61-7,-93 4,1 0,-1 0,0-2,0 1,-1-1,1-1,-1 0,0-1,17-11,-23 12,0-1,0 1,0-1,-1 0,0 0,0 0,-1 0,1-1,-1 1,-1-1,1 0,-1 0,-1 0,1 0,-1 0,0-1,-1 1,0 0,-1-13,1 6,-2-1,0 1,0 0,-1 0,-1 0,-1 0,0 1,0 0,-9-15,-3 2,-2 0,0 2,-1 0,-2 2,-36-31,39 38,0 0,-2 2,1 0,-2 1,0 1,0 1,-39-11,40 16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42.8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225 36,'-10'1,"0"0,1 1,-1 0,0 0,1 1,0 1,-1 0,1 0,1 0,-1 1,1 1,-1-1,2 1,-1 1,1-1,-10 12,10-11,1 1,0-1,0 1,1 0,0 1,0-1,1 1,0 0,0 0,1 0,0 0,1 1,0-1,1 1,0 0,0 16,2-23,-1 1,1-1,1 1,-1-1,0 1,1-1,0 0,0 0,0 0,0 0,0 0,0 0,1 0,0-1,-1 1,1-1,0 0,0 0,0 0,0 0,1 0,-1-1,0 0,1 1,-1-1,1 0,0-1,6 2,13 1,-1-1,1-1,34-2,-35 0,-7 1,-4 0,-1 0,0-1,1 0,-1-1,19-4,-26 4,0 1,0-1,0 1,0-1,-1 0,1 0,0 0,-1-1,0 1,1 0,-1-1,0 0,0 1,-1-1,1 0,0 0,-1 0,0 0,0 0,0-1,0 1,1-5,-1 0,0 1,0-1,-1 1,0-1,-1 0,1 1,-1-1,-1 1,0 0,0-1,0 1,-1 0,0 0,0 0,0 0,-1 1,0-1,-1 1,0 0,-5-5,-11-11,-2 2,0 0,-43-27,50 36,4 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06.8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1 247,'13'-10,"2"1,0 0,0 1,0 1,1 0,0 1,30-7,-12 2,119-32,169-25,-189 42,-69 14,83-5,-119 16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07.6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0 119,'11'-1,"1"0,-1-1,20-6,29-4,32 4,98-23,30-4,-85 18,-102 13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08.9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39,'-4'-4,"0"0,-1 0,1 0,-1 1,0 0,0 0,0 0,0 1,-12-5,16 7,-1-1,0 1,1 0,-1 0,0-1,0 1,0 0,1 1,-1-1,0 0,0 0,1 1,-1-1,0 1,0-1,1 1,-1 0,1 0,-1 0,1 0,-1 0,1 0,-1 0,1 0,0 0,0 1,0-1,-1 0,1 1,0-1,1 1,-1 0,0-1,0 1,1 0,-1 2,-3 9,2 1,-1 0,2 0,0 0,1 0,0 0,1 0,0-1,1 1,1 0,0 0,1-1,11 24,8 17,58 95,-80-147,205 289,-34-55,-144-192,-2 1,-3 2,31 82,74 339,-123-446,-2-1,0 1,-1-1,-1 33,-1-48,-1 1,0 0,-1-1,1 1,-1-1,-1 0,1 1,-1-1,0 0,0 0,-1-1,0 1,0-1,0 0,0 0,-1 0,0 0,-7 5,-98 68,-133 71,224-140,4-3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10.0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365 0,'-5'2,"1"-1,-1 1,1 0,0 0,0 0,0 0,0 1,0-1,0 1,1 0,-1 1,-4 4,-6 5,-20 16,1 1,2 1,-46 61,60-68,1 1,1 0,1 1,1 0,2 1,-14 47,23-68,1 0,-1 1,1-1,0 0,1 0,0 0,0 1,0-1,0 0,1 0,0 0,1 0,-1 0,5 10,-4-13,1 1,-1 0,1 0,1-1,-1 0,0 1,1-1,-1-1,1 1,0 0,0-1,0 0,0 0,0 0,1 0,-1-1,1 0,-1 1,1-2,5 2,288 18,-222-18,-56-1,-7 0,1 0,-1-1,0-1,0 0,17-4,-27 5,0-1,0 0,-1 0,1-1,0 1,-1 0,1-1,-1 0,1 1,-1-1,0 0,0 0,0 0,0-1,0 1,0 0,-1-1,1 1,-1-1,0 1,1-1,-1 0,0 0,-1 0,1 1,0-1,-1 0,0 0,0-4,1 0,0-1,-1 1,0-1,0 0,-1 1,0-1,0 1,-1-1,1 1,-2-1,1 1,-1 0,-1 0,1 1,-1-1,0 0,0 1,-1 0,0 0,0 1,-1-1,1 1,-1 0,0 1,-10-7,0 0,-98-70,102 70,-1 0,1 0,1-1,0-1,1 0,-11-18,12 14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12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1076 22,'0'7,"-1"0,0 0,-1 0,0 0,0 0,0-1,-1 1,0-1,-6 11,-42 56,34-51,-71 101,-89 117,128-179,-101 95,31-58,102-86,-1-1,0 0,-1-1,0-1,-26 8,36-15,0 0,-1 0,0-1,1 0,-1-1,1 0,-1 0,0-1,1-1,-1 1,1-2,-10-2,12 2,1 1,-1-1,1 0,-1 0,1-1,0 0,1 0,-1-1,1 1,0-1,0 0,0-1,1 1,-1-1,1 0,-5-11,2 1,2 1,0-2,0 1,2 0,0-1,1 0,-1-31,4 36,-1 0,2 1,-1-1,2 0,-1 1,2 0,0-1,0 1,1 0,0 1,0 0,9-12,-11 19,0 0,0 1,0-1,1 0,-1 1,1 0,-1 0,1 0,0 0,0 1,0-1,0 1,0 0,0 0,0 1,0-1,1 1,3 0,13 0,0 1,28 4,-38-3,75 15,0 3,130 50,-4-1,-135-43,-56-17,1-1,0-2,0 0,0-1,25 2,-37-8,0 0,0-1,0 0,0-1,-1 0,1-1,-1 0,0 0,0-1,-1 0,12-8,46-22,-53 30,-1 0,1 0,-1-1,-1-1,1 0,-1 0,0-1,-1-1,1 0,-2 0,1-1,-2 0,1-1,-1 1,-1-2,0 1,0-1,-2 0,1 0,-1-1,-1 0,3-15,2-16,15-83,-22 111,-1 0,-1-1,0 1,-1 0,-4-26,4 38,0 0,0 0,0 0,-1 0,0 0,1 1,-1-1,-1 1,1-1,0 1,-1 0,0 0,0 0,0 0,0 0,0 0,0 1,-1 0,1 0,-7-3,-4 0,0 1,0 0,0 1,-25-2,-32-8,25-2,34 10,0 0,-1 1,0 0,0 1,0 0,0 1,0 1,-25 0,21 5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15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151 616,'7'-6,"1"0,0 1,0 0,1 1,0-1,-1 2,1-1,16-3,13-6,481-222,-425 200,-69 27,0-1,-1-1,36-20,-54 27,-1-1,1 0,-1 0,0 0,0-1,0 0,-1 0,0 0,0 0,0-1,0 1,-1-1,0 0,0 0,-1-1,0 1,0 0,2-11,-3 14,-1-1,0 0,1 0,-1 1,0-1,-1 0,1 0,-1 1,0-1,1 0,-2 1,1-1,0 1,-1-1,1 1,-1 0,0-1,-5-5,3 5,0 1,-1-1,0 0,1 1,-1 0,-1 0,1 1,0-1,0 1,-1 0,-6-1,-8-1,0 1,0 1,0 0,-1 2,1 0,-22 4,-22 3,1 4,-1 2,-77 26,117-30,1 0,0 2,1 1,0 0,1 2,0 0,1 1,1 2,0 0,2 0,-24 30,3 11,3 1,3 2,-28 70,50-108,-8 18,-22 82,35-103,0 0,2 0,1 1,0-1,1 1,3 29,-1-45,1 0,-1 0,1 0,0 0,0 0,1-1,-1 1,1-1,0 1,0-1,1 0,-1 0,1 0,0-1,0 1,0-1,0 0,0 0,1 0,0-1,-1 0,1 1,0-2,0 1,7 1,15 4,0-2,0 0,43 0,-52-3,46 2,340 15,-304-11,-84-5,0 0,0-2,1 0,-1-1,0 0,1-2,-1 0,0 0,24-8,-4-4,7-2,0 1,88-16,-127 30,1 0,-1 0,1-1,-1 1,0-1,0 0,1 0,-1 0,-1-1,8-5,0-1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24.8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1 143,'0'-4,"4"-2,10 1,6 1,4-3,7-5,10 0,6 2,4-1,2 1,-1 2,0-2,-5 1,-6 3,-7-3,-4 0,-3 3,-6 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16.7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0 124,'5'-4,"8"-6,8 0,3 0,2-1,5 0,2 3,3-2,0 1,-3-2,-2 1,-2 2,-2 2,-2 3,-1 1,0 1,-4 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18.5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0,'-4'0,"0"1,1 0,-1 0,1 0,-1 0,1 1,-1-1,1 1,0 0,0 0,0 0,0 0,0 1,0-1,0 1,1-1,0 1,-1 0,1 0,0 0,0 1,1-1,-1 0,-2 8,-4 9,1 1,-8 42,13-56,-9 75,3 0,3 1,8 105,0-60,-3-90,-1-14,1-1,2 1,7 44,-7-61,0 0,0 0,1 0,0-1,0 1,0-1,1 0,0 0,0 0,1 0,0-1,0 0,0 0,0 0,1-1,0 1,8 4,22 10,1-2,41 14,-54-23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20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0 154,'0'-6,"1"0,-1 1,1-1,0 1,0-1,1 1,-1-1,1 1,0 0,1 0,-1 0,1 0,0 0,0 1,1-1,0 1,-1 0,1 0,0 0,1 1,-1-1,1 1,0 0,-1 0,11-3,-1 0,1 1,0 0,0 1,1 1,-1 1,1 0,0 1,16 1,24-1,-36-1,1 2,-1 0,0 2,0 0,22 5,-39-6,1 0,-1 0,0 1,0-1,0 1,-1-1,1 1,0 0,-1 0,1 0,-1 1,1-1,-1 1,0-1,0 1,0 0,2 5,-2-3,0 1,0 0,0-1,-1 1,0 0,-1 0,1 0,-1 0,-1 8,-1 3,0 0,-2-1,0 1,-1-1,0 0,-10 18,-56 102,-111 157,166-269,0 1,0-1,-2-1,-23 24,95-74,-9 2,1 2,1 2,1 1,52-12,52 11,-132 16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21.0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1 164,'47'-3,"1"-2,-1-2,-1-3,48-15,28-6,-20 8,121-22,-184 35,-33 6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21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1,'2'17,"0"-1,1 1,1-1,0 0,12 26,2 13,8 42,62 192,-63-231,-20-42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23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1,'-8'-1,"1"1,-1 1,1-1,-1 1,1 1,0-1,-1 1,1 0,-13 7,15-6,2-1,-1 2,0-1,1 0,-1 1,1-1,0 1,0 0,0 0,1 0,0 0,-1 1,2-1,-1 1,0-1,-1 9,-3 18,1 1,2 0,1 0,2 0,5 54,-4-81,-1 0,1 0,1 0,-1-1,0 1,1 0,0-1,0 0,1 1,-1-1,1 0,0 0,0 0,0 0,0-1,1 1,-1-1,1 0,0 0,0 0,0-1,1 1,-1-1,8 3,10 2,0-1,0-1,1 0,28 0,26 7,-65-10,-1 0,0 1,0 0,0 1,0 0,-1 1,0 0,0 1,0 0,0 0,-1 1,0 1,13 13,-19-19,0 2,0-1,-1 0,1 0,-1 1,1-1,-1 1,0 0,-1 0,1 0,-1 0,1 0,-1 0,0 0,-1 0,1 9,-1-9,-1 1,-1 0,1 0,-1-1,0 1,0-1,0 0,0 1,-1-1,0 0,0 0,0 0,0-1,-6 5,-8 8,-2-1,0-1,-1 0,0-2,-1 0,0-1,-1-1,0-2,-31 9,12-11,22-4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24.4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0,'20'18,"1"-1,0-2,34 19,15 11,-28-14,-2 2,70 72,-87-78,-1 1,-2 1,0 1,-2 0,17 40,-18-34,-6-13,-1-1,11 37,-19-53,-1 0,0 0,0 1,0-1,-1 0,1 0,-2 1,1-1,-1 0,0 0,0 0,0 0,-1 0,-5 12,-4 2,-2 0,0 0,-1-1,-1-1,-19 19,-34 49,30-35,36-50,1 0,-1 1,1-1,0 1,0 0,0 0,0-1,0 1,0 0,0 0,0 0,1 0,-1 0,1 0,-1 0,1 0,0 0,0 0,0 0,0 0,0 0,0 0,1 0,-1 0,1 0,-1 0,1 0,0 0,2 3,6 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26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1,'19'22,"-2"1,-1 1,-1 1,-1 0,-1 1,13 35,0-2,197 386,-220-440,1 1,0-1,0 0,0 0,0-1,1 0,-1 1,1-1,0-1,1 1,-1-1,1 0,-1 0,1 0,0-1,0 0,0 0,0-1,12 2,10 0,0-1,1-2,34-3,-10 0,131 2,-183 1,6 1,-9 3,-6 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27.0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1 133,'9'-5,"1"-1,0 1,0 1,0 0,1 1,-1 0,1 0,0 1,12-1,-14 2,298-47,-269 43,-31 5,-1-1,1 1,0-1,0 0,0-1,0 0,-1 0,1-1,-1 1,0-1,0-1,10-6,-6 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28.2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0 172,'159'-8,"286"-52,-183 19,266-19,-528 60,9-1,-1 0,0 1,1 0,16 2,-10 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25.5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0,'8'9,"3"10,4 11,3 4,3 5,-2 0,-4-3,-1-3,-3-3,-3-2,-3-7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29.3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1 125,'5'0,"0"-1,0 0,0 0,-1-1,1 0,0 1,-1-1,1-1,-1 1,5-4,32-14,-2 12,0 2,43-2,-6 1,700-45,-672 50,-69 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35.6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153 619,'2'-2,"-1"-1,1 1,-1 0,1 1,0-1,-1 0,1 0,0 1,0-1,0 1,1 0,-1-1,0 1,0 0,1 0,-1 0,1 1,3-1,5-4,170-98,-57 30,-56 36,105-59,-146 78,-1 0,0-2,44-44,-65 59,-1 0,0-1,0 0,0 0,-1 0,0 0,0 0,-1-1,1 1,-1-1,-1 0,2-7,-3 11,1 1,-1 0,0-1,0 1,-1-1,1 1,0 0,-1-1,1 1,-1 0,0-1,0 1,0 0,0 0,0 0,-1 0,1 0,0 0,-1 0,0 0,1 1,-1-1,0 0,0 1,0 0,0-1,0 1,0 0,0 0,0 0,-1 0,1 1,0-1,-1 0,1 1,-5-1,-33-2,-1 1,-71 6,20-1,61-2,1 1,-1 1,1 2,0 1,1 1,-1 1,1 2,1 1,0 1,0 2,1 0,-47 35,59-35,0 1,1 0,0 1,1 0,1 1,1 0,0 1,1 1,1-1,1 2,1-1,0 1,-4 22,3 0,2 1,2-1,1 1,2 0,7 57,-2-64,14 66,-14-87,1-1,0 1,1-1,0 0,1-1,0 0,11 14,-11-19,0-1,1 0,0 0,0-1,0 0,1-1,0 1,0-2,1 1,-1-1,13 3,17 4,57 9,-94-19,217 31,-188-30,0 0,1-2,-1-2,1-1,42-9,147-51,-124 32,-14 4,106-27,-164 49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37.0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27,'27'-1,"1"-2,27-6,-27 4,55-3,327 9,-400-1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38.3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0,'-14'180,"7"-115,1 75,6-119,1-1,2 0,0 0,1-1,0 1,2-1,1 0,8 19,-11-30,1-1,0 0,0 0,1 0,0 0,0-1,0 0,1 0,0-1,0 0,0 0,11 5,-10-5,-4-2,0 1,0-1,-1 1,1 0,-1 0,0 0,0 0,0 0,-1 1,1-1,-1 1,2 6,18 67,-12-38,-2-17,1-5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39.5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1 142,'0'-5,"0"-1,0 1,1-1,0 1,0 0,0 0,1-1,0 1,0 0,0 0,0 0,1 1,0-1,0 1,0-1,1 1,6-7,-3 6,-1 0,1 1,0 0,0 0,0 0,0 1,1 0,0 0,-1 1,1 0,10-1,-7 1,0 1,0 0,0 1,0 0,-1 1,1 0,0 1,0 0,0 1,-1 0,0 0,1 1,-1 0,-1 1,1 1,-1-1,1 1,8 8,-7-1,-1 0,0 1,0 0,-1 0,-1 1,-1 0,7 18,-4-4,0 1,9 59,-18-83,-1 0,0 0,0 0,-1 0,1 1,-1-1,-1 0,1 0,-1 0,0-1,0 1,-1 0,1-1,-2 1,1-1,0 0,-1 0,0 0,0-1,0 1,-1-1,-8 7,-6 2,0 0,0-2,-1 0,-25 10,17-8,75-34,0 1,2 3,0 2,73-13,-21 4,-67 16,-6 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40.8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1 133,'18'-8,"0"1,0 1,1 0,0 1,32-3,99 0,-55 5,-58-1,56-14,-15 2,-59 13,6 0,0-2,-1 0,41-15,-56 13,-17 6,-4 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42.0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0,'0'10,"1"0,1 0,-1-1,2 1,-1-1,1 1,1-1,5 12,45 69,-29-52,123 218,-139-240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43.5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71,'0'-4,"0"1,0 0,-1-1,1 1,-1 0,1-1,-1 1,0 0,0 0,-1 0,1 0,-1 0,1 0,-1 0,0 0,0 0,-3-2,3 3,0 1,0 0,0 0,0-1,-1 2,1-1,0 0,0 0,-1 1,1-1,0 1,-1 0,1 0,0 0,-1 0,1 0,0 0,-1 0,1 1,0-1,0 1,-1 0,1 0,0 0,0 0,-2 1,-10 8,1 0,1 1,0 0,0 1,1 0,1 1,0 0,-9 16,16-24,0 0,0 0,1 0,-1 0,1 1,0-1,0 1,1-1,0 1,0 0,0 0,1-1,0 1,0 0,0 0,1-1,-1 1,1 0,1 0,-1-1,3 6,-1-4,1 0,0-1,0 1,0-1,0 0,1-1,0 1,0-1,1 0,0 0,0 0,0-1,0 0,1 0,11 5,341 148,-300-133,-38-17,0 1,-1 0,33 21,-51-28,0 1,0-1,0 0,-1 0,1 1,0-1,-1 1,1 0,-1-1,1 1,-1 0,0 0,0 0,0 0,0 0,0 0,0 0,-1 0,1 0,0 3,-1-4,-1 1,1 0,-1-1,1 1,-1 0,0-1,1 1,-1-1,0 1,0-1,0 1,0-1,0 0,-1 1,1-1,0 0,-1 0,1 0,-3 1,-9 5,0 0,0-1,-1-1,-22 6,29-9,-41 11,-1-2,0-3,0-1,-1-3,-51-2,20 7,76-10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44.3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0,'11'8,"0"-1,-1 2,0-1,-1 1,0 1,0 0,8 12,1 1,66 73,89 111,-147-170,0 0,-3 2,35 78,-53-102,0-1,-1 1,-1 1,0-1,-1 0,0 1,-2-1,0 1,-1-1,-4 28,-5 3,-2 0,-20 50,14-45,6-17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45.3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1,'0'29,"2"0,1 1,2-1,1 0,1-1,1 0,2 0,0-1,21 37,168 276,-177-299,-17-32,-1 0,2 0,-1 0,8 9,-10-16,-1 1,1-1,-1 1,1-1,0 0,0 0,0-1,0 1,0 0,1-1,-1 0,0 0,1 0,-1 0,1 0,3-1,12 0,-1 0,1-2,-1 0,0-2,0 0,0-1,29-11,-27 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25.9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46.4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98,'17'-1,"0"0,30-8,27-3,-60 10,1 0,0-1,-1-1,1-1,-1 1,24-13,-20 8,0 2,38-11,-39 15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48.2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1 784,'0'-1,"1"0,-1-1,0 1,1 0,0 0,-1 0,1 0,0 1,-1-1,1 0,0 0,0 0,0 1,0-1,0 0,0 1,0-1,0 0,0 1,0 0,0-1,0 1,0 0,0-1,2 1,38-8,-29 6,146-21,171-3,-247 22,979-11,-46 3,-201-83,-653 57,239-90,-153 44,-201 69,15-5,1 2,100-15,243-39,-356 61,-8 3,2-2,0 2,1 2,58-1,-81 6,-1-2,0 0,0-1,0-1,-1-1,0-1,23-11,-16 7,-1 2,54-13,-44 17,-26 5,0-1,0 0,0-1,0 0,-1-1,1 0,-1 0,12-6,-14 5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50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1 100,'7'-1,"1"0,-1-1,0 0,0 0,0-1,11-5,16-5,60-10,135-16,-214 37,0 0,1 1,0 0,-1 2,29 3,-24 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51.5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0,'-1'125,"3"143,1-240,2 0,1 0,1 0,1-1,2 0,0 0,2-1,1-1,1 0,1 0,36 43,37 18,-74-69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53.0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0 268,'1'-17,"1"-1,0 1,1 0,1 0,0 0,13-30,-14 39,1-1,0 1,0 1,1-1,0 0,0 1,0 0,1 0,0 1,1 0,0 0,0 0,0 1,0 0,9-4,-11 7,0 1,0 0,0 1,0-1,0 1,0 0,0 0,1 0,-1 1,0 0,0 0,0 0,-1 1,1-1,0 1,0 0,-1 1,1-1,-1 1,0 0,6 5,7 5,-2 1,0 0,26 32,-11-8,-1 1,-2 1,35 71,-55-97,0 1,-1 0,-1 1,0 0,-1-1,-1 1,0 1,-2-1,1 0,-2 0,0 1,-1-1,-1 0,-6 26,6-36,0-1,-1 0,0 0,0-1,0 1,0 0,-1-1,0 0,0 0,0 0,-6 4,-59 38,40-28,29-18,0 0,0 0,0-1,0 1,1 0,-1 0,0 0,0 0,0 0,0 0,0 0,0 0,0 0,1 0,-1 0,0 0,0 0,0 0,0 0,0 0,0 0,1 0,-1 0,0 0,0 0,0 0,0 0,0 0,0 0,0 0,1 0,-1 0,0 0,0 0,0 1,0-1,0 0,0 0,0 0,0 0,0 0,1 0,-1 0,0 0,0 0,0 1,0-1,0 0,0 0,0 0,0 0,0 0,0 0,0 1,0-1,0 0,0 0,0 0,0 0,0 0,0 0,0 1,0-1,0 0,0 0,0 0,0 0,-1 0,23 1,29-2,-47 1,11-1,-2 1,0 0,0-1,0-1,0 0,-1 0,1-1,-1-1,21-9,-20 8,1 0,0 1,0 0,0 1,1 1,-1 0,1 1,0 0,16 2,-10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54.0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0 124,'10'-1,"127"-13,408-71,-542 85,1-1,0 1,0-1,0 0,0 0,-1 0,1 0,-1 0,1-1,6-4,-10 6,0 0,0-1,0 1,0 0,0-1,-1 1,1 0,0 0,0-1,0 1,0 0,-1-1,1 1,0 0,0 0,0-1,-1 1,1 0,0 0,-1 0,1 0,0-1,0 1,-1 0,1 0,0 0,-1 0,1 0,0 0,-1 0,1 0,0 0,-1 0,1 0,0 0,-1 0,1 0,-1 0,-11-2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54.9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0,'1'24,"1"-1,1 0,2 0,0-1,9 25,47 109,-49-128,-11-26,14 32,-1 1,-1 0,-2 1,7 45,-18-76,1 1,-1-1,1 0,0 1,1-1,-1 0,1 0,0 0,1 0,-1 0,1 0,0-1,0 1,4 4,6 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56.2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98,'0'-5,"0"-1,0 0,0 0,-1 0,0 0,0 0,0 0,-1 1,0-1,-4-8,4 12,0-1,0 1,0 1,0-1,0 0,-1 0,1 1,0-1,-1 1,1 0,-1 0,0 0,1 0,-1 0,0 0,0 1,1-1,-1 1,0 0,0 0,0 0,0 0,1 1,-5 0,-5 1,0 0,1 1,-1 1,0 0,1 1,0 0,0 0,1 1,-1 0,1 1,1 1,-1-1,1 1,1 1,-1 0,2 0,-1 1,-7 12,6-8,0 0,1 1,1-1,0 1,1 1,1-1,1 1,0 0,1 0,0 1,1-1,1 33,2-43,0 0,0 0,0 0,0 0,1 0,0 0,1 0,-1-1,1 1,0-1,0 1,1-1,0 0,0 0,0-1,0 1,1-1,-1 0,1 0,0-1,1 1,-1-1,12 5,-2-2,0-1,1-1,0-1,0 0,0 0,0-2,31 0,-33-1,0 1,0 0,0 1,0 1,0 1,-1-1,1 2,-1 0,0 1,0 0,-1 1,14 10,-23-15,0 0,0 0,-1 1,1 0,-1-1,0 1,0 0,0 0,0 0,0 0,-1 1,1-1,-1 0,0 1,0-1,0 1,-1-1,1 1,-1-1,0 1,0 0,0-1,0 1,-1-1,0 6,-2-2,1-1,-1 0,0 0,-1 0,1 0,-1 0,0-1,-1 0,1 0,-1 0,0 0,-8 4,0 1,0-2,-1 0,0-1,-20 8,-9 4,28-11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57.5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1,'7'1,"-1"-1,0 2,0-1,0 1,0 0,0 0,0 1,0-1,-1 1,10 7,56 45,-46-34,-8-6,-1 1,0 1,-1 0,0 0,-2 2,0 0,-1 0,-1 1,-1 0,14 42,-15-33,-1 1,-1 0,-2 0,-1 1,-1-1,-2 1,-4 49,1-70,0-1,0 1,-1-1,0 0,-1 0,0 0,-1 0,0-1,0 1,0-1,-1-1,0 1,-14 11,4 0,2-3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59.7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0,'54'111,"-5"3,35 125,154 515,-177-530,-33-108,-16-62,7 80,-13-77,16 63,-17-99,54 262,-58-278,0 0,0-1,0 1,1-1,-1 1,1-1,3 6,5 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27.6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52,'272'307,"-261"-293,-2 0,0 1,0 0,-1 1,10 31,-16-44,-2 0,1 1,0-1,-1 0,1 1,-1-1,0 0,0 1,0-1,-1 1,1-1,-1 0,0 1,0-1,-2 5,1-5,0-1,0 0,0 0,0 0,0 0,-1 0,1 0,-1-1,1 1,-1-1,0 1,1-1,-1 0,0 0,0-1,0 1,1 0,-1-1,0 0,0 1,-4-2,0 1,1 0,-1-1,1 0,-1 0,1-1,-1 0,1 0,0 0,0-1,0 0,1 0,-1-1,1 1,-1-1,1-1,0 1,1 0,-1-1,-4-7,2 4,0-1,1 0,0-1,1 0,0 1,0-2,1 1,0 0,1-1,-3-17,5 13,0 0,2 1,0-1,0 1,1-1,1 1,0-1,1 1,1 0,0 1,1-1,1 1,0 0,0 1,1-1,1 1,0 1,0 0,2 0,-1 1,1 0,0 1,14-8,-13 8,0 1,1 1,0 0,0 1,0 1,1 0,0 0,0 1,0 1,1 1,-1 0,1 1,-1 0,1 1,-1 1,1 0,-1 1,1 0,-1 1,0 1,0 0,-1 1,17 9,0 2,-1 1,43 34,-64-46,-1 1,-1 1,1-1,-1 1,-1 0,1 0,-1 1,0 0,-1 0,1 0,-2 0,1 0,-1 1,3 16,5 52,2 115,-14-171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0:01.3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833 225,'0'-18,"-1"-1,0 1,-2-1,0 1,-1 0,-9-26,12 40,0 0,-1 0,0 0,0 0,0 1,0-1,0 1,-1-1,0 1,1 0,-1 0,0 0,-1 0,1 1,0-1,-1 1,0 0,1 0,-1 0,0 1,0-1,0 1,0 0,0 0,0 0,0 1,0-1,-1 1,1 0,0 0,0 0,0 1,-1 0,-5 1,-5 3,-1 0,1 1,0 1,0 1,-24 16,-68 57,63-46,-10 7,1 2,2 3,2 2,2 2,3 2,-45 70,84-115,0 0,1 1,0-1,0 1,1 0,-4 19,7-27,-1 1,1 0,0 0,0 0,0 0,0 0,0 0,1 0,-1 0,1 0,-1-1,1 1,0 0,-1 0,1-1,0 1,0 0,0-1,0 1,1-1,-1 1,0-1,1 1,-1-1,1 0,-1 0,1 0,0 0,-1 0,1 0,0 0,0-1,-1 1,1-1,0 1,0-1,0 0,0 1,3-1,22 2,1 0,-1-2,1-1,34-6,110-28,-123 24,-4 1,0-2,-1-1,0-3,-1-1,47-28,-82 40,0-1,0 0,-1 0,1-1,-2 0,1 0,-1-1,0 0,-1 0,1 0,-2-1,1 0,-1 0,-1 0,1 0,-1-1,-1 1,0-1,-1 1,1-1,-2 0,1 0,-2 0,1 1,-1-1,-1 0,-2-9,-42-110,37 107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0:03.4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1026 1,'-4'5,"0"0,1 1,0-1,0 1,1 0,0 0,0 0,-2 10,-7 18,-23 42,-3-2,-80 119,94-161,-1-1,-2-1,-1-1,-1-1,-1-2,-2 0,-61 38,80-58,0-1,0-1,-1 1,1-2,-1 0,0 0,0-1,0-1,0 0,0-1,0 0,0-1,0-1,0 0,0 0,0-1,-22-10,15 6,0-2,0 0,2-1,-1-2,1 1,1-2,0 0,1-1,0-1,-16-20,26 27,-1-2,1 1,1 0,0-1,0 0,1 0,0-1,1 1,0-1,1 0,0 0,-1-19,3 26,0 0,0 0,1 0,-1 0,1-1,0 1,0 0,0 0,1 0,0 1,-1-1,1 0,0 0,1 1,-1 0,1-1,0 1,-1 0,1 0,0 0,1 1,-1-1,0 1,1 0,0-1,-1 2,1-1,0 0,0 1,0 0,0 0,0 0,0 0,0 1,7-1,23-1,0 1,0 2,0 1,-1 1,1 2,33 10,-3 4,0 3,60 30,230 106,-223-86,-85-44,50 22,-94-49,1 0,-1 0,1 0,-1 0,1 0,0 0,-1 0,1-1,0 0,-1 1,1-1,0 0,0 0,-1 0,1-1,0 1,-1-1,1 0,0 1,-1-1,1 0,-1 0,1-1,-1 1,0 0,4-3,-3 0,-1 0,1 0,0 0,-1 0,0 0,0 0,0-1,0 1,-1-1,0 1,0-1,0 0,-1 1,1-9,1-14,-2 1,0-1,-2 1,-1 0,-1-1,-1 1,-1 1,-2-1,0 1,-2 0,0 1,-2 0,-1 1,-1 1,0-1,-34-37,43 56,-1 1,1-1,-1 1,1 0,-1 0,0 1,0 0,0 0,0 0,-1 0,1 1,0 0,-1 1,1 0,-1 0,-11 1,-3-1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0:51.0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1 124,'6'-4,"1"-1,0 1,0 1,0-1,0 1,1 1,-1-1,1 1,13-2,3-1,31-7,1 3,0 3,79 0,-47 3,-58 0,0-1,45-13,-46 10,1 1,43-4,-12 8,-37 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0:51.8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1 190,'9'-1,"0"0,0-1,0 0,15-6,6-1,104-16,0 5,167-2,-71 8,461-63,-674 75,-11 0,0 1,-1 0,1 0,0 0,0 1,0 0,0 0,0 0,-1 1,1 0,0 0,8 3,-1 5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0:53.9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0 101,'109'-5,"-1"-6,108-23,-105 14,185-10,-263 30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0:54.8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1,'2'57,"2"0,17 77,36 109,-36-159,104 350,-117-412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0:55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1 544,'28'-2,"1"-1,0-1,35-11,18-2,559-83,232-42,535-71,-1300 200,243-21,-332 34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0:56.9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1 473,'1'-7,"0"-1,0 1,0 0,1 0,1 0,-1 0,1 1,0-1,1 1,-1 0,9-11,57-64,-46 57,26-34,-19 22,61-57,-80 84,0 0,0 1,1 0,0 1,0 0,1 1,0 0,0 1,0 1,19-4,-14 4,1 1,-1 1,1 0,-1 2,1 0,-1 1,1 1,-1 0,0 2,0 0,0 1,0 1,-1 1,0 0,0 1,-1 1,0 0,0 1,-1 1,18 17,-6-3,-1 2,-1 0,-2 2,0 1,-2 1,24 46,-42-69,0 1,0-1,0 1,-1-1,-1 1,1 0,-1-1,-1 1,0 0,0 0,0 0,-1 0,-1 0,0-1,0 1,0-1,-1 1,0-1,-1 0,0 0,0 0,-9 11,-10 12,-1-1,-1-1,-56 48,60-58,-302 253,331-277,0 0,0 0,1 1,0 0,0 1,0-1,1 2,-1-1,1 1,14 0,18-1,47 3,-46 0,-10 0,11 2,1-3,-1-1,0-2,72-17,-60 6,-34 11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0:57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1,'421'12,"27"0,-417-12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0:58.3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1,'3'17,"0"0,1 0,0 0,1-1,1 0,1 0,1 0,11 18,-5-6,67 125,54 116,-106-202,50 125,-71-169,-2-6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29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468 587,'0'-18,"0"1,-1 0,-1 0,0 1,-8-27,8 37,0 1,-1-1,1 1,-1 0,0 0,-1 0,1 1,-1-1,0 1,0 0,0 0,0 0,-1 0,1 1,-1 0,0 0,0 0,-1 0,1 1,-7-2,5 2,0 1,1 0,-1 0,0 1,0 0,1 0,-1 1,0-1,1 1,-1 1,0 0,1 0,0 0,-1 0,1 1,0 0,0 0,0 1,1 0,-1 0,1 0,0 1,-7 8,-8 8,1 1,2 1,0 1,-15 28,28-45,-63 120,61-114,1 0,1 0,0 1,0-1,2 1,-1 0,2 0,0 16,1-28,0 1,0-1,1 1,-1-1,1 1,0 0,-1-1,1 0,0 1,1-1,-1 0,0 1,1-1,-1 0,1 0,0 0,0 0,-1 0,5 2,-1-1,0 0,0-1,0 0,0 0,0 0,0 0,0-1,1 0,5 0,7 1,0-2,0 0,0-1,31-6,-25 2,-2 2,0-2,0-1,30-11,-48 15,1 0,-1 0,1 0,-1-1,0 0,0 0,0 0,0 0,0 0,-1-1,1 0,-1 0,0 0,0 0,-1 0,1 0,-1-1,0 1,0-1,2-9,-1-8,-1 1,0-1,-2 0,-1 1,-1-1,-5-28,-39-127,33 132,-6-12,-49-98,-3-10,117 244,114 318,-156-385,5 12,-2-1,0 1,4 32,-9-38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0:59.4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445 74,'-8'-7,"-1"1,0 0,0 0,0 1,-1 0,0 0,0 1,-19-5,4 3,0 1,-42-3,56 7,0 0,1 1,-1 1,0 0,0 0,0 1,0 1,1 0,-1 0,1 1,-13 6,18-7,-1 1,0 0,1 0,0 1,0 0,0-1,1 2,-1-1,1 0,0 1,1 0,0 0,-1 0,2 0,-1 0,1 1,0-1,0 1,0 8,-1 0,1 0,1-1,0 1,1 0,3 22,-2-31,1 0,-1 0,1 0,0-1,0 1,0 0,1-1,0 0,0 0,1 0,-1 0,1 0,0-1,0 0,0 1,7 3,40 25,2-3,1-3,78 30,-5-3,-65-27,-29-14,-1 2,-1 1,41 28,-68-42,-1 0,0 0,0 1,-1-1,1 1,-1 0,1 0,-1 0,0 0,0 0,0 0,0 1,-1-1,1 1,-1-1,0 1,0 0,0-1,0 1,-1 0,0 0,0-1,0 1,0 0,0 0,-1-1,1 1,-1 0,0-1,0 1,-1 0,1-1,-1 0,0 1,1-1,-5 5,-7 10,-1 0,-1-1,0-1,-33 28,33-32,-73 74,48-45,-56 43,91-80,0-1,-1 0,0 0,1-1,-1 1,0-1,0-1,0 1,0-1,-10 1,-9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00.6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1,'6'300,"13"-1,14 0,12-3,13-1,191 566,-207-750,4-2,106 180,-120-238,2-2,3-1,1-2,3-2,1-1,2-2,66 46,-76-65,0-2,2-2,42 17,-55-26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01.8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646 730,'7'-5,"1"-1,0 1,0 0,1 1,16-7,-1 0,92-49,-3-6,163-123,-264 179,0 0,0-1,-1 0,0-1,-1 0,-1-1,0 0,8-15,-14 23,-1-1,1 1,-1-1,0 0,0 0,-1 0,0 0,0 0,0 0,-1 0,0 0,0 0,0-1,-1 1,0 0,0 0,0 0,-1 0,0 1,0-1,-1 0,0 1,-4-8,1 6,-1 0,1 0,-1 1,0 0,0 0,-1 1,0 0,0 0,0 1,-1 0,1 0,-17-3,-1-1,0 2,-1 1,-29-2,30 7,0 0,0 2,1 1,-1 1,1 1,0 1,0 2,1 0,0 2,0 0,-26 17,-2 3,1 4,2 1,-76 71,49-31,3 3,4 3,3 3,-69 117,125-184,0-1,2 2,0-1,0 1,2 0,-7 34,12-47,0 0,0 0,1 0,0 1,0-1,0 0,1 0,0 1,0-1,0 0,0 0,1 0,0 0,0 0,0-1,1 1,0-1,-1 1,2-1,-1 0,0 0,1 0,0-1,0 1,0-1,0 0,0 0,1 0,5 2,34 14,0-2,75 19,5 1,-15 0,1-4,2-6,0-4,2-5,216 6,-272-25,77-9,-114 7,0-1,-1-1,0-1,0-1,-1 0,0-2,22-12,-23 11,-2 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03.2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1272 1,'-2'15,"-1"0,0 1,-1-1,0 0,-1-1,-1 1,-10 19,-5 11,-62 149,-8-4,-170 261,223-392,-104 148,125-186,-1-1,0-1,-1 0,-1-1,-1-1,-1-1,-24 13,38-25,0-1,0-1,-1 1,1-1,-1-1,1 1,-1-2,0 1,1-1,-1 0,0-1,1 0,-1-1,0 1,1-2,0 1,-1-1,1 0,0-1,1 0,-1 0,-8-7,1 1,0 0,0-1,1-1,1-1,0 0,1 0,0-2,1 1,-16-27,16 20,2 0,0 0,1-1,1 0,0 0,2-1,-2-27,6 41,0-1,1 1,0-1,1 1,0-1,1 0,0 1,0 0,1 0,0 0,1 0,0 0,0 0,1 1,0 0,0 0,1 0,0 1,14-13,-3 6,0 0,0 2,1 0,1 2,0 0,1 0,-1 2,2 1,-1 0,1 1,0 2,0 0,1 1,24 0,-21 3,1 1,-1 2,0 0,0 2,0 0,-1 2,0 1,0 0,-1 2,0 1,38 24,28 23,35 25,210 105,-306-175,70 28,-90-38,1-1,-1 1,1-2,-1 1,1-1,0-1,0 0,0 0,12-2,-17 1,0-1,1 0,-1 0,0 0,-1 0,1-1,0 1,-1-1,1 0,-1 0,0 0,0-1,0 1,0-1,-1 0,1 1,-1-1,0 0,3-9,3-9,0 0,6-35,-12 48,6-28,-2 0,-1 0,-2-1,-1 1,-5-51,1 68,-1 1,-1-1,0 1,-1 0,-2 0,1 1,-2-1,-1 2,0-1,-1 1,-23-29,4 14,-2 1,-1 1,-68-48,-119-59,188 119,2 2,-1 1,-1 1,-58-16,78 27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04.3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51,'0'0,"-1"0,1 1,0-1,0 0,0 0,0 0,-1 0,1 0,0 1,0-1,0 0,0 0,0 0,0 1,0-1,0 0,0 0,0 0,-1 1,1-1,0 0,0 0,0 0,0 1,0-1,0 0,1 0,-1 0,0 1,0-1,0 0,0 0,0 0,0 1,0-1,0 0,0 0,0 0,1 1,-1-1,0 0,0 0,12 6,17-1,24-3,-1-1,86-12,-6 1,-108 10,-17 0,0 1,0-1,0-1,0 1,0-1,0 0,0-1,0 0,-1 0,1 0,-1-1,1 0,10-7,-11 7,-1-1,1 1,0 0,1 1,-1 0,0 0,1 0,-1 1,1-1,-1 2,1-1,7 1,6-1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05.4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636 670,'7'-10,"0"0,1 0,0 1,0 0,1 0,17-13,6-5,33-33,58-60,-109 105,-1-1,-1-1,0 0,-2 0,1-1,7-22,-15 34,-1-1,0 1,0-1,0 1,-1-1,0 0,0 1,-1-1,0 0,0 0,-1 0,0 1,0-1,0 0,-1 1,0-1,0 1,-1-1,0 1,0 0,0 0,-8-10,4 9,0 0,0 0,0 1,0 0,-1 0,0 1,-1 0,1 1,-1-1,0 2,0-1,0 1,0 1,0-1,-18 0,-20-2,-1 3,0 2,0 2,0 1,0 4,-61 15,77-14,1 1,0 2,1 2,0 0,1 2,1 1,0 1,1 2,1 0,-29 29,43-35,0 0,1 1,1 0,0 0,0 1,2 0,0 1,-7 18,13-28,0 1,0 0,0-1,1 1,0 0,0 0,1 0,0 0,0 0,1 0,0 0,0 0,0 0,1 0,0-1,0 1,1-1,0 1,0-1,0 0,1 0,8 10,7 3,1-1,1-1,1-1,0 0,45 22,-24-13,486 237,20-46,-547-215,40 15,131 44,-151-53,1-2,0-1,0-1,0 0,38-2,-51-2,-1-1,0 1,0-2,0 1,0-1,-1-1,1 1,-1-2,0 1,0-1,0 0,0-1,-1 1,0-2,-1 1,1-1,6-9,6-10,-1-2,-1 0,20-44,-29 55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06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102 141,'-4'-1,"-1"1,1 1,0-1,0 0,0 1,0 0,0 0,0 0,0 1,0-1,0 1,0 0,1 0,-1 0,1 1,-1-1,1 1,0 0,-4 4,4-3,1 1,-1-1,1 1,0 0,0 0,0 0,0 0,1 1,0-1,0 0,1 1,-1-1,1 0,1 10,0-12,-1 0,1-1,-1 1,1 0,0-1,0 1,1 0,-1-1,0 0,1 1,-1-1,1 0,0 0,0 0,0 0,0 0,0 0,0 0,1-1,-1 1,0-1,1 1,-1-1,1 0,0 0,-1 0,1-1,0 1,-1-1,1 1,3-1,14 2,0-1,0 0,29-4,-18 1,19 1,-7 1,-1-2,1-1,41-10,-81 13,0-1,0 0,0 1,0-1,-1 0,1 0,0-1,-1 1,1 0,-1-1,0 0,1 1,-1-1,0 0,0 0,0-1,0 1,0 0,-1 0,1-1,-1 1,1-1,-1 0,0 1,0-1,0 0,0 0,-1 0,1 1,-1-1,0 0,0 0,0 0,0 0,0 0,0 0,-1 0,1 1,-1-1,0 0,-2-3,0-4,-1 1,0-1,-1 1,0 0,-1 1,1-1,-2 1,1 0,-1 1,-13-13,-1 7,1 1,-2 1,1 1,-2 0,1 2,-1 0,0 2,-1 1,0 0,-26 0,45 4,-1 1,0 0,0 0,0 0,1 1,-1 0,0 0,1 1,-1-1,-7 5,-3 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07.2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1,'38'0,"1"2,-1 2,1 1,-1 2,-1 2,1 1,-1 2,-1 2,-1 1,0 1,38 25,-2 6,-3 4,-1 2,-3 3,-3 2,-2 4,72 95,-54-49,-4 3,-5 3,75 171,-75-116,-6 3,40 190,36 365,-92-479,-32-209,-14-38,1 0,0 0,-1 0,1 0,0 0,-1 0,1-1,0 1,0 0,0 0,0-1,0 1,0 0,0-1,0 1,0-1,0 0,0 1,0-1,0 0,0 1,0-1,0 0,1 0,-1 0,0 0,0 0,0 0,0-1,0 1,1 0,0-1,11-6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07.9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1 274,'35'-3,"0"-1,0-1,0-2,45-15,-1 1,288-55,456-33,-321 82,-485 28,-17-1,0 0,0 0,0 0,1 0,-1 0,0 0,0 0,0 0,0 0,1 0,-1 0,0 0,0 0,0 0,0 0,1 0,-1 0,0 0,0 0,0 0,0 0,1 0,-1 0,0 0,0 0,0 0,0 1,1-1,-1 0,0 0,0 0,0 0,0 0,0 0,0 1,0-1,0 0,1 0,-1 0,0 0,0 1,0-1,0 0,0 0,0 0,0 0,0 1,0-1,0 0,0 0,0 0,0 1,0-1,0 0,0 0,0 1,-10 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08.8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227 297,'-27'1,"1"2,0 1,0 1,0 1,1 1,-38 16,56-19,10-4,24-6,41-13,588-177,-367 113,-222 68,0 2,95-5,-145 18,-9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30.4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1,'3'1,"0"1,0-1,0 1,0 0,0 0,-1 0,1 1,-1-1,1 1,-1-1,0 1,0 0,0 0,3 5,-1-2,28 45,-2 1,29 68,36 119,-80-197,83 258,-43-121,-53-173,-2-5,1 1,-1 0,1 0,-1 0,1-1,0 1,-1 0,1-1,0 1,0-1,0 1,0-1,1 1,-1-1,0 0,1 0,1 2,3-2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09.6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0 139,'68'-20,"39"-5,-37 7,113-12,172 0,-300 20,-34 4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10.4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1,'2'36,"1"1,2-1,1 0,2 0,14 38,75 166,61 46,-147-267,-4-3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11.2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0 666,'1'-2,"-1"-1,1 0,0 0,0 0,0 1,0-1,0 1,1-1,-1 1,1-1,0 1,-1 0,1 0,0-1,0 1,1 1,-1-1,0 0,1 1,2-2,56-27,56-11,2 6,231-37,253 6,-572 64,1378-112,-1327 106,1-3,-2-4,0-4,0-3,-2-3,124-59,-34 14,-161 68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12.2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1 508,'0'-15,"2"1,0-1,1 1,0 0,1-1,1 2,0-1,13-23,2 1,45-60,-49 77,0 0,1 1,1 1,1 1,0 0,1 2,0 0,1 1,1 1,0 1,1 1,0 1,0 1,46-9,-43 12,0 2,1 0,-1 2,0 1,0 1,1 1,-1 2,0 0,-1 2,1 1,-1 1,0 1,44 23,-42-17,0 2,-1 1,-1 1,-1 1,0 1,-2 1,0 1,26 37,-40-49,0 1,-1 0,0 1,-1-1,-1 1,0 0,0 1,-1-1,-1 1,0 0,-1 0,-1 0,0 0,-1 0,0 0,-1 0,-1 0,0 0,-1 0,-1 0,-5 14,-7 7,-1-1,-1-1,-2-1,-2 0,-30 34,-140 136,164-174,-46 45,-137 133,190-187,34-24,17-10,31-9,1 3,2 2,109-16,201-6,-295 34,431-17,-485 25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12.9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99,'1'-1,"-1"0,0 0,1 0,-1 0,0 0,1 0,0 1,-1-1,1 0,-1 0,1 1,0-1,-1 0,1 1,0-1,0 0,0 1,0-1,-1 1,1-1,0 1,0 0,0-1,0 1,1 0,33-8,-25 6,156-27,1 7,1 7,220 10,-363 5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13.5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1,'1'29,"2"0,1 0,1 0,1-1,14 39,64 136,-63-156,91 169,-5-12,-72-108,-27-78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14.7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0,'-8'1,"1"-1,-1 1,1 0,0 1,-1-1,1 2,0-1,0 1,0 0,0 0,0 1,1 0,0 0,0 0,-11 11,14-12,1 0,0-1,0 1,0 0,0 0,0 0,1 1,0-1,-1 0,1 1,0-1,0 0,1 1,-1-1,1 1,0-1,0 1,0 0,0-1,1 1,-1-1,1 0,0 1,0-1,0 1,0-1,1 0,0 0,-1 0,1 0,0 0,0 0,1 0,-1-1,5 5,214 254,-209-246,23 30,2-2,69 63,-96-98,-1 1,0 1,0-1,-1 2,0-1,-1 1,0 0,-1 0,5 13,-10-21,0 1,1-1,-2 0,1 1,0-1,-1 1,0-1,1 1,-1-1,-1 1,1-1,0 0,-1 1,0-1,-2 7,1-7,1 0,-2-1,1 1,0-1,0 1,-1-1,1 0,-1 1,0-1,0-1,1 1,-1 0,0-1,-1 1,1-1,0 0,0 0,0 0,-6 0,-29 4,0-2,-1-1,-69-6,7 0,80 4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15.9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1,'-1'7,"0"0,0 0,0 1,-1-1,0 0,-4 7,-5 22,-6 54,-11 170,22 98,6-265,1 32,5-1,28 159,-23-222,4-1,2-1,3 0,2-2,2 0,52 85,-49-99,2-1,68 76,-80-101,1 0,1-1,1-1,0 0,1-2,1 0,0-2,26 11,-34-17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16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 0,'-1'4,"0"1,0-1,-1 0,0 0,1 0,-1-1,-1 1,1 0,-3 3,-12 22,12-10,1 0,0 0,2 0,0 0,1 0,1 1,0-1,2 0,6 32,-5-44,0-1,0 0,1 1,-1-1,1 0,1-1,-1 1,1-1,0 0,0 0,1 0,-1-1,1 0,0 0,0 0,1-1,-1 0,1 0,-1-1,14 4,3 0,1-1,0-1,0-1,44 0,-64-2,-1-1,1 0,-1 0,1-1,0 1,-1-1,1 1,-1-1,0 0,1-1,-1 1,0 0,0-1,1 0,-1 0,0 0,-1 0,1 0,0-1,2-2,-4 3,0-1,0 0,0 0,0 0,-1 0,1 0,-1 0,0 1,0-1,0 0,0 0,0 0,0 0,-1 0,0 0,1 0,-1 0,0 0,0 1,-1-1,1 0,-1 1,1-1,-4-3,-7-12,-1 0,0 2,-1 0,-29-27,35 36,0 0,-1 1,1 0,-1 1,-1 0,1 0,-1 1,1 0,-1 1,-1 0,-17-3,7 4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17.5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1 183,'59'-4,"0"-3,0-2,-1-3,91-31,-75 21,102-42,-142 50,-15 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31.8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1,'0'6,"1"0,0 0,0 0,1 0,-1 0,1 0,1 0,-1-1,6 9,35 50,-17-28,16 29,34 51,81 163,-54-27,-91-215,-2 1,-1 0,-2 1,3 75,-10-109,1 26,-1-30,0 0,0 0,0 0,0 0,0 0,0 0,0 0,0 0,0 0,1 0,-1 0,0 0,1 0,-1 0,1 0,-1-1,1 1,-1 0,1 0,0-1,0 2,0-3,-1 0,1 0,-1 1,1-1,-1 0,1 0,-1 0,0 0,1 0,-1 0,0 0,0 0,0 0,0 0,0 0,0 0,0 0,0 0,0 0,0 0,-1 0,1 0,-1-1,-5-31,6 33,-44-157,-5-18,44 147,0 0,2 0,1 0,1-39,2 64,-1-1,0 1,1-1,0 1,0-1,0 1,0-1,1 1,-1 0,1 0,0 0,0 0,0 0,0 0,0 0,1 1,-1-1,1 1,0-1,0 1,-1 0,2 0,-1 0,0 1,0-1,0 1,1 0,-1 0,1 0,-1 0,1 0,6 1,10-2,-1 2,1 0,0 2,33 6,11 6,-1 4,-1 2,-1 3,-1 3,71 41,-106-54,0 2,0 1,-1 1,-1 1,29 30,-43-39,-1 1,0 0,-1 0,0 0,-1 1,0 0,-1 1,0-1,0 1,-2 0,1 0,-2 1,1-1,-2 0,1 14,0-8,0 0,7 28,-5-29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18.1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0,'1'5,"0"0,1-1,0 1,0-1,0 1,0-1,1 0,-1 0,1 0,5 5,8 13,231 494,-225-448,-16-42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19.1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0,'10'1,"0"0,0 0,-1 1,1 0,-1 1,1 0,-1 0,0 1,0 0,11 8,9 7,42 36,-53-40,77 66,159 173,-197-184,-2 1,-3 3,58 112,-55-72,-5 2,67 238,-72-170,26 248,-67-395,-1 53,-4-71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20.1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26,'4'0,"6"0,13 0,16 0,13 0,22 0,29 0,29 0,26 0,15 0,3 0,-4-4,-14-2,-21 1,-31 0,-24 2,-31 1,-23 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20.7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97,'6'-6,"1"1,-1 0,1 1,0 0,0 0,1 0,-1 1,1 0,0 1,0 0,0 0,10-1,17-1,57 1,-26 2,315-11,8 0,-231-2,-129 11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21.4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0,'0'14,"2"0,0-1,0 1,1-1,1 0,6 16,39 76,-26-57,281 665,-294-681,-3-8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22.1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0 708,'72'-4,"130"-23,-90 9,405-52,384-56,-8-39,-561 92,334-76,-632 141,0-2,-1-1,61-30,-82 36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23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1 172,'0'-2,"1"-1,0 1,0-1,0 1,0 0,0-1,0 1,0 0,1 0,-1 0,1 0,-1 0,1 0,0 0,0 1,4-4,36-22,-10 11,0 2,1 1,0 1,1 2,0 2,66-9,219 2,-249 14,-47 1,218 3,-204 0,-1 1,0 2,0 2,53 17,-82-22,1 0,-1 0,1 1,-1 0,0 0,-1 1,1-1,-1 2,0-1,0 1,0 0,-1 0,6 9,-8-10,0 1,0 0,-1 0,0 0,0 0,0 1,-1-1,0 0,-1 1,1-1,-1 1,0-1,-1 1,1-1,-1 0,-1 1,-1 7,-8 17,0 1,-2-1,-2-1,-33 54,-89 105,123-172,-406 494,380-464,-2-2,-2-2,-75 58,119-100,0-1,-1 1,1 0,-1-1,0 1,1-1,-1 0,1 1,-1-1,1 1,-1-1,0 0,1 1,-1-1,0 0,0 0,1 0,-1 1,0-1,1 0,-1 0,0 0,0 0,1 0,-1 0,0-1,1 1,-1 0,0 0,-1-1,2 0,0 0,1 0,-1 0,0 0,1 0,-1 1,0-1,1 0,-1 0,1 0,-1 0,1 1,0-1,-1 0,1 0,0 1,-1-1,1 1,0-1,0 0,0 1,1-1,21-14,2 1,0 1,0 2,37-13,113-24,-105 31,127-25,369-31,-245 30,-242 31,-68 13,-8 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23.7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1 283,'62'-16,"227"-33,448-88,-477 74,-229 51,-23 6,-20 7,-3 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24.2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0,'4'1,"0"0,-1 0,1 0,-1 1,1-1,-1 1,1 0,-1 0,0 0,0 0,0 1,3 2,33 33,-4 5,-3 1,-1 2,44 86,51 157,-105-236,183 391,-195-425,1-1,0 0,1-1,1 0,1-1,0 0,1-1,18 15,-18-19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25.2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493 1,'-19'0,"0"1,1 1,-1 1,1 0,0 2,0 0,0 1,-20 10,-7 7,-72 52,115-74,-36 21,22-13,0 1,-22 17,35-25,0 1,0-1,0 1,1 0,-1 0,1 0,0 0,0 0,0 0,0 1,1-1,-1 1,1-1,0 1,0 0,0-1,-1 7,3-6,0 0,0 0,0-1,0 1,1 0,-1-1,1 1,0-1,0 0,0 1,0-1,1 0,-1 0,1-1,0 1,-1 0,1-1,5 3,4 4,1-1,0 0,18 8,72 24,2-4,114 22,-19-5,-193-51,0 0,1 1,-1 0,0 0,-1 0,1 1,0 0,-1 1,0-1,7 8,-11-10,-1 0,0 0,1 0,-1 0,0 0,0 0,0 0,0 0,-1 1,1-1,-1 0,1 1,-1-1,0 1,0-1,0 0,0 1,0-1,0 1,-1-1,1 0,-1 1,0-1,0 0,0 0,0 0,0 1,0-1,0 0,-1 0,1-1,-1 1,1 0,-1 0,-3 2,-79 80,-147 114,225-194,0 0,-1 0,0 0,0-1,0 0,0-1,-1 1,1-1,-1-1,-13 2,-12 3,12-1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32.9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72 693,'1'-3,"1"-1,0 1,0 0,0 0,0 0,1 0,-1 0,1 0,0 1,-1-1,1 1,6-4,0-1,188-142,-123 97,92-84,-152 122,-1 0,0-1,-1-1,0 0,-2-1,13-25,-20 35,0 1,-1-1,0 0,0 0,-1 1,1-1,-2 0,1 0,-1-12,-1 15,1 0,-1 0,0 0,0 0,-1 0,1 0,-1 1,0-1,0 0,0 1,-1-1,1 1,-1 0,1 0,-1 0,0 0,-6-4,2 3,0 1,0 0,0 0,0 0,-1 1,1 0,-1 0,1 1,-1 0,0 0,1 1,-10 0,-16 2,-45 7,77-9,-15 3,1 0,0 1,0 1,0 0,0 1,1 1,0 0,1 1,-1 0,-13 12,11-6,-1 2,2-1,0 2,1 0,0 1,-16 30,11-11,1 0,2 1,2 1,2 1,1 0,2 0,-5 55,13-82,0 0,1 0,0 0,1-1,1 1,0 0,0 0,1-1,1 0,0 1,1-1,0-1,1 1,0-1,1 0,0 0,1-1,0 0,1 0,16 14,-10-14,0-1,1 0,0-1,1-1,-1 0,1-2,1 1,-1-2,1-1,18 2,15 0,1-2,0-3,0-2,0-2,0-3,-1-2,0-2,-1-2,0-2,94-44,-43 8,-80 38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47.5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467 172,'1'-28,"0"16,0 1,-1-1,-1 0,0 1,0-1,-1 1,0 0,-1-1,0 1,-6-11,9 22,0 0,0-1,0 1,0 0,0-1,0 1,0 0,0-1,-1 1,1 0,0 0,0-1,0 1,-1 0,1 0,0-1,0 1,0 0,-1 0,1 0,0-1,-1 1,1 0,0 0,0 0,-1 0,1 0,0 0,-1-1,1 1,0 0,-1 0,1 0,0 0,-1 0,1 0,0 0,-1 0,1 1,0-1,-1 0,1 0,0 0,0 0,-1 0,1 1,-8 18,4 29,61 349,-26-212,-1 2,31 235,-52-318,-4-1,-9 115,1-195,-1-1,-1 1,-1-1,-1-1,0 1,-2-1,-1 0,-18 28,8-17,-2-1,-1 0,-2-2,-36 34,58-60,0 0,0-1,-1 1,1-1,-1 0,1 1,-1-2,0 1,0 0,0-1,0 1,0-1,0-1,0 1,0 0,-1-1,-5 0,4-1,0 0,0 0,1-1,-1 0,0 0,0 0,1-1,0 1,-1-2,-8-6,-6-7,1-1,0-2,2 1,-22-33,35 48,-11-17,1-1,0 0,2 0,0-1,2-1,0 0,2 0,1-1,0 0,-2-27,7 35,1-1,1 0,1 1,0-1,1 1,1-1,1 1,0 0,1 0,1 1,1-1,0 1,1 1,1-1,16-22,-12 23,1-1,0 2,1 0,0 0,1 2,1 0,0 1,1 0,0 2,0 0,21-7,-13 7,1 1,0 1,1 1,0 2,-1 1,1 1,44 2,-55 2,0 1,-1 0,1 1,-1 1,24 10,76 43,-88-43,-22-12,0 0,0-1,0 1,1-1,-1 0,1-1,-1 0,1 0,0 0,7-1,-12 0,0 0,1 0,-1-1,0 1,1-1,-1 1,0-1,0 0,0 0,0 0,0 0,0 0,0-1,0 1,0-1,0 1,-1-1,1 1,0-1,-1 0,0 0,1 0,-1 0,0 0,0 0,0 0,0 0,0-1,-1 1,1 0,0-4,2-26,-1-1,-1 0,-5-46,1-5,2 27,1 34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51.7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214 1,'-6'0,"0"0,0 1,-1 0,1 0,0 1,0-1,0 1,0 1,0-1,1 1,-1 0,1 0,-10 8,7-4,0 1,1 0,-1 0,2 0,-1 1,1 0,-7 15,2 0,2 0,0 1,1 0,2 0,0 1,-1 27,5-37,2 1,0 0,0-1,2 1,0 0,1-1,1 0,0 0,10 24,-1-12,1-1,1 0,2-1,23 28,-24-33,-2 1,0 0,-1 1,-1 0,-1 1,11 36,-18-47,-1 0,0 0,-1 0,0 0,-1 0,-1 0,0 0,-1 0,0 1,-1-1,0 0,-1-1,-1 1,-7 19,-7-12,11-19,6-12,1 11,0 0,0 0,0 0,0 0,0 0,0 0,1 0,-1 0,0 0,0 0,0 0,0 0,0 0,0 0,0 0,1 0,-1 0,0 0,0 0,0 0,0 0,0 0,0 0,0 0,1 0,-1 0,0 0,0 0,0 0,0 0,0 0,0 0,0 0,0 0,1-1,-1 1,0 0,0 0,0 0,0 0,0 0,0 0,0 0,0 0,0 0,0-1,0 1,0 0,0 0,0 0,0 0,0 0,0 0,0-1,0 1,0 0,0 0,0 0,0 0,0 0,0 0,0 0,0-1,0 1,5 14,2 21,35 252,-14-123,-23-131,-2 0,-3 54,-1-70,0-1,-2 0,0 0,-1 0,0-1,-1 1,-10 19,15-33,-1-1,0 1,0 0,0 0,0 0,-1 0,1-1,0 1,-1-1,1 1,-1-1,1 1,-1-1,0 0,0 0,1 0,-1 0,0 0,-3 1,4-2,-1 0,1 0,-1 0,1-1,-1 1,0 0,1-1,-1 1,1-1,-1 1,1-1,-1 0,1 0,0 1,-1-1,1 0,0 0,0 0,-2-2,-4-5,1-1,-1 1,2-1,-1-1,1 1,-4-11,-4-16,1 0,1 0,3-1,0 0,3-1,1 1,2-1,1 0,8-60,-1 44,3 1,3 1,1 0,3 0,3 2,27-57,-45 105,0 1,-1-1,1 1,0-1,0 1,0 0,0-1,0 1,0 0,0 0,0-1,0 1,1 0,-1 0,1 0,-1 1,0-1,1 0,-1 0,1 1,0-1,-1 1,3-1,-1 1,-1 1,0-1,1 1,-1-1,0 1,0 0,1 0,-1 0,0 0,0 0,0 0,0 1,0-1,3 3,7 9,0 1,-1 0,17 25,-18-23,34 47,-3 1,-3 2,-2 2,31 87,-56-126,-2 1,-1 1,-1 0,-1 0,-2 0,-1 0,-2 1,-1-1,-1 1,-2-1,-1 1,-2-1,-9 31,-102 226,3-10,94-217,-41 145,55-183,2 1,1 0,1 0,1 0,1 0,5 41,-3-58,-1-1,1 1,1-1,-1 0,1 0,0 0,0 0,0 0,1 0,0-1,0 0,1 0,0 0,-1 0,2-1,-1 0,0 0,1 0,0-1,7 4,13 5,0-3,0 0,47 9,-16-4,66 10,-104-18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54.1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180 672,'-1'0,"0"-1,1 1,-1 0,0-1,0 1,0 0,1-1,-1 1,0-1,1 0,-1 1,0-1,1 1,-1-1,0 0,1 1,-1-1,1 0,0 0,-1 0,1 1,0-1,-1 0,1 0,0 0,0 0,0 0,-1 1,1-1,0 0,0 0,0 0,1 0,-1 0,0 0,1-1,6-35,5 12,1 0,2 1,0 0,22-25,11-17,-25 32,4-6,28-54,-49 83,-1-1,0 0,-1 1,0-1,-1-1,-1 1,1 0,-2-1,0 1,0-14,-2 22,0 0,0 1,-1-1,1 0,-1 0,1 1,-1-1,0 1,0-1,-1 1,1 0,-1 0,0 0,0 0,0 0,0 1,0-1,0 1,-1 0,1 0,-1 0,1 1,-1-1,0 1,0 0,0 0,0 0,-4 0,2-1,0 1,0 0,-1 1,1-1,0 1,0 0,0 1,-1 0,1 0,0 0,0 0,0 1,0 0,0 1,1-1,-1 1,-7 5,-2 7,1 0,0 1,1 1,1 0,1 1,0 0,-10 26,-49 141,51-124,4 2,1 0,4 1,3 0,2 0,3 1,8 86,-4-141,0 0,1 0,0 0,1 0,0 0,0 0,1-1,0 0,1 0,0 0,0-1,1 0,0 0,0-1,1 0,0 0,1 0,16 9,-8-6,1 0,0-1,1-1,-1-1,2-1,-1 0,1-1,39 3,-1-4,89-6,-121-1,1 0,-1-2,0 0,0-2,41-17,-53 17,1-1,-1 0,25-19,-28 16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55.2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1 198,'0'-4,"8"-6,7 0,5 0,12-1,13-4,15-3,9-2,11 1,12 5,2 0,-1-2,-13 3,-12 2,-13 4,-12 3,-13 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56.5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51,'6'-1,"-1"0,0 0,1-1,-1 0,0 0,0 0,7-5,23-8,-10 9,-1 2,1 0,0 2,-1 1,1 1,0 1,39 6,-49-4,0 0,0 1,0 0,-1 2,0-1,0 2,0 0,-1 0,0 1,-1 1,0 0,0 1,16 17,-24-22,1 0,-1 1,0 0,-1 0,0 0,0 0,0 1,0-1,-1 1,0-1,-1 1,1 0,-1 0,-1 0,1 0,-1 0,0 0,-1 0,-2 13,0-10,0 0,-1 0,0 0,0 0,-1-1,-1 0,1 0,-1 0,-1-1,0 0,0 0,-10 9,16-17,0 1,0-1,1 1,-1-1,0 1,0-1,1 1,-1 0,1-1,-1 1,0 0,1-1,0 1,-1 0,1 0,-1 0,1 0,0-1,-1 1,1 0,0 0,0 0,0 0,0 0,0 0,0 0,0-1,0 3,1-2,0-1,0 1,0 0,0 0,0 0,1 0,-1-1,0 1,0-1,1 1,-1-1,0 1,1-1,-1 0,0 0,3 1,72-1,-62 0,38 2,1 2,0 2,56 15,-101-19,-1-1,2 1,1 0,0 0,0-1,0 0,0-1,12-1,-5-3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57.7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 7,'-3'-6,"-3"15,-3 21,14 4,1 0,1-1,2 1,1-1,24 51,141 332,-170-406,-2 0,2 0,-1 0,2 0,-1 0,9 11,-11-18,0-1,0 1,0-1,0 1,0-1,0 0,1 0,-1 0,1-1,-1 1,1-1,0 0,-1 0,1 0,0-1,0 1,0-1,6 0,159-4,-146 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58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1 109,'0'-4,"4"-1,6 0,9-4,5 1,8-4,6 2,1 1,-2 3,-4-2,-2 0,-3 2,-2 2,-1-3,-5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00.0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72,'1'-2,"0"1,-1-1,1 0,0 0,0 1,1-1,-1 1,0-1,0 1,1 0,-1-1,1 1,-1 0,1 0,0 0,-1 0,1 0,3-1,38-16,-40 16,10-3,1 1,-1 0,1 0,0 1,0 1,21 0,-31 1,-1 1,0 0,0 1,1-1,-1 0,0 1,0 0,0 0,1 0,-1 0,0 0,0 1,-1-1,1 1,0 0,0 0,-1 0,1 0,-1 0,0 0,0 1,1-1,-2 1,1 0,0 0,0-1,-1 1,0 0,1 0,-1 1,0-1,-1 0,2 6,1 32,-1 0,-6 69,0-23,1-10,0-42,2 0,1 0,2-1,7 36,-8-64,1-1,0 0,0 1,0-1,1 0,0 0,0-1,0 1,0-1,1 1,0-1,0 0,0 0,0-1,0 1,1-1,0 0,0 0,0-1,0 1,0-1,0 0,1 0,-1-1,9 2,6 0,0-1,-1 0,2-2,-1 0,37-6,-17-5,-36 9,-1 0,1 1,-1 0,1 0,0 0,-1 0,1 1,0-1,5 1,-7 1,0-1,0 1,0 0,-1 0,1 0,-1 0,1 0,0 0,-1 1,0-1,1 0,-1 1,0-1,0 1,0-1,0 1,0 0,0-1,0 1,0 0,-1 0,1 0,-1-1,1 3,158 450,48 153,-185-536,-3 0,-4 1,-2 0,-4 2,-3-1,-4 106,-3-170,1 0,-2 0,1-1,-1 1,0 0,-1-1,0 1,0-1,-9 15,9-19,0 0,-1 0,1-1,-1 1,1-1,-1 0,0 0,0 0,-1 0,1-1,-1 0,1 0,-1 0,1 0,-1-1,0 1,0-1,0-1,-6 1,-34 4,-1 2,1 1,-83 29,111-32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01.2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0 344,'11'-9,"1"1,0 1,0 0,1 0,0 1,0 1,19-5,98-29,2 7,176-21,275 1,-79 9,-82-18,-393 58,-6 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02.0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1,'10'1,"-1"1,1 0,-1 0,0 1,0 1,12 5,8 3,340 107,-87-30,-178-54,188 68,-290-102,1 0,0 0,-1 0,1 1,0-1,-1 1,1-1,-1 1,0 0,0 0,0 0,0 1,0-1,0 0,0 1,-1-1,1 1,-1-1,0 1,0 0,0-1,0 1,0 0,0 0,-1 0,0 0,1 0,-1 0,0 0,0 0,-1 0,1 0,-2 3,-2 10,-1 0,-1 0,-1-1,0 0,-10 15,-11 24,-12 69,-33 173,47-180,24-109,1 3,-1 0,0-1,-1 1,0-1,-1 1,0-1,0-1,-1 1,0 0,-7 8,6-13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34.0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657 2,'-37'0,"-19"-1,1 2,0 2,0 3,-60 14,74-12,0-1,-1-3,1-1,-57-4,77 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03.1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1,'1'7,"2"1,-1-1,1 1,0-1,0 0,1 0,0 0,0-1,1 1,0-1,0 0,7 6,3 6,167 232,-42-54,-103-139,-27-36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03.8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0 314,'84'-5,"0"-4,125-28,-83 12,382-46,103-19,-432 39,-127 34,-24 9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04.9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0 251,'1'-6,"0"1,0-1,1 0,-1 1,1-1,0 1,1 0,0 0,-1-1,2 2,-1-1,0 0,1 1,0-1,0 1,0 0,1 1,8-7,11-7,1 2,37-18,-47 24,13-4,0 0,1 2,0 1,1 2,0 0,49-5,-65 12,-1 1,0 0,0 1,0 0,0 1,0 0,25 9,-30-8,-1 0,0 0,0 1,0 1,0-1,-1 1,0 0,0 0,0 1,-1-1,1 1,-1 1,-1-1,6 9,-8-9,1-1,-1 1,0 0,0 0,0 0,-1 0,0 0,0 0,-1 0,0 1,0-1,0 0,-1 0,0 0,0 0,0 0,-1 0,-4 10,-4 7,-1 0,-2 0,-19 26,6-8,-99 144,-4 8,128-191,-1 1,1-1,0 0,0 0,0 0,0 1,0-1,0 0,1 1,-1-1,1 1,-1-1,1 1,0 2,1-4,-1 0,1 0,0-1,-1 1,1 0,0-1,-1 1,1 0,0-1,0 1,0-1,0 0,-1 1,1-1,0 0,0 1,0-1,0 0,0 0,0 0,0 0,0 1,0-2,0 1,0 0,0 0,0 0,-1 0,1 0,0-1,0 1,0-1,0 1,0 0,0-1,0 0,60-18,63-20,229-41,-205 57,-126 21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05.6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1 169,'25'-2,"-1"-1,0-1,1-1,41-15,20-4,368-76,-432 94,-9 2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06.3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1,'1'5,"0"1,1 0,0-1,0 0,1 1,0-1,-1 0,2 0,-1-1,0 1,1-1,0 1,8 5,8 13,226 347,-114-161,-100-152,-22-35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07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388 6,'-79'-2,"50"0,-1 1,1 1,0 1,-1 2,-37 9,61-11,1 0,0 1,0 0,0 0,0 1,1-1,-1 1,1 0,-1 0,1 1,0-1,0 1,1 0,-1 0,1 0,0 0,0 1,0-1,0 1,1 0,0 0,-3 8,4-6,0 1,0-1,1 0,0 0,0 1,1-1,0 0,0 0,1 0,0 0,0 0,0 0,1 0,0-1,0 1,7 7,4 7,1-2,1 0,1-1,1-1,0 0,29 19,-8-8,2-3,58 28,-32-28,-54-21,0 0,0 1,0 0,-1 1,17 11,-25-13,0-1,0 1,0-1,-1 1,0 0,0 0,0 1,0-1,-1 1,1-1,-1 1,0 0,-1 0,1 0,-1 0,0 0,0 0,0 9,-1-3,-1-1,0 1,-1 0,0-1,0 0,-1 1,-1-1,0 0,0 0,-1-1,0 1,-7 9,-13 18,-46 50,62-76,-21 22,-1 0,-1-2,-60 43,81-66,6-2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10.5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569 0,'7'124,"5"-2,38 165,-26-162,47 243,72 459,-134-742,-3 134,-7-215,1 1,-1-1,0 1,0-1,-1 1,1-1,-1 0,0 1,0-1,0 0,0 0,-1-1,0 1,0 0,0-1,0 0,0 1,-1-1,0-1,1 1,-1 0,0-1,0 0,-5 2,-10 4,0-1,0-1,-1 0,-23 2,24-5,-1-2,1 0,0-2,-1 0,1-1,0-1,-1 0,2-2,-1 0,0-1,1-1,0-1,1 0,-19-13,-3-3,1-2,1-1,1-2,-58-61,62 55,-38-52,63 76,0 1,0-1,1-1,0 1,1-1,1 0,0 0,0-1,1 1,-2-15,5 24,0 0,1 0,-1 0,0 0,1 1,-1-1,1 0,0 0,0 1,0-1,1 0,-1 1,0-1,1 1,0 0,-1-1,1 1,0 0,0 0,0 0,1 1,-1-1,0 0,1 1,-1-1,1 1,-1 0,1 0,4-2,8-1,1 0,-1 1,1 0,18 0,-17 2,46-4,0 4,0 2,85 13,187 47,-286-51,41 11,-54-11,1-1,0-2,0-2,0-1,42-2,-75-2,1-1,-1 0,0 0,0 0,0 0,0-1,0 1,0-1,0 0,0 0,-1-1,1 1,-1-1,1 0,-1 0,0 0,0 0,-1 0,1-1,-1 1,1-1,-1 0,0 0,-1 0,1 0,-1 0,1 0,-1 0,0-5,1 0,-1 1,0-1,0 1,-1-1,-1 1,1-1,-1 1,-1-1,1 1,-1 0,-1 0,0 0,0 0,-5-8,-2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11.8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212 1,'-6'0,"1"0,-1 0,0 1,0-1,0 1,0 0,1 1,-1-1,1 1,-1 1,1-1,0 1,-1-1,1 1,-5 5,7-4,-1 0,1 0,0 0,0 1,1-1,-1 1,1 0,0 0,0 0,1 0,-1 0,1 0,0 0,1 1,-1-1,1 0,0 6,2 8,0 0,2 0,0-1,0 1,2-1,1 0,0 0,1-1,10 17,-6-12,-1 2,-1-1,-1 1,8 34,-10-5,-3 1,-2-1,-7 91,4-135,1-1,-2 1,1-1,-1 1,-1-1,1 0,-2 0,-3 9,6-15,0-1,0 1,-1 0,1-1,0 1,-1-1,1 1,-1-1,1 0,-1 0,0 1,0-1,1 0,-1-1,0 1,0 0,0 0,0-1,0 1,0-1,0 0,0 1,0-1,0 0,0 0,0-1,0 1,0 0,0-1,0 1,0-1,0 1,0-1,0 0,0 0,1 0,-1 0,-2-2,-21-10,16 9,0 0,0-1,0-1,0 1,1-1,0-1,0 1,-12-14,20 19,-1 1,1-1,-1 0,1 1,-1-1,1 1,-1-1,1 0,0 1,-1-1,1 0,0 1,-1-1,1 0,0 1,0-1,0 0,0 0,0 1,0-1,0 0,0 0,0 1,0-1,0 0,0 0,1 1,-1-1,0 0,1 1,-1-1,0 0,1 1,-1-1,1 0,-1 1,0-1,1 1,0-1,-1 1,1-1,-1 1,1 0,0-1,-1 1,1 0,0-1,-1 1,2-1,1 1,-1-1,1 1,0 0,-1 0,1 0,-1 0,1 0,-1 1,1-1,0 1,-1-1,1 1,2 1,5 5,1-1,-1 2,0 0,-1 0,0 0,-1 1,1 1,-2-1,1 1,-1 1,-1-1,0 1,-1 0,0 1,0-1,-1 1,4 21,1 11,-1 1,-3 0,-1 66,-6 166,1 75,1-334,1 4,0-1,1 1,9 39,-10-57,0 0,0 0,0 0,1 0,0-1,-1 1,2 0,-1-1,0 1,0-1,1 0,0 0,0 0,0 0,0 0,0-1,0 1,1-1,-1 0,1 0,0 0,0-1,-1 1,1-1,0 0,7 1,12 0,-2-3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12.8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51 609,'13'-12,"1"1,0 0,22-12,22-16,-19 7,-1-1,-1-2,-2-1,-2-2,42-62,-71 95,-1-1,-1 1,1-1,-1 0,0 0,-1 0,1 0,-1-1,0 1,-1 0,0 0,0-1,0 1,0 0,-1-1,0 1,-1 0,1 0,-1 0,0 0,-1 0,0 1,1-1,-2 0,1 1,-1 0,1 0,-1 0,-7-6,5 5,1 1,-1 0,0 0,-1 0,1 1,-1 0,0 0,0 1,0 0,0 0,-1 1,1-1,-1 2,1-1,-1 1,0 0,0 1,1 0,-1 0,0 0,0 1,1 0,-12 4,9-1,0 1,0 1,1-1,0 1,0 1,0 0,1 0,0 1,0 0,1 0,0 1,1 0,-1 0,2 0,-8 15,0 6,1 0,1 0,1 1,-5 34,8-34,-22 132,27-144,1 1,0-1,1 1,2 0,0-1,5 23,-5-32,1-1,1 1,0-1,0 0,1 0,0-1,0 1,1-1,0 0,0 0,1-1,0 0,14 11,-8-10,0 1,0-2,1 0,0-1,1 0,-1-1,1 0,18 2,5-1,1-2,-1-2,1-2,0-1,-1-2,50-10,-56 6,47-18,-35 10,-23 9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13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69,'0'-4,"4"-1,5 0,2-4,3 1,3 1,3 1,2 3,6 1,6-3,2-1,-2 1,-6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5:38.4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42,'-6'0,"-1"1,1 0,-1 1,1-1,-1 1,1 1,0-1,0 1,0 0,1 1,-1-1,-8 8,-1 2,0 0,1 1,-12 16,4-1,1 1,2 2,1 0,1 0,2 2,1 0,2 1,-12 51,16-45,1 0,1 0,3 1,2 0,1-1,2 1,9 50,-9-81,0 0,1-1,0 1,0-1,1 0,1 0,0 0,0-1,1 0,0 0,0 0,1-1,13 13,-12-15,1 0,-1 0,1-1,0-1,0 1,0-2,0 1,1-1,0 0,-1-1,1 0,0-1,0 0,0-1,11 0,6-2,1-2,-1 0,-1-2,1-1,-1-1,0-1,39-20,1-5,93-66,-104 63,89-82,-125 100,-1 1,-1-2,0-1,-2 0,0 0,-1-2,17-39,-27 51,-1 0,0 0,-1-1,0 1,-1-1,0 0,-1 1,0-1,-1 0,0 1,-1-1,0 1,-1-1,0 1,-1 0,-5-12,-10-15,-1 0,-2 1,-28-35,30 44,15 20,0 0,-1 0,0 0,0 1,-1 0,0 0,0 0,-1 1,1 0,-17-8,24 14,0-1,0 1,-1 0,1 0,0-1,-1 1,1 0,-1 0,1 0,0-1,-1 1,1 0,-1 0,1 0,0 0,-1 0,1 0,-1 0,1 0,0 0,-1 0,1 0,-1 0,1 0,-1 0,1 0,0 0,-1 0,1 1,-1-1,1 0,0 0,-1 0,1 1,-1 0,9 13,21 18,520 415,-287-239,-238-187,-9-6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35.6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14,'0'0,"0"-1,0 1,0-1,0 1,0-1,0 1,0-1,0 1,1-1,-1 1,0-1,0 1,0-1,1 1,-1-1,0 1,0-1,1 1,-1 0,0-1,1 1,-1 0,1-1,-1 1,1 0,-1-1,0 1,1 0,-1 0,1-1,-1 1,1 0,-1 0,1 0,-1 0,1 0,-1 0,1 0,0 0,-1 0,1 0,-1 0,1 0,-1 0,1 0,-1 0,1 1,-1-1,1 0,25 16,-10 5,-2 1,0 1,-2 0,0 1,-2 1,14 45,-6-18,2 9,-3 2,-2 0,-4 1,-2 0,-3 1,-3 74,-4-132,1-1,1 1,-1 0,1-1,0 1,0-1,1 1,0-1,0 0,0 0,1 0,0 0,0 0,7 9,-6-11,1 1,-1-2,1 1,0 0,0-1,1 0,-1 0,1-1,-1 1,1-1,0-1,0 1,0-1,0 0,12 1,315 1,-170-7,93 4,-232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15.4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0,'1'30,"9"46,0 9,-8-44,2-1,1 1,2-1,2-1,2 1,29 70,-39-107,1 0,0 0,0 0,0 0,1 0,-1 0,1-1,-1 1,1-1,0 0,0 0,0 0,0 0,1 0,-1-1,7 3,-3-2,-1-1,1 0,0 0,0 0,0-1,0 0,-1-1,12-1,-3-1,1-1,-1-1,-1 0,1-1,-1 0,0-1,18-13,-26 16,-1-1,0-1,0 1,0-1,-1 0,0 0,0 0,0 0,-1-1,0 0,0 0,-1 0,1 0,-2 0,1 0,-1 0,1-9,0-10,-1 0,-2-1,-4-36,-3 27,7 35,1 0,-1-1,1 1,-1-1,1 1,-1 0,0 0,0-1,1 1,-1 0,0 0,0 0,0 0,0 0,-1 0,1 0,0 1,0-1,0 0,-1 0,-1 0,3 1,-1 0,1 1,-1-1,0 0,1 0,-1 1,1-1,-1 0,1 1,-1-1,1 0,0 1,-1-1,1 1,-1-1,1 0,0 1,-1-1,1 1,0-1,-1 1,1 0,0-1,0 1,0-1,0 1,-1-1,1 1,0 0,0-1,0 1,0-1,0 1,0 0,1-1,-1 2,2 26,-2-27,11 48,2 0,2-1,2-1,37 74,-19-44,-5-15,-16-34,-1 0,13 42,-20-47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16.5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1,'1'10,"1"1,0 0,0 0,1 0,1-1,0 0,9 18,50 83,-32-59,110 194,-138-238,1-2,0 1,1 0,0-1,0 0,0 0,1 0,-1-1,2 0,-1 0,0 0,1-1,0 0,0 0,0-1,0 0,1 0,-1-1,1 0,0 0,0-1,-1 1,1-2,15 0,26-1,-28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17.7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1 100,'4'-4,"6"-1,0-5,4 1,3 1,3 2,2 2,2 1,0 2,1-3,0-5,0-2,-4-2,-6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19.0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0,'5'0,"-1"1,0-1,0 1,1 0,-1 0,0 0,0 0,0 1,0 0,0 0,-1 0,1 0,0 0,-1 1,1 0,-1 0,0 0,0 0,0 0,-1 0,1 1,-1 0,0-1,3 7,4 10,-1 0,-1 1,7 40,-1-8,13 46,-19-64,2 0,2-1,21 48,-31-79,1 0,-1-1,1 1,0 0,0 0,0-1,0 0,0 1,1-1,-1 0,1 0,0 0,-1 0,1-1,0 1,0-1,0 0,5 2,0-1,0-1,1-1,-1 1,0-1,13-2,-13 1,-1 0,0 1,1 0,-1 0,1 1,-1 0,13 3,-18-3,-1 0,0 0,0 0,1 0,-1 0,0 0,0 0,0 0,0 0,0 0,0 1,-1-1,1 0,0 1,-1-1,1 1,-1-1,1 0,-1 1,0-1,1 1,-1-1,0 1,0 0,0 1,-5 45,3-38,-4 28,-1-1,2 1,1-1,2 1,2 0,7 67,8-33,4-1,43 111,77 129,-47-113,65 194,-155-388,0 0,-1 1,0-1,0 1,0-1,0 1,-1-1,1 1,-1-1,-1 1,1 0,-1-1,1 1,-3 4,2-6,-1 0,0 0,0-1,0 1,-1 0,1-1,-1 0,1 1,-1-1,0 0,0-1,0 1,0 0,0-1,0 1,0-1,0 0,-1 0,-3 0,-20 6,14-4,0 1,0 0,0 1,0 0,-19 12,19-9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19.9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1 329,'1'-3,"0"0,1 1,0-1,-1 1,1-1,0 1,0 0,0 0,1 0,-1 0,0 0,1 0,0 1,-1-1,1 1,4-2,2-2,41-22,0 3,2 1,76-21,-63 23,108-51,-10 3,-149 62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20.7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0,'49'3,"96"18,-129-18,28 6,214 30,-255-38,15 0,-1 0,0 2,1 0,22 8,-35-9,0 0,0 1,0 0,-1-1,1 1,-1 1,1-1,-1 1,0-1,-1 1,1 0,-1 1,1-1,-1 1,-1-1,1 1,-1 0,3 7,17 61,-3 0,16 127,-24-125,0 13,-4 1,-5 101,-2-169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21.9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1,'0'9,"1"0,0 0,1 0,0 0,1 0,0-1,0 1,7 12,43 65,-33-56,186 240,-39-60,-160-201,-1-1,1 0,16 13,-18-16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22.8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0 564,'16'0,"0"-2,0 0,0-1,0 0,-1-1,29-12,87-50,-63 29,362-159,-283 132,-66 34,0 3,133-25,-196 48,57-22,-59 19,-1 1,1 1,22-5,-18 7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24.7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0,'1'12,"0"0,1 0,0 0,1 0,1 0,5 13,40 81,-10-22,-21-41,86 220,-102-256,1 0,0 0,0 0,0-1,1 1,0-1,0 0,1 0,7 8,-10-13,1 1,-1-1,0 1,0-1,1 0,-1 1,1-1,-1-1,1 1,0 0,-1-1,1 1,0-1,-1 0,1 1,0-2,-1 1,1 0,0 0,-1-1,1 1,0-1,-1 0,1 0,-1 0,1 0,-1 0,3-3,17-9,-1-2,-1 0,19-19,11-9,-47 41,6-4,-1 0,0-1,-1 0,1-1,11-16,-18 23,0-1,0 0,0 1,0-1,-1 0,1 0,-1 0,1 0,-1 1,0-1,0 0,0 0,0 0,0 0,0 0,0 0,-1 1,1-1,0 0,-1 0,0 0,1 1,-1-1,0 0,0 1,0-1,0 0,-1 1,1-1,0 1,0 0,-1-1,1 1,-1 0,1 0,-1 0,0 0,1 0,-1 1,-2-2,4 2,-1-1,1 1,0 0,-1-1,1 1,-1 0,1 0,-1-1,1 1,-1 0,1 0,-1 0,1-1,-1 1,1 0,-1 0,1 0,-1 0,1 0,-1 0,1 0,-1 0,1 0,-1 0,1 1,-1-1,1 0,-1 0,1 0,-1 1,1-1,-1 0,1 1,-1-1,1 0,-1 1,-2 22,13 27,11 0,2 0,54 84,7 15,-72-122,-3-4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25.6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0 237,'23'-3,"0"0,0-2,-1 0,0-1,0-2,-1 0,0-1,21-13,28-10,81-24,36-14,-169 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36.2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26.6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0,'1'9,"0"-1,0 1,1-1,0 1,0-1,1 0,0 0,0 0,7 10,47 67,-29-46,20 31,131 205,-150-209,-24-54,3 8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28.6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329 0,'-22'0,"-1"2,0 0,1 1,0 2,-1 0,2 1,-1 1,1 1,0 1,-30 18,46-23,0-1,0 1,0 0,1 0,0 1,0 0,0-1,0 1,1 0,0 1,0-1,0 0,-3 11,6-15,1 0,-1 0,0 0,0 0,1 0,-1 0,1 0,-1 0,1 0,-1 0,1-1,-1 1,1 0,0 0,-1-1,1 1,0 0,0-1,0 1,-1-1,1 1,0-1,0 1,0-1,0 0,0 1,0-1,0 0,0 0,1 1,35 2,-31-3,152 1,32 1,-156 0,-1 2,0 2,54 15,-56-10,0 0,0 2,45 27,-61-30,0 1,-1 0,0 0,0 2,-1 0,-1 0,0 1,11 18,-22-30,0-1,0 1,0 1,0-1,0 0,0 0,0 0,-1 0,1 1,-1-1,0 0,0 0,1 1,-1-1,-1 0,1 1,0-1,-1 0,0 5,-1-3,0 0,0 0,-1 0,1 0,-1-1,0 1,0-1,0 1,-6 3,-7 5,0 0,-1-2,-29 15,39-22,-42 23,18-9,-41 15,51-24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30.6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 0,'2'20,"0"0,2-1,0 1,11 27,-5-13,38 171,26 258,-66-408,67 673,-73-691,-2 0,-1 0,-10 56,8-77,-1 0,0 0,-2-1,1 1,-2-1,0 0,-1-1,0 0,-1 0,-14 16,21-27,0-1,0 0,0 0,-1 0,1 0,0 0,-1 0,0 0,1-1,-1 1,0-1,0 0,0 0,0 0,0 0,0-1,0 1,0-1,0 0,0 1,-4-2,2 0,0 0,0 0,0-1,1 0,-1 0,1 0,-1-1,1 1,0-1,0 0,0 0,-4-5,-2-3,0 0,0 0,2-1,-1 0,2-1,-1 0,2 0,-8-19,9 16,1 1,0-1,2 0,-1 0,2 0,0 0,1 0,3-29,-2 38,1-1,0 1,0-1,1 1,-1 0,2 0,-1 0,1 0,0 1,0-1,1 1,-1 0,2 0,-1 1,0 0,1 0,0 0,0 0,1 1,10-5,6-1,2 0,-1 2,1 1,1 1,32-4,134-5,-180 15,116-2,-74 3,-1-2,1-3,58-11,-110 14,-1 1,0 0,0-1,0 1,0 0,1-1,-1 0,0 1,0-1,0 0,0 1,0-1,0 0,0 0,-1 0,1 0,0 0,0 0,-1 0,1 0,0 0,-1 0,1 0,-1 0,0-1,1 1,-1 0,0 0,0-1,1 1,-1 0,0 0,0-1,-1 1,1 0,0 0,0 0,-1-1,0-1,-2-7,0 0,-1 1,-1-1,-5-9,1 2,-49-87,24 46,23 38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31.9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 0,'-6'1,"1"-1,0 1,0 0,-1 0,1 0,0 1,0-1,0 1,1 1,-1-1,0 1,1-1,0 1,-1 1,1-1,0 1,1-1,-1 1,1 0,-1 0,1 1,0-1,-2 6,3-5,0-1,0 0,0 1,1-1,0 1,0-1,0 1,0 0,1-1,0 1,0 0,0-1,0 1,1 0,0-1,0 1,0-1,1 1,-1-1,1 1,0-1,0 0,1 0,-1 0,1 0,4 4,12 11,2-1,0-1,1-1,1-1,24 12,-21-13,-1 2,0 0,34 31,-51-39,-1 0,0 0,-1 0,1 1,-2 0,1 0,-1 0,-1 1,0 0,0-1,-1 2,0-1,-1 0,2 11,0 32,-3 0,-1 1,-10 62,10-111,0 0,0-1,1 1,0-1,-1 1,2 0,-1-1,0 0,1 1,0-1,0 0,0 0,1 0,-1 0,1 0,0 0,5 5,-2-3,-1 1,0-1,-1 1,0 0,6 14,2 22,-1 2,-3-1,5 80,-2-16,7 83,-9 220,-5-363,2-31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33.8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228 737,'22'-21,"-1"-1,-1 0,-2-2,0-1,-1 0,-1-1,-2-1,-1 0,-1-1,-1 0,-1-1,-2 0,-1 0,-1-1,3-57,-7 61,-2-1,-2 1,0-1,-10-44,10 66,1 0,-1 0,0 0,0 0,0 0,-1 1,0-1,0 1,0-1,0 1,-1 0,0 1,-5-6,6 7,-1 1,1-1,-1 0,1 1,-1 0,0 0,0 0,1 1,-1-1,0 1,0 0,0 0,0 0,0 0,0 1,1-1,-1 1,0 0,0 0,-6 3,-3 2,0 1,1 0,-1 0,2 1,-1 1,1 0,0 0,1 1,-12 14,-5 10,-41 65,56-77,0 1,2 1,0-1,2 1,0 1,2 0,1 0,-3 28,4-1,2 1,11 101,-8-150,-1 0,2-1,-1 0,0 1,1-1,-1 0,1 0,0 0,0 0,0 0,1 0,-1 0,1-1,-1 1,1-1,0 0,0 0,0 0,0 0,0 0,1-1,-1 1,4 0,13 5,-1-1,40 7,-34-8,49 7,0-4,1-3,94-5,-129-1,-22 0,0-2,-1 0,1 0,29-12,-27 9,0 0,39-5,-48 9,-1 0,1-1,0 0,-1 0,0-1,17-9,-7 4,-6 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35.2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1 143,'0'-2,"0"1,1 0,-1-1,1 1,0 0,-1-1,1 1,0 0,0 0,-1 0,1-1,0 1,0 0,0 0,1 0,-1 1,0-1,0 0,2-1,31-15,-21 11,6-3,0 1,36-10,12-3,-45 13,-1 2,1 1,29-3,-2-1,-27 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36.1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0,'4'2,"0"0,0 1,0-1,-1 1,1 0,-1 0,0 0,0 0,0 1,0-1,-1 1,5 8,-2-6,306 432,-301-422,-2 0,0 0,-1 1,0 0,-2 1,0-1,-1 1,0 0,0 24,8 31,-6-53,1-5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37.2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0,'-1'15,"0"-1,-1 1,-1-1,-1 0,0 1,-9 20,-1-3,-29 47,39-71,0-1,-1 1,-1-1,1 1,-1-1,0-1,-1 1,-11 8,29-16,1 0,0 0,0 1,0 0,0 1,-1 1,1 0,0 0,20 8,8 6,53 28,-55-25,75 32,45 24,-155-73,-1-1,1 1,-1 0,1 0,-1 0,0 0,0 0,0 0,0 0,2 5,3 6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38.1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1,'2'13,"1"1,0-1,1 0,0 0,2-1,-1 1,1-1,1 0,12 16,-4-2,135 211,-14-24,-133-208,-1 0,1-1,-1 0,1 1,1-1,-1 0,0 0,1-1,0 1,0-1,0 0,0 0,0 0,1-1,-1 1,1-1,0 0,0 0,0-1,0 1,0-1,0 0,0-1,0 1,0-1,0 0,1 0,4-1,88-3,-76 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38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1 118,'4'0,"6"0,4 0,6 0,2-4,2-1,1-5,5 0,5 2,1 2,-2-2,-1 0,-4-2,-1-1,-7-1,-2 1,0 2,-3 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37.0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1,'3'2,"0"1,-1 0,1 0,-1 0,1 0,-1 0,0 1,0-1,-1 1,1-1,-1 1,2 4,1 0,70 164,89 312,-149-438,1-1,32 62,-39-94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40.1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46,'1'-1,"-1"0,0 0,1 0,-1 0,1 0,-1 0,1 0,-1 1,1-1,0 0,0 0,-1 1,1-1,0 0,0 1,0-1,0 1,-1-1,1 1,0-1,0 1,0 0,0-1,0 1,1 0,35-8,-23 5,2-2,0 1,0 1,1 1,-1 0,1 1,-1 0,1 2,16 2,-27-3,-1 2,0-1,1 1,-1-1,0 1,0 1,0-1,-1 1,1 0,0 0,-1 0,0 1,0-1,0 1,0 0,0 0,-1 0,0 1,0 0,0-1,0 1,-1 0,0 0,0 0,0 0,-1 1,2 9,0 11,0 1,-3-1,-2 43,0 37,2-103,0-1,0 0,1 0,-1 0,1 0,0 0,-1 0,1 0,0 0,0 0,0-1,0 1,1 0,-1 0,0-1,1 1,-1-1,1 1,0-1,-1 0,4 2,-1-1,1 0,0 0,0 0,0-1,0 1,0-1,0 0,9 0,6-1,1-1,-1-1,28-5,-46 6,-1 1,0 0,1 0,-1 0,0 0,1 0,-1 1,0-1,1 0,-1 0,0 1,1-1,-1 1,0-1,0 1,0 0,0-1,1 1,-1 0,0 0,0 0,0 0,-1 0,1 0,0 0,0 0,0 0,-1 0,1 0,-1 0,1 1,-1-1,1 0,-1 0,0 1,1 1,1 8,0 1,-1-1,0 19,1 3,6 1,2-1,1 1,1-1,2-1,1 0,30 44,21 49,-64-121,0 0,0 0,-1 1,0-1,0 1,0-1,0 1,-1-1,1 1,-1-1,0 1,-1-1,1 1,-1-1,-2 8,-1-2,0 1,-1-1,0-1,-12 17,9-15,1 0,1 0,-10 24,9-15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43.4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2953 0,'11'1,"0"1,-1 0,1 0,-1 1,0 1,0-1,0 2,0-1,-1 1,1 1,-1 0,-1 0,12 10,4 6,0 1,-1 1,21 29,-23-25,-1 0,-1 2,-1 0,-2 1,13 34,-22-45,-1 1,-1 0,0 1,-2-1,-1 1,0 0,-2-1,0 1,-5 30,-4-1,-2-1,-3 0,-2-1,-1-1,-26 48,-135 223,170-306,-78 126,-7-5,-5-3,-6-4,-6-6,-210 182,-296 153,-33-44,192-127,452-281,-134 84,-222 184,358-270,1 1,-1-1,1 0,0 1,0-1,0 1,0 0,0-1,1 1,-1 0,1 0,0 0,0 1,0-1,0 0,0 0,1 0,-1 4,1-5,1 0,0 0,-1 0,1-1,0 1,0 0,0 0,0-1,0 1,0-1,0 1,1-1,-1 1,0-1,1 0,-1 0,1 0,0 0,-1 0,1 0,0 0,0 0,0 0,-1-1,1 1,0-1,0 0,0 1,0-1,0 0,2 0,66 5,88-5,-7 0,111 15,324 0,-292-27,-274 8,-1 0,0-2,-1 0,1-1,-1-1,27-16,20-7,-62 30,0 0,0-1,0 1,0-1,-1 0,1 1,0-1,-1 0,1-1,-1 1,1 0,-1-1,0 0,0 1,0-1,-1 0,1 0,-1 0,1 0,-1 0,0 0,0 0,-1 0,1-1,-1 1,1 0,-1-6,-1 5,1 1,-1-1,0 1,0 0,-1-1,1 1,-1 0,0 0,0 0,0 0,0 0,0 0,-1 0,1 1,-1-1,0 1,1 0,-1-1,0 2,0-1,-1 0,1 0,0 1,-1 0,-3-1,-7-2,-1 1,0 1,0 1,1 0,-30 2,29 0,-1-1,1 0,-1-2,-21-3,36 5,1 0,0 0,-1 0,1 0,-1-1,1 1,0 0,-1 0,1 0,-1 0,1-1,0 1,-1 0,1 0,0-1,-1 1,1 0,0 0,0-1,-1 1,1-1,0 1,0 0,-1-1,1 1,0 0,0-1,0 1,0-1,0 1,0 0,0-1,0 1,-1-1,1 1,1-1,-1 1,0 0,0-1,0 1,0-1,0 1,0 0,0-1,1 1,-1-1,0 1,0 0,0-1,1 1,-1 0,0-1,1 1,-1 0,0 0,0-1,1 1,-1 0,1 0,-1-1,0 1,1 0,-1 0,0 0,1 0,-1 0,1 0,27-17,58-20,2 5,148-36,-102 32,-134 36,12-4,-1 2,1-1,-1 1,22-1,-31 3,-1 0,1 0,-1 0,1 0,-1 0,1 1,-1-1,0 0,1 1,-1-1,1 1,-1-1,0 1,1 0,-1-1,0 1,0 0,1 0,-1 0,0 0,0 0,0 0,0 1,0-1,-1 0,1 0,0 1,0-1,-1 0,1 1,-1-1,1 1,-1-1,0 0,1 1,-1-1,0 1,0-1,0 1,0-1,-1 1,1-1,0 1,0-1,-1 1,1-1,-1 0,1 1,-2 1,-11 33,-2-1,-1-1,-20 32,-24 51,16-11,35-80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44.6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1,'10'12,"0"0,-2 1,1 0,-1 0,8 22,6 8,176 365,-135-267,-58-130,0 0,-1 0,0 1,3 20,-5-13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45.5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0 628,'5'0,"0"-2,0 1,0 0,-1-1,1 0,-1 0,7-4,17-7,332-79,-131 39,299-63,-66 18,-70 29,-182 36,-158 21,98-35,-113 33,1 1,0 2,1 1,70-7,-24 8,-67 5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47.5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0,'2'12,"0"0,1-1,0 0,1 1,0-1,0 0,10 16,6 15,107 401,-121-419,-1-2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50.0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97,'-175'164,"204"-184,3-2,58-52,-39 34,4-4,-52 42,0-1,0 0,-1-1,0 1,1 0,-1-1,0 1,-1-1,1 0,-1 1,1-1,-1 0,1-7,-2 10,0 1,0 0,0 0,0 0,0 0,0-1,0 1,0 0,0 0,0 0,0-1,0 1,0 0,0 0,0 0,0 0,0-1,0 1,-1 0,1 0,0 0,0 0,0 0,0-1,0 1,0 0,-1 0,1 0,0 0,0 0,0 0,0 0,-1 0,1 0,0-1,0 1,0 0,0 0,-1 0,1 0,0 0,0 0,0 0,-1 0,1 0,0 0,0 0,0 1,0-1,-1 0,1 0,0 0,0 0,0 0,0 0,-1 0,1 0,-18 11,-21 21,35-29,-81 82,60-60,1 0,0 2,2 0,-25 42,-13 16,-32 41,117-152,1 2,1 1,53-34,-23 16,-41 28,0 1,2 0,-1 2,1-1,1 2,0 1,0 0,1 1,-1 2,22-5,7 4,136-12,-159 17,1 1,-1 2,1 0,-1 2,29 7,-32-2,-6-1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50.7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0 163,'8'-5,"0"0,-1 1,2 0,-1 1,0-1,1 2,-1-1,14-1,9-5,22-9,1-2,1 3,1 1,0 3,92-8,-138 20,-7 2,1-1,-1 0,1 0,0-1,-1 1,0-1,1 0,-1 0,1 0,-1 0,5-3,-4-1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51.5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0,'3'2,"1"0,-1 0,0 0,0 1,0-1,0 1,0-1,0 1,-1 0,0 0,1 0,-1 1,0-1,1 4,9 10,208 229,-189-220,-17-18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52.8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516 75,'1'-3,"-1"0,0 0,0 0,-1 0,1 0,-1 0,1 0,-1 0,0 0,0 0,0 0,-1 0,1 0,-1 1,1-1,-1 1,-3-4,2 4,-1-1,1 1,-1 0,1 0,-1 1,0-1,0 1,0 0,0 0,0 0,0 1,-8-1,-13 0,-1 1,1 2,-1 0,1 2,0 0,0 2,1 1,-1 1,-44 21,59-23,0 0,0 1,0 0,1 0,0 1,0 0,1 1,0 0,1 0,0 1,-6 11,7-12,2-1,-1 1,2 0,-1 0,1 0,0 0,1 0,0 1,0-1,1 1,1 0,-1-1,2 1,0 11,1-16,-1 0,1-1,0 0,0 1,1-1,-1 0,1 0,0 0,0-1,0 1,1-1,-1 0,1 1,0-1,-1-1,1 1,1-1,-1 1,0-1,6 1,13 6,0-1,41 8,-43-11,110 31,-77-19,95 17,-144-34,0 1,1 0,-1 1,0-1,0 1,0 0,0 0,0 0,0 1,-1 0,1 0,-1 0,0 0,0 1,0-1,0 1,6 8,-8-8,0 0,-1-1,1 1,-1 1,1-1,-1 0,0 0,-1 0,1 1,-1-1,0 0,0 0,0 1,0-1,-1 0,0 1,0-1,0 0,0 0,-1 0,0 0,-3 6,-1-1,-1 0,0 0,0-1,-1 0,0 0,-1-1,0 0,0 0,0-1,-1 0,-20 8,12-5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55.5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118 332,'-2'-11,"1"1,-2 0,0 0,0 0,0 0,-8-13,-1-7,-68-187,122 285,16 79,64 156,386 909,-506-1208,1 3,0 1,-1-1,0 0,0 1,0-1,0 9,-2-14,0-1,0 1,0-1,0 0,-1 1,1-1,-1 0,1 1,-1-1,1 0,-1 0,0 1,1-1,-1 0,0 0,0 0,0 0,0 0,0 0,0 0,0 0,0 0,0-1,0 1,-1 0,1-1,0 1,-1-1,1 1,0-1,-1 0,1 1,0-1,-1 0,1 0,-1 0,1 0,0 0,-1-1,-2 1,-6-1,0-1,-1 0,1 0,0-1,0 0,1-1,-1 0,-13-8,-75-51,72 45,1 1,2 0,-1-2,2 0,1-2,-29-35,43 47,0-1,1 0,0-1,0 0,1 0,1 0,-1 0,2-1,0 0,0 1,1-1,1 0,0 0,1 0,0-1,2-15,-1 22,0 1,0-1,1 1,0-1,0 1,0 0,0-1,1 1,0 1,0-1,0 0,1 1,0-1,0 1,6-5,-2 2,1 2,-1-1,1 1,1 1,-1 0,0 0,1 0,10-1,15-2,1 2,0 1,62 2,-56 4,50 10,-57-7,0-1,52 0,-84-5,0 1,-1 0,1-1,0 1,-1-1,1 0,-1 0,1 0,-1 0,1 0,-1 0,0-1,1 0,-1 1,0-1,0 0,0 0,-1 0,1 0,0 0,-1 0,1 0,-1-1,0 1,0-1,0 1,0-1,0 1,0-1,-1 1,1-5,1-10,0 1,-2 0,0-1,-3-20,0 3,2-11,-8-109,7 139,0 0,-2 1,1-1,-2 1,0 0,-1 0,-14-25,8 24,0 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38.2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85,'411'-15,"-156"-15,-125 23,-92 7,1-2,42-8,65-5,-125 10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56.9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1,'-1'0,"-1"0,1 1,0-1,0 1,0-1,0 1,0-1,0 1,0 0,0 0,1-1,-1 1,0 0,0 0,1 0,-1 0,0 0,1 0,-1 0,1 0,-1 0,0 2,-10 29,9-25,-11 40,2 2,3-1,1 1,3 0,2 1,1-1,9 60,-7-99,0 0,1-1,1 1,-1-1,1 1,1-1,0 0,0-1,1 1,0-1,0 1,1-1,0-1,7 8,-3-7,0-1,0 0,1 0,0-1,0 0,0-1,1 0,0-1,0 0,19 3,47 5,0-4,1-3,115-7,-190 2,5-1,0 1,0 1,0-1,-1 1,1 1,-1 0,1 0,-1 0,1 1,12 7,-18-8,0 0,-1 0,1 0,0 1,-1-1,1 1,-1-1,0 1,0 0,0 0,0 0,-1 0,1 1,-1-1,0 0,0 0,0 1,0-1,0 1,-1-1,1 1,-1-1,0 1,0-1,-1 1,1-1,-1 1,-1 5,-6 27,-2 1,-1-2,-2 1,-2-2,-1 0,-1 0,-26 35,43-68,0-1,0 1,0-1,0 1,0-1,0 1,0-1,0 1,0-1,0 1,1-1,-1 1,0-1,0 1,0-1,1 1,-1-1,0 0,0 1,1-1,-1 1,0-1,1 0,-1 1,1-1,-1 0,0 1,1-1,-1 0,2 1,21 14,-6-3,-2 3,0 1,-1 1,0 1,-2 0,19 34,42 110,-41-87,115 297,-136-343,-10-23,1 0,0 0,0-1,0 1,1-1,0 0,0 1,8 8,0-5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58.6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143 783,'0'-4,"1"-1,0 1,0-1,0 1,0 0,1-1,-1 1,1 0,0 0,0 0,4-5,36-42,-17 23,139-155,-117 136,-2-2,-2-2,-3-2,40-66,-75 108,1 0,-1 0,-1-1,0 0,4-21,-8 31,1 0,-1 1,0-1,1 0,-1 0,0 0,0 1,0-1,-1 0,1 0,0 0,-1 1,1-1,-1 0,1 0,-1 1,0-1,0 0,1 1,-1-1,-1 1,1-1,0 1,0 0,0-1,-1 1,1 0,-1 0,1 0,-1 0,1 0,-1 0,0 0,1 1,-1-1,0 0,1 1,-1 0,0-1,0 1,0 0,0 0,1 0,-1 0,0 0,-3 1,-29 5,1 1,0 1,1 2,0 2,-50 25,64-29,1 1,0 1,1 1,0 0,0 1,1 1,1 0,0 1,1 1,1 0,0 1,1 0,-17 32,24-41,-90 169,79-143,2 0,0 0,-11 56,23-79,0 0,1 0,0 0,0-1,1 1,1 0,0-1,4 15,31 76,-30-85,-3-4,1 0,0-1,1 0,0 0,1-1,0 0,0 0,1 0,0-1,1 0,14 10,-7-8,1-1,-1-1,2 0,-1-1,1-1,26 6,27 3,0-3,1-3,0-3,1-4,101-8,-166 3,0 1,0-1,0-1,-1 1,1-1,-1-1,0 1,0-1,0 0,-1-1,0 0,0 0,9-12,21-18,27-27,-48 44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00.1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0 133,'4'0,"6"0,5-4,4-2,8-4,6 1,3 0,4-1,2-4,3 1,-6-1,-6 1,-4 2,-3 1,-6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00.8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0,'63'110,"5"-4,94 115,-126-174,3 7,-3 1,29 62,-54-97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01.8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0 226,'1'-1,"-1"-1,1 0,0 1,0-1,-1 0,1 1,0-1,0 1,0-1,1 1,-1 0,0 0,0-1,1 1,-1 0,1 0,-1 0,2-1,36-19,-29 16,70-43,-56 32,0 2,1 0,0 1,1 2,47-14,-34 15,0 2,0 2,0 2,1 1,0 2,0 2,45 7,-77-6,0 0,-1 1,1 0,-1 0,0 1,0 0,0 0,-1 1,0 0,1 0,-2 0,1 1,-1 0,1 0,-2 0,1 1,4 7,-5-6,0 0,0 0,0 1,-1-1,0 1,-1 0,0 0,-1 0,1 0,-2 0,1 0,-1 0,-1 0,-2 17,2-20,-1-1,0 0,0 0,-1 0,1 0,-1 0,0-1,-1 1,1-1,-1 0,1 0,-1 0,0 0,-1-1,-8 6,-5 2,-2 0,-35 12,13-5,18-7,-1-1,1-1,-1-1,-1-1,0-1,0-2,-35 2,50-6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02.8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1,'1'23,"1"0,1 0,1-1,1 1,1-1,1 0,13 29,84 142,-48-94,-5-5,75 133,-120-216,0-1,1 0,0-1,1 0,0 0,1 0,0-1,12 9,-18-15,1 0,-1 0,1-1,-1 1,1-1,0 0,0 0,0 0,0 0,-1-1,1 1,0-1,0 0,0 0,0-1,0 1,0-1,0 0,0 0,0 0,-1 0,1-1,0 1,-1-1,0 0,1 0,-1-1,4-3,-1 2,-1 0,0-1,0 1,0-1,-1-1,0 1,0-1,0 1,4-10,-2-1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04.7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67 196,'0'-3,"1"0,0 0,0 0,0 1,0-1,0 0,0 1,1-1,0 1,-1-1,1 1,0 0,0 0,0 0,0 0,0 0,1 0,-1 0,1 1,-1-1,1 1,-1 0,6-2,11-5,-1 2,27-7,-29 9,-6 2,21-6,-28 5,-18 1,-8 4,1 1,0 0,0 2,0 1,-41 16,11-4,38-15,27-10,28-10,16 6,-25 5,-1-1,-1-1,36-15,11-1,-64 21,-1 0,1 0,-1-1,0-1,-1 0,22-13,-17 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06.4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78,'-1'0,"0"0,0 0,-1 1,1-1,0 0,0 0,0-1,0 1,0 0,0 0,-1 0,1-1,0 1,0-1,0 1,0-1,0 1,0-1,0 0,0 1,1-1,-1 0,-1 0,2 0,0 0,0 0,0 0,0 0,0 0,0 0,0 0,1 0,-1 0,0 1,1-1,-1 0,0 0,1 0,-1 0,1 1,-1-1,1 0,-1 1,1-1,1-1,2-2,1-1,0 0,1 1,-1 0,1 1,10-6,-7 5,1 1,-1 1,1 0,-1 0,1 1,0 0,0 0,0 1,0 1,-1-1,1 2,0-1,0 1,-1 1,0 0,1 0,-1 1,0 0,0 1,-1-1,10 8,-8-5,-1 1,0 0,0 1,0 0,-1 0,0 0,-1 1,0 0,-1 1,0 0,0 0,-1 0,-1 0,0 1,0 0,2 20,2 64,-12 191,4-274,-22 194,22-205,0 0,0 0,0 0,0 0,1 0,-1 1,1-1,-1 0,1 0,0 0,-1 0,1 0,0-1,0 1,1 0,-1 0,0-1,1 1,-1 0,1-1,-1 0,4 3,-2-2,1-1,0 1,0-1,0 1,0-1,0-1,0 1,0 0,0-1,0 0,5 0,4-1,0-1,0 0,-1 0,1-2,-1 1,21-11,75-32,-111 53,-1 1,1 0,0 0,1 0,-1 0,2 1,-1-1,1 1,0 9,2 8,1-1,1 0,2 1,0-1,13 37,57 122,-42-108,266 564,-133-299,-162-333,0 0,0 1,-1-1,0 1,-1 0,0 0,-1 0,2 10,-4-16,1 1,-1 0,1 0,-1-1,0 1,0-1,-1 1,1-1,-1 1,0-1,0 0,0 0,0 0,0 0,-1 0,1 0,-1 0,0-1,0 0,0 1,-5 2,-3 2,-1 0,1-1,-1-1,-16 6,6-5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07.4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1 309,'33'-3,"1"-2,-1-1,-1-2,1-1,57-24,-38 14,442-168,-433 158,-39 19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08.3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28,'14'-1,"0"0,0-2,16-3,32-5,382 6,-249 7,-185-2,-5-1,1 1,-1 0,1 0,-1 0,1 1,-1-1,1 2,-1-1,0 0,1 1,-1 0,0 0,6 4,-10-5,-1 0,1 1,-1-1,1 0,-1 0,1 1,-1-1,0 0,0 1,0-1,0 0,0 1,0-1,0 1,0-1,0 0,-1 1,1-1,0 0,-1 0,1 1,-1-1,0 0,1 0,-2 2,-25 38,17-27,-6 16,2 1,1 0,1 1,2 1,1-1,2 2,-5 49,7-50,-1-8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40.1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713 611,'-33'1,"-1"1,1 2,0 2,0 1,1 1,0 2,-51 22,46-14,0 2,1 1,1 2,1 1,-52 50,69-57,1 0,0 1,-24 39,33-46,1 0,1 0,0 0,0 1,1 0,0 0,1 0,1 0,-2 16,4-25,-1-1,1 1,1 0,-1 0,0 0,0 0,1-1,0 1,0 0,0 0,0-1,0 1,0-1,0 1,1-1,0 1,-1-1,1 0,0 0,0 0,0 0,0 0,0 0,1 0,-1-1,1 1,-1-1,1 0,-1 1,1-1,0-1,-1 1,1 0,0-1,0 1,0-1,0 0,3 0,14 0,0 0,0-2,0 0,28-8,-22 5,1 0,0-1,-1-1,0-1,-1-1,0-2,0 0,26-17,-43 23,0-1,0 1,-1-1,0-1,0 1,0-1,-1-1,0 1,0-1,-1 0,0 0,0 0,-1-1,0 0,-1 0,0 0,0 0,-1 0,0-1,-1 1,0-1,0 1,-2-17,1 18,-1 0,0-1,0 1,-1 0,0 0,0 0,-1 0,0 1,-1-1,1 1,-1-1,-1 1,1 0,-1 1,-1-1,1 1,-1 0,0 1,-1-1,1 1,-1 0,0 1,0 0,-15-7,20 10,0 1,0-1,0 0,0 0,0 1,0-1,0-1,0 1,1 0,-1 0,0-1,1 1,-1-1,1 1,0-1,-1 0,1 1,0-1,-1-3,2 3,0 1,0 0,0 0,1 0,-1-1,0 1,1 0,-1 0,1 0,0 0,-1 0,1 0,0 0,-1 0,1 0,0 0,0 0,0 0,0 0,0 1,0-1,0 0,2 0,10-6,1 1,-1 0,30-7,97-25,107-32,35-24,-278 93,0 0,1-1,-1 0,0 0,0 0,0-1,0 1,-1-1,1 0,-1 0,1 0,-1 0,0-1,0 1,-1-1,1 0,-1 1,0-1,0-1,2-4,-2 0,0 0,-1 0,0 0,-1 0,0 0,0 0,-1 0,0 0,-3-12,0 2,0-5,-1 1,-1 0,-1 1,-10-24,15 41,-1 0,1 0,-1 1,0-1,0 1,0 0,0 0,-1 0,0 0,0 0,0 1,0 0,0 0,-1 0,1 0,-1 1,0 0,0 0,0 0,0 0,0 1,0 0,0 0,-8 0,11 1,0 0,1 1,-1-1,0 0,0 1,0-1,1 1,-1 0,0 0,1 0,-1 0,1 0,-1 0,1 0,-1 0,1 0,0 1,0-1,-1 1,1-1,0 1,0-1,0 1,1 0,-1-1,0 1,1 0,-1-1,1 1,-1 4,-2 6,1 1,1 0,0 17,1-19,-1 44,3 1,3 0,1-1,26 98,-2-55,72 161,28 14,-52-115,83 238,-137-317,-4 2,16 137,-35-215,-1 1,1-1,-1 1,0-1,0 1,-1-1,1 1,-1-1,1 0,-1 1,0-1,0 1,-1-1,1 0,-1 0,0 0,1 0,-1 0,-3 3,1-3,0 0,0 0,-1 0,1-1,-1 1,1-1,-1 0,0-1,0 1,0-1,0 0,-8 1,-80 13,48-6,-1-2,0-1,0-3,-90-6,122 2,-1-1,1-1,0 0,0-1,0 0,1-2,0 1,0-1,0-1,0-1,1 1,1-2,-1 0,1 0,1-1,0 0,-15-20,-9-13,22 26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09.6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1,'19'20,"-2"0,28 43,12 15,53 41,-67-76,-2 1,-1 3,59 93,-83-98,-12-23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10.7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1 775,'20'-2,"-1"-1,1-1,0 0,-1-1,0-2,20-8,14-4,530-203,-45 16,93-1,-402 127,-219 79,-4 3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12.5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25 384,'-1'-2,"1"1,0-1,0 1,0-1,0 1,0-1,0 1,1 0,-1-1,0 1,1-1,-1 1,1 0,-1-1,1 1,0 0,-1 0,1-1,0 1,2-2,-2 3,0 0,0-1,0 1,0 0,0 0,0 0,0 0,0 1,0-1,0 0,0 0,0 0,0 1,0-1,0 1,0-1,0 1,0-1,-1 1,1-1,0 1,1 0,9 9,0 1,-1 0,10 13,-13-15,170 221,26 31,-97-118,-103-137,6 14,-22-22,-26-24,2-7,3-1,0-2,-47-67,-72-133,115 174,2 5,3-1,2-2,3-1,-22-72,48 129,1 0,0-1,0 1,0-1,1 1,0-1,-1 1,2-1,-1 0,0 1,1-1,0 1,0-1,0 1,1 0,0 0,-1-1,6-6,-3 6,0 0,0 1,0 0,1 0,-1 0,1 1,0-1,0 1,0 0,1 1,-1-1,1 1,9-3,29-10,-33 10,1 1,-1 0,1 0,-1 1,1 1,18-1,-27 3,1 0,-1 1,0-1,1 1,-1 0,0 0,0 0,0 0,0 1,0-1,0 1,0 0,0 0,-1 0,1 0,-1 0,1 1,-1-1,0 1,0 0,0-1,0 1,0 0,-1 0,1 0,-1 0,0 1,1 3,1 1,-1 1,0-1,0 0,-1 1,0-1,-1 1,0 0,0-1,0 1,-1-1,-1 1,1-1,-4 9,-4 9,-2-2,-24 44,23-46,1 0,0 0,-11 39,17-40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13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1 409,'11'-2,"0"0,0 0,0-1,18-7,-12 5,194-80,-140 54,125-38,-159 57,-1-2,-1-1,65-39,41-18,-130 68,-9 3,1 0,0 0,0 0,-1 0,1 0,-1-1,1 1,-1-1,1 0,-1 1,0-1,3-3,-2-2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14.7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0,'4'3,"-1"-1,0 1,0 0,0 0,-1 0,1 0,-1 0,0 1,0-1,3 7,1-1,79 116,-31-42,3-4,114 124,-100-143,-56-49,-1 0,0 0,-1 1,0 1,-1 0,0 1,17 27,-22-28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16.5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522 1,'-43'-1,"-55"9,82-6,0 1,1 1,-1 0,1 2,0-1,-25 15,-15 10,32-19,1 1,0 1,0 1,1 1,-21 20,38-30,0 0,0 1,0-1,1 1,-1 0,1 0,1 0,-1 0,1 0,0 1,1-1,-1 1,1-1,0 1,1 0,0-1,0 1,0 0,1-1,0 1,2 6,-1-3,1 0,1-1,-1 0,1 1,1-2,0 1,0 0,1-1,0 0,0 0,1-1,-1 1,12 8,13 5,0-1,2-2,0-1,0-1,2-2,0-2,69 16,-66-19,-10-1,1-1,0-2,50 4,-71-10,-1 1,1 0,-1 1,1 0,-1 0,1 1,-1 0,0 0,0 0,0 1,0 0,0 1,0 0,-1 0,0 0,0 0,0 1,0 0,-1 1,0-1,0 1,0 0,-1 0,0 0,6 11,-1 2,-1 0,-1 0,0 1,6 31,-12-45,-1 0,1 0,-1 0,0 0,0 0,-1 0,0 0,0 0,0-1,-1 1,0 0,0-1,0 1,-1-1,0 1,0-1,0 0,-1-1,1 1,-7 6,0 0,0 0,-1 0,-1-1,1-1,-2 0,1 0,-1-1,0-1,-1 0,0-1,0-1,-20 6,-45 8,52-11,0-2,0 0,-1-2,1-1,-50-1,57-6,4-1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47.5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467 172,'1'-28,"0"16,0 1,-1-1,-1 0,0 1,0-1,-1 1,0 0,-1-1,0 1,-6-11,9 22,0 0,0-1,0 1,0 0,0-1,0 1,0 0,0-1,-1 1,1 0,0 0,0-1,0 1,-1 0,1 0,0-1,0 1,0 0,-1 0,1 0,0-1,-1 1,1 0,0 0,0 0,-1 0,1 0,0 0,-1-1,1 1,0 0,-1 0,1 0,0 0,-1 0,1 0,0 0,-1 0,1 1,0-1,-1 0,1 0,0 0,0 0,-1 0,1 1,-8 18,4 29,61 349,-26-212,-1 2,31 235,-52-318,-4-1,-9 115,1-195,-1-1,-1 1,-1-1,-1-1,0 1,-2-1,-1 0,-18 28,8-17,-2-1,-1 0,-2-2,-36 34,58-60,0 0,0-1,-1 1,1-1,-1 0,1 1,-1-2,0 1,0 0,0-1,0 1,0-1,0-1,0 1,0 0,-1-1,-5 0,4-1,0 0,0 0,1-1,-1 0,0 0,0 0,1-1,0 1,-1-2,-8-6,-6-7,1-1,0-2,2 1,-22-33,35 48,-11-17,1-1,0 0,2 0,0-1,2-1,0 0,2 0,1-1,0 0,-2-27,7 35,1-1,1 0,1 1,0-1,1 1,1-1,1 1,0 0,1 0,1 1,1-1,0 1,1 1,1-1,16-22,-12 23,1-1,0 2,1 0,0 0,1 2,1 0,0 1,1 0,0 2,0 0,21-7,-13 7,1 1,0 1,1 1,0 2,-1 1,1 1,44 2,-55 2,0 1,-1 0,1 1,-1 1,24 10,76 43,-88-43,-22-12,0 0,0-1,0 1,1-1,-1 0,1-1,-1 0,1 0,0 0,7-1,-12 0,0 0,1 0,-1-1,0 1,1-1,-1 1,0-1,0 0,0 0,0 0,0 0,0 0,0-1,0 1,0-1,0 1,-1-1,1 1,0-1,-1 0,0 0,1 0,-1 0,0 0,0 0,0 0,0 0,0-1,-1 1,1 0,0-4,2-26,-1-1,-1 0,-5-46,1-5,2 27,1 34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51.7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214 1,'-6'0,"0"0,0 1,-1 0,1 0,0 1,0-1,0 1,0 1,0-1,1 1,-1 0,1 0,-10 8,7-4,0 1,1 0,-1 0,2 0,-1 1,1 0,-7 15,2 0,2 0,0 1,1 0,2 0,0 1,-1 27,5-37,2 1,0 0,0-1,2 1,0 0,1-1,1 0,0 0,10 24,-1-12,1-1,1 0,2-1,23 28,-24-33,-2 1,0 0,-1 1,-1 0,-1 1,11 36,-18-47,-1 0,0 0,-1 0,0 0,-1 0,-1 0,0 0,-1 0,0 1,-1-1,0 0,-1-1,-1 1,-7 19,-7-12,11-19,6-12,1 11,0 0,0 0,0 0,0 0,0 0,0 0,1 0,-1 0,0 0,0 0,0 0,0 0,0 0,0 0,0 0,1 0,-1 0,0 0,0 0,0 0,0 0,0 0,0 0,0 0,1 0,-1 0,0 0,0 0,0 0,0 0,0 0,0 0,0 0,0 0,1-1,-1 1,0 0,0 0,0 0,0 0,0 0,0 0,0 0,0 0,0 0,0-1,0 1,0 0,0 0,0 0,0 0,0 0,0 0,0-1,0 1,0 0,0 0,0 0,0 0,0 0,0 0,0 0,0-1,0 1,5 14,2 21,35 252,-14-123,-23-131,-2 0,-3 54,-1-70,0-1,-2 0,0 0,-1 0,0-1,-1 1,-10 19,15-33,-1-1,0 1,0 0,0 0,0 0,-1 0,1-1,0 1,-1-1,1 1,-1-1,1 1,-1-1,0 0,0 0,1 0,-1 0,0 0,-3 1,4-2,-1 0,1 0,-1 0,1-1,-1 1,0 0,1-1,-1 1,1-1,-1 1,1-1,-1 0,1 0,0 1,-1-1,1 0,0 0,0 0,-2-2,-4-5,1-1,-1 1,2-1,-1-1,1 1,-4-11,-4-16,1 0,1 0,3-1,0 0,3-1,1 1,2-1,1 0,8-60,-1 44,3 1,3 1,1 0,3 0,3 2,27-57,-45 105,0 1,-1-1,1 1,0-1,0 1,0 0,0-1,0 1,0 0,0 0,0-1,0 1,1 0,-1 0,1 0,-1 1,0-1,1 0,-1 0,1 1,0-1,-1 1,3-1,-1 1,-1 1,0-1,1 1,-1-1,0 1,0 0,1 0,-1 0,0 0,0 0,0 0,0 1,0-1,3 3,7 9,0 1,-1 0,17 25,-18-23,34 47,-3 1,-3 2,-2 2,31 87,-56-126,-2 1,-1 1,-1 0,-1 0,-2 0,-1 0,-2 1,-1-1,-1 1,-2-1,-1 1,-2-1,-9 31,-102 226,3-10,94-217,-41 145,55-183,2 1,1 0,1 0,1 0,1 0,5 41,-3-58,-1-1,1 1,1-1,-1 0,1 0,0 0,0 0,0 0,1 0,0-1,0 0,1 0,0 0,-1 0,2-1,-1 0,0 0,1 0,0-1,7 4,13 5,0-3,0 0,47 9,-16-4,66 10,-104-18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54.1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180 672,'-1'0,"0"-1,1 1,-1 0,0-1,0 1,0 0,1-1,-1 1,0-1,1 0,-1 1,0-1,1 1,-1-1,0 0,1 1,-1-1,1 0,0 0,-1 0,1 1,0-1,-1 0,1 0,0 0,0 0,0 0,-1 1,1-1,0 0,0 0,0 0,1 0,-1 0,0 0,1-1,6-35,5 12,1 0,2 1,0 0,22-25,11-17,-25 32,4-6,28-54,-49 83,-1-1,0 0,-1 1,0-1,-1-1,-1 1,1 0,-2-1,0 1,0-14,-2 22,0 0,0 1,-1-1,1 0,-1 0,1 1,-1-1,0 1,0-1,-1 1,1 0,-1 0,0 0,0 0,0 0,0 1,0-1,0 1,-1 0,1 0,-1 0,1 1,-1-1,0 1,0 0,0 0,0 0,-4 0,2-1,0 1,0 0,-1 1,1-1,0 1,0 0,0 1,-1 0,1 0,0 0,0 0,0 1,0 0,0 1,1-1,-1 1,-7 5,-2 7,1 0,0 1,1 1,1 0,1 1,0 0,-10 26,-49 141,51-124,4 2,1 0,4 1,3 0,2 0,3 1,8 86,-4-141,0 0,1 0,0 0,1 0,0 0,0 0,1-1,0 0,1 0,0 0,0-1,1 0,0 0,0-1,1 0,0 0,1 0,16 9,-8-6,1 0,0-1,1-1,-1-1,2-1,-1 0,1-1,39 3,-1-4,89-6,-121-1,1 0,-1-2,0 0,0-2,41-17,-53 17,1-1,-1 0,25-19,-28 16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55.2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1 198,'0'-4,"8"-6,7 0,5 0,12-1,13-4,15-3,9-2,11 1,12 5,2 0,-1-2,-13 3,-12 2,-13 4,-12 3,-13 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40.9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1 174,'0'-1,"1"-1,1 0,-1 1,0-1,0 1,0 0,1-1,-1 1,1 0,-1 0,1 0,0 0,-1 0,1 0,0 0,0 0,-1 1,1-1,0 1,0-1,0 1,2 0,8-4,90-33,1 4,194-35,-185 59,-87 9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56.5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51,'6'-1,"-1"0,0 0,1-1,-1 0,0 0,0 0,7-5,23-8,-10 9,-1 2,1 0,0 2,-1 1,1 1,0 1,39 6,-49-4,0 0,0 1,0 0,-1 2,0-1,0 2,0 0,-1 0,0 1,-1 1,0 0,0 1,16 17,-24-22,1 0,-1 1,0 0,-1 0,0 0,0 0,0 1,0-1,-1 1,0-1,-1 1,1 0,-1 0,-1 0,1 0,-1 0,0 0,-1 0,-2 13,0-10,0 0,-1 0,0 0,0 0,-1-1,-1 0,1 0,-1 0,-1-1,0 0,0 0,-10 9,16-17,0 1,0-1,1 1,-1-1,0 1,0-1,1 1,-1 0,1-1,-1 1,0 0,1-1,0 1,-1 0,1 0,-1 0,1 0,0-1,-1 1,1 0,0 0,0 0,0 0,0 0,0 0,0 0,0-1,0 3,1-2,0-1,0 1,0 0,0 0,0 0,1 0,-1-1,0 1,0-1,1 1,-1-1,0 1,1-1,-1 0,0 0,3 1,72-1,-62 0,38 2,1 2,0 2,56 15,-101-19,-1-1,2 1,1 0,0 0,0-1,0 0,0-1,12-1,-5-3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57.7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 7,'-3'-6,"-3"15,-3 21,14 4,1 0,1-1,2 1,1-1,24 51,141 332,-170-406,-2 0,2 0,-1 0,2 0,-1 0,9 11,-11-18,0-1,0 1,0-1,0 1,0-1,0 0,1 0,-1 0,1-1,-1 1,1-1,0 0,-1 0,1 0,0-1,0 1,0-1,6 0,159-4,-146 4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1:58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1 109,'0'-4,"4"-1,6 0,9-4,5 1,8-4,6 2,1 1,-2 3,-4-2,-2 0,-3 2,-2 2,-1-3,-5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00.0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72,'1'-2,"0"1,-1-1,1 0,0 0,0 1,1-1,-1 1,0-1,0 1,1 0,-1-1,1 1,-1 0,1 0,0 0,-1 0,1 0,3-1,38-16,-40 16,10-3,1 1,-1 0,1 0,0 1,0 1,21 0,-31 1,-1 1,0 0,0 1,1-1,-1 0,0 1,0 0,0 0,1 0,-1 0,0 0,0 1,-1-1,1 1,0 0,0 0,-1 0,1 0,-1 0,0 0,0 1,1-1,-2 1,1 0,0 0,0-1,-1 1,0 0,1 0,-1 1,0-1,-1 0,2 6,1 32,-1 0,-6 69,0-23,1-10,0-42,2 0,1 0,2-1,7 36,-8-64,1-1,0 0,0 1,0-1,1 0,0 0,0-1,0 1,0-1,1 1,0-1,0 0,0 0,0-1,0 1,1-1,0 0,0 0,0-1,0 1,0-1,0 0,1 0,-1-1,9 2,6 0,0-1,-1 0,2-2,-1 0,37-6,-17-5,-36 9,-1 0,1 1,-1 0,1 0,0 0,-1 0,1 1,0-1,5 1,-7 1,0-1,0 1,0 0,-1 0,1 0,-1 0,1 0,0 0,-1 1,0-1,1 0,-1 1,0-1,0 1,0-1,0 1,0 0,0-1,0 1,0 0,-1 0,1 0,-1-1,1 3,158 450,48 153,-185-536,-3 0,-4 1,-2 0,-4 2,-3-1,-4 106,-3-170,1 0,-2 0,1-1,-1 1,0 0,-1-1,0 1,0-1,-9 15,9-19,0 0,-1 0,1-1,-1 1,1-1,-1 0,0 0,0 0,-1 0,1-1,-1 0,1 0,-1 0,1 0,-1-1,0 1,0-1,0-1,-6 1,-34 4,-1 2,1 1,-83 29,111-32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01.2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0 344,'11'-9,"1"1,0 1,0 0,1 0,0 1,0 1,19-5,98-29,2 7,176-21,275 1,-79 9,-82-18,-393 58,-6 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02.0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1,'10'1,"-1"1,1 0,-1 0,0 1,0 1,12 5,8 3,340 107,-87-30,-178-54,188 68,-290-102,1 0,0 0,-1 0,1 1,0-1,-1 1,1-1,-1 1,0 0,0 0,0 0,0 1,0-1,0 0,0 1,-1-1,1 1,-1-1,0 1,0 0,0-1,0 1,0 0,0 0,-1 0,0 0,1 0,-1 0,0 0,0 0,-1 0,1 0,-2 3,-2 10,-1 0,-1 0,-1-1,0 0,-10 15,-11 24,-12 69,-33 173,47-180,24-109,1 3,-1 0,0-1,-1 1,0-1,-1 1,0-1,0-1,-1 1,0 0,-7 8,6-13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03.1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1,'1'7,"2"1,-1-1,1 1,0-1,0 0,1 0,0 0,0-1,1 1,0-1,0 0,7 6,3 6,167 232,-42-54,-103-139,-27-36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03.8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0 314,'84'-5,"0"-4,125-28,-83 12,382-46,103-19,-432 39,-127 34,-24 9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04.9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0 251,'1'-6,"0"1,0-1,1 0,-1 1,1-1,0 1,1 0,0 0,-1-1,2 2,-1-1,0 0,1 1,0-1,0 1,0 0,1 1,8-7,11-7,1 2,37-18,-47 24,13-4,0 0,1 2,0 1,1 2,0 0,49-5,-65 12,-1 1,0 0,0 1,0 0,0 1,0 0,25 9,-30-8,-1 0,0 0,0 1,0 1,0-1,-1 1,0 0,0 0,0 1,-1-1,1 1,-1 1,-1-1,6 9,-8-9,1-1,-1 1,0 0,0 0,0 0,-1 0,0 0,0 0,-1 0,0 1,0-1,0 0,-1 0,0 0,0 0,0 0,-1 0,-4 10,-4 7,-1 0,-2 0,-19 26,6-8,-99 144,-4 8,128-191,-1 1,1-1,0 0,0 0,0 0,0 1,0-1,0 0,1 1,-1-1,1 1,-1-1,1 1,0 2,1-4,-1 0,1 0,0-1,-1 1,1 0,0-1,-1 1,1 0,0-1,0 1,0-1,0 0,-1 1,1-1,0 0,0 1,0-1,0 0,0 0,0 0,0 0,0 1,0-2,0 1,0 0,0 0,0 0,-1 0,1 0,0-1,0 1,0-1,0 1,0 0,0-1,0 0,60-18,63-20,229-41,-205 57,-126 21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05.6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1 169,'25'-2,"-1"-1,0-1,1-1,41-15,20-4,368-76,-432 94,-9 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44.0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0,'2'40,"1"0,2-1,2 1,22 69,68 147,-80-216,93 201,-95-214,1-1,1 0,1-2,2 0,0 0,36 30,-51-49,0-1,1 0,0 0,-1-1,1 0,1 0,-1 0,0-1,1 0,-1 0,9 1,-11-3,-1 0,1 0,0 0,-1 0,1-1,-1 1,1-1,-1 0,1 0,-1-1,1 1,-1-1,0 1,0-1,1 0,-1 0,-1 0,1-1,0 1,-1-1,1 0,1-2,13-18,-2 0,-1 0,0-2,-2 0,15-43,-9 11,16-92,-28 118,-2 0,-1-1,-1 1,-5-59,1 74,-1 0,0 0,-1 0,-1 1,0 0,-1 0,-1 0,0 1,-1 0,-1 0,-15-18,1 8,17 18,1 1,0 0,0-1,0 0,-6-10,11 6,11 12,14 13,15 16,-1 1,-2 3,-1 1,41 54,108 175,-158-224,-14-24,-1 0,0 1,-2 1,0 0,-1 0,10 34,-14 22,-6-50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06.3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1,'1'5,"0"1,1 0,0-1,0 0,1 1,0-1,-1 0,2 0,-1-1,0 1,1-1,0 1,8 5,8 13,226 347,-114-161,-100-152,-22-35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07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388 6,'-79'-2,"50"0,-1 1,1 1,0 1,-1 2,-37 9,61-11,1 0,0 1,0 0,0 0,0 1,1-1,-1 1,1 0,-1 0,1 1,0-1,0 1,1 0,-1 0,1 0,0 0,0 1,0-1,0 1,1 0,0 0,-3 8,4-6,0 1,0-1,1 0,0 0,0 1,1-1,0 0,0 0,1 0,0 0,0 0,0 0,1 0,0-1,0 1,7 7,4 7,1-2,1 0,1-1,1-1,0 0,29 19,-8-8,2-3,58 28,-32-28,-54-21,0 0,0 1,0 0,-1 1,17 11,-25-13,0-1,0 1,0-1,-1 1,0 0,0 0,0 1,0-1,-1 1,1-1,-1 1,0 0,-1 0,1 0,-1 0,0 0,0 0,0 9,-1-3,-1-1,0 1,-1 0,0-1,0 0,-1 1,-1-1,0 0,0 0,-1-1,0 1,-7 9,-13 18,-46 50,62-76,-21 22,-1 0,-1-2,-60 43,81-66,6-2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10.5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569 0,'7'124,"5"-2,38 165,-26-162,47 243,72 459,-134-742,-3 134,-7-215,1 1,-1-1,0 1,0-1,-1 1,1-1,-1 0,0 1,0-1,0 0,0 0,-1-1,0 1,0 0,0-1,0 0,0 1,-1-1,0-1,1 1,-1 0,0-1,0 0,-5 2,-10 4,0-1,0-1,-1 0,-23 2,24-5,-1-2,1 0,0-2,-1 0,1-1,0-1,-1 0,2-2,-1 0,0-1,1-1,0-1,1 0,-19-13,-3-3,1-2,1-1,1-2,-58-61,62 55,-38-52,63 76,0 1,0-1,1-1,0 1,1-1,1 0,0 0,0-1,1 1,-2-15,5 24,0 0,1 0,-1 0,0 0,1 1,-1-1,1 0,0 0,0 1,0-1,1 0,-1 1,0-1,1 1,0 0,-1-1,1 1,0 0,0 0,0 0,1 1,-1-1,0 0,1 1,-1-1,1 1,-1 0,1 0,4-2,8-1,1 0,-1 1,1 0,18 0,-17 2,46-4,0 4,0 2,85 13,187 47,-286-51,41 11,-54-11,1-1,0-2,0-2,0-1,42-2,-75-2,1-1,-1 0,0 0,0 0,0 0,0-1,0 1,0-1,0 0,0 0,-1-1,1 1,-1-1,1 0,-1 0,0 0,0 0,-1 0,1-1,-1 1,1-1,-1 0,0 0,-1 0,1 0,-1 0,1 0,-1 0,0-5,1 0,-1 1,0-1,0 1,-1-1,-1 1,1-1,-1 1,-1-1,1 1,-1 0,-1 0,0 0,0 0,-5-8,-2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11.8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212 1,'-6'0,"1"0,-1 0,0 1,0-1,0 1,0 0,1 1,-1-1,1 1,-1 1,1-1,0 1,-1-1,1 1,-5 5,7-4,-1 0,1 0,0 0,0 1,1-1,-1 1,1 0,0 0,0 0,1 0,-1 0,1 0,0 0,1 1,-1-1,1 0,0 6,2 8,0 0,2 0,0-1,0 1,2-1,1 0,0 0,1-1,10 17,-6-12,-1 2,-1-1,-1 1,8 34,-10-5,-3 1,-2-1,-7 91,4-135,1-1,-2 1,1-1,-1 1,-1-1,1 0,-2 0,-3 9,6-15,0-1,0 1,-1 0,1-1,0 1,-1-1,1 1,-1-1,1 0,-1 0,0 1,0-1,1 0,-1-1,0 1,0 0,0 0,0-1,0 1,0-1,0 0,0 1,0-1,0 0,0 0,0-1,0 1,0 0,0-1,0 1,0-1,0 1,0-1,0 0,0 0,1 0,-1 0,-2-2,-21-10,16 9,0 0,0-1,0-1,0 1,1-1,0-1,0 1,-12-14,20 19,-1 1,1-1,-1 0,1 1,-1-1,1 1,-1-1,1 0,0 1,-1-1,1 0,0 1,-1-1,1 0,0 1,0-1,0 0,0 0,0 1,0-1,0 0,0 0,0 1,0-1,0 0,0 0,1 1,-1-1,0 0,1 1,-1-1,0 0,1 1,-1-1,1 0,-1 1,0-1,1 1,0-1,-1 1,1-1,-1 1,1 0,0-1,-1 1,1 0,0-1,-1 1,2-1,1 1,-1-1,1 1,0 0,-1 0,1 0,-1 0,1 0,-1 1,1-1,0 1,-1-1,1 1,2 1,5 5,1-1,-1 2,0 0,-1 0,0 0,-1 1,1 1,-2-1,1 1,-1 1,-1-1,0 1,-1 0,0 1,0-1,-1 1,4 21,1 11,-1 1,-3 0,-1 66,-6 166,1 75,1-334,1 4,0-1,1 1,9 39,-10-57,0 0,0 0,0 0,1 0,0-1,-1 1,2 0,-1-1,0 1,0-1,1 0,0 0,0 0,0 0,0 0,0-1,0 1,1-1,-1 0,1 0,0 0,0-1,-1 1,1-1,0 0,7 1,12 0,-2-3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12.8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51 609,'13'-12,"1"1,0 0,22-12,22-16,-19 7,-1-1,-1-2,-2-1,-2-2,42-62,-71 95,-1-1,-1 1,1-1,-1 0,0 0,-1 0,1 0,-1-1,0 1,-1 0,0 0,0-1,0 1,0 0,-1-1,0 1,-1 0,1 0,-1 0,0 0,-1 0,0 1,1-1,-2 0,1 1,-1 0,1 0,-1 0,-7-6,5 5,1 1,-1 0,0 0,-1 0,1 1,-1 0,0 0,0 1,0 0,0 0,-1 1,1-1,-1 2,1-1,-1 1,0 0,0 1,1 0,-1 0,0 0,0 1,1 0,-12 4,9-1,0 1,0 1,1-1,0 1,0 1,0 0,1 0,0 1,0 0,1 0,0 1,1 0,-1 0,2 0,-8 15,0 6,1 0,1 0,1 1,-5 34,8-34,-22 132,27-144,1 1,0-1,1 1,2 0,0-1,5 23,-5-32,1-1,1 1,0-1,0 0,1 0,0-1,0 1,1-1,0 0,0 0,1-1,0 0,14 11,-8-10,0 1,0-2,1 0,0-1,1 0,-1-1,1 0,18 2,5-1,1-2,-1-2,1-2,0-1,-1-2,50-10,-56 6,47-18,-35 10,-23 9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13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69,'0'-4,"4"-1,5 0,2-4,3 1,3 1,3 1,2 3,6 1,6-3,2-1,-2 1,-6 2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15.4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0,'1'30,"9"46,0 9,-8-44,2-1,1 1,2-1,2-1,2 1,29 70,-39-107,1 0,0 0,0 0,0 0,1 0,-1 0,1-1,-1 1,1-1,0 0,0 0,0 0,0 0,1 0,-1-1,7 3,-3-2,-1-1,1 0,0 0,0 0,0-1,0 0,-1-1,12-1,-3-1,1-1,-1-1,-1 0,1-1,-1 0,0-1,18-13,-26 16,-1-1,0-1,0 1,0-1,-1 0,0 0,0 0,0 0,-1-1,0 0,0 0,-1 0,1 0,-2 0,1 0,-1 0,1-9,0-10,-1 0,-2-1,-4-36,-3 27,7 35,1 0,-1-1,1 1,-1-1,1 1,-1 0,0 0,0-1,1 1,-1 0,0 0,0 0,0 0,0 0,-1 0,1 0,0 1,0-1,0 0,-1 0,-1 0,3 1,-1 0,1 1,-1-1,0 0,1 0,-1 1,1-1,-1 0,1 1,-1-1,1 0,0 1,-1-1,1 1,-1-1,1 0,0 1,-1-1,1 1,0-1,-1 1,1 0,0-1,0 1,0-1,0 1,-1-1,1 1,0 0,0-1,0 1,0-1,0 1,0 0,1-1,-1 2,2 26,-2-27,11 48,2 0,2-1,2-1,37 74,-19-44,-5-15,-16-34,-1 0,13 42,-20-47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16.5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1,'1'10,"1"1,0 0,0 0,1 0,1-1,0 0,9 18,50 83,-32-59,110 194,-138-238,1-2,0 1,1 0,0-1,0 0,0 0,1 0,-1-1,2 0,-1 0,0 0,1-1,0 0,0 0,0-1,0 0,1 0,-1-1,1 0,0 0,0-1,-1 1,1-2,15 0,26-1,-28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17.7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1 100,'4'-4,"6"-1,0-5,4 1,3 1,3 2,2 2,2 1,0 2,1-3,0-5,0-2,-4-2,-6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19.0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0,'5'0,"-1"1,0-1,0 1,1 0,-1 0,0 0,0 0,0 1,0 0,0 0,-1 0,1 0,0 0,-1 1,1 0,-1 0,0 0,0 0,0 0,-1 0,1 1,-1 0,0-1,3 7,4 10,-1 0,-1 1,7 40,-1-8,13 46,-19-64,2 0,2-1,21 48,-31-79,1 0,-1-1,1 1,0 0,0 0,0-1,0 0,0 1,1-1,-1 0,1 0,0 0,-1 0,1-1,0 1,0-1,0 0,5 2,0-1,0-1,1-1,-1 1,0-1,13-2,-13 1,-1 0,0 1,1 0,-1 0,1 1,-1 0,13 3,-18-3,-1 0,0 0,0 0,1 0,-1 0,0 0,0 0,0 0,0 0,0 0,0 1,-1-1,1 0,0 1,-1-1,1 1,-1-1,1 0,-1 1,0-1,1 1,-1-1,0 1,0 0,0 1,-5 45,3-38,-4 28,-1-1,2 1,1-1,2 1,2 0,7 67,8-33,4-1,43 111,77 129,-47-113,65 194,-155-388,0 0,-1 1,0-1,0 1,0-1,0 1,-1-1,1 1,-1-1,-1 1,1 0,-1-1,1 1,-3 4,2-6,-1 0,0 0,0-1,0 1,-1 0,1-1,-1 0,1 1,-1-1,0 0,0-1,0 1,0 0,0-1,0 1,0-1,0 0,-1 0,-3 0,-20 6,14-4,0 1,0 0,0 1,0 0,-19 12,19-9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45.1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67,'14'25,"2"0,32 39,5 7,4 24,-4 2,-4 2,-5 2,-4 2,43 174,-75-241,-8-24,-8-25,-18-52,2-1,3-2,-24-132,32 104,4-1,4-126,5 218,1-18,0-1,1 0,9-36,-10 55,0 1,0-1,1 1,0-1,0 1,0-1,0 1,0 0,1 0,0 0,0 0,0 0,1 1,-1-1,1 1,-1 0,1 0,0 1,0-1,1 1,-1 0,0 0,1 0,5-1,19-4,1 2,50-2,-68 7,1 0,0 2,0-1,-1 2,1 0,-1 0,0 1,23 11,-13-3,-2 1,1 1,-1 0,-1 2,-1 0,0 1,-1 1,-1 1,-1 0,-1 1,0 1,-1 0,17 41,-8-7,-2 1,-2 1,-3 1,12 94,-22-91,-3 99,-2-148,0 8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19.9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1 329,'1'-3,"0"0,1 1,0-1,-1 1,1-1,0 1,0 0,0 0,1 0,-1 0,0 0,1 0,0 1,-1-1,1 1,4-2,2-2,41-22,0 3,2 1,76-21,-63 23,108-51,-10 3,-149 62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20.7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0,'49'3,"96"18,-129-18,28 6,214 30,-255-38,15 0,-1 0,0 2,1 0,22 8,-35-9,0 0,0 1,0 0,-1-1,1 1,-1 1,1-1,-1 1,0-1,-1 1,1 0,-1 1,1-1,-1 1,-1-1,1 1,-1 0,3 7,17 61,-3 0,16 127,-24-125,0 13,-4 1,-5 101,-2-169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21.9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1,'0'9,"1"0,0 0,1 0,0 0,1 0,0-1,0 1,7 12,43 65,-33-56,186 240,-39-60,-160-201,-1-1,1 0,16 13,-18-16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22.8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0 564,'16'0,"0"-2,0 0,0-1,0 0,-1-1,29-12,87-50,-63 29,362-159,-283 132,-66 34,0 3,133-25,-196 48,57-22,-59 19,-1 1,1 1,22-5,-18 7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24.7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0,'1'12,"0"0,1 0,0 0,1 0,1 0,5 13,40 81,-10-22,-21-41,86 220,-102-256,1 0,0 0,0 0,0-1,1 1,0-1,0 0,1 0,7 8,-10-13,1 1,-1-1,0 1,0-1,1 0,-1 1,1-1,-1-1,1 1,0 0,-1-1,1 1,0-1,-1 0,1 1,0-2,-1 1,1 0,0 0,-1-1,1 1,0-1,-1 0,1 0,-1 0,1 0,-1 0,3-3,17-9,-1-2,-1 0,19-19,11-9,-47 41,6-4,-1 0,0-1,-1 0,1-1,11-16,-18 23,0-1,0 0,0 1,0-1,-1 0,1 0,-1 0,1 0,-1 1,0-1,0 0,0 0,0 0,0 0,0 0,0 0,-1 1,1-1,0 0,-1 0,0 0,1 1,-1-1,0 0,0 1,0-1,0 0,-1 1,1-1,0 1,0 0,-1-1,1 1,-1 0,1 0,-1 0,0 0,1 0,-1 1,-2-2,4 2,-1-1,1 1,0 0,-1-1,1 1,-1 0,1 0,-1-1,1 1,-1 0,1 0,-1 0,1-1,-1 1,1 0,-1 0,1 0,-1 0,1 0,-1 0,1 0,-1 0,1 0,-1 0,1 1,-1-1,1 0,-1 0,1 0,-1 1,1-1,-1 0,1 1,-1-1,1 0,-1 1,-2 22,13 27,11 0,2 0,54 84,7 15,-72-122,-3-4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25.6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0 237,'23'-3,"0"0,0-2,-1 0,0-1,0-2,-1 0,0-1,21-13,28-10,81-24,36-14,-169 61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26.6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0,'1'9,"0"-1,0 1,1-1,0 1,0-1,1 0,0 0,0 0,7 10,47 67,-29-46,20 31,131 205,-150-209,-24-54,3 8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28.6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329 0,'-22'0,"-1"2,0 0,1 1,0 2,-1 0,2 1,-1 1,1 1,0 1,-30 18,46-23,0-1,0 1,0 0,1 0,0 1,0 0,0-1,0 1,1 0,0 1,0-1,0 0,-3 11,6-15,1 0,-1 0,0 0,0 0,1 0,-1 0,1 0,-1 0,1 0,-1 0,1-1,-1 1,1 0,0 0,-1-1,1 1,0 0,0-1,0 1,-1-1,1 1,0-1,0 1,0-1,0 0,0 1,0-1,0 0,0 0,1 1,35 2,-31-3,152 1,32 1,-156 0,-1 2,0 2,54 15,-56-10,0 0,0 2,45 27,-61-30,0 1,-1 0,0 0,0 2,-1 0,-1 0,0 1,11 18,-22-30,0-1,0 1,0 1,0-1,0 0,0 0,0 0,-1 0,1 1,-1-1,0 0,0 0,1 1,-1-1,-1 0,1 1,0-1,-1 0,0 5,-1-3,0 0,0 0,-1 0,1 0,-1-1,0 1,0-1,0 1,-6 3,-7 5,0 0,-1-2,-29 15,39-22,-42 23,18-9,-41 15,51-24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30.6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 0,'2'20,"0"0,2-1,0 1,11 27,-5-13,38 171,26 258,-66-408,67 673,-73-691,-2 0,-1 0,-10 56,8-77,-1 0,0 0,-2-1,1 1,-2-1,0 0,-1-1,0 0,-1 0,-14 16,21-27,0-1,0 0,0 0,-1 0,1 0,0 0,-1 0,0 0,1-1,-1 1,0-1,0 0,0 0,0 0,0 0,0-1,0 1,0-1,0 0,0 1,-4-2,2 0,0 0,0 0,0-1,1 0,-1 0,1 0,-1-1,1 1,0-1,0 0,0 0,-4-5,-2-3,0 0,0 0,2-1,-1 0,2-1,-1 0,2 0,-8-19,9 16,1 1,0-1,2 0,-1 0,2 0,0 0,1 0,3-29,-2 38,1-1,0 1,0-1,1 1,-1 0,2 0,-1 0,1 0,0 1,0-1,1 1,-1 0,2 0,-1 1,0 0,1 0,0 0,0 0,1 1,10-5,6-1,2 0,-1 2,1 1,1 1,32-4,134-5,-180 15,116-2,-74 3,-1-2,1-3,58-11,-110 14,-1 1,0 0,0-1,0 1,0 0,1-1,-1 0,0 1,0-1,0 0,0 1,0-1,0 0,0 0,-1 0,1 0,0 0,0 0,-1 0,1 0,0 0,-1 0,1 0,-1 0,0-1,1 1,-1 0,0 0,0-1,1 1,-1 0,0 0,0-1,-1 1,1 0,0 0,0 0,-1-1,0-1,-2-7,0 0,-1 1,-1-1,-5-9,1 2,-49-87,24 46,23 38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31.9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 0,'-6'1,"1"-1,0 1,0 0,-1 0,1 0,0 1,0-1,0 1,1 1,-1-1,0 1,1-1,0 1,-1 1,1-1,0 1,1-1,-1 1,1 0,-1 0,1 1,0-1,-2 6,3-5,0-1,0 0,0 1,1-1,0 1,0-1,0 1,0 0,1-1,0 1,0 0,0-1,0 1,1 0,0-1,0 1,0-1,1 1,-1-1,1 1,0-1,0 0,1 0,-1 0,1 0,4 4,12 11,2-1,0-1,1-1,1-1,24 12,-21-13,-1 2,0 0,34 31,-51-39,-1 0,0 0,-1 0,1 1,-2 0,1 0,-1 0,-1 1,0 0,0-1,-1 2,0-1,-1 0,2 11,0 32,-3 0,-1 1,-10 62,10-111,0 0,0-1,1 1,0-1,-1 1,2 0,-1-1,0 0,1 1,0-1,0 0,0 0,1 0,-1 0,1 0,0 0,5 5,-2-3,-1 1,0-1,-1 1,0 0,6 14,2 22,-1 2,-3-1,5 80,-2-16,7 83,-9 220,-5-363,2-31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45.6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1,'0'8,"4"3,1 4,1 11,6 11,2 6,3 5,2 6,2-2,-2-1,0-5,-4-7,-4-5,-4-5,1-2,-1-7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33.8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228 737,'22'-21,"-1"-1,-1 0,-2-2,0-1,-1 0,-1-1,-2-1,-1 0,-1-1,-1 0,-1-1,-2 0,-1 0,-1-1,3-57,-7 61,-2-1,-2 1,0-1,-10-44,10 66,1 0,-1 0,0 0,0 0,0 0,-1 1,0-1,0 1,0-1,0 1,-1 0,0 1,-5-6,6 7,-1 1,1-1,-1 0,1 1,-1 0,0 0,0 0,1 1,-1-1,0 1,0 0,0 0,0 0,0 0,0 1,1-1,-1 1,0 0,0 0,-6 3,-3 2,0 1,1 0,-1 0,2 1,-1 1,1 0,0 0,1 1,-12 14,-5 10,-41 65,56-77,0 1,2 1,0-1,2 1,0 1,2 0,1 0,-3 28,4-1,2 1,11 101,-8-150,-1 0,2-1,-1 0,0 1,1-1,-1 0,1 0,0 0,0 0,0 0,1 0,-1 0,1-1,-1 1,1-1,0 0,0 0,0 0,0 0,0 0,1-1,-1 1,4 0,13 5,-1-1,40 7,-34-8,49 7,0-4,1-3,94-5,-129-1,-22 0,0-2,-1 0,1 0,29-12,-27 9,0 0,39-5,-48 9,-1 0,1-1,0 0,-1 0,0-1,17-9,-7 4,-6 3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35.2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1 143,'0'-2,"0"1,1 0,-1-1,1 1,0 0,-1-1,1 1,0 0,0 0,-1 0,1-1,0 1,0 0,0 0,1 0,-1 1,0-1,0 0,2-1,31-15,-21 11,6-3,0 1,36-10,12-3,-45 13,-1 2,1 1,29-3,-2-1,-27 5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36.1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0,'4'2,"0"0,0 1,0-1,-1 1,1 0,-1 0,0 0,0 0,0 1,0-1,-1 1,5 8,-2-6,306 432,-301-422,-2 0,0 0,-1 1,0 0,-2 1,0-1,-1 1,0 0,0 24,8 31,-6-53,1-5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37.2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0,'-1'15,"0"-1,-1 1,-1-1,-1 0,0 1,-9 20,-1-3,-29 47,39-71,0-1,-1 1,-1-1,1 1,-1-1,0-1,-1 1,-11 8,29-16,1 0,0 0,0 1,0 0,0 1,-1 1,1 0,0 0,20 8,8 6,53 28,-55-25,75 32,45 24,-155-73,-1-1,1 1,-1 0,1 0,-1 0,0 0,0 0,0 0,0 0,2 5,3 6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38.1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1,'2'13,"1"1,0-1,1 0,0 0,2-1,-1 1,1-1,1 0,12 16,-4-2,135 211,-14-24,-133-208,-1 0,1-1,-1 0,1 1,1-1,-1 0,0 0,1-1,0 1,0-1,0 0,0 0,0 0,1-1,-1 1,1-1,0 0,0 0,0-1,0 1,0-1,0 0,0-1,0 1,0-1,0 0,1 0,4-1,88-3,-76 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38.8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1 118,'4'0,"6"0,4 0,6 0,2-4,2-1,1-5,5 0,5 2,1 2,-2-2,-1 0,-4-2,-1-1,-7-1,-2 1,0 2,-3 3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40.1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46,'1'-1,"-1"0,0 0,1 0,-1 0,1 0,-1 0,1 0,-1 1,1-1,0 0,0 0,-1 1,1-1,0 0,0 1,0-1,0 1,-1-1,1 1,0-1,0 1,0 0,0-1,0 1,1 0,35-8,-23 5,2-2,0 1,0 1,1 1,-1 0,1 1,-1 0,1 2,16 2,-27-3,-1 2,0-1,1 1,-1-1,0 1,0 1,0-1,-1 1,1 0,0 0,-1 0,0 1,0-1,0 1,0 0,0 0,-1 0,0 1,0 0,0-1,0 1,-1 0,0 0,0 0,0 0,-1 1,2 9,0 11,0 1,-3-1,-2 43,0 37,2-103,0-1,0 0,1 0,-1 0,1 0,0 0,-1 0,1 0,0 0,0 0,0-1,0 1,1 0,-1 0,0-1,1 1,-1-1,1 1,0-1,-1 0,4 2,-1-1,1 0,0 0,0 0,0-1,0 1,0-1,0 0,9 0,6-1,1-1,-1-1,28-5,-46 6,-1 1,0 0,1 0,-1 0,0 0,1 0,-1 1,0-1,1 0,-1 0,0 1,1-1,-1 1,0-1,0 1,0 0,0-1,1 1,-1 0,0 0,0 0,0 0,-1 0,1 0,0 0,0 0,0 0,-1 0,1 0,-1 0,1 1,-1-1,1 0,-1 0,0 1,1 1,1 8,0 1,-1-1,0 19,1 3,6 1,2-1,1 1,1-1,2-1,1 0,30 44,21 49,-64-121,0 0,0 0,-1 1,0-1,0 1,0-1,0 1,-1-1,1 1,-1-1,0 1,-1-1,1 1,-1-1,-2 8,-1-2,0 1,-1-1,0-1,-12 17,9-15,1 0,1 0,-10 24,9-15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43.4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2953 0,'11'1,"0"1,-1 0,1 0,-1 1,0 1,0-1,0 2,0-1,-1 1,1 1,-1 0,-1 0,12 10,4 6,0 1,-1 1,21 29,-23-25,-1 0,-1 2,-1 0,-2 1,13 34,-22-45,-1 1,-1 0,0 1,-2-1,-1 1,0 0,-2-1,0 1,-5 30,-4-1,-2-1,-3 0,-2-1,-1-1,-26 48,-135 223,170-306,-78 126,-7-5,-5-3,-6-4,-6-6,-210 182,-296 153,-33-44,192-127,452-281,-134 84,-222 184,358-270,1 1,-1-1,1 0,0 1,0-1,0 1,0 0,0-1,1 1,-1 0,1 0,0 0,0 1,0-1,0 0,0 0,1 0,-1 4,1-5,1 0,0 0,-1 0,1-1,0 1,0 0,0 0,0-1,0 1,0-1,0 1,1-1,-1 1,0-1,1 0,-1 0,1 0,0 0,-1 0,1 0,0 0,0 0,0 0,-1-1,1 1,0-1,0 0,0 1,0-1,0 0,2 0,66 5,88-5,-7 0,111 15,324 0,-292-27,-274 8,-1 0,0-2,-1 0,1-1,-1-1,27-16,20-7,-62 30,0 0,0-1,0 1,0-1,-1 0,1 1,0-1,-1 0,1-1,-1 1,1 0,-1-1,0 0,0 1,0-1,-1 0,1 0,-1 0,1 0,-1 0,0 0,0 0,-1 0,1-1,-1 1,1 0,-1-6,-1 5,1 1,-1-1,0 1,0 0,-1-1,1 1,-1 0,0 0,0 0,0 0,0 0,0 0,-1 0,1 1,-1-1,0 1,1 0,-1-1,0 2,0-1,-1 0,1 0,0 1,-1 0,-3-1,-7-2,-1 1,0 1,0 1,1 0,-30 2,29 0,-1-1,1 0,-1-2,-21-3,36 5,1 0,0 0,-1 0,1 0,-1-1,1 1,0 0,-1 0,1 0,-1 0,1-1,0 1,-1 0,1 0,0-1,-1 1,1 0,0 0,0-1,-1 1,1-1,0 1,0 0,-1-1,1 1,0 0,0-1,0 1,0-1,0 1,0 0,0-1,0 1,-1-1,1 1,1-1,-1 1,0 0,0-1,0 1,0-1,0 1,0 0,0-1,1 1,-1-1,0 1,0 0,0-1,1 1,-1 0,0-1,1 1,-1 0,0 0,0-1,1 1,-1 0,1 0,-1-1,0 1,1 0,-1 0,0 0,1 0,-1 0,1 0,27-17,58-20,2 5,148-36,-102 32,-134 36,12-4,-1 2,1-1,-1 1,22-1,-31 3,-1 0,1 0,-1 0,1 0,-1 0,1 1,-1-1,0 0,1 1,-1-1,1 1,-1-1,0 1,1 0,-1-1,0 1,0 0,1 0,-1 0,0 0,0 0,0 0,0 1,0-1,-1 0,1 0,0 1,0-1,-1 0,1 1,-1-1,1 1,-1-1,0 0,1 1,-1-1,0 1,0-1,0 1,0-1,-1 1,1-1,0 1,0-1,-1 1,1-1,-1 0,1 1,-2 1,-11 33,-2-1,-1-1,-20 32,-24 51,16-11,35-80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44.6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1,'10'12,"0"0,-2 1,1 0,-1 0,8 22,6 8,176 365,-135-267,-58-130,0 0,-1 0,0 1,3 20,-5-13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45.5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0 628,'5'0,"0"-2,0 1,0 0,-1-1,1 0,-1 0,7-4,17-7,332-79,-131 39,299-63,-66 18,-70 29,-182 36,-158 21,98-35,-113 33,1 1,0 2,1 1,70-7,-24 8,-67 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46.0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44,'0'-4,"0"-6,0-5,0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47.5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0,'2'12,"0"0,1-1,0 0,1 1,0-1,0 0,10 16,6 15,107 401,-121-419,-1-2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50.0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97,'-175'164,"204"-184,3-2,58-52,-39 34,4-4,-52 42,0-1,0 0,-1-1,0 1,1 0,-1-1,0 1,-1-1,1 0,-1 1,1-1,-1 0,1-7,-2 10,0 1,0 0,0 0,0 0,0 0,0-1,0 1,0 0,0 0,0 0,0-1,0 1,0 0,0 0,0 0,0 0,0-1,0 1,-1 0,1 0,0 0,0 0,0 0,0-1,0 1,0 0,-1 0,1 0,0 0,0 0,0 0,0 0,-1 0,1 0,0-1,0 1,0 0,0 0,-1 0,1 0,0 0,0 0,0 0,-1 0,1 0,0 0,0 0,0 1,0-1,-1 0,1 0,0 0,0 0,0 0,0 0,-1 0,1 0,-18 11,-21 21,35-29,-81 82,60-60,1 0,0 2,2 0,-25 42,-13 16,-32 41,117-152,1 2,1 1,53-34,-23 16,-41 28,0 1,2 0,-1 2,1-1,1 2,0 1,0 0,1 1,-1 2,22-5,7 4,136-12,-159 17,1 1,-1 2,1 0,-1 2,29 7,-32-2,-6-1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50.7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0 163,'8'-5,"0"0,-1 1,2 0,-1 1,0-1,1 2,-1-1,14-1,9-5,22-9,1-2,1 3,1 1,0 3,92-8,-138 20,-7 2,1-1,-1 0,1 0,0-1,-1 1,0-1,1 0,-1 0,1 0,-1 0,5-3,-4-1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51.5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0,'3'2,"1"0,-1 0,0 0,0 1,0-1,0 1,0-1,0 1,-1 0,0 0,1 0,-1 1,0-1,1 4,9 10,208 229,-189-220,-17-18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52.8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516 75,'1'-3,"-1"0,0 0,0 0,-1 0,1 0,-1 0,1 0,-1 0,0 0,0 0,0 0,-1 0,1 0,-1 1,1-1,-1 1,-3-4,2 4,-1-1,1 1,-1 0,1 0,-1 1,0-1,0 1,0 0,0 0,0 0,0 1,-8-1,-13 0,-1 1,1 2,-1 0,1 2,0 0,0 2,1 1,-1 1,-44 21,59-23,0 0,0 1,0 0,1 0,0 1,0 0,1 1,0 0,1 0,0 1,-6 11,7-12,2-1,-1 1,2 0,-1 0,1 0,0 0,1 0,0 1,0-1,1 1,1 0,-1-1,2 1,0 11,1-16,-1 0,1-1,0 0,0 1,1-1,-1 0,1 0,0 0,0-1,0 1,1-1,-1 0,1 1,0-1,-1-1,1 1,1-1,-1 1,0-1,6 1,13 6,0-1,41 8,-43-11,110 31,-77-19,95 17,-144-34,0 1,1 0,-1 1,0-1,0 1,0 0,0 0,0 0,0 1,-1 0,1 0,-1 0,0 0,0 1,0-1,0 1,6 8,-8-8,0 0,-1-1,1 1,-1 1,1-1,-1 0,0 0,-1 0,1 1,-1-1,0 0,0 0,0 1,0-1,-1 0,0 1,0-1,0 0,0 0,-1 0,0 0,-3 6,-1-1,-1 0,0 0,0-1,-1 0,0 0,-1-1,0 0,0 0,0-1,-1 0,-20 8,12-5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55.5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118 332,'-2'-11,"1"1,-2 0,0 0,0 0,0 0,-8-13,-1-7,-68-187,122 285,16 79,64 156,386 909,-506-1208,1 3,0 1,-1-1,0 0,0 1,0-1,0 9,-2-14,0-1,0 1,0-1,0 0,-1 1,1-1,-1 0,1 1,-1-1,1 0,-1 0,0 1,1-1,-1 0,0 0,0 0,0 0,0 0,0 0,0 0,0 0,0 0,0-1,0 1,-1 0,1-1,0 1,-1-1,1 1,0-1,-1 0,1 1,0-1,-1 0,1 0,-1 0,1 0,0 0,-1-1,-2 1,-6-1,0-1,-1 0,1 0,0-1,0 0,1-1,-1 0,-13-8,-75-51,72 45,1 1,2 0,-1-2,2 0,1-2,-29-35,43 47,0-1,1 0,0-1,0 0,1 0,1 0,-1 0,2-1,0 0,0 1,1-1,1 0,0 0,1 0,0-1,2-15,-1 22,0 1,0-1,1 1,0-1,0 1,0 0,0-1,1 1,0 1,0-1,0 0,1 1,0-1,0 1,6-5,-2 2,1 2,-1-1,1 1,1 1,-1 0,0 0,1 0,10-1,15-2,1 2,0 1,62 2,-56 4,50 10,-57-7,0-1,52 0,-84-5,0 1,-1 0,1-1,0 1,-1-1,1 0,-1 0,1 0,-1 0,1 0,-1 0,0-1,1 0,-1 1,0-1,0 0,0 0,-1 0,1 0,0 0,-1 0,1 0,-1-1,0 1,0-1,0 1,0-1,0 1,0-1,-1 1,1-5,1-10,0 1,-2 0,0-1,-3-20,0 3,2-11,-8-109,7 139,0 0,-2 1,1-1,-2 1,0 0,-1 0,-14-25,8 24,0 4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56.9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1,'-1'0,"-1"0,1 1,0-1,0 1,0-1,0 1,0-1,0 1,0 0,0 0,1-1,-1 1,0 0,0 0,1 0,-1 0,0 0,1 0,-1 0,1 0,-1 0,0 2,-10 29,9-25,-11 40,2 2,3-1,1 1,3 0,2 1,1-1,9 60,-7-99,0 0,1-1,1 1,-1-1,1 1,1-1,0 0,0-1,1 1,0-1,0 1,1-1,0-1,7 8,-3-7,0-1,0 0,1 0,0-1,0 0,0-1,1 0,0-1,0 0,19 3,47 5,0-4,1-3,115-7,-190 2,5-1,0 1,0 1,0-1,-1 1,1 1,-1 0,1 0,-1 0,1 1,12 7,-18-8,0 0,-1 0,1 0,0 1,-1-1,1 1,-1-1,0 1,0 0,0 0,0 0,-1 0,1 1,-1-1,0 0,0 0,0 1,0-1,0 1,-1-1,1 1,-1-1,0 1,0-1,-1 1,1-1,-1 1,-1 5,-6 27,-2 1,-1-2,-2 1,-2-2,-1 0,-1 0,-26 35,43-68,0-1,0 1,0-1,0 1,0-1,0 1,0-1,0 1,0-1,0 1,1-1,-1 1,0-1,0 1,0-1,1 1,-1-1,0 0,0 1,1-1,-1 1,0-1,1 0,-1 1,1-1,-1 0,0 1,1-1,-1 0,2 1,21 14,-6-3,-2 3,0 1,-1 1,0 1,-2 0,19 34,42 110,-41-87,115 297,-136-343,-10-23,1 0,0 0,0-1,0 1,1-1,0 0,0 1,8 8,0-5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2:58.6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143 783,'0'-4,"1"-1,0 1,0-1,0 1,0 0,1-1,-1 1,1 0,0 0,0 0,4-5,36-42,-17 23,139-155,-117 136,-2-2,-2-2,-3-2,40-66,-75 108,1 0,-1 0,-1-1,0 0,4-21,-8 31,1 0,-1 1,0-1,1 0,-1 0,0 0,0 1,0-1,-1 0,1 0,0 0,-1 1,1-1,-1 0,1 0,-1 1,0-1,0 0,1 1,-1-1,-1 1,1-1,0 1,0 0,0-1,-1 1,1 0,-1 0,1 0,-1 0,1 0,-1 0,0 0,1 1,-1-1,0 0,1 1,-1 0,0-1,0 1,0 0,0 0,1 0,-1 0,0 0,-3 1,-29 5,1 1,0 1,1 2,0 2,-50 25,64-29,1 1,0 1,1 1,0 0,0 1,1 1,1 0,0 1,1 1,1 0,0 1,1 0,-17 32,24-41,-90 169,79-143,2 0,0 0,-11 56,23-79,0 0,1 0,0 0,0-1,1 1,1 0,0-1,4 15,31 76,-30-85,-3-4,1 0,0-1,1 0,0 0,1-1,0 0,0 0,1 0,0-1,1 0,14 10,-7-8,1-1,-1-1,2 0,-1-1,1-1,26 6,27 3,0-3,1-3,0-3,1-4,101-8,-166 3,0 1,0-1,0-1,-1 1,1-1,-1-1,0 1,0-1,0 0,-1-1,0 0,0 0,9-12,21-18,27-27,-48 44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00.1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0 133,'4'0,"6"0,5-4,4-2,8-4,6 1,3 0,4-1,2-4,3 1,-6-1,-6 1,-4 2,-3 1,-6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00.8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0,'63'110,"5"-4,94 115,-126-174,3 7,-3 1,29 62,-54-97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5:39.4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0 465,'34'1,"0"2,-1 1,1 2,-1 2,-1 0,33 14,182 90,-209-94,13 7,0 1,-2 3,-2 1,86 72,-117-78,-16-24,1 1,-1-1,0 0,0 1,0-1,0 1,0-1,0 0,0 1,0-1,-1 1,1-1,0 0,0 1,0-1,0 0,0 1,-1-1,1 0,0 1,0-1,-1 0,1 1,0-1,0 0,-1 0,1 1,0-1,-1 0,1 0,0 0,-1 1,1-1,-1 0,-2 1,-1-1,1 0,0 0,0 0,0 0,0 0,-1-1,1 1,0-1,0 0,0 0,0 0,-3-2,-12-7,0-1,1 0,0-1,1 0,1-2,0 0,1-1,-20-25,-86-140,118 177,-9-17,0-1,1 0,1-1,1 0,1-1,1 1,1-1,1 0,-1-39,4 46,1 0,1 0,1 0,0 0,1 1,1-1,0 1,1-1,1 1,0 1,1-1,1 1,0 0,0 1,12-13,-15 21,0 0,0 0,0 1,0 0,1 0,-1 1,1-1,0 1,0 0,0 1,1 0,-1 0,1 0,-1 1,1-1,-1 2,1-1,0 1,0 0,-1 0,1 1,0 0,-1 0,1 0,-1 1,12 5,8 3,0 2,-1 1,-1 0,0 2,25 21,17 17,-2 3,78 88,100 145,-186-220,4 17,-50-70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47.3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0,'303'612,"-258"-504,-5 0,-4 3,28 154,-64-263,0 0,1 0,0 0,0 0,-1 0,1 0,0-1,0 1,1 0,-1-1,0 1,0 0,1-1,-1 0,1 1,0-1,-1 0,1 0,0 0,-1 0,1 0,0 0,0-1,0 1,0 0,0-1,0 0,0 1,0-1,0 0,0 0,0 0,0 0,0-1,0 1,0 0,3-2,11-1,0-2,0 0,26-12,-17 6,25-10,-33 13,1 1,-1 0,1 1,1 0,-1 2,27-3,-23 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01.8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0 226,'1'-1,"-1"-1,1 0,0 1,0-1,-1 0,1 1,0-1,0 1,0-1,1 1,-1 0,0 0,0-1,1 1,-1 0,1 0,-1 0,2-1,36-19,-29 16,70-43,-56 32,0 2,1 0,0 1,1 2,47-14,-34 15,0 2,0 2,0 2,1 1,0 2,0 2,45 7,-77-6,0 0,-1 1,1 0,-1 0,0 1,0 0,0 0,-1 1,0 0,1 0,-2 0,1 1,-1 0,1 0,-2 0,1 1,4 7,-5-6,0 0,0 0,0 1,-1-1,0 1,-1 0,0 0,-1 0,1 0,-2 0,1 0,-1 0,-1 0,-2 17,2-20,-1-1,0 0,0 0,-1 0,1 0,-1 0,0-1,-1 1,1-1,-1 0,1 0,-1 0,0 0,-1-1,-8 6,-5 2,-2 0,-35 12,13-5,18-7,-1-1,1-1,-1-1,-1-1,0-1,0-2,-35 2,50-6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02.8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1,'1'23,"1"0,1 0,1-1,1 1,1-1,1 0,13 29,84 142,-48-94,-5-5,75 133,-120-216,0-1,1 0,0-1,1 0,0 0,1 0,0-1,12 9,-18-15,1 0,-1 0,1-1,-1 1,1-1,0 0,0 0,0 0,0 0,-1-1,1 1,0-1,0 0,0 0,0-1,0 1,0-1,0 0,0 0,0 0,-1 0,1-1,0 1,-1-1,0 0,1 0,-1-1,4-3,-1 2,-1 0,0-1,0 1,0-1,-1-1,0 1,0-1,0 1,4-10,-2-1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04.7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67 196,'0'-3,"1"0,0 0,0 0,0 1,0-1,0 0,0 1,1-1,0 1,-1-1,1 1,0 0,0 0,0 0,0 0,0 0,1 0,-1 0,1 1,-1-1,1 1,-1 0,6-2,11-5,-1 2,27-7,-29 9,-6 2,21-6,-28 5,-18 1,-8 4,1 1,0 0,0 2,0 1,-41 16,11-4,38-15,27-10,28-10,16 6,-25 5,-1-1,-1-1,36-15,11-1,-64 21,-1 0,1 0,-1-1,0-1,-1 0,22-13,-17 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06.4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78,'-1'0,"0"0,0 0,-1 1,1-1,0 0,0 0,0-1,0 1,0 0,0 0,-1 0,1-1,0 1,0-1,0 1,0-1,0 1,0-1,0 0,0 1,1-1,-1 0,-1 0,2 0,0 0,0 0,0 0,0 0,0 0,0 0,0 0,1 0,-1 0,0 1,1-1,-1 0,0 0,1 0,-1 0,1 1,-1-1,1 0,-1 1,1-1,1-1,2-2,1-1,0 0,1 1,-1 0,1 1,10-6,-7 5,1 1,-1 1,1 0,-1 0,1 1,0 0,0 0,0 1,0 1,-1-1,1 2,0-1,0 1,-1 1,0 0,1 0,-1 1,0 0,0 1,-1-1,10 8,-8-5,-1 1,0 0,0 1,0 0,-1 0,0 0,-1 1,0 0,-1 1,0 0,0 0,-1 0,-1 0,0 1,0 0,2 20,2 64,-12 191,4-274,-22 194,22-205,0 0,0 0,0 0,0 0,1 0,-1 1,1-1,-1 0,1 0,0 0,-1 0,1 0,0-1,0 1,1 0,-1 0,0-1,1 1,-1 0,1-1,-1 0,4 3,-2-2,1-1,0 1,0-1,0 1,0-1,0-1,0 1,0 0,0-1,0 0,5 0,4-1,0-1,0 0,-1 0,1-2,-1 1,21-11,75-32,-111 53,-1 1,1 0,0 0,1 0,-1 0,2 1,-1-1,1 1,0 9,2 8,1-1,1 0,2 1,0-1,13 37,57 122,-42-108,266 564,-133-299,-162-333,0 0,0 1,-1-1,0 1,-1 0,0 0,-1 0,2 10,-4-16,1 1,-1 0,1 0,-1-1,0 1,0-1,-1 1,1-1,-1 1,0-1,0 0,0 0,0 0,0 0,-1 0,1 0,-1 0,0-1,0 0,0 1,-5 2,-3 2,-1 0,1-1,-1-1,-16 6,6-5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07.4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1 309,'33'-3,"1"-2,-1-1,-1-2,1-1,57-24,-38 14,442-168,-433 158,-39 19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08.3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28,'14'-1,"0"0,0-2,16-3,32-5,382 6,-249 7,-185-2,-5-1,1 1,-1 0,1 0,-1 0,1 1,-1-1,1 2,-1-1,0 0,1 1,-1 0,0 0,6 4,-10-5,-1 0,1 1,-1-1,1 0,-1 0,1 1,-1-1,0 0,0 1,0-1,0 0,0 1,0-1,0 1,0-1,0 0,-1 1,1-1,0 0,-1 0,1 1,-1-1,0 0,1 0,-2 2,-25 38,17-27,-6 16,2 1,1 0,1 1,2 1,1-1,2 2,-5 49,7-50,-1-8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09.6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1,'19'20,"-2"0,28 43,12 15,53 41,-67-76,-2 1,-1 3,59 93,-83-98,-12-23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10.7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1 775,'20'-2,"-1"-1,1-1,0 0,-1-1,0-2,20-8,14-4,530-203,-45 16,93-1,-402 127,-219 79,-4 3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12.5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25 384,'-1'-2,"1"1,0-1,0 1,0-1,0 1,0-1,0 1,1 0,-1-1,0 1,1-1,-1 1,1 0,-1-1,1 1,0 0,-1 0,1-1,0 1,2-2,-2 3,0 0,0-1,0 1,0 0,0 0,0 0,0 0,0 1,0-1,0 0,0 0,0 0,0 1,0-1,0 1,0-1,0 1,0-1,-1 1,1-1,0 1,1 0,9 9,0 1,-1 0,10 13,-13-15,170 221,26 31,-97-118,-103-137,6 14,-22-22,-26-24,2-7,3-1,0-2,-47-67,-72-133,115 174,2 5,3-1,2-2,3-1,-22-72,48 129,1 0,0-1,0 1,0-1,1 1,0-1,-1 1,2-1,-1 0,0 1,1-1,0 1,0-1,0 1,1 0,0 0,-1-1,6-6,-3 6,0 0,0 1,0 0,1 0,-1 0,1 1,0-1,0 1,0 0,1 1,-1-1,1 1,9-3,29-10,-33 10,1 1,-1 0,1 0,-1 1,1 1,18-1,-27 3,1 0,-1 1,0-1,1 1,-1 0,0 0,0 0,0 0,0 1,0-1,0 1,0 0,0 0,-1 0,1 0,-1 0,1 1,-1-1,0 1,0 0,0-1,0 1,0 0,-1 0,1 0,-1 0,0 1,1 3,1 1,-1 1,0-1,0 0,-1 1,0-1,-1 1,0 0,0-1,0 1,-1-1,-1 1,1-1,-4 9,-4 9,-2-2,-24 44,23-46,1 0,0 0,-11 39,17-40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13.7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1 409,'11'-2,"0"0,0 0,0-1,18-7,-12 5,194-80,-140 54,125-38,-159 57,-1-2,-1-1,65-39,41-18,-130 68,-9 3,1 0,0 0,0 0,-1 0,1 0,-1-1,1 1,-1-1,1 0,-1 1,0-1,3-3,-2-2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48.0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50,'4'0,"6"0,5 0,8 0,5 0,5 0,6 0,4-4,4-1,1-1,2 2,-4-3,-6-1,-5 2,-5 2,-3 1,-1 1,-7 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14.7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0,'4'3,"-1"-1,0 1,0 0,0 0,-1 0,1 0,-1 0,0 1,0-1,3 7,1-1,79 116,-31-42,3-4,114 124,-100-143,-56-49,-1 0,0 0,-1 1,0 1,-1 0,0 1,17 27,-22-28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3:16.5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522 1,'-43'-1,"-55"9,82-6,0 1,1 1,-1 0,1 2,0-1,-25 15,-15 10,32-19,1 1,0 1,0 1,1 1,-21 20,38-30,0 0,0 1,0-1,1 1,-1 0,1 0,1 0,-1 0,1 0,0 1,1-1,-1 1,1-1,0 1,1 0,0-1,0 1,0 0,1-1,0 1,2 6,-1-3,1 0,1-1,-1 0,1 1,1-2,0 1,0 0,1-1,0 0,0 0,1-1,-1 1,12 8,13 5,0-1,2-2,0-1,0-1,2-2,0-2,69 16,-66-19,-10-1,1-1,0-2,50 4,-71-10,-1 1,1 0,-1 1,1 0,-1 0,1 1,-1 0,0 0,0 0,0 1,0 0,0 1,0 0,-1 0,0 0,0 0,0 1,0 0,-1 1,0-1,0 1,0 0,-1 0,0 0,6 11,-1 2,-1 0,-1 0,0 1,6 31,-12-45,-1 0,1 0,-1 0,0 0,0 0,-1 0,0 0,0 0,0-1,-1 1,0 0,0-1,0 1,-1-1,0 1,0-1,0 0,-1-1,1 1,-7 6,0 0,0 0,-1 0,-1-1,1-1,-2 0,1 0,-1-1,0-1,-1 0,0-1,0-1,-20 6,-45 8,52-11,0-2,0 0,-1-2,1-1,-50-1,57-6,4-1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01.7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1,'5'0,"1"1,-1 0,0 1,1-1,-1 1,0 0,0 1,0-1,-1 1,1 0,-1 0,1 0,-1 1,4 4,59 64,-53-54,65 87,-5 3,111 215,-114-177,-6 4,-7 2,-6 3,60 307,-77-235,-10 1,-8 445,-88 93,18-290,3 313,49-603,7-1,40 237,122 367,-70-363,-20-51,138 565,-197-876,6 22,16 100,-37-154,-1-1,-1 1,-2 0,-1 0,-1 0,-13 59,-110 291,45-159,-30 133,16 5,15 3,16 3,-20 499,80-527,16-1,14 0,120 571,-94-648,67 284,-83-408,103 248,-119-339,-12-31,-1 1,-1 1,0-1,-1 1,-1 1,-1-1,0 1,-1-1,0 36,-3-44,-3 462,8-424,13 57,-1-8,22 86,-23-118,10 78,-24-117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10.0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0,'11'17,"3"18,66 209,20 64,27 74,33 126,-150-463,9 83,-18-114,0 0,-1 0,0 1,-2-1,1 0,-2 0,0 0,0 0,-1 0,-7 14,9-25,0 0,1 0,-1 0,-1 0,1 0,0 0,-1-1,1 1,-1-1,0 1,0-1,0 0,0 0,0 0,-1-1,1 1,0-1,-6 2,3-2,0 0,0-1,-1 0,1 1,0-2,-1 1,1-1,0 0,-12-4,-2-2,0-1,0-1,1-1,0-1,-19-13,17 9,1-1,0 0,1-1,1-2,1 1,-28-40,34 41,1-1,1 0,0-1,2 0,0-1,1 1,1-1,1-1,-2-19,3 16,1-1,1 1,2 0,0-1,7-37,-6 55,-1-1,1 1,1 0,-1 0,1 1,1-1,-1 0,1 1,0 0,0 0,1 0,0 0,0 1,0 0,1 0,-1 0,1 1,0 0,1 0,-1 0,1 1,9-4,6 1,-1 1,1 1,0 0,1 2,-1 1,0 0,1 2,-1 1,0 0,0 2,0 0,32 12,20 10,-1 4,82 47,-91-44,0 1,-30-15,0-1,2-2,0-2,43 12,-49-11,1-2,-30-13,0-1,0 1,0-1,0 1,0-1,0 1,0-1,0 0,0 0,0 0,0 1,0-1,-1 0,1 0,0 0,-1 0,1 0,-1 0,1 0,-1 0,0-1,1 1,-1 0,0-1,8-31,-8 31,4-22,-2 0,-1 0,0 0,-2 0,-1-1,-1 1,-1 0,-7-24,-1 10,-1 1,-2 0,-2 1,-23-37,25 48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11.6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445 0,'-8'1,"1"-1,-1 1,1 1,-1 0,1 0,0 0,-1 1,1 0,1 1,-1-1,0 1,1 0,0 1,0 0,0 0,0 0,-8 11,-5 8,1 1,0 1,-13 29,22-38,-12 20,1 1,3 1,-25 79,38-104,0 1,1 0,1 0,0 0,1 0,1 0,0 0,1 0,1 0,0 0,1-1,1 1,0-1,11 25,-6-25,1-1,0 0,1-1,1 0,0 0,22 16,-17-15,0 1,-1 1,27 34,-40-44,1 0,-1 0,-1 0,1 0,-1 1,0-1,0 1,0 0,-1 0,0-1,0 1,0 0,-1 0,0 0,0 0,0 0,-1 0,-3 11,-2 5,-2-1,0 0,-2 0,0-1,-2 0,-20 27,7-14,-2-1,-52 47,73-74,1-1,-1 1,0-1,0 0,0-1,-1 1,1-1,-12 3,16-5,1-1,-1 1,0-1,0 0,0 0,0 0,0 0,0 0,1 0,-1 0,0-1,0 1,0-1,0 1,1-1,-1 0,0 0,0 1,1-1,-1-1,1 1,-1 0,1 0,-1 0,1-1,0 1,0-1,0 1,0-1,0 1,0-1,0 0,0 0,0 1,1-1,-1 0,0-2,0-1,-1-1,1 0,0 0,0 0,0 0,1 0,0 0,0 0,1 0,-1 0,1 0,1 0,-1 0,4-8,-4 12,0-1,1 1,-1 0,1 0,-1 0,1 0,0 0,0 1,0-1,0 0,0 1,0-1,0 1,0 0,1 0,-1 0,1 0,-1 0,0 0,1 1,0-1,-1 1,1 0,-1 0,1 0,-1 0,1 0,-1 0,1 1,-1-1,1 1,-1-1,1 1,-1 0,1 0,2 2,6 3,1 0,-1 1,0 0,0 1,-1 0,0 1,-1 0,0 0,11 16,66 100,-79-114,30 53,-3 3,-3 0,-4 2,37 137,-53-156,-3 0,5 98,-17 105,-1-81,3-83,1 78,2-142,2-1,0 1,2-1,11 37,-15-58,0 0,0 0,0 1,0-1,0 0,1 0,-1 0,1-1,0 1,0 0,0-1,0 1,1-1,-1 1,1-1,-1 0,1 0,0 0,-1-1,1 1,0-1,0 1,0-1,1 0,-1 0,0 0,0-1,7 1,10-4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13.2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495 637,'7'-2,"-1"-1,0 1,-1-1,1 0,0 0,-1-1,0 0,0 0,6-5,-1 0,24-17,-2-2,-1 0,-1-3,28-37,-47 55,-1-1,-1 0,0-1,-1 0,-1 0,0 0,-1-1,0 0,-2-1,0 1,0-1,-2 1,1-21,-3 32,-1-1,1 1,-1 0,0-1,-1 1,1 0,-1 0,0 0,0 0,-1 0,1 0,-1 0,0 1,-1-1,-5-5,2 3,-1 1,1 0,-1 0,-1 0,1 2,-1-1,0 1,-10-4,-10-1,0 2,-1 0,1 2,-51-2,71 7,-1-1,1 2,0-1,0 1,-1 1,1 0,0 0,0 1,0 0,-9 4,6 0,0 1,1 0,0 0,0 1,0 0,-10 13,-8 12,2 1,0 1,3 1,-22 43,-64 167,97-214,1 1,1 0,2 1,-6 55,13-79,2 0,-1 0,2 0,0 0,0 0,1 0,0 0,0 0,2 0,-1-1,1 1,1-1,0 0,0-1,1 1,0-1,1 0,12 13,-2-6,2-1,0 0,1-2,0 0,40 18,116 38,-150-60,40 10,0-4,2-2,-1-3,133 2,-179-12,1-1,-1-1,0-1,1 0,-1-2,-1 0,1-2,-1 0,0-1,36-21,-32 17,-4 3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15.76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1 171,'0'-4,"1"1,0-1,0 1,0-1,1 1,-1 0,1-1,0 1,0 0,0 0,0 0,0 0,1 1,4-5,41-32,-33 30,1 0,0 2,0-1,1 2,0 0,35-7,107-6,-156 19,3-1,-1 0,1 1,-1 0,1 0,0 0,-1 1,1 0,-1 0,1 0,-1 1,0 0,8 3,-11-3,1 0,-1 1,1-1,-1 1,0 0,0-1,0 1,-1 0,1 0,-1 0,1 1,-1-1,0 0,0 0,0 1,-1-1,1 1,-1-1,0 0,0 1,0 3,0 2,0-1,0 0,-1 0,0 0,-1 0,1 0,-2 0,1 0,-1 0,0-1,-4 8,-3 0,0-2,-1 1,0-1,-17 14,-41 39,-56 58,81-84,34-32,1 0,0 1,0 0,1 0,0 1,-7 11,15-21,0 1,0-1,-1 0,1 1,0-1,0 0,0 1,0-1,0 0,0 1,0-1,0 1,0-1,0 0,0 1,0-1,0 1,0-1,0 0,0 1,0-1,0 0,0 1,0-1,1 0,-1 1,0-1,0 0,0 1,1-1,-1 0,0 1,1-1,-1 0,0 0,0 1,1-1,-1 0,1 0,-1 0,0 0,1 1,-1-1,0 0,1 0,-1 0,0 0,1 0,-1 0,1 0,-1 0,0 0,1 0,-1 0,1 0,-1 0,0 0,1 0,-1-1,0 1,1 0,-1 0,0 0,1-1,33-8,-29 8,62-19,-33 9,1 1,0 2,55-6,-68 12,0-1,25-7,-31 6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16.7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0,'1'61,"3"-1,3 0,3-1,26 94,-10-74,3 0,70 129,-91-194,-3-2,2 0,0-1,0 1,13 12,-18-21,1 0,0-1,0 1,0-1,0 0,0 0,0 0,1 0,-1-1,1 1,-1-1,1 0,0 0,-1 0,1-1,0 1,0-1,0 0,6 0,11-3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17.6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74,'4'-4,"6"-2,5 1,4 1,3 1,7 1,5 1,7 1,-1-4,2-2,2-3,-2-1,-5 2,-4 2,-3 2,-8 2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18.8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29,'50'-11,"-5"0,-26 9,-5 0,0 0,-1 2,1-1,0 2,15 2,-26-2,0-1,0 1,0 0,0 0,0 0,0 1,0-1,-1 1,1-1,-1 1,1 0,-1 0,0 0,1 0,-1 0,0 1,-1-1,1 1,0-1,-1 1,1 0,-1 0,0-1,0 1,0 0,0 0,0 0,0 5,0 15,-1 0,-1 0,-1 0,-9 42,4-20,-5 14,8-45,0 1,1 0,1 0,1 0,0 0,2 30,0-43,-1 0,1 0,0 0,0 0,0 0,0 0,0 0,0 0,1-1,-1 1,1 0,-1-1,1 1,-1-1,1 1,0-1,0 0,0 0,0 0,0 0,0 0,0 0,0-1,0 1,0-1,0 1,0-1,1 0,-1 0,4 0,-3 0,-1 0,1 0,0 0,-1 1,1-1,-1 1,1-1,-1 1,1 0,-1 0,0 0,1 1,-1-1,0 0,0 1,0-1,0 1,0 0,0 0,0 0,-1 0,1 0,1 3,0 5,0 1,0-1,-1 1,-1 0,0 0,0 16,2 21,8 39,3 0,5-1,4 0,3-2,3-1,79 151,-44-121,93 184,-151-283,-1 0,0 0,0 1,-2 0,0-1,0 1,-2 0,1 0,-2 0,0 1,-1-1,-1 0,0 0,-1-1,0 1,-1 0,-1-1,-13 27,-19 23,-2-1,-4-3,-71 80,98-122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49.4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1 164,'128'2,"137"-5,-262 3,0 0,0 0,-1 0,1-1,0 1,0-1,0 0,0 0,-1 0,1 0,0 0,-1 0,1-1,-1 1,0-1,1 0,-1 0,0 0,0 0,0 0,0 0,0 0,-1-1,3-3,-3 2,0 0,0 0,-1 0,0 0,0 0,0 0,0 1,-1-1,1 0,-1 0,0 0,0 0,-1 1,1-1,-1 1,1-1,-4-4,-27-40,27 43,21 29,218 325,328 658,-544-968,-8-22,-1 1,0 0,-2 0,0 1,-1 0,-1 1,-1-1,2 21,-6-37,-1 0,1-1,-1 1,1 0,-1 0,0-1,0 1,0-1,-1 1,1-1,-1 1,1-1,-1 0,0 1,0-1,0 0,0 0,0-1,0 1,-1 0,1-1,0 1,-1-1,1 0,-1 0,0 0,1 0,-1 0,0 0,-3-1,-12 4,0-1,0-1,-27 0,36-2,-24-1,1-1,-1-2,1-1,0-1,0-2,1-2,0 0,0-2,1-2,1 0,-48-33,34 17,2-1,1-3,1 0,3-3,0-1,-51-74,70 88,2-1,1-1,1 0,1-1,-10-32,18 48,1-1,0 0,1 0,1 0,-1-1,2 1,0 0,0 0,1-1,1 1,0 0,0 0,1 0,9-21,-9 27,1-1,0 1,0 0,1 0,0 0,0 1,0-1,0 1,1 1,0-1,0 1,0 0,1 0,-1 1,1 0,0 0,0 0,9-1,4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19.6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1 173,'25'-1,"0"-2,0-2,-1 0,1-1,30-12,6-1,88-21,246-34,-386 73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24.7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83,'28'-1,"47"-9,12-1,98-1,110-4,-276 16,4 1,-1-1,1-1,-1-1,1-1,-1-1,39-12,-48 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25.82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1,'0'4,"4"6,6 9,5 10,4 8,7 6,-1 9,4 3,1 1,0-1,-2-2,-1-1,0-5,-2-3,-5-4,-5-5,-6-9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26.5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1 627,'1'0,"1"-1,0 1,0-1,0 0,-1 0,1 0,0 0,-1 0,1 0,-1 0,1 0,1-2,12-8,46-12,0 3,117-21,-133 31,583-107,-8 1,458-140,-993 237,-64 19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27.7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511 75,'-10'-10,"0"0,-1 1,0 0,-15-10,20 16,0 1,0-1,-1 1,1 0,-1 0,1 1,-1 0,1 0,-1 0,0 1,-8 1,2 0,0 1,0 1,0 0,1 1,-1 0,1 1,0 1,0 0,1 0,-14 11,0 0,2 2,-1 1,-25 29,39-38,0 0,1 1,0 0,1 1,1 0,0 0,0 0,-8 28,14-37,0 0,0 1,0-1,1 1,0-1,0 1,0-1,0 1,1-1,-1 0,1 1,0-1,1 0,-1 1,1-1,0 0,0 0,0 0,0-1,1 1,-1 0,1-1,0 0,0 1,0-1,1 0,-1-1,1 1,0-1,-1 1,1-1,0 0,6 2,86 33,1-4,191 38,29 7,-316-77,6 1,0 0,-1 0,1 1,0 0,-1 1,7 3,-12-6,0 0,0 0,0 0,0 0,0 0,0 0,-1 1,1-1,0 0,-1 0,1 0,0 1,-1-1,0 0,1 1,-1-1,0 1,0-1,0 0,0 1,0-1,0 1,0-1,0 0,0 1,-1-1,1 0,-1 1,1-1,-1 0,1 0,-1 1,0-1,1 0,-1 0,0 0,-1 2,-12 13,0 0,-1 0,-1-2,0 0,-23 15,-12 12,12-8,-1-2,-52 30,75-51,0-1,-1-1,0 0,0-2,-1 0,1 0,-1-2,-35 4,-134-10,78 0,89 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28.7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30 206,'-24'15,"18"-6,20-7,14-8,-1-1,0 0,0-3,-1 0,0-1,35-22,-27 14,0 3,64-22,-57 27,-15 5,-1-1,-1-1,1-2,25-13,-35 14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30.1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72,'9'-6,"0"0,1 1,0 0,0 0,1 1,-1 1,1 0,0 0,0 1,18-2,-15 2,17-4,3 0,0 1,58-1,-83 6,1 0,-1 1,1 0,-1 1,1 0,-1 0,0 1,0 0,0 1,0 0,-1 1,0-1,0 1,12 10,-16-10,0 0,0 0,-1 0,0 1,0-1,0 1,-1 0,1 0,-1 0,-1 0,1 0,-1 1,0-1,0 12,-1 11,-4 51,2-65,0 0,-1-1,-1 0,0 0,-1 0,-1 0,0-1,0 0,-2 0,1-1,-15 18,21-30,1 1,-1-1,1 0,0 1,-1-1,1 1,0-1,-1 0,1 1,0-1,-1 1,1-1,0 1,0-1,0 1,0-1,-1 1,1-1,0 1,0-1,0 1,0-1,0 1,0-1,0 1,0-1,0 1,1-1,-1 1,0-1,0 1,0-1,1 1,-1-1,0 1,1-1,20 7,29-10,33-14,80-12,-139 26,38-3,114-27,-160 29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32.5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737 570,'-5'-1,"1"-1,-1 1,0-1,1 0,-1 0,1-1,-7-4,-2-1,-31-14,-1 2,-1 2,-91-22,103 31,0-2,0-1,2-1,-1-2,2-2,-37-24,57 34,0-1,1 0,0-1,0 0,1 0,0-1,1 0,0-1,1 0,0 0,0 0,1-1,1 0,0 0,1-1,0 0,1 1,0-1,-1-24,3 34,1-1,0 1,-1 0,2 0,-1 0,0 0,1 0,-1-1,1 1,0 0,0 0,0 0,0 0,1 1,-1-1,1 0,0 1,0-1,0 1,0-1,0 1,0 0,1 0,-1 0,1 0,0 0,-1 0,1 1,0 0,0-1,0 1,0 0,0 0,0 1,0-1,0 0,0 1,0 0,1 0,-1 0,0 0,5 1,7 1,1 1,-2 0,1 1,0 1,-1 0,0 1,23 13,38 30,-1 3,-4 3,-1 3,97 108,-127-120,-1 1,51 86,46 115,-110-201,-5 0,-15-33,1 1,1-1,12 19,-17-30,0 0,0 0,1 0,-1 0,1-1,0 1,0-1,0 0,0 0,0 0,0 0,0-1,1 1,-1-1,1 0,-1 1,1-2,-1 1,6 0,49 1,78-9,-123 5,-1-1,0 0,0-1,18-8,37-10,-46 19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33.8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1,'53'58,"84"123,-121-161,-1 2,-1 0,-1 0,-2 1,0 1,15 47,-19-48,1-1,0 0,2 0,1-1,20 30,-30-48,13 31,-10-17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34.5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0 843,'26'-2,"-1"-1,1-1,-1-2,-1 0,1-2,26-12,31-8,1458-535,-1464 531,-2 2,-2-3,79-49,-133 68,-7 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51.3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401 882,'-52'23,"-89"28,94-37,1 3,-68 34,204-109,158-133,-166 124,-24 21,54-43,158-162,-263 244,-1 0,0-1,-1 1,1-1,-2 0,1-1,-1 1,0-1,-1 0,0 0,0 0,-1 0,2-10,-4 12,0 1,0-1,-1 1,0-1,0 1,-1-1,1 1,-1 0,-1-1,1 1,-1 0,0 1,0-1,-1 0,0 1,0 0,0 0,0 0,-7-5,0 0,0 1,-1 1,0 0,0 1,-1 0,0 1,0 0,-1 1,1 0,-1 1,0 1,0 0,0 1,-1 1,-16 0,28 1,0 1,0 0,0 0,0-1,0 2,0-1,1 0,-1 1,0-1,1 1,-1 0,1-1,0 1,-1 1,1-1,0 0,0 0,0 1,1-1,-1 1,1 0,-1-1,1 1,0 0,0 0,-1 4,-3 10,1 0,1 1,-2 25,3-21,-11 101,6 0,14 198,-4-286,3 0,1 0,1-1,2 1,16 35,-4-21,3 0,49 72,-30-55,-2 1,-4 3,-2 1,45 132,16 70,-94-265,0 0,-1 1,0-1,0 1,-1 0,0 0,-1 14,0-21,0 0,-1 1,0-1,1 0,-1 0,0 1,0-1,0 0,-1 0,1 0,0 0,-1 0,1-1,-1 1,0 0,0-1,1 1,-1-1,0 0,0 1,0-1,-1 0,1 0,0 0,0-1,0 1,-1-1,1 1,0-1,-1 1,1-1,-4 0,-136 4,100-4,0 1,-83 14,100-9,16-4,1 0,-1 0,1 0,-17 0,10-4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35.5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886 1,'-3'1,"0"0,0 0,1 0,-1 1,1-1,-1 1,1-1,0 1,-1 0,-2 4,-8 4,-68 54,3 3,-92 101,166-164,-70 75,4 4,3 2,4 3,4 3,-62 128,118-214,-10 24,-16 43,27-66,0 1,0 0,1-1,0 1,0 0,0 0,1-1,0 1,0 0,1 0,0 0,0-1,3 8,-3-11,1 0,0 0,0 0,1 0,-1 0,1 0,-1-1,1 1,0-1,0 0,0 0,0 0,0 0,1 0,-1-1,1 1,-1-1,1 0,-1 0,1 0,0-1,4 1,12 1,1-1,37-3,-33 1,259-30,-208 19,1 2,-1 4,78 5,-151 1,0-1,-1 2,1-1,0 0,0 0,-1 1,1-1,0 1,-1 0,1 0,-1 0,1 0,-1 1,1-1,-1 1,0-1,0 1,0 0,0-1,0 1,0 0,3 5,-4-4,-1 0,0 0,1 0,-1 0,0 0,0 0,0 0,-1 0,1 0,-1 0,0 0,0 0,0 0,0-1,0 1,-1 0,1-1,-1 1,1-1,-4 4,-84 129,23-29,-5-4,-123 136,152-179,36-48,-2 0,1 0,-14 14,13-19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36.3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1 617,'63'-48,"402"-279,-139 102,-308 209,-30 17,-35 18,19-4,-1 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36.9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1,'5'0,"1"1,-1 0,0 0,0 0,1 1,-1 0,0 0,0 0,-1 1,1-1,0 1,4 4,52 47,-43-36,337 318,-340-323,-3-3,0 1,-1 0,0 1,0 0,16 25,-18-16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38.7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1 207,'1'-8,"0"0,1 1,0-1,0 1,1-1,0 1,0 0,1 0,0 0,0 1,0-1,1 1,0 0,0 0,8-6,-1 1,1-1,1 1,0 1,0 0,30-14,-40 22,1 0,-1 0,0 1,1 0,-1 0,1 0,0 0,-1 1,1-1,-1 1,1 0,0 1,-1-1,1 1,-1 0,1 0,-1 0,1 1,-1 0,0-1,0 1,0 1,0-1,0 1,0 0,-1-1,5 5,5 8,0 0,-1 1,0 1,-2 0,10 19,4 6,-18-34,-1 1,0 0,-1 0,0 0,0 0,-1 0,0 1,-1 0,0-1,-1 1,0 0,0 0,-1 0,0 0,-1 0,0 0,0 0,-1-1,-1 1,0 0,0-1,-1 0,-8 17,-3-1,-33 45,47-70,1 1,-1-1,1 0,0 1,-1-1,1 0,0 1,-1-1,1 0,0 1,-1-1,1 1,0-1,0 1,-1-1,1 1,0-1,0 1,0-1,0 1,0-1,0 1,0-1,0 1,0-1,0 1,0-1,0 1,0-1,0 1,16-1,29-17,-39 14,144-53,-66 27,150-77,-178 73,-38 24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40.87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326 234,'-28'-26,"0"0,-2 2,-1 1,0 1,-2 2,-56-27,56 29,31 17,1 0,-1 0,0 0,1 0,0 0,-1 0,1 0,0-1,0 1,0 0,-1-1,1 1,1-1,-1 0,0 1,0-1,0-1,2 2,-1 1,1 0,0-1,0 1,0 0,-1 0,1 0,0 0,0 0,0 0,-1 0,1 0,0 0,0 0,0 0,-1 1,1-1,0 0,0 0,-1 1,1-1,0 1,-1-1,1 1,0-1,-1 1,1-1,0 2,26 14,7 13,-2 2,-1 1,-2 2,-1 0,47 77,90 208,-133-253,221 543,-208-471,-7 1,34 226,-64-307,-3 0,-2 0,-6 82,3-137,0 0,0 0,0 1,-1-1,1 0,-1 0,0-1,0 1,0 0,0 0,-1 0,1-1,-1 1,1 0,-1-1,0 1,0-1,0 0,0 0,-1 0,1 0,-4 2,2-3,-1 0,1 0,-1 0,0 0,0-1,1 0,-1 0,0 0,1-1,-1 0,0 0,1 0,-7-2,-19-7,1 0,0-2,1-1,0-1,1-2,1 0,-37-30,45 31,0-1,1-1,1 0,1-1,0 0,1-2,1 1,1-2,1 0,-13-31,21 42,0 1,0 0,1-1,1 0,0 1,0-18,1 25,0-1,0 1,0-1,1 1,-1-1,1 1,0 0,0-1,-1 1,2 0,-1 0,0-1,0 1,1 0,-1 0,1 0,-1 1,1-1,0 0,0 1,0-1,0 1,0-1,0 1,0 0,1 0,-1 0,0 0,1 0,-1 1,4-1,31-3,0 2,-1 1,49 6,7 0,110-7,188 10,-345-1,-36-5,1 0,0-1,-1 0,1 0,0-1,0 0,11-2,-19 1,-1 1,1-1,-1 0,0 1,0-1,1 0,-1 0,0 0,0 0,0 0,0 0,0 0,0 0,0-1,-1 1,1 0,0-1,-1 1,1 0,-1-1,1 1,-1 0,1-1,-1 1,0-1,0 1,0-1,0 1,0-1,0 1,0-1,-1 1,1-1,0 1,-1 0,1-1,-1 1,0-2,-4-9,1-1,-2 2,-7-15,10 20,-25-45,-21-37,-54-137,95 200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41.8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48 1,'-2'0,"0"1,0-1,1 1,-1 0,1 0,-1 0,0 0,1 0,-1 0,1 0,0 0,-1 0,1 1,0-1,0 0,0 1,0-1,0 1,0-1,0 1,1 0,-1-1,1 1,-1 2,-12 44,11-29,1 0,0 0,1 0,1-1,1 1,1 0,0 0,1-1,1 1,1-1,1-1,0 1,17 27,8 4,2-1,2-3,47 47,46 57,-112-127,-1 2,-2-1,0 2,19 46,-25-48,-2 0,-1 0,0 0,-2 1,-1-1,-1 1,0 0,-7 47,4-53,-1-1,-1 1,-1-1,0 0,-1 0,-1 0,-1-1,0 0,-1-1,-1 0,0 0,-18 19,25-30,-1-1,0 0,0 0,0 0,-1-1,1 1,-1-1,1 0,-1-1,0 1,0-1,1 1,-1-2,0 1,0 0,0-1,0 0,0 0,0-1,0 1,0-1,0 0,0 0,0-1,0 1,1-1,-1 0,1-1,-1 1,1-1,0 0,0 0,0 0,0 0,1-1,-1 1,1-1,0 0,0 0,0 0,1-1,-1 1,1-1,0 1,0-1,-1-7,2 10,1 1,0-1,-1 0,1 1,0-1,0 1,0-1,0 0,0 1,1-1,-1 1,0-1,1 0,-1 1,1-1,-1 1,1-1,0 1,0 0,0-1,0 1,0 0,0-1,0 1,0 0,2-1,1-1,-1 1,1 0,0 0,1 1,-1-1,0 1,0 0,1 0,7-1,4 1,1 0,-1 2,0 0,27 5,-26-2,0 2,0 1,-1 0,1 1,-2 0,1 1,-1 1,-1 1,0 0,0 1,17 18,-3 2,-2 0,0 2,37 65,-48-68,0 0,-2 0,-2 1,-1 1,-1 0,-2 0,-1 1,-2-1,-1 1,-2 36,-6 35,-37 197,41-297,1 16,8-15,21-16,-17 4,5-1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43.0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488 519,'6'0,"0"-1,0 0,0-1,0 1,0-1,0 0,0-1,0 0,-1 0,6-3,53-41,-54 39,47-36,-13 11,58-56,-94 80,-1 0,0-1,0 1,-1-1,-1-1,0 1,0-1,-1 0,0 0,-1 0,3-21,-5 27,0 1,0 0,-1 0,0-1,0 1,0 0,-1-1,1 1,-1 0,0 0,0-1,0 1,-1 0,0 0,1 0,-2 1,1-1,0 0,-1 1,1-1,-1 1,0 0,0 0,0 0,-1 0,1 1,-1-1,1 1,-1 0,0 0,0 0,0 0,0 1,-4-1,-10-2,0 1,0 1,0 1,0 1,0 0,0 2,0 0,0 0,0 2,1 0,0 1,0 1,0 1,0 0,1 1,-19 12,-11 10,1 2,2 2,1 2,-37 42,46-43,1 1,2 1,-40 68,55-80,2 1,0 1,2-1,1 2,1-1,1 2,-4 35,11-54,0 0,1 0,1-1,0 1,0 0,1 0,0 0,1-1,7 18,3 1,31 47,-15-25,-23-41,-1 1,1-1,0 0,1-1,0 0,1 0,12 11,-16-16,0-1,1 1,-1-1,1 0,-1 0,1 0,0 0,0-1,-1 0,1 0,0-1,0 1,0-1,0 0,0 0,0-1,0 1,8-3,18-4,155-43,-65 11,-46 17,94-44,-153 60,-2 1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45.0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 18,'-9'-17,"5"17,8 12,33 71,30 101,-25-60,-29-85,-10-27,1 0,0 0,1 0,10 18,-13-27,0 0,0 0,0 0,1-1,-1 1,1-1,0 0,0 1,0-1,0-1,0 1,0 0,0-1,1 1,-1-1,0 0,1 0,-1 0,1-1,6 1,10-1,0 0,0-2,0 0,-1-2,24-6,-32 7,0 0,-1-1,1 0,-1-1,1 0,-1-1,-1 0,1 0,-1-1,12-12,-17 14,-1-1,1 0,-1 0,0-1,0 1,-1 0,0-1,0 0,0 0,-1 1,0-1,-1 0,1 0,-2-9,1 8,0-1,-1 1,0-1,-1 1,0 0,0 0,-1 0,0 0,0 0,-1 0,-5-9,9 17,-1 0,1-1,0 1,0-1,-1 1,1-1,0 1,0 0,-1-1,1 1,0 0,-1-1,1 1,-1 0,1 0,0-1,-1 1,1 0,-1 0,1 0,-1-1,1 1,0 0,-1 0,1 0,-1 0,1 0,-1 0,1 0,-1 0,1 0,-1 0,0 0,-7 15,4 26,8 1,3 0,1-1,2 0,22 58,-18-57,20 60,5-1,56 102,-74-151,-15-32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45.6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0,'1'11,"1"0,1-1,0 0,0 1,1-1,1-1,0 1,6 10,5 11,196 373,28 63,-229-441,-3-6,1-1,13 21,-20-36,0-1,1 1,-1-1,1 0,0 0,0 0,0 0,0 0,0-1,1 1,-1-1,1 0,-1 0,1 0,0 0,7 1,-8-3,0 0,1 0,-1 0,0-1,0 1,0-1,0 0,0 0,0 0,-1 0,1-1,0 1,0-1,-1 0,1 1,-1-1,0 0,1-1,2-2,2-4,1 1,-1-1,11-19,-8 8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46.2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0 361,'1'-2,"-1"0,1 0,-1 0,1 1,0-1,0 0,0 0,0 0,0 1,0-1,0 0,1 1,-1-1,0 1,1 0,0-1,1 0,34-22,-28 18,204-106,-118 66,95-39,-86 40,-80 34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52.2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11 159,'0'0,"-1"0,1 0,0 0,-1 1,1-1,0 0,-1 0,1 0,0 0,-1 0,1 0,0 0,-1-1,1 1,0 0,-1 0,1 0,0 0,-1 0,1 0,0-1,0 1,-1 0,1 0,0 0,0-1,-1 1,1 0,0 0,0-1,0 1,-1 0,1 0,0-1,0 1,0 0,0-1,0 1,-1-1,10-12,18-9,-10 15,-1 0,2 1,-1 1,1 1,35-4,7-2,-1-4,162-31,-193 39,-8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47.1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0 120,'1'-4,"0"0,0 0,0 0,1 1,-1-1,1 0,0 1,0 0,0-1,0 1,1 0,-1 0,1 0,0 0,0 0,0 1,0-1,6-2,4-4,1 1,0 0,18-7,-27 12,1 1,-1 0,1 0,0 0,0 1,0 0,0 0,0 1,0-1,0 1,0 0,0 1,0 0,11 2,-13-1,0 0,-1 0,1 1,0-1,-1 1,1 0,-1 0,0 0,0 1,0-1,0 1,0-1,-1 1,0 0,0 0,0 0,0 0,-1 0,1 1,0 7,7 34,-3 0,-1 0,-3 1,-4 62,1-30,1-47,6 305,0-261,2-1,28 107,-34-175,0 1,0 0,1-1,0 1,1-1,0 0,5 8,-7-13,0 0,0 0,0 0,0 0,0 0,0 0,0-1,1 1,-1-1,1 0,-1 0,1 1,-1-2,1 1,0 0,-1 0,1-1,0 0,0 1,-1-1,1 0,0 0,5-2,6 0,-11 1,0 0,0 1,1-1,-1 1,0 0,1 0,-1 0,6 1,-8 0,1-1,-1 1,0 0,1 0,-1 0,0 0,0 0,0 0,0 0,0 0,0 0,0 0,0 1,0-1,0 0,-1 1,1-1,-1 0,1 1,-1-1,1 1,-1-1,0 1,0 1,12 56,4 25,4-1,46 124,6-42,52 133,-116-275,-1 1,-1 0,-2 0,0 0,-1 1,-1-1,-2 1,-3 42,0-48,-1-1,0 1,-2-1,0 0,-1-1,0 0,-1 0,-2 0,1-1,-2 0,-24 27,-113 115,129-139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47.71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1 255,'4'0,"10"0,10-4,14-10,14-2,9-7,7-4,5-1,6 0,3 0,-5 1,-12 5,-7 7,-11 1,-12 7,-17 5,-12 7,-6 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48.2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1 140,'4'0,"10"0,7 0,11-4,10-5,5-7,3 1,2-1,0-3,-1 2,-4 5,-6 3,-7 4,-4 3,-7-3,-4-1,-5 2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49.0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1,'1'10,"1"0,0 0,1 0,0 0,1 0,0-1,1 1,8 13,3 7,505 881,-510-893,2 4,2-1,24 28,-22-33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49.5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1119,'29'-2,"-1"-2,0-1,0 0,0-3,41-15,-9 3,930-297,-11-31,-786 274,518-217,-700 286,34-12,-33 17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50.4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612 194,'-3'-8,"1"-1,-1 0,0 1,-1 0,1 0,-2 0,1 0,-1 0,0 1,-12-12,10 11,0 0,0 0,-1 1,0 0,-1 0,1 1,-1 0,-1 1,1 0,-1 0,0 1,0 0,0 1,0 0,-1 1,1 0,-1 1,1 0,-1 0,0 1,1 0,-1 1,0 1,1-1,-1 2,1-1,0 1,0 1,0 0,0 0,1 1,-11 7,3 1,1 1,0 0,2 1,-1 1,2 0,0 1,1 0,1 1,0 0,1 1,-8 24,4-6,2 0,2 1,1 1,2 0,-3 43,9-68,0 0,1-1,1 1,0 0,0-1,2 1,0-1,0 1,8 18,-7-24,0 0,1-1,0 0,0 0,0 0,1 0,0-1,1 0,-1 0,1-1,0 1,0-2,1 1,0-1,14 6,286 93,-169-61,340 105,-470-145,9 4,-1 0,0 1,0 0,25 16,-38-21,-1 0,0 1,0-1,0 1,0 0,0 0,0 0,-1 0,1 0,-1 1,0-1,0 1,-1-1,1 1,-1 0,1 0,-1 0,0 0,-1 0,1 0,-1 0,1 0,-1 0,0 0,-1 0,0 6,-3 3,-1 0,1-1,-2 1,0-2,0 1,-1 0,-1-1,0-1,0 1,-1-1,0-1,-1 1,0-2,0 1,-16 8,-1 1,-2-1,0-1,-1-2,-1-1,-32 9,33-14,-1-2,0-2,0 0,-41-2,18 0,16 5,23-3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51.0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 95,'-4'4,"2"2,11-5,7-2,6-6,2-5,2-1,1 2,-1-1,0 1,0-2,-1 2,0 3,-5 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52.4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1,'2'5,"0"0,0 0,0 0,0 0,1 0,0 0,0 0,0-1,0 0,1 1,8 6,6 10,213 263,-180-229,2-3,114 87,-153-130,-1-1,1 0,1-1,-1 0,1-1,0-1,1 0,29 4,-44-9,1 0,-1 0,0 0,1 0,-1-1,1 1,-1-1,0 1,1-1,-1 1,0-1,1 0,-1 1,0-1,0 0,0 0,0 0,0 0,0 0,0 0,0 0,0-1,0 1,0 0,-1 0,1-1,0 1,-1 0,0-1,1 1,-1-1,0 1,1-2,4-56,-5 50,-1-16,-1 0,-1 0,-1 0,-1 0,-1 0,-1 1,-17-37,5 19,-2 1,-2 2,-36-49,44 72,15 16,-1 0,1 0,0 0,0 0,0 0,0 0,-1 0,1 0,0 0,0 0,0 0,0 0,0 0,-1 0,1 0,0 0,0 0,0 0,0 0,0 1,0-1,0 0,-1 0,1 0,0 0,0 0,0 0,0 1,0-1,0 0,0 0,0 0,0 0,0 0,0 1,0-1,0 0,0 0,0 0,0 0,0 0,0 1,0-1,0 0,0 0,0 0,0 0,0 0,0 1,0-1,0 0,0 0,0 0,0 0,0 0,14 39,364 568,-192-327,-174-263,31 54,-40-66,-1 0,1 0,-1 0,0 0,-1 0,1 1,-1-1,0 1,-1-1,1 1,-1 7,-4 2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54.5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1,'6'1,"-1"1,0 0,0 0,0 0,-1 1,1 0,0 0,-1 0,0 0,0 1,0-1,0 1,0 0,-1 0,4 6,3 2,103 120,-7 5,-6 5,-6 4,-6 4,106 253,-146-289,-6 2,-4 2,31 176,-68-291,-1 1,1 0,0 0,-1 0,0 0,0 0,0-1,-1 1,1 0,-1 0,0 0,0-1,0 1,-1 0,1-1,-4 7,2-8,1 1,-1-1,0 0,0 0,0-1,1 1,-2 0,1-1,0 0,0 0,0 0,0 0,-1 0,1-1,0 1,-1-1,1 0,-1 0,-4-1,-20-3,0 0,0-2,1-2,0 0,0-2,-35-17,39 17,8 3,-42-17,-55-33,97 48,0 0,0-2,1 1,1-2,0 0,0 0,1-2,-15-20,25 32,1 0,-1 0,1 0,-1-1,1 1,0-1,0 1,0-1,0 1,0-1,1 0,-1 0,1 1,-1-1,1 0,0 0,0 1,1-1,-1 0,0 0,1 1,0-1,-1 0,1 1,0-1,1 1,-1-1,0 1,1 0,-1-1,1 1,0 0,-1 0,1 0,0 0,1 0,-1 1,0-1,0 0,1 1,-1 0,4-2,10-4,0 1,-1 0,2 1,-1 1,28-4,60-4,1 4,119 6,209 43,-141 24,-41-7,-248-57,1-1,0 1,0-1,0 1,0-1,0 0,0 0,0-1,-1 1,1-1,5-1,-8 1,0 0,0 0,0 0,0 0,0 0,-1 0,1 0,0 0,-1-1,1 1,0 0,-1 0,0-1,1 1,-1 0,0 0,1-1,-1 1,0-1,0 1,0 0,0-1,0 1,-1 0,1-1,0 1,-1 0,1 0,-1-1,1 1,-1 0,1 0,-2-2,-12-26,-1 1,-2 0,-1 1,0 1,-2 0,-28-26,37 39,-55-53,40 43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55.5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73 0,'-2'1,"-1"-1,0 1,1-1,-1 1,0 0,1 0,-1 1,1-1,0 0,-1 1,1-1,0 1,0 0,0 0,0 0,0 0,0 0,1 0,-1 0,1 1,-1-1,1 0,0 1,0-1,0 1,0 3,-4 6,2 1,0 0,-3 25,4-18,1 0,1-1,1 1,1 0,1-1,0 1,2-1,0 0,9 20,-3-13,1-1,2 0,0-1,1-1,33 38,0-12,2-2,1-2,3-3,84 52,205 100,-341-193,7 3,1 1,-1 1,0 0,-1 0,14 12,-21-17,1 1,-1 0,0 0,0-1,1 1,-1 0,-1 0,1 0,0 0,0 0,-1 0,1 0,-1 0,1 0,-1 1,0-1,0 0,0 0,0 0,0 0,-1 0,1 1,-1-1,1 0,-1 0,0 0,0 0,0 0,0 0,0-1,0 1,0 0,-3 2,-27 32,-1-2,-1-1,-41 30,21-18,36-30,0-1,-1-1,0 0,-1-1,-1-1,1-1,-37 12,41-18,0 0,0-1,-1-1,1 0,0-2,-1 1,1-2,-1 0,1-1,0 0,-29-9,32 7,1 0,0-1,0 0,0 0,-11-9,20 14,0-1,1 0,-1 0,1 0,-1 0,1 0,0-1,-1 1,1 0,0-1,0 1,0-1,0 1,0-1,0 1,0-1,1 0,-1 1,0-1,1 0,0 0,-1 1,1-1,0 0,0 0,0 0,0 1,0-1,0 0,1 0,-1 0,0 1,1-1,0 0,-1 1,1-1,0 0,0 1,0-1,0 1,0-1,2-1,0 0,-1 1,1 0,0 0,-1 0,1 1,0-1,0 0,0 1,1 0,-1 0,0 0,0 0,1 1,-1-1,0 1,1 0,-1 0,1 0,-1 0,0 1,1-1,-1 1,0 0,0 0,5 2,5 1,0 2,0 0,-1 1,22 14,1 7,0 1,-3 2,0 1,-2 1,-2 2,36 55,-17-13,-3 1,41 106,-36-60,-6 3,-5 2,-6 1,-6 2,-5 0,6 225,-27-351,-1 2,1 0,1 1,0-1,0 0,0 0,5 14,-5-20,0 0,0 0,0 0,0-1,1 1,-1 0,1-1,-1 1,1 0,0-1,0 0,-1 1,1-1,0 0,0 0,0 0,0 0,0-1,1 1,-1 0,0-1,0 0,0 1,1-1,-1 0,0 0,0 0,1 0,-1-1,2 0,32-4,-1-2,0-1,0-2,52-22,-65 23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53.3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1,'1'8,"1"1,1-1,0 0,0 0,0 0,1 0,7 11,1 3,7 17,2-1,2 0,1-2,2-1,2-1,62 59,-74-80,0-1,1-1,1 0,20 8,-28-14,0-1,1 0,-1 0,0-1,1-1,0 0,0 0,0-1,12-1,-21 0,1 0,-1-1,0 0,1 1,-1-1,0 0,0 0,0 0,0 0,0-1,0 1,0-1,0 1,-1-1,1 0,0 1,-1-1,0 0,1 0,-1 0,0 0,0 0,0 0,0-1,0 1,0 0,-1 0,1-1,-1 1,0 0,0-1,0 1,0-3,1-11,-2 0,0 1,-5-28,4 34,-47-228,143 430,67 125,-153-303,0 1,-1-1,10 31,-12-25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56.8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441 573,'5'-1,"-1"-1,0-1,0 1,0 0,0-1,-1 0,1 0,-1 0,1 0,-1-1,0 1,4-9,-2 7,6-9,0-1,-1 0,-1-1,0 1,-1-2,-1 1,0-1,-1 0,6-32,-10 37,-1 1,0-1,0 0,-1 0,-1 0,0 0,-1 0,0 0,0 1,-2-1,1 1,-1-1,-1 1,0 1,-12-20,9 19,0 1,0 1,0-1,-1 1,-1 1,1 0,-2 0,1 1,-1 0,0 1,0 0,0 1,-1 0,0 0,0 2,-1-1,1 2,0 0,-1 0,0 1,1 0,-1 1,0 1,1 0,-1 1,1 0,-14 5,11-4,1 2,-1-1,1 2,0 0,1 1,0 0,-25 18,31-19,0 0,1 0,-1 1,1 0,0 0,1 0,0 1,0-1,0 1,1 0,1 1,-1-1,1 1,-3 13,3-2,1 1,1-1,1 1,0 0,2-1,0 1,2-1,0 0,1 0,1 0,1 0,0-1,2 0,0-1,23 34,0-8,1-2,2-1,2-2,83 67,-68-67,1-2,2-2,1-2,2-3,66 24,-30-20,1-4,160 28,-244-55,1-1,0 0,0-1,0-1,-1 0,22-2,-30 1,0 0,-1 0,1 0,0 0,0-1,-1 1,1-1,-1 0,1 1,-1-1,0 0,1 0,-1-1,0 1,-1 0,1-1,0 1,-1-1,1 0,-1 1,0-1,0 0,0 0,0 0,0 0,-1 0,1 0,-1 0,0 0,0 0,0-3,0 4,0 0,0 0,0 1,0-1,0 0,-1 0,1 1,-1-1,1 0,-1 1,1-1,-1 0,-1-1,-3-1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58.23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6,'1'-1,"-1"1,0-1,1 1,-1 0,0-1,1 1,-1 0,0-1,1 1,-1 0,1 0,-1-1,1 1,-1 0,1 0,-1 0,1 0,-1 0,1-1,-1 1,1 0,-1 0,1 0,-1 0,1 1,-1-1,1 0,-1 0,1 0,-1 0,1 0,-1 1,0-1,1 0,-1 0,1 1,-1-1,1 0,-1 1,0-1,1 0,-1 1,0-1,1 1,23 14,-1 5,0 1,-1 1,32 43,50 84,-69-97,277 431,-272-425,-26-42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59.2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1,'-2'27,"-2"0,0 0,-2 0,-17 46,16-50,4-12,-7 20,0-1,-27 53,34-76,-1-1,1 0,-1-1,0 1,0 0,-1-1,0 0,0 0,0-1,0 1,-1-1,0 0,0-1,0 1,0-1,0 0,-1-1,1 1,-10 1,46-35,-16 25,0 1,1 0,0 0,0 2,0 0,1 0,-1 2,1 0,16 1,24 2,61 12,-41-1,120 35,-151-33,-1 1,0 3,75 44,-96-47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4:59.8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1,'1'8,"1"0,0 0,0-1,1 1,0 0,1-1,0 0,6 10,6 13,143 274,-127-254,2-2,2-1,76 76,-108-120,0 1,0-1,0 0,1-1,-1 1,1-1,0 0,0 0,-1 0,1 0,0-1,1 0,-1 0,0-1,0 1,7-1,5-2,0 1,1-2,23-7,-32 8,13-3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00.3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1 169,'0'-4,"4"-2,5 1,6 1,9-3,-1-5,5 0,2 3,4-3,0-2,3 0,-5-1,-4 2,-7-1,-2 2,-1 3,-3 3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01.4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53,'1'-2,"0"0,1 0,-1 1,1-1,-1 0,1 1,-1-1,1 1,0 0,0 0,0 0,-1-1,1 2,0-1,1 0,-1 0,0 1,0-1,0 1,0-1,3 1,3-2,24-6,0 2,1 1,0 1,48 2,-17 4,86 13,-139-13,0 0,0 0,0 1,0 0,0 1,0 0,-1 1,0 0,0 1,0 0,0 0,-1 1,0 1,-1-1,0 1,0 1,-1-1,1 1,-2 1,0-1,0 1,0 0,-1 0,-1 1,0 0,0-1,3 20,-1 23,-1 0,-3 1,-7 80,0 37,5-167,0 0,0 1,1-1,-1 0,1 0,0 1,0-1,0 0,1 0,0 0,-1 0,1-1,1 1,-1 0,0-1,6 7,-4-8,0 1,0-1,0 1,0-1,1 0,-1-1,1 1,-1-1,1 0,0 0,-1 0,1 0,0-1,9 0,13-1,-15 1,-1-1,0 2,1 0,20 4,-28-4,1 1,-1-1,0 1,0 0,0 1,0-1,0 1,-1 0,1 0,-1 0,1 0,-1 0,0 1,0 0,4 7,20 38,-3 2,-1 1,19 70,-6-20,515 1149,-525-1198,-2 2,26 93,-44-122,-1-1,-1 1,-2 0,0 0,-2 0,0 0,-2 0,-7 37,-9 7,-42 104,-8 33,60-173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02.0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1 266,'7'-1,"1"0,0-1,-1 0,1 0,9-5,8-1,307-104,-21-3,-291 108,1-1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02.5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1 315,'46'-2,"-1"-2,1-2,0-2,64-20,174-73,-196 67,274-91,-346 119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03.3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1,'4'0,"0"1,0 0,0 0,0 0,0 1,0-1,0 1,-1 0,1 0,-1 0,1 1,-1-1,0 1,4 3,42 49,-40-44,354 464,-311-404,-36-50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03.9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1359,'7'0,"1"-1,-1-1,0 1,1-1,-1-1,0 1,9-6,12-3,2478-1015,-2406 982,372-177,-456 212,-11 5,1 1,0-1,-1 1,1 1,0-1,1 1,-1 0,0 0,1 1,8-1,-14 6,-7 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54.5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1 241,'3'0,"1"1,-1 0,0 0,1 0,-1 1,0-1,1 1,-1-1,0 1,0 0,-1 1,1-1,3 4,35 37,-35-37,18 23,-1 1,28 47,-43-63,0 0,-2 0,1 1,-2-1,0 1,-1 1,0-1,2 23,-6-38,0 1,1-1,-1 1,0-1,0 0,0 1,0-1,0 1,0-1,0 1,0-1,0 0,0 1,0-1,0 1,0-1,0 1,0-1,0 0,0 1,-1-1,1 1,0-1,0 0,0 1,-1-1,1 1,0-1,-1 0,1 0,0 1,-1-1,1 0,0 1,-1-1,1 0,0 0,-2 1,-12-14,-11-27,14 16,1-1,1 0,1-1,1 0,2 0,0 0,2-1,1 1,1-1,1 0,2 1,0-1,2 1,1-1,1 1,11-31,-15 51,1 1,-1-1,1 0,0 1,1 0,-1-1,1 1,0 1,0-1,0 0,1 1,0 0,0 0,0 1,0-1,1 1,-1 0,1 0,8-2,-8 4,-1 0,0 0,1 1,-1 0,0 0,1 1,-1-1,0 1,0 0,1 1,-1-1,0 1,0 0,0 0,-1 0,1 1,0 0,-1 0,0 0,0 1,0-1,0 1,5 5,43 50,-2 2,73 115,-116-162,-1-1,-1 1,0 1,-1-1,0 1,-1-1,-1 1,1 26,-1-19,1 1,9 34,-7-42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05.0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649 24,'-85'-20,"69"18,0 1,0 0,1 1,-1 1,0 1,0 0,1 1,-1 0,1 1,0 1,0 1,0 0,1 1,0 0,0 1,-19 15,7-2,1 2,0 0,2 2,1 0,1 1,2 2,0 0,2 1,1 1,1 0,2 1,1 0,-14 56,24-79,0-1,1 1,0 0,0 0,1 0,0-1,0 1,1 0,-1 0,2 0,-1-1,5 13,-3-14,1 0,-1-1,1 1,0-1,1 1,-1-1,1 0,0-1,0 1,1-1,-1 0,1 0,0-1,0 0,6 3,51 21,1-3,112 28,138 9,14-23,-321-38,0 1,-1 0,1 0,0 0,-1 1,1 0,10 5,-16-6,0 0,1 0,-1 0,0 0,0 0,0 0,0 0,0 0,0 1,-1-1,1 0,0 1,-1-1,1 1,-1-1,1 0,-1 1,0-1,1 1,-1-1,0 1,0-1,0 1,0-1,-1 1,1-1,0 1,0-1,-1 1,1-1,-1 1,0-1,1 0,-1 1,0-1,0 0,0 0,0 0,-1 2,-10 15,0-1,-2 0,0 0,-1-1,0-1,-29 21,-1-3,-69 37,89-58,-1-1,-27 8,-39 18,23-3,60-27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05.6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1 354,'8'-4,"11"-6,11 0,13-8,15-8,15-5,11-5,8 0,-3 1,-8 3,-6-2,-11 6,-13 6,-11 4,-11 5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06.1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1,'5'0,"1"1,0 0,0 0,0 1,-1 0,1 0,-1 0,1 0,-1 1,0 0,0 0,6 5,56 52,-48-41,160 159,-7 8,-9 7,162 252,-312-424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07.32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171 0,'-5'191,"-55"361,50-488,-30 136,39-196,-1 0,1 0,-1 0,0 0,0 0,0 0,0-1,-1 1,1-1,-1 0,0 0,0 0,0 0,-1 0,1-1,-1 1,1-1,-7 3,35-20,17 5,1 2,0 2,1 2,-1 2,61 4,91-6,-144-8,19-3,-67 14,0 1,0 0,0 0,0 0,0 0,0 1,0-1,0 1,-1-1,1 1,0 0,0 0,0 0,-1 1,1-1,-1 1,1-1,3 4,-6-4,1 0,0 0,0 0,-1 0,1 0,-1 0,1 0,-1 1,1-1,-1 0,0 0,1 0,-1 1,0-1,0 0,0 0,0 1,0-1,-1 2,-1 10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09.4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0,'3'41,"1"0,3 0,1-1,2 0,17 44,-8-20,287 821,-253-742,-7 3,50 271,-92-390,0-8,0 0,-2 0,-1 1,0-1,-1 0,-1 1,-5 29,5-48,0 1,1 0,-1 0,0 0,0-1,0 1,0-1,0 1,0-1,-1 1,1-1,0 1,-1-1,1 0,-1 0,0 0,1 0,-1 0,0 0,1 0,-4 0,1 0,-1 0,1-1,-1 1,0-1,1 0,-1 0,1 0,-9-3,-4-1,1-1,-1 0,-25-14,15 6,0-1,2-2,0 0,0-2,2-1,-38-38,52 47,0 0,1-1,0 0,1 0,0-1,0 0,1 0,1-1,0 0,1 0,1 0,0 0,0 0,1-1,1 1,0-1,2-16,0 24,0 1,0-1,1 1,0 0,0 0,0-1,1 1,0 1,0-1,0 0,0 1,1-1,0 1,0 0,0 0,0 1,0-1,1 1,0 0,-1 0,9-3,11-5,1 1,0 1,32-7,-53 15,24-5,0 1,0 2,1 1,-1 1,0 1,1 1,-1 2,0 1,53 14,-20 1,-1 3,0 3,72 40,-126-61,0-1,0 0,0-1,0 1,1-1,-1-1,12 3,-17-4,1 0,-1 0,1-1,0 1,-1 0,1 0,-1-1,1 1,0-1,-1 1,1-1,-1 0,0 0,1 0,-1 1,0-1,1-1,-1 1,0 0,0 0,0 0,0 0,0-1,0 1,0-1,0 1,-1-1,1 1,0-1,-1 1,0-1,1 1,-1-1,0 1,1-4,1-20,0 1,-1-1,-1 1,-2-1,0 0,-2 1,0 0,-2 0,-1 0,0 1,-15-29,11 28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10.4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1,'-14'0,"0"0,1 0,-1 2,0 0,-23 6,33-7,0 1,1 0,-1 0,1 0,0 0,-1 0,1 0,0 1,0 0,1 0,-1-1,1 1,-1 1,1-1,0 0,0 1,0-1,1 1,-1-1,1 1,0 0,0 0,0 0,0 6,0-4,1 0,0 0,1 0,-1 1,1-1,0 0,1 0,0 0,0 0,0-1,0 1,1-1,0 1,0-1,1 0,-1 0,1 0,0 0,8 6,9 8,0-1,2-1,24 14,-36-24,81 47,-62-39,-2 2,0 0,0 2,48 45,-72-60,0 0,-1 1,1-1,-1 1,0 0,-1 0,1 0,-1 0,0 1,0-1,-1 1,1-1,-1 1,0 0,-1-1,1 1,-1 0,-1-1,1 1,-1 0,0-1,0 1,0 0,-4 7,-4 9,-1 0,-2-1,0-1,-24 32,6-9,-6-5,11-13,25-23,-1 0,1 0,0-1,1 1,-1 0,0 0,0 0,1-1,-1 1,1 0,0-1,-1 1,1 0,0-1,0 1,0-1,2 3,1 3,19 46,-3 0,27 108,5 119,-34-174,81 625,-80-533,-17-171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11.4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345 491,'2'-2,"0"-1,0 1,-1 0,1-1,1 1,-1 0,0 0,0 1,1-1,-1 0,1 1,0-1,-1 1,1 0,4-1,5-4,32-23,-2-2,-2-2,0-1,57-66,-91 93,0 0,-1-1,1 1,-1-1,-1-1,0 1,0-1,0 0,-1 1,-1-1,1-1,1-15,-4 21,0 1,0-1,0 0,0 0,-1 0,1 1,-1-1,0 0,0 1,-1-1,1 1,-1-1,0 1,1-1,-2 1,1 0,0 0,-1 0,1 0,-1 1,0-1,0 1,0 0,0-1,0 1,0 0,-1 1,1-1,-1 1,1-1,-1 1,1 0,-7 0,-5-2,-1 0,1 2,-1 0,0 1,1 0,-1 1,1 1,-1 1,1 0,0 1,0 0,0 2,0-1,1 2,0 0,0 1,1 0,0 1,-18 16,-1 4,1 1,1 2,2 1,1 1,-42 72,50-74,2 1,1 1,2 1,-13 44,23-66,0 1,1-1,1 0,0 1,1-1,1 1,0 0,1-1,0 1,1-1,0 0,1 1,1-1,10 25,-4-19,2 1,0-1,1-1,0 0,2-1,0-1,1 0,0-1,2 0,-1-2,2 0,0-1,0-1,1-1,0 0,1-2,32 10,-3-6,1-2,0-2,0-3,58-1,-104-4,0-1,0 0,0 0,0-1,-1 1,1-1,-1 0,1 0,-1-1,1 1,-1-1,0 0,0 0,-1 0,1-1,-1 1,1-1,-1 0,0 0,-1 0,4-6,4-10,0-1,-1 0,8-33,-2 9,9-19,62-112,-75 158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13.9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1 449,'4'27,"2"-1,0 1,2-1,1 0,20 39,-5-8,113 238,-99-218,-71-154,-35-117,-15-115,71 253,2 0,3-1,2 1,3-1,6-74,-4 127,0 1,1 0,-1-1,1 1,0 0,0-1,0 1,0 0,1 0,-1 0,1 0,0 0,0 0,0 0,0 1,0-1,1 1,-1-1,1 1,-1 0,1 0,0 0,0 0,0 1,0-1,0 1,0 0,5-2,7 1,-1 0,1 1,0 0,-1 1,22 3,-1-1,18 0,0 3,88 19,-116-18,-1 0,0 2,-1 1,0 2,-1 0,1 1,37 27,-54-34,0 1,0-1,-1 1,0 0,0 0,0 1,-1-1,0 1,0 0,0 0,-1 1,0-1,-1 1,0-1,0 1,0 0,-1 0,0 0,-1 0,0 0,-1 8,0-5,-1-1,0 0,0 0,-1 0,-1-1,0 1,0-1,0 0,-2 0,1 0,-1 0,0-1,-1 0,1-1,-15 13,-6 0,-1-1,0-2,-43 20,14-8,43-22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14.5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0,'3'24,"1"0,1-1,0 0,2 0,1 0,1-1,16 30,-9-17,41 90,89 141,-108-205,3-3,3-1,2-2,63 58,-92-97,1-2,0 0,1-1,24 12,-34-20,-1-1,1-1,-1 1,1-1,0-1,0 0,1 0,-1-1,0 0,0-1,1 0,17-2,-7-2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15.0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0 184,'0'-4,"9"-2,6-3,9-1,5 2,2-2,7-4,2-3,-2 0,1 1,-1 1,-5 4,-2 0,-7-2,-3 0,-6 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55.5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563 0,'-20'1,"0"1,1 1,-1 1,1 1,0 0,0 1,1 1,0 1,0 1,1 0,0 2,0 0,1 0,-24 24,12-8,1 1,1 1,1 2,2 0,1 2,-26 50,35-54,0 0,-12 45,21-60,1 0,0 0,1 0,0 1,1-1,1 1,2 23,-1-35,0 0,0-1,0 1,0 0,0 0,1 0,-1-1,1 1,0-1,-1 1,1-1,1 0,-1 0,0 1,0-2,1 1,-1 0,1 0,0-1,-1 1,1-1,0 0,0 0,0 0,0 0,0-1,0 1,5 0,11 0,-1 0,0-1,32-4,-30 2,9-2,-1 0,0-2,0 0,0-2,-1-2,0 0,-1-2,0-1,-1 0,26-20,140-94,-157 110,-17 12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16.08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72,'0'-3,"0"1,1-1,-1 1,0-1,1 1,-1-1,1 1,0 0,0-1,0 1,0 0,0-1,1 1,-1 0,1 0,-1 0,1 0,0 0,3-2,0 1,-1 0,1 0,-1 1,1 0,0 0,0 1,0-1,0 1,7-1,6 0,-1 1,1 1,0 1,29 4,-24-2,0 2,0 0,0 1,-1 1,38 19,-52-22,0 1,0 0,-1 1,1 0,-1 0,-1 0,1 1,-1 0,0 0,-1 0,0 1,0 0,0 0,-1 0,-1 1,1-1,3 16,-1 4,-2 1,0 0,-2 0,-2 0,0 0,-2 0,-7 37,-57 201,21-104,33-115,-11 49,21-87,0 0,1 0,1 0,0 0,0 0,4 19,-3-27,0 1,0-1,0 0,0 0,0 0,1 0,-1 0,1 0,0 0,-1-1,1 1,0 0,0-1,0 0,0 1,0-1,1 0,-1 0,0 0,0 0,1-1,-1 1,5 0,-3 0,0 0,0 0,-1 1,1-1,0 1,-1 0,1 0,-1 1,5 3,-1 2,0 0,-1 1,0 0,0 0,-1 1,-1-1,6 14,19 79,-10-32,20 40,68 136,74 96,26 57,-194-368,0 1,-3 0,-1 1,-1 0,-1 0,-3 1,2 40,-6-20,-2 0,-2 0,-21 94,17-109,-3 0,-15 39,16-56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16.5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1 382,'0'-4,"4"-6,6-5,13-4,7-4,7-1,5-5,9-2,3 1,1 0,-1 2,-1-3,-5 4,-7 2,-6 2,-5 4,-8 5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17.1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1 319,'14'-1,"0"-1,0 0,0-1,0-1,0 0,16-8,17-5,746-240,-760 247,-9 4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17.8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0,'1'4,"-1"1,1-1,0 0,1-1,-1 1,1 0,2 5,4 8,190 409,-168-368,35 67,4-3,92 121,-148-227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18.49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1089,'955'-426,"14"51,-328 134,-491 197,-149 44,0-1,-1 1,1 0,0-1,0 1,0 0,0 0,0-1,0 1,0 0,0 0,0 0,0 0,0 0,0 0,0 1,0-1,0 0,0 0,0 1,0-1,-1 1,1-1,0 0,0 1,0 0,-1-1,1 1,0-1,0 2,-1-1,1 1,-1 0,0-1,-1 1,1-1,0 1,0-1,-1 1,1-1,-1 1,1-1,-1 0,0 1,1-1,-1 0,0 1,-1 1,-11 15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19.4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636 21,'-30'-2,"-44"-7,48 5,-51-2,67 7,0-1,0 1,0 1,0 0,0 0,1 1,-1 0,-15 8,6 1,1 0,0 1,1 1,0 0,1 1,1 1,1 0,0 2,1-1,0 2,-11 23,1 3,2 0,2 1,-24 90,37-113,1-1,1 1,1 0,1 1,1 31,1-49,1 0,-1 1,1-1,1 0,-1 0,1 0,0 0,0 0,1 0,0-1,0 1,0-1,1 0,-1 0,1 0,1 0,-1 0,0-1,1 0,0 0,0 0,1-1,-1 0,10 5,33 8,0-2,98 16,-69-16,81 15,-47-11,214 67,-318-83,0 1,-1 0,1 0,-1 0,0 1,0 0,0 0,0 1,8 8,-13-12,1 1,-1 0,0 0,0 0,0 1,0-1,0 0,0 0,0 1,-1-1,1 0,-1 1,0-1,0 0,0 1,0-1,0 1,0-1,0 0,-1 1,0-1,1 0,-1 0,0 1,0-1,0 0,0 0,0 0,-1 0,1 0,-3 3,-8 8,0 0,-1-1,-1 0,1-2,-25 16,-22 17,44-29,-103 78,103-82,-1 0,0-1,-1-1,0 0,-34 9,-22 10,58-19,-1-1,-26 6,26-9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20.21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21 307,'-4'0,"-6"4,3 2,7-1,8-1,6-9,14-8,10-6,3-9,2 2,7-4,7-5,-1-1,-3 2,-6 3,-7 1,-14 7,-11 7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20.8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0,'0'9,"1"0,1 0,-1-1,1 1,1-1,0 1,0-1,0 0,9 14,6 7,27 32,-19-27,160 217,384 565,-531-755,-20-32,-1 0,28 62,-39-70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22.0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1 488,'0'-3,"1"0,0 0,-1 0,1 0,1 0,-1 0,0 0,1 1,-1-1,1 0,0 1,0-1,2-1,32-33,-30 32,93-84,175-121,-250 194,1 1,1 0,0 2,1 1,0 2,50-14,-70 24,0-1,-1 2,1-1,0 1,-1 0,1 0,-1 1,1-1,-1 1,0 1,0 0,0-1,0 2,0-1,-1 1,1 0,-1 0,0 0,0 1,-1 0,7 7,8 12,-1 0,-1 1,18 36,-20-28,0 1,-2 1,15 70,-26-95,0 0,-1 0,0 0,-1 0,0 1,0-1,-1 0,-1 0,0 0,0 0,-1 0,0-1,0 1,-7 11,-5 5,-1-1,-2 0,-29 32,32-39,-69 98,19-24,35-51,10-13,-2 0,0-2,-2 0,-35 29,41-42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35.89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1030 667,'0'0,"0"-4,0-12,-10-4,0-8,-9-8,-4-1,-13-14,-1-2,-5-3,-8 1,-2 0,-1 2,-5 7,5 5,2 7,6 4,6 8,6 7,4 6,3 5,2 3,0 6,1 2,4 4,1-1,-1-1,4 3,-1-3,-2 4,4 2,-2-2,-2 3,-1 2,2 6,0 3,-2 6,-1 0,3-1,4 4,5-2,2-2,4 3,1 7,1 5,1 2,0 2,4-5,1 4,4 1,-1-5,0-6,-3-4,3-10,-2 1,4-6,-2-2,3-4,4 5,2-3,3-4,-3 6,6-3,1-2,1 5,5 2,0-3,-5 1,-2-3,-1-5,-1-3,1-4,0-2,-4-7,-1 0,2-1,0-4,1 1,2-3,0 1,1-2,1 2,4-8,1-2,9-3,-5-1,3 0,-7-1,2 0,-2-4,-1 5,-7 0,4-3,-6-1,1 6,-6 0,-4 2,-4-1,-3 0,-2-1,-2-1,-5 0,-6 0,0 0,-4-1,3 1,2-1,-2 5,-3 1,3 0,-3 3,-2 0,-2 3,2 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56.5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1,'3'1,"-1"0,0 0,0 1,0-1,0 1,0-1,-1 1,1 0,0 0,-1 0,1 0,-1 0,0 0,0 0,1 1,-1-1,-1 0,2 3,1 2,74 164,96 321,-163-458,16 69,-21-75,2 0,0 0,2 0,20 41,-27-66,0-1,0-1,-1 1,1 0,0 0,0-1,1 1,-1-1,0 0,0 1,1-1,-1 0,1 0,-1-1,1 1,-1 0,1-1,-1 0,1 1,0-1,-1 0,1 0,0-1,-1 1,1-1,-1 1,1-1,2-1,11-2,0-1,-1-1,18-9,6-5,-21 12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38.08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1413.03711"/>
      <inkml:brushProperty name="anchorY" value="1530.33984"/>
      <inkml:brushProperty name="scaleFactor" value="0.5"/>
    </inkml:brush>
  </inkml:definitions>
  <inkml:trace contextRef="#ctx0" brushRef="#br0">980 347,'0'0,"0"-5,0-5,0-10,0-4,0-3,0-1,-9 0,-6 1,-5 0,-8-3,-2 4,-1 2,-4 0,1 6,2 5,-3 4,2 5,-4 2,2 2,-2 0,2 1,2 0,7 5,3-1,7 5,0 0,-1 3,-1 2,-2 4,-6 3,-2 10,-1 3,-5 4,2 5,0-8,2-4,2 7,2-3,5-1,1 7,1 2,4 3,4-3,3 1,4 0,2 1,2 0,5-3,6-5,5 1,-2 1,4-8,-4 2,2-7,2 2,1-2,-2 1,0-2,-3-1,-3 0,0-5,3-1,2-4,4-5,1-4,3-2,5-3,5-6,1-5,4-1,8 1,-2-3,1 3,2-3,-1-2,-3 1,-6-2,-4 4,-9-3,-8-7,-7-2,-5-2,-3 0,-3-1,0-9,-1 0,1-9,0-3,0-7,0 3,1 1,0-4,0 0,0 7,0 5,0 1,0 6,0 3,-4 4,-1 2,0 2,1 1,1 0,1 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41.6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2853.28198"/>
      <inkml:brushProperty name="anchorY" value="2920.89038"/>
      <inkml:brushProperty name="scaleFactor" value="0.5"/>
    </inkml:brush>
  </inkml:definitions>
  <inkml:trace contextRef="#ctx0" brushRef="#br0">1440 224,'0'0,"0"-5,0-5,0-5,-5 0,0-7,-5 3,-4 3,-4 0,-8-2,-2-1,-1 4,-5-2,0 3,-3 4,2 4,-8 2,2 2,-2 2,3 0,-6 1,-1-1,-2 1,-1-1,5 1,-5 4,0 0,5 0,4 3,1 0,4-1,4 3,3 3,-3-1,1-2,7 2,1 3,1 3,5 2,0-3,5 7,-2 0,-7 7,3 5,-3 10,0 3,-1 4,-2 5,5 4,0 5,0-2,3 2,4-4,4-3,-1-8,2-4,1-7,3-1,5-9,2-3,10 1,6-7,3 1,12 3,6-4,6 0,2 0,2-5,5 1,-5 1,-1-5,-1-2,-5-5,-1-2,0 2,-4-2,2 0,0-1,-2-2,-3-1,0 0,3-1,-2 0,-3 0,7-6,8-4,2-10,13-14,9-3,5-6,-3 2,-5-2,-12 9,-9-2,-10-1,-13 2,-9-2,-7-3,-7 2,-2 2,-8-1,0 3,0 2,-3-2,-4 1,1-3,-2 2,2 2,-2-3,3 2,-2 7,-2-3,2 1,-1 1,2 1,-2 0,-1 2,-3-1,-2 1,4-1,3 1,-5 4,3 1,-2 5,4-2,-2 5,-1 2,2 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43.39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4295.41602"/>
      <inkml:brushProperty name="anchorY" value="4262.74512"/>
      <inkml:brushProperty name="scaleFactor" value="0.5"/>
    </inkml:brush>
  </inkml:definitions>
  <inkml:trace contextRef="#ctx0" brushRef="#br0">736 150,'0'0,"-4"0,-12-5,1-5,-4 0,3-4,-2-3,-1-2,-1 2,-2 3,-1 0,-1 3,-5 3,-1 2,-4 3,0 2,1 1,3 0,1 1,2 4,2 6,0 4,1 4,4 3,-4 7,5 6,-1 5,0 5,-1 2,3 2,5 1,0 0,2 4,-1 6,2 0,2-2,3 3,2-2,1-7,2-3,0-2,5-5,1-5,-1-5,0-4,3 3,4-2,4 0,-2-1,-1 3,0 0,3-1,2 3,2-5,2 2,2 0,5-2,1 0,5-2,-1-1,-2 0,-1-5,2-6,-1-4,-1-5,-2-3,-2-1,-6-7,-1 0,0-5,0-4,-4-3,1-4,1-1,-3-1,1-6,2-1,-4-4,-2-4,0 2,-2-4,2-2,-2-1,-2 2,-3 0,-1-7,-3-1,-5-6,-1-1,-5-3,0 0,-3 2,2 2,1 3,-1 2,2 1,1 6,3 0,-3 1,-3 3,1 5,1 3,2 3,3 3,1 1,2 6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46.18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5640.1499"/>
      <inkml:brushProperty name="anchorY" value="5556.75537"/>
      <inkml:brushProperty name="scaleFactor" value="0.5"/>
    </inkml:brush>
  </inkml:definitions>
  <inkml:trace contextRef="#ctx0" brushRef="#br0">1322 150,'0'0,"0"-4,-5-1,0-10,-5-4,-4 1,1-2,-3 4,-2-1,-2 3,-2 4,-2 4,0 2,0 3,-6 0,-5 7,-5 4,-3 1,-4-1,-6 2,-7 8,1-1,5 1,2 2,3 5,1 2,0 5,5-1,5 10,0-3,-1-1,2 6,3-3,-1-4,1 6,3-3,1 2,3 6,1-3,2 0,4-4,1 1,5-6,4-2,4-5,2-2,8-7,1-1,6-1,3-4,10-5,2 2,3 2,4-2,10 2,4-2,4 2,0-3,1 2,4-1,0-4,-1-2,-1 3,-7-3,-1 0,-1-2,-5-2,-4-5,6-7,-4 0,3-4,2 2,1 2,8-2,1-3,0 3,-5 2,-1 2,-5-1,-6-8,1 1,-9-3,3 3,-3 4,-1 3,-5-1,-2 3,0-4,-4-3,0 2,-3-8,1 3,2 2,-3-1,-2-1,-4-2,-2-2,-3-1,-1-1,-1-1,-1-1,1-10,-1 0,-4-4,-6-9,1-2,-4-3,2 1,-3 4,-2 2,2 5,-1 6,3 3,-2 4,4 2,-3 7,3 5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48.71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4181.6875"/>
      <inkml:brushProperty name="anchorY" value="4300.94336"/>
      <inkml:brushProperty name="scaleFactor" value="0.5"/>
    </inkml:brush>
  </inkml:definitions>
  <inkml:trace contextRef="#ctx0" brushRef="#br0">738 183,'0'0,"-4"0,-7 0,-3 0,-6 0,-1 0,-3 0,-1 0,-1 0,-4 0,0 0,0 0,1 0,-4 0,2 5,0 5,2 0,2 4,1 3,5 3,-3 2,4 1,1 6,-7 16,5 10,-1 9,-5 10,-1 15,5 1,1 5,4 2,6-4,5-5,2 6,4 0,11 7,5 2,6 0,8 4,-3-1,5-1,5-11,-6-13,3-15,-1-6,2-6,4-8,4 2,8-5,1 1,3-6,-1-3,-1-4,0-8,-2-7,-9-1,-2-5,-5-3,-4-3,-2-3,-7-5,-1-6,-1-1,-5-3,2-4,-4-2,2-7,-3-7,2-5,-2-10,-3-13,-2-16,-3-21,-1-31,-6-25,-6-24,-10-14,-5-3,-3-3,0 10,0 15,0 21,6 24,2 20,5 22,4 21,4 17,4 13,2 8,1 5,1 2,0 1,-1-1,-4 4,-1 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50.81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2824.27051"/>
      <inkml:brushProperty name="anchorY" value="3213.51392"/>
      <inkml:brushProperty name="scaleFactor" value="0.5"/>
    </inkml:brush>
  </inkml:definitions>
  <inkml:trace contextRef="#ctx0" brushRef="#br0">735 126,'0'0,"-4"0,-2-5,-4 0,-9-1,-4 2,-8-4,-6-3,0-1,-4-2,-7 2,-2 2,-7-1,-1 1,6 3,2 2,7 2,5 1,6 2,3 0,8 5,7 6,5 4,5 4,-2 4,1 1,1 6,1 5,1 10,1 4,1 8,0 1,0-5,0-2,0-7,5-6,5-6,6-3,8-3,3-2,2 0,5-1,4 0,4 1,3-5,3 4,1 2,-5-5,-4 1,-5-6,-5-3,-7-10,-3-3,-6-7,-5-6,2 0,-3-2,2 1,4 4,3-6,3-3,2-2,2-2,0 0,2-2,-6 1,0 5,-5 0,0 0,-3-1,-3 0,-3-2,-3 0,-2 4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52.07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1428.88525"/>
      <inkml:brushProperty name="anchorY" value="1573.43188"/>
      <inkml:brushProperty name="scaleFactor" value="0.5"/>
    </inkml:brush>
  </inkml:definitions>
  <inkml:trace contextRef="#ctx0" brushRef="#br0">637 347,'0'0,"0"-4,0-12,-5-4,0-4,-5-7,-4-1,-8-4,-4 5,-7-3,-1 8,-3 1,-4 2,-4 5,4 5,3 5,-1 4,3 2,4 2,2 1,3 0,6 5,1 4,6 6,-1 3,4 8,-2 7,3 6,2 9,3 4,2 11,1 19,2 10,5 7,10 13,10 6,5-6,1-8,10-5,-1-12,4-18,-9-10,2-12,0-6,4-11,2-9,-3 0,-2-5,0-5,-3-4,2-4,-3-2,-6-7,-8-5,-2-1,-2 1,2-3,-3-2,-4-3,-3-3,-4-2,-1-5,-3-7,0-9,0-10,-11-3,0-6,-9-4,-8-2,-13-3,-6 4,-9-1,-12 4,-14 0,10 14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53.5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2985.62158"/>
      <inkml:brushProperty name="anchorY" value="2551.41943"/>
      <inkml:brushProperty name="scaleFactor" value="0.5"/>
    </inkml:brush>
  </inkml:definitions>
  <inkml:trace contextRef="#ctx0" brushRef="#br0">172 161,'0'0,"0"4,-5 7,-5 8,0 6,-4 7,-3 10,2 11,-2 18,-1 7,-3 3,4 1,4-1,4 3,3-7,9-6,1-7,11-12,5-4,8-8,3-5,5-1,5-2,13-3,8 4,1-7,4-5,3-8,-4-4,2-5,-5-3,-3-2,-4 0,-8 0,-3-5,-5 0,-11-5,-8-3,-9-4,-6-3,1 2,-2 0,-2-6,0-1,-2-5,0-11,-6-20,-10-23,-5-21,-14-18,-3-8,-5-2,-3 9,-2 14,3 16,5 27,4 12,4 20,4 14,1 11,7 7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54.68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1326.01123"/>
      <inkml:brushProperty name="anchorY" value="1441.3877"/>
      <inkml:brushProperty name="scaleFactor" value="0.5"/>
    </inkml:brush>
  </inkml:definitions>
  <inkml:trace contextRef="#ctx0" brushRef="#br0">651 186,'0'0,"-8"0,-9-5,-3 0,-8-5,-11-4,-2 1,1 2,-2-1,-2 1,4 3,4 3,3 2,4 6,2 6,7 6,6 5,0 2,4 7,3 6,3 11,2 3,1 9,6 5,5-1,11 9,4-3,7 2,1-4,10 0,-1 2,2-5,-3-3,-4-8,1-9,1-11,-2-12,-3-3,3-7,-4-4,-1-3,2-1,3-3,4 1,3-1,2 0,2 0,1 1,1-1,-6 1,-4 0,-6 0,-4 0,-8-5,-6-10,-8-5,-8-4,-8-7,-8 0,-13-6,-10-13,-15-19,-20-7,-17-15,-18-11,-6-9,-5-1,6 5,0 18,14 14,14 16,17 19,12 10,17 7,15 8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56.50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3246.30273"/>
      <inkml:brushProperty name="anchorY" value="2896.82788"/>
      <inkml:brushProperty name="scaleFactor" value="0.5"/>
    </inkml:brush>
  </inkml:definitions>
  <inkml:trace contextRef="#ctx0" brushRef="#br0">0 226,'0'0,"0"-4,0-6,0-5,0 5,0 8,0 8,0 12,0 15,0 15,5 5,5 9,5 5,4 3,8-2,-3-8,6-6,-1-8,5-3,5-10,3-5,3-9,-3-6,2-6,5-4,2-2,-4-2,-5-1,-1 1,-4 0,-5 0,-7-4,-8-6,-6-4,-6-4,-3-8,-7-7,-11-10,-5-10,-14-13,-12-7,-6-8,-7-1,-6 5,2 12,-4 2,4 16,4 3,8 14,9 5,7 8,5 7,14 5,8 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57.8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270 25,'-24'6,"20"-3,17-5,51-11,-34 6,52-5,-203 35,-5 1,83-14,-75 8,96-17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5:57.59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1959.7666"/>
      <inkml:brushProperty name="anchorY" value="1852.59888"/>
      <inkml:brushProperty name="scaleFactor" value="0.5"/>
    </inkml:brush>
  </inkml:definitions>
  <inkml:trace contextRef="#ctx0" brushRef="#br0">925 791,'0'0,"-4"-4,-7-1,-3 0,-10-4,-3-4,-12 1,-10-3,-9 2,-7 3,-5 8,-4 8,-1 2,5 10,0 4,10 3,4 7,10 9,12 6,7 8,4 2,7 5,5 4,10 2,3-1,12 5,5-3,5-9,7-5,1-9,5-2,4-7,-2-4,2-3,2-4,-3-1,6-6,2-5,6-1,6-3,0-3,0-3,1-2,-6-6,-3-6,2-5,-5 1,-1-4,3-6,1-2,-5-2,-1 0,-10 1,0 0,-9 2,-7-1,-8-3,-11-6,-8-4,-7-19,-16-18,-9-21,-11-24,-9-10,-12-10,-5 1,-2 6,-1 14,-4 9,6 23,1 15,7 12,1 18,10 10,10 12,4 9,6 6,10 5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29.9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856 152,'0'-9,"1"-2,-1-1,-1 1,0 0,0-1,-6-19,6 28,0 0,-1 0,1 0,-1 0,0 1,0-1,0 0,0 1,-1-1,1 1,0 0,-1 0,0 0,1 0,-1 0,0 0,0 1,0-1,0 1,-1 0,1 0,0 0,0 0,-5 0,-7-1,0 1,0 0,-1 1,1 1,0 0,0 1,0 1,0 0,-17 7,10-2,0 2,1 0,0 1,1 1,-27 21,10-3,2 3,1 0,2 3,1 0,-35 55,36-47,2 1,2 2,2 1,3 0,1 2,2 1,3 0,2 1,2 0,3 1,2 0,2 0,3 55,5-54,1 0,3-1,3 1,1-2,3 0,37 86,-40-112,2 0,0 0,1-2,2 0,0 0,2-2,0 0,2-2,0 0,1-1,1-1,1-1,0-1,31 15,-22-18,0-1,1-1,0-2,1-1,0-2,0-2,0-1,1-1,-1-2,1-2,-1-1,47-10,-9-4,-2-3,0-3,-2-3,127-66,-159 72,-1-1,-1-1,-1-2,-1-1,-2-2,43-46,-62 60,-2 0,0 0,-1-1,0 0,-1-1,-1 0,0 0,-1-1,-1 1,0-1,-1-1,-1 1,0 0,-1-1,-1 0,-1 1,0-1,-1 0,-4-16,-3-4,-2 1,-2 0,-1 0,-2 1,-2 1,-1 0,-33-47,9 24,-3 1,-2 2,-57-50,64 70,-1 1,-2 2,-1 2,-79-38,-199-68,295 125,13 5,-51-24,61 27,1 0,0 0,0 0,0-1,1 1,-1-1,0 1,1-1,0 0,0 0,0 0,0-1,0 1,0 0,1-1,-2-4,0-9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30.7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3 351,'-1'-49,"-1"16,2 1,7-51,-6 75,0 0,1 0,0 0,1 1,-1-1,2 1,-1 0,1 0,0 0,0 0,1 0,0 1,0 0,0 0,10-8,-7 9,0 1,-1 0,1 0,1 1,-1 0,0 0,1 1,-1 0,1 1,0 0,0 0,-1 1,1 0,15 2,-12 0,0-1,0 2,-1 0,1 0,-1 1,1 0,-1 1,0 0,-1 1,13 9,-8-1,0 0,-1 1,-1 1,0 0,-1 1,-1 0,0 1,-1 0,-2 0,1 1,-2 0,7 29,-2 5,-1 0,-3 1,2 81,-12 158,2 35,0-323,0 0,1-1,-1 1,1 0,1 0,-1-1,4 9,-4-12,-1 0,1 1,0-1,0 0,0 0,0 0,0 1,0-1,0 0,1-1,-1 1,0 0,0 0,1 0,-1-1,0 1,1-1,-1 1,1-1,-1 1,1-1,-1 0,1 0,-1 0,1 0,2 0,14-3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31.2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31.5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33.3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1083 0,'-13'2,"0"0,0 0,0 1,0 1,0 0,1 1,-13 6,-24 9,-198 54,-364 60,596-132,12-2,-1 0,1 0,-1 1,1-1,-1 1,1 0,0-1,0 2,-1-1,1 0,0 1,-3 1,6-1,0-1,1 0,-1 1,0-1,1 1,-1-1,1 0,-1 1,1-1,0 0,-1 0,1 0,0 1,0-1,0 0,0 0,0 0,0 0,2 1,0 2,26 34,-2 1,-1 1,33 74,45 140,-88-212,230 691,-201-595,-43-124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33.8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0 255,'2'-2,"0"-1,0 1,0-1,0 1,0-1,0 1,1 0,-1 0,1 0,0 1,-1-1,1 1,0-1,5-1,0-1,81-41,3 3,1 5,129-34,-176 55,-32 8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34.4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0,'4'9,"6"6,1 5,-2 4,3-3,-2-1,-2 1,2 1,-1 1,2 0,0 1,1 0,-1 4,-2 2,-3 0,2-5,-1-3,-1-5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34.8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35.7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1,'1'3,"1"1,0-1,0 1,1-1,-1 0,1 0,0 0,0 0,0 0,0-1,6 5,3 3,42 42,-3 3,-3 1,-2 3,41 68,-79-113,-1 1,0-1,7 26,-25-89,3-1,1 1,3-1,1 0,8-81,-5 128,0 0,0 0,1 1,-1-1,1 0,0 0,-1 1,1-1,0 0,1 1,-1-1,0 1,1 0,0-1,-1 1,1 0,0 0,0 0,0 0,4-3,-2 4,0-1,-1 1,1 0,0 0,0 0,-1 0,1 0,0 1,0 0,0 0,0 0,0 0,4 1,6 2,0 0,-1 1,0 1,0 0,0 0,-1 2,16 9,16 12,-2 3,-1 2,-1 1,-2 2,67 80,-90-93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5:40.2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1347,'0'-52,"2"0,2 0,15-73,24-53,71-378,-111 529,-1 1,-1-1,-1 0,-7-50,6 69,-1 0,1 1,-1-1,-1 1,1 0,-1 0,-1 0,1 0,-1 0,0 0,-1 1,1 0,-1 0,-1 0,1 1,-1 0,0 0,0 0,0 1,-1 0,-9-5,14 8,0 0,-1 0,1 0,0 0,-1 1,1-1,-1 1,1-1,-1 1,1 0,-1 0,1 0,-1 0,1 1,-1-1,1 1,-1-1,1 1,0 0,-1 0,1 0,0 0,-3 3,4-3,0 0,0 1,0-1,0 1,1-1,-1 1,1-1,-1 1,1-1,-1 1,1 0,0-1,0 1,0 0,0-1,0 1,0-1,0 1,1 0,-1-1,1 1,-1-1,1 1,-1-1,1 1,0-1,0 1,0-1,0 0,0 1,0-1,0 0,0 0,0 0,3 2,8 9,0-2,0 1,1-1,1-1,23 13,80 30,-70-32,42 18,-2 5,-3 4,156 112,-203-130,-2 2,0 1,-2 1,-2 3,-1 0,-2 2,-1 0,-2 2,-2 1,22 56,-35-71,-2 0,-1 1,-1 0,-1 0,-1 1,-2-1,-1 1,-2 37,-2-38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58.6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1,'0'8,"0"7,0 6,0 2,0 6,4 3,6 3,1 5,-2 3,3 4,-2-3,3-1,-2 1,2-2,-2-5,-2-5,1-7,0-8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36.7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491 564,'-1'0,"-33"-1,1 2,-38 6,60-4,-1-1,1 2,-1-1,1 2,0-1,1 2,-1-1,1 1,-15 12,2 1,0 2,1 0,1 2,1 0,1 1,2 1,0 1,1 0,-21 53,34-73,1 0,0 1,0-1,1 1,0-1,0 1,0-1,1 1,1 12,0-17,-1 1,1-1,0 0,0 0,0 0,1 0,-1 0,0 0,1 0,-1 0,1 0,0-1,-1 1,1 0,0-1,0 0,0 1,0-1,0 0,0 0,1 0,-1 0,0-1,0 1,1-1,-1 1,1-1,-1 0,4 0,20 2,1-2,0-1,0-2,-1 0,0-2,0 0,0-2,0-1,-1-1,39-20,-59 26,-1 1,0-1,1 0,-1-1,0 1,-1 0,1-1,-1 0,1 0,-1 0,0-1,-1 1,1-1,3-9,-3 6,-1-1,0 0,0 1,-1-1,0 0,0 0,-1 0,-2-9,-2-13,-2 1,0 1,-3-1,-11-28,-121-254,117 264,-73-115,29 53,122 184,376 633,-344-568,-75-120,-1 1,9 25,-8-17,-4-14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37.3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0,'6'8,"-1"-1,0 0,0 1,-1 0,0 0,5 14,6 11,123 218,60 127,-131-240,-59-118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38.2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1,'11'13,"-1"1,0 0,0 0,-2 1,10 22,6 9,124 220,134 236,-267-472,-14-24,2 0,-1 0,1-1,0 1,0-1,0 0,1 0,0 0,0 0,5 5,-8-10,-1 0,1 0,-1 0,0 0,1 0,-1 0,1-1,-1 1,0 0,1 0,-1 0,1 0,-1-1,0 1,1 0,-1 0,0 0,1-1,-1 1,0 0,0-1,1 1,-1 0,0-1,0 1,1 0,-1-1,0 1,0-1,0 1,0 0,0-1,1 1,-1-1,0 1,0 0,0-1,0 1,0-1,0 1,-1-1,4-22,-3 22,-1-40,-1 1,-8-45,4 44,-1-82,7 121,0-1,0 0,1 0,-1 0,1 0,0 0,-1 0,1 1,0-1,1 0,-1 1,0-1,1 1,0-1,-1 1,1 0,0-1,0 1,0 0,5-3,-2 3,-1-1,1 1,0 1,-1-1,1 1,0-1,0 1,0 1,0-1,0 1,7 0,4 1,0 1,0 0,-1 2,1-1,-1 2,28 11,-18-2,1 1,-2 1,0 2,-1 0,-1 1,-1 1,-1 1,0 1,18 28,-1 4,-2 1,-3 2,25 62,-46-94,-2 0,0 0,-2 1,-1 0,-1 0,-1 0,1 31,-6-31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39.0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153 340,'10'-2,"0"1,0-1,0-1,-1 0,0 0,15-8,12-3,-15 7,203-75,-184 65,0-1,-2-3,52-36,-87 55,0 0,0-1,0 1,-1-1,1 1,-1-1,0 0,1 0,1-5,-3 7,-1 0,1-1,-1 1,0 0,1 0,-1-1,0 1,0 0,0-1,0 1,0 0,0-1,0 1,0 0,0-1,-1 1,1 0,-2-3,0 1,0 0,-1 0,0 0,0 0,0 1,0-1,0 1,0 0,-1 0,1 0,-1 0,1 1,-1-1,0 1,1 0,-7-1,-1 1,1-1,-1 2,1-1,-1 1,0 1,1 0,-1 1,1 0,-1 0,1 1,0 1,-17 7,-9 7,-65 41,57-29,1 2,2 1,-64 67,85-78,1 0,1 2,1 0,0 1,3 1,0 0,1 1,-11 35,21-52,0 0,1 1,0-1,1 1,0 0,0-1,1 1,1 0,0 0,0-1,4 13,-4-18,1-1,0 1,0 0,1-1,-1 1,1-1,0 0,0 0,1 0,-1 0,1 0,-1-1,1 0,1 1,-1-2,0 1,1 0,-1-1,1 0,0 0,-1 0,1-1,0 1,0-1,6 0,30 3,0-2,0-2,0-2,63-11,-44 6,-27 3,-1-2,-1-1,1-1,-1-2,0-1,-1-1,-1-2,0-1,-1-1,0-1,-1-2,-2-1,0 0,0-2,33-41,-16 18,-25 32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39.6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420 0,'-5'0,"-4"0,-6 0,-9 0,1 5,-5 0,-2 1,-7-2,-7-1,0-1,0-1,3-1,0-4,6-2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40.9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0,'1'1,"0"-1,0 0,0 0,-1 1,1-1,0 1,0-1,0 1,-1-1,1 1,0-1,0 1,-1 0,1-1,-1 1,1 0,0 0,-1-1,0 1,1 0,-1 0,1 0,-1 0,0 0,1 1,7 31,-5-20,67 299,19 65,-87-367,4 11,1-1,0 0,17 31,-22-46,1-1,-1 0,1 0,0 0,0-1,0 1,0-1,1 1,0-1,-1 0,1 0,0-1,1 1,-1-1,0 0,1 0,-1-1,1 1,-1-1,1 0,0 0,5 0,53-2,1-2,-1-4,-1-2,1-3,-2-3,63-23,-103 32,1 0,35-4,-32 8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41.2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0,'4'0,"1"0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41.7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0,'1'11,"0"0,0 0,2 0,-1 0,1 0,1-1,8 20,45 70,-30-56,289 509,-306-535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42.4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1 227,'31'-1,"0"-2,0-2,-1 0,0-3,0 0,0-2,35-17,-58 25,54-23,1 4,1 2,128-21,-173 37,1-1,-1 0,0-1,0-1,29-15,-29 11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43.9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346 674,'-18'10,"0"1,1 0,1 2,0 0,1 1,-19 21,2 3,-40 62,49-64,-21 45,36-65,1 0,1 1,1-1,0 1,-4 29,9-43,0 0,0 0,0 0,0 0,1 0,-1 0,1 0,0 0,0 0,0 0,0-1,0 1,0 0,1-1,-1 1,1-1,0 1,0-1,0 0,0 0,0 0,0 0,1 0,-1 0,1-1,-1 1,1-1,0 0,-1 0,1 0,0 0,3 1,12 2,0 0,1-1,-1-1,22 0,-14-1,68 4,112-9,-150 0,0-3,0-3,70-21,-114 28,-1-1,0 0,0-1,-1 0,1 0,13-11,-22 15,0-1,-1 0,1 1,-1-1,1 0,-1 0,1 0,-1 1,0-2,0 1,0 0,0 0,0 0,-1 0,1-1,-1 1,1 0,-1 0,0-1,0 1,0 0,0-1,0 1,-1 0,1-1,-1 1,1 0,-1 0,0 0,0-1,0 1,0 0,0 0,0 0,-1 1,1-1,-1 0,1 0,-3-1,-6-8,-1 0,0 1,0 0,-1 1,0 1,0 0,-1 0,-27-10,-12-3,-56-12,67 20,-36-9,0 3,0 4,-122-9,197 24,0 0,0 0,1 0,-1 0,0 0,0-1,0 1,1-1,-1 1,0-1,1 0,-1 0,0 0,-1-1,3 2,0-1,-1 1,1-1,0 1,-1-1,1 1,0-1,0 1,0-1,0 0,0 1,0-1,0 1,-1-1,2 1,-1-1,0 0,0 1,0-1,0 1,0-1,0 1,1-1,-1 1,0-1,0 1,1-1,-1 0,5-5,0 0,1 0,-1 0,1 1,6-5,-5 5,327-260,147-128,-473 386,34-35,-40 41,-1-1,0 1,0-1,1 1,-1-1,0 0,0 1,0-1,-1 0,1 1,0-1,-1 0,1 0,-1 0,1 0,-1 0,0 0,0 0,0 0,0 1,0-1,-1 0,0-3,-1 3,1 0,-1 0,-1 1,1-1,0 1,0 0,-1-1,1 1,0 0,-1 0,1 1,-1-1,1 0,-1 1,0 0,1-1,-1 1,0 0,1 0,-1 1,-2 0,-5-1,1 1,-1 0,0 1,-14 5,19-4,-1 0,1 0,0 0,0 1,0 0,0 0,1 0,-1 0,1 1,0 0,1 0,-1 0,1 0,0 0,0 1,1 0,0-1,0 1,0 0,0 0,0 10,-3 13,2 1,2 0,2 35,-1-45,4 30,2 0,2-1,2 0,2 0,3-1,1-1,2 0,3-2,44 73,27 25,165 193,-208-275,148 164,-31-37,-164-186,8 9,-1 0,0 1,-1 0,0 1,7 15,-14-25,0 0,0-1,0 1,-1 0,1 0,-1 0,1-1,-1 1,0 0,0 0,0 0,0 0,-1-1,1 1,-1 0,0 0,0-1,0 1,0 0,0-1,0 1,-1-1,1 1,-1-1,0 0,0 0,1 0,-2 0,1 0,0 0,0 0,0 0,-3 0,-16 9,0-2,0-1,0 0,-1-2,0 0,0-2,-1 0,-45 1,40-4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59.0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44.7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1 452,'30'-25,"1"1,1 2,2 1,0 2,58-24,-51 23,394-178,-303 139,-110 48,-7 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48.5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523 523,'-58'-58,"3"-2,2-3,4-2,-50-85,95 144,-26-52,28 55,0-1,1 0,-1 0,1 0,0 1,0-1,0 0,1 0,-1 0,1 0,0-1,1-3,-1 7,0 1,0 0,1-1,-1 1,0-1,1 1,-1-1,1 1,-1 0,0-1,1 1,-1 0,1-1,-1 1,1 0,-1 0,1 0,-1-1,1 1,-1 0,1 0,0 0,-1 0,1 0,-1 0,1 0,-1 0,1 0,-1 0,1 0,-1 0,1 0,0 1,-1-1,1 0,-1 0,1 1,-1-1,0 0,1 1,-1-1,1 0,-1 1,0-1,1 1,-1-1,1 1,22 20,2 11,-1 1,-1 0,32 67,41 118,-94-212,171 519,-43 15,-116-476,-8-40,-2 0,0 0,1 38,-6-52,1-1,-1 1,-1-1,0 0,0 0,-1 0,0 0,0 0,-1 0,0-1,-1 1,-6 7,-23 35,19-26,-2-1,0 0,-2-2,-28 29,40-46,1 0,-1 0,1 0,-1-1,-1 0,1 0,-1-1,1 0,-1 0,0-1,0 0,0 0,0-1,0 0,-1 0,1-1,0 0,0-1,-1 0,-9-2,-3-3,1 0,0-2,1 0,0-1,0-1,-33-23,21 10,1-1,-51-54,69 65,1-1,1 0,0-1,1 0,-15-33,20 39,1-1,-1 0,2-1,-1 1,1 0,1-1,0 0,1 1,0-1,0 1,3-15,-1 18,0 1,1 0,-1-1,1 1,1 1,-1-1,1 0,0 1,0 0,1 0,-1 0,1 0,9-5,9-8,46-24,-51 31,18-7,0 1,1 2,1 1,0 3,1 0,0 3,1 1,0 2,0 2,66 2,-13 7,-1 4,0 4,135 39,-95-14,244 109,-359-139,-7-4,-1 0,1-1,-1 1,1-2,1 1,-1-2,0 1,1-1,-1-1,16 1,-25-2,0-1,0 1,0 0,0-1,0 1,0-1,0 1,0-1,0 1,0-1,0 0,0 1,0-1,0 0,-1 0,1 0,0 1,-1-1,1 0,0 0,-1 0,1 0,-1 0,0 0,1-1,-1 1,0 0,0 0,1 0,-1 0,0 0,0 0,0 0,0-1,-1 1,1 0,0 0,0 0,-1 0,1 0,0 0,-2-2,-21-48,21 47,-44-71,-4 2,-2 2,-74-76,24 54,41 40,46 39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49.6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299 24,'-51'-11,"7"1,33 8,-1 2,1-1,-1 1,1 1,-1 0,-22 5,29-4,1-1,-1 1,1 0,0 1,-1-1,1 1,0 0,1 0,-1 0,0 0,1 1,0-1,0 1,0 0,0 0,0 0,1 0,0 1,-3 6,-1 4,1 1,0 0,2-1,-1 1,2 1,0-1,1 0,1 0,1 1,0-1,1 0,0 0,1 0,1 0,1 0,0-1,1 0,1 0,0 0,1-1,1 0,0 0,1-1,0-1,16 16,15 5,84 51,-79-56,71 58,-110-80,0 0,-1 1,0 0,0 0,0 1,-1-1,0 1,-1 0,0 0,0 1,0-1,-1 1,-1 0,1 0,-2 0,1 0,-1 0,0 1,-1-1,-1 11,-1-5,-1 0,0 0,-1 0,-1 0,0-1,-1 1,-1-1,0-1,-1 1,0-1,-12 14,7-9,-2-1,0-1,0 0,-2-1,-18 14,29-25,0 0,0 0,0-1,0 0,0 0,-1-1,1 0,-1 0,1 0,-1-1,0 0,0 0,0 0,0-1,0 0,1-1,-1 0,0 0,0 0,-10-4,14 4,0 0,0-1,0 1,0-1,0 0,0 0,1 0,-1-1,1 1,-1-1,1 1,0-1,0 0,0 1,0-1,0 0,1-1,-3-4,4 6,0 1,-1-1,1 1,0-1,0 0,0 1,0-1,0 0,1 1,-1-1,0 0,1 1,-1-1,1 1,-1-1,1 1,0-1,0 1,0-1,0 1,0 0,0 0,0-1,0 1,0 0,0 0,1 0,-1 0,1 0,-1 0,0 1,1-1,-1 0,1 1,0-1,-1 1,1 0,-1-1,4 1,0-1,0 0,0 0,1 1,-1-1,0 1,0 0,0 1,1 0,-1-1,0 1,0 1,0-1,0 1,-1 0,1 0,0 1,-1-1,1 1,-1 0,0 0,0 0,0 1,4 4,5 7,-1 2,0 0,-1 0,14 30,-17-30,34 69,-3 3,40 139,18 195,-80-311,3 151,-20 112,0-352,0-13,3 48,-2-56,-1 0,1 0,-1 0,1 0,0 0,0 0,0 0,0 0,0 0,0-1,1 1,-1 0,0-1,1 1,0-1,-1 0,1 1,0-1,-1 0,1 0,0 0,0 0,4 1,14 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50.7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516 752,'35'-19,"43"-31,3-3,18 0,52-31,-130 70,1-1,-2-1,0 0,25-29,-38 38,-1-1,0 1,0-2,-1 1,0-1,-1 1,0-1,0 0,-1-1,0 1,0-1,-1 1,-1-1,0 0,1-14,-3 16,0 1,0 0,-1-1,0 1,0 0,0 0,-1 0,0 0,-1 0,1 1,-1-1,-1 1,1 0,-1 0,0 1,0-1,-1 1,1 0,-1 1,-11-8,-6-1,0 1,0 0,-1 2,-1 1,0 1,0 1,0 1,-1 1,0 1,0 1,0 2,0 1,-52 6,53-3,1 2,0 0,0 2,1 1,0 1,0 0,1 2,0 1,1 0,1 2,0 0,0 2,2 0,0 1,-18 21,3 5,2 1,2 2,2 0,-36 88,37-65,2 1,-27 139,45-177,1 1,2-1,1 1,2 0,6 48,-4-68,0 1,2-1,-1 1,2-1,0 0,0 0,1-1,1 0,0 0,0 0,2-1,-1 0,1-1,1 1,14 11,6 0,0-1,2-2,0-1,1-2,1-1,1-1,0-2,0-1,50 7,-18-8,-1-3,1-2,0-4,84-9,-55-1,149-35,-210 35,-1-1,0-1,0-3,-1 0,-1-2,-1-2,47-33,-54 27,-7 2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53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1 486,'0'-7,"1"1,0 0,1-1,0 1,0 0,0 0,0 0,1 1,0-1,0 1,1-1,0 1,8-9,8-8,40-32,-37 35,19-18,2 2,2 2,0 1,3 3,0 2,2 2,0 3,2 1,56-13,-105 33,0 0,0 0,0 0,0 1,0-1,0 1,0 0,0 1,0-1,0 0,0 1,-1 0,1 0,0 0,0 1,-1-1,1 1,0 0,-1 0,0 0,5 4,-2 0,-1 0,-1 0,1 1,-1 0,0 0,-1 0,0 0,0 0,4 15,11 38,-3 1,-2 0,4 65,-15-104,0 1,-2 0,-1 0,-1-1,-1 1,-1-1,-1 0,-1 0,-1 0,0-1,-20 37,20-47,0-1,-2 1,1-2,-1 1,0-1,-19 14,-69 41,64-44,28-16,-30 20,34-24,1 0,0 0,0 0,0 0,0 0,-1 0,1 0,0 0,0 0,0 1,0-1,0 0,-1 0,1 0,0 0,0 0,0 0,0 1,0-1,0 0,0 0,0 0,0 0,-1 0,1 1,0-1,0 0,0 0,0 0,0 1,0-1,0 0,0 0,0 0,0 0,0 1,0-1,0 0,0 0,0 0,1 0,-1 1,0-1,0 0,0 0,0 0,0 0,0 0,0 1,0-1,1 0,-1 0,23-3,40-10,0 3,72-3,129 10,-235 3,0 0,0-2,0-1,56-14,-61 8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54.7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 53,'-1'-5,"0"1,-1 0,1 0,-1 0,0 0,0 0,-1 0,1 0,-1 1,0-1,-5-5,7 12,0-1,1 0,-1 0,1 1,0-1,0 0,0 1,0-1,0 0,0 0,0 1,2 2,10 49,3 0,3-1,1 0,38 69,-1 2,86 235,-129-325,-10-24,1 1,0-1,1 0,9 15,-12-23,1 1,-1 0,0-1,1 0,-1 1,1-1,0 0,0 0,0 0,0-1,0 1,0-1,0 0,1 0,-1 0,0 0,1 0,6 0,16-2,0 0,0-2,0-1,0-1,-1-1,0-1,35-15,35-9,-68 23,-8 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55.5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1 142,'8'-1,"1"-1,0 0,0 0,-1-1,1 0,-1-1,13-7,26-9,69-10,126-16,-156 32,-77 12,25 0,-27 6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56.2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726 41,'3'-3,"1"1,0 0,-1-1,0 0,1 0,-1 0,5-7,3-2,-41 60,-161 181,79-101,-280 338,352-425,37-41,7-11,11-12,0 3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56.7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1,'5'1,"-1"1,1-1,0 1,-1 0,0 0,1 1,-1-1,0 1,4 4,15 8,778 376,14-55,-808-334,42 23,-47-24,-1 0,1 0,-1 0,1 0,-1 0,1 0,-1 0,0 1,0-1,0 1,0-1,0 1,0-1,0 1,0-1,0 1,-1 0,1 0,-1-1,1 1,-1 0,0 0,0 0,0 2,-4 7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57.5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11,'0'0,"0"-1,0 1,0 0,0-1,0 1,0 0,0-1,0 1,0 0,0-1,0 1,0 0,0-1,0 1,1 0,-1-1,0 1,0 0,0-1,0 1,1 0,-1 0,0-1,0 1,0 0,1 0,-1-1,0 1,1 0,-1 0,0-1,0 1,1 0,-1 0,0 0,1 0,-1 0,0 0,1 0,15 7,16 23,-30-27,78 87,92 135,-42-50,-60-86,100 169,-154-228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9:00.9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2 112,'-1'148,"3"165,-2-293,2-1,0 1,1-1,1 0,1 0,1 0,11 26,-14-39,0 0,1 0,-1 0,1 0,1 0,-1-1,1 0,0 0,0 0,0-1,1 1,-1-1,1-1,0 1,1-1,-1 0,0 0,1-1,0 1,-1-2,1 1,0-1,14 1,-9-1,0-1,0-1,0 0,0 0,0-1,0-1,0 0,-1-1,1 0,-1 0,0-1,0-1,-1 0,1 0,-1-1,-1-1,1 0,-1 0,-1 0,0-1,0 0,0-1,-1 0,-1 0,0-1,0 1,-1-1,0-1,-1 1,0-1,-1 1,2-16,-1 4,-1 0,0 0,-2 0,-1 0,-1 0,-1 0,-1 0,-1 0,-1 0,-1 1,-1 0,-1 0,-1 1,-1 0,-1 0,0 1,-2 0,0 1,-1 1,-1 0,-1 1,-20-18,30 30,-1 0,0 0,0 0,0 1,0 0,-1 0,1 1,-1 0,0 0,0 0,0 2,-1-1,1 1,0 0,-1 0,1 1,-12 1,39 1,0 0,0 1,21 6,4 1,2-1,-1 1,0 3,-1 1,-1 3,63 33,-86-39,-1 1,0 0,-1 2,-1 0,0 1,-1 1,0 1,-2 0,0 1,-1 0,0 1,-2 0,13 30,-16-32,21 62,-26-72,-1 0,-1 0,0 0,0 1,0-1,0 0,-1 1,-2 12,2-18,0-1,0 0,0 0,0 0,-1 0,1 0,0 0,0 0,-1 0,1 0,-1 0,1 0,-1-1,1 1,-1 0,0 0,1 0,-1 0,0-1,0 1,1 0,-1-1,0 1,-1 0,1-1,0 0,0 0,0-1,0 1,0-1,0 1,0 0,0-1,0 1,1-1,-1 0,0 1,0-1,1 0,-1 0,0 1,1-1,-1 0,0-1,-23-49,17 19,1 0,2 0,-1-48,10-100,-4 160,0 6,1 0,0 0,1 0,1 0,0 0,9-18,-10 25,0 0,1 1,-1-1,2 1,-1 0,1 0,0 0,0 0,0 1,1 0,-1 0,2 1,10-7,-15 10,1 1,0-1,-1 1,1 0,0 0,0 0,-1 0,1 1,0-1,-1 1,1 0,-1-1,1 1,-1 0,1 0,-1 1,0-1,1 0,-1 1,0 0,0-1,0 1,0 0,0 0,1 2,46 56,-48-58,16 23,-2 2,-1 0,-1 1,14 41,23 121,-18-32,-30-141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58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0 358,'9'-1,"-1"0,0-1,1 0,-1 0,0-1,0 0,12-7,16-5,904-256,-742 231,-158 32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6:59.2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425 831,'3'-1,"0"-1,1 0,-1 0,0 0,0 0,-1 0,1-1,0 1,-1-1,1 1,-1-1,3-5,8-6,275-219,-33 32,-234 182,-2-1,0-1,21-30,-32 39,0-1,-1 1,0-2,-1 1,0-1,-1 0,5-27,-9 39,-1-1,1 0,-1 1,0-1,0 0,-1 1,1-1,0 0,-1 1,0-1,1 1,-1-1,0 1,0-1,-1 1,1 0,0-1,-1 1,0 0,-1-2,-1 0,-1 0,1 1,-1 0,1 0,-1 0,0 0,0 1,0 0,-7-2,-8-2,-1 2,0 0,1 1,-23 0,-1 3,0 2,0 1,1 3,-1 1,1 3,1 1,0 2,0 1,2 3,-68 37,69-31,2 2,0 1,1 1,2 2,1 2,2 1,0 1,3 2,1 1,-33 56,52-76,0 1,1-1,1 1,0 1,1-1,1 1,1 0,1 0,0 0,1 0,1 0,1 0,0 0,1 0,1 0,1-1,1 1,0-1,1 0,1 0,1-1,0 1,1-2,1 1,19 23,-1-5,1-2,1-2,2 0,0-2,2-1,71 41,-73-51,0-2,1-1,1-2,0-1,0-1,1-2,0-2,64 4,121-9,-190-3,0-1,1-2,-1-1,-1-1,34-13,-49 14,8-1,0-2,-1 0,0-1,0-1,-1-1,-1-1,30-26,-33 22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01.0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27,'4'0,"6"0,5 0,4 0,3 0,6 0,7 0,5 0,5 0,3-4,1-2,5 1,-3 0,-5 2,-7 1,-6 1,-8 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02.7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0 416,'1'-18,"0"1,2-1,0 1,0 0,2 0,0 0,1 1,1 0,0 0,16-25,-9 21,0 0,1 1,0 1,2 0,0 1,1 1,24-16,-35 27,1-1,0 1,0 1,1 0,-1 0,1 0,0 1,0 1,0-1,0 1,0 1,1 0,-1 0,0 1,1 0,-1 0,0 1,18 4,2 1,0 1,-1 1,-1 2,1 1,33 18,-52-24,1 1,-1 1,-1-1,1 2,-1-1,0 1,10 13,-14-15,0 0,-1 0,0 0,0 0,-1 0,1 0,-1 1,-1-1,1 1,-1-1,0 1,-1 0,1 9,-2-10,0 1,0-1,-1 0,1 0,-1 0,-1 0,1 0,-1-1,0 1,0-1,-1 0,1 0,-1 0,-9 9,-7 4,0 0,-30 18,-4 5,-178 147,231-188,1 1,0-1,-1 0,1 0,0 0,-1 1,1-1,0 0,0 0,-1 1,1-1,0 0,0 1,-1-1,1 0,0 1,0-1,0 1,0-1,0 0,-1 1,1-1,0 0,0 1,0-1,0 1,0-1,0 0,0 1,0-1,1 1,-1-1,0 1,13 6,24-4,-35-3,122-1,-78-2,0 3,1 1,-1 3,86 18,-127-21,-1 0,1 1,0 0,-1 0,1 0,-1 1,0-1,0 1,0 0,0 0,0 1,0-1,-1 1,0 0,0-1,0 2,0-1,-1 0,1 0,-1 1,0 0,0-1,-1 1,1 0,-1 0,0 0,-1 0,1 0,-1 0,0 0,0 0,0 0,-3 8,1 1,-1-1,-1 1,0-1,0 0,-2 0,0 0,0 0,-1-1,0 0,-1-1,-10 11,2-3,-1-1,-1-1,0-1,-2-1,1 0,-2-1,0-2,-41 20,-55 5,73-23,24-10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04.0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0,'-1'1,"0"-1,0 0,0 1,0-1,0 1,0-1,0 1,0-1,1 1,-1 0,0-1,0 1,1 0,-1 0,0 0,1-1,-1 1,1 0,-1 0,1 0,0 0,-1 0,1 0,0 0,0 0,-1 0,1 0,0 1,-4 37,4-32,-3 93,5 0,4 0,4 0,4-1,42 146,-48-207,-6-23,2 1,9 28,-12-41,0 0,1 0,-1 0,1-1,-1 1,1 0,0-1,0 1,1-1,-1 1,0-1,1 0,-1 0,1 0,0 0,0-1,0 1,-1-1,5 2,15 1,0-1,-1-1,1-1,0-1,0 0,0-2,0 0,31-9,-30 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04.9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51,'4'0,"1"-5,5 0,4-1,4 2,3 1,6 1,7 1,2 1,-1 0,2-4,2-2,0 2,-4 0,-2 1,-12 1,-10 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06.3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0 174,'1'-8,"0"0,0 0,1 0,0 0,0 1,1-1,-1 1,2 0,-1-1,1 1,0 1,1-1,-1 1,1-1,1 1,9-8,-11 10,1-1,0 1,0 1,1-1,-1 1,1 0,0 0,0 0,0 1,0 0,0 0,0 0,1 1,-1 0,1 0,-1 1,1 0,-1 0,0 1,13 1,-14 0,-1 0,1 1,-1-1,0 1,0 0,0 0,0 0,0 0,0 1,-1-1,0 1,0 0,0 0,0 0,0 1,-1-1,0 1,0-1,0 1,-1 0,2 6,2 11,0-1,-2 0,2 34,-5 47,-22 165,1-30,19-191,-1-10,1 1,2-1,2 1,9 53,-10-87,0 1,0-1,0 0,0 0,1 0,-1 0,1 0,0 0,0-1,0 1,0 0,0-1,0 0,1 1,-1-1,1 0,0 0,0 0,0-1,-1 1,2-1,-1 0,0 1,0-1,0-1,6 2,6 0,0-2,0 1,0-2,27-3,2 0,-38 3,1 1,-1-1,0 0,0 0,0 0,0-1,0 0,0 0,0-1,0 0,-1 0,1 0,7-7,-7 4,0 0,0-1,0 1,-1-1,0-1,-1 1,0-1,0 0,3-8,7 85,-1-20,3 0,1-1,3-1,41 72,-2-3,8 29,-7 4,70 261,-128-401,0 1,0 0,-1 0,0 0,0-1,-1 1,-1 0,0 0,-3 17,2-22,0 1,0-1,-1 0,0 0,0 0,0 0,0-1,-1 1,0-1,0 0,0 0,0 0,-1 0,1-1,-1 0,0 0,0 0,-6 2,-30 12,22-10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12.4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1439,'0'0,"0"0,0 0,0 0,0 1,-1-1,1 0,0 0,0 0,0 0,0 0,-1 1,1-1,0 0,0 0,0 0,-1 0,1 0,0 0,0 0,0 0,-1 0,1 0,0 0,0 0,-1 0,1 0,0 0,0 0,0 0,-1 0,1 0,0 0,0 0,-1 0,1 0,0 0,0 0,0-1,0 1,-1 0,1 0,-4-12,3-18,11-11,2 0,2 1,34-72,-20 50,154-313,51-124,-226 481,3-3,-2 0,-1-1,-1 1,0-1,3-37,-9 58,1-1,-1 0,0 1,0-1,0 0,0 1,0-1,0 0,0 1,-1-1,1 1,-1-1,1 1,-1-1,1 0,-1 1,0 0,0-1,0 1,0 0,0-1,0 1,0 0,0 0,-1 0,1 0,-2-1,1 1,-1 1,1-1,-1 1,0 0,1 0,-1 0,1 0,-1 1,1-1,-1 1,0-1,1 1,0 0,-1 0,-2 1,-12 7,1 1,0 0,-20 17,9-5,1 2,0 1,2 0,2 2,-39 59,47-64,2 1,0 0,2 1,0 0,2 1,1 0,0 0,-4 46,11-65,0 1,0-1,1 0,-1 1,1-1,1 0,-1 0,1 0,0 0,1 0,-1 0,1 0,1-1,-1 1,1-1,-1 0,1 0,1 0,-1-1,1 0,0 1,0-2,0 1,0 0,10 4,11 4,1 0,0-2,1-1,36 7,-49-12,263 54,67 17,-326-70,-1 1,0 1,-1 0,1 1,-2 1,1 1,-1 0,0 1,-1 1,-1 0,0 1,0 1,-1 0,-1 1,-1 0,0 1,0 0,-2 0,0 2,-1-1,-1 1,-1 0,0 0,-1 0,-1 1,3 32,-5-11,-1 0,-1 0,-3 0,-12 67,9-80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13.6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1392,'-1'47,"0"-16,1 1,1-1,2 0,10 46,-11-68,0-1,1 0,1 0,-1 0,1 0,1 0,0-1,0 0,0 0,0 0,1-1,1 1,-1-1,1-1,0 1,0-1,0-1,1 1,0-1,15 5,1-1,1-1,0-2,0-1,0 0,1-2,-1-1,39-4,178-30,-222 29,6-1,23-3,-1-2,85-29,-112 28,-21 12,-1-1,1 0,0 0,0 0,0 0,0 0,0 0,0 0,0 0,0 0,-1 0,1 0,0 0,0 0,0 0,0 0,0 0,0 0,0 0,0 0,-1 0,1 0,0 0,0 0,0 0,0-1,0 1,0 0,0 0,0 0,0 0,-1 0,1 0,0 0,0 0,0 0,0 0,0 0,0-1,0 1,0 0,0 0,0 0,0 0,0 0,0 0,0 0,0 0,0-1,0 1,0 0,0 0,0 0,0 0,0 0,0 0,0 0,0 0,0-1,0 1,0 0,0 0,0 0,0 0,0 0,1 0,-1 0,0 0,0-1,-39 4,22-1,-520 8,355-12,152 3,14 0,0-1,0-1,1 0,-32-6,44 6,-1 0,1 0,0 0,0-1,0 1,-1-1,1 0,1 0,-1 0,0 0,0-1,1 1,0-1,-1 1,1-1,0 0,0 0,0 0,1 0,-1 0,1 0,-1 0,1-1,0 1,1-1,-1 1,0-7,-1-27,1 0,2 0,7-47,28-113,-7 48,-14 55,3-107,-17 168,-2 1,-1-1,-1 0,-2 1,-2 0,-20-63,8 50,-2 0,-1 1,-3 1,-38-52,42 67,-2 1,0 1,-2 1,-1 1,0 1,-55-35,30 41,50 17,-1-1,1 1,0 0,-1 0,1 0,0 0,-1 0,1 0,0 0,0 0,-1 1,1-1,0 0,0 1,-2 0,2 0,1-1,0 1,0-1,-1 1,1 0,0-1,0 1,0 0,-1 0,1-1,0 1,0 0,0-1,0 1,1 0,-1 0,0-1,0 1,0 0,0-1,1 1,-1 0,0-1,1 1,-1 0,0-1,1 1,-1-1,1 1,-1-1,1 1,25 34,1-2,1-1,40 35,-18-18,614 664,-27 28,-492-571,123 117,-252-272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14.3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0 964,'11'-9,"0"0,1 0,0 2,14-8,3-2,436-231,-87 53,-186 83,365-188,-500 270,-43 18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9:03.4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497 334,'-9'0,"1"0,0 1,0 0,0 0,0 1,0 0,0 0,0 1,1 0,-14 8,9-3,1 0,0 2,0-1,1 1,-14 17,-14 22,2 2,3 2,1 1,3 1,3 2,2 1,3 0,2 2,2 0,4 1,2 1,-5 116,15-166,1 0,0 0,1 0,1 0,0 0,0 0,1-1,1 1,7 17,-7-23,-1 0,1 0,0-1,1 0,-1 0,1 0,0-1,0 1,1-1,-1 0,1-1,0 1,0-1,0 0,1-1,-1 0,0 0,10 2,9 0,0-1,0 0,0-2,0-1,0-2,0 0,0-1,0-2,0 0,26-10,-21 5,-1-2,0 0,0-2,-2-1,0-2,0 0,40-36,-56 42,0 0,0-1,-1 0,-1-1,0 0,-1-1,0 0,-1 0,-1-1,0 0,-1 0,0 0,-1 0,-1-1,-1 0,0 1,-1-1,-1 0,-2-29,-7-12,-2-1,-3 2,-2 0,-25-58,3 5,-101-300,133 393,-13-45,18 58,0 0,1 0,-1 0,1-1,0 1,-1 0,2 0,-1-1,0 1,1 0,-1-1,1 1,0 0,2-5,-3 7,1 1,-1-1,1 1,0 0,-1-1,1 1,-1-1,1 1,0 0,-1 0,1-1,-1 1,1 0,0 0,-1 0,1 0,0 0,0 0,-1 0,1 0,0 0,-1 0,1 0,0 0,-1 0,1 0,0 1,-1-1,1 0,0 1,0-1,22 14,-20-12,158 110,86 54,-215-146,364 247,-350-231,-1 2,-3 2,-1 1,-2 3,-2 1,36 58,-60-80,-1 1,-1 0,-1 0,-1 2,-1-1,-1 1,-2 0,0 0,-2 0,-1 1,-1 0,-1-1,-1 1,-2-1,0 1,-2-1,-13 40,8-36,5-12,-1-1,-16 30,22-46,0-1,0 1,0-1,-1 1,1-1,0 1,-1 0,1-1,0 0,-1 1,1-1,-1 1,1-1,-1 1,1-1,-1 0,1 1,-1-1,1 0,-1 0,1 1,-1-1,0 0,1 0,-1 0,1 0,-1 0,0 0,1 0,-1 0,0 0,1 0,-1 0,0 0,-16-20,-7-42,22 55,-15-51,3-1,3 0,-5-79,6-184,11 243,4 0,3 0,3 1,4 0,3 1,3 1,4 1,38-80,-60 148,0 1,1-1,0 1,0-1,0 1,1 0,8-7,-10 10,0 1,-1 1,1-1,1 0,-1 1,0-1,0 1,0 0,1 0,-1 0,1 0,-1 1,0-1,1 1,-1 0,1 0,6 1,10 3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14.8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1147,'0'-3,"1"1,-1-1,1 0,0 1,0-1,0 1,0 0,0-1,1 1,-1 0,1 0,-1 0,1 0,0 0,4-3,36-28,-38 31,521-321,17 29,-35 20,-180 102,-310 163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18.8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1,'7'144,"7"0,46 203,-25-163,79 349,-4-25,-96-403,-4 1,-6 185,-4-284,0-1,-1 0,0 1,0-1,-1 0,0 0,0 0,0 0,0 0,-1 0,0-1,-1 1,1-1,-1 0,0 0,0 0,0 0,-1-1,0 0,0 0,0 0,0 0,0-1,-1 0,0 0,1-1,-1 1,0-1,-8 1,2 0,-1 0,1-1,-1-1,0 0,0-1,0-1,0 0,1 0,-1-1,0-1,1 0,0 0,-21-10,15 4,1 0,0-1,1-1,0-1,0 0,1-1,1-1,0 0,1 0,1-2,0 0,-12-22,17 24,0-1,0 0,2 0,0-1,1 1,0-1,1 0,1 0,1 0,0 0,1-1,1 1,0 0,1 0,6-21,1 5,1 0,2 1,1 1,30-52,-30 62,0 1,1 0,0 1,2 1,0 0,1 1,29-22,-30 29,0 0,0 2,1-1,0 2,0 0,0 1,1 1,0 1,0 0,0 1,0 1,0 1,0 1,26 3,15 6,0 2,110 40,31 20,-199-72,0 1,0-1,0 0,0 0,0 0,0 0,0 0,0 0,0 0,0 0,0-1,0 1,0 0,0-1,0 1,0 0,-1-1,1 1,0-1,0 1,0-1,0 0,-1 1,1-1,0 0,-1 0,1 1,-1-1,1 0,-1 0,1 0,-1 0,1 0,-1 1,0-1,1 0,-1 0,0 0,0 0,0 0,0 0,0 0,0 0,0 0,0 0,0 0,-1-1,-5-56,5 54,-62-249,34 144,3 19,15 54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20.0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17,'-47'-9,"43"7,-1 1,0 0,1-1,-1 2,0-1,0 0,0 1,0 0,0 0,1 1,-1-1,-8 3,3 1,0 1,0 0,0 1,1 0,0 0,1 1,-1 0,1 1,0-1,1 2,0-1,0 1,1 0,0 1,-4 9,-6 12,2 1,1 0,-14 51,23-67,0 1,1-1,1 1,0 0,1 0,1 0,1 0,0 0,1 0,7 24,-3-22,0-1,2 0,0 0,2-1,-1 0,2 0,0-1,24 26,41 34,-47-49,46 58,-66-74,-2 1,1 0,-1 0,-1 1,-1 0,1 0,-2 1,0-1,2 16,-2-3,-2 1,-2 0,0 0,-1 0,-2 0,-1 0,-1 0,-10 30,-3-2,-2 0,-48 88,65-135,-2-1,1 0,-1 0,0-1,-1 1,1-1,-12 9,16-14,-1 0,1 0,0 0,0-1,-1 1,1 0,0-1,-1 1,1-1,-1 0,1 1,-1-1,1 0,-1 0,1 0,-1 0,1 0,-1 0,-1-1,1 0,0 0,0 0,0 0,1-1,-1 1,0 0,1-1,0 0,-1 1,1-1,0 0,0 1,0-1,0 0,0 0,0 0,0 0,0-3,-1 0,1-1,-1 0,1 0,0 1,1-1,-1 0,1 0,1 0,-1 0,1 0,0 1,0-1,0 0,3-6,-3 10,0 1,0-1,0 0,0 1,0-1,0 1,0-1,1 1,-1-1,0 1,1 0,-1-1,1 1,0 0,-1 0,1 0,0 1,2-2,-1 2,-1-1,1 1,0 0,-1 0,1 0,0 0,-1 1,1-1,0 1,-1 0,1 0,-1 0,1 0,-1 0,1 0,3 3,9 7,0 1,-1 0,-1 1,0 0,-1 1,0 0,-1 1,-1 0,0 1,12 29,7 21,28 94,-51-138,40 137,-7 2,-8 1,-6 2,-8 1,-5 243,-2-211,0-58,-10-139,-1 1,1 0,0-1,0 1,0 0,0-1,0 1,0 0,0-1,0 1,0 0,0 0,0-1,0 1,0 0,1-1,-1 1,0 0,1-1,-1 1,0-1,1 1,-1-1,1 1,-1 0,0-1,1 0,0 1,-1-1,1 1,-1-1,1 1,-1-1,1 0,0 0,-1 1,1-1,0 0,-1 0,1 0,1 1,26-17,-19 11,11-9,-1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21.1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179 688,'6'-1,"0"0,0 0,0 0,0-1,0 0,-1-1,1 1,0-1,-1 0,0 0,0-1,7-5,56-54,-62 56,91-96,-5-4,91-137,-180 240,-1 0,1 0,-1 0,0-1,0 1,-1 0,1-1,-1 1,0-1,0 0,0 1,-1-1,1 0,-1 1,-1-7,0 9,1-1,-1 1,0-1,0 1,-1-1,1 1,0 0,-1-1,0 1,1 0,-1 0,0 0,0 0,0 0,0 1,0-1,-1 1,1-1,0 1,-1 0,1 0,-1 0,1 0,-1 0,0 0,1 1,-5-1,-9-1,0 1,-1 1,1 0,0 1,0 1,-1 0,1 1,1 1,-1 1,0 0,1 1,0 0,1 1,-1 1,1 0,-21 18,-7 7,1 2,2 2,-58 70,77-83,2 0,0 1,2 1,1 0,0 1,2 1,2 0,-15 53,22-65,1 1,0 1,2-1,0 0,1 0,0 1,2-1,0 0,1 0,0 0,2 0,0-1,1 1,0-1,1-1,19 30,-9-22,1 0,1-1,1-1,1-1,1 0,0-2,1-1,46 26,-30-22,1-2,1-2,0-1,1-3,48 10,-60-17,1-2,-1 0,35-2,-51-2,-1-1,0 0,1-1,-1-1,0 0,0-1,0 0,-1-1,20-10,-12 3,1 0,-2-2,1 0,17-19,-17 13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22.5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2 507,'-1'-51,"0"11,2-1,9-65,-8 93,1 0,1 1,0-1,1 1,0 0,1 0,0 0,1 1,0 0,1 0,0 1,11-12,-7 10,-1 1,1 0,1 0,0 1,1 1,0 0,0 1,0 0,20-6,-30 14,-1-1,1 1,0 0,0 0,-1 0,1 1,0-1,-1 1,1 0,0 0,-1 0,1 1,-1-1,0 1,1 0,-1 0,0 0,0 0,0 0,-1 1,1-1,0 1,-1 0,0 0,1 0,-1 0,2 5,4 5,-1 0,-1 0,0 0,-1 0,6 26,-6-11,-2 0,0 0,-2 1,-2-1,0 0,-2 0,0 0,-3 0,-8 29,-5 3,-2-1,-57 111,32-99,33-54,1 2,-13 26,24-44,1 0,0-1,0 1,-1-1,1 1,0 0,0-1,0 1,0 0,0-1,0 1,0 0,0-1,0 1,0-1,0 1,0 0,0-1,0 1,1 0,-1-1,0 1,0-1,1 1,-1-1,0 1,1 0,-1-1,1 1,-1-1,1 0,-1 1,1-1,-1 1,1-1,-1 0,1 1,0-1,-1 0,1 0,-1 1,1-1,0 0,-1 0,1 0,0 0,-1 0,1 0,-1 0,1 0,0 0,-1 0,1 0,0-1,-1 1,2 0,41-8,-41 7,56-12,0 1,1 3,1 3,76 1,-58 6,-57-1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23.2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1,'1'26,"1"1,1-1,2 1,1-1,10 31,58 125,-20-51,-16-30,118 305,-144-373,-7-18,1 0,1 0,0-1,0 1,16 20,-20-32,-1 0,0-1,1 0,-1 1,1-1,0 0,0 0,0-1,0 1,0-1,0 1,0-1,0 0,0 0,1 0,-1-1,0 1,1-1,-1 0,1 0,-1 0,1 0,-1 0,0-1,1 1,-1-1,0 0,0 0,1-1,-1 1,0-1,3-2,7-2,-1 0,0-2,-1 1,21-19,-18 11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23.9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1 121,'4'0,"6"0,5-5,4-4,3-2,2-3,1-3,1 2,-1-2,1 3,-1 3,-5 4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24.4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234 0,'1'1,"0"-1,0 0,0 1,0-1,0 1,0-1,0 1,-1 0,1-1,0 1,0 0,-1 0,1 0,-1-1,1 1,0 0,-1 0,1 0,-1 0,0 0,1 0,-1 0,0 0,0 0,1 0,-1 2,4 34,-3-33,4 156,-18 199,8-277,-8 64,-58 259,-76 133,135-501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24.9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2,'32'0,"18"-1,0 2,0 2,68 14,301 108,-8 31,-296-111,-84-34,-6-3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25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39,'0'-1,"0"0,-1-1,1 1,0 0,0-1,0 1,0-1,1 1,-1 0,0-1,1 1,-1 0,1-1,-1 1,1 0,-1 0,1 0,0-1,0 1,-1 0,1 0,0 0,0 0,0 0,0 1,0-1,1 0,-1 0,0 1,0-1,0 0,1 1,-1-1,0 1,1 0,-1-1,0 1,1 0,-1 0,0 0,1 0,-1 0,1 0,-1 0,0 1,1-1,-1 0,0 1,0-1,3 2,5 1,0 1,0 0,0 1,0 0,13 10,404 372,-364-327,74 76,-6 5,128 179,-236-289,-5-11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9:05.8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51 159,'-1'-32,"-10"-55,5 47,29 69,215 456,-41 19,-188-480,-3-10,0 1,-1 0,-1 0,0 0,-1 1,0-1,0 25,-4-38,1 0,-1 0,1 1,-1-1,0 0,0 0,0 0,0 0,0 0,-1 0,1-1,-1 1,1 0,-1-1,1 1,-1-1,0 1,0-1,0 0,0 0,0 0,0 0,0 0,0 0,0 0,-1-1,-1 1,-10 2,1-1,-1-1,-20 0,12 0,-36 5,-89 21,-31 5,169-33,18-3,24-4,312-15,-243 19,-63 4,76-10,-97 5,-1 0,1-1,21-11,-26 11,1 0,-1 1,1 0,-1 1,1 0,27-2,22 6,-52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26.1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0 272,'7'-4,"-1"0,1 0,0 1,0 0,1 0,-1 1,1 0,-1 0,1 0,10 0,17-5,145-48,59-15,154-27,-340 87,-33 9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27.1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226 985,'1'-3,"1"-1,-1 1,1 0,-1 0,1 0,0 0,0 1,0-1,0 0,0 1,1 0,-1-1,1 1,0 0,0 0,5-3,5-4,134-105,152-129,-250 198,-2-3,-3-1,70-99,-96 121,-1 1,26-48,-40 67,0 0,0 0,0 0,-1 0,0 0,-1-1,0 1,0-1,0 1,-1-1,0 1,-2-13,1 17,0 1,0-1,0 1,-1-1,1 1,-1 0,1 0,-1-1,0 1,0 0,0 1,0-1,0 0,0 0,-1 1,1-1,-1 1,1 0,-1 0,1 0,-1 0,1 0,-1 1,0-1,1 1,-6-1,-9 0,1 0,-1 1,-19 2,28-2,-58 8,0 3,1 3,0 3,-95 37,126-39,0 0,2 3,0 1,1 1,0 1,2 2,1 1,-43 48,51-50,1 2,1 0,1 1,1 1,1 0,2 1,0 1,2 0,1 1,2 0,-6 33,12-53,2-1,-1 1,1 0,0 0,0 0,1-1,1 1,-1 0,1-1,1 1,0-1,0 0,0 0,1 0,1 0,8 12,-4-9,0-1,1 0,1 0,0-1,0-1,0 1,1-2,1 0,23 10,1-2,1-2,0-2,44 7,124 12,-130-20,50 5,0-6,188-9,-296-2,-1-1,1-1,-1-1,19-8,45-10,-75 21,0 0,1 0,-1-1,0 0,0 0,-1-1,1 1,-1-1,1 0,-1-1,0 1,-1-1,1 0,6-10,5-7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28.0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69,'192'-12,"-22"1,-65 9,0-5,131-24,-210 26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29.1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1 448,'0'-10,"2"0,-1 1,1-1,1 1,0-1,0 1,1 0,0 0,0 0,1 0,1 1,-1 0,1 0,11-11,12-10,1 0,39-27,-43 36,3-3,1 1,1 1,0 2,2 1,0 2,43-15,-62 27,0 0,1 1,-1 0,1 1,0 1,-1 0,1 2,16 1,-21-1,0 1,0 1,0 0,0 0,0 1,0 1,-1-1,0 1,0 1,0 0,-1 0,13 12,-8-5,1 2,-2 0,0 0,-1 1,0 0,-1 1,-1 0,-1 1,0 0,-1 0,-1 1,-1-1,-1 1,0 1,-2-1,0 0,-1 1,-1-1,0 1,-2-1,0 0,-2 1,0-1,-1 0,-1-1,0 1,-1-1,-2-1,1 1,-2-1,0-1,-15 18,21-30,-55 63,56-63,-1-1,-1 1,1-1,0 0,-1 0,0 0,1-1,-1 0,0 0,-1 0,1 0,0-1,-9 2,91-16,-59 12,1 1,-1 0,0 1,0 1,0 1,0 1,0 0,17 8,-25-8,1 1,-1 1,-1-1,1 1,-1 1,0 0,0 0,-1 1,0 0,-1 0,0 1,0 0,0 1,5 11,-4-5,-2-1,0 1,0 0,-2 1,0-1,-1 1,0 0,-2 0,0 0,0 0,-2 0,0 0,-1 0,-9 32,8-36,-1 0,0 0,-2 0,1-1,-1 1,-1-2,0 1,-1-1,0 0,-1 0,0-1,0 0,-1-1,-1 0,1-1,-1 0,-1 0,0-1,-15 7,16-10,-1-1,1 0,-1 0,1-1,-1-1,0 0,-20 0,-84-15,18 1,70 12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29.8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0,'6'64,"22"92,108 285,-37-132,-88-270,0-1,0 1,3-2,1 0,25 44,-38-79,0 1,0 0,0-1,0 1,0-1,0 0,1 1,-1-1,1 0,-1-1,1 1,0 0,0-1,0 0,0 1,0-1,0 0,0 0,0-1,0 1,0-1,0 0,1 1,-1-2,0 1,0 0,0 0,1-1,-1 0,0 0,0 0,5-2,7-4,0 0,0-1,-1-1,25-20,-33 25,12-10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30.4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1 164,'0'-2,"1"0,0 0,0 0,0-1,0 1,0 1,1-1,-1 0,1 0,-1 0,1 1,-1-1,1 1,0-1,0 1,0 0,0 0,0 0,0 0,2-1,47-19,-19 12,57-8,25-6,103-29,-192 45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31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0 126,'4'-2,"-1"1,0-1,1 1,-1-1,0 0,0 0,0-1,0 1,-1-1,4-2,9-8,3 1,0 1,0 1,1 1,1 0,-1 2,1 0,1 1,-1 1,1 1,0 1,0 0,31 2,-34 0,1 2,-1 0,1 1,-1 0,1 2,-1 0,34 13,-44-13,1 1,-2-1,1 2,-1-1,1 1,-1 0,-1 0,1 0,-1 1,-1 0,1 1,-1-1,0 1,-1 0,0 0,0 1,-1-1,4 13,0 6,-2 1,-1 0,-1 0,-1 0,-2 0,-1 0,-1 0,-6 32,-10 29,-33 100,-130 296,83-239,97-242,-16 51,17-54,0 0,-1 0,1-1,0 1,0 0,0 0,0 0,0 0,0-1,0 1,0 0,0 0,0 0,0 0,0-1,1 1,-1 0,0 0,0 0,1-1,-1 1,1 0,-1 0,1-1,-1 1,1-1,-1 1,1 0,0-1,-1 1,1-1,0 1,-1-1,1 1,0-1,0 0,-1 1,1-1,0 0,0 0,0 0,-1 1,1-1,0 0,0 0,0 0,0 0,0 0,-1-1,1 1,0 0,0 0,0 0,-1-1,1 1,1-1,33-12,-1-2,44-25,24-11,-76 40,26-12,56-15,-108 38,1 0,-1 0,0-1,1 1,-1 0,1 0,-1 0,0 0,1 0,-1 0,1 0,-1 0,0 0,1 0,-1 0,1 0,-1 0,0 0,1 0,-1 1,1-1,-1 0,0 0,1 0,-1 0,0 1,1-1,-1 0,0 1,1-1,-1 0,0 0,0 1,1-1,-1 0,0 1,0-1,0 1,1-1,-1 0,0 1,0-1,0 1,0-1,0 0,0 1,0-1,0 1,0-1,0 0,0 1,0-1,0 1,0-1,0 0,0 1,-1-1,1 1,0-1,0 0,0 1,-1-1,-15 38,7-19,2 5,2 0,0 1,2 0,0 0,2 0,0 0,2 0,7 44,8 17,31 94,-44-169,40 124,72 154,81 121,-61-136,-124-251,-1 1,-1 0,-1 0,5 29,-11-42,-1 0,0 0,0 0,-1-1,-1 1,0 0,0 0,-1-1,0 1,-1 0,0-1,-5 11,5-17,1 0,-1 0,1 0,-1 0,-1-1,1 1,0-1,-1 1,0-1,0-1,0 1,0 0,0-1,-7 3,0 0,0-2,0 0,0 0,0-1,-12 2,4-3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32.5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1 446,'86'-40,"124"-41,94-10,-293 88,300-78,430-54,-730 134,36-5,0 1,52 2,-94 5,-12-1,-7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33.3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0 370,'4'-2,"-1"-1,1 1,0 0,0 0,0 0,0 0,0 1,8-3,14-4,75-31,3 5,130-27,-161 44,824-163,-784 169,-106 11,-9 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34.5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451 814,'2'0,"0"-1,0 0,0 0,0 0,0 0,0-1,0 1,0 0,0-1,0 1,2-4,4-3,551-484,-541 476,79-80,-85 83,-2 0,1-1,-2 0,0 0,13-30,-21 43,0-1,0 0,0 1,0-1,-1 0,1 1,0-1,-1 0,0 0,1 0,-1 0,0 0,0 1,0-1,0 0,0 0,-1 0,1 0,-1 1,1-1,-1 0,1 0,-1 1,0-1,0 0,0 1,0-1,0 1,0-1,0 1,-1-1,1 1,-1 0,1 0,-1 0,1 0,-1 0,1 0,-1 0,0 0,1 1,-1-1,0 0,-3 0,-8-1,-1 0,0 1,0 1,0 0,-13 2,11-1,-43 4,1 3,-1 2,1 3,1 2,-108 45,85-24,1 4,3 3,-98 73,154-101,0 1,1 1,0 1,2 1,0 0,1 1,2 1,-22 38,28-42,0 1,1-1,1 1,1 1,1-1,0 1,1 0,1 0,1 0,1 0,1 0,3 26,-1-35,0 1,0-1,1 0,1 0,-1-1,2 1,-1-1,1 0,1 0,-1-1,1 0,1 0,10 8,2 1,1 0,1-2,0 0,30 13,-25-16,1-1,0-1,1-2,0-1,0-1,57 3,183-10,-247 0,22-3,0-2,-1-2,0-2,0-1,-1-3,75-34,-97 39,0-1,-1 0,0-2,0 0,-1-1,-1-1,0-1,17-20,87-80,-77 75,-29 26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9:06.9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21,'0'-4,"0"-6,-5 4,0 6,-4 8,-1 6,1 9,-1 10,-3 6,-5 6,2-1,4-4,-1-4,-2-5,1-2,3-4,4 0,3-6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36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10,'-1'0,"1"-1,0 1,0 0,0-1,0 1,0 0,0 0,0-1,0 1,0 0,0 0,0-1,0 1,0 0,0-1,0 1,0 0,0 0,1-1,-1 1,0 0,0 0,0 0,0-1,0 1,1 0,-1 0,0-1,0 1,0 0,1 0,-1 0,0 0,0 0,1-1,-1 1,0 0,0 0,1 0,-1 0,0 0,0 0,1 0,-1 0,0 0,1 0,-1 0,0 0,0 0,1 0,-1 0,0 0,0 0,1 0,-1 0,0 1,0-1,1 0,-1 0,0 0,14 13,11 28,-2 2,-2 0,-2 1,18 63,-11-31,316 976,-332-1018,53 211,-54-199,-2 0,-1 1,-3 63,-2-107,-1 0,0-1,0 1,-1-1,1 1,-1 0,1-1,-1 1,0-1,0 1,0-1,0 1,0-1,0 0,-1 1,1-1,-1 0,0 0,1 0,-1 0,0-1,0 1,-5 3,1-3,0 0,0 0,-1-1,1 0,-1 0,1 0,-1-1,-12 0,-3-1,0-1,0 0,0-1,0-2,1 0,0-1,0-2,0 0,1-1,0 0,1-2,0-1,1 0,0-1,1-1,-25-26,40 38,-1 0,1-1,0 1,0-1,0 1,0-1,1 0,-1 0,1 0,0 0,0 0,0 0,0-1,0 1,1 0,-1 0,1-1,0 1,0 0,0 0,1-1,-1 1,1 0,0 0,-1-1,1 1,1 0,-1 0,0 0,1 0,0 1,-1-1,1 0,0 1,1-1,-1 1,0-1,1 1,-1 0,1 0,-1 0,1 1,0-1,0 1,0-1,0 1,0 0,0 0,1 0,5 0,15-4,-1 2,1 0,0 2,0 0,-1 2,1 1,0 0,31 9,19 9,88 34,-99-31,-53-19,1-1,0 0,0 0,0-1,17 1,-26-3,0 0,1 0,-1 0,1 0,-1 0,1-1,-1 1,0-1,1 0,-1 0,0 0,0 0,1 0,-1 0,0 0,0-1,0 1,0-1,-1 0,1 1,0-1,-1 0,1 0,-1 0,0 0,1 0,-1 0,0-1,0 1,0-3,4-24,-2 1,0-1,-2 0,-2 0,-7-51,8 77,-4-21,-2 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37.7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213 0,'-5'1,"1"0,-1 0,1 1,-1-1,1 1,0 0,0 0,0 1,0-1,0 1,0 0,1 0,-1 0,1 0,0 1,-4 4,-43 62,37-49,1 0,1 1,1 0,1 1,1-1,1 2,0-1,2 1,1 0,1 0,2 0,0 1,1-1,1 0,1 1,2-1,0 0,2-1,0 1,18 39,0-16,2-1,2-2,42 52,112 111,-66-80,-109-119,-1 0,1 0,-2 0,1 1,-1 0,0 0,-1 1,0-1,0 1,-1 0,3 14,-5-14,-1-1,0 0,-1 0,1 1,-2-1,1 0,-1 0,-1 0,0-1,0 1,-1 0,-8 14,-19 26,-1-1,-46 51,53-69,20-24,0-1,0 0,0 0,-1 0,0-1,0 0,-8 4,13-7,-1 0,1 0,-1 0,0 0,0-1,1 1,-1-1,0 1,0-1,0 0,0 1,0-1,1 0,-1 0,0 0,0-1,0 1,0 0,0-1,1 1,-1-1,0 0,0 1,1-1,-1 0,0 0,1 0,-1 0,1 0,-1-1,-1-1,3 2,-1 1,1-1,-1 1,1-1,-1 1,1-1,0 0,0 1,-1-1,1 1,0-1,0 0,0 1,-1-1,1 0,0 1,0-1,0 0,0 0,0 1,0-1,1 0,-1 1,0-1,0 0,0 1,1-1,-1 1,0-1,1 0,-1 1,0-1,1 1,-1-1,1 1,-1-1,1 1,0-2,1 1,-1 1,1-1,-1 0,0 0,1 1,0-1,-1 1,1-1,-1 1,1 0,0-1,-1 1,1 0,0 0,-1 0,3 1,2 0,-1 1,1 0,-1 1,1-1,-1 1,0 0,0 0,-1 1,1-1,7 9,42 50,-40-45,59 75,-4 2,100 184,-136-211,-2 1,-4 2,-2 1,-4 0,18 109,-14 37,-15-108,27 115,-36-219,0-1,1 1,-1-1,1 1,0-1,0 1,0-1,1 0,-1 0,7 7,-7-10,-1 0,1 1,0-1,0 0,0 0,0 0,0 0,0 0,0 0,0-1,0 1,1-1,-1 0,0 1,0-1,0 0,1 0,-1-1,0 1,0 0,1-1,-1 1,0-1,4-1,9-4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39.0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0 182,'4'0,"6"0,1-4,7-1,8-1,5-2,5-9,4-1,5 2,6 0,-1-1,-5 2,-2-1,-3 2,-6 4,-3 0,-8 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39.8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1,'2'10,"0"1,1-1,0 1,0-1,1 0,1-1,0 1,8 12,0 1,312 635,-309-624,-4-8,2 1,0-2,2 0,22 27,-32-45,0 0,1-1,0 1,0-1,0-1,1 0,0 0,0 0,0-1,1 0,0-1,-1 1,1-2,0 1,1-1,-1-1,10 1,289-4,-303 2,0-1,0 0,0 1,0-1,-1-1,1 1,0-1,-1 0,1 0,7-5,-1-2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40.5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1 220,'1'-3,"0"0,0 0,0-1,0 1,1 0,-1 0,1 1,0-1,0 0,0 0,0 1,5-5,31-26,-4 10,2 2,66-27,-28 13,-35 21,-21 10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41.7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1 297,'9'-13,"1"0,0 0,1 1,1 1,-1 0,2 0,18-12,0-1,-7 5,13-12,58-37,-85 61,0 1,1 1,0-1,0 2,0 0,0 0,0 1,1 0,0 1,-1 0,18 1,-23 1,-1 2,1-1,-1 0,1 1,-1 0,0 1,0-1,0 1,0 0,0 0,-1 0,1 1,-1-1,0 1,0 0,0 1,-1-1,1 1,-1-1,0 1,0 0,-1 0,0 0,0 1,2 5,3 10,-1 0,-1 0,-1 0,0 0,0 31,-7 59,-5 1,-39 198,17-129,22-131,-14 123,20-152,2-1,1 0,0 1,1-1,1 0,8 26,-9-39,1 0,0-1,0 1,1-1,-1 0,1 0,1 0,-1 0,1-1,0 0,0 0,1 0,-1 0,1-1,0 0,0 0,0-1,1 0,0 0,-1 0,1-1,0 0,13 2,11 0,0-1,1-1,-1-2,40-5,-10 1,-11 2,72-13,-121 15,0 0,-1 0,1 0,0 0,-1 0,1 0,0 0,-1 0,1 1,0-1,-1 0,1 1,-1-1,1 0,0 1,-1-1,1 1,-1-1,1 1,-1-1,0 1,1-1,-1 1,1-1,-1 1,0 0,1-1,-1 1,0 0,0-1,0 1,1 0,-1-1,0 1,0 0,0-1,0 1,0 0,0-1,-1 2,-1 41,1-24,3 35,2-1,2 1,27 102,64 153,-78-256,359 886,-6-19,-296-670,-65-199,-1 0,-3 0,1 53,-7-100,-1-1,0 0,0 0,0 1,-1-1,1 0,-1 0,1 1,-1-1,0 0,0 0,-1 0,1 0,-1 0,1 0,-1-1,0 1,0 0,0-1,0 0,-1 1,1-1,-1 0,1 0,-1 0,0-1,0 1,0 0,0-1,0 0,0 0,-6 2,-7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44.7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0 201,'0'-5,"0"-4,4-2,6-3,5 1,8-1,9 1,7-1,5-2,8-3,7-2,3 3,-2 0,-11 2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45.5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0 245,'5'0,"0"-5,9 0,5-1,5-2,5-5,7-4,14-7,10 0,4 0,-1 0,-2 0,-5 4,-2 5,-11 2,-8 2,-7 4,-7 2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46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58,'0'-3,"0"0,0 0,0 0,0 1,0-1,1 0,-1 0,1 1,0-1,0 0,0 0,0 1,0-1,0 1,1-1,-1 1,1 0,2-3,-2 4,0 0,0 1,0-1,0 1,0-1,0 1,1 0,-1-1,0 1,0 0,0 0,0 1,0-1,0 0,1 1,-1-1,0 1,0 0,0 0,0 0,-1 0,1 0,0 0,0 0,0 0,1 3,22 13,0 2,-1 1,-1 1,24 30,77 104,-114-142,89 123,-5 4,-6 4,-7 4,-6 3,97 281,-168-418,29 107,-29-107,-2 1,0 0,-1 0,0 0,-3 29,1-40,0 0,1 0,-1 0,0-1,-1 1,1 0,-1-1,0 1,0-1,0 1,0-1,0 0,-1 0,1 0,-1 0,0-1,0 1,-4 2,2-2,-1 0,1-1,-1 1,0-1,0-1,0 1,0-1,0 0,0 0,-10 0,-1-2,1 0,-1-1,1-1,0 0,0-2,0 1,-28-14,14 2,0-1,2-1,0-2,1-1,1-1,-39-42,49 47,2-1,0 0,1 0,1-1,1-1,0 0,2-1,0 0,2 0,0-1,-4-22,10 31,0 1,1-1,0 0,1 1,0-1,1 0,1 1,0 0,1-1,0 1,0 0,1 1,1-1,0 1,1 1,0-1,1 1,0 0,0 0,10-8,-12 15,0-1,0 2,1-1,-1 1,0-1,1 2,0-1,-1 1,1 0,0 0,0 1,0 0,7 1,6 0,0 1,1 2,21 5,20 12,-2 2,81 43,-92-40,1-3,1-1,1-3,56 12,-102-30,0 0,0 0,0-1,0 0,1 0,-1-1,0 0,0 0,0 0,0-1,0 0,6-3,-8 4,-1-1,0 1,0-1,0 0,0 0,0-1,0 1,-1-1,1 1,-1-1,0 0,1 0,-1 0,-1 0,1 0,0 0,-1-1,0 1,1 0,-1-1,0-4,4-55,-3 0,-8-82,5 114,-14-76,11 82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48.0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0,'2'6,"0"-1,1 1,0-1,0 1,0-1,1 0,0 0,0-1,0 1,0-1,1 0,6 5,-6-4,78 70,7 6,107 122,-174-175,-1 0,-2 1,0 2,-2 0,-2 0,0 2,-3 0,0 0,8 39,-17-54,-1 1,-1-1,0 0,-1 1,-2-1,-3 35,3-48,0 0,0 1,0-1,-1 0,1 0,-1-1,-1 1,1 0,-1-1,1 1,-1-1,0 0,-1 0,1 0,-1 0,0 0,0-1,0 0,0 0,-1 0,1 0,-1-1,1 0,-1 1,0-2,0 1,0-1,-6 2,-45 2,53-5,0 0,0 0,0 0,0 0,0-1,0 1,0-1,0 0,0 0,0 0,0 0,0 0,1-1,-1 1,-2-3,4 4,1 0,0 0,0 0,0 0,0-1,0 1,0 0,-1 0,1 0,0 0,0-1,0 1,0 0,0 0,0 0,0 0,0-1,0 1,0 0,0 0,0 0,0-1,0 1,0 0,0 0,0 0,0-1,0 1,0 0,0 0,0 0,0 0,0-1,0 1,1 0,-1 0,0 0,0 0,0-1,0 1,0 0,0 0,1 0,-1 0,0 0,0 0,0 0,0-1,1 1,-1 0,0 0,0 0,0 0,1 0,-1 0,0 0,0 0,0 0,1 0,-1 0,0 0,0 0,0 0,1 0,-1 0,0 0,0 1,16 2,-10 1,-1 0,0 0,0 1,-1-1,1 1,-1 1,0-1,0 0,-1 1,0 0,4 8,23 76,-24-69,14 54,-4 1,-3 1,4 94,-13-49,-15 163,3-221,-2-2,-28 97,36-155,1 0,0 0,0 1,0-1,0 1,1-1,0 0,0 1,0-1,0 1,1-1,-1 1,1-1,0 0,3 6,-2-6,0-1,1 0,-1 0,1 0,0-1,0 1,0-1,1 1,-1-1,0 0,1 0,0 0,-1-1,1 1,0-1,0 0,5 1,452 106,-190-47,-216-43,-39-8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9:13.5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1891,'1'-92,"3"1,5-1,21-98,104-326,-22 94,-105 395,6-21,-2 1,-2-2,-3 1,2-96,-9 136,0 1,0 0,0 0,-1 0,0 0,-1 0,1 1,-1-1,-1 1,1-1,-1 1,0 0,0 0,-6-5,8 9,-1 0,1 0,-1 1,1-1,-1 0,0 1,0 0,1 0,-1 0,0 0,0 0,0 0,0 1,0-1,0 1,0 0,0 0,0 0,0 0,0 1,0-1,0 1,0 0,0 0,0 0,0 0,0 0,1 1,-1-1,0 1,1 0,-1 0,1 0,0 0,-3 2,-5 7,-1 0,2 0,-1 1,2 0,-1 0,2 1,0 0,0 1,-7 22,7-17,1 1,1 0,1 0,1 0,1 0,0 33,3-40,1 0,0 0,1 0,0 0,1-1,0 1,1-1,1 0,0-1,0 1,1-1,0 0,1-1,1 0,-1 0,2-1,-1 0,1 0,0-1,18 10,12 5,2-1,0-3,1-1,67 18,89 14,25 7,-193-47,-1 2,0 1,-1 2,0 0,28 21,-51-32,-1 1,1-1,-1 1,1 0,-1 0,-1 1,1-1,-1 1,0 0,0 1,-1-1,0 0,4 11,-4-4,-1 0,0 0,-1 0,0 0,-1 1,-2 17,1-9,-2 1,-8 42,8-56,-1 1,0-1,0 0,-1 0,0 0,0 0,-1-1,-13 15,-83 72,85-75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49.5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1 292,'0'-4,"0"-6,0-4,0-6,0-2,0-2,0-1,0-1,0 1,0 0,4 4,2 2,3 3,1 2,2 2,4 3,-1 4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51.2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642 663,'2'-9,"0"0,1 0,0 1,0-1,0 1,1 0,1 0,-1 0,1 0,1 1,-1 0,8-8,6-8,10-14,66-61,-55 60,34-44,-63 69,-2-1,1 0,-2 0,0-1,0 0,-2-1,9-26,-14 39,0 0,0-1,-1 1,1-1,-1 1,0 0,0-1,0 1,0-1,-1 1,1-1,-1 1,0 0,0-1,0 1,-1 0,1 0,-1 0,1 0,-5-5,2 4,0 0,0 0,-1 1,1-1,-1 1,0 0,0 0,0 1,-1 0,1 0,-9-2,-14-2,0 1,0 2,0 1,-30 2,48 0,-35 1,0 2,1 2,0 1,0 3,1 2,0 1,1 3,1 1,0 2,1 2,-71 47,95-55,1 1,1 0,0 2,1-1,0 2,1 0,1 0,0 1,2 0,0 1,-12 31,14-28,1 0,0 1,2 0,0-1,1 1,2 0,0 0,1 1,2-1,4 29,-3-41,1 0,-1 0,1 0,1-1,0 0,0 0,1 0,0 0,1-1,-1 0,12 9,13 11,52 36,-61-48,42 30,2-2,2-3,2-4,1-2,1-4,104 30,-162-57,0-2,-1 0,1 0,1-1,-1-1,0 0,0-1,0 0,0-1,0-1,-1 0,1-1,-1-1,0 0,19-10,-3-3,0-1,-1-1,-1-2,-1 0,25-30,-31 32,1 1,1 1,0 1,1 0,1 2,47-22,-55 31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52.5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84,'9'-1,"1"0,-1-1,1-1,16-6,5-1,19 0,0 2,0 2,1 3,52 3,81-6,-120 2,-34 3,-1-1,46-10,-57 6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55.1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26 727,'0'-68,"-15"-351,8 342,3-86,29 228,83 246,133 455,-201-561,-40-203,1 1,-1-1,0 0,0 0,1 1,-1-1,-1 0,1 0,0 1,-1-1,1 0,-1 0,0 0,1 1,-1-1,0 0,0 0,0 0,-1-1,1 1,0 0,-1 0,0-1,1 1,-1 0,0-1,1 0,-4 2,-3 0,0 0,0 0,0-1,-1-1,1 1,-12 0,-7 1,-44 5,43-5,23-3,9-1,122-23,-99 19,1-2,44-16,-48 14,1 1,0 1,45-6,-8 1,-46 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56.4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1,'2'18,"2"1,0 0,1-1,0 0,2 0,0-1,1 1,18 27,6 19,208 546,-193-480,-38-105,26 62,-32-79,1 0,1 0,-1-1,1 0,1 0,-1 0,1 0,7 5,-10-10,-1-1,2 1,-1-1,0 0,0 0,0 0,0 0,1-1,-1 1,0-1,1 0,-1 0,0 0,1 0,-1-1,0 1,1-1,-1 0,0 0,0 0,0 0,0-1,0 1,0-1,4-2,10-7,0 0,28-27,-36 31,5-6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57.5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1 266,'1'-3,"1"1,-1 0,1 0,-1 0,1 0,0 1,0-1,0 0,0 1,0-1,0 1,1 0,-1 0,0 0,1 0,-1 0,4-1,3-2,39-16,99-27,-109 37,-1 0,-1-3,0-1,0-2,43-26,-66 32,0 1,1 1,0 1,0 0,23-8,-17 10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7:59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0 360,'58'-55,"2"2,84-56,-113 89,2 0,0 2,1 1,1 2,0 2,1 1,1 1,41-6,-76 17,1 0,-1 0,0 0,0 1,0-1,0 0,0 1,0 0,0-1,0 1,0 0,0 0,-1 0,1 0,0 0,0 1,-1-1,1 0,-1 1,1-1,-1 1,0 0,1-1,-1 1,0 0,0 0,0 0,-1 0,1 0,0 0,-1 0,1 0,-1 0,0 0,1 0,-1 4,1 12,1 0,-2 1,-3 24,2-17,-3 112,6 290,2-374,3 0,2 0,2-1,3-1,36 92,-42-127,0 1,1-1,1-1,1 0,0-1,1 0,28 27,-30-33,2-1,-1 0,1 0,0-1,1-1,-1 0,1-1,1 0,-1-1,0 0,22 2,19 0,1-2,-1-3,86-8,-116 0,-23 6,-1 1,0 0,0 0,0-1,0 1,0 0,0 0,0-1,0 1,0 0,0 0,0-1,0 1,0 0,0 0,0 0,0-1,-1 1,1 0,0 0,0-1,0 1,0 0,0 0,0 0,-1-1,1 1,0 0,0 0,0 0,0 0,-1 0,1-1,0 1,0 0,-1 0,1 0,0 0,0 0,0 0,-1 0,1 0,0 0,0 0,-1 0,-2-1,1 0,-1 1,1-1,-1 1,0-1,0 1,1 0,-1 0,0 1,1-1,-1 1,0-1,1 1,-1 0,1 0,-4 1,2 1,1-1,0 1,0 0,0 1,0-1,0 0,1 1,-1 0,1-1,0 1,0 0,1 0,-1 0,1 0,0 0,0 1,0-1,0 0,1 1,0-1,0 0,0 6,2 16,0 0,10 41,-7-39,25 101,5-1,52 122,-57-165,154 370,6 16,-157-390,-19-48,-1 0,9 38,-22-68,1 0,-1 0,1 0,-1 0,0 0,0 0,0 0,0 0,-1 0,1 0,-1 0,0 0,1-1,-2 1,1 0,0 0,0-1,-1 1,1 0,-1-1,0 0,0 1,0-1,0 0,0 0,-4 2,-5 3,0 0,-1-1,0 0,0-1,-12 3,-17 8,-252 100,274-109,1 1,-26 16,25-14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00.4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0 855,'8'-2,"0"0,0 0,0 0,0-1,0 0,-1-1,0 0,1 0,8-7,29-14,447-180,-327 138,263-95,708-171,-1098 324,-26 5,0 0,0 1,1 1,-1 0,1 1,-1 0,19 2,-31-1,1 0,-1 0,1 0,0 0,-1 0,1 0,-1 1,1-1,0 0,-1 0,1 1,-1-1,1 0,-1 1,1-1,-1 1,1-1,-1 0,0 1,1-1,-1 1,0-1,1 1,-1 0,0-1,0 1,1-1,-1 1,0-1,0 1,0 0,0-1,0 1,0-1,0 1,0 0,0-1,0 1,0-1,0 1,0 0,0-1,0 1,-1-1,1 1,0-1,-1 1,1 0,0-1,-1 1,1-1,0 0,-1 1,1-1,-1 1,1-1,-1 0,0 1,-32 32,30-31,-31 28,-1-1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00.9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0 484,'12'-1,"0"-1,0 0,0 0,19-8,15-2,751-130,-110 23,-578 97,641-110,-525 99,-189 26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10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34,'4'-30,"-3"30,-1-1,0 1,0 0,0 0,1 0,-1-1,0 1,0 0,1 0,-1 0,0-1,0 1,1 0,-1 0,0 0,1 0,-1 0,0 0,0-1,1 1,-1 0,0 0,1 0,-1 0,0 0,1 0,-1 0,0 1,1-1,-1 0,0 0,1 0,-1 0,0 0,0 0,1 0,-1 1,0-1,0 0,1 0,-1 1,6 5,0 0,-1 0,0 0,7 13,-9-16,48 79,62 135,21 100,-72-167,-37-89,5 6,-3 2,17 73,-37-116,0-7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9:14.8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1706,'0'13,"0"1,1-1,1 1,0-1,1 0,0 0,1 0,9 20,-10-26,1-1,0 1,1-1,-1 0,1 0,1 0,-1-1,1 0,0 0,0 0,0-1,1 0,-1 0,1-1,0 0,11 4,4-1,0-1,1-1,-1-1,1-1,0-1,-1 0,1-2,43-8,-1-3,108-38,-159 46,-9 3,-1 0,1 0,0 0,-1-1,1 0,-1 0,1 0,-1 0,0-1,0 0,0 0,0 0,4-5,-8 7,0 0,0 1,0-1,0 1,0-1,0 0,0 1,-1-1,1 1,0-1,0 0,-1 1,1-1,0 1,-1-1,1 1,0 0,-1-1,1 1,-1-1,1 1,-1 0,1-1,-1 1,1 0,-1-1,0 1,1 0,-1 0,1 0,-1-1,0 1,1 0,-1 0,1 0,-1 0,0 0,0 0,-29-4,29 4,-246-1,27 2,214-1,1 0,0 0,0-1,0 0,0 0,0 0,0-1,0 0,0 0,0 0,-7-4,10 3,0 1,0 0,0 0,0-1,1 1,-1-1,0 0,1 0,0 1,0-1,0 0,0 0,0 0,0 0,1 0,0 0,-1 0,1 0,0 0,1-6,5-40,2-1,2 1,2 1,22-54,-14 40,47-147,91-315,-151 498,-2 0,0-1,-2 0,-1 0,-1 0,-1 0,-4-27,2 38,-1 1,-1 0,-1-1,0 1,0 1,-2-1,0 1,0 0,-2 0,0 1,0 1,-1-1,-13-12,8 10,-105-96,108 102,0-1,-1 2,0 0,0 0,0 2,-1-1,0 2,-20-6,33 11,1-1,-1 1,1 0,-1 0,0-1,1 1,-1 0,1 0,-1 0,1 0,-1 0,0 0,1 0,-1 0,1 0,-1 0,0 1,1-1,-1 0,1 0,-1 0,1 1,-1-1,1 0,-1 1,1-1,-1 0,1 1,-1-1,1 0,0 1,-1-1,1 1,-1 0,6 21,29 30,-31-48,325 425,-74-99,-9 3,-210-284,89 116,-61-101,-46-49,-1 2,0-1,20 30,-27-30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11.2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1195,'113'-6,"0"-6,198-45,-213 36,948-176,228-49,-1261 244,1101-251,-18-71,-918 271,-108 34,-54 15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12.4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1228 225,'-2'-12,"-1"0,-1 0,0 0,0 1,-1-1,0 1,-1 0,-1 1,0 0,-12-15,14 18,-1 0,-1 0,1 1,-1-1,0 1,-1 1,1 0,-1 0,0 0,0 1,-1 0,-13-4,9 5,0 0,1 1,-1 0,0 2,0-1,0 1,1 1,-16 3,-9 4,0 2,1 1,0 2,1 2,-39 22,16-6,2 3,0 3,3 1,1 3,2 2,2 3,2 1,2 3,-47 68,76-95,1 1,0 0,2 1,1 0,1 1,1 0,1 1,2 0,0 0,2 0,1 1,1 44,3-64,0 0,1-1,0 1,1-1,0 1,0-1,0 0,1 0,0 0,0-1,1 1,0-1,0 0,1-1,-1 1,1-1,0 0,1 0,-1-1,14 7,10 5,2-2,0 0,46 11,22 2,128 18,105-4,-209-28,-27-3,80 11,-168-20,-1 1,-1 0,1 1,0 0,-1 0,1 1,-1-1,0 2,9 6,-13-9,0 1,0 0,-1 0,1 0,-1 0,0 0,1 0,-2 1,1-1,0 1,-1-1,1 1,-1 0,0 0,-1-1,1 1,0 0,-1 0,0 0,0 0,-1 5,-4 16,-1 0,-1-1,-1 0,-1 0,-2-1,0 0,-19 28,-19 41,26-42,-124 239,127-257,-1 0,-2-1,-1-1,-1-1,-2-2,-41 35,58-55,-1-1,0 0,0 0,-1-1,0 0,0-1,0-1,-23 4,7-3,0-1,-52-2,75-2,-1 1,1-1,0 0,-1 0,1-1,0 1,-9-5,-3-5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13.4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1 670,'4'-1,"0"0,1-1,-1 1,0-1,0 0,0-1,0 1,0 0,0-1,-1 0,6-6,14-8,301-157,-256 141,205-94,372-118,-644 245,31-13,-31 13,0-1,1 1,-1-1,0 0,0 1,0-1,0 0,0 0,0 0,0 0,0 0,0 0,-1 0,1 0,0 0,-1 0,1 0,0 0,-1-1,1 1,-1-2,0 3,0-1,0 1,-1-1,1 1,0 0,0-1,-1 1,1-1,0 1,-1 0,1-1,-1 1,1 0,0-1,-1 1,1 0,-1-1,1 1,-1 0,1 0,-1 0,1 0,-1-1,1 1,-1 0,1 0,-1 0,1 0,-1 0,1 0,-1 0,1 0,-1 1,1-1,-1 0,1 0,-2 1,-19 3,1 4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14.1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0,'3'2,"0"-1,-1 0,1 1,0 0,0 0,-1 0,1 0,-1 0,0 0,0 0,0 1,0-1,3 5,1 2,47 55,-4 3,76 137,54 159,-175-353,54 112,80 190,-131-292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15.0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0,'11'12,"-1"1,-1 0,14 27,2 2,546 953,-514-890,-42-78,15 29,43 104,-63-128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40.8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1138 1,'-5'1,"1"1,-1 0,1 0,-1 0,1 1,0 0,-1-1,-5 7,-12 7,-75 32,-3-3,-120 36,138-53,-197 56,24-9,253-74,0-1,0 1,-1-1,1 1,0 0,0 0,0 0,1 0,-1 0,0 0,0 0,0 1,1-1,-1 1,1-1,-1 1,1 0,-2 2,3-1,0-1,0 1,0 0,1-1,-1 1,1 0,0-1,-1 1,1-1,0 1,0-1,1 1,-1-1,1 0,1 3,50 92,46 120,25 113,-119-316,330 956,-314-900,-11-43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41.1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0 880,'11'-8,"0"0,0 1,1 0,0 1,0 1,0 0,20-5,-2-1,93-24,-93 28,-1-1,1-1,-1-2,29-14,48-44,-90 60</inkml:trace>
  <inkml:trace contextRef="#ctx0" brushRef="#br0" timeOffset="1">929 586,'8'0,"7"4,9 10,10 11,1 5,5 10,-1 7,-3-1,-3 0,-4-3,-2-6,-5-4,-8-3,-5-8</inkml:trace>
  <inkml:trace contextRef="#ctx0" brushRef="#br0" timeOffset="2">611 0</inkml:trace>
  <inkml:trace contextRef="#ctx0" brushRef="#br0" timeOffset="3">1246 366,'6'1,"-1"0,1 0,-1 0,1 0,-1 1,0 0,0 0,0 1,0-1,8 7,49 39,-39-28,111 96,181 200,-305-306,0 0,-1 0,-1 1,0 1,0-1,-1 1,-1 0,0 1,8 22,-14-34,0-1,1 1,-1 0,0 0,0-1,0 1,0 0,1 0,-1-1,0 1,0 0,0 0,0-1,-1 1,1 0,0-1,0 1,0 0,-1 0,1-1,0 1,-1 0,1-1,0 1,-1 0,1-1,-1 1,1-1,-1 1,0 0,-1-1,1 0,-1 0,1 0,0 0,-1 0,1 0,0 0,-1 0,1-1,0 1,-1-1,1 1,0-1,0 1,-2-2,-42-32,9-5,3-2,1-1,2-2,2-1,-32-68,50 92,1 0,1 0,1-1,0 0,2 0,-4-38,8 50,0 0,1 0,0 0,1 0,1 0,-1 0,1 1,1-1,0 1,0-1,1 1,0 0,0 0,1 1,1-1,-1 1,12-13,-9 14,-1 0,1 0,0 0,0 1,1 1,0-1,0 1,0 1,1 0,-1 0,1 1,0 0,0 0,13-1,-9 3,1 1,-1 1,0 0,0 0,0 1,0 1,0 1,0 0,18 8,-1 3,0 1,-1 2,0 1,-2 1,0 2,-2 0,39 43,-58-57,29 30,-2 2,44 66,-63-80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41.8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606 882,'-16'0,"0"0,0 1,0 1,0 0,1 1,-1 1,1 1,0 0,0 0,0 2,1 0,0 0,0 2,1-1,-13 12,5-3,1 1,1 1,0 1,2 0,0 1,1 1,1 1,2 0,0 1,1 0,-15 47,26-69,0 0,0 1,1-1,-1 1,0-1,1 1,0-1,0 1,0-1,0 1,0 0,0-1,1 1,-1-1,1 1,0-1,-1 0,1 1,0-1,1 0,-1 1,0-1,1 0,-1 0,1 0,-1 0,1 0,0-1,0 1,0 0,0-1,0 1,0-1,1 0,-1 0,0 0,1 0,-1 0,1 0,-1-1,1 1,-1-1,1 0,-1 0,5 0,6 1,1-2,-1 1,1-2,-1 0,0 0,1-1,19-8,-11 0,-1 0,0-2,-1-1,0 0,-1-1,0-1,-2-1,0-1,-1 0,0-1,15-25,-24 30,0 0,0-1,-1 0,-1 0,-1 0,0 0,-1-1,0 0,-1 1,-1-18,-1 0,-1 0,-1 0,-13-60,3 51,-1 1,-2 1,-2 1,-2 0,-1 1,-2 1,-1 1,-37-43,-1 8,-3 3,-127-104,184 166,2 1,0 1,-1-1,0 1,0 0,0 1,0 0,-11-5,16 8,1 0,-1-1,1 1,-1 0,1 0,-1 0,1 0,-1 0,1 0,-1 0,1 0,-1 0,0 0,1 0,-1 0,1 0,-1 1,1-1,-1 0,1 0,-1 0,1 1,-1-1,1 0,0 1,-1-1,1 0,-1 1,1-1,0 1,-1-1,1 1,0-1,-1 0,1 1,0-1,0 1,0-1,-1 1,1 0,0-1,0 1,0-1,0 1,0-1,0 1,0-1,0 1,0-1,0 1,0-1,0 1,1 0,-1-1,0 1,0-1,1 1,12 32,5 1,3-1,1-1,35 40,90 83,-79-85,53 56,270 296,-374-403,-4-6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42.7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52,'-17'-23,"16"21,0 0,0 0,-1 0,1-1,-1 1,0 1,0-1,1 0,-1 0,0 1,-1-1,1 1,-5-3,7 4,0 0,0 0,0 0,0 0,0 0,-1 0,1 0,0 0,0 0,0 0,0 0,0 0,-1 0,1 0,0 0,0 0,0 0,0 0,-1 0,1 0,0 0,0 0,0 0,0 0,0 0,0 0,-1 1,1-1,0 0,0 0,0 0,0 0,0 0,0 0,0 1,0-1,0 0,0 0,-1 0,1 0,0 0,0 1,0-1,0 0,0 0,0 0,0 0,0 1,0-1,0 0,0 0,0 0,1 0,-1 0,0 1,0-1,0 0,5 17,10 17,463 739,-309-511,-155-239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43.7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1,'5'5,"0"1,-1-1,0 1,-1 0,1 1,3 8,6 12,148 254,354 583,-531-943,6 24,3-1,2 0,5-111,1 157,0 0,1-1,0 1,0 0,1 0,1 0,0 0,0 1,0-1,1 1,1 0,0 1,0-1,0 1,1 0,1 1,-1-1,1 2,0-1,1 1,-1 0,1 1,11-5,-8 4,0 1,0 1,1 0,-1 1,1 0,0 1,0 1,0 0,0 0,1 1,-1 1,0 0,0 1,0 1,-1 0,1 0,-1 1,14 7,-4 0,-2 2,1 0,-2 1,0 1,0 0,-2 2,0 0,23 31,10 21,44 81,-59-91,111 203,-136-240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9:15.5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1324,'1'-2,"0"0,1 0,-1 0,1 0,-1 0,1 1,0-1,-1 1,1-1,0 1,0 0,0-1,4-1,3-2,160-99,-55 36,975-516,54 96,-1033 439,-99 49,-6 4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44.5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5 608,'0'-2,"1"0,-1 0,1 0,-1 0,1 1,0-1,0 0,0 0,0 0,0 1,1-1,-1 0,0 1,1-1,-1 1,2-2,34-24,-19 14,52-42,113-100,-164 136,0-1,-1-1,-1 0,-2-1,0-1,19-40,-32 60,0 0,-1-1,1 1,-1-1,0 0,0 1,0-1,-1 0,1 1,-1-1,0 0,0 0,0 1,-1-1,1 0,-1 1,0-1,0 0,0 1,-1-1,1 1,-1-1,0 1,0 0,0 0,0 0,0 0,-1 0,1 0,-1 1,0-1,-5-3,2 3,0 0,0 0,0 0,0 1,0 0,-1 0,1 0,-1 1,1 0,-1 1,1-1,-1 1,0 0,1 1,-1 0,1 0,-13 3,5 2,1 0,-1 1,1 1,1-1,-1 2,2 0,-1 1,1 0,0 0,1 1,0 0,-15 25,5-5,2 0,1 2,2 0,-14 40,19-44,1 1,1 0,2 1,0-1,3 1,0 0,3 39,0-65,1 0,0 0,1 0,-1 0,1 0,0-1,0 1,0 0,1-1,0 1,-1-1,2 0,-1 0,0 0,6 4,-1-2,0 0,0 0,1-1,0 0,0 0,0-1,14 4,7 0,0-1,0-2,1-1,34 1,-30-4,-1-2,1 0,-1-3,46-10,-66 11,0 0,0-2,-1 0,0 0,0-1,0-1,0 0,-1-1,-1 0,1-1,-1 0,-1-1,13-14,-19 20,-1-1,0 0,0 0,-1-1,1 1,2-10,0-5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45.1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617 0,'-4'0,"-10"0,-11 0,-13 0,-13 0,-11 0,-6 0,-1 0,4 0,8 0,10 0,9 0,7 0,4 0,7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46.4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1,'0'2,"1"0,0 0,0 1,0-1,0 0,0 0,0 0,1 0,-1 0,3 2,5 9,161 363,-52-101,180 296,-291-558,1-1,0 0,1 0,1-1,0 0,0-1,15 11,-19-17,0 0,0 0,1-1,0 0,-1-1,1 0,0 0,0 0,0-1,0 1,0-2,1 1,-1-1,0 0,0-1,10-1,7-3,0-1,-1-1,0-1,-1-1,29-15,104-69,-94 54,7 5,-55 27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46.8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47.3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1,'6'8,"0"0,-1 0,0 1,0 0,5 13,8 14,245 469,-51-92,-198-388,3 7,38 54,-46-76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47.9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1 208,'10'-1,"-1"0,1-1,-1 0,17-7,1 0,221-53,327-39,-506 95,21-3,-71 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49.3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424 676,'-70'-8,"64"6,0 0,0 0,0 1,0 0,-1 1,1-1,0 1,0 0,-1 1,1 0,0 0,0 0,-1 0,1 1,0 0,1 1,-1-1,0 1,1 0,-7 4,0 4,0 0,0 1,1 0,1 0,0 1,1 1,0 0,1 0,-8 19,10-20,1 0,0 1,1-1,0 1,1 0,1 0,0 0,1 1,1-1,2 26,-2-35,1-1,1 1,-1-1,0 1,1-1,0 0,0 1,1-1,-1 0,1 0,0 0,0-1,0 1,0-1,6 5,-3-4,1 1,0-1,0-1,0 1,0-1,1 0,-1-1,13 3,10-1,1-1,0-1,54-5,-56 2,-27-1,-7-3,-22-9,-34-15,6 4,14 9,1-3,1-1,-48-33,83 51,1-1,-1 0,0 0,1 0,-1-1,1 1,0-1,0 0,1 0,-1 0,1 0,0 0,0 0,0-1,1 1,-1-1,1 1,0-1,0 0,1 0,-1 1,1-1,0 0,1 0,-1 1,1-1,0 0,2-7,3-3,1 1,0 0,1 0,0 1,1 0,0 0,15-14,141-139,-26 28,-117 113,-1 0,-2-1,18-32,-27 42,-2-1,0 0,0-1,-2 1,0-1,5-32,-11 47,1 1,-1-1,0 1,0 0,-1-1,1 1,0-1,-1 1,1 0,-1-1,0 1,0 0,0-1,0 1,0 0,-1 0,1 0,-1 0,1 0,-1 0,0 1,1-1,-1 0,0 1,0 0,0-1,0 1,0 0,-1 0,1 0,-4-1,-8-3,-1 1,-1 1,1 0,-18 0,-17-4,48 6,0 0,0 0,0 1,0-1,-1 1,1-1,0 1,0 0,0 0,-1 0,1 0,0 0,0 0,0 1,0-1,-1 1,1-1,0 1,0 0,0 0,0 0,0 0,1 0,-1 1,0-1,0 0,1 1,-1-1,1 1,-1 0,1-1,0 1,-1 0,1 0,0 0,0 0,1 0,-1 0,0 0,1 0,-1 1,1-1,-1 3,1 4,-1 0,1 0,1 0,0 0,0 0,1 0,0-1,0 1,7 15,103 178,-61-115,373 526,-408-592,225 264,-233-277,-1 0,0 1,-1-1,0 1,-1 0,1 1,-2-1,5 12,-8-18,0-1,-1 1,1 0,0 0,-1 0,0 0,0 0,0-1,0 1,0 0,0 0,-1 0,1 0,-1 0,0-1,0 1,0 0,0 0,-1-1,1 1,-1-1,1 1,-1-1,0 0,0 0,0 0,0 0,0 0,-1 0,1 0,-1-1,1 1,-4 1,-15 5,0 0,0-1,-1-1,1-1,-1-1,0-1,-1-1,-37-1,20-1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50.1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0 472,'32'-29,"2"2,66-41,-22 15,66-36,-91 58,69-50,-106 67,0 0,-1 0,18-25,-23 27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52.7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 1840,'17'-38,"-2"-1,-1 0,9-49,-4 19,108-493,-111 450,-4-2,-5 0,-10-124,-1 181,-17-81,18 119,-2 0,-1 0,0 1,-1 0,-1 0,-1 1,0 0,-13-17,19 30,0 0,-1 0,1 0,-1 0,1 1,-1-1,-1 1,1 0,0 1,-1-1,1 1,-1-1,0 2,0-1,1 0,-1 1,-1 0,1 0,0 0,0 1,0 0,-7 0,7 1,-1 1,1-1,1 1,-1 0,0 0,0 0,1 1,-1 0,1 0,0 0,0 0,0 1,0 0,1-1,-1 1,1 1,0-1,0 0,1 1,-1-1,-3 10,3-4,-1-1,1 1,1-1,-1 1,2 0,-1 0,1 0,1 0,0 0,0 0,1 0,1 0,3 15,-1-10,2 0,0-1,0 0,2 0,0 0,0-1,20 24,3-4,2-1,1-2,1-1,1-2,41 24,123 65,22 14,-171-96,-2 1,55 52,-86-70,-2 1,0 0,-1 1,-1 1,-1 0,0 1,-2 0,-1 1,0 0,-1 1,9 42,-12-33,-1 0,-2 1,-1-1,-2 1,-1 0,-2-1,-1 1,-9 37,-1-14,-32 86,36-118,0-1,-2 0,0 0,-1-2,-2 1,-16 18,28-37,0-1,0 1,0-1,0 0,0 0,-1 0,1-1,-1 1,1-1,-1 0,1 0,-1 0,0 0,1-1,-1 1,0-1,0 0,1 0,-1-1,0 1,0-1,1 1,-1-1,1 0,-1-1,0 1,1-1,0 1,-1-1,1 0,0 0,0-1,0 1,0 0,-2-4,-8-10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53.3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1,'0'8,"4"7,2 5,7 4,3 1,1 1,7 9,-1 2,1-1,-1 2,0 2,1-1,-4-3,-6-3,-4-4,-5-2,-3-6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9:16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1 746,'361'-155,"-191"86,928-333,-722 299,-351 94,-7 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53.7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54.6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0 370,'369'398,"-361"-389,32 41,-37-47,-1 1,0-1,0 1,0 0,0 0,-1-1,0 1,0 0,0 0,0 0,0 0,0 6,-1-9,0 0,0 0,0 0,0 0,0 0,-1 0,1 0,0-1,0 1,0 0,-1 0,1 0,-1 0,1 0,-1-1,1 1,-1 0,1 0,-1-1,1 1,-1 0,0-1,1 1,-1-1,0 1,0-1,0 1,1-1,-1 1,-1-1,0 1,0-1,0-1,-1 1,1 0,0 0,0-1,0 1,0-1,0 0,0 1,0-1,-3-2,-49-37,27 13,1-1,2-1,0-2,2 0,2-1,1-2,1 1,2-2,1-1,2 1,2-2,1 0,2 0,1-1,2 0,0-61,5 88,1 0,0 0,1 1,1-1,-1 0,2 1,-1 0,1 0,1 0,0 0,0 0,1 1,0 0,1 1,11-14,-12 17,0 0,0 1,0-1,1 1,-1 1,1-1,0 1,0 0,0 0,1 1,-1 0,1 1,-1-1,1 1,-1 1,1-1,-1 1,1 1,0-1,-1 1,1 1,13 4,-3 0,0 1,0 2,-1-1,0 2,0 0,-1 1,-1 1,27 26,5 11,48 65,-72-85,6 11,-2 1,-1 0,-3 2,-1 1,-3 1,26 86,-37-108,0-4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55.3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1,'0'14,"2"-1,0 1,0 0,1-1,1 0,0 1,12 22,52 86,-37-72,181 281,-165-268,2-2,3-3,60 52,-90-89,10 7,65 46,-85-66,1-1,0-1,0 0,0 0,0-2,1 1,0-2,0 0,22 2,-26-5,35 3,52-3,-86 0,0-1,1-1,-1 0,0 0,0-1,0-1,0 1,-1-2,1 0,10-6,-19 9,0 0,0 0,0 0,0 0,0 0,0 0,0 0,-1-1,3-4,2-7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56.0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1 213,'2'-3,"1"-1,0 1,0-1,0 1,0 0,0 0,1 1,-1-1,1 1,0-1,0 1,5-1,-2-2,49-28,81-36,-2 10,-119 51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57.5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13,0 11,0 8,0 2,0 0,0 3,0 0,0-3,0-5,0-5,0-4,0-7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58.9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705 224,'10'-49,"-1"13,-9 35,2-11,-1 0,0 0,0 0,-2 0,-2-23,3 33,-1 0,0 0,1 0,-1-1,0 1,0 0,0 0,-1 0,1 0,0 1,-1-1,1 0,-1 1,0-1,1 0,-1 1,0 0,0-1,0 1,0 0,0 0,0 0,0 1,0-1,-1 0,1 1,0-1,0 1,-1 0,1 0,0 0,-1 0,1 0,0 0,0 1,-1-1,1 1,-3 0,-15 4,0 1,1 1,0 0,0 2,-29 17,-84 63,85-54,2 2,-70 74,94-87,1 0,1 1,1 1,1 1,1 1,-21 51,33-65,-1 0,2 0,0 0,0 0,1 0,1 1,1-1,0 0,0 1,2-1,5 26,-4-30,0 0,1 0,0-1,0 1,2-1,-1 0,1 0,0-1,0 0,1 0,1 0,-1-1,1 0,0 0,0-1,1 0,10 5,6 0,0 0,0-2,2 0,-1-2,1-1,0-1,0-1,44 0,20-5,110-15,-6-7,378-96,-546 111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8:59.7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1,'-9'2,"0"1,-1 0,2 1,-1 0,0 0,1 1,-1 0,2 0,-13 11,1-3,11-7,0-1,1 1,0 1,0-1,0 1,0 0,1 1,1 0,-1-1,1 2,0-1,1 1,0-1,1 1,-1 1,2-1,-1 0,1 1,1-1,-1 18,0-1,1 0,2 1,1-1,0-1,2 1,12 41,-11-53,0-1,1 0,0-1,1 1,0-1,1-1,1 1,-1-1,2-1,0 0,0 0,0-1,24 16,-10-12,0-1,1 0,0-2,1-1,0-1,0-1,1-1,0-2,41 2,29-3,125-13,-172 6,-12 2,-15 2,1-2,-1 0,1-1,-1-2,0 0,26-10,-47 14,0 0,1 0,-1 0,0-1,0 1,0-1,0 1,-1-1,1 1,0-1,-1 0,1 0,-1 0,0 0,1 0,-1 0,0 0,0 0,0-1,1-3,-2 2,0 0,0 0,0 0,0 0,-1 0,1 0,-1 0,0 0,0 0,0 0,-3-5,-6-9,0 1,-1 0,-26-31,30 39,-30-35,-3 1,-1 2,-2 2,-72-50,81 66,-1 1,0 2,-2 2,0 1,-1 1,-1 3,-49-11,-22 6,95 14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00.6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762 62,'-10'-1,"-1"0,0-1,1-1,-1 0,-14-6,-23-6,12 6,-1 2,1 2,-1 1,0 2,0 1,-62 8,89-6,-20 3,0 1,1 1,0 2,-31 13,52-18,0 1,0 0,1 0,0 1,0 0,0 0,1 1,-1 0,2 0,-1 0,0 1,1 0,0 0,1 0,0 1,0-1,0 1,1 0,-2 10,1-7,2 1,0-1,0 1,1-1,0 1,1 0,0-1,1 1,0 0,4 13,-3-18,1 0,-1 0,1 0,1 0,-1-1,1 1,0-1,1 0,-1 0,1 0,0-1,1 0,-1 0,1 0,0-1,13 8,28 10,1-3,1-1,73 15,-65-17,506 91,-513-99,-45-8,5 1,-1 1,1 0,-1 0,0 1,18 7,-26-9,1 0,0 0,0 0,-1 1,1-1,-1 1,1-1,-1 1,1-1,-1 1,0 0,0-1,0 1,0 0,0 0,0 0,-1 0,1 0,0 0,-1 0,0 0,1 0,-1 0,0 1,0-1,0 0,-1 0,1 0,0 0,-1 0,1 0,-1 0,-1 2,-1 5,-1 0,-1 0,1 0,-2-1,1 0,-1 0,0 0,-14 13,-68 53,57-50,-14 13,5-1,-2-3,-1-1,-1-3,-92 46,121-69,0-2,0 0,0 0,0-1,0-1,-1-1,1 0,-1-1,1 0,-1-1,1-1,0-1,-1 0,1-1,1 0,-1-2,1 1,-1-2,-24-15,16 5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01.4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1,'4'1,"-1"1,0 0,0 0,0 0,0 0,0 0,0 1,0-1,-1 1,1 0,-1 0,0 0,4 6,4 5,149 174,-6-3,222 206,-373-389,167 139,-148-126,1-1,1-1,-1-1,2-1,0-1,38 10,227 40,-252-62,-22-2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02.2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0 237,'32'-16,"-13"8,97-44,3 5,188-49,-258 79,-45 16,-4 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5:41.3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2847,'1'-11,"0"0,1 0,0 0,0 0,2 0,-1 0,1 1,1 0,10-19,9-9,36-42,-11 15,331-519,-58-38,-282 526,-4-2,45-201,-69 233,-3-1,-2 0,-4 0,-3-1,-13-109,11 155,-2 1,-1-1,-1 1,-1 0,0 0,-2 1,0 0,-12-19,15 30,-1 0,1 1,-1 0,0 1,-1-1,0 1,0 1,-1-1,0 2,0-1,0 1,0 0,-1 1,0 0,0 1,0 0,0 0,-17-1,-80-5,98 9,0 0,-1 0,1 1,0 1,0-1,0 1,0 1,0-1,-12 7,17-7,1 1,-1 0,1 0,-1 0,1 1,0-1,1 1,-1 0,0-1,1 1,0 0,0 1,0-1,1 0,-1 0,-1 9,0 6,0 0,1 33,1-34,2 37,2-1,2 1,3 0,2-1,2-1,37 99,-13-64,3-2,5-2,64 95,-34-75,5-3,170 169,218 144,-272-248,-33-17,256 304,84 216,-468-622,-6-10,-2 1,-1 1,-3 1,22 52,-36-66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9:32.7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17,'0'0,"-1"-1,1 0,0 1,0-1,0 0,0 0,0 1,0-1,0 0,1 1,-1-1,0 0,0 1,0-1,1 0,-1 1,0-1,1 0,-1 1,1-1,-1 1,0-1,1 1,0-2,13 9,16 31,-27-33,51 75,67 136,23 99,-133-288,48 113,-6 3,-7 2,-6 2,30 217,-65-337,-2 0,-1 1,-1-1,-1 0,-2 1,0-1,-2 0,-1 0,-12 35,4-25,4-12,0-1,-16 29,20-45,0 0,-1 0,0 0,-1 0,1-1,-1 0,-1-1,1 0,-13 8,7-7,1 0,-2-2,1 1,0-2,-1 1,0-2,0 0,0-1,-1 0,1-1,0-1,0 0,-1-1,-25-5,16 1,0-1,0-1,0-1,1-1,1-1,0-1,-37-24,33 16,0-1,1-1,1-2,1 0,2-1,0-1,1-2,2 1,0-2,2-1,-20-49,28 57,1 0,1 0,1-1,1 0,1 1,1-1,0-1,2 1,1 0,1 0,0 0,2 0,0 1,2-1,0 1,1 0,2 1,11-22,-1 8,2 0,2 1,1 2,1 0,2 2,36-32,-56 56,-1 1,1-1,0 1,0 1,1 0,-1 0,1 0,-1 1,1 0,0 0,0 1,11 0,13-1,57 7,-54-3,22 4,0 2,-1 3,78 25,160 70,-259-92,64 32,-74-32,0-2,0-1,1-1,34 9,-41-16,-1-1,1 0,34-3,-43 1,1-1,-1-1,0 0,-1 0,1-1,0 0,-1 0,16-9,-22 10,0-1,-1 1,1-1,-1 0,1 0,-1 0,0 0,0 0,0-1,0 1,-1 0,1-1,-1 0,0 1,0-1,0 0,-1 1,1-1,-1-4,1-13,-1 0,-3-28,0 13,3 15,-1 1,-1-1,-1 1,-1 0,-1 0,0 0,-2 0,0 1,-1 0,-1 1,-11-19,-47-63,59 84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04.4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198 779,'11'-2,"-1"0,0-1,1 0,-1-1,-1 0,1-1,-1 1,1-2,-1 0,13-11,6-2,100-58,-51 32,-2-3,99-82,-166 123,1-1,-1 0,-1-1,0 1,0-1,-1-1,0 1,0-1,7-20,-11 25,-1 0,0 0,0 0,0 0,-1 0,0 0,0-1,0 1,0 0,-1 0,0 0,0 0,0 0,-1 0,0 0,0 0,0 1,0-1,-1 1,0-1,0 1,0 0,-5-6,-5-2,-1 0,0 0,-1 2,0 0,0 0,-1 2,0 0,-27-10,-142-36,180 53,-17-4,0 0,0 2,0 0,-36 1,49 2,-1 1,1 0,0 1,-1 0,1 0,0 1,0 0,1 1,-1 0,1 0,0 1,0 0,-12 10,0 4,1 1,1 0,1 1,1 1,1 1,1 0,1 1,1 1,1 0,-10 34,10-22,2 0,1 0,2 1,1 0,2 1,4 65,-1-96,1 0,-1 0,2 0,-1 0,1 0,0 0,0 0,1-1,0 1,1-1,-1 0,2 0,-1 0,1-1,-1 1,2-1,-1 0,1-1,0 1,0-1,0 0,1-1,0 1,0-1,0-1,0 1,1-1,-1 0,1-1,0 0,0 0,10 0,66 11,1-4,136-2,168-41,-298 20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05.0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0,'1'18,"0"-1,2 1,0-1,1 0,1 0,0 0,1-1,1 1,10 15,12 19,49 62,-66-96,55 69,3-4,4-3,3-4,144 110,-208-175,39 30,2-2,73 39,-119-73,1 0,-1-1,1 0,0 0,0 0,0-2,11 2,-10-4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05.4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1 311,'0'-2,"1"1,-1-1,1 0,-1 0,1 0,0 1,0-1,0 0,0 1,0-1,0 1,0-1,1 1,-1-1,0 1,1 0,-1 0,1 0,0 0,1-1,41-20,-32 17,42-17,65-18,23-8,234-82,-335 119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06.0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370 0,'-15'1,"0"1,0 0,0 1,0 1,1 0,-1 1,1 1,0 0,1 1,-1 0,1 1,1 1,-1 0,-19 19,17-14,1 0,1 1,1 1,0 0,1 0,0 1,2 0,0 1,0 0,-10 37,17-48,1 0,-1 0,1 0,1 0,-1 0,1 0,1 1,-1-1,1 0,0 0,1 0,0 0,0-1,0 1,1 0,0-1,0 1,0-1,1 0,6 7,-4-6,1-1,0 0,0 0,0 0,1-1,0 0,0-1,1 0,-1 0,1 0,0-1,0-1,0 1,18 1,61 2,0-3,103-10,-182 7,18-2,-1-1,29-7,-47 8,0 0,0-1,0 1,0-2,0 1,-1-1,1 0,-1 0,0-1,9-8,-5-1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07.0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0,'4'0,"2"4,3 6,1 5,2 0,0 6,1 4,-1 1,-2 0,-4 1,-6-5,-4-2,-1 0,-3-4,-5 0,-5 2,-3 1,2-2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08.0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 67,'0'-4,"-5"-6,0-4,4-1,6 2,7 4,5 7,9 4,3 6,6 6,4 13,5 10,-2 3,1 7,-3-1,0 2,-7-9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08.4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09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0 546,'4'-3,"0"0,1 1,-1-1,0 1,1 0,-1 0,1 1,-1-1,1 1,0 0,0 0,-1 1,1-1,0 1,9 1,4 0,0 1,32 8,-16 0,-1 2,0 1,-1 2,0 1,45 31,136 115,-180-135,-1 1,-1 1,43 54,-67-70,-12-11,-15-18,-4-18,1-1,3 0,0-2,-14-41,13 32,2 0,3-2,1 0,2-1,2 0,3 0,-4-82,12 120,0 0,1 0,0 0,0 0,1 1,1-1,0 1,0-1,1 1,0 0,1 0,0 1,1-1,0 1,0 1,1-1,0 1,0 0,1 0,0 1,1 0,-1 1,1 0,1 0,-1 1,1 0,19-7,-2 2,0 2,1 1,0 1,0 2,43-3,145 10,-199-1,1 0,-1 1,1 1,-1 1,0 0,0 1,-1 1,0 0,0 2,-1 0,0 0,25 22,-15-9,-2 1,-1 0,-1 2,-1 1,-1 1,17 32,-3-3,57 71,-77-110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09.7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6,'0'-4,"5"2,4 7,6 10,9 7,3 16,15 18,17 21,6 13,8 4,10 7,-2-5,-3-3,-5-13,-11-11,-17-18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10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0,'3'1,"0"-1,0 1,-1 0,1 0,0 0,0 0,-1 0,1 0,-1 1,1-1,-1 1,1 0,-1 0,0 0,0 0,0 0,3 5,34 52,-22-29,301 523,-31-46,-266-474,-15-21,1 0,1-1,-1 0,2-1,18 19,-26-28,-1 0,1 0,0 0,0-1,0 1,0 0,0-1,0 1,0-1,0 1,0-1,0 0,0 1,0-1,0 0,0 0,0 1,0-1,0 0,1 0,-1 0,0-1,0 1,0 0,0 0,0 0,0-1,0 1,0-1,0 1,0-1,0 1,0-1,0 0,0 1,0-1,0 0,-1 0,1 1,0-1,-1 0,1 0,0 0,-1 0,1 0,-1 0,1 0,-1-2,4-5,-2 0,1-1,-1 1,0-1,0-9,6-234,-10 192,2 1,3 0,3 0,16-77,-20 128,1 0,-1 0,1 0,1 0,-1 1,1-1,1 1,-1 0,1 0,0 0,1 1,0 0,10-9,-9 10,1 1,0 0,0 0,0 1,0 0,0 0,1 1,-1 0,1 0,0 1,-1 0,18 1,-1 2,0 0,-1 2,1 0,-1 2,39 14,117 58,-128-53,-22-12,213 110,-215-107,0 2,-2 1,0 1,-2 1,0 2,26 31,-34-33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9:34.8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366 250,'0'-15,"0"0,-1 1,-1-1,-1 0,0 0,0 1,-2-1,0 1,-8-17,9 25,1 0,-1 0,0 1,-1-1,1 1,-1 0,0 0,0 1,-1-1,0 1,1 0,-1 1,0-1,-1 1,1 0,-1 1,1 0,-1 0,0 0,0 1,-13-2,13 3,0 0,1 0,-1 0,0 1,1-1,-1 2,1-1,-1 1,1 0,0 0,-1 1,1 0,0 0,1 0,-1 1,0 0,1 0,-7 6,5-1,0-1,1 1,0 0,0 0,0 0,1 1,1 0,0 0,0 0,-3 19,4-14,1 0,0 0,1 0,1 0,0 0,1 0,1 0,0 0,1-1,1 1,0-1,1 1,1-1,8 16,12 16,3-1,59 72,18 28,-88-111,-1 1,-2 0,-1 1,-2 0,-1 1,-3 1,0-1,-3 1,-1 1,-2-1,-4 62,-3-37,-2-1,-3-1,-3 0,-3-1,-2 0,-36 80,51-135,0 2,0 0,0-1,0 0,-1 0,-6 8,9-13,0 0,1-1,-1 1,0 0,0-1,0 1,1-1,-1 1,0-1,0 1,0-1,0 0,0 1,0-1,0 0,0 0,0 0,0 1,0-1,0 0,0-1,0 1,0 0,0 0,0 0,0-1,0 1,0 0,0-1,0 1,0-1,1 1,-1-1,0 1,0-1,0 0,1 1,-1-1,0 0,1 1,-1-1,0 0,1 0,-1 0,0-2,-15-18,-36-50,48 66,1-1,0 1,0-1,1 0,-1 0,1 0,1 0,-1 0,1-1,-1-10,3 14,-1 1,0 0,1 0,0-1,-1 1,1 0,0 0,0 0,0 0,0 0,1 0,-1 0,0 1,1-1,-1 0,1 1,0-1,-1 1,1-1,0 1,0 0,0 0,0 0,0 0,0 0,0 0,1 1,-1-1,0 1,0-1,1 1,1 0,3-1,0 1,0-1,0 1,0 1,0 0,0 0,0 0,-1 0,12 5,-3 2,-1 1,0 0,-1 0,0 2,0 0,-1 0,0 1,-1 0,-1 1,0 0,-1 1,15 28,-8-10,-1 1,-2 1,-1 0,14 68,-14-12,-5 0,-4 0,-10 105,5-141,-5 29,-23 108,23-148,5-37,0 1,1 0,0-1,1 1,-1 0,1 0,1-1,-1 1,1 0,0-1,1 1,-1 0,1-1,1 0,-1 1,1-1,0 0,1 0,-1-1,1 1,0-1,1 0,-1 0,1 0,0 0,0-1,0 0,1 0,0 0,11 5,-10-5,1 0,-1-1,1 0,0 0,0-1,0 0,0 0,12 0,-1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11.0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589 0,'-4'4,"-6"6,-5 5,-4 4,-7 3,-8 2,-2 6,-7-3,-9 6,0 2,-3 0,3-3,6-7,-1-2,8-3,5-3,10-6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12.6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1 860,'5'-2,"1"0,-1 0,0 0,0-1,0 0,0 0,0 0,0 0,-1-1,0 0,1 0,5-8,7-4,85-70,130-122,-208 182,-1 0,-1-2,-1 0,-2-2,-1 0,25-57,-38 75,0 0,-1-1,-1 1,0-1,-1 0,1-15,-3 25,0-1,0 1,0-1,0 1,-1-1,0 1,0-1,0 1,0-1,0 1,0 0,-1-1,0 1,1 0,-1 0,-1 0,1 0,0 1,-1-1,1 1,-1-1,0 1,0 0,1 0,-2 0,-4-2,-2-1,0 2,0-1,0 1,0 1,-1 0,1 0,-1 1,1 1,-1-1,0 2,1-1,-18 5,14-2,0 1,1 1,-1 1,1 0,0 0,1 1,-1 1,-15 12,5 1,0 1,1 0,2 2,0 0,1 1,2 1,-26 50,30-48,1 0,1 1,1 0,2 1,1 0,1 0,2 0,-1 58,5-82,0-1,1 1,0-1,0 1,0-1,1 0,-1 0,1 1,1-1,-1 0,1-1,-1 1,2 0,-1-1,8 8,-5-6,1 0,0-1,1 0,-1 0,1-1,0 0,0 0,1-1,8 3,16 2,1-2,0-1,69 1,-98-6,112-1,-1-4,183-33,221-77,-507 112,113-33,-114 31,0 0,-1 0,0-1,0 0,0-1,-1 0,0-1,9-9,-17 15,1-1,-1 0,-1 0,1 0,0 0,-1 0,1 0,-1-1,0 1,0 0,0-1,-1 1,1-1,-1 1,1 0,-1-1,-1 1,1-1,0 1,-1-1,0 1,1-1,-1 1,-1 0,1-1,-3-4,-4-8,-1 0,-1 1,-21-27,23 32,-24-31,-1 2,-2 1,-1 2,-2 2,-2 1,-1 2,-1 2,-1 2,-2 1,-48-19,160 64,41 25,-3 5,-2 4,166 116,-244-152,-1 2,-1 1,-1 0,-1 2,-1 0,0 2,29 46,-41-56,-1 0,0 0,-1 0,-1 1,0 0,-1 0,0 0,-2 1,1-1,-2 1,0-1,-1 1,-1 0,0-1,-1 1,-7 27,8-39,0 1,0-1,-1 0,0 0,0 0,0 0,0 0,0 0,-1-1,1 1,-1-1,0 1,0-1,-1 0,1 0,-1 0,1-1,-1 1,0-1,0 0,0 0,0-1,0 1,0-1,-1 1,1-1,0-1,-1 1,1-1,-5 1,-11-1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13.4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375 594,'0'-1,"1"-1,-1 1,1 0,-1-1,1 1,0 0,0 0,0 0,0-1,0 1,0 0,0 0,0 0,0 1,0-1,0 0,1 0,1 0,32-17,-20 10,263-173,-262 169,0 0,-2-1,0-1,0 0,-1-1,-1-1,-1 0,10-17,-17 26,-1 0,0 1,0-1,-1-1,0 1,0 0,-1 0,0-1,0 1,-1-13,0 15,-1-1,0 1,0 0,-1 0,1 0,-1 0,0 0,-1 1,1-1,-1 1,0-1,0 1,-1 0,1 0,-1 0,-6-5,1 3,1 0,-1 1,0 1,0-1,0 2,-1-1,0 1,1 0,-1 1,0 1,0-1,0 1,0 1,-12 0,-3 2,-1 0,0 1,1 2,-34 10,30-4,0 1,0 1,1 1,0 2,2 1,-33 26,16-8,3 2,-64 75,91-97,1 2,0 0,1 0,1 1,1 0,-14 38,21-50,0 0,0 0,1 1,0-1,0 0,1 1,-1-1,1 0,0 1,1-1,0 1,0-1,0 0,1 0,0 0,0 0,0 0,1 0,0 0,0-1,1 1,-1-1,1 0,0 0,1 0,4 4,4 0,0 0,0-1,1-1,0 0,0-1,1 0,-1-1,1-1,17 3,147 16,-149-21,246 13,299-21,-506 1,132-25,-161 20,0-1,-1-2,0-2,55-30,-79 37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14.7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349 21,'-3'-2,"1"-1,-1 1,0 1,1-1,-1 0,0 1,0 0,0-1,0 1,-1 0,1 1,0-1,0 0,-1 1,1 0,0 0,-1 0,1 0,0 0,0 1,-1 0,1-1,0 1,0 0,0 1,0-1,0 0,0 1,0 0,0-1,1 1,-5 5,-5 2,0 2,1-1,0 2,1-1,-14 22,3 2,1 0,2 0,2 2,1 0,2 1,-10 48,9-21,4 0,3 0,0 68,7-118,0 0,1-1,1 1,0 0,1-1,9 27,-9-33,1 0,0-1,0 1,1-1,0 0,0 0,1-1,-1 0,1 0,1 0,-1-1,1 0,10 6,7 2,-1-2,2-1,0 0,0-2,1-1,-1-1,1-2,33 3,-2-4,0-2,101-13,-103 4,0-2,-1-3,0-2,-1-2,-1-2,65-35,-82 35,-1-2,0-1,-2-2,0-1,-2-1,-1-2,-1 0,-1-2,34-51,-52 68,-1 0,-1-1,0 0,-1-1,0 1,-1-1,-1 0,0-1,-1 1,1-20,-4 25,0 0,0 0,-1 0,-1 0,0 0,0 0,-1 1,0-1,-1 1,0 0,0-1,-1 2,0-1,0 1,-1-1,-13-12,-33-28,49 47,0-1,0 1,0 0,0 0,0 0,-1 0,1 1,-1-1,1 1,-1 0,0 0,1 0,-1 0,0 1,0 0,-4 0,8 0,-1 0,0 0,1 0,-1 0,1 0,-1 1,1-1,-1 0,0 1,1-1,-1 0,1 1,-1-1,1 0,0 1,-1-1,1 1,-1-1,1 1,0-1,-1 1,1-1,0 1,0 0,-1-1,1 1,0-1,0 1,0 0,0-1,0 2,6 24,23 22,-8-21,2 0,1-2,1 0,35 26,119 77,-173-124,68 44,2-2,2-4,2-4,1-3,152 44,-192-67,-30-8,0 0,0-1,0 0,0-1,1 0,0-1,-1 0,14-1,-24 0,0-1,0 1,0 0,1 0,-1-1,0 1,0-1,0 1,0-1,0 1,0-1,0 0,0 1,0-1,0 0,0 0,0 0,-1 0,1 0,0 0,-1 0,1 0,0 0,-1 0,1 0,-1 0,0 0,1 0,-1-1,0 1,0 0,0 0,0 0,0-1,0 1,0 0,0 0,-1-3,0-2,-1 0,1-1,-2 1,1 0,-6-11,-10-12,-1 1,-1 0,-1 2,-47-46,-111-81,125 111,-1 3,-2 2,-107-51,131 74,-1 1,0 1,-1 2,0 1,0 2,-1 1,0 2,-64 1,98 4,1-2,0 1,0 0,0 0,0 0,0 1,-1-1,1 0,0 0,0 0,0 1,0-1,0 1,0-1,0 1,0-1,0 1,0 0,-1 0,0 6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15.7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1 366,'23'1,"-1"1,1 1,0 1,-1 1,0 1,0 0,-1 2,0 1,34 19,-4 3,-1 3,65 57,-85-65,-1 2,-1 1,41 54,-58-67,0 0,-1 1,-1 0,0 0,-2 1,0 0,-1 1,0-1,4 32,-10-47,0-1,1 1,-1-1,0 1,0-1,-1 0,1 1,0-1,-1 1,0-1,1 0,-1 1,0-1,-2 2,3-3,-1 0,0 0,1 0,-1 0,0-1,0 1,0 0,0-1,0 1,0-1,0 1,0-1,0 1,0-1,0 0,0 0,0 1,0-1,0 0,0 0,0 0,-2 0,0-1,-1 0,1 0,-1 0,1 0,-1-1,1 1,0-1,0 0,0 0,0 0,0 0,0-1,0 1,1-1,-1 0,1 1,-3-5,-9-17,1 0,1-1,1 0,1-1,1 0,1 0,-6-47,3-11,-1-101,11 148,2 1,1-1,2 1,16-67,-17 90,0 1,1 0,1 0,0 0,1 0,0 1,1 0,0 0,1 1,0 0,0 0,1 1,0 0,1 1,0 0,0 0,17-8,-22 13,1 0,0 1,0 0,0 1,0 0,1-1,-1 2,0-1,0 1,1 0,-1 0,0 1,1 0,-1 0,0 0,0 1,0 0,0 0,0 0,-1 1,7 3,9 8,-1 0,0 1,-1 1,17 19,-18-18,134 123,13 11,182 216,-329-345,-1 1,29 49,-35-47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17.2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301 1604,'-8'1,"0"0,0 1,1 0,-1 0,1 1,-1 0,1 0,0 1,0-1,0 2,1-1,0 1,-1 0,2 0,-1 1,0-1,1 1,0 1,-6 9,0 0,1 1,0 0,2 1,0 0,0 0,-8 35,13-38,0 0,1 0,0 1,1-1,1 1,0-1,1 1,4 16,-3-23,1 0,0 0,1 0,0 0,0-1,0 0,1 1,1-2,-1 1,1-1,1 0,-1 0,1-1,10 8,4 1,1-1,0-1,1-1,0-1,0-1,1-1,43 9,-48-13,0-2,-1 0,1-1,0-1,0-1,1-1,-1 0,-1-2,1 0,36-11,-50 12,1 0,-1-1,0 0,0 0,0 0,-1 0,1-1,-1 0,0 0,0 0,0-1,0 1,-1-1,0 0,0 0,0 0,-1 0,1-1,-1 1,0 0,-1-1,0 0,1 1,-2-1,1 0,-1 0,0 0,-1-10,-2-12,-1 0,-1 0,-1 0,-15-40,-17-35,-4 2,-88-154,-147-169,262 402,-61-77,69 90,-1 1,0 0,0 0,-1 1,0 0,-1 1,1 0,-13-6,22 12,-1 0,1-1,-1 1,1 0,-1 0,1-1,-1 1,1 0,-1 0,1 0,-1 0,0-1,1 1,-1 0,1 0,-1 0,0 0,1 0,-1 1,1-1,-1 0,1 0,-1 0,1 0,-1 1,0-1,0 1,4 13,19 21,68 61,139 118,-217-203,139 113,5-5,322 182,-454-287,11 6,0-1,2-2,54 18,-89-34,1 0,0 0,-1-1,1 1,-1-1,1 1,0-1,-1 0,1 0,0 0,-1 0,1 0,0-1,-1 1,1-1,-1 0,1 0,-1 0,5-2,-6 1,1 0,-1 0,0 1,0-1,0 0,0 0,-1 0,1 0,0-1,-1 1,1 0,-1 0,0 0,0 0,0 0,0-1,0 1,0 0,-1 0,1 0,-1 0,1 0,-1-1,-1-1,-97-252,54 149,24 56,-39-71,163 175,32 14,4-7,237 70,-370-129,2 2,0-1,1 0,-1-1,1 0,12 0,-20-1,1 0,-1 0,1 0,-1-1,1 1,-1-1,1 1,-1-1,1 1,-1-1,1 0,-1 0,0 0,1 0,-1 0,0 0,0 0,0 0,0 0,0 0,0-1,0 1,0 0,0-1,-1 1,1-1,-1 1,1-1,-1 1,1-1,-1 1,0-1,0 1,1-1,-2-2,0-15,-1 0,0 1,-2-1,0 1,-1 0,-1 0,-11-22,5 9,-47-121,-7 3,-7 2,-6 4,-6 4,-168-211,133 215,100 114,-2 1,0 1,-47-30,68 47,0 1,-1 0,0 0,1 0,-1 1,1-1,-1 0,0 0,0 1,1-1,-1 1,0 0,0 0,0-1,1 1,-1 0,0 0,-3 1,4 0,1-1,-1 1,0 0,1-1,-1 1,0 0,1 0,-1-1,1 1,0 0,-1 0,1 0,0 0,-1 0,1-1,0 1,0 0,0 0,0 0,-1 0,2 0,-1 0,0 0,0 0,0 1,2 7,0 1,0-1,1 0,1 1,6 13,16 23,2 0,62 76,83 72,76 54,-208-212,1-2,2-3,1-1,73 36,-100-58,0 0,1-1,0-2,0 1,1-2,-1-1,39 2,-52-6,0-1,0 0,0 0,-1 0,1 0,-1-1,1 0,-1 0,0-1,7-5,-7 5,13-9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17.9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0 308,'9'-4,"10"-5,11-6,8-9,11 1,9-5,3-2,-1 1,-2 0,-2 2,-3 4,-2 3,-10 1,-7 3,-10 4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18.7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19.6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38,'0'-5,"0"-4,5-2,4 2,2 6,3 4,3 1,2 1,3-1,2 4,0 1,1 8,0 4,0 1,0-1,-4-2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19.9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47,'0'-4,"0"-6,4 0,6 0,5 3,0 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9:35.9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601 104,'-13'-9,"0"0,-1 1,1 0,-2 1,1 1,-1 0,-18-4,4 0,7 3,-1 1,0 0,-1 2,1 1,-1 0,1 2,-1 1,0 1,1 1,-1 1,-41 10,60-11,-1 0,1 1,-1-1,1 1,0 0,0 1,0-1,0 1,1 0,-1 0,1 1,0-1,1 1,-5 6,3-2,1-1,0 1,0 1,1-1,0 0,1 1,0-1,-1 11,2 9,0 1,2-1,2 0,10 54,5-15,4-1,2-1,34 67,-1-2,-13-19,30 124,-56-165,-4 1,-3 0,1 75,-10-100,2 22,-4 1,-11 102,8-161,0-1,0 1,-1-1,-1 0,0 0,0-1,-1 0,0 0,0 0,-1 0,0-1,-1 0,-9 8,-2 0,-1-1,0-1,-1-1,-39 19,48-26,-1-1,1-1,-18 4,25-7,1 0,-1-1,1 1,-1-1,1 0,-1 0,1 0,0-1,-1 1,1-1,-1 0,1-1,-6-2,-6-7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21.1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373 496,'-13'22,"-1"0,-21 26,-6 10,-118 210,137-225,2 1,3 0,1 2,-15 72,29-112,1 0,0 0,1 1,-1-1,1 1,0-1,1 0,-1 1,1-1,1 0,-1 1,4 7,-3-10,0-1,1 1,-1-1,1 0,0 0,0 0,0-1,0 1,0-1,1 1,-1-1,1 0,0 0,-1-1,1 1,0-1,0 0,0 0,0 0,7 0,39 5,0-2,0-2,75-7,149-30,-240 30,9-1,-1-2,42-13,-74 18,0-1,0 0,0 0,-1 0,0-1,0-1,0 0,0 0,-1-1,0 1,-1-2,0 1,12-17,-16 19,0 1,-1-1,0-1,0 1,0 0,-1 0,0-1,0 1,0-1,-1 1,0 0,0-1,0 1,0-1,-1 1,0-1,0 1,-1-1,1 1,-1 0,0 0,-1 0,1 0,-5-6,-7-9,-1-1,-1 2,0 0,-21-17,10 9,-16-16,5 5,-38-49,66 75,2 0,0 0,0-1,1 0,1 0,0-1,0 0,-6-29,12 40,-1 1,1-1,0 1,-1-1,1 0,0 1,1-1,-1 1,0-1,1 0,-1 1,1-1,0 1,0-1,0 1,0 0,0-1,1 1,-1 0,1 0,2-3,-1 2,1 1,-1-1,1 1,-1 0,1 1,0-1,-1 0,1 1,0 0,0 0,0 0,7 0,6 0,0 1,0 1,0 0,0 2,32 8,-5 2,-1 3,-1 2,74 42,105 89,-194-130,-1 2,-1 1,-1 1,-1 0,-1 2,23 33,-28-22,-16-35,-1 0,1 0,-1 0,0 0,1 1,-1-1,0 0,0 0,0 0,0 1,0-1,0 0,0 0,0 0,0 1,-1-1,1 0,0 0,-1 0,1 0,-1 0,1 1,-1-1,0 0,1 0,-1 0,0-1,-1 3,1-3,0 0,0 0,0 0,0 0,-1 0,1 0,0 0,0 0,0 0,0-1,0 1,0 0,0-1,0 1,1-1,-1 1,0-1,0 0,0 1,0-1,1 0,-1 1,0-1,0 0,1 0,-1 0,0-1,-20-27,20 27,-10-18,0 0,2-1,0-1,1 0,2 0,0 0,-4-30,-8-166,17 196,-2-31,-2-34,4 0,11-111,-9 190,0 0,1 0,0 0,0 0,1 0,0 1,0-1,1 1,0-1,0 1,11-12,-12 16,0 0,1 0,-1 0,1 1,0 0,0-1,0 2,0-1,0 0,0 1,1 0,-1 0,0 0,1 0,-1 1,1 0,-1-1,1 2,-1-1,0 0,1 1,-1 0,6 2,12 3,0 2,0 1,-1 0,0 1,-1 2,23 15,112 95,-45-32,-29-36,-57-40,-1 1,0 2,-1 0,-1 1,36 40,-36-24,-13-17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22.4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362 271,'0'-2,"0"0,0-1,1 1,-1 0,-1 0,1 0,0-1,0 1,-1 0,1 0,-1 0,0 0,0 0,0 0,0 0,0 0,0 0,0 0,-1 1,1-1,0 0,-4-1,2 2,0 0,0 0,0 1,-1-1,1 1,0 0,0 0,-1 0,1 0,0 1,0 0,-1-1,1 1,-5 2,-2 0,-4 1,0 0,1 1,0 0,-18 10,29-14,0 0,0 0,1 0,-1 0,0 0,1 0,-1 1,1-1,-1 1,1-1,0 1,0-1,-1 1,1 0,0 0,0-1,1 1,-1 0,0 0,1 0,-1 0,1 0,-1 0,1 0,0 0,0 0,0 0,0 0,0 0,1 0,-1 0,0 0,1 0,0 0,-1 0,1 0,0-1,0 1,2 3,-2-3,0-1,0 0,-1 1,1-1,0 0,0 0,1 1,-1-1,0 0,0 0,0 0,1 0,-1 0,1-1,-1 1,0 0,1-1,1 1,-2-1,0 0,0 0,0 0,0 0,0 0,0-1,0 1,0 0,0-1,0 1,0-1,-1 1,1-1,0 1,0-1,0 0,-1 1,1-1,0 0,-1 0,2-1,1-3,-1 0,1-1,-1 1,0-1,0 1,0-1,-1 0,1-9,0-2,-2 0,0-1,-1 1,0 0,-1-1,-9-30,9 40,-1 0,0 0,0 0,-1 0,0 1,0 0,-1-1,0 2,0-1,-1 0,0 1,0 0,0 0,-1 1,0 0,-7-5,10 9,1-1,0 1,-1 0,0 0,1 0,-1 0,0 0,1 1,-1 0,0-1,1 1,-1 1,0-1,0 1,1-1,-1 1,0 0,1 0,-1 1,1-1,0 1,-1 0,1-1,0 1,0 1,0-1,0 0,0 1,1 0,-1-1,1 1,0 0,-4 6,4-5,-1 0,1 0,0 0,0 0,0 0,1 1,-1-1,1 1,0-1,0 1,1-1,-1 1,1-1,0 1,0 0,1-1,0 1,-1-1,1 1,1-1,-1 1,1-1,-1 0,1 0,1 1,-1-1,5 6,9 4,0-1,1-1,1 0,-1-1,2-1,0-1,24 9,-11-4,228 93,75 35,-324-136,1 0,-1 0,-1 1,1 0,-1 1,0 0,9 11,-16-16,0 1,-1-1,1 1,-1 0,0 0,0 0,-1 0,1 1,-1-1,0 0,0 1,0-1,0 1,-1-1,0 0,0 1,0-1,-1 1,1-1,-1 1,0-1,0 0,-3 7,-2 3,0 0,-2 0,1-1,-2 1,0-2,-18 21,-73 65,71-71,9-10,-2 0,0-2,-34 18,36-22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23.1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455 0,'-4'2,"-1"1,1 0,-1 0,1 0,0 0,0 0,0 1,0 0,1 0,-5 5,6-6,-35 46,2 2,3 1,1 2,-25 63,0-3,-93 167,141-267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24.5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0 713,'17'32,"2"-1,1-1,46 54,86 68,-112-117,0-1,3-2,1-2,1-2,1-2,1-2,1-3,59 19,-99-37,0-1,0 1,0-2,0 1,0-1,15 0,-22-2,1 1,0 0,0-1,0 1,-1-1,1 0,0 1,-1-1,1 0,-1 0,1 0,-1 0,1-1,-1 1,0 0,1 0,-1-1,0 1,0-1,0 1,0-1,0 1,0-1,-1 0,1 0,0 1,-1-1,0 0,1 0,-1 0,0 1,0-1,0 0,0-3,-2-31,-1 1,-1-1,-2 1,-2 1,-23-65,-8-39,38 136,1 1,-1-1,1 1,0-1,-1 0,1 0,0 1,0-1,0 0,0 1,0-1,1 0,-1 1,0-1,1 0,0 1,-1-1,1 0,0 1,-1-1,1 1,0 0,0-1,0 1,1 0,-1-1,0 1,0 0,1 0,-1 0,0 0,1 0,-1 0,1 1,0-1,-1 0,1 1,-1-1,1 1,0 0,-1-1,1 1,0 0,0 0,2 0,10 1,1-1,-1 2,1 0,19 6,-24-6,213 60,306 127,-254-84,-274-105,9 4,0 0,0-2,0 1,12 1,-21-4,0 0,0 0,0 0,0 0,0 0,-1 0,1 0,0 0,0 0,0 0,0-1,0 1,-1 0,1-1,0 1,0-1,-1 1,1 0,0-1,0 0,-1 1,1-1,-1 1,2-2,-2 1,0-1,0 0,1 1,-1-1,0 0,0 1,-1-1,1 1,0-1,-1 0,1 1,0-1,-1 1,0-1,1 1,-1-1,0 1,-1-3,-37-60,-2 2,-56-65,29 40,-448-677,496 731,6 13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25.3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317 638,'-2'-1,"0"1,0 0,1-1,-1 1,0-1,0 0,1 1,-1-1,1 0,-1 0,1 0,-1 0,1 0,-1 0,1-1,0 1,0 0,0-1,0 1,0-1,0 1,0-1,0 1,0-1,1 0,-1 1,1-1,-1 0,1 0,0 1,0-1,-1 0,1 0,1-3,-2-9,2 0,0 0,3-17,-4 26,22-120,-10 64,-2 0,-3 0,-1-70,-6 127,0 1,0-1,-1 0,1 1,-1-1,0 1,0-1,0 1,0-1,-1 1,1 0,-1 0,0 0,0-1,0 2,0-1,0 0,-5-4,5 6,-1 0,1 0,0 0,0 1,-1-1,1 1,-1-1,1 1,0 0,-1 0,1 0,-1 0,1 0,0 0,-1 1,1-1,0 1,-1 0,1-1,0 1,-1 0,1 1,0-1,0 0,0 0,0 1,0 0,-1 1,-9 7,1 1,0 1,1-1,0 2,1-1,0 1,1 1,-12 28,-40 124,49-133,4-9,-41 139,41-136,2 1,1 0,-1 54,6-76,-1-1,1 0,0 0,0 0,0 0,1 0,0 0,0 0,0 0,1 0,-1-1,1 0,0 1,0-1,1 0,-1 0,1-1,0 1,0-1,0 0,1 0,-1 0,1 0,-1-1,1 0,8 3,11 3,0-2,1 0,0-2,32 2,-54-5,126 8,1-6,240-24,-182-6,246-67,-403 86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26.7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442 838,'-13'0,"1"2,0 0,0 0,1 1,-1 1,1 0,-1 1,1 0,0 0,1 1,0 0,0 1,0 1,-12 11,-1 3,0 1,2 1,1 1,-22 34,23-26,1 0,1 1,2 1,1 0,2 1,2 0,1 1,2 0,1 1,3-1,0 1,3 0,7 71,-5-96,1-1,0 1,1-1,1 1,0-1,0 0,1-1,1 1,0-1,0-1,1 1,18 17,-13-16,1-1,1 0,0-1,0 0,1-2,0 0,0 0,28 7,-8-5,0-3,1 0,-1-3,1-1,1-1,-1-2,0-2,54-9,-53 4,-1-1,0-1,-1-2,0-2,49-24,-73 30,-1 0,1-1,-1 0,0-1,-1 0,0-1,-1 0,9-11,-13 13,0 0,0 0,-1-1,0 1,0-1,-1 0,0 0,-1 0,0 0,-1-1,1 1,-1-18,-2 11,-1-1,0 1,-1-1,-1 1,-1 0,0 1,-1-1,-13-26,-9-6,-44-58,7 10,43 70,15 21,12 19,6 4,1 0,1 0,0-2,1 1,1-2,1 0,0-1,24 16,1-1,2-3,68 32,-21-21,2-3,1-5,1-4,1-3,2-5,140 6,-209-21,-1-1,1-2,0-1,52-11,-72 12,-1-1,1-1,-1 1,0-1,0-1,0 1,0-1,0 0,-1-1,0 1,0-1,0-1,-1 1,1-1,-1 0,-1 0,1 0,-1-1,0 1,0-1,-1 0,3-10,-1-2,-1-1,-1 0,0 0,-2-1,0 1,-2 0,-3-29,-4-1,-24-86,9 65,-3 2,-2 1,-47-78,16 46,-95-122,104 159,-2 3,-89-80,109 112,-1 2,-1 1,-2 2,0 1,-1 2,-58-22,89 39,1 1,-1 0,0 1,0-1,0 1,-1 1,1-1,0 1,-11 0,14 1,1 0,0-1,0 1,0 0,0 0,0 0,1 1,-1-1,0 0,0 1,1-1,-1 1,1-1,-1 1,1 0,0 0,0-1,0 1,0 0,0 0,0 0,0 0,1 0,-1 1,1-1,-1 0,1 0,0 0,0 0,0 4,0 1,0 0,1 0,0 0,0 0,0 0,1 0,0 0,1 0,0 0,0-1,0 1,1-1,0 0,0 0,0 0,1-1,0 1,0-1,0 0,9 5,12 10,2-1,0-2,34 16,-54-29,69 33,129 42,88 7,-74-24,-211-60,0 1,0 1,0-1,0 1,-1 1,0 0,0 0,13 11,-18-13,0 0,0 1,0-1,-1 1,1 0,-1 0,0 0,0 0,0 1,-1-1,0 0,1 1,-2-1,1 1,0-1,-1 1,0-1,0 1,0-1,-1 7,-37 190,2-13,31-155,2-20,0 0,2 1,-1-1,2 1,-1-1,2 1,0-1,4 21,-3-31,-1 0,1 0,0 0,0 0,0 0,0-1,1 1,-1-1,1 1,-1-1,1 0,0 0,0 0,0 0,0-1,0 1,0-1,1 0,-1 0,0 0,1 0,-1-1,1 1,3-1,10 1,0-1,0 0,26-5,-33 4,49-8,0-2,0-2,-2-4,0-1,-1-4,0-1,-2-3,-2-3,0-1,-2-3,-1-2,69-65,-84 66,-1-2,-2-2,-1-1,-2-1,-2-1,22-47,-37 63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27.6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1 739,'6'-1,"1"-1,0 0,-1 0,1 0,-1 0,0-1,0 0,0-1,0 1,9-8,7-4,693-463,-686 457,52-45,-73 60,-2-1,1 0,-1-1,0 1,0-1,-1 0,9-18,-14 25,1 0,-1 0,1 0,-1 0,1-1,-1 1,0 0,0 0,0 0,0-1,0 1,0 0,0 0,0 0,0 0,0-1,-1 1,1 0,0 0,-1 0,1 0,-1 0,1 0,-1 0,0 0,-1-2,0 1,0 1,0 0,0-1,-1 1,1 0,0 0,-1 0,1 0,-1 0,1 1,-6-1,-4 0,-1 0,0 1,1 1,-14 2,-3 2,1 2,0 1,0 2,1 0,0 2,-49 29,32-12,1 1,-76 72,88-72,1 2,2 1,2 2,-27 43,40-56,1 1,1 0,0 1,2 0,1 1,1 0,1 0,-3 34,8-51,1-1,0 0,0 0,1 0,0 1,1-1,-1 0,1 0,0 0,1-1,0 1,0-1,0 1,1-1,0 0,0 0,1 0,-1-1,1 0,0 1,1-2,-1 1,1-1,0 0,0 0,1 0,7 2,12 6,1-2,1-1,-1-1,2-2,43 5,-11-5,0-2,0-3,0-3,61-10,240-55,-76 10,-268 55,-1-1,1-1,-1 0,0-2,28-11,-21 2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28.9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0 831,'0'20,"1"0,1-1,1 1,0-1,2 1,0-1,1-1,1 1,1-1,0 0,1-1,1 0,1 0,1-1,0 0,1-1,24 22,7 5,1-3,66 44,-85-66,1 0,1-2,1-1,0-2,1 0,34 7,-62-18,0-1,-1 1,1-1,0 0,0 0,0 0,-1 0,1 0,0 0,0 0,-1 0,1-1,0 1,0-1,-1 1,1-1,0 0,-1 0,1 0,-1 0,1 0,-1 0,0 0,1 0,-1 0,0-1,0 1,0-1,0 1,0-1,0 1,0-1,0 1,0-1,-1 0,1 1,-1-1,0 0,1 0,-1-2,2-9,-1 0,-1 1,0-1,-2-19,1 29,-6-50,-3 1,-2 1,-3 0,-1 0,-3 2,-2 0,-47-80,68 122,12 11,26 18,-28-16,91 45,182 65,-117-52,-122-46,-24-8,0-1,0-1,1-1,0-1,0-1,35 4,-54-9,1 0,-1 0,0 0,0 0,0 0,0 0,0-1,-1 1,1-1,0 0,0 1,0-1,0 0,0 0,-1 0,1-1,0 1,-1 0,1 0,-1-1,0 1,1-1,-1 0,0 1,0-1,0 0,0 1,0-1,0 0,-1 0,1 0,0 0,-1 0,0 0,1 0,-1 0,0-3,0-8,-1 0,0 0,0 0,-7-22,5 21,-96-342,60 231,13 40,-4 2,-4 1,-3 1,-52-83,70 130,19 33,0 1,0 0,0 0,0 0,-1 0,1 0,0 0,0 0,0-1,0 1,0 0,0 0,0 0,0 0,0 0,0-1,0 1,0 0,0 0,0 0,0 0,0 0,0-1,0 1,0 0,0 0,0 0,0 0,0 0,0-1,0 1,0 0,0 0,0 0,0 0,0 0,1 0,-1-1,0 1,0 0,0 0,0 0,0 0,0 0,0 0,1 0,-1 0,0 0,0 0,0-1,0 1,0 0,1 0,17 12,-6-3,561 460,-499-407,-36-31,0 1,-3 2,46 55,-78-86,-1 1,1 0,-1 0,0 0,0 0,0 1,-1-1,0 0,1 1,-1-1,0 6,0 6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30.6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1244,'180'-156,"-53"49,-30 23,81-76,-176 159,0-1,0 0,-1 1,1-1,-1 0,1 1,-1-1,0 0,0 0,0 0,0 0,0 0,0-1,0 1,-1 0,1-3,-1 4,0 0,0 0,-1 0,1 1,0-1,-1 0,1 0,-1 0,1 0,-1 1,1-1,-1 0,1 0,-1 1,0-1,1 1,-1-1,0 0,0 1,0-1,1 1,-1 0,0-1,0 1,0 0,-1-1,-4 0,-1-1,1 1,-1 1,0-1,1 1,-1 1,1-1,-1 1,-10 2,-10 5,0 2,1 0,0 1,1 2,0 1,1 0,1 2,0 1,1 1,-28 29,32-28,1 0,0 2,1 0,1 1,2 0,0 2,1-1,1 1,2 1,0 0,-7 33,15-51,0 0,0 0,0 0,1 0,0 0,0 1,1-1,0 0,0 0,0 0,1-1,0 1,1 0,-1 0,1-1,1 0,-1 0,5 6,-2-5,1 0,0-1,0 0,0 0,1 0,0-1,0 0,0-1,0 0,1 0,0-1,-1 0,14 2,38 6,0-2,1-3,0-3,94-7,-97-2,0-1,-1-4,0-2,-1-2,-1-3,0-2,73-39,-36 9,-2-4,-2-4,99-87,-99 65,-79 71,-1-1,0 1,-1-2,0 1,0-1,-1 0,6-15,-12 25,1 0,0 0,0-1,-1 1,1 0,-1-1,1 1,-1-1,0 1,1-1,-1 1,0-1,0 1,0-1,0 1,0-1,-1 1,1-1,0 1,-1 0,1-1,-1 1,1-1,-1 1,0 0,1-1,-1 1,0 0,0 0,0 0,0 0,0 0,0 0,0 0,-1 0,1 0,0 0,0 0,-1 1,1-1,0 1,-1-1,1 1,-1-1,1 1,-3 0,-3-1,0 1,0 0,0 0,0 1,0 0,0 1,0-1,0 1,-7 3,-8 6,0 0,1 1,0 2,1 0,0 1,-30 31,-96 118,122-136,-5 7,-67 85,83-102,1 1,1 0,1 1,-14 36,23-54,0 0,0 0,0-1,1 1,-1 0,1 0,0 0,-1 0,1 0,0 0,0 0,0 0,0 0,1 0,-1 0,0 0,1 0,0 0,-1 0,1 0,0 0,0 0,0-1,0 1,0 0,0-1,1 1,-1-1,0 1,1-1,0 0,-1 1,1-1,0 0,-1 0,1 0,0 0,0-1,0 1,2 0,9 2,-1-1,1 0,0-1,0 0,16-2,-15 1,68-1,161-23,-215 19,0-1,0-1,-1-2,0 0,-1-2,0-1,-1-1,0-2,32-23,-50 32,-1-1,1 0,-1 0,0 0,0-1,-1 1,0-1,-1-1,1 1,-2-1,1 0,-1 1,-1-1,1-1,-1 1,-1 0,0-1,0 1,-1 0,0-1,-1 1,0-1,-4-15,-3-9,-2 1,-1 0,-1 1,-2 0,-20-32,-31-48,-4 3,-6 3,-4 4,-4 3,-112-102,178 183,-19-19,34 35,0 1,0-1,0 1,0-1,0 1,0 0,0 0,0 0,-1 0,1 0,0 1,-1-1,1 1,0-1,-5 1,7 0,-1 0,0 0,1 0,-1 1,1-1,-1 0,0 0,1 1,-1-1,1 1,-1-1,1 0,-1 1,1-1,-1 1,1-1,-1 1,1-1,-1 1,1 0,0-1,-1 1,1-1,0 1,0 0,0-1,-1 1,1 0,0-1,0 1,0 0,0 0,0-1,0 1,0 0,0-1,1 1,-1 0,0-1,0 1,0 0,1-1,-1 1,0-1,1 1,-1-1,1 2,18 31,12 6,1-2,2-1,57 47,-30-29,467 402,-12-10,-510-440,3 1,0 1,0 0,-1 1,-1 0,0 0,0 0,0 1,4 11,-4-2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31.7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1078 136,'28'-16,"0"2,1 0,56-16,-58 21,143-44,-446 167,-478 272,641-322,53-33,2 4,-83 63,137-96,1 1,-1 0,1 0,0 1,0-1,0 1,1-1,-1 1,1 0,0 0,0 0,0 0,0 1,1-1,-2 8,3-8,0 1,0 0,1 0,0-1,0 1,0-1,0 1,1-1,-1 1,1-1,0 0,1 0,-1 0,1 0,4 5,348 449,-275-348,285 424,-352-510,-1 2,12 34,12 28,-36-87,1-1,0 1,-1 0,1 0,-1-1,1 1,0-1,-1 1,1 0,0-1,0 1,-1-1,1 0,0 1,0-1,0 1,-1-1,1 0,0 0,0 0,0 0,0 1,0-1,0 0,0 0,0-1,-1 1,1 0,0 0,0 0,0-1,0 1,0 0,0-1,-1 1,1 0,0-1,0 1,-1-1,1 0,1-1,38-33,-27 22,654-495,-579 445,48-21,-126 76,-8 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9:36.8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0 172,'22'-2,"0"0,0-2,38-11,5 0,511-59,-506 67,-33 4,0-2,71-19,-28 6,-58 15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32.3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1 435,'8'-4,"15"-6,13-9,16-6,20-10,18-9,8-4,-2-3,0-1,-13 9,-11 7,-14 6,-13 7,-14 9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33.7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1172,'42'47,"-26"-28,1 0,28 22,-9-13,1-2,1-2,53 25,-66-37,0-1,1-2,0 0,1-2,0-1,45 4,-70-9,1-1,-1 0,1 0,-1 0,1 0,-1 0,1 0,-1-1,1 1,-1-1,0 0,1 0,-1 0,0 0,1 0,-1 0,0-1,0 1,0-1,0 1,0-1,-1 0,3-3,-2 2,0-1,-1 1,0-1,0 0,0 1,0-1,0 0,-1 0,0 0,0 0,0 1,0-1,-1-6,-3-8,0 0,-1 1,-1 0,0 0,-13-22,-34-40,40 61,1 1,0-2,1 1,-12-29,23 46,0 0,-1 0,1 0,0 1,-1-1,1 0,0 0,0 0,0 0,0 0,0 0,0 0,0 0,0 0,0 0,1 0,-1 0,0 0,1 0,-1 0,1 0,-1 0,1 0,-1 0,1 0,-1 1,1-1,0 0,0 1,-1-1,2-1,1 1,1-1,-1 1,0 0,0 0,1 0,-1 0,1 0,-1 1,6-1,9 1,-1 1,31 5,17 9,-1 3,92 38,30 10,-130-49,-25-6,0-2,62 9,-90-17,-1-1,0 0,1 0,-1 0,0 0,0 0,1 0,-1-1,0 1,0-1,1 0,-1 1,0-1,2-1,-3 1,0 0,-1 1,1-1,0 0,-1 0,1 0,-1 1,1-1,-1 0,1 0,-1 0,0 0,1 0,-1 0,0 0,0 0,0 0,0 0,1 0,-1 0,-1 0,1-1,-2-6,0 0,-1 1,0-1,0 1,-1-1,-5-7,7 12,-81-150,-76-126,-113-107,212 314,-2 4,-3 2,-81-62,122 110,42 33,31 27,303 268,-173-158,92 72,-193-167,140 78,-216-134,0 0,-1 0,1 0,0 0,0-1,0 1,-1-1,1 1,0-1,0 1,0-1,0 0,0 0,0 0,0 0,0-1,0 1,0 0,0-1,-1 1,1-1,0 0,0 0,0 0,-1 1,1-2,0 1,-1 0,1 0,-1 0,2-2,3-5,0 0,-1 0,0 0,-1 0,6-13,4-9,16-22,3 1,56-68,-67 93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35.2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1132,'6'-1,"0"-1,0 0,0 0,0-1,0 0,-1 0,1 0,6-7,-5 5,20-13,-2-1,0-1,-1-1,-1-1,26-34,-40 44,0 0,0 0,-1-1,-1 0,0 0,-1-1,-1 0,0 0,-1 0,0-1,-1 0,-1 1,1-24,-3 34,0 0,0-1,-1 1,0 0,0 0,0 0,0 0,-1 0,1 0,-1 0,0 0,0 1,-1-1,1 1,-1-1,-5-4,3 3,-1 1,0 0,0 0,0 0,0 1,-1 0,1 0,-1 1,-10-3,0 2,0 0,0 1,0 1,0 0,-1 2,1 0,-29 5,32-3,1 1,0 1,0 0,0 0,1 1,0 1,0 0,1 1,-12 9,6-2,0 1,2 0,0 1,1 1,-12 20,2 2,2 2,1 1,3 0,-21 75,34-103,2 0,-1 0,2 0,0 0,1 0,0 0,2 1,3 29,-2-36,1 0,-1 0,2-1,-1 1,2-1,-1 0,1 0,0 0,0 0,1-1,0 0,1 0,-1-1,1 0,15 11,0-4,1 0,0-1,0-2,1 0,1-2,-1-1,1 0,1-2,35 3,17-3,139-8,-121-2,154-29,-220 28,0-2,-1 0,0-2,0-1,-1-2,-1-1,0 0,-1-2,33-27,-48 32,0-1,-1 0,0 0,-1-1,-1-1,0 1,-1-1,0-1,-1 1,-1-1,0 0,-1-1,0 1,-2-1,2-28,-2-11,-2 0,-3 0,-11-64,4 56,-3 0,-2 0,-3 2,-35-80,37 106,-1 1,-2 1,-1 0,-1 1,-2 2,-1 0,-2 1,-44-39,60 61,1 1,-1 0,0 0,0 1,-1 0,1 0,-1 2,-12-4,20 6,1 0,0 1,-1-1,1 1,-1-1,1 1,-1 0,1 0,-1 0,1 0,-1 0,1 1,-1-1,1 1,-1-1,1 1,-1 0,1 0,0 0,0 1,-1-1,1 0,0 1,0-1,0 1,1 0,-1 0,0 0,1-1,-1 2,1-1,0 0,-1 0,1 0,0 1,0-1,0 0,1 1,-1-1,1 1,-1 3,1-1,0-1,0 1,1-1,0 0,0 1,0-1,0 0,1 1,-1-1,1 0,0 0,0 0,1-1,-1 1,1 0,0-1,0 0,0 0,4 4,7 5,-1-1,2-1,21 13,3-4,0-2,1-2,0-2,2-1,-1-2,49 4,-29-3,107 32,-160-40,0 1,0 0,0 0,-1 1,0 0,0 0,0 0,0 1,-1 0,0 1,0-1,-1 1,0 0,0 1,0-1,-1 1,0 0,4 13,2 12,-1 1,-1 0,4 51,0 1,-2-33,-4-16,1-1,2 1,1-2,19 45,-28-77,1 0,-1 0,0-1,1 1,-1 0,1-1,0 0,0 1,0-1,0 0,0 0,0 0,1 0,-1 0,1 0,0-1,-1 1,1-1,0 0,0 0,0 0,-1 0,1 0,0-1,0 1,1-1,-1 0,0 0,0 0,0 0,0 0,0-1,0 0,0 1,0-1,0 0,-1 0,1-1,4-2,10-6,-1 0,0-2,0 0,-2-1,15-15,-8 8,10-9,17-14,-2-2,74-92,-108 119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36.1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4 910,'17'-57,"-2"-1,-3 0,8-91,-8-178,-12 315,0-18,2 10,-2 0,0-1,-1 1,-1 0,-1 0,-1 0,-9-29,12 48,1-1,-1 0,1 1,-1-1,0 1,0-1,0 1,0 0,0-1,0 1,0 0,0 0,0 0,-1-1,1 1,-1 0,1 1,0-1,-1 0,1 0,-1 1,0-1,1 1,-1-1,0 1,1 0,-1-1,0 1,1 0,-4 1,4-1,-1 1,1 0,0 0,0 0,0 0,0 0,0 0,0 0,0 0,1 1,-1-1,0 0,1 0,-1 1,0-1,1 0,0 1,-1-1,1 1,0-1,0 1,0-1,0 0,0 1,0-1,0 1,0-1,0 1,1-1,-1 0,1 1,-1-1,1 0,-1 1,1-1,1 2,2 5,0 0,0-1,1 1,0-1,0 0,1 0,12 11,55 43,-42-37,308 236,148 125,-477-378,-1 2,-1-1,1 1,-1 0,-1 1,8 13,-13-21,-1 1,0 0,0 0,0 0,0 0,-1 0,1 0,-1 0,0 0,0 0,0 0,0 0,0 0,-1 0,1 0,-1 0,0-1,0 1,0 0,0 0,0 0,-1-1,1 1,-1-1,0 1,1-1,-1 0,0 1,-4 2,-28 24,-2-1,0-2,-73 38,96-56,-78 33,18-10,58-23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36.7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1,'0'8,"0"11,13 7,7 11,14 12,17 18,17 10,13 13,10 12,5 5,0-3,-1-3,-7-5,-11-12,-15-15,-12-16,-17-17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37.5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0,'139'137,"218"233,-330-337,570 716,-591-741,2 2,-1 1,0 0,7 15,-14-25,1 0,0 1,0-1,-1 0,1 0,-1 1,1-1,-1 0,0 1,1-1,-1 0,0 1,0-1,0 0,0 1,0-1,0 1,-1-1,1 0,0 1,-1-1,1 0,-1 1,1-1,-1 0,1 0,-1 1,0-1,0 0,0 0,0 0,0 0,0 0,0 0,0 0,0-1,0 1,0 0,-2 0,1 0,0-1,-1 0,1 1,0-1,0 0,-1 0,1 0,0-1,0 1,-1-1,1 1,0-1,0 0,0 1,0-1,0 0,0 0,0-1,0 1,0 0,1-1,-1 1,-2-4,-4-2,2-1,-1 0,1 0,-6-9,-4-13,0 0,2-1,1-1,-15-58,22 66,1 0,1-1,1 1,2 0,0-1,1 1,6-36,-3 48,1-1,1 0,0 1,0 0,1 0,1 1,0 0,1 0,0 0,0 1,1 0,18-15,-14 13,1 2,0 0,0 0,1 1,0 1,0 0,1 1,0 1,25-6,-18 8,1 2,-1 1,0 1,0 1,0 0,0 2,0 1,0 1,-1 1,1 0,28 14,-3 2,-1 2,0 2,80 59,-108-70,-1 0,0 1,21 26,-32-33,0 0,-1 0,0 0,0 1,-1 0,-1 0,1 1,-2-1,4 15,-2 3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38.4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1 434,'8'-5,"7"0,9-5,14-4,20-8,25-13,16-4,7-9,3-4,-6 3,-11 5,-17 7,-18 8,-14 10,-10 4,-11 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40.7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592 1227,'3'-1,"0"0,0 1,1-1,-1 0,0-1,0 1,0 0,-1-1,1 0,0 0,0 1,-1-2,1 1,-1 0,0 0,0-1,0 1,0-1,0 0,0 0,-1 1,1-1,1-6,4-7,-2 0,1 0,2-20,-6 28,0 1,-1-1,-1 0,1 0,-1 0,0 0,-1 1,0-1,0 0,-1 0,-3-11,3 15,0 1,0-1,0 1,0-1,-1 1,1 0,-1 0,0 0,0 0,0 0,0 1,-1-1,1 1,-1 0,1 0,-1 0,0 1,0-1,1 1,-1 0,0 0,0 0,-8 0,-14-2,1 2,0 1,-1 1,1 2,0 0,0 1,0 2,1 0,-1 2,2 1,-1 0,-26 16,30-13,2 0,0 0,0 2,1 0,1 1,0 1,1 0,1 1,0 1,2 0,0 1,1 0,1 1,-10 26,17-39,1 0,0 1,0-1,0 0,1 1,1 0,-1-1,1 1,0-1,2 12,-1-15,0-1,0 1,0 0,1-1,-1 1,1-1,0 1,0-1,0 0,1 0,-1 0,1 0,-1 0,1-1,0 1,0-1,0 0,1 1,-1-1,0-1,8 4,30 9,1-1,1-2,0-2,68 5,179-4,-251-10,112 1,376-6,-522 6,0-2,0 1,0 0,0-1,0 0,0-1,0 1,-1-1,1 0,0 0,-1 0,1 0,6-6,-8 5,0-1,0 1,0-1,-1 1,0-1,0 0,0 0,0 0,0-1,-1 1,0 0,0-1,0 1,0 0,0-8,-1-26,-1-1,-2 0,-1 0,-17-63,10 44,5 26,-2 1,-18-51,22 72,0 1,-1-1,0 1,0 0,-1 1,0-1,-1 1,1 0,-1 1,-1 0,0 0,-11-8,18 14,0 0,0 1,0-1,0 0,0 1,0-1,0 1,0-1,0 1,-1-1,1 1,0 0,0 0,0-1,0 1,-1 0,1 0,0 0,0 0,0 0,-1 1,1-1,0 0,0 1,0-1,0 0,0 1,0-1,0 1,0 0,0-1,0 1,0 0,0 0,0-1,0 1,0 0,1 0,-1 0,0 0,0 2,0-1,0 1,0-1,1 1,-1-1,1 1,0 0,-1-1,1 1,0-1,1 1,-1 0,0-1,1 1,-1-1,1 1,0-1,0 1,2 4,1-2,-1 0,1 0,1 0,-1-1,1 1,-1-1,1 0,0 0,1-1,5 4,63 28,-56-28,113 41,233 52,-262-75,210 42,-319-70,0 0,0 0,1-1,-1 1,1-2,0 1,0-1,0 1,-8-11,-6-3,-265-215,210 177,-158-88,212 133,-1 2,0 0,0 2,0 0,-1 1,0 2,0 0,-44-1,46 1,17-4,5 7,1-1,-1 1,0 0,1-1,0 1,-1 0,1 0,0 0,-1 0,1 0,0 0,0 1,0-1,0 0,3 0,47-7,0 2,0 3,103 6,-89-1,15 1,0 4,160 34,-193-28,1 2,-2 1,0 3,-1 2,-1 2,45 30,-87-51,0 0,0 0,0 0,0 0,0 1,0-1,-1 1,0-1,1 1,-1 0,0 0,0 0,0 0,-1 0,1 1,-1-1,2 7,-3-7,-1-1,1 1,-1 0,0-1,0 1,0-1,0 1,0-1,0 1,-1-1,1 0,-1 1,0-1,1 0,-1 0,0 0,0-1,0 1,-1 0,1-1,0 1,-1-1,-3 2,4-2,0 1,0-1,0 0,0 0,0 0,-1 0,1 0,0 0,0-1,-1 1,1-1,0 0,-1 1,1-1,0 0,-1-1,1 1,0 0,0 0,-1-1,1 0,0 1,0-1,-1 0,1 0,0 0,0 0,0-1,0 1,0 0,1-1,-1 1,0-1,1 0,-1 0,1 1,-1-1,0-3,-5-7,1-1,0 0,1-1,0 0,-3-15,5 17,-10-49,3-1,3 1,2-2,3 1,10-100,17-21,-5 52,-17 106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42.8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566 1248,'17'-14,"0"1,1 0,31-15,3-4,-26 15,15-8,-2-2,56-51,-86 70,-1 0,0-1,0 0,-1 0,0-1,-1 0,0 0,-1 0,0-1,0 0,-1 0,0 0,-1 0,-1-1,3-22,-5 28,0 0,0 1,-1-1,0 0,0 1,0-1,-1 1,0 0,0-1,0 1,0 0,-1 0,0 0,0 1,-7-9,3 7,1-1,-2 2,1-1,0 1,-1 0,0 0,0 1,-18-6,-2 1,0 2,-1 1,1 2,-1 0,-33 1,45 3,0 1,0 0,0 1,0 1,0 1,1 0,-1 2,1-1,-18 11,11-4,1 1,0 1,1 1,1 1,-27 27,4 5,1 3,2 1,-61 109,90-143,-8 13,1 0,1 2,2 0,1 1,-14 53,27-84,1 0,-1 0,1-1,0 1,0 0,0 0,1 0,-1 0,1 0,-1 0,1-1,0 1,0 0,0-1,1 1,-1 0,1-1,-1 0,1 1,0-1,0 0,0 0,0 0,0 0,0 0,0 0,1-1,-1 1,6 2,6 2,0-1,1 0,-1-1,25 4,-13-3,50 9,1-4,0-3,1-3,-1-4,1-3,142-25,-158 16,72-25,-105 28,-2-2,1-1,-2-1,45-28,-64 35,0-1,0 1,-1-1,1 0,-1 0,-1-1,0 0,0 0,0 0,-1-1,0 1,-1-1,0 0,0 0,-1-1,2-18,-1-9,-1-1,-7-74,0 44,5 60,-1-1,1 0,1 1,-1-1,1 1,1-1,2-8,-3 15,1 0,-1-1,0 1,1 0,-1 0,1 0,-1 0,1 1,0-1,0 0,0 1,0-1,0 1,0-1,0 1,1 0,-1 0,0 0,1 1,-1-1,1 0,-1 1,1 0,-1-1,1 1,-1 0,1 0,-1 0,3 1,18 1,-1 2,1 0,-1 1,0 1,0 1,22 11,6 5,64 41,-53-25,-1 3,103 95,-154-127,1 1,-1 0,10 16,-18-25,1 1,-1-1,1 1,-1 0,0-1,0 1,-1 0,1 0,0 0,-1 4,0-6,0 0,0 0,0 0,0 0,-1 0,1 0,0 0,-1-1,1 1,-1 0,1 0,-1 0,0 0,1 0,-1-1,0 1,1 0,-1 0,0-1,0 1,1-1,-1 1,0-1,0 1,0-1,0 1,0-1,0 0,-1 1,-2-1,1 0,0 0,-1 0,1 0,0-1,-1 1,1-1,0 0,-1 0,1 0,0 0,0-1,0 1,0-1,0 0,0 1,1-1,-1-1,0 1,1 0,0-1,-3-3,-8-8,0-2,-13-22,1 0,2-2,2-1,-27-73,39 89,2-1,0 0,2 0,0-1,2 0,2 0,1-45,1 68,-1 1,0 0,1-1,0 1,0 0,0 0,0 0,0 0,1 0,-1 0,1 0,0 0,-1 0,1 1,1-1,-1 1,0-1,1 1,3-3,-2 3,1 0,-1 0,1 0,-1 0,1 1,0 0,0 0,0 0,-1 0,1 1,9 0,3 2,-1 0,1 1,-1 1,0 0,0 1,27 13,1 4,-1 1,72 52,-102-65,0 1,0 0,-1 1,0 0,-1 0,0 2,-1-1,0 1,-2 1,1 0,10 27,-16-23,-10-19,-15-26,8-2,2-1,0 0,2-1,1 0,1 0,2-1,-3-34,-2-223,11 257,8-146,-5 158,0 0,1 1,1-1,0 1,2 0,0 0,11-19,-17 35,0 0,0 0,1 0,-1 0,0 1,1-1,0 1,-1-1,1 1,0-1,0 1,0 0,0 0,0 0,0 0,0 0,0 0,1 1,-1-1,0 1,0-1,1 1,-1 0,0 0,0 0,1 0,-1 0,0 1,0-1,1 1,-1-1,0 1,2 1,9 3,0 1,-1 1,-1 0,18 14,-2-3,33 21,72 61,-107-78,-1 0,0 2,-2 1,-1 1,19 30,-1 24,-31-63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49.7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964 127,'0'-5,"0"1,-1 0,1-1,-1 1,0-1,0 1,0 0,0 0,-1 0,0 0,0 0,0 0,0 0,-1 0,1 1,-5-5,2 3,0 1,-1 0,1 0,-1 1,1 0,-1 0,0 0,-1 0,-11-2,-10-1,0 2,0 1,0 1,-34 2,38 0,-3 0,-1 1,1 1,0 1,0 2,0 0,1 2,0 1,0 1,0 1,2 1,-1 2,1 0,1 2,1 0,0 1,0 2,2 0,-29 34,27-26,2 2,1 1,1 0,1 1,2 1,-14 38,23-50,0 0,1 0,0 1,2 0,0-1,2 1,0 0,1 0,1 0,1 0,0 0,7 20,-6-30,1 0,0-1,1 0,0 0,1 0,0-1,0 1,1-1,0-1,0 0,1 0,0 0,0-1,1 0,0 0,-1-1,2 0,-1-1,17 6,4 0,1-2,0-1,1-1,0-1,35 0,-21-6,-1-2,1-1,-1-3,0-2,76-25,-91 26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9:37.5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0,'1'1,"1"0,-1 0,0 1,1-1,-1 0,0 0,0 1,0-1,0 1,0-1,0 1,-1-1,1 1,0 0,-1-1,1 1,-1 0,0-1,1 3,0 0,13 52,9 76,0-2,89 468,-99-512,5 0,4-1,57 148,-77-230,-1 1,1-1,0 1,1-1,-1 0,0 0,1 0,0 0,-1 0,1-1,0 1,1-1,-1 0,0 0,1 0,-1 0,1 0,-1-1,1 0,0 0,0 0,0 0,0 0,-1-1,1 0,0 1,0-1,0-1,0 1,7-2,7-4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50.5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438 40,'-7'1,"-1"0,1 0,-1 1,1 0,0 0,0 1,0-1,0 2,0-1,0 1,1 0,0 0,0 1,0 0,0 0,-7 9,-9 12,1 0,-25 43,29-43,-18 26,2 2,2 1,3 1,2 2,-25 84,50-138,0 0,0 0,0 0,0 0,1 0,-1 0,1 0,0 0,0 0,1 0,-1 0,1 0,0 0,2 7,-1-9,0 0,0 0,0 0,0 0,0 0,0 0,0-1,0 0,1 1,-1-1,1 0,-1 0,1 0,-1 0,1 0,-1-1,1 1,0-1,-1 0,1 0,0 0,0 0,3-1,56 1,0-3,0-2,0-3,0-3,-2-3,60-21,-105 29,50-16,-1-2,-1-4,118-70,-177 95,1 0,-1-1,1 1,-1-1,0 0,-1 0,1 0,-1 0,1-1,-1 1,-1-1,1 0,-1 0,0 0,0 0,2-9,-3 8,-1 0,0 0,-1 0,1-1,-1 1,0 0,-1 0,0 0,0 1,0-1,0 0,-1 1,0-1,-5-6,-16-24,-1 2,-2 0,-1 2,-2 1,-1 2,-1 1,-37-25,-8 13,62 31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51.5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981 26,'-56'-19,"14"15,1 2,0 2,-1 1,1 2,0 2,0 2,1 2,0 1,0 2,1 2,0 1,2 2,0 2,1 2,1 1,1 1,1 2,1 1,-38 40,53-48,0 1,2 0,-23 37,32-48,2 1,-1 0,1 0,0 1,1-1,0 1,1 0,0-1,0 1,1 0,1 19,0-25,2 0,-1 0,0 0,1 0,0 0,-1 0,2-1,-1 1,0-1,1 1,-1-1,1 0,0 0,0 0,0-1,1 1,-1-1,1 1,-1-1,1 0,0 0,0-1,0 1,4 0,14 5,1 0,46 6,-58-12,105 12,207-5,-144-8,-167 0,-1 0,1 1,-1 0,1 1,-1 0,16 6,-25-7,0 0,0 0,0 0,0 0,0 1,0-1,0 0,0 1,-1-1,1 1,-1 0,1-1,-1 1,0 0,0 0,1 0,-1 0,-1 0,1 0,0 0,0 1,-1-1,1 0,-1 0,0 0,0 1,0-1,0 0,0 0,0 1,0-1,-1 0,1 0,-1 1,0-1,0 0,1 0,-1 0,-2 2,0 3,-1-1,1 0,-1 0,0 0,-1-1,0 1,0-1,0 0,0 0,-1-1,0 1,-9 4,-11 5,-48 19,62-27,-26 7,-53 11,44-12,16-6,-1-1,0-1,-47-1,39-2,-53 7,69-3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53.0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368 218,'-8'0,"-1"1,1 0,0 1,-1-1,1 2,0-1,0 1,0 0,1 1,-1 0,1 0,0 1,0 0,0 0,1 0,0 1,0 0,0 0,1 1,-1 0,2 0,-6 9,-7 15,2 1,1 0,2 0,-9 35,11-34,2 1,1 0,1 0,2 0,2 1,1-1,2 1,1 0,1-1,10 38,-9-54,1 0,2 0,-1 0,2-1,0 0,2 0,-1-1,2 0,0-1,1 0,1-1,0 0,0-1,2-1,-1 0,2-1,0 0,0-1,0-1,21 8,7-1,0-2,1-2,1-2,0-2,0-2,74 0,7-8,145-22,-194 14,0-2,0-5,146-50,-216 64,0-1,0 0,0 0,0 0,-1-1,0 0,0-1,8-7,-11 9,-1-1,0 1,0 0,-1-1,1 0,-1 1,0-1,0 0,-1 0,1-1,-1 1,0 0,0 0,-1 0,0-6,-1-36,-2 1,-2-1,-2 1,-2 0,-28-80,-3 19,-62-118,88 197,-1 1,-1 0,-2 1,0 1,-2 0,-28-27,32 38,-1 0,-1 1,0 1,0 0,-1 2,-1 0,0 1,0 1,-39-10,16 9,-2 2,1 2,0 2,-1 2,0 2,1 1,0 3,-1 2,-83 23,99-19,1 0,0 2,1 1,0 2,1 0,1 2,1 0,0 2,-35 39,9-4,3 3,-72 114,113-161,-8 8,2 1,0 0,1 0,2 1,0 1,1-1,1 1,-4 24,10-43,1-1,0 1,0-1,0 1,1-1,-1 0,1 1,-1-1,1 1,0-1,0 0,0 1,0-1,0 0,0 0,1 0,-1 0,1 0,-1 0,1 0,0-1,0 1,0-1,0 1,0-1,0 0,0 1,0-1,0 0,1 0,-1-1,1 1,-1 0,0-1,1 0,-1 1,1-1,2 0,13 1,1-1,-1 0,1-1,18-4,-27 3,35-7,0-2,0-2,72-32,9-3,-74 30,0-2,-2-2,0-2,80-54,-116 70,0 1,1 0,-1 1,1 0,18-4,27-10,191-88,-210 92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53.5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1 310,'105'-4,"-1"-4,166-34,198-75,-66 14,-222 69,-177 33,0 1,0 0,0 0,0 0,0 0,0 0,0 1,-1-1,1 1,0 0,0-1,4 3,5 6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54.4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1 173,'70'-4,"1"-3,96-22,-40 5,497-30,-487 47,-118 5,1-2,-1 1,31-12,-32 9,1 1,0 1,34-4,148 8,-180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57.6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16 615,'-7'20,"6"-20,0 1,1 0,-1-1,0 1,1 0,-1 0,1-1,-1 1,1 0,-1 0,1 0,0 0,-1 0,1 0,0 0,0-1,0 1,0 0,0 0,0 0,0 0,0 0,0 0,0 0,0 0,1 0,-1 0,0 0,1 0,-1 0,1-1,-1 1,1 0,-1 0,1 0,0-1,-1 1,1 0,0-1,-1 1,1-1,0 1,0-1,1 2,4-1,0 0,0 0,1 0,-1-1,0 0,1 0,-1 0,0-1,1 0,-1 0,0-1,9-3,11-1,1082-158,-622 102,371-26,1 35,-709 45,737-78,-615 55,17-5,161-16,-418 50,47-2,-1-4,1-3,134-37,-208 46,-3 1,1 1,-1-1,1 0,-1 1,0 0,1-1,-1 1,1 0,0 0,-1 0,1 0,-1 0,1 0,-1 0,1 0,1 1,1 4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39:59.2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468 743,'2'-6,"0"0,0 0,1 0,0 0,0 0,0 0,0 1,1 0,0-1,0 1,1 1,-1-1,6-4,-1 0,196-185,-47 49,-69 56,81-104,-169 193,0-1,-1 1,1-1,-1 1,1-1,-1 1,1-1,-1 0,0 1,1-1,-1 0,1 1,-1-1,0 0,0 1,0-1,1 0,-1 0,0 1,0-1,0 0,0 1,0-1,0 0,0 0,0 1,0-1,-1 0,1 0,0 1,0-1,-1 0,1 1,0-1,-2-1,0 1,0 0,0 0,0 0,0 1,0-1,0 1,0-1,0 1,-1 0,1 0,0-1,-3 2,-67 8,-17 14,-85 34,62-18,78-28,0 2,1 1,1 2,1 1,0 1,1 2,1 1,1 1,1 1,-45 51,62-62,-42 46,2 3,-49 81,86-121,2 0,0 1,1 0,2 0,0 1,1 1,2-1,0 1,2 0,0 0,1 38,3-53,-1-1,1 1,1-1,-1 1,1-1,1 0,-1 0,2 0,-1 0,1 0,0 0,1-1,-1 0,1 0,1 0,8 8,-2-6,0 1,1-1,1-1,-1-1,1 0,1 0,-1-1,17 3,51 18,2-5,0-3,1-4,1-3,0-5,151-5,-210-5,1-2,-1-1,0 0,0-3,0 0,-1-1,26-15,70-30,-101 45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00.9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1 198,'0'-7,"-1"-8,1 0,1 0,0 0,1 1,7-27,-7 37,0-1,0 1,0 0,0 0,1 0,0 1,-1-1,2 1,-1-1,0 1,1 0,-1 0,1 0,0 1,0-1,0 1,0 0,0 0,1 0,-1 1,0 0,1 0,4-1,8-1,-1 1,1 1,-1 1,1 0,0 1,-1 1,1 0,-1 1,0 1,0 0,0 2,0 0,-1 0,0 1,0 1,23 17,-30-19,-1-1,1 2,-1-1,0 1,0 0,-1 1,0 0,-1 0,1 0,-1 0,-1 1,0 0,0 0,-1 0,0 0,0 1,-1-1,0 1,-1 0,0-1,-1 1,0 0,0 0,-1-1,0 1,-1 0,0-1,-1 1,-5 13,-3-1,0-1,-2-1,-1 0,0 0,-2-1,0-1,-35 31,20-20,-36 45,61-66,-7 8,1 1,1 0,-18 34,28-47,-1 0,0-1,1 1,0 0,0 0,0 0,0 0,0 0,1 0,0 0,0 1,0-1,0 0,1 0,0 0,0 0,0 0,0 0,0 0,1-1,0 1,0 0,0-1,0 1,4 5,50 44,-40-42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01.5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02.9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147 351,'-7'0,"-1"0,1 0,-1 1,1-1,-1 2,1-1,-10 4,14-3,0 0,0-1,1 1,-1 0,0 0,1 1,0-1,-1 0,1 1,0 0,0-1,0 1,1 0,-1 0,1 0,-1 0,1 0,0 0,-1 4,-8 37,1-1,2 1,2 1,2-1,2 1,1 0,9 53,-7-85,0 0,1-1,1 0,0 1,0-1,1-1,1 1,0-1,0 0,13 16,-14-21,1 0,0 0,0 0,1-1,0 0,-1 0,2-1,-1 0,0 0,1 0,0-1,0 0,0-1,0 0,0 0,17 1,4-2,0-1,1-1,-1-1,0-2,-1 0,1-3,-1 0,0-2,-1 0,0-2,39-22,-47 22,1-2,-2 0,0-1,0-1,-1-1,-1 0,-1-1,0-1,-1 0,-1-1,-1 0,0-1,-2-1,0 1,7-26,-4 3,-1-2,-3 0,-1 0,3-77,-10 103,-2 0,0-1,-1 1,0 0,-2 0,0 0,-1 0,-1 1,-1 0,-1 0,0 1,-1 0,-19-27,22 37,-1 1,0 0,0 0,0 1,-1 0,1 0,-1 1,0 0,-1 0,1 1,-1 0,0 0,1 1,-1 0,-13-1,2 1,-1 1,1 1,0 1,-1 0,-37 9,42-6,1 2,0 0,1 1,-1 0,1 1,1 1,0 0,0 1,0 0,-11 13,-19 21,-44 61,72-86,14-19,1 1,0-1,-1 0,1 1,0-1,-1 1,1-1,0 0,-1 1,1-1,0 1,0-1,0 1,-1-1,1 1,0 0,0-1,0 1,0-1,0 1,0-1,0 1,0-1,0 1,0-1,0 1,1-1,-1 1,0-1,0 1,0-1,1 1,17 7,33-7,-45-1,123 1,92-6,-164-9,-40 10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9:38.1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0,'5'75,"3"-1,4 0,39 139,-11-56,-24-85,0 4,47 137,-60-206,0 0,0-1,0 0,1 1,0-1,0 0,10 9,-12-13,0 0,0-1,0 1,0-1,1 1,-1-1,1 0,-1 0,1 0,-1 0,1 0,-1 0,1-1,0 0,0 1,-1-1,1 0,0 0,-1 0,1-1,0 1,-1-1,5 0,8-5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03.6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0 249,'82'-5,"-1"-3,114-26,-70 10,181-24,270-52,-445 73,-118 24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04.3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0,'0'5,"0"4,0 10,8 10,8 21,4 10,8 7,2 1,-3-3,2-1,-4-2,-2-3,-1-8,-4-5,-5-5,-5-5,-4-6,-2-7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07.0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0 932,'10'-2,"-1"0,1-1,-1 0,0 0,0-1,0 0,0-1,-1 0,0 0,0-1,0 0,8-9,20-12,532-415,-559 435,131-124,-127 117,0 0,-2-1,0 0,-1-1,0 0,-1-1,13-34,-21 48,0 0,0 0,0 0,0 0,-1 0,1-1,-1 1,0 0,0 0,0-1,0 1,-1 0,1 0,-1 0,0 0,0-1,0 1,0 0,0 0,-1 1,0-1,1 0,-1 0,0 1,-3-4,1 4,0-1,0 1,0-1,0 1,0 1,0-1,0 1,-1-1,1 1,-1 0,1 1,-1-1,1 1,-1 0,1 0,-1 0,-6 2,-16 3,1 1,0 1,0 2,1 0,0 2,-35 20,-133 95,189-123,-51 35,2 3,-84 84,120-106,0 1,1 1,1 0,1 1,1 1,0 0,2 0,1 2,1-1,-6 31,3 15,4 1,3 0,8 131,0-66,-3-131,0 0,0 0,0 0,1 0,0 0,0 0,0 0,0 0,1-1,0 1,0 0,0-1,1 1,-1-1,1 0,0 0,0 0,1 0,-1-1,1 1,0-1,0 0,0 0,0 0,0 0,1-1,-1 0,1 0,0 0,-1-1,1 1,8 0,9 3,0-1,0-1,0-1,0-1,1-1,26-3,135-28,-108 15,566-138,-623 146,0 0,0-1,-1 0,-1-2,22-16,-22 15,1-1,1 2,39-17,-42 22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08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1 123,'4'0,"9"-4,8-6,7 0,8 0,10 3,6 2,6-2,6 0,4 1,4-2,1 0,-3-2,-5-1,-10 3,-9 2,-9 2,-11 2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09.3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1 394,'-1'-17,"2"0,0 0,1 1,1-1,0 0,11-30,-10 36,2 1,-1 1,1-1,0 1,1 0,0 0,0 1,1 0,0 0,1 1,15-10,3 0,1 1,0 2,1 0,1 3,0 0,0 2,40-7,-14 6,-1 3,1 3,72 3,-119 1,0 0,0 1,0 0,0 1,-1 0,1 0,0 1,-1 0,0 1,12 6,-17-7,1-1,0 1,-1 1,0-1,0 0,0 1,0 0,-1 0,1-1,-1 1,0 1,0-1,0 0,-1 0,1 1,-1-1,0 1,-1-1,1 1,-1 0,0 7,0 9,0-1,-2 1,-6 30,6-41,-1-1,0 0,-1 1,0-1,0 0,-1-1,-1 1,1-1,-11 12,-38 45,-74 115,-29 86,116-195,24-40,1 0,-20 55,32-76,1 0,0 1,1-1,0 1,0 0,1-1,1 1,0 0,0 0,1 0,1-1,5 21,-6-28,0 0,0 0,1 0,0 0,-1-1,1 1,0-1,0 1,1-1,-1 0,0 0,1 0,-1 0,1 0,0-1,0 1,-1-1,5 2,11 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09.8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11.3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715 106,'-9'2,"1"0,-1 0,1 1,0 0,-1 0,1 1,1 0,-1 1,-7 5,3-3,-37 25,2 3,0 1,3 2,1 2,2 2,2 2,-46 65,55-66,2 2,2 1,2 1,2 1,2 1,3 1,1 0,-12 72,25-103,1 0,1 0,0-1,1 1,1 0,1 0,1 0,0 0,10 29,-8-35,1-2,-1 1,2-1,0 0,0 0,1 0,0-1,1-1,0 1,0-1,1-1,0 0,1 0,20 10,-2-3,0-1,0-1,1-2,0-1,1-2,0 0,1-2,0-2,52 1,-65-5,1-1,-1-1,0-1,1 0,-1-2,-1 0,1-1,-1-1,0 0,0-2,-1 0,0-1,-1-1,0 0,0-1,25-27,-27 24,-1-1,0 0,-1-2,-1 1,-1-1,-1-1,0 0,7-24,-7 12,-2 0,-1 0,-2-1,1-54,-4-8,-3-1,-28-171,23 227,-2 1,-2 0,-1 1,-2 0,-2 1,-1 0,-1 1,-2 1,-39-49,51 74,0 0,0 1,-1 0,0 1,0 0,0 0,-1 1,0 0,-1 1,1 0,-1 1,0 0,0 0,0 2,-1-1,1 1,-1 1,-15-1,13 3,0 0,0 1,0 0,0 1,1 0,-1 1,1 1,0 0,0 1,1 1,0 0,0 0,0 1,-19 18,-7 11,2 1,1 2,3 1,1 2,2 1,-35 71,57-101,1 1,0 0,1 0,0 0,-3 25,7-34,0 0,1 0,0 0,0-1,1 1,-1 0,1 0,1 0,-1 0,1-1,0 1,0 0,1-1,-1 0,1 0,0 0,7 9,-1-4,0 0,1 0,-1-1,2 0,-1-1,1 0,19 9,-24-14,1-1,0 1,0-1,0-1,0 1,0-1,0-1,0 1,1-1,-1 0,0-1,0 0,0 0,0 0,13-5,287-105,-61 21,-215 79,-20 6,1 1,0 0,1 1,16-3,-12 5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13.4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0 582,'1'-6,"-1"-1,1 0,1 0,-1 0,1 0,1 1,-1-1,1 1,0 0,1 0,-1 0,1 0,0 0,1 1,-1 0,1 0,0 0,0 0,7-4,13-8,0 1,1 0,31-12,-41 20,100-44,148-46,131-18,-323 95,-9 3,119-30,-149 41,0 2,0 1,51 0,-75 4,1 1,0 0,-1 1,1 0,0 0,-1 1,0 0,0 0,0 1,0 1,10 6,-15-8,1 1,-1-1,0 1,0 1,0-1,0 0,-1 1,0 0,0 0,0 0,-1 0,1 0,-1 1,0-1,-1 1,1-1,-1 1,0 0,-1-1,1 7,-2 4,0 0,0-1,-2 1,0 0,-1-1,0 0,-1 0,-1 0,0 0,-1-1,-9 14,-15 19,-67 77,29-39,1-1,-148 140,204-213,6-7,1 1,-1 0,1 0,0 0,0 1,1 0,-1 0,1 0,-4 9,8-15,0 1,0-1,0 1,0-1,0 1,0-1,0 0,0 1,1-1,-1 1,0-1,0 1,0-1,0 0,1 1,-1-1,0 0,0 1,1-1,-1 0,0 1,1-1,-1 0,0 1,1-1,-1 0,0 0,1 1,-1-1,1 0,-1 0,1 0,-1 0,0 0,1 0,-1 0,1 1,-1-1,1 0,-1-1,0 1,1 0,-1 0,1 0,-1 0,1 0,-1 0,0 0,1-1,-1 1,1 0,-1 0,0-1,1 1,-1 0,0 0,1-1,29-14,-28 14,84-45,2 4,101-32,189-43,-292 93,-37 12,-31 10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14.9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1 500,'44'-2,"1"-1,-1-2,65-17,125-48,-80 21,1032-226,-865 241,-311 32,-1 0,0 0,0-1,0 0,0-1,-1 0,9-5,0-1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17.9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1416,'-1'-33,"0"-2,2 0,1 0,1 1,12-49,27-61,119-273,56-87,-189 408,-30 108,0 0,1-1,1 1,-1 0,2 0,0 0,0-1,1 1,0 0,1-1,1 1,0-1,0 0,1 0,0-1,8 12,29 23,1-2,2-3,80 58,60 52,-157-125,-2 2,-1 2,-2 0,0 1,24 44,-41-62,0 0,-1 1,-1-1,0 1,0 0,-2 0,1 0,-1 14,-1-18,-2 0,1 0,-1 1,-1-1,0 0,0-1,-1 1,0 0,0-1,-1 1,0-1,-10 15,4-8,0 0,-1-1,-1 0,0-1,-1 0,0-1,-26 19,22-22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9:39.3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0 173,'32'-3,"-1"-1,1-1,-1-1,48-18,33-6,-88 23,0 0,0-1,28-16,-28 13,0 0,47-12,-29 15,-31 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18.7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0,'0'4,"0"6,5 5,4 8,6 9,0 3,2 4,2 3,2 4,-3-3,0 0,1-3,1-4,-2-9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19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19.9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1 244,'8'6,"1"1,-1 0,-1 1,1 0,-1 0,0 0,-1 1,0 0,7 15,8 10,5 2,91 139,-98-143,-1 2,-1 0,17 54,-25-37,-5-30,-4-49,-2-31,2 1,2-1,20-108,-17 142,2 1,1 1,0-1,2 1,1 0,0 1,2 1,0 0,2 0,0 2,32-32,-19 24,1 2,2 1,37-22,-56 38,0 2,0-1,0 1,1 1,0 1,0-1,0 2,0 0,1 1,-1 0,1 1,18 0,-20 4,0 0,-1 0,1 1,-1 1,0 0,0 0,-1 1,1 0,-1 1,0 1,-1-1,0 1,0 1,11 13,8 12,-2 2,36 61,-43-63,-2 2,-1 0,17 60,18 117,-18-66,-26-119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20.9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249 443,'-2'0,"-1"1,0-1,1 1,-1 0,1 0,-1 0,1 0,0 1,-1-1,1 0,0 1,0 0,0-1,0 1,-3 4,-26 35,8-3,1 2,1 0,3 1,1 1,-22 86,26-66,3 0,3 0,0 110,7-156,1 1,0-1,2 0,0 0,0-1,2 1,0-1,11 23,-12-30,0-1,1 1,0-1,0 0,1-1,0 1,0-1,0 0,1-1,0 1,0-1,0-1,1 1,0-1,0-1,0 0,12 4,5-2,0 0,1-2,0-1,-1-1,1-2,-1 0,1-2,43-9,18-10,92-36,-173 56,52-19,0-2,-2-3,-1-2,-1-3,-2-2,64-52,-102 72,-1-1,0-1,-1 0,0-1,-2 0,0 0,0-1,-2-1,0 0,-1 0,-1 0,0-1,-2 0,0 0,2-34,-4 21,-1 1,-2-1,-1 1,-2-1,-1 1,-1 0,-2 1,-22-59,15 58,-1 0,-2 1,-1 1,-1 1,-1 0,-2 2,-47-43,39 41,-2 2,-1 2,-1 0,-1 3,-1 1,-45-18,61 31,0 0,0 1,-1 0,1 2,-1 1,0 1,0 0,-1 2,-41 5,48-3,-1 2,1 0,0 1,0 0,0 2,1 0,0 0,1 1,-1 1,2 1,-1 0,1 0,-18 21,7-4,2 0,0 2,-25 47,38-60,0 1,1-1,1 2,1-1,1 1,0 0,1 0,-2 28,6-44,0 0,0 0,0 0,1-1,-1 1,0 0,1 0,-1 0,1 0,0 0,-1 0,1-1,0 1,0 0,0-1,1 1,-1-1,0 1,0-1,1 1,-1-1,1 0,-1 0,1 0,0 0,-1 0,1 0,0 0,0 0,0-1,0 1,-1-1,1 1,0-1,0 0,0 0,0 0,0 0,0 0,0 0,3-1,12-1,-1 0,1-1,31-10,-31 7,41-13,76-36,-82 32,106-33,-26 28,-68 15,113-37,-147 37,-9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21.3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1 619,'20'-1,"1"-1,0 0,-1-2,0 0,31-12,97-46,-85 34,950-425,-912 414,-71 31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21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1 469,'23'-10,"1"1,40-9,1-1,621-201,13 39,-659 173,-12 4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27.2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1 763,'1'-2,"0"0,0 0,0 0,1 0,-1 0,1 0,-1 0,1 0,0 1,0-1,0 1,0-1,3-1,9-8,66-59,96-65,-113 91,-2-2,-2-4,101-108,-151 146,0 0,0-1,-1 0,-1 0,0-1,-1 0,5-18,-10 29,0 1,0-1,0 0,-1 0,1 0,-1 0,0 0,0 0,0 0,0 0,-1 0,1 0,-1 0,0 0,1 0,-1 0,-1 1,1-1,0 0,-1 1,1-1,-1 0,0 1,0 0,0 0,0-1,0 1,0 0,-1 1,1-1,-1 0,1 1,-1-1,0 1,0 0,1 0,-1 0,0 0,0 0,0 1,0 0,-4-1,-14-1,1 0,-1 1,0 1,0 2,1 0,-1 0,1 2,-1 1,1 1,1 0,-32 15,27-9,0 0,1 2,1 1,0 0,1 2,1 0,0 2,-27 33,37-39,2 1,-1 1,2-1,0 1,1 1,0-1,1 1,1 0,1 1,-3 25,2 21,4 91,2-89,-1-23,-2-11,1 0,2 0,1 0,2 0,8 30,-11-54,1 0,-1 0,1 0,1 0,-1 0,1-1,1 0,-1 0,1 0,0 0,0-1,0 0,1 0,0 0,0-1,0 1,1-2,-1 1,1-1,0 0,0 0,0-1,1 1,-1-2,15 3,15-3,0-1,0-2,0-1,-1-2,48-12,-21 5,34-7,-1-4,-1-4,-1-4,94-45,-90 19,-56 31,-26 16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28.6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2 298,'0'-22,"-1"0,1 0,1-1,2 1,6-30,-8 46,1-1,1 1,0 0,-1 0,2 0,-1 0,1 0,0 1,0-1,0 1,1 0,0 0,0 1,0-1,1 1,-1 1,1-1,10-5,-4 4,0 0,1 1,-1 0,1 0,-1 1,1 1,0 1,0-1,0 2,0 0,0 0,0 2,0-1,16 5,-21-3,1 0,-1 0,0 1,0-1,-1 2,1-1,-1 1,0 1,0-1,0 1,-1 0,0 1,0-1,-1 1,0 0,0 1,-1-1,1 1,-2 0,1 0,4 15,-2 3,-2-1,0 1,-2 0,0 0,-2 1,-1-1,-1 0,-1 0,-1-1,-15 47,-10 17,-66 137,92-219,-155 290,144-272,13-24,0 1,0 0,0 0,0-1,0 1,0 0,1 0,-1 0,1 0,-1 0,1 0,0 0,0 0,0 0,0 0,0 0,0 0,0 0,1 0,-1 0,1 0,1 4,-1-4,1 0,0 0,0-1,0 1,0 0,0-1,0 1,0-1,1 1,-1-1,1 0,-1 0,0 0,1-1,3 2,12 1,0-1,1 0,-1-2,19-1,-26 1,11-1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29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30.0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299 0,'-14'15,"1"1,1 1,0-1,1 2,-10 22,-39 97,46-101,-22 57,-38 155,64-200,1 0,3 1,2 0,1 0,7 63,-4-103,1 0,1 0,0 0,0 0,0 0,1 0,1-1,-1 0,1 1,1-1,0-1,7 11,-6-12,0 0,0-1,1 0,-1 0,1-1,0 0,0 0,0 0,1-1,-1 0,1-1,0 0,16 3,1-2,1-1,0-1,0-1,0-1,0-1,27-7,150-43,-151 37,-2-2,0-2,-1-2,-1-3,82-54,-115 67,0-1,-1 0,-1-1,0-1,-1 0,-1-1,0 0,16-30,-21 32,-1 0,0 0,-1-1,-1 0,0 0,-1 0,0 0,-1 0,0 0,-2 0,1-1,-6-26,1 20,-1 0,-1 0,-1 0,-1 1,-1 0,0 0,-1 1,-2 1,0 0,0 1,-2 0,0 1,-1 0,-19-13,6 6,-1 2,-1 1,0 2,-2 1,0 1,-1 2,-58-16,68 24,1 1,-1 1,0 1,0 1,0 1,0 1,-25 4,35-2,0 0,0 1,0 1,0 1,1 0,-1 0,1 2,1-1,-1 2,1-1,1 2,-22 19,14-9,1 1,0 1,-16 27,29-42,1 1,0 0,0 0,1 1,0-1,0 1,0-1,1 1,1 0,-1 0,1 0,0 0,1 1,1 14,0-20,0 0,0 0,0 0,1 0,-1-1,1 1,0 0,0-1,0 1,0-1,0 0,0 0,0 0,1 0,-1 0,1 0,0-1,-1 1,1-1,0 0,0 0,0 0,0 0,0 0,0 0,5-1,11 3,1-2,-1 0,25-3,-15 1,609-46,-620 44,1 0,0-1,-1 0,0-2,0 0,-1-1,1-1,29-18,-39 19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9:40.7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1,'5'0,"1"1,-1 0,0 0,0 1,0 0,0 0,0 0,-1 0,1 1,-1 0,1-1,4 6,52 47,-47-40,22 21,-2 1,-2 1,-1 2,34 59,-48-69,-1 1,-2 1,-1 0,-2 1,-1 0,-1 1,5 43,-10-46,0-6,-1 0,-2 0,0 1,-1-1,-7 50,1-40,3 1,1 0,4 48,-1-54,0 0,-2 0,-1 0,-1 0,-11 42,-2-33,9-24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30.6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1 446,'11'-3,"1"0,0-1,-1 0,13-8,21-6,332-123,236-85,-520 198,-63 22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35.4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387 762,'0'1,"1"0,-1 1,1-1,-1 0,1 0,-1 0,1 0,0 0,0 0,-1-1,1 1,0 0,0 0,0 0,0-1,0 1,0-1,0 1,0 0,0-1,0 0,1 1,-1-1,0 0,0 0,0 1,1-1,-1 0,0 0,2 0,38-1,-2-5,-2-2,1-2,63-26,103-58,-130 57,398-213,-452 237,0-1,-1 0,0-1,-2-1,26-29,-39 40,0 0,-1 0,0 0,0 0,0-1,0 1,-1-1,0 0,0 0,-1 0,2-11,-3 13,0 0,-1 0,1 0,-1 0,0 0,0 0,-1 0,1 0,-1 1,1-1,-1 0,0 1,-1 0,1-1,0 1,-1 0,0 0,0 1,0-1,-4-2,-2-2,-1 1,0 0,-1 1,1 0,-1 1,0 0,-1 0,1 1,-18-2,-113-7,114 11,-13-1,-64-4,-207 16,275-4,0 2,1 2,0 2,1 1,0 1,1 2,1 1,1 2,0 1,-29 26,8-3,2 3,2 2,2 2,-64 91,100-127,1 2,1-1,0 1,1 1,1-1,1 1,0 1,1-1,1 1,-2 20,5-23,0-1,2 0,0 1,0-1,1 0,1 0,0 0,1 0,1 0,0-1,0 0,2 0,9 16,1-5,0 0,2-1,0 0,2-2,0-1,48 36,-34-33,2 0,1-3,0-1,51 18,-6-12,1-3,0-3,1-5,105 6,-40-13,0-6,218-26,-354 23,0-1,0 0,0-1,0 0,-1-1,0 0,0-1,17-11,0-4,-1-2,26-26,-50 45,23-22,1 2,38-25,-46 36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36.2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61,'4'0,"9"0,8 0,7 0,4 0,9-4,1-1,2-5,-2 0,-4 2,-5 2,-3 2,-3 1,-6-2,-7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37.1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97,'4'-1,"1"-1,-1 1,1-1,-1 0,1-1,-1 1,0-1,5-4,8-3,10-2,1 1,1 1,0 2,0 1,1 1,-1 1,1 2,0 1,37 3,-55-1,0 2,0-1,0 2,0-1,0 2,0 0,-1 0,20 10,-26-11,0 0,0 1,0-1,0 1,0 0,-1 1,0-1,0 1,0 0,0 0,-1 0,1 0,-2 1,1-1,0 1,-1 0,0-1,0 1,0 7,0 6,-1 1,-1-1,-1 0,0 1,-1-1,-2 0,0 0,-1 0,0-1,-2 1,-17 33,-10 10,-81 111,74-115,6-8,-9 11,2 2,-39 82,80-143,-1 1,1-1,0 1,0 0,-1 0,2 0,-1 0,0 0,1 0,-1 0,1 0,0 0,0 0,0 0,1 0,-1 0,0 0,1 0,0 0,0 0,0 0,2 3,0-3,-1-1,1 0,0 1,0-1,0 0,1 0,-1-1,0 1,1-1,-1 1,1-1,0 0,-1-1,1 1,0 0,-1-1,8 0,172-4,-65-1,-65 1,-31-2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37.6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25,'0'-4,"-5"-6,0-1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38.7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853 273,'-6'-1,"1"1,-1 0,1 0,-1 1,1 0,0 0,-1 0,1 0,0 1,0 0,0 0,0 1,0-1,0 1,1 0,-1 0,1 0,0 1,0 0,0 0,0 0,1 0,-5 8,-7 10,1 2,1 0,2 0,0 1,2 0,0 1,2 0,1 1,1-1,1 1,1 0,2 0,1 0,1 1,1-1,1-1,2 1,0 0,13 33,-12-46,2-2,-1 1,1-1,1 0,0-1,1 0,0-1,1 0,0 0,0-1,1 0,0-1,1-1,-1 0,2 0,15 4,20 8,1-4,0-1,59 8,-51-12,0-3,76 0,-110-7,0-1,-1-1,1-1,-1-1,0-2,0 0,0-1,33-16,-52 21,1-1,-1 1,0-1,0 0,0-1,0 1,-1 0,1-1,-1 0,0 0,0 0,-1 0,1-1,-1 1,2-6,-1 3,-1-1,0 0,-1 0,0 0,0 0,0 0,-1-1,-2-11,-3-10,-1 1,-1-1,-22-53,25 73,-17-44,-3 1,-1 2,-3 0,-2 1,-3 2,-1 2,-2 1,-3 1,-59-52,67 70,-1 1,0 2,-2 1,-1 2,0 1,-1 2,-1 1,-1 2,0 2,-1 1,0 2,-1 2,1 1,-59 0,61 6,-1 3,0 0,1 3,0 1,0 1,1 2,-60 26,74-26,0 1,0 1,2 1,-1 1,2 1,0 1,0 0,2 2,0 0,1 0,1 2,-22 35,34-49,-1 0,1 0,1 0,-1 1,1-1,0 0,1 1,-1 0,1-1,1 1,-1 9,1-13,1 0,0 0,0 0,-1 0,2-1,-1 1,0 0,1 0,-1-1,1 1,0-1,-1 1,1-1,0 0,1 0,-1 0,0 0,1 0,-1 0,1 0,0-1,-1 0,1 1,0-1,0 0,0 0,3 0,16 5,1-1,0-1,-1-2,1 0,35-2,118-17,-99 8,198-24,415-104,-661 128,-16 5,-1 0,1 1,0 1,0 0,21-1,-16 5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39.8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1607,'76'-4,"-1"-4,-1-2,104-29,-93 20,1965-459,323-71,-1312 352,-976 184,-1-3,0-4,-2-3,0-5,95-45,83-36,-229 97,-6 3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0:40.8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0 598,'6'-4,"0"0,0 0,0-1,-1 0,0 0,0 0,6-10,8-7,46-47,3 3,3 3,125-85,-157 123,1 2,1 1,1 2,0 2,2 2,0 2,0 2,1 2,70-7,-72 13,1 2,-1 3,1 1,-1 2,80 18,-109-19,0 1,0 1,0 0,-1 1,0 1,0 0,0 1,-1 0,0 1,-1 0,0 1,0 0,-1 1,0 0,-1 0,0 1,-1 0,-1 1,1 0,8 25,-10-21,-1 1,0 0,-1 0,-1 1,-1-1,-1 1,-1 0,0-1,-1 1,-1 0,-1-1,-7 25,2-18,-1 0,-1-1,-2 0,0-1,-2 0,0-1,-1-1,-22 24,-48 44,-110 88,-2 2,169-156,3-3,21-14,8-5,49-11,-1 2,93-1,-43 4,68-4,76-7,-190 9,-1-2,79-23,-124 29,-1 0,0 0,0-1,-1 0,1 0,-1-1,0 0,0-1,13-11,-9 4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17.4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142 197,'1'0,"-1"-1,0 1,0-1,0 1,0 0,0-1,0 1,0-1,-1 1,1 0,0-1,0 1,0-1,0 1,0 0,-1-1,1 1,0 0,0-1,0 1,-1 0,1-1,0 1,-1 0,1-1,0 1,-1 0,1 0,0 0,-1-1,1 1,0 0,-1 0,1 0,-1 0,1 0,0 0,-1-1,1 1,-1 0,1 0,0 0,-1 0,1 1,-1-1,1 0,0 0,-1 0,1 0,-1 0,1 0,0 1,-1-1,1 0,0 0,-1 1,1-1,0 0,-1 0,1 1,-1 0,-20 18,12-4,0 1,1 0,1 0,1 1,0 0,-5 30,-12 110,19-126,-7 66,2 164,10-229,2 0,1-1,1 0,2 0,1 0,1-1,2 0,1 0,20 36,-26-56,1 0,0 0,1 0,0-1,0 0,1-1,0 0,0 0,1-1,0 0,0-1,15 7,-16-9,0-1,1 0,-1-1,1 0,-1 0,1-1,0 0,0-1,-1 0,1 0,0-1,-1-1,1 1,-1-2,17-5,-1-2,-1-2,0-1,0 0,-1-2,-1-1,-1-1,0 0,-1-2,-1 0,-1-1,0-1,17-29,0-5,-4-1,-1-1,-3-2,20-64,-27 55,-2-1,-3-1,-4 0,-2-1,-4 0,-7-142,2 204,-1-1,0 0,-1 1,0-1,0 1,-6-14,7 20,-1 0,1 1,-1-1,0 1,1-1,-1 1,-1 0,1-1,0 1,0 0,-1 0,1 1,-1-1,0 0,1 1,-1 0,0 0,0-1,0 2,0-1,0 0,0 0,-6 1,-86 1,67 0,-54-3,-79-12,138 14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18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1 196,'0'-13,"0"1,0-1,2 0,4-23,-4 31,1-1,-1 1,1 0,0 0,0 0,0 0,0 1,1-1,0 1,0 0,1 0,-1 0,6-3,-3 2,0 0,1 1,0-1,0 2,0-1,1 1,-1 0,1 1,-1 0,1 0,13 0,-17 2,0 0,0 0,0 0,0 1,0 0,0 0,-1 0,1 0,0 1,-1 0,1 0,-1 0,1 1,-1-1,0 1,0 0,0 1,0-1,-1 0,1 1,-1 0,3 4,8 15,-2-1,0 2,-2 0,0 0,-2 1,0 0,-2 0,-1 1,2 31,-1 31,-8 122,-2-91,4-108,-1 2,1 1,1-1,0 1,1-1,4 18,-1-16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9:42.3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1 218,'3'-2,"1"0,-1 0,1-1,-1 0,0 1,0-1,0 0,0 0,0-1,-1 1,1-1,-1 1,3-7,8-9,1 4,0 1,1 1,0 0,1 1,1 1,0 1,0 0,1 1,0 1,1 0,-1 2,2 0,-1 1,0 1,1 1,22-1,-36 3,0 1,0 0,1 1,-1-1,0 1,0 0,0 1,0 0,-1 0,1 0,0 0,-1 1,1 0,-1 0,0 1,0-1,0 1,-1 0,1 1,-1-1,5 7,-3-2,-1 0,0 0,0 0,-1 1,-1-1,1 1,-2 0,1 0,-1 1,-1-1,0 0,0 11,-3 453,-1-160,3-282,1-1,7 38,-7-60,1 0,0 0,1 0,0 0,0-1,1 1,0-1,0 0,1 0,0 0,1-1,7 8,-9-11,1-1,0 0,1 0,-1-1,0 0,1 0,-1 0,1 0,0-1,-1 0,1 0,0-1,0 0,0 1,0-2,7 0,6-1,-1-1,1-1,31-10,-17 3,6-3,50-23,-89 37,1-1,-1 1,1 0,-1-1,1 1,0 0,-1 0,1-1,-1 1,1 0,0 0,-1 0,1 0,-1 0,1 0,0 0,-1 0,1 0,0 0,-1 0,1 0,-1 1,1-1,-1 0,1 0,0 1,-1-1,1 0,-1 1,1-1,-1 0,1 1,-1-1,0 1,1-1,-1 1,1-1,-1 1,0-1,1 1,-1-1,0 1,0-1,0 1,1 0,-1-1,0 1,0-1,0 1,0 0,0-1,0 1,0 0,0-1,0 2,-4 47,2-34,-5 80,5-1,3 1,5-1,4 0,38 164,7-86,-34-113,-3 0,17 92,-35-144,1 0,-1 0,0-1,0 1,-1 0,1 0,-2-1,1 1,-1-1,0 1,0-1,-1 0,0 0,0 0,0 0,-1 0,0 0,0-1,-6 7,-7 4,-1-1,-1-1,0 0,-26 13,-5 5,-135 79,53-34,106-62,7-6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19.1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667 26,'-11'-1,"1"0,-1-1,1 0,-11-4,-37-6,21 11,1 1,-1 2,1 2,-39 8,-137 48,185-52,19-6,1-1,0 2,0-1,0 1,1 0,-12 7,16-8,0 0,0 1,-1-1,1 1,1-1,-1 1,0 0,1-1,-1 1,1 0,0 0,0 0,0 0,0 0,1 0,-1 0,1 1,0-1,0 5,15 547,33-3,-42-487,-1-9,11 115,43 194,-52-345,0-5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19.6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0 189,'4'0,"6"-4,5-6,8-1,5-7,5 0,2-2,-5-1,0 3,-4 0,-4 3,0 1,0 2,-4 3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20.1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1,'0'538,"0"-515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20.5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15,'0'-4,"-4"-1,-2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21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0,'100'116,"-66"-75,140 186,-152-193,-1 1,-2 0,-1 2,-2 0,12 42,-28-77,1 0,0 1,0 0,0-1,0 1,-1 0,1 0,-1-1,1 1,-1 0,0 0,-1 0,1-1,0 1,-1 0,1 0,-1 0,-2 4,2-8,-1 0,0-1,1 1,-1 0,1 0,-1-1,1 1,-1-1,1 1,0-1,0 0,0 1,0-1,0 0,0 0,0-3,0 3,-9-19,2-1,1 0,0 0,2-1,0 1,2-1,1-1,0 1,2 0,4-44,-4 64,0-1,1 1,-1 0,0 0,1-1,0 1,0 0,0 0,0 0,0 0,1 0,-1 0,1 0,0 0,0 0,0 1,0-1,0 1,1 0,-1-1,1 1,-1 0,1 1,0-1,0 0,0 1,0-1,0 1,0 0,0 0,0 0,1 1,-1-1,0 1,0 0,1 0,-1 0,0 0,5 1,2 0,0 2,0-1,0 1,0 0,0 1,-1 0,1 1,-1 0,0 1,-1-1,12 11,1 4,-1 2,-1 0,-1 1,18 31,53 106,-64-113,1 6,22 65,-38-89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22.1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622 389,'-23'1,"1"2,0 0,-1 2,1 0,0 1,1 2,0 0,0 1,1 1,0 1,0 1,2 0,-33 28,21-13,0 2,2 0,1 2,2 1,1 1,-36 66,47-73,1 2,1 0,-11 41,18-52,0 0,2 0,0 0,1 1,0-1,2 0,3 24,-4-36,1 0,0-1,0 1,1-1,0 1,-1-1,1 0,1 0,-1 0,1 0,-1 0,1 0,0-1,1 1,-1-1,1 0,-1 0,1 0,0 0,0-1,0 0,0 1,0-1,1-1,-1 1,1-1,-1 0,1 0,0 0,4 0,4 0,0-1,0-1,0 0,0 0,-1-1,1-1,-1 0,1-1,19-9,-8 3,-1-2,0-1,-1 0,0-2,-1 0,32-32,-42 35,0 0,-1-1,-1 0,0-1,0 0,-2 0,0-1,0 0,-2 0,0 0,0-1,1-16,4-51,-5 0,-3 0,-10-86,-14-45,17 186,-1-1,-2 2,-1-1,-1 1,-17-34,8 37,19 24,-1 0,1-1,0 1,0 0,-1 0,1 0,0 0,-1 0,1 0,0 0,0 0,-1 0,1 0,0 0,-1 1,1-1,0 0,0 0,-1 0,1 0,0 0,-1 0,1 1,0-1,0 0,0 0,-1 0,1 1,0-1,0 0,0 0,-1 1,1-1,0 0,0 0,0 1,0-1,0 0,0 1,0-1,0 0,0 0,0 1,-2 6,1 0,1 0,0 0,0 0,1 11,12 64,3 0,30 87,-22-87,22 65,73 159,-108-279,-3-4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22.8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0,'0'9,"0"6,8 9,3 9,4 11,7 24,5 16,1 6,0 5,0 3,-1-8,-1-5,-5-14,-1-19,-5-18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23.6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1,'2'31,"1"-1,2 1,10 36,5 28,18 115,94 295,-123-468,-7-27,0 0,1 0,0 0,0 0,1-1,0 0,1 0,10 16,-14-24,-1-1,0 1,0-1,1 0,-1 1,0-1,1 0,-1 1,1-1,-1 0,0 1,1-1,-1 0,1 0,-1 0,1 1,-1-1,1 0,-1 0,1 0,-1 0,1 0,-1 0,1 0,-1 0,1 0,-1 0,1 0,-1 0,1 0,-1 0,1-1,8-15,-4-24,13-158,-14 172,1 1,1-1,1 1,2 1,18-39,-25 57,2 0,-1 1,1-1,0 1,0 0,0 0,1 0,0 0,0 1,0 0,0 0,1 0,-1 1,1 0,0 0,0 0,0 1,7-2,-4 2,0 1,0 1,0-1,0 1,0 1,0 0,0 0,-1 1,1 0,0 0,-1 1,0 0,9 5,5 4,-1 0,0 2,0 0,-2 1,0 1,-1 1,0 1,-2 0,0 1,-1 1,14 24,11 24,-4 2,32 84,-55-122,16 55,-23-59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24.4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180 542,'6'-2,"-1"1,1-1,-1 0,1 0,-1-1,0 1,0-1,5-4,8-3,67-33,-35 20,0-2,-2-2,-1-2,82-68,-124 93,0-1,0 0,-1 0,0-1,1 1,-2-1,1 0,-1 0,0 0,0 0,-1-1,1 1,-2-1,1 0,-1 1,0-1,0 0,0-9,-2 10,0 0,-1 0,1 0,-1 0,0 0,0 1,-1-1,0 1,0-1,0 1,-1 0,1 0,-1 1,-1-1,1 1,0-1,-1 1,0 1,0-1,-8-3,4 2,-1 0,0 1,0 0,0 1,-1 0,1 1,-1 0,1 0,-1 1,0 1,1 0,-1 0,0 1,1 0,-1 1,0 1,1-1,0 1,0 1,-13 6,-5 4,0 1,1 1,1 1,0 1,-41 39,42-33,1 1,1 1,2 1,-33 51,45-62,0 0,2 0,0 1,0 0,2 0,0 0,1 1,1 0,0 0,1 35,2-47,1 0,0-1,0 1,0 0,1-1,0 1,0-1,0 0,1 1,-1-1,1 0,1-1,-1 1,1 0,-1-1,1 0,1 0,-1 0,0-1,7 5,9 4,0-2,1 0,40 14,-21-9,2 2,1-2,1-2,0-2,90 10,-108-19,0-1,0-2,0 0,0-2,-1-1,1-1,-1-1,0-1,0-2,27-12,-37 13,-5 4,1 0,-1-1,0-1,-1 1,1-2,-1 1,0-1,-1-1,0 1,9-12,-6 2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25.0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0,'-4'0,"-6"0,-5 0,-4 0,-8 9,-7 6,-1 1,-4 2,-4 2,2-3,4 1,3-3,4-5,7 1,7-2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9:43.3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1 224,'49'-3,"-1"-2,85-19,-40 5,854-113,-765 110,-135 15,-22 2,0 2,-1 1,1 1,40 3,-65-3,0 1,0 0,1 0,-1 0,0 0,1 0,-1 0,0 0,0 0,1 0,-1 0,0 0,0 0,1 0,-1 1,0-1,0 0,1 0,-1 0,0 0,0 0,1 0,-1 1,0-1,0 0,0 0,1 0,-1 1,0-1,0 0,0 0,0 1,0-1,1 0,-1 0,0 1,0-1,0 0,0 0,0 1,0-1,0 0,0 0,0 1,0-1,0 0,0 1,0-1,0 0,0 0,0 1,0-1,-1 0,-9 11,-4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26.4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1,'10'26,"-1"-9,79 263,75 192,-159-464,-1 0,1 0,0 0,1 0,0-1,0 0,1 0,0 0,0-1,10 9,-10-11,0-1,1 0,-1 0,1 0,-1-1,1 0,0 0,0-1,0 1,0-2,0 1,0-1,11-1,4 1,0-2,1-1,-2-1,1 0,35-13,-4 0,-31 12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26.9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27.4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0,'3'22,"0"1,2-1,0-1,2 1,15 35,-6-15,223 581,-229-598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28.0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0 149,'3'-3,"0"1,1 0,-1 0,0 0,1 0,-1 1,1-1,0 1,0 0,-1 0,1 0,6 0,53-2,-29 3,65-12,161-39,-153 27,112-11,-194 33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29.2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660 536,'-6'0,"0"1,0 0,0 1,0-1,0 1,0 0,1 1,-1-1,1 1,-10 7,-53 43,44-32,-72 59,4 3,-155 185,239-258,3-4,-1 0,1 0,0 1,1-1,-1 1,1 0,1 1,-1-1,2 1,-1-1,-2 13,5-20,0 1,0 0,0-1,0 1,0 0,0 0,1-1,-1 1,0 0,0-1,1 1,-1-1,0 1,1 0,-1-1,0 1,1-1,-1 1,1-1,-1 1,1-1,0 1,-1-1,1 1,-1-1,1 0,0 0,-1 1,1-1,0 0,-1 0,1 1,0-1,-1 0,1 0,0 0,0 0,-1 0,1 0,1-1,30-4,-29 4,81-27,0-4,155-84,-235 114,69-41,-68 39,-1 1,1-1,-1 0,0 0,0 0,0-1,0 1,-1-1,0 0,0 0,4-10,-6 14,-1-1,0 0,1 0,-1 0,0 1,0-1,0 0,0 0,0 0,0 0,-1 1,1-1,-1 0,1 0,-1 1,0-1,1 0,-1 1,0-1,0 1,0-1,0 1,-1-1,1 1,0 0,0 0,-1-1,1 1,-1 0,1 0,-1 0,0 1,1-1,-4-1,-9-3,1 0,-2 0,-22-3,3 0,33 8,0-1,-1 1,1 0,0-1,0 1,0-1,0 1,-1-1,1 0,0 1,0-1,0 0,0 0,1 0,-1 0,0 0,0 0,0 0,1 0,-1 0,0 0,1 0,-1 0,1-1,0 1,-1 0,1 0,0 0,0-1,0 1,0 0,0 0,0-1,0 1,0 0,0-1,0 1,1 0,-1 0,0 0,1-1,0 1,-1 0,1 0,-1 0,1 0,0 0,0 0,0 0,0 0,1-1,8-9,0 0,1 0,20-14,-15 13,170-169,-167 159,0-1,-1-1,-1-1,-2 0,0-1,18-46,-30 64,0 0,0-1,-1 1,0 0,0-1,-1 0,0 1,0-1,-1 0,0 1,-1-1,0 0,0 1,-1-1,0 1,-1 0,0-1,0 1,0 0,-1 0,0 1,-1-1,0 1,0 0,0 0,-1 1,0 0,-1 0,1 0,-13-8,12 8,0 1,-1 0,1 0,-1 0,0 1,-1 0,-15-5,22 9,0 0,-1-1,1 1,0 0,-1 0,1 0,0 0,-1 1,1-1,0 1,0-1,-1 1,1 0,0 0,0 0,0 0,0 0,0 0,0 0,0 1,0-1,0 1,1 0,-1-1,1 1,-1 0,1 0,0 0,0 0,0 0,0 0,0 0,0 0,-1 5,-2 6,1-1,1 1,0 0,0-1,1 1,1 0,0 0,4 19,2 12,14 45,-9-51,1-2,3 0,0 0,3-1,30 46,127 152,34 2,-6-8,-152-164,74 120,-122-178,0-1,-1 1,0 0,0-1,0 1,0 0,-1 0,0 0,0 0,0 0,-1 1,0-1,0 0,0 0,0 0,-2 7,1-9,-1 0,1 1,-1-1,0 0,0 0,0 0,0-1,0 1,0 0,-1-1,1 1,-1-1,0 0,0 0,0 0,0 0,0-1,0 1,0-1,-1 0,1 0,-1 0,1 0,-6 0,-37 3,24-4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29.8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0 180,'5'-5,"4"0,10-5,6 1,6-4,7 1,5-1,4 1,6-1,2 1,-4 3,-6 3,-7-2,-10-3,-5-1,-3 3,-5-2,-4 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32.7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 1596,'-28'24,"28"-24,0 0,0 0,0 1,0-1,-1 0,1 0,0 0,0 0,0 0,0 0,0 0,0 0,0 0,-1 0,1 0,0 0,0 0,0 0,0 0,0 0,-1 0,1 0,0 0,0 0,0 0,0 0,0 0,0 0,-1 0,1 0,0 0,0 0,0 0,0 0,0 0,0-1,0 1,0 0,-1 0,1 0,0 0,0 0,0 0,0 0,0-1,0 1,0 0,0 0,0 0,0 0,0 0,0 0,0-1,0 1,0 0,0 0,0 0,0 0,0 0,0 0,0-1,9-22,11-12,1 2,2 0,2 2,43-45,-12 14,117-136,434-528,-596 711,16-18,-3-2,30-53,-49 79,-1 0,1-1,-2 0,1 0,-1 0,-1 0,0-1,0 1,-1-1,0 1,-1-1,0 1,-1-1,0 0,-4-12,4 20,-1-1,0 1,0 0,0 0,0 0,-1 0,1 0,-1 0,1 0,-1 1,0 0,0-1,-1 1,1 0,0 1,-1-1,1 0,-1 1,1 0,-1 0,0 0,1 0,-1 1,0-1,0 1,1 0,-1 0,-4 1,-4-1,1 1,0 0,-1 1,1 0,0 0,0 2,0-1,-13 7,16-5,0 0,0 1,0 0,1 0,-1 1,2 0,-1 0,1 1,0-1,0 1,1 1,0-1,1 1,0 0,0 0,1 0,0 0,1 1,-3 16,4-15,-1 1,2 0,0 0,0-1,1 1,1 0,0-1,0 1,1-1,1 1,0-1,0 0,1-1,0 1,14 18,-3-9,2-1,0 0,2-1,0-2,35 24,122 61,-64-39,-81-43,-6-5,0 0,-2 2,0 2,-1 0,25 24,-44-37,1 1,0-1,-1 1,0 0,-1 0,1 1,-1-1,-1 1,1-1,-1 1,0 0,0 0,-1 0,0 0,0 0,-1 0,0 0,0 0,-1 0,1 1,-2-1,1 0,-1 0,0-1,0 1,-6 10,-12 23,-2-1,-1-1,-3-1,0-1,-3-1,0-2,-3 0,0-3,-61 44,90-71,-26 15,28-18,0 1,0 0,-1-1,1 1,0-1,0 0,0 1,-1-1,1 0,0 0,0 1,-1-1,1 0,0 0,0-1,-1 1,1 0,0 0,0-1,-1 1,1 0,-2-2,-2-5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33.9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0,'6'3,"0"-1,-1 1,1 0,-1 0,0 0,0 1,0 0,0 0,-1 0,0 1,7 9,-10-14,14 17,0 1,-1 0,-1 0,16 33,-25-43,0 1,-1 0,0 0,-1 0,0 0,-1 0,1 1,-2-1,1 1,-1-1,-1 1,0-1,-4 18,3-18,0 1,0 0,0 0,1 0,1 17,1-24,-1 1,1-1,0 0,0 1,0-1,0 0,1 1,-1-1,1 0,0 0,0 0,0 0,1-1,-1 1,0 0,1-1,0 0,0 0,4 3,9 6,-3-2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34.4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11,'-4'-4,"-2"-2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35.6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1 153,'6'1,"0"0,0 0,0 0,0 1,0 0,0 0,0 0,0 1,-1 0,1 0,-1 0,0 1,0-1,0 1,7 8,7 9,-1 0,19 30,-16-22,19 34,-28-43,1 0,16 19,-25-38,-4-10,-4-12,-11-30,2 9,1 0,2-1,2 0,-3-65,11 100,-1 1,1-1,1 1,0-1,0 1,0-1,1 1,3-8,-4 13,0 0,1 0,-1 0,1 0,0 0,-1 0,1 1,0-1,0 0,0 1,0 0,0-1,1 1,-1 0,0 0,0 0,1 0,-1 1,1-1,-1 1,1-1,-1 1,1 0,-1 0,1 0,-1 0,5 1,5 2,0 0,-1 0,1 1,-1 1,0 0,0 1,0 0,-1 0,0 1,0 1,11 10,24 16,-41-31,16 9,-1 1,-1 1,26 25,-38-33,-1 1,0 0,0 0,0 0,-1 1,0 0,-1-1,0 2,0-1,0 0,-1 0,2 17,16 121,-17-128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5:42.9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3110,'32'-27,"0"2,2 1,70-37,-18 11,893-598,-894 586,-3-4,115-121,-195 184,1 1,-1-1,1 1,-1-1,1 1,0 0,0 0,0 0,0 0,4-1,-7 3,0 0,1 0,-1 0,0 0,1 0,-1 0,0 0,1 0,-1 0,0 0,1 0,-1 0,0 1,1-1,-1 0,0 0,1 0,-1 0,0 1,0-1,1 0,-1 0,0 0,0 1,1-1,-1 0,0 1,0-1,0 0,1 0,-1 1,0-1,0 1,1 24,-30 109,18-90,1 0,-4 55,13-87,0 0,1 1,1-1,0 0,1 0,0 0,1 0,0-1,1 1,0-1,0 1,13 19,-10-22,1 0,0 0,1-1,-1 0,2-1,-1 0,1 0,0-1,0-1,1 1,-1-2,1 1,1-1,-1-1,0 0,1-1,22 2,6-1,0-1,0-3,77-9,-17-8,-1-3,-1-5,100-41,273-136,-438 188,422-212,-449 224,5-3,-1 0,0 0,0-1,14-14,-23 20,1 0,-1 0,-1 0,1 0,0 0,0 0,0 0,0 0,-1-1,1 1,-1 0,1 0,-1-1,1 1,-1-1,0 1,0 0,1-1,-1 1,0-1,0 1,-1 0,1-1,0 1,0-1,-1 1,1 0,-1-1,1 1,-1 0,1 0,-1-1,0 1,0 0,1 0,-1 0,0 0,0 0,0 0,0 0,0 0,-1 0,1 0,0 1,0-1,-1 1,0-2,-27-13,0 0,-1 2,0 1,-1 1,0 2,-33-5,-195-21,88 25,-1 7,0 7,1 9,-177 35,246-29,-80 13,181-32,0 0,0 1,0-1,0 0,0 0,0 1,-1-1,1 0,0 0,0 0,0 0,0-1,0 1,-1 0,1 0,0-1,0 1,0-1,0 1,0-1,0 1,0-1,0 0,0 1,0-1,1 0,-1 0,0 0,-1-1,2 0,0 0,0 0,0-1,0 1,0 0,0 0,1 0,-1 0,1 0,-1 0,1 0,0 1,0-1,0 0,2-2,8-14,1 1,21-22,-31 37,57-60,3 3,3 2,1 3,98-59,-12 23,175-76,-148 88,3 9,3 8,2 8,237-36,-199 58,0 10,2 10,306 23,-532-12,191 22,-174-18,-1 0,1 1,-1 0,0 2,0 0,-1 1,0 0,17 13,-28-17,0 1,-1-1,0 1,0 0,-1 0,1 0,-1 0,0 0,0 1,-1 0,0-1,0 1,0 0,0 0,-1 0,0 0,-1 0,1 1,-1-1,-1 12,-1 3,-1 0,-1 0,-1-1,-13 36,11-36,-1-1,0 0,-1 0,-23 33,28-47,0 0,-1 0,1 0,-1-1,0 1,0-1,0-1,0 1,-1-1,0 0,1 0,-1 0,0-1,-1 0,1 0,0-1,0 1,-1-1,-12 0,10-2,-1 0,1 0,0-1,0-1,0 1,0-1,0-1,1 1,-1-2,1 1,0-1,0 0,1-1,0 0,-1 0,2 0,-1-1,-9-13,-8-13,2 0,1-2,-17-39,24 46,-18-37,2-2,4 0,3-2,3-1,2 0,4-1,3-1,3 0,2-80,6 126,4-66,-4 85,1 0,1 0,-1 0,1 0,1 0,-1 1,1-1,0 1,0 0,6-8,4 3,0 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9:44.1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1 222,'47'-3,"0"-2,0-2,-1-2,48-16,52-11,392-37,-151 25,-242 33,-124 14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36.7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0 401,'0'-25,"1"1,1 0,1-1,11-43,-10 57,0 0,0 1,1-1,0 1,1 0,0 1,1-1,0 1,0 0,1 1,0 0,15-11,-5 6,1 1,1 1,0 1,0 0,1 2,0 0,1 2,0 0,38-5,-41 9,-1 0,1 1,-1 1,1 1,-1 1,0 0,1 1,-1 1,0 1,-1 1,1 0,19 11,-28-12,0 2,0-1,0 1,-1 1,0-1,-1 1,0 1,0-1,-1 1,0 1,0-1,-1 1,0 0,-1 0,0 0,-1 0,0 1,2 14,0 8,-2 0,-1 0,-1 0,-8 61,6-79,-1 0,0-1,-1 1,-1-1,0 1,-1-1,0 0,-1-1,-1 0,0 1,-1-2,0 1,-1-2,-1 1,0-1,0 0,-1-1,0 0,-1-1,0 0,-25 13,32-19,1 0,-1 0,1 0,0 0,0 1,-6 7,9-11,1 1,-1-1,1 1,0-1,-1 1,1-1,0 1,0-1,-1 1,1-1,0 1,0-1,0 1,-1 0,1-1,0 1,0-1,0 1,0-1,0 1,0 0,0-1,0 1,1-1,-1 2,1-2,0 1,0-1,0 1,0-1,0 1,0-1,0 1,0-1,0 0,0 0,0 0,0 1,0-1,0 0,0 0,1 0,-1-1,0 1,2 0,58-7,-2 0,0 2,95 6,-138 0,0 1,0 0,1 1,-2 1,1 1,0 0,-1 1,0 1,-1 0,1 1,-1 1,-1 0,0 1,16 14,-24-19,1 1,-1 0,0 0,0 0,-1 1,0-1,0 1,0 0,-1 0,0 1,-1-1,1 0,-1 1,-1 0,0 0,0-1,0 1,-1 0,0 0,0 0,-1-1,0 1,-1 0,0 0,0-1,0 1,-1-1,0 0,0 0,-9 12,-4 5,-1-1,-1 0,-1-2,0 0,-2-1,-1-1,-27 18,2-1,-2-3,-72 36,103-60,-1-1,0 0,-1-2,1 0,-1-2,0 0,-1-1,1-1,-1-1,-30-2,-7-14,50 12,-8-2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37.6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0,'4'1,"0"0,1 0,-1 0,0 0,0 1,0 0,0 0,0 0,-1 0,1 1,0-1,-1 1,0 0,0 0,0 0,0 0,0 1,0-1,3 7,7 11,0 1,10 28,-16-35,198 450,-37-82,-167-379,1-1,-1 0,1 0,0 0,0 0,0 0,0-1,1 1,-1-1,0 1,1-1,0 0,0 0,0 0,0 0,0-1,0 1,0-1,0 1,1-1,-1 0,0-1,1 1,-1 0,1-1,-1 0,1 0,-1 0,0 0,1-1,-1 1,1-1,3-1,12-4,-1 0,0-2,0 0,30-20,-20 12,21-10,-2-3,-1-1,79-68,-114 86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38.4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1 242,'0'-5,"4"-4,5-2,2-3,7 2,9-3,7-2,8-2,3 2,4-1,1-1,0 3,-3 0,-7-2,-5 2,-4 5,-9 3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43.0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1131,'3'-50,"2"0,2 0,26-88,-2 5,-6 9,-6-1,5-159,-23 274,-2 1,1-1,-1 0,-1 1,1-1,-2 0,1 1,-1 0,-1 0,0 0,-8-14,10 19,-2 0,1 1,0-1,-1 0,0 1,0 0,0 0,0 0,0 0,-1 1,1 0,-1 0,0 0,1 0,-1 1,0 0,0 0,0 0,0 0,0 1,0 0,0 0,-9 1,10 0,0 0,-1 0,1 0,0 0,0 1,0-1,0 1,0 0,0 1,0-1,1 1,-1-1,1 1,-1 0,1 1,0-1,0 0,1 1,-1-1,1 1,0 0,0 0,0 0,0 0,1 0,-1 1,0 5,-3 12,1 0,1 1,0 44,3-59,0 18,1 1,0-1,3 0,0 0,1 0,2 0,12 31,-11-37,2 0,0-1,1 0,1-1,1 0,1-1,0 0,1-1,21 17,18 8,-33-27,-1 2,33 32,-49-43,1 1,-1-1,0 1,0-1,-1 1,1 0,-1 1,-1-1,1 1,-1-1,0 1,-1-1,1 1,-1 0,0 7,-2 7,-1 0,-1 1,0-1,-2-1,0 1,-2-1,0 0,-17 33,2-13,-1-1,-2-2,-31 37,45-60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44.1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1299,'-2'62,"1"-18,3 43,-1-76,0 0,1 0,0 0,1 0,0 0,1 0,0-1,11 20,-10-25,0 1,0-1,1 0,-1 0,1-1,0 1,0-1,1 0,-1-1,1 0,-1 0,1 0,0-1,1 0,-1 0,0-1,0 0,1 0,-1-1,10 0,-5 0,0-1,0 0,0 0,0-1,-1 0,1-1,-1-1,1 0,-1 0,0-1,19-12,-28 16,0-1,0 1,1 0,-1-1,0 1,0-1,-1 0,1 0,0 0,-1 0,1 0,-1 0,1 0,-1 0,0-1,0 1,0 0,0-1,0 1,-1-1,1 1,-1-1,0 1,1-1,-1 1,0-1,-1 1,1-1,0 0,-1 1,1 0,-1-1,0 1,0-1,0 1,0 0,0-1,-1 1,1 0,0 0,-1 0,-3-3,-3-4,-2 1,0 0,0 0,0 1,-1 1,1-1,-18-6,24 11,-28-11,2-1,-1-2,-51-37,75 47,-1 0,1 0,1-1,-1 0,1 0,0-1,1 0,-1 0,2 0,-1-1,1 1,0-1,1 0,0 0,1 0,0-1,0 1,-1-19,4-8,2 0,0 1,3-1,1 1,12-34,69-173,-35 106,20-86,-63 184,-2-1,-1 1,2-77,-8 107,-1 1,0-1,0 0,-1 0,0 1,-1-1,1 1,-2-1,1 1,-1 0,0 0,0 0,-9-13,12 20,-1-1,0 1,1 0,-1-1,1 1,-1 0,0-1,1 1,-1 0,0 0,1 0,-1 0,0 0,1 0,-1 0,0 0,0 0,1 0,-1 0,0 0,1 0,-1 0,0 1,1-1,-1 0,1 0,-1 1,0-1,1 1,-1-1,1 0,-1 1,1-1,-1 1,1-1,-1 1,1-1,0 1,-1 0,1-1,0 1,-1-1,1 1,0 0,0-1,-1 2,-11 33,8-8,0 0,3 1,0-1,1 1,2-1,1 0,11 46,0-16,3-1,38 84,-34-96,2-1,2 0,1-2,3-1,1-2,1-1,3-1,61 52,-91-85,1 1,-1 0,-1 0,1 1,0-1,-1 1,0-1,0 1,0 0,-1 0,0 0,0 1,0-1,2 11,-2 4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44.7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1106,'4'-1,"0"0,-1-1,1 1,0-1,-1 0,1 0,-1 0,0-1,0 1,0-1,5-5,9-7,359-232,-244 165,1017-615,-1112 675,-17 9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45.2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1 707,'8'0,"12"-8,9-8,18-8,21-13,24-13,17-10,15-8,11-8,-5-4,-11 3,-15 11,-20 12,-20 16,-17 13,-17 8,-13 6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52.9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387 346,'-66'-124,"-28"-63,92 184,1 0,-1-1,0 1,0 0,0 0,0 0,0 0,-1 1,-3-4,6 6,0 0,0 0,0-1,0 1,-1 0,1 0,0 0,0 0,0 0,0 0,-1 0,1-1,0 1,0 0,0 0,-1 0,1 0,0 0,0 0,-1 0,1 0,0 0,0 0,0 0,-1 0,1 0,0 1,0-1,0 0,-1 0,1 0,0 0,0 0,0 0,0 0,-1 0,1 1,0-1,0 0,0 0,0 0,0 0,-1 1,1-1,0 0,0 0,1 24,73 256,-12-52,119 739,-151-638,-30-291,-1 1,-1-1,-3 1,-1-1,-1 0,-19 53,23-82,-1 0,0 0,0 0,-1-1,0 0,-1 0,1 0,-2-1,1 0,-1 0,0 0,-10 7,12-11,-1 0,1 0,-1-1,0 1,1-1,-1 0,0-1,0 0,-1 0,1 0,0 0,0-1,0 0,0-1,-1 1,1-1,0 0,0-1,0 1,-7-4,-1-1,0-1,0-1,1 0,0-1,1 0,0-1,0-1,1 1,0-2,-11-15,3 2,2 0,0-1,2-1,-15-36,23 45,0-1,1 0,1 0,1 0,0-1,2 1,0-1,1 0,1 0,5-35,-3 42,1 0,1 0,0 0,1 1,0-1,0 1,2 0,0 1,0 0,1 0,0 0,1 1,0 0,0 0,1 1,20-13,-1 4,1 2,1 1,0 1,0 2,2 1,-1 2,1 1,1 2,-1 0,1 3,36 0,51 5,205 29,-315-29,23 2,17 4,0-3,95-2,-143-3,-1-1,0 1,1-1,-1 0,1 0,-1 0,0 0,0 0,0 0,1-1,-1 1,0-1,-1 0,1 1,0-1,0 0,-1 0,1 0,-1 0,0 0,1 0,-1-1,0 1,0 0,0-1,-1 1,1 0,-1-1,1 1,-1-1,0 1,0-5,1-10,-1 0,-1 0,-5-28,4 30,-5-30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53.9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117 1,'-6'0,"0"0,0 0,0 0,1 1,-1 0,0 0,0 0,0 1,-7 3,11-4,-1 1,1 0,0 1,-1-1,1 0,0 1,1-1,-1 1,0 0,1-1,-1 1,1 0,0 0,0 0,0 0,0 0,1 0,-1 0,0 5,-1 16,0-1,1 0,2 1,0-1,1 0,1 0,2 0,0 0,1-1,2 1,11 24,0-9,2-1,1 0,2-2,2 0,35 36,-56-66,0 1,0 0,-1 0,0 0,0 0,0 1,-1 0,1-1,-2 1,1 0,-1 1,2 11,-3-11,-1 1,-1-1,0 1,0-1,-1 0,1 0,-2 1,1-1,-1 0,-8 14,-20 35,-3-1,-2-2,-58 66,91-116,-24 25,26-27,0-1,0 0,0 0,-1 0,1 0,0 0,0-1,-1 1,1 0,0-1,-1 1,1 0,-1-1,1 0,-1 1,1-1,-1 0,1 0,-1 0,-2 0,4 0,-1 0,1 0,0-1,-1 1,1 0,0 0,-1-1,1 1,0 0,-1 0,1-1,0 1,0 0,-1-1,1 1,0 0,0-1,0 1,-1 0,1-1,0 1,0 0,0-1,0 1,0-1,0 1,0 0,0-1,0 1,0-1,0 1,0 0,0-1,0 1,0-1,0 1,0 0,1-1,-1 1,0-1,0 1,0 0,1-1,-1 1,0 0,0 0,1-1,-1 1,0 0,1 0,0-1,16-15,-7 12,1 0,-1 0,1 1,-1 0,1 1,0 0,0 1,0 0,0 1,0 0,0 0,0 1,0 1,0 0,0 1,13 4,1 2,0 0,-1 2,0 0,-1 2,37 27,-31-18,-2 1,0 2,-2 1,0 1,-2 1,-1 1,-2 1,0 0,-2 2,-2 0,-1 1,-1 1,-2 0,-1 0,-2 2,-2-1,-1 1,3 63,-26 257,7-249,7 204,4-299,0 0,1 0,0 0,1 0,0 0,1 0,1-1,9 19,-11-25,0-1,0 0,0 0,1-1,-1 1,1-1,0 1,0-1,0 0,1-1,-1 1,1-1,-1 0,1 0,0 0,0-1,0 1,0-1,0 0,0-1,0 1,10-1,28-4,1-1,-1-2,-1-2,0-2,0-1,-1-3,0-1,74-42,-58 26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55.1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 1173,'-1'0,"0"0,0 0,-1 0,1 0,0 0,0 0,0-1,-1 1,1 0,0-1,0 1,0-1,0 1,0-1,0 1,0-1,0 0,0 0,0 0,0 1,0-1,0 0,1 0,-2-2,1 0,0 1,0-1,1 1,-1-1,1 1,0-1,-1 1,1-1,0 1,1-1,-1-3,4-9,-1 0,2 0,7-17,-8 23,136-285,-3 10,-121 243,-1-1,-3 0,-1-1,-2-1,3-46,-11 76,0 0,-1 0,-1 0,-1 0,-6-28,8 40,0 0,-1-1,1 1,-1 0,0 0,0 0,0 0,0 0,0 0,0 0,-1 0,1 0,-1 0,1 1,-1-1,0 0,0 1,1-1,-1 1,0 0,0 0,0 0,0 0,-1 0,1 0,0 1,0-1,-1 0,1 1,0 0,0 0,-1 0,1 0,0 0,-1 0,1 0,0 1,-1-1,1 1,0 0,0-1,0 1,-4 2,-4 3,1-1,0 1,0 1,0 0,1 0,0 0,1 1,-1 0,2 1,-1 0,1 0,0 0,1 1,0-1,1 1,0 1,0-1,-2 14,2-8,0 0,2 0,0 0,0 1,2-1,0 0,1 1,0-1,1 0,1 0,9 27,-2-23,0-1,2-1,0 0,1 0,1-1,1-1,0-1,29 24,-19-17,0 2,32 41,-43-44,0 1,-2 1,0 0,-1 1,-2 0,-1 0,0 1,-2 0,-1 0,3 31,-6-25,-1-1,-2 1,-1-1,-1 0,-1 0,-2 0,-1 0,-15 39,18-58,-1-1,0 0,0-1,-1 1,0-1,0 0,-1-1,-9 9,-4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9:45.4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1,'-5'0,"1"0,0 0,0 1,0-1,-1 1,1 0,0 0,0 0,0 1,0-1,1 1,-1 0,0 0,1 0,-1 1,1-1,-6 7,3-2,0 1,1 0,0 0,1 1,0-1,-6 19,-6 21,3 1,1 1,-7 81,3 156,15-253,1 94,5 0,6-1,6 0,5-1,5-1,55 150,61 126,12 40,-30 10,-113-398,-1-12,-2 0,-2 1,-2 0,-2 0,-2 64,-3-100,1 0,-1 0,-1 0,1-1,-1 1,0-1,0 0,-1 0,1 0,-1 0,0-1,-1 1,1-1,-1 0,0 0,1-1,-2 1,-5 2,-13 8,0-2,-41 15,47-21,0-2,0 0,0-1,0 0,0-2,-33 0,30-2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55.6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9,0 6,0 2,5 10,0 6,5 5,-1 2,0 0,5-3,1 3,-2-4,-4-5,2-5,-2-5,-2-4,-2-5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55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1,'5'0,"0"0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56.6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1 247,'50'197,"23"29,-66-202,-6-19,-4-16,-7-34,1 0,2-1,2 0,2-52,5 14,18-115,-18 189,0 0,0 0,1 1,1-1,-1 1,1-1,10-15,-13 23,1 0,-1 0,1 0,-1-1,1 2,0-1,0 0,0 0,0 0,0 1,0-1,1 1,-1 0,0 0,1 0,-1 0,1 0,0 0,-1 0,1 1,-1 0,1-1,0 1,-1 0,1 0,0 0,-1 1,1-1,0 1,-1-1,1 1,-1 0,1 0,2 1,-2 0,0 0,0 1,-1-1,1 0,0 1,-1 0,1-1,-1 1,0 0,0 0,0 1,1 3,20 48,-11-25,30 62,65 157,-100-228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57.5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0 149,'2'-4,"1"0,-1 0,1 0,-1 0,1 0,0 1,1 0,-1 0,0-1,1 2,0-1,4-2,12-8,1 1,0 1,1 0,0 2,1 1,0 0,0 2,39-5,-5 4,0 2,86 4,-132 2,1 0,0 0,0 1,-1 1,1 0,-1 0,0 1,0 1,0 0,-1 0,15 11,-18-11,-1 0,0 0,0 1,0 0,-1 0,0 1,0-1,-1 1,0 0,0 0,0 1,-1-1,0 1,-1 0,0-1,0 1,1 12,-2-6,0-1,-1 1,-1-1,0 1,-1-1,0 1,-1-1,0 0,-2 0,1 0,-1 0,-11 18,-6 4,-1-2,-51 57,71-87,0 0,1 0,-1 0,1 0,0 0,0 1,0-1,0 0,1 1,-2 6,3-10,0 1,0 0,0-1,0 1,0-1,0 1,0 0,0-1,1 1,-1 0,0-1,0 1,1-1,-1 1,0-1,1 1,-1-1,1 1,-1-1,1 1,-1-1,1 1,0-1,27 9,-8-7,0 1,-1 1,1 1,-1 1,0 0,34 18,-45-19,1 0,-1 1,0 0,-1 1,0 0,0 0,0 0,-1 1,0 0,0 0,-1 1,0-1,0 1,-1 0,5 18,-4-9,-1 0,0 0,-2 0,0 0,-1 1,-1-1,0 1,-2-1,0 1,-1-1,-10 35,8-39,0 0,-1 0,-1 0,0-1,-1 0,0 0,-1-1,-1 0,0 0,0-1,-1-1,0 0,-1 0,-24 14,10-11,4-6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58.1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1,'10'12,"-1"1,0 0,0 1,-2-1,12 29,1 0,123 254,93 175,-219-441,-6-8,1-1,1 0,17 19,-26-35,1 0,-1 0,1-1,0 0,0 0,1 0,-1 0,1-1,0 0,0 0,0 0,0-1,1 0,-1 0,13 1,8-2,50-4,-45 0,-10 2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58.5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0 326,'0'-5,"8"-4,12-6,5-1,8-4,11-5,9 3,13-3,4-2,2 0,-7 0,-6 1,-9 0,-9 5,-7 2,-10 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59.4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70,'22'-9,"0"1,1 1,38-7,-21 5,-31 7,14-4,0 1,0 1,0 1,32 0,-50 3,1 1,-1-1,1 1,-1 0,0 0,1 0,-1 1,0 0,0 0,0 0,0 1,0 0,-1 0,1 0,-1 0,1 1,-1-1,0 1,-1 0,1 0,-1 1,0-1,0 1,3 5,0 5,-1 0,0 0,-1 0,0 1,-1-1,-1 1,0 19,-6 115,2-120,-8 108,-6 220,16-346,0 0,1 0,1 0,0 0,0-1,1 1,1 0,0-1,0 0,7 11,-7-15,1-1,0 0,0 0,1 0,-1 0,1-1,1 0,-1 0,1-1,-1 0,1 0,0 0,1-1,-1 0,1-1,9 3,2-1,0-1,0 0,0-2,1 0,-1-1,0-1,0-1,1 0,-1-2,0 0,26-10,-45 14,1 0,-1 0,1 0,0-1,-1 1,1 0,0 0,-1 0,1 0,-1 0,1 0,0 0,-1 0,1 1,0-1,-1 0,1 0,-1 0,1 1,0-1,-1 0,1 1,-1-1,1 0,-1 1,1-1,-1 1,1-1,-1 1,0-1,1 1,-1-1,0 1,1-1,-1 1,0 0,0-1,1 1,-1-1,0 1,0 0,0-1,0 2,1 35,-2-24,4 35,1 1,2 0,15 49,47 143,-39-146,60 180,11 40,-98-309,-1 0,1 0,-1 0,0 0,0 0,-1 1,0-1,0 0,0 0,-1 0,0 0,-2 7,1-9,0-1,0 1,0 0,0-1,-1 1,1-1,-1 0,0 0,0 0,-1 0,1 0,0-1,-1 0,0 1,1-1,-1-1,0 1,-5 1,-164 66,141-57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1:59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0 292,'4'0,"10"0,15-5,11 0,15-9,19-5,9-5,8 3,8-4,5-1,-4-1,-10 0,-7 0,-15 2,-14 4,-12 5,-14 7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00.5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70,'430'-27,"-352"19,167-25,-241 32,-1 1,1 0,-1 0,1 0,0 0,-1 1,1-1,-1 1,5 2,-2 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01.7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175 39,'-3'0,"0"-1,0-1,0 1,0 0,1-1,-1 1,1-1,-1 0,-3-3,-12-7,15 10,1 1,-1 0,0 0,0 0,0 0,0 0,1 1,-1-1,0 1,0 0,0 0,0 0,0 0,0 0,0 1,0-1,0 1,0 0,0 0,-3 1,3 0,0 1,-1-1,1 1,1 0,-1 0,0 0,1 0,0 0,-1 0,1 1,0-1,1 1,-3 5,-2 9,1 1,1 1,1-1,-2 39,4 2,3 0,2 1,3-1,3-1,24 85,118 279,252 360,-355-698,-18-32,39 96,-64-132,0 1,-1 0,0 0,-2 0,0 0,-1 1,-1 0,0-1,-2 1,-2 19,1-33,1 1,-1-1,0 0,0 0,0 1,-1-1,1 0,-2-1,1 1,0-1,-1 1,0-1,0 0,0 0,0 0,-1-1,-6 4,-2 1,0-1,-1 0,0-1,-1-1,-16 5,14-6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9:46.4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321 0,'-6'2,"0"0,1 0,-1 1,1 0,0 0,-1 0,1 0,1 1,-1 0,1 0,-1 0,-4 7,4-6,-30 30,2 2,2 2,1 0,2 2,-37 72,61-106,1 1,0 0,0 0,0 1,1-1,1 0,-1 1,0 9,2-15,0-1,1 0,-1 0,0 0,1 1,0-1,-1 0,1 0,0 0,0 0,0 0,0 0,0 0,0 0,1-1,-1 1,1 0,-1-1,1 1,0-1,-1 0,1 1,0-1,0 0,0 0,0 0,0 0,0-1,0 1,1 0,-1-1,0 0,0 1,0-1,3 0,46 4,0-3,-1-2,1-1,-1-4,61-13,-96 16,-1 0,0-1,0-1,0 0,17-10,-27 13,0-1,-1 1,1-1,0-1,-1 1,0 0,0-1,0 1,0-1,-1 0,0 0,1 0,-1 0,-1 0,1-1,0 1,-1-1,0 1,0-1,0-8,0-3,-1 0,0 0,-2 0,0 0,0 0,-7-20,-38-86,40 104,5 14,1 1,0 0,-1 0,0 0,0 0,0 0,0 0,0 1,-1-1,1 1,-1 0,0-1,0 1,1 0,-1 0,0 1,-1-1,1 1,0 0,0-1,-7 0,-8-1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02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424 1,'-70'67,"37"-36,-45 53,28-20,-49 84,85-122,0-1,1 2,2 0,1 0,0 1,-8 53,17-78,0-1,1 1,-1 0,1 0,0-1,0 1,0 0,0 0,1 0,-1-1,1 1,-1 0,1-1,0 1,0 0,0-1,1 1,-1-1,1 1,-1-1,1 0,2 2,0-1,0-1,0 0,0 0,1 0,-1-1,1 1,-1-1,1 0,-1-1,1 1,0-1,6 0,24 0,0-1,-1-2,1-2,46-12,131-51,-198 63,0 0,0-1,-1-1,0-1,0 0,21-17,-30 21,1-1,-1 0,0 0,0 0,-1 0,0-1,1 0,-2 1,1-1,-1 0,0 0,0 0,-1-1,1 1,-1 0,-1-1,1 1,-2-9,0-2,0 0,-1 0,-1 1,-1-1,-1 1,0 0,-1 0,0 1,-2-1,1 1,-2 1,0 0,-1 0,0 0,-1 1,-13-11,10 12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04.2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908 47,'-2'60,"-3"1,-2-1,-3-1,-29 96,13-75,-3-2,-71 132,77-169,-33 44,47-73,-1 0,0 0,0-1,-2 0,1-1,-1 0,-20 12,22-18,0 0,0-1,-1 0,1 0,-1-1,1 0,-1-1,-20 0,10-2,1 0,-1-1,-35-9,42 6,1 0,0-1,1 0,-1-1,1 0,1-1,0-1,0 0,0 0,1-1,-12-14,9 7,0 0,1 0,0-1,2 0,0-1,-14-38,18 37,1 0,0-1,2 1,0-1,0-29,3 43,1 1,-1 0,1-1,1 1,-1 0,1-1,0 1,0 0,5-9,-4 12,-1 0,0 0,1 0,-1 0,1 0,0 1,0-1,0 1,0 0,1-1,-1 2,0-1,1 0,0 1,-1-1,1 1,4-1,22-2,1 1,-1 1,1 1,-1 2,1 1,-1 2,0 1,0 1,55 19,5 12,149 86,-95-45,-134-73,2-1,-1 0,1 0,-1-1,1 0,0-1,17 0,86-4,-47 0,-22 1,54-8,-82 6,0-1,0 0,0-1,-1-1,31-15,-44 20,-1-1,0 1,0-1,0 0,0 0,-1 0,1 0,-1 0,1-1,-1 1,0-1,1 0,-1 1,-1-1,1 0,0 0,-1-1,1 1,-1 0,0 0,0-1,-1 1,1 0,-1-1,1 1,-1-1,0 1,0-1,0 1,-1 0,0-1,1 1,-3-5,-3-8,-1 1,-1 0,-1 0,0 0,-18-20,11 13,-75-105,-136-143,194 233,23 25,0 0,-1 0,0 2,-1-1,-16-10,11 14,5 8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06.5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0 923,'18'-10,"-1"-2,-1 0,0-1,22-23,26-21,146-98,-72 56,218-202,-337 281,0 0,16-25,-30 38,0 0,-1-1,0 1,0-1,0 0,-1 0,-1 0,1-1,-1 1,1-17,-2 24,-1 0,0-1,0 1,0 0,0-1,0 1,0-1,0 1,0 0,0-1,-1 1,1 0,-1-1,1 1,-1 0,1 0,-1 0,0-1,1 1,-1 0,0 0,0 0,0 0,0 0,0 0,0 0,0 0,0 1,0-1,-1 0,1 1,0-1,0 1,-1-1,1 1,0 0,-1-1,1 1,0 0,-1 0,1 0,-2 0,1 0,0 1,0-1,0 1,-1 0,1 0,0 0,1 0,-1 0,0 0,0 0,0 1,1-1,-1 1,0-1,1 1,0 0,-1 0,1-1,0 1,0 0,0 0,0 0,0 0,0 0,1 0,-2 4,2 2,-1 0,1 0,0 0,1 1,0-1,0 0,1 0,0 0,0 0,1 0,0-1,1 1,7 12,8 11,43 52,-42-58,31 37,55 77,-95-122,0 1,-1 0,-1 0,-1 1,-1 0,7 26,-13-39,0 0,-1 0,0-1,0 1,-1 0,1 0,-1 0,0 0,-1 0,1-1,-1 1,-1-1,1 1,-1-1,1 0,-2 0,1 0,0 0,-1-1,0 1,-5 3,-11 11,-1 0,-1-2,-30 18,22-15,3 0,3-4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0,'4'0,"2"9,3 2,5 3,4 9,3 7,-1 4,-1 8,0 1,-2-2,0-1,-4-2,-3-3,-3-5,-4-6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07.3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08.0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1,'15'17,"-1"0,-1 1,-1 1,13 26,-2-3,-11-23,111 200,-99-170,-1 0,24 86,-45-127,9 37,-11-43,1 0,-1 1,0-1,0 0,0 1,0-1,0 0,0 1,-1-1,1 0,-1 1,1-1,-1 0,0 0,-1 3,1-5,0 0,1 1,-1-1,1 0,-1 1,0-1,1 0,-1 0,1 0,-1 0,0 0,1 0,-1 0,0 0,1 0,-1 0,0 0,1 0,-1 0,1 0,-1-1,0 1,1 0,-1 0,1-1,-1 1,1 0,-1-1,0 1,1-1,0 1,-1-1,1 1,-1-1,1 1,-1-2,-17-19,5 1,2 0,0-1,2 0,0-1,1 0,2-1,0 1,-5-42,9 45,0-1,1 1,1-1,1 1,1-1,1 1,0-1,1 1,2 0,13-34,-14 45,-1 1,1 0,1 0,0 0,-1 0,2 1,-1 0,1 1,0-1,0 1,1 0,-1 1,1 0,0 0,0 1,0 0,12-2,0-1,2 2,-1 1,0 0,1 2,-1 0,24 3,-35 0,1 0,-1 1,1 0,-1 0,0 1,0 0,0 1,-1 0,1 1,-1 0,-1 0,1 1,-1 0,0 1,-1-1,0 2,0-1,8 14,9 16,-1 1,-2 2,15 43,-28-67,25 66,37 136,-64-193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08.9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1 371,'1'-7,"-1"0,2 0,-1 0,1 0,0 0,1 0,-1 1,1-1,1 1,-1 0,1 0,0 0,0 1,1-1,0 1,9-8,9-7,2 1,39-24,-57 38,40-23,1 1,83-32,-99 47,1 2,0 1,1 1,0 2,47-2,-74 7,1 1,-1 0,1 0,-1 1,0-1,1 2,-1-1,0 1,0 0,0 0,0 1,0 0,0 1,-1-1,0 1,1 0,-1 1,-1-1,1 1,-1 1,0-1,0 1,0-1,-1 1,0 1,0-1,0 1,-1-1,0 1,-1 0,4 11,0 7,-2 0,0-1,-1 1,-2 0,0 1,-2-1,-7 44,0-21,-3 0,-1-1,-21 47,12-46,-3-2,-2-1,-2-1,-2-1,-35 39,57-71,-8 6,9-10,19-12,-1 1,-1 0,1 1,0 0,0 1,1 0,-1 1,0 0,1 0,-1 2,0-1,1 1,20 5,-16-2,0 1,0 0,0 1,0 0,-1 1,0 1,-1 1,15 10,-21-13,0 1,0 0,0 1,-1 0,0 0,-1 0,0 1,6 10,-10-15,0 0,-1 0,1 0,-1 0,0 0,0 0,-1 0,1 0,-1 1,0-1,0 0,0 0,-1 0,1 1,-1-1,0 0,0 0,-1 0,1 0,-1 0,0-1,0 1,-3 4,-3 3,-1-1,0 0,0 0,-1-1,0-1,-18 12,-76 41,63-38,7-5,0-2,-1-1,-1-2,0-2,-44 9,54-16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09.5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1,'-1'0,"0"0,0 0,0 1,1-1,-1 1,0-1,0 1,0-1,0 1,1-1,-1 1,0 0,0-1,1 1,-1 0,0 0,1-1,-1 1,1 0,-1 0,1 0,0 0,-1 0,1 0,0 0,0 0,-1 0,1 1,-4 31,5-10,1 0,0 0,2 0,13 43,39 87,-41-114,215 507,45-20,-264-508,-2-3,0 0,1-1,0 0,18 18,-25-29,0-1,0 1,1 0,-1-1,1 0,-1 0,1 0,0 0,0 0,0-1,0 0,0 0,0 0,0 0,0-1,0 1,0-1,1 0,-1 0,0-1,0 1,0-1,5-1,46-18,-1-2,92-53,-141 72,36-20,-7 2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10.0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1 138,'4'-4,"6"-1,9-5,10 1,4-4,0-3,3 1,0 4,-2 2,-3 0,-3 1,-5-3,-3 2,-5 1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12.1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749 536,'0'1,"-1"-1,1 0,0 1,0-1,-1 0,1 0,0 1,-1-1,1 0,0 0,-1 1,1-1,0 0,-1 0,1 0,0 0,-1 0,1 0,-1 0,1 1,0-1,-1 0,1 0,0-1,-1 1,1 0,-1 0,1 0,0 0,-1 0,1 0,0 0,-1-1,1 1,0 0,-1 0,1 0,0-1,-1 1,1 0,0 0,-1-1,1 1,0 0,0-1,0 1,-1 0,1-1,0 1,0 0,0-1,0 1,0-1,0 1,0 0,-1-1,1 1,0 0,0-1,0 1,1-1,-1 0,-24 32,-27 57,4 2,-53 141,20-42,-44 118,124-326,-1 0,-1 1,0-1,-2 0,-7-23,2 2,-32-178,-54-222,42 264,-33-124,86 299,-1 0,1 0,0 0,0 0,-1 0,1-1,0 1,0 0,0 0,0 0,0 0,0 0,0 0,0 0,1 0,-1 0,0 0,1 0,0-2,-1 3,1 0,0 0,-1 0,1 0,0 0,-1 0,1 0,-1 0,1 0,0 0,-1 0,1 0,-1 0,1 0,0 0,-1 1,1-1,-1 0,1 1,-1-1,1 0,-1 1,1-1,0 1,46 41,-29-24,253 182,28 22,-246-179,-32-27,0 1,27 29,-47-44,0 0,0-1,0 1,0 0,0 0,0-1,-1 1,1 0,-1 0,1 0,-1 0,0 0,0 0,0 0,0 0,0 0,0 0,0 0,-1-1,1 1,-1 0,1 0,-1 0,0 0,0-1,1 1,-1 0,-1 0,1-1,0 1,0-1,-1 1,1-1,0 0,-1 0,0 1,-1 0,-11 9,0-1,0 0,-21 11,15-10,17-8,0-1,0 0,0 0,0-1,-1 1,1 0,-1-1,1 0,-1 0,1 0,-1 0,1-1,-1 1,0-1,-4 0,6-1,0 0,0-1,0 1,0 0,1-1,-1 1,1-1,-1 1,1-1,-1 0,1 0,0 0,0 0,0 0,0 0,0 0,0 0,1 0,-1 0,1 0,-1 0,1-1,0 1,0 0,0 0,0-4,-4-54,4-1,1 1,4-1,15-79,3 33,56-155,-76 252,-1 6,0 1,0-1,-1 0,0 1,0-1,0 0,0 0,0 0,-1 0,0 0,0 1,0-1,0 0,-1 0,1 0,-3-5,3 8,0 1,0 0,0 0,0-1,0 1,-1 0,1-1,0 1,0 0,-1 0,1 0,0-1,0 1,-1 0,1 0,0 0,0 0,-1-1,1 1,0 0,-1 0,1 0,0 0,-1 0,1 0,0 0,-1 0,1 0,0 0,-1 0,1 0,0 0,-1 0,1 0,0 1,0-1,-1 0,-12 13,-6 23,17-33,-10 25,1 0,1 0,-10 53,-7 95,15-91,-8 155,16-158,4-79,0 1,0-1,0 0,-1 0,1 1,-1-1,0 0,0 0,0 0,0 0,-1 0,1 0,-1 0,0 0,0-1,0 1,0-1,0 1,0-1,-1 0,1 0,-1 0,0 0,1 0,-1-1,0 1,0-1,0 1,0-1,0 0,-1-1,1 1,0 0,0-1,0 0,-1 0,1 0,-5 0,-12-2,1-1,-1-1,1 0,0-1,-19-9,25 10,3 0,-1-1,0 1,1-2,0 0,-15-11,24 16,-1-1,1 1,-1 0,1 0,0-1,0 1,0 0,0-1,0 0,0 1,0-1,0 1,1-1,-1 0,1 0,-1 1,1-1,-1-2,2 2,-1 0,1 1,0-1,-1 0,1 1,0-1,0 1,0-1,0 1,0-1,1 1,-1 0,0 0,1-1,-1 1,1 0,-1 0,1 1,-1-1,1 0,0 0,-1 1,3-1,7-3,-1 0,1 2,0-1,0 1,1 1,-1 0,17 0,84 11,-73-5,-31-4,57 4,-1 3,0 3,-1 3,64 22,-86-14,-26-14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9:48.4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1253 0,'-1'16,"-1"1,-1-1,0 0,0 0,-2 0,-7 17,-43 88,54-119,-35 65,-3-2,-3-1,-2-3,-3-1,-3-2,-2-3,-3-2,-102 78,140-119,0-1,-1-1,-1-1,0 0,0-2,0 0,-1-1,0-1,0 0,-1-2,-32 2,38-5,0 0,0-2,0 1,0-2,0 0,1-1,-1 0,1-1,0-1,1 0,-1-1,1 0,0-1,1 0,0-1,-15-15,13 10,0-1,0-1,2 0,0-1,1 0,0-1,2 0,-14-36,20 47,1 0,0-1,0 1,1-1,0 1,0-1,1 1,0-1,0 0,1 1,0-1,0 1,1-1,0 1,0 0,1-1,0 1,0 0,0 1,1-1,0 1,1-1,-1 1,1 1,0-1,10-7,6-4,2 2,0 1,1 0,0 2,1 1,0 1,0 1,1 1,1 1,-1 2,39-4,25 2,0 5,96 8,-116-1,-1 3,0 2,-1 4,0 3,123 48,-153-49,0 2,-2 2,0 1,-1 2,-1 2,-2 0,0 3,-2 0,0 2,-3 1,28 39,-12 5,-33-54,1-1,1 0,21 25,-32-43,1 0,-1 0,1 0,0-1,0 1,0 0,0-1,0 1,0-1,0 0,0 0,0 1,1-1,-1-1,0 1,1 0,-1-1,1 1,-1-1,1 0,4 1,-5-2,1 0,-1 0,1 0,-1-1,1 1,-1 0,0-1,0 0,1 1,-1-1,-1 0,1 0,0 0,0 0,-1 0,3-5,2-5,0 0,0 0,-2-1,1 0,-2 0,4-24,-2-7,-2-1,-2 0,-2 1,-2-1,-2 1,-2-1,-23-78,21 93,-2 1,-1 0,-1 1,-2 0,0 1,-2 1,-1 0,-1 2,-1 0,-1 1,-1 1,-28-22,39 37,1 0,-2 0,1 0,-1 2,0-1,0 2,0 0,-1 0,1 1,-1 0,0 1,0 1,0 0,-13 1,8 4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13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419 636,'18'-18,"2"2,22-15,10-9,64-50,-66 54,-2-2,86-89,-126 117,0 0,-1 0,-1-1,1 0,-2 0,1-1,-2 1,5-17,-8 25,0 0,0-1,0 1,-1 0,1-1,-1 1,0-1,0 1,0-1,-1 1,1-1,-1 1,0 0,0-1,0 1,0 0,-1 0,1 0,-1 0,0 0,0 0,0 0,0 0,0 1,0-1,-1 1,0 0,1 0,-1 0,0 0,0 0,0 0,0 1,-3-2,-10-3,0 2,0-1,-1 2,1 0,-1 1,0 1,1 0,-1 1,0 1,0 1,1 0,-1 1,1 1,0 0,0 1,-23 11,-9 9,1 1,1 2,-76 61,71-49,2 3,-51 55,81-78,2 2,0 0,2 0,0 2,1 0,2 0,-18 47,28-64,1 0,-1 0,1 0,0 0,0 0,1 0,0 0,1 0,-1 0,1 1,1-1,-1 0,1-1,4 11,-1-7,1 0,-1 0,2 0,-1-1,1 0,1-1,0 1,11 9,9 3,1-1,1-1,0-1,64 25,-17-14,2-3,1-4,1-4,0-3,1-3,127 1,-182-13,2 2,0-1,1-2,-1-1,0-1,0-2,42-12,-63 13,0 0,0-1,0 0,-1-1,1 0,-1 0,-1 0,1-1,-1 0,0 0,-1-1,0 1,7-15,-3 2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15.5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1 144,'0'-1,"0"0,1 0,-1 0,0 0,1 0,-1 0,1 0,-1 1,1-1,0 0,-1 0,1 0,0 1,0-1,-1 0,1 1,0-1,0 1,0-1,0 1,0-1,0 1,0 0,0-1,0 1,0 0,2 0,35-6,-27 5,37-8,92-32,-38 9,5 1,-87 26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16.5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0 875,'23'-25,"30"-40,-22 25,14-17,-2-2,-3-2,-3-1,44-100,-72 138,-1 0,-1 0,-1 0,-1-1,-1 1,-1-1,-1 0,-1 0,-4-37,2 58,-1-1,1 1,-1-1,0 1,0 0,-1-1,1 1,-1 0,0 1,-4-6,7 8,-1 1,1-1,-1 0,0 0,1 1,-1-1,0 0,1 1,-1-1,0 1,0-1,1 1,-1-1,0 1,0 0,0-1,0 1,0 0,0-1,0 1,0 0,1 0,-1 0,0 0,0 0,0 0,0 0,0 1,0-1,0 0,0 0,0 1,0-1,1 0,-1 1,0-1,0 1,0-1,1 1,-1 0,0-1,0 1,1 0,-1-1,1 1,-1 0,1 0,-1-1,1 1,-1 0,1 0,0 0,-1 0,1 0,0 0,0 1,-1 2,0-1,0 1,1 0,0 0,0 0,0 0,0 0,1 0,-1 0,1 0,0-1,0 1,0 0,1-1,-1 1,4 5,38 58,-33-53,72 96,140 145,-211-244,0 1,-1 0,0 0,-1 1,-1 0,0 1,10 23,-16-32,-1 1,1 0,-1 0,0 0,-1 0,0 0,1 0,-2 0,1 0,-1 0,0 0,0 0,-1 0,1-1,-1 1,-1 0,1-1,-1 1,0-1,0 0,-1 0,-5 7,-12 13,-1-2,-37 32,44-43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17.4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1,'13'16,"-1"1,0 0,-1 1,-1 1,11 27,2 3,73 163,-58-122,99 169,-125-241,-4-4,2 0,18 21,-25-32,0 1,1-1,-1-1,1 1,-1 0,1-1,0 0,0 0,0 0,0 0,1-1,-1 1,0-1,9 1,114-3,-66-1,-40 1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18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98,'4'0,"6"0,5-4,8-2,5 1,5 1,2-4,3 1,3-3,-1-1,-3 3,0-2,-1 1,-4 2,-2 1,-7 3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19.5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839 1385,'-38'-2,"1"-2,-50-10,-26-5,83 17,0 1,0 1,-1 2,1 1,0 1,0 1,1 2,0 1,0 2,-46 21,62-25,1 1,-1 0,2 1,-1 0,1 1,0 0,1 0,0 1,1 1,0 0,0 0,1 1,1 0,0 0,0 1,2 0,-1 0,2 0,0 1,0-1,1 1,1 0,0 0,1 26,1-35,0 0,0-1,1 1,-1-1,1 1,0-1,1 0,-1 1,1-1,0 0,0 0,0 0,1 0,-1 0,1-1,0 1,0-1,0 1,0-1,1 0,-1 0,1-1,0 1,0-1,0 0,0 0,0 0,1 0,-1-1,0 0,6 1,13 2,0-1,0-1,1-1,43-5,-45 3,27-1,0-3,-1-2,0-2,0-2,69-25,-111 33,1-1,-1 0,0-1,0 0,0 0,-1 0,1 0,-1-1,0 0,-1 0,0 0,0-1,0 1,-1-1,1 0,-2 0,1 0,-1 0,2-12,3-15,-2 0,1-67,-6 98,0-90,-3 0,-5 0,-21-104,14 126,-4 1,-2 0,-4 2,-51-103,50 134,26 36,-1 1,1-1,-1 1,1-1,0 1,-1 0,1-1,-1 1,1 0,-1-1,1 1,-1 0,0 0,1 0,-1-1,1 1,-1 0,1 0,-1 0,0 0,1 0,-1 0,0 0,0 1,0-1,1 1,-1 0,0 0,1-1,-1 1,1 0,-1 0,1 0,0 0,-1 0,1 0,0 0,0-1,-1 1,1 0,0 0,0 0,0 0,0 2,0 31,2 1,1 0,12 55,-4-32,5 39,4 0,45 130,-52-192,1 0,1-2,2 0,2-1,0 0,3-2,0 0,2-2,47 45,-60-64,1 0,0 0,0-2,1 1,0-1,0-1,1-1,0 0,0 0,0-2,0 1,17 0,-23-3,1-1,-1 0,1 0,-1-1,0 0,0-1,0 1,1-2,-2 1,1-1,0 0,0-1,-1 0,0 0,0 0,0-1,0 0,-1-1,0 1,0-1,0-1,7-9,-3 0,-1-1,-1 0,0 0,-1-1,-1 0,0 0,-2-1,0 1,2-31,-2-15,-5-94,-11 33,-5 0,-5 2,-6 1,-55-151,68 226,-2 1,-2 0,-2 2,-2 0,-34-49,55 91,0-1,1 1,-1 0,0 0,0-1,-1 1,1 1,0-1,-1 0,1 0,-6-2,8 4,-1 0,1 0,-1 0,1 0,-1 0,1 0,-1 0,1 0,-1 0,1 0,-1 0,1 1,-1-1,1 0,-1 0,1 0,-1 1,1-1,-1 0,1 1,0-1,-1 0,1 1,0-1,-1 1,-7 21,5 8,1 0,2 0,1 0,1 0,2 0,11 47,64 172,-54-182,2-1,4-2,53 85,-65-121,1-1,0-1,2-1,1-1,1-1,1-1,1-1,1-2,45 26,-31-23,2-3,58 20,-85-34,0-1,0 0,0-1,1-1,-1-1,1 0,-1-1,1 0,-1-2,18-3,-25 2,0-1,0 0,-1 0,1 0,-1-1,0-1,-1 1,1-1,-1-1,-1 1,1-1,-1 0,0-1,0 1,-1-1,0 0,-1-1,0 1,4-10,1-6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20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1 214,'7'-1,"0"0,1-1,-1 0,0 0,12-6,1 0,-18 7,475-158,-467 156,-5 2,-1 1,0-1,0 0,0-1,0 1,-1-1,1 1,0-1,-1 0,1-1,-1 1,7-6,-36 18,13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21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1 224,'0'-1,"0"0,0 0,1 1,-1-1,0 0,1 0,-1 0,1 1,-1-1,1 0,0 0,-1 1,1-1,-1 0,1 1,0-1,0 1,-1-1,1 1,0-1,0 1,0 0,0-1,-1 1,1 0,0 0,0-1,1 1,31-4,-31 3,577-86,-218 24,86 13,-410 49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22.5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0 149,'18'-1,"-1"-1,30-7,9-2,234-48,-222 40,1 3,0 4,1 2,88 0,-88 12,-50-2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23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485 171,'-11'-10,"-18"-19,-1 2,-48-33,70 54,0 1,-1 0,1 0,-1 1,0 0,0 1,-1 0,1 0,-1 1,1 0,-1 1,0 0,1 0,-1 1,-18 2,23 0,0-1,0 1,1 1,-1-1,0 1,1 0,0 0,-1 0,1 0,0 1,1-1,-1 1,1 0,0 1,-1-1,2 0,-1 1,-3 7,-4 11,1 0,-11 39,17-49,-12 41,3 0,2 2,3-1,2 1,3 0,5 69,1-82,2 0,1 0,3-1,1 0,2 0,2-1,2-1,35 62,107 116,-23-35,-115-152,-2 1,-2 1,-1 0,12 39,-21-51,-1 1,-1 0,-1 0,-1 0,0 0,-2 26,-2-36,0 0,0 1,-1-1,-1 0,0 0,0 0,-1-1,-1 1,0-1,-1 0,0 0,-12 16,-29 25,-2-2,-2-2,-80 58,101-83,-4 1,-69 37,56-36,35-17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05.4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317 20,'0'-1,"0"0,0 0,0 0,-1 1,1-1,-1 0,1 0,0 0,-1 0,1 0,-1 1,0-1,1 0,-1 0,0 1,1-1,-1 1,0-1,0 0,1 1,-1-1,0 1,0 0,0-1,0 1,0 0,0 0,0-1,0 1,0 0,0 0,0 0,1 0,-1 0,0 0,0 0,0 0,0 1,0-1,-1 1,-2-1,0 1,0 0,1 0,-1 0,0 0,1 0,-1 1,-6 3,-1 6,0 0,1 0,1 1,-1 1,2-1,0 1,-10 23,-37 106,43-107,-10 30,2 1,4 0,2 2,-6 100,18-128,2 0,1 0,2 0,2 0,2 0,1 0,2-2,30 76,92 129,1 5,-126-229,0 1,-1 0,-1 0,-1 0,-1 0,1 28,-4-33,0 0,0 1,-1-1,-1 0,-1 0,0 0,-1 0,-1-1,-7 18,10-28,0 0,0 0,-1 1,1-1,-1-1,0 1,-1 0,1-1,0 1,-1-1,0 0,0 0,0-1,0 1,0-1,-1 0,1 0,0 0,-1-1,0 1,1-1,-1 0,-7 0,2-1,0-1,0 0,0-1,0 0,0 0,0-1,1 0,-1-1,1 0,-10-6,-7-4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24.4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292 187,'-24'0,"2"-1,0 1,0 1,0 1,0 1,-22 6,38-7,-1 0,1 1,0 0,0 0,0 1,0-1,1 1,0 0,-1 1,1 0,1-1,-1 1,1 1,0-1,0 1,0-1,1 1,0 0,0 1,-3 10,4-13,0 0,1 1,0-1,0 1,0-1,0 1,1 0,0-1,0 1,0-1,1 1,-1-1,1 1,0-1,3 9,-2-10,0 0,0 1,1-1,-1 0,1-1,-1 1,1 0,0-1,0 1,1-1,-1 0,0 0,1 0,-1-1,1 1,0-1,-1 0,1 0,4 1,48 8,-1-2,1-3,0-2,0-2,0-3,0-3,84-17,-133 21,-1 0,0-1,1 0,-1 0,0 0,-1-1,1 0,8-5,-12 6,-1 1,1-1,-1 1,0-1,1 0,-1 1,0-1,0 0,0 0,0 0,0 0,0 0,-1 0,1 0,-1 0,1 0,-1 0,0 0,0-1,0 1,0 0,0 0,0 0,-1 0,1 0,-1 0,1 0,-1 0,-1-3,-8-17,0 1,-1 1,-1 0,-1 1,-1 0,-1 1,-32-32,10 17,-1 2,-72-46,88 64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25.9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862 9,'-5'1,"1"0,0 0,0 0,0 0,-1 0,1 1,0 0,1 0,-1 0,0 0,-6 5,-43 39,20-17,-13 7,-219 152,244-177,-1 0,0-1,0-2,-1 0,0-1,-32 5,46-10,0-1,0 0,0 0,0-1,-1 0,1 0,0-1,0-1,0 1,0-1,0-1,0 0,1 0,-1-1,1 0,0 0,0-1,0 0,-8-7,12 7,0 1,0 0,1-1,0 0,0 0,0 0,0 0,1 0,0 0,0-1,1 1,-1-1,1 1,0-1,1 0,-1-7,1 10,0-1,1 0,-1 1,1-1,0 0,0 1,0-1,0 1,1-1,-1 1,1 0,0 0,0-1,0 1,1 1,-1-1,1 0,-1 0,1 1,0 0,0-1,0 1,0 0,0 1,6-3,10-3,0 2,0 0,0 1,1 1,0 1,-1 1,1 0,0 2,29 3,13 6,101 29,-105-22,0 2,94 48,-117-49,-2 2,-1 1,0 2,-2 1,40 41,-57-52,4 6,1-1,32 24,-46-39,0 0,0 0,0-1,0 1,1-1,-1 0,1 0,-1 0,1-1,0 0,0 1,0-2,0 1,0-1,0 1,0-1,0-1,0 1,7-2,-10 1,0-1,1 1,-1 0,0-1,0 1,0-1,-1 0,1 1,0-1,-1 0,1 0,-1 0,1 0,-1-1,0 1,0 0,0 0,0-1,-1 1,1-1,0 1,-1-1,0 1,0-1,0 1,0-1,0 1,-1-4,0-6,0 0,-1 0,-1 0,-5-17,-5-1,-2 1,-1 1,-1 1,-1 0,-27-30,12 13,-99-106,85 101,34 34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30.7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191 838,'1'-2,"1"-1,0 1,0-1,0 1,0 0,0 0,1 0,-1 0,1 0,-1 0,1 1,0 0,-1-1,1 1,5-2,3-2,195-112,255-192,-460 308,26-19,48-45,-69 59,-1 0,1 0,-1-1,0 1,-1-1,0 0,0-1,0 1,-1-1,0 1,0-1,-1 0,3-14,-6 17,1 0,-1 0,0 0,0 0,0 0,0 0,-1 0,0 0,0 1,-1-1,1 1,-1 0,0-1,0 1,0 1,0-1,-1 0,0 1,1-1,-1 1,-1 0,-6-3,-3-3,-2 1,1 0,-1 1,0 1,-21-5,-13 1,1 3,-1 2,0 2,0 2,-69 8,100-5,1 0,0 2,-1 0,1 0,-21 10,29-10,1 0,-1 1,1 0,1 1,-1 0,1 0,0 1,0 0,1 1,-12 15,-48 63,44-60,2 2,1 0,1 1,-17 35,13-9,1 0,-15 68,30-95,1 1,1 0,2 0,1 0,1 1,5 40,-2-56,2 0,-1 0,1-1,1 1,1-1,0 0,0-1,1 1,1-2,0 1,1-1,0 0,0 0,1-1,1-1,0 0,0 0,24 13,13 4,1-2,1-2,84 24,-61-22,20 8,0-5,131 21,-171-41,0-2,1-3,-1-2,1-2,100-17,-114 9,0-1,-2-2,1-1,-2-2,0-2,39-25,-8 10,-53 25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34.3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0 251,'9'-6,"0"0,0 0,-1-1,0 0,9-10,31-25,-15 20,2 2,0 1,1 2,1 1,0 2,1 2,1 1,0 2,0 2,1 1,76 0,-89 6,55 1,-75 0,-1-1,1 2,-1-1,1 1,-1 0,0 0,0 0,0 1,9 5,-12-5,-1-1,1 1,-1-1,0 1,0 0,0 0,0 0,0 0,-1 0,1 0,-1 0,0 1,0-1,0 0,-1 1,1-1,-1 1,0-1,0 1,0-1,0 1,0-1,-1 1,-1 5,-2 6,0-1,0 0,-2 0,-10 19,-76 121,21-41,70-111,0-1,0 1,0-1,0 1,0-1,1 1,-1 0,1-1,-1 1,1 0,-1 0,1-1,0 1,0 0,0 0,0-1,0 1,1 3,0-4,-1 0,1 0,0 0,0 0,-1 0,1-1,0 1,0 0,0-1,0 1,0-1,0 1,0-1,0 1,0-1,0 0,0 1,0-1,0 0,1 0,1 0,9 0,-1-1,1 0,0 0,16-5,-17 3,4 0,143-25,-136 26,0 0,0 1,0 1,1 2,23 4,-42-6,0 1,-1-1,1 1,-1 0,1 1,-1-1,0 1,1-1,-1 1,0 0,0 0,0 0,0 1,-1-1,1 1,-1-1,1 1,-1 0,0 0,0 0,0 0,0 0,-1 1,1-1,-1 1,2 6,-3-5,0 0,0 0,0 0,0 0,-1 0,0 0,0 0,0 0,-1 0,0 0,1 0,-2-1,1 1,0-1,-1 0,0 0,0 0,-7 7,-18 15,0-2,-2-1,-62 37,13-10,29-21,29-20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35.1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1,'4'2,"0"0,-1 0,1 1,0 0,-1-1,0 1,0 1,1-1,-2 0,1 1,0-1,-1 1,3 5,-1-3,26 41,-3 1,37 93,-44-92,2-2,1 0,41 58,-58-97,0 0,1 0,0-1,0 0,0-1,1 1,0-1,0-1,1 1,0-1,13 5,-7-5,-1-2,1 1,0-2,0 0,0-1,29-1,4-1,-26 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35.7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85,'4'0,"10"-4,7-1,3-1,3 2,4 1,5 1,6-3,3-1,3-3,5-1,-2 2,-2 2,-4 2,-2 2,-5-3,-7-1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37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1 115,'0'-4,"4"-2,6-3,9-1,5 2,4 2,4-2,6 0,5 2,2 1,-1-2,0 0,-4 1,-4 2,-4 1,-8-3,-3 0,-6 1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38.8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495 615,'46'-42,"1"2,75-50,-76 60,-2-3,-1-2,56-58,-91 83,0 0,0-1,-1 1,-1-1,0-1,0 1,-1-1,4-15,-7 23,-1 1,-1-1,1 1,0-1,-1 0,0 1,0-1,0 1,0-1,0 0,-1 1,1-1,-1 1,0-1,-1 1,1-1,0 1,-1 0,0 0,0 0,0-1,0 2,0-1,0 0,-1 0,1 1,-1-1,0 1,0 0,0 0,0 0,0 0,-4-1,-12-4,1 1,-1 1,0 1,0 0,-1 1,1 1,-1 1,1 1,-1 1,1 0,-1 2,1 0,-33 10,5 2,1 1,0 3,2 1,-56 35,74-39,1 1,0 1,1 2,1 0,1 1,1 2,0 0,2 1,1 1,1 0,1 2,-19 43,18-31,2 1,2 0,-16 79,26-101,1 0,0 1,2-1,0 0,1 1,1-1,0 0,2 0,0 0,1 0,11 26,-12-35,1 0,0-1,1 1,-1-1,2 0,-1-1,1 1,0-1,0-1,1 1,15 9,-9-9,-1 0,1-1,0-1,0 0,1-1,-1 0,17 1,18-1,1-2,0-2,81-11,-117 10,470-74,-450 67,46-18,-70 22,-1 1,-1-1,1-1,-1 0,1 0,-1 0,-1-1,1 0,-1-1,7-7,-4-1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40.0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1 113,'8'-4,"7"-2,5 1,12 0,9 2,5-3,4 0,1-4,0 0,-4 3,-6-4,-2 2,-7-2,-5 0,-7 3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41.1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0 249,'9'-16,"0"-1,1 1,0 0,1 1,1 0,1 1,0 1,0 0,2 0,-1 2,1-1,1 2,0 0,1 1,0 1,0 0,1 2,-1 0,2 0,-1 2,0 0,1 1,0 1,23 1,-32 1,9-1,1 2,-2 0,1 1,36 9,-50-10,-1 0,0 1,0-1,0 1,-1 0,1 0,0 1,-1-1,1 1,-1 0,0 0,0 0,0 0,0 0,0 1,-1-1,0 1,0 0,0-1,0 1,0 0,-1 0,1 1,-1-1,0 0,-1 0,1 8,0 4,-2 0,0 0,0 0,-2 0,0 0,-1-1,0 1,-1-1,-1 0,-12 23,-9 9,-60 78,27-40,45-64,9-14,0 0,1 1,1-1,-1 1,1 1,-4 11,8-19,0 1,0-1,0 0,0 0,0 0,0 0,0 0,0 0,1 0,-1 0,0 0,1 0,-1 0,1 0,-1 0,1-1,-1 1,1 0,0 0,-1 0,1-1,0 1,0 0,0-1,-1 1,1 0,0-1,2 1,33 14,-25-11,-1-1,-1 1,0 1,0-1,0 2,-1-1,0 1,0 0,0 1,-1 0,0 0,0 1,-1 0,0 0,8 14,-11-16,0 1,-1-1,0 1,0-1,0 1,-1 0,0-1,-1 1,1 0,-1 0,-1 0,1 0,-1-1,0 1,-1 0,1 0,-1-1,-1 1,1-1,-1 0,0 0,-7 10,-18 22,-1-1,-3-1,-53 49,70-74,1-2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06.5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43,'74'-5,"123"-26,-181 28,0 1,-1 1,0 1,0 0,1 2,-1-1,15 5,50 4,-60-10,0 0,0-1,0-1,22-5,-21 1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41.9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0,'3'37,"1"0,2-1,13 41,8 49,-11 0,14 74,-23-165,2 0,1 0,22 49,-30-79,1 0,-1 0,1 0,0 0,1 0,-1-1,1 0,0 1,0-1,0-1,1 1,-1-1,1 1,0-1,0-1,0 1,0-1,0 1,9 1,-6-3,0 0,0 0,0-1,0 0,0-1,0 1,0-2,0 1,0-1,-1 0,1-1,-1 1,10-6,29-12,-21 9,47-26,-51 22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42.6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74,'30'-2,"0"-1,0-2,33-9,-28 6,65-7,103-10,-181 24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43.8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1050,'17'-14,"0"2,1 1,1 0,0 1,0 1,1 0,33-8,-11 2,1251-396,-1110 367,336-73,5 43,-402 68,62-7,-154 9,0-1,0-2,0-1,30-14,-28 9,36-13,-2-4,116-70,-166 89,0 1,1 1,0 1,19-7,-9 6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45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0 237,'1'-6,"0"0,0 0,1-1,0 1,0 1,0-1,1 0,0 0,0 1,0 0,1 0,5-7,1 0,1 0,0 1,22-17,-17 16,1 1,0 1,1 0,0 1,1 1,0 1,0 1,1 1,-1 0,1 1,0 2,0 0,30 1,-37 1,-1 1,1 1,-1 0,1 1,-1 0,0 1,0 0,0 1,-1 0,0 1,0 0,0 1,-1 0,1 0,-2 2,1-1,-1 1,-1 0,0 1,0 0,-1 0,10 18,-12-17,-1 0,0 1,-1-1,0 1,0-1,-2 1,1 0,-1 0,-1 0,0 0,-1 0,-1 0,1 0,-5 15,1-8,-1 0,-1 0,-1-1,0 0,-1 0,-1-1,-21 29,-124 160,147-188,18-15,36-19,-28 9,97-29,14-6,243-47,-299 82,-48 7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45.9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0,'2'1,"0"-1,1 1,-1-1,0 1,1 0,-1 0,0 0,0 0,0 0,0 0,0 1,0-1,0 1,0 0,2 2,26 33,-26-30,34 50,-3 0,42 97,40 136,-102-249,76 195,120 327,-35 9,-151-465,-5 1,-4 1,-6 0,-4 1,-8 113,1-200,-2 0,0 0,-1 0,-1-1,-1 0,-2 0,0-1,-13 26,6-22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47.1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 1,'-19'89,"1"403,24-391,3 0,43 185,-22-171,4 0,5-2,75 149,-89-215,2-1,2 0,1-3,3 0,2-2,1-2,2-1,1-2,3-2,44 30,-33-25,-39-23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48.8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126 982,'1'-3,"-1"1,1-1,-1 0,1 1,0-1,0 1,1-1,-1 1,0 0,1-1,-1 1,1 0,0 0,2-3,35-29,-24 22,297-227,-173 138,13-10,99-75,-246 182,0 0,0-1,-1 1,0-1,1 0,-2-1,1 1,-1 0,1-1,-2 0,1 0,0 0,-1 0,-1 0,3-11,-4 12,1 0,-1 0,0 1,-1-1,1 0,-1 0,0 1,0-1,-1 1,1-1,-1 1,0-1,0 1,0 0,-1 0,0 0,1 0,-1 0,-1 1,1-1,0 1,-5-3,-2-1,-1 0,-1 0,1 1,-1 1,0 0,0 0,0 1,-1 1,0 0,-19-1,-18-1,-68 4,76 1,2 1,1 1,0 2,0 1,0 2,0 2,-49 18,68-19,0 1,0 0,1 2,1 0,0 1,0 1,1 0,1 2,0 0,1 0,1 1,1 1,-14 22,8-4,1 0,2 1,2 0,1 1,2 1,-10 60,11-25,2 1,5 116,3-173,1 0,1 1,1-1,0-1,1 1,1 0,0-1,1 0,1 0,9 15,-9-21,0 0,1 0,0-1,1 0,0 0,0-1,1 0,0 0,0-1,1-1,-1 0,2 0,-1-1,19 6,13 1,1-1,0-3,75 5,139-9,-174-5,69 2,237-31,-375 27,-6 3,-1-2,0 1,1-1,-1 0,0-1,15-7,-11 2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49.5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1 224,'4'0,"6"0,9-4,10-6,8-5,10-4,10-3,8-2,4 3,4 1,-2 0,-2-1,-3 3,-9 5,-10 4,-9 4,-11 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50.4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73 522,'2'-151,"-5"-162,3 310,-1-1,1 1,-1-1,0 1,0-1,0 1,-1 0,1 0,-1-1,0 1,0 0,0 0,0 1,-4-5,5 6,0 1,1-1,-1 1,0-1,0 1,1-1,-1 1,0 0,0-1,1 1,-1 0,0 0,0-1,0 1,0 0,1 0,-1 0,0 0,0 0,0 0,0 0,1 1,-1-1,-1 0,0 1,1 1,-1-1,1 0,0 0,-1 1,1-1,0 0,0 1,-1-1,1 1,0 0,1-1,-1 1,0 0,0 3,-1 0,0 1,1-1,0 1,0 0,1 0,0-1,0 1,0 0,0 0,1 0,0-1,0 1,1-1,0 1,0-1,0 1,0-1,1 0,0 0,0 0,0 0,1-1,-1 1,8 5,10 11,0-2,2-1,41 27,-36-27,18 13,106 77,-128-88,-1 0,0 2,36 45,-47-49,-1 0,-1 0,0 1,-2 0,0 0,-1 1,-1 0,-1 1,-1-1,0 1,-2 0,0 0,-2 0,-3 35,3-53,0 0,-1 0,0-1,1 1,-1 0,0 0,0-1,-1 1,1 0,-1-1,1 1,-4 2,-6 6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51.1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1,'2'37,"3"1,0-1,3 0,1-1,1 0,22 49,110 210,-124-259,1-1,3 0,0-2,2-1,2 0,1-2,57 49,-61-60,-7-6,1-1,35 20,-46-29,-1 0,1-1,0 0,0-1,0 1,0-1,0 0,0 0,0-1,0 0,0 0,0 0,0-1,9-2,5-3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07.2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1,'-1'0,"1"0,-1 0,0 1,0-1,0 1,0-1,0 0,1 1,-1 0,0-1,0 1,1-1,-1 1,0 0,1-1,-1 1,1 0,-1 0,1 0,-1-1,1 1,-1 0,1 0,0 0,0 0,-1 0,1 2,-5 30,5-28,-4 416,6-335,1-25,3 0,2 0,3-1,3 0,2-1,48 114,-61-164,1-1,1 0,-1 1,2-1,7 10,3-3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51.6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0 120,'4'0,"6"0,5 0,0-4,6-2,3 1,2-4,5 1,1-3,4 0,-1-2,3 1,-1-1,-4 1,-2 3,-7 3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53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1718 1461,'-20'9,"-1"-1,-34 9,-22 7,-110 53,-227 128,299-137,3 4,-203 171,262-196,3 2,1 3,3 1,2 3,3 1,-50 92,90-147,-4 8,0 0,1 1,0 0,-3 12,7-21,-1-1,1 1,0 0,-1-1,1 1,0 0,0-1,0 1,0 0,0-1,1 1,-1 0,0-1,1 1,-1-1,1 1,0-1,-1 1,1-1,0 1,0-1,0 1,0-1,0 0,0 0,0 0,1 1,-1-1,0 0,1-1,-1 1,0 0,1 0,-1 0,1-1,2 1,7 2,1-1,-1-1,0 0,1-1,-1 0,1-1,11-2,85-19,-82 15,92-22,212-81,-289 92,-1-1,0-3,-1-1,-2-1,0-2,-2-2,-1-1,46-51,-60 54,-2 0,0-2,-2 0,-1-1,-1-1,-2 0,-1-1,-1 0,-2 0,-1-1,-1 0,1-43,-4-5,-3 1,-3-1,-26-148,-1 71,-7 1,-7 2,-71-166,114 316,-1 1,1-1,-1 1,0-1,-1 1,1 0,-1 0,1 0,-6-4,8 7,-1-1,1 1,-1 0,1-1,-1 1,1 0,-1-1,0 1,1 0,-1 0,1 0,-1 0,0 0,1 0,-1 0,0 0,1 0,-1 0,0 0,1 0,-1 0,1 0,-2 1,1 0,0 0,-1 0,1 0,0 0,0 0,0 0,1 1,-1-1,0 0,0 0,1 1,-1-1,0 1,0 2,-1 6,-1 0,2 1,-1-1,2 1,-1 0,1-1,1 1,0-1,3 17,31 99,-22-88,4 18,3-1,3-1,1-1,62 96,-64-118,1-1,2 0,0-3,2 0,1-1,2-2,0-1,58 34,-22-22,135 52,-164-75,1-1,0-1,1-2,0-2,54 1,-84-7,0 0,0-1,0 1,0-2,-1 1,1-1,0-1,-1 0,0 0,1 0,-1-1,13-9,-15 9,-1-1,1-1,-1 1,0-1,0 1,-1-1,0-1,0 1,0-1,-1 1,0-1,0 0,-1 0,0 0,2-13,4-50,-3 0,-3 0,-3 0,-11-75,1 57,-4 1,-3 1,-5 0,-40-101,19 80,-5 3,-109-173,103 200,49 70,0 0,-1 0,0 0,0 1,-1 0,0 1,-13-8,20 12,1 1,-1 0,0-1,1 1,-1 0,0-1,1 1,-1 0,0 0,0 0,1 0,-1 0,0-1,0 1,0 1,1-1,-1 0,0 0,0 0,1 0,-1 0,0 1,0-1,1 0,-1 1,0-1,1 1,-1-1,1 1,-1-1,0 1,0 0,0 1,-1 1,1-1,0 1,0-1,1 0,-1 1,0 0,1-1,0 1,-1 2,5 60,2-33,1-1,2 0,1 0,2-1,22 43,1-10,58 79,-53-90,3-1,98 89,116 68,-182-153,3-4,161 79,-215-118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2:53.6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0 225,'8'-4,"8"-2,4-3,7-1,12-2,16 0,15-1,12-3,18-3,7-2,-1-2,2-2,-9 5,-14 4,-16 6,-12 5,-11 2,-14 2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09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1 349,'9'-7,"1"0,0 1,0-1,0 2,1 0,17-6,12-7,27-11,1 3,116-29,-32 11,-39 7,179-52,-289 88,-3 1,0 0,1 0,-1-1,1 1,-1 0,0 0,1 0,-1 0,1-1,-1 1,1 0,-1 0,0 0,1 0,-1 0,1 0,-1 0,1 0,-1 0,1 0,-1 0,0 1,1-1,-1 0,1 0,-1 0,0 1,1-1,-1 0,0 0,1 1,-1-1,0 0,1 1,-1-1,-1 7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10.1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1 293,'8'0,"7"-4,14-6,13-5,18-8,14-5,7-1,3 3,-1 4,2-5,-5 4,-8 1,-12 4,-7 5,-14 1,-9 3,-5 2,-7 2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14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 91,'-1'-1,"-1"0,0 1,1-1,0 0,-1 0,1 0,0 0,-1-1,1 1,0 0,0 0,0-1,0 1,0-1,0 1,-1-3,-13-27,9-2,8 28,4 22,22 65,66 131,-32-78,-27-52,101 215,-114-264,-12-25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14.7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0 594,'2'-4,"0"0,0 0,0 1,0-1,1 1,-1-1,1 1,0 0,0 0,0 0,0 0,1 1,-1-1,1 1,5-3,4-3,44-37,144-101,-67 62,266-122,-322 169,-52 23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15.7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1 744,'1'-22,"1"0,1 1,2-1,0 1,1 0,0 0,2 1,1 0,22-37,4 1,83-99,-76 105,74-68,-100 104,0 1,0 1,1 0,1 1,0 0,1 2,-1 0,2 2,20-7,-32 12,0 1,-1 0,1 0,0 1,0 0,-1 0,1 1,0 0,-1 0,1 1,0 0,13 6,-11-3,1 0,-1 1,0 1,-1 0,0 0,0 0,15 17,-5 0,-1 1,-1 1,-1 0,-1 1,20 50,-19-32,-2 0,-2 1,-2 0,-2 1,3 66,-8-27,-5-1,-12 96,-12-58,16-83,10-40,-1 0,1 0,0 1,0-1,0 0,0 0,0 1,0-1,-1 0,1 1,0-1,0 0,0 1,0-1,0 0,0 1,0-1,0 0,0 0,1 1,-1-1,0 0,0 1,0-1,0 0,0 0,0 1,1-1,-1 0,0 0,0 1,0-1,1 0,-1 0,0 1,0-1,1 0,-1 0,0 0,0 0,1 1,-1-1,0 0,1 0,-1 0,19-7,27-25,-39 27,244-206,-238 200,1 1,0 0,18-9,3-1,-21 9,-5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16.9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43,'-6'-1,"0"-1,1 1,-1-1,0 0,1 0,-10-5,-12-5,17 9,0 0,-1 1,1 0,0 0,-1 1,1 0,-16 2,22-1,0 1,1 0,-1 0,1 0,-1 0,0 1,1-1,0 1,-1 0,1 0,0 0,0 0,0 0,1 1,-1 0,0-1,1 1,0 0,-1 0,1 0,0 1,1-1,-3 7,-3 9,2 0,0 0,1 0,1 1,1 0,1-1,1 1,0 0,4 20,2 5,2 0,25 78,-11-61,4-1,60 106,87 103,-158-248,303 406,-91-131,-202-264,-2 1,-1 1,-1 0,-3 2,0 0,-3 1,-1 1,16 70,-18-24,-3 0,-6 162,-5-224,-2 0,0-1,-2 1,0-1,-2 0,-16 34,-6 2,-38 57,48-86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17.9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27,'-9'-1,"0"1,0 1,0 0,0 0,0 0,0 1,0 0,-13 6,18-6,1 0,-1 1,1 0,0-1,0 1,0 0,0 0,0 1,1-1,-1 1,1-1,0 1,0 0,0 0,1 0,-1 0,1 0,0 0,0 0,0 7,-3 23,1 0,2 1,2-1,1 0,1 0,2 0,1 0,2-1,1 0,2 0,1-1,2-1,1 0,28 43,-37-65,0 0,1-1,0-1,1 1,0-1,0 0,0-1,1 0,0 0,0-1,0 0,1-1,0 0,0 0,16 3,-7-3,-1-1,0-1,1-1,0-1,-1 0,1-1,-1-1,22-5,-37 6,1-1,0 0,0 0,-1 0,1 0,-1 0,1-1,-1 1,0-1,0 0,0 0,-1 0,1 0,-1-1,0 1,1-1,-2 1,1-1,0 0,-1 0,1 0,-1 0,0 0,0-4,3-13,-1 0,-1 1,0-30,-4 28,0-1,-1 0,-1 1,-1 0,-1 0,0 0,-2 1,-1 0,-1 0,0 1,-2 1,-16-23,6 13,-1 1,-1 1,-2 1,-1 1,-1 1,-57-37,83 60,-3-1,1-1,0 0,0 0,0 0,0 0,1 0,-1-1,1 1,-4-7,0-3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07.9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1,'1'9,"1"0,0-1,1 1,0 0,0-1,1 0,0 1,0-2,10 14,6 14,302 686,-320-715,0 0,1 1,0-1,0 0,0 0,1 0,0-1,0 1,6 4,-9-9,1 1,1-1,-1 0,0 1,0-1,0 0,1-1,-1 1,0 0,1-1,-1 1,1-1,-1 0,0 0,1 0,-1 0,1 0,-1 0,1-1,-1 1,0-1,1 0,-1 1,0-1,1 0,-1-1,3-1,15-8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19.3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1057 0,'-3'2,"1"-1,0 1,-1-1,1 1,0 0,0 0,0 0,0 0,1 0,-3 4,-6 5,-84 87,4-2,-3-4,-166 126,234-202,-1-1,0 0,-1-2,0-1,-1-2,-1 0,1-2,-1-1,-1-2,-33 3,58-8,0 1,0-1,0-1,0 1,0-1,0 0,0 0,0 0,0 0,0-1,1 0,-1 0,1 0,-1-1,1 0,0 0,-7-5,6 2,0 1,0-1,1 0,-1 0,1 0,1-1,-1 1,1-1,0 0,1 0,-3-11,3 11,0-1,1 0,0 0,0-1,1 1,0 0,0 0,1 0,0 0,0 0,1 0,0 0,1 0,-1 0,1 1,1 0,0-1,0 1,0 0,1 1,0-1,0 1,7-7,5 1,1 1,0 1,0 0,1 2,1 0,-1 1,1 1,30-6,172-15,-179 24,729-17,-766 20,1 0,0 0,-1-1,1 1,-1-2,1 1,-1-1,10-3,-15 4,1 0,-1 0,1 0,-1 0,0 0,1-1,-1 1,0 0,0-1,0 1,0-1,0 1,0-1,0 1,-1-1,1 0,0 1,-1-1,1 0,-1 0,0 1,0-1,0 0,0 0,0 0,0 1,0-1,0 0,-1 0,1 1,-1-1,1 0,-1 0,0 1,-1-3,-2-3,0 0,0 1,-1 0,1 0,-2 0,1 0,-1 1,1 0,-1 0,-1 1,1-1,-11-4,-1-3,-4-3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21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472 97,'0'-7,"0"0,0-1,-1 1,0 0,0 0,-1 0,-4-12,5 17,0 0,0 0,0 0,-1 1,1-1,0 0,-1 1,1 0,-1-1,0 1,1 0,-1 0,0-1,0 1,0 1,1-1,-1 0,0 0,0 1,0-1,-1 1,1 0,0-1,0 1,0 0,0 0,0 1,0-1,0 0,0 1,-4 0,-23 8,0 1,0 1,1 2,0 0,1 2,-39 29,-42 22,104-64,0 0,0 0,1 0,-1 1,1 0,0-1,0 1,0 0,0 1,1-1,-1 0,1 1,-1 0,1-1,1 1,-4 8,4-6,-1 1,2 0,-1-1,1 1,0-1,0 1,0 0,1-1,0 1,2 6,6 13,1 1,1-1,1-1,18 28,-19-35,129 253,-11-20,281 637,-287-598,35 125,54 120,-198-506,157 287,-154-290,2-1,1-1,1 0,0-2,32 24,-48-42,0-1,0 0,0 0,1-1,-1 0,1 0,0 0,-1-1,1 1,0-2,0 1,11 0,5-2,-1-1,28-6,19-2,-46 9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24.5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547 567,'7'-2,"0"0,-1-1,1 1,-1-1,1-1,-1 1,9-8,-3 4,100-63,194-160,-303 228,1-1,-1 0,0-1,0 1,0 0,0-1,0 0,-1 1,1-1,-1 0,0 0,0-1,-1 1,1 0,-1-1,0 1,0 0,-1-1,1 0,-1 1,0-1,0 1,-1-9,-1 8,0 0,0-1,-1 1,0 0,0 0,0 0,0 1,-1-1,0 1,1 0,-2 0,1 0,0 0,-1 1,0 0,0 0,0 0,-8-3,-6-2,-1 1,1 0,-1 2,-1 1,-37-4,-109 4,124 4,-36 3,1 4,0 2,-101 28,151-31,11-3,1 1,-1 1,1 0,-29 14,40-16,0 0,0 0,1 1,-1 0,1 0,0 0,0 0,0 1,1 0,0-1,0 1,0 0,0 1,1-1,-1 0,2 1,-1 0,-1 6,-4 33,2 0,2 0,2 0,2 0,10 68,-7-95,0-1,2 0,0 0,0-1,2 0,0 0,0 0,2-1,0-1,1 0,0 0,1-1,0 0,1-1,1 0,0-2,20 13,-6-5,1-1,1-1,1-2,0-1,1-2,0-1,1-1,40 5,34-4,-1-5,113-10,-181 2,0-3,41-11,36-5,-97 19,1-1,-1-1,0 0,0-2,33-16,82-57,-25 14,-24 24,-60 34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25.8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1 441,'2'-12,"1"0,0 0,0 1,2-1,-1 1,2-1,-1 2,2-1,-1 1,10-12,-2 1,2-4,1 1,1 1,1 1,1 0,1 2,1 0,1 2,0 0,45-25,-53 35,0 1,1 0,0 1,0 1,0 0,1 1,0 1,0 1,0 0,0 1,0 1,0 1,-1 0,1 1,0 1,0 1,-1 0,20 8,-24-7,-1 1,0 0,0 0,0 1,-1 1,0 0,-1 0,1 1,-2 0,1 1,-1 0,-1 0,0 0,0 1,-1 0,6 15,-8-15,0 0,-1 0,0 0,0 0,-2 1,1-1,-1 1,-1-1,0 1,0-1,-1 1,-1-1,0 0,-1 1,0-1,0 0,-1 0,-7 13,-6 3,0 0,-2-1,-1 0,-1-2,-32 29,-129 99,160-136,20-14,-1 0,0 0,1 0,-1 0,1 0,-1 1,1-1,0 1,0 0,0-1,1 1,-3 4,4-7,0 0,0 1,0-1,0 1,1-1,-1 1,0-1,0 0,0 1,0-1,0 1,1-1,-1 0,0 1,0-1,1 0,-1 1,0-1,1 0,-1 1,0-1,1 0,-1 1,0-1,1 0,-1 0,1 0,0 1,26 4,-4-2,0 0,0 2,-1 1,1 0,-2 2,1 0,-1 2,0 0,26 18,-31-18,-1 1,-1 0,0 1,-1 1,0 0,0 0,-2 1,0 1,0 0,-2 1,0 0,10 23,-17-32,0-1,0 0,-1 1,0 0,0-1,0 1,-1 0,0-1,0 1,-1 0,0-1,0 1,-1 0,0-1,0 0,0 1,-1-1,0 0,0 0,0 0,-5 5,1-2,-1 0,0-1,0 0,0 0,-1-1,0 0,0-1,-1 0,0 0,0-1,-20 7,13-7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26.5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1,'4'1,"-1"-1,0 1,1 0,-1 0,0 0,0 1,1-1,-1 1,-1 0,1 0,0 0,0 0,-1 0,1 1,-1-1,3 4,38 51,-33-42,33 57,-3 2,59 149,-55-115,-18-37,-19-51,0 0,1 0,0-1,2 0,19 29,-27-45,0-1,0 1,1 0,-1-1,1 0,0 0,0 0,-1 0,1 0,1 0,-1-1,0 1,0-1,0 0,1 0,-1 0,1 0,-1-1,1 0,-1 1,1-1,-1 0,1-1,-1 1,0-1,1 1,4-3,6-2,0-1,-1 0,0-1,0-1,13-11,2 0,-8 7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27.2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0 132,'4'-4,"6"-1,5-4,4-1,3-3,2-2,1 0,-3-1,-3 2,2 4,-1-1,-2 1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29.4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516 576,'1'-1,"-1"0,0 0,0 0,0 0,0 0,0 0,-1 0,1 0,0 0,0 0,-1 0,1 0,0 0,-1 0,1 0,-1 0,1 0,-1 1,0-1,1 0,-1 0,0 0,0 1,1-1,-1 1,0-1,0 0,0 1,0-1,0 1,0 0,0-1,-2 1,0-1,-1 1,0 1,1-1,-1 0,0 1,1 0,-1 0,0 0,-6 3,-5 3,0 1,0 0,-21 17,16-7,16-13,-1-1,1 0,-1 0,0-1,-10 7,15-10,0 0,0 0,0 0,-1 0,1 0,0 0,0 0,0 0,-1 0,1 1,0-1,0 0,0 0,-1 0,1 0,0 0,0 0,0 0,-1 0,1 0,0-1,0 1,0 0,-1 0,1 0,0 0,0 0,0 0,0 0,-1 0,1-1,0 1,0 0,0 0,0 0,-1 0,1 0,0-1,0 1,0 0,0 0,0 0,0-1,0 1,0-14,7-15,-7 28,43-110,4 3,88-150,-123 236,8-10,34-43,-54 75,0 0,0 0,0 1,0-1,0 0,0 0,0 0,0 0,0 0,0 0,0 0,1 1,-1-1,0 0,0 0,0 0,0 0,0 0,0 0,0 0,0 0,0 0,0 0,1 1,-1-1,0 0,0 0,0 0,0 0,0 0,0 0,0 0,1 0,-1 0,0 0,0 0,0 0,0 0,0 0,0 0,0 0,1 0,-1 0,0 0,0 0,0 0,0 0,0 0,0 0,0-1,1 1,-1 0,0 0,0 0,0 0,0 0,-2 22,-9 27,-17 44,-4-1,-4-2,-4-2,-3-1,-63 92,7-54,49-66,49-57,0-1,0 0,0 1,0-1,0 0,0 0,-1 1,1-1,0 0,-1-1,1 1,0 0,-1 0,1 0,-1-1,1 1,-1-1,0 1,1-1,-1 0,0 0,1 1,-1-1,0 0,1 0,-1-1,0 1,-1-1,0 0,-1-1,1 0,0 0,0 0,0-1,1 1,-1-1,1 1,-1-1,1 0,0 0,-3-4,-5-11,1-1,0 0,-9-30,5 7,1 0,2-1,2-1,2 0,2 0,1-52,3 92,0 1,0 0,0 0,0-1,1 1,-1 0,1 0,0-1,0 1,0 0,0 0,0 0,1 0,-1 0,1 1,0-1,0 0,0 1,0-1,1 1,-1 0,1-1,-1 1,1 1,0-1,-1 0,1 1,0-1,0 1,0 0,1 0,-1 0,0 0,0 0,0 1,1 0,-1 0,0 0,1 0,-1 0,0 0,0 1,5 1,16 3,-1 1,1 1,-2 1,26 12,86 51,-123-65,213 130,-213-126,-18-7,-23-10,9-8,1-1,1-1,0 0,1-1,1-1,-19-28,5 10,-6-13,26 33,-2 0,0 1,-15-15,27 31,1-1,-1 1,1-1,-1 1,1-1,-1 1,1-1,-1 1,1 0,-1-1,1 1,-1 0,0-1,1 1,-1 0,1 0,-1-1,0 1,1 0,-1 0,0 0,1 0,-1 0,0 0,1 0,-2 0,-1 15,13 25,-2-25,0 0,1-1,1 0,1-1,20 21,72 58,-41-38,-50-43,-1 0,2-1,-1-1,2 0,16 9,-12-11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31.2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277 934,'5'-1,"-1"-1,0 0,0 0,0 0,0-1,0 1,0-1,-1 0,1 0,-1 0,5-7,9-5,31-24,-3-2,-1-2,62-79,-80 88,-2-1,-1-2,-2 0,-2-1,-1-1,13-44,-27 69,0 0,-1 0,-1-1,0 1,-1-1,-1 1,0-1,-1 1,0 0,-1-1,-1 1,-7-21,8 27,-1 1,0 0,-1 0,0 0,0 1,-1-1,1 1,-1 0,0 0,-1 1,0-1,0 1,0 1,0-1,-1 1,1 0,-1 0,0 1,-1 0,1 0,0 1,-1 0,0 0,-12-1,-5 0,0 1,0 2,0 0,0 1,0 2,-35 7,45-5,0 0,0 0,0 1,0 1,1 1,1 0,-1 0,1 2,1-1,0 2,-13 13,3 0,2 2,1 0,1 1,1 1,1 0,2 1,1 1,1 0,-10 44,11-30,3 1,1 0,3 1,1-1,3 1,5 51,-4-84,0-1,1 0,1 0,0 0,0 0,1 0,8 16,-9-24,0 1,0-1,0 0,0 0,1-1,0 1,0-1,0 0,0 0,0 0,0 0,1-1,-1 1,1-1,0-1,0 1,0 0,0-1,0 0,6 0,99 15,162 15,-5-22,298-30,-530 17,1-2,67-20,-86 21,0-1,-1-1,0-1,0 0,-1-1,0-1,25-22,-26 18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32.0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0,'4'0,"6"0,5 0,4 0,3 0,2 0,1 0,1 0,3 0,2 0,0 0,-2 0,-2 0,0 0,-6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33.2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467 118,'0'-3,"-1"0,0-1,-1 1,1 0,0 0,-1 0,0 1,1-1,-1 0,0 0,-1 1,1 0,-5-5,-36-27,35 28,0 1,0 1,-1 0,1 0,-1 0,0 1,0 1,0 0,0 0,0 0,-1 1,1 1,-13 0,14 1,0 0,1 1,-1 0,0 1,1-1,0 2,0-1,0 1,0 0,0 0,1 1,0 0,0 0,0 0,0 1,-6 8,-4 6,1 1,1 0,0 1,2 1,0 0,2 1,1 0,0 0,2 1,1 0,1 0,1 0,1 1,1 30,3-47,0 1,1-1,-1 0,2 1,0-1,0 0,0 0,1-1,0 1,1-1,0 0,0 0,1 0,0-1,0 0,1 0,0-1,0 1,15 8,10 5,0-2,1-1,62 21,-69-27,60 19,-53-20,-1 1,-1 1,0 2,29 19,-57-32,-1 1,1-1,-1 1,0 0,1 0,-1 0,0 0,0 0,0 1,0-1,-1 0,1 1,-1 0,1-1,-1 1,0 0,0 0,0-1,1 6,-3-5,1 0,0 0,-1 0,1 0,-1 0,0 0,0-1,0 1,0 0,-1-1,1 1,-1 0,0-1,1 0,-1 1,-3 1,-5 5,0 0,-1-1,1-1,-2 0,1 0,-1-1,-18 7,3-5,-43 8,24-6,29-6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08.9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1 142,'4'-1,"0"0,0 0,0-1,0 0,-1 1,1-1,-1-1,1 1,3-3,14-8,9 0,1 1,0 2,53-10,103-8,-168 26,10-2,70-12,-83 12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34.2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0 147,'1'-147,"7"207,3-2,21 69,49 115,-46-144,-9-19,52 135,-66-184,3-1,0 0,2-1,36 46,-47-68,0-1,0 1,0-1,1 0,0 0,0-1,0 0,1 0,-1-1,1 0,0 0,0-1,0 0,0 0,14 1,9-2,0 0,57-7,-65 3,0 0,-1-3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35.4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0 130,'1'-2,"1"0,-1 1,0-1,1 0,-1 1,1-1,0 1,-1 0,1 0,0-1,0 1,0 0,0 1,0-1,0 0,0 1,0-1,0 1,0-1,0 1,3 0,7-3,167-45,-155 41,49-6,-54 10,1 0,-1-1,0-1,21-8,-23 5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36.8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1 184,'61'-5,"-1"-1,0-4,114-33,-17 3,-73 24,1 3,0 4,109 2,-183 8,1-1,0-1,-1 0,1-1,-1 0,0 0,0-1,0-1,20-8,-16 3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38.2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617 738,'7'-5,"0"0,0 0,1 0,-1 1,1 0,13-4,14-8,16-11,309-161,-341 179,0-1,0-1,-1 0,-1-1,0-2,-1 1,18-21,-29 29,-1 0,0 0,0-1,-1 1,0-1,0 0,0 0,0 0,-1 0,0 0,0-1,-1 1,0-1,0 1,-1-1,1 0,-1 1,-1-1,1 1,-1-1,0 1,-1-1,0 1,0-1,0 1,0 0,-4-6,-2 0,1 0,-2 0,1 1,-2 0,1 1,-2 0,1 1,-1 0,0 0,-1 1,0 1,0 0,-1 0,0 1,0 1,-1 0,1 1,-1 1,-17-3,-22-1,0 1,-1 4,-90 6,120-2,1 2,-1 1,1 0,0 2,0 1,1 1,0 0,0 2,-37 25,-11 14,-89 81,118-95,18-16,1 1,1 1,0 2,2 0,1 0,-28 51,36-54,0 0,2 1,1 0,0 1,2 0,0-1,2 2,0-1,2 37,1-52,0 1,1-1,0 0,0 0,1 1,5 14,-5-19,0 0,1 0,0 0,-1 0,1 0,1-1,-1 1,0-1,1 0,0 0,-1 0,1-1,8 4,623 309,-611-305,0 0,1-2,0-1,1-1,-1-2,1 0,0-1,0-2,33-2,-26-2,1-1,-1-1,0-2,-1-1,0-2,55-25,-72 27,-1 0,-1-1,1-1,20-21,24-16,-45 38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39.1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51,'4'0,"6"-4,9-2,10 1,8 1,7-3,3-1,3 2,0 1,-3 2,-6 1,-2 1,-3 1,-3 0,-8 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40.4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0 129,'1'-3,"-1"1,1 0,0-1,0 1,1 0,-1-1,0 1,1 0,-1 0,1 0,0 0,-1 0,1 1,0-1,0 0,0 1,4-2,42-25,-45 26,20-9,-1 1,1 2,1 0,-1 2,1 0,0 2,1 0,-1 2,1 1,-1 1,1 0,-1 2,26 6,-43-7,-1 0,0 1,0-1,0 1,0 1,0-1,0 1,-1 0,0 1,1-1,-1 1,0 0,0 0,-1 1,0-1,1 1,-1 0,-1 0,1 0,-1 1,0 0,0-1,-1 1,1 0,-1 0,0 0,-1 0,0 1,0-1,0 0,-1 1,0-1,0 0,0 1,-1-1,0 0,0 0,-1 1,0-1,0 0,-3 5,-1 3,0-1,-2-1,0 1,-16 20,7-12,17-20,-1-1,0 1,0 0,0 0,1 0,-1-1,0 1,1 0,-1 0,0 0,1 0,-1 0,1 0,0 0,-1 0,1 1,0-1,0 0,0 0,-1 0,1 0,0 0,1 0,-1 0,0 1,0-1,0 0,1 0,-1 0,0 0,1 0,-1 0,1 0,-1 0,1 0,0 0,-1 0,1-1,0 1,0 0,0 0,-1-1,1 1,0 0,0-1,0 1,0-1,0 1,2 0,8 2,-1 0,1-1,0 0,17 0,6 2,-7 3,-1 1,0 1,0 2,47 26,-59-28,0 0,0 1,-1 0,-1 1,0 1,0 0,-1 1,-1 0,15 22,-23-31,1 0,-1 0,1 1,-1-1,-1 1,1-1,-1 1,1 0,-1 0,0 0,-1 0,0-1,1 1,-1 0,-1 0,1 0,-1 0,0 0,0 0,0-1,-1 1,0 0,1-1,-2 1,1-1,0 0,-1 0,0 0,0 0,0 0,-1 0,1-1,-1 0,-5 4,-88 70,64-48,-49 31,73-55,0-1,0 0,0-1,-1 0,-13 3,-9 2,17-3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41.3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1,'1'7,"0"0,1 0,0 0,1 0,0 0,0-1,5 10,3 5,270 527,-273-533,2-1,0 0,0-1,1 0,1 0,17 14,-21-21,0-1,0 0,1-1,-1 0,1 0,0-1,0 0,0 0,0-1,1 0,-1-1,18 1,95-5,-99 2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42.1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82,'5'0,"4"0,6-4,4-2,8 1,6 0,3-2,-5-4,-4-1,-2 2,-1-2,-5 2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43.8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709 160,'0'-1,"0"1,0-1,0 1,0-1,0 1,0-1,0 1,0-1,0 1,0 0,0-1,0 1,-1-1,1 1,0-1,0 1,-1 0,1-1,0 1,0-1,-1 1,1 0,0-1,-1 1,1 0,-1 0,1-1,0 1,-1 0,1 0,-1-1,1 1,-1 0,-18 4,-15 16,19-7,1 1,1 1,0 0,1 1,-12 21,13-20,0-1,-2 1,0-2,-25 25,20-28,-1-1,0 0,0-1,-1-2,0 0,-29 8,46-16,1 1,0-1,-1 1,1-1,0 0,-1 0,1 0,-1 0,1-1,0 1,-1 0,1-1,0 0,-1 0,1 1,0-1,0 0,0-1,0 1,0 0,0-1,0 1,0-1,1 1,-4-4,-3-5,1 0,0-1,-11-21,2 2,-21-28,-109-191,145 247,0 0,0 0,0 0,0 0,1 0,-1-1,0 1,1 0,0 0,-1-1,1 1,0 0,1-4,-1 6,0-1,0 1,0-1,1 1,-1-1,0 1,1-1,-1 1,1 0,-1-1,0 1,1-1,-1 1,1 0,-1-1,1 1,-1 0,1 0,-1-1,1 1,0 0,-1 0,1 0,-1 0,1 0,-1 0,1 0,0 0,-1 0,1 0,0 0,5 1,-1 1,0-1,0 1,1 0,-1 1,-1-1,1 1,0 0,5 4,147 119,90 66,-196-163,-41-24,0 1,0-1,0 2,-1-1,15 14,-23-20,-1 1,1-1,-1 1,1-1,-1 1,1-1,-1 1,0-1,1 1,-1-1,1 1,-1 0,0-1,0 1,1 0,-1-1,0 1,0 0,0-1,0 1,0 0,0-1,0 1,0 0,0-1,0 2,-15 3,-25-13,23-2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44.5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1,'-5'0,"-4"0,-2 4,2 6,2 9,2 5,2 4,2 4,1 6,0 0,0 2,1-1,-1 0,0 3,0-3,1-3,-1-3,0-8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09.6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0,'9'1,"-1"0,1 1,0 0,-1 0,1 1,-1 0,0 0,0 1,0 0,0 1,-1-1,0 2,0-1,0 1,9 9,11 14,0 2,24 38,-24-33,27 37,61 113,-89-138,-3 1,-2 0,26 92,-45-135,-1 0,1 0,-1 1,0-1,-1 0,1 0,-1 0,0 1,-1-1,0 0,0 0,0 0,0 0,-1 0,0 0,0 0,-4 6,-5 3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46.1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296 548,'0'-2,"0"0,1 0,-1 1,1-1,0 0,-1 1,1-1,0 0,0 1,0-1,0 1,0 0,1-1,-1 1,0 0,1-1,-1 1,0 0,3-1,36-20,-25 15,63-33,-35 19,75-50,-112 65,-1 1,1-1,-1 0,-1-1,1 1,-1-1,0 0,-1 0,1 0,-1 0,-1-1,0 1,0-1,0 0,-1 0,0 1,0-1,-1-14,-1 7,1 0,-2 1,1 0,-2-1,0 1,-1 0,0 0,-1 0,-10-18,11 28,1 0,-1 0,1 1,-1-1,-1 1,1 0,0 0,-1 0,1 1,-1-1,0 1,0 0,0 1,0-1,0 1,0 0,0 0,0 1,-1-1,-4 1,-7 0,0 0,0 1,1 1,-1 0,-18 6,12-1,1 1,0 1,1 1,0 1,0 1,1 1,1 1,0 0,-24 25,21-17,1 1,2 1,0 1,2 0,1 1,-24 51,35-65,0-1,1 2,1-1,-1 0,2 1,-2 19,4-27,0 0,0 0,0 0,1 0,0 0,0 0,0 0,1 0,-1 0,1-1,1 1,-1-1,0 1,1-1,0 0,0 0,0 0,1 0,4 3,40 31,2-2,1-3,2-2,1-2,61 23,-67-33,0-3,1-2,75 11,-31-13,94 0,-165-11,0-2,0-1,-1 0,40-10,-51 9,0 0,0-1,-1 0,1 0,-1-1,0 0,0-1,-1 0,0 0,0-1,0 0,8-9,-8 4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47.3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1 140,'0'-4,"4"-6,5-1,11-2,8 0,10 3,1-2,-2 2,2 3,-2-2,-3 0,-4 2,-2 3,-6-3,-2 0,-5 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48.5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0 770,'56'-110,"-6"-3,45-143,-89 235,0 0,-1 0,-2 0,0-1,-1 0,-1 1,-1-1,-1 0,-7-39,8 59,-1 0,1 0,-1 0,1 0,-1 0,0 0,0 0,0 0,0 1,0-1,0 0,0 0,-1 1,1-1,-1 1,1-1,-1 1,0 0,1 0,-3-2,4 4,-1-1,1 1,0 0,0-1,0 1,0 0,0-1,-1 1,1-1,0 1,0 0,0-1,1 1,-1 0,0-1,0 1,0-1,0 1,1 0,-1-1,0 1,0-1,1 1,-1-1,0 1,1-1,-1 1,1-1,-1 1,1-1,0 1,14 23,143 144,-92-101,60 78,-95-103,-3 0,25 50,-42-71,-1 1,-1 1,-1 0,-1 0,-1 0,5 38,-11-49,-1-1,0 1,0 0,-1 0,-1-1,0 1,-1-1,0 0,0 0,-1 0,-1-1,0 1,0-1,-1-1,0 1,-15 14,6-13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49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0,'2'12,"0"0,1-1,0 1,1-1,0 0,0 0,1 0,9 13,-3-2,196 434,-111-237,-94-215,0 0,0 0,1 0,-1 0,1-1,0 1,0-1,1 0,-1 1,0-2,1 1,0 0,0-1,7 4,-3-3,1 0,0 0,0-1,-1 0,1 0,19 0,-2-2,0-2,0 0,0-2,30-8,-36 7,-1 0,0-1,0 0,-1-2,20-10,-21 5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50.2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85,'5'0,"4"0,2-4,3-2,3 1,2 0,-1-2,0-5,1 1,2 1,1 2,1 0,-3-1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51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0 284,'23'-21,"1"1,1 1,0 1,2 2,0 0,0 2,35-13,213-60,-160 55,-110 31,3-2,-1 1,1 0,0 0,0 1,0 0,12 0,-18 1,1 1,-1-1,0 1,1 0,-1-1,0 1,0 0,0 0,1 1,-1-1,0 0,-1 1,1-1,0 1,0 0,-1-1,1 1,-1 0,1 0,-1 0,0 0,0 0,0 1,0-1,0 0,1 3,8 31,10 49,0 8,41 138,65 224,-94-355,124 376,33-10,-46-156,292 564,-298-657,-54-88,-81-127,-1 1,0-1,0 1,0 0,0-1,0 1,0 0,-1 0,1 0,-1 0,0 0,0 0,0-1,0 1,-1 0,1 0,-1 0,1 0,-1 0,0-1,0 1,-1 0,1-1,0 1,-1-1,0 1,-3 3,-5 6,-2 0,1-1,-27 20,13-11,-64 61,-112 87,182-155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53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864 1892,'7'-7,"0"-1,-1-1,0 1,-1-1,0 0,8-18,-11 21,0 1,0-1,0 0,-1 0,0 1,0-1,0 0,-1 0,1 0,-2 0,1 0,-3-12,2 15,-1-1,0 0,-1 1,1 0,0-1,-1 1,0 0,0 0,0 0,0 0,0 1,-1 0,1-1,-1 1,1 0,-1 0,0 1,0-1,0 1,0 0,0 0,0 0,0 1,-7-1,-8 0,-1 0,0 1,-36 6,31-2,1 1,-1 1,1 2,1 0,-1 1,2 2,-35 20,26-11,2 1,0 2,1 1,-40 45,25-17,3 2,2 2,2 1,3 2,-31 75,60-125,-11 25,-12 42,25-68,-1 1,1-1,1 1,0 0,0 0,1 0,0-1,0 1,1 0,3 15,-3-20,1-1,0 0,0 1,0-1,0 0,1 0,-1 0,1-1,0 1,0-1,0 1,0-1,0 0,0 0,1 0,-1 0,1-1,-1 0,1 1,0-1,-1-1,1 1,0 0,0-1,-1 0,6 0,11 1,0-2,0 0,33-7,-6 0,-1-3,-1-1,0-3,-1-1,51-28,-76 35,0-2,-1-1,0 0,-1-1,-1-1,0-1,0 0,-2-1,0-1,-1 0,0 0,-2-2,17-33,-13 12,-2-1,-2-1,-2 0,-1 0,-3-1,1-54,-6 20,-3-1,-22-124,4 102,-4 1,-5 1,-4 2,-4 1,-4 2,-4 1,-4 3,-4 2,-97-118,143 195,-50-57,52 62,1-1,-1 1,0 1,-1-1,1 1,-1 0,1 1,-14-5,19 7,-1 1,1-1,0 1,0 0,0 0,-1 0,1 0,0 0,0 0,0 0,-1 0,1 0,0 1,0-1,0 0,-1 1,1-1,0 1,0-1,0 1,0 0,0-1,0 1,0 0,0 0,0 0,1 0,-1 0,0 0,0 0,1 0,-1 0,1 0,-1 0,1 0,-1 0,1 0,-1 2,-1 6,0 0,1 0,0 0,0 12,1-14,-1 46,2 0,3 0,2-1,3 1,1-1,3-1,2 0,3-1,1-1,3 0,2-2,1 0,3-2,2-1,64 72,-7-26,5-4,3-4,3-5,120 72,-191-131,1-2,0-1,2-1,-1-1,61 17,-88-30,0 1,0-1,0 0,0 1,0-1,0 0,0 0,0 0,0-1,0 1,0 0,0-1,-1 1,1-1,0 1,0-1,0 0,-1 0,1 0,0 0,-1 0,1 0,-1-1,1 1,-1 0,0-1,1 1,-1-1,0 1,0-1,0 0,0 0,0 1,-1-1,1 0,0-3,2-7,-1 0,0-1,-1 1,-1-23,0 20,1-61,-14-558,4 542,-3 1,-4 0,-4 1,-59-161,56 195,-2 2,-34-53,42 82,0 0,-1 1,-2 1,0 0,-44-36,42 40,18 14,0 1,0 0,-1 0,0 1,0-1,0 1,0 0,-1 0,1 0,-10-2,14 5,-1 0,1 1,0-1,0 0,0 1,0-1,0 1,0 0,0-1,0 1,0 0,0 0,0-1,1 1,-1 0,0 0,0 0,1 0,-1 0,0 0,1 0,-1 0,1 0,0 0,-1 1,1-1,0 0,0 0,0 0,-1 0,1 1,1 1,-4 51,3-45,1 69,3-1,4 0,3-1,3 0,44 134,-40-157,3-1,2-1,2-1,3-1,1-2,3 0,2-3,68 72,-58-79,1-2,2-2,2-3,72 36,-47-27,-54-28,1-1,0-1,0 0,1-2,26 5,-33-9,0-1,0-1,0 0,0-1,0-1,0 0,0-1,27-8,-25 6,0-1,-1-1,0-1,0 0,0-1,16-12,-24 14,-1 0,1-1,-1 0,0-1,-1 0,0 0,0 0,-1-1,0 0,-1 0,1 0,2-11,2-6,-2 0,4-29,-6 22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3:54.2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55 251,'-7'0,"-33"-1,33-5,22-6,39-13,1 3,67-18,-74 26,-1-2,-1-2,0-2,46-27,-70 31,-7 2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18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81 381,'-4'4,"-1"-1,0 0,1 0,-1 0,0 0,-7 2,7-3,1 0,0 0,-1 0,1 0,0 1,0 0,-7 6,66-48,225-164,-117 88,-141 98,-14 10,0 1,0 0,1 0,0 0,0 1,0 0,1 1,19-6,-18 12,-7 6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18.7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0 386,'5'-1,"0"0,1-1,-1 0,0 0,-1 0,1-1,0 1,8-8,9-4,203-116,-147 81,1 3,124-51,-159 79,-29 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5:44.3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0 907,'0'-11,"0"0,1 1,0-1,1 0,0 0,6-18,-5 23,0-1,1 1,0 0,0 0,0 0,1 0,-1 1,1 0,1 0,-1 0,9-5,2-1,1 2,0 0,1 1,0 1,0 0,0 2,1 0,0 1,0 0,0 2,26 0,8 2,1 2,96 17,-117-12,0 2,0 0,-1 3,0 0,-1 2,56 34,-47-21,-1 2,-2 1,-1 1,42 48,-73-74,30 38,-34-41,1 0,-1 0,0 0,0 0,0 0,0 0,0 0,0 0,0 1,-1-1,1 0,-1 1,1-1,-1 0,0 1,0-1,0 0,-1 5,0-6,1-1,-1 1,1 0,-1-1,0 1,1 0,-1-1,0 1,1-1,-1 1,0-1,0 1,1-1,-1 0,0 1,0-1,0 0,0 0,1 0,-1 0,0 1,0-1,0 0,0 0,0-1,0 1,1 0,-1 0,0 0,0-1,0 1,0 0,1-1,-1 1,0 0,0-1,1 1,-1-1,0 0,0 0,-32-24,18 10,2-1,0-1,0 0,2-1,0 0,1-1,1 0,1 0,1-1,-10-37,9 17,1-1,2 1,2-1,4-68,-1 103,0-1,1 1,0-1,0 1,0 0,1-1,0 1,0 0,1 0,0 0,0 1,7-11,-7 13,1-1,0 1,-1 0,1 0,0 1,1-1,-1 1,0 0,1 0,-1 0,1 0,0 1,0 0,-1 0,1 0,0 1,7 0,22-2,1 1,0 3,-1 0,1 3,-1 0,45 15,-65-16,0 1,-1 1,1 0,-1 1,-1 0,1 1,-1 1,-1 0,0 0,0 1,-1 1,0-1,0 2,-1-1,-1 1,0 1,9 20,-9-15,-1 0,-1 1,-1 0,5 35,-9-45,0 0,-1 0,0 0,0 0,-1 0,0 0,0 0,-1 0,0-1,-1 1,0-1,-6 14,8-20,-1 1,1-1,0 0,-1 0,1 0,-1-1,1 1,-1 0,0-1,0 1,0-1,0 1,0-1,0 0,0 0,0 0,0 0,-1 0,1 0,0-1,-1 1,-4 0,3-2,1 1,-1-1,0 0,0 0,1-1,-1 1,1 0,-1-1,1 0,0 0,-1 0,1-1,-3-2,-8-8,1 0,1-1,0-1,-16-25,13 16,2 0,0 0,2-1,1-1,1 0,1-1,1 1,2-1,0-1,0-30,4 40,1 0,1 0,1 0,0-1,1 2,1-1,1 0,0 1,2 0,0 0,0 0,2 1,0 0,1 1,0 0,15-16,-5 10,1 1,0 0,1 1,1 2,1 0,1 2,49-23,-58 31,1 1,-1 1,1 1,0 1,1 0,-1 1,1 1,-1 0,1 1,-1 1,0 1,1 1,-1 0,22 8,-17-3,0 1,0 1,-1 1,-1 1,1 0,21 20,105 102,-76-66,-35-33,-2 2,-2 1,43 65,-64-85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10.8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200 466,'63'1,"0"-3,0-2,68-15,-96 12,0-1,0-2,-1-2,50-23,-80 31,1 1,-1-1,0 0,-1 0,1 0,-1-1,1 1,-1-1,-1 0,1 0,-1 0,1 0,-1 0,-1-1,1 1,-1 0,0-1,0 1,-1-1,0-7,1 0,-1 0,0 0,-1 0,-1 0,0 0,-1 1,-7-23,6 29,1 0,-1 0,0 1,0-1,-1 1,1 0,-1 1,-1-1,1 1,0 0,-1 0,0 1,0 0,0 0,0 0,-9-2,-11-4,-1 1,-42-6,43 10,-147-19,155 22,-1 0,1 2,-1 0,1 1,0 1,0 0,-23 8,32-7,0 1,0 0,1 0,-1 1,1 0,0 0,1 1,-1 0,1 0,1 1,-1-1,1 2,1-1,0 1,0 0,-5 12,-2 9,2 0,1 1,-10 59,12-53,2 0,1 1,3 0,2 38,-1-65,2 0,-1 0,1 0,1 0,0 0,1-1,0 1,0-1,1 0,1 0,-1 0,2-1,-1 0,1 0,0-1,1 0,0 0,9 7,34 22,-21-13,1-1,1-2,0-1,2-2,58 23,-8-13,108 21,-165-44,1-1,0-1,1-2,-1-1,0-1,0-1,0-2,28-7,-39 7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19.9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0,'1'0,"-1"1,1-1,0 0,-1 0,1 0,0 0,-1 1,1-1,-1 0,1 1,0-1,-1 0,1 1,-1-1,1 1,-1-1,1 1,-1-1,0 1,1-1,-1 1,0 0,1-1,-1 1,0-1,0 1,1 0,-1-1,0 2,19 27,70 137,126 208,-184-320,-22-42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20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0 562,'4'-2,"0"1,-1 0,1-1,-1 0,1 0,-1 0,0 0,0-1,0 1,0-1,0 0,3-4,12-9,144-102,233-126,-185 146,-115 58,-76 32,-3 3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21.9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1 505,'1'-5,"1"0,-1 1,1-1,1 1,-1-1,1 1,-1 0,1 0,5-5,-2 0,37-51,-2 0,3 2,2 1,79-74,-112 120,0 1,1 1,0 0,0 1,0 1,1 0,1 0,19-4,-33 10,1 1,-1 0,1 0,0 0,-1 0,1 0,-1 1,1-1,-1 1,1-1,-1 1,1 0,-1 0,0 0,1 1,-1-1,0 0,0 1,0-1,0 1,0 0,0 0,-1 0,1 0,-1 0,1 0,-1 0,1 0,-1 0,0 1,0-1,0 3,5 11,0 0,-2-1,5 29,-8-41,6 46,-1 0,-3 0,-2 0,-7 69,2-83,-1 1,-2-1,-2 1,-1-2,-2 0,-27 56,36-85,-15 33,17-37,0 0,1 0,-1 0,1 0,-1 0,1 0,0 0,-1 0,1 0,0 0,0 0,0 0,0 0,0 0,0 0,0 0,0 1,0-1,0 0,1 0,-1 0,0 0,1 0,-1 0,1 0,-1 0,1 0,0 1,3-3,-1 0,0 0,1 0,-1 0,0 0,0 0,0-1,0 0,0 1,0-1,-1 0,4-3,11-6,42-16,88-27,-117 43,-1-2,-1 0,49-31,-28 15,-5 10,-23 13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22.9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67,'-5'-2,"-1"1,1 0,-1-1,1 0,0-1,0 1,0-1,0 0,1 0,-1 0,-5-6,-26-15,33 23,1-1,-1 1,1 0,-1 0,0 1,1-1,-1 0,0 1,0 0,1-1,-1 1,0 0,0 0,0 1,1-1,-1 1,0-1,1 1,-1 0,0 0,1 0,-1 0,-3 3,3-1,-1 0,1 1,-1-1,1 1,0 0,1 0,-1 1,1-1,0 0,0 1,0-1,-2 8,0 7,0 1,0-1,2 1,1 0,1 33,3-28,2 0,0-1,2 0,0 0,2 0,0-1,2-1,0 1,18 24,22 27,71 79,-106-134,99 110,255 219,-360-340,-1 0,0 1,0 0,0 0,-1 1,0 0,-1 0,0 1,-1 0,0 0,-1 1,0-1,-1 1,0 0,-1 1,0-1,-1 0,0 1,-1 0,-1 15,-1-3,-1-1,-1 1,-2 0,0-1,-1 0,-18 41,-1-8,-50 80,62-116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24.2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100 235,'-10'11,"0"2,0-1,1 1,1 1,0 0,1 0,0 1,1-1,-5 21,7-23,1 0,1 0,0 0,1 0,0 0,1 0,0 0,1 0,0 0,1 0,0 0,7 20,-8-28,1 0,0 0,0-1,1 1,-1 0,1-1,0 1,0-1,0 0,0 0,1 0,-1 0,1-1,0 1,-1-1,9 3,-5-2,2-1,-1 0,0 0,0 0,1-1,-1-1,0 0,12 0,3-3,0-1,-1 0,0-2,0 0,36-17,-46 18,0 0,-1-1,0 0,-1-1,18-14,-24 17,-1 0,1 0,-1 0,0-1,-1 1,1-1,-1 1,0-1,0 0,0 0,-1 0,1 0,-1 0,0 0,-1 0,1-10,-2-5,-1 0,0 0,-2 0,0 1,-1-1,-1 1,-1 0,0 0,-15-26,6 18,-1 0,-1 1,-1 0,-1 2,-31-30,46 49,-1 1,1-1,-1 1,0 0,0 1,0-1,-1 1,1 0,-1 1,0 0,-11-3,15 5,0 0,0-1,0 1,-1 0,1 1,0-1,0 0,0 1,0 0,0 0,0 0,0 0,0 0,0 1,1-1,-1 1,0 0,1-1,0 1,-1 1,1-1,0 0,0 0,0 1,0-1,0 1,1 0,-3 4,-3 9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27.3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883 242,'0'-1,"0"0,-1 1,1-1,0 0,0 1,-1-1,1 0,0 1,-1-1,1 1,-1-1,1 1,-1-1,1 1,-1-1,1 1,-1-1,0 1,1 0,-1-1,0 1,1 0,-1 0,0-1,1 1,-1 0,0 0,1 0,-1 0,0 0,0 0,1 0,-1 0,0 0,1 0,-1 0,0 1,1-1,-1 0,0 0,1 1,-1-1,0 0,0 2,-33 12,15-2,0 1,1 1,-31 31,-5 5,13-18,-2-2,-1-2,-1-1,-1-3,-1-2,-95 31,130-49,0-2,-1 1,1-2,-1 0,1 0,-1-1,1-1,-1 0,1 0,-23-7,29 7,1-1,0 0,0 0,0 0,0-1,0 0,1 0,-1 0,1 0,0-1,0 1,0-1,0 0,1-1,-1 1,1 0,0-1,0 0,1 0,0 0,-1 0,2 0,-1 0,1 0,-1-1,0-9,2 5,0 0,0 0,1-1,0 1,1 0,0 0,0 0,1 1,0-1,1 1,0-1,1 1,0 0,0 1,1-1,0 1,0 0,1 1,0-1,1 1,-1 1,14-10,0 2,1 2,0 0,1 1,0 1,0 1,1 1,0 1,30-4,-33 8,1 2,-1 0,1 1,-1 1,1 1,34 8,-13 1,0 1,50 23,33 26,30 13,-138-67,1 0,0-2,1 0,-1-1,1-1,29 0,-44-3,-1 0,1 0,-1-1,1 0,-1 0,0 0,1 0,-1-1,0 1,0-1,0 0,0-1,0 1,0-1,-1 1,1-1,4-5,-4 3,0-1,0 0,0 0,-1 0,0 0,0 0,0-1,-1 1,0-1,2-10,-2 6,0-1,-1 1,-1 0,0-1,0 1,-1-1,-1 1,0 0,0 0,-1 0,0 0,-1 0,-9-16,7 17,-1 0,0 0,-1 1,0 0,-1 0,0 1,0 0,0 1,-1 0,0 0,-1 1,0 1,-11-5,14 7,1 1,-1-1,1 2,-1-1,0 1,0 1,0-1,0 1,1 1,-1-1,0 1,0 1,0-1,1 2,-1-1,1 1,0 0,-1 0,1 1,-11 7,-36 32,37-29,0 0,-29 16,30-18,-1-1,2 2,0 0,-18 20,20-20,-1 2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29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199 742,'5'-2,"-1"0,1-1,-1 1,0-1,0 0,0 0,0 0,0-1,-1 1,0-1,5-6,4-4,128-120,158-163,-291 289,0 0,-1-1,0 0,0 0,-1 0,0 0,0-1,-1 0,0 0,-1 0,3-16,-6 22,1 0,-1 0,0 0,0-1,-1 1,1 0,-1 0,0 0,0 0,0 0,0 0,-1 0,0 0,0 0,0 1,0-1,0 1,-1-1,0 1,1 0,-1 0,0 0,-1 0,1 1,0-1,-1 1,1 0,-1 0,0 0,0 0,-5-1,-13-2,0 0,0 1,0 1,0 2,-1 0,1 1,0 1,0 1,-33 8,34-6,0 1,0 1,0 1,1 1,0 1,0 1,1 0,1 1,-1 2,2 0,0 0,0 2,2 0,0 0,0 2,-17 26,15-16,-4 4,-25 53,40-72,2 0,-1 1,2-1,-1 1,2 0,0 0,0 1,1 14,0-13,1-1,1 1,0 0,0 0,2-1,0 1,0-1,1 0,1 0,1 0,0-1,14 24,21 16,3-2,2-2,89 73,-132-120,19 17,1 0,0-2,34 18,-45-29,-1 0,1-1,0-1,0 0,1 0,-1-1,1-1,0 0,24-1,12-4,0-2,0-3,-1-2,79-26,178-89,-289 118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34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1 444,'8'-2,"0"0,-1-1,1 0,-1 0,0 0,1-1,-1 0,-1-1,1 0,-1 0,11-10,13-9,406-270,-431 291,75-47,-76 47,1 1,0-1,0 1,0 0,0 1,0-1,1 1,-1 0,0 0,1 1,-1 0,1 0,-1 0,9 2,-12-1,0 0,0 0,0 1,0-1,0 1,0-1,0 1,0 0,-1 0,1 0,-1 0,0 0,1 0,-1 0,0 0,0 1,0-1,-1 0,1 1,0-1,-1 1,0-1,1 1,-1-1,0 4,-3 68,2-67,-4 18,0 0,-2 0,0-1,-2 0,-1 0,-1-1,-1 0,-22 31,34-53,-1-1,0 1,1 0,-1-1,1 1,-1 0,1 0,-1-1,1 1,-1 0,1 0,0 0,0-1,-1 1,1 0,0 0,0 0,0 0,0 0,0 0,0-1,0 1,0 0,0 0,0 0,1 0,-1 0,0 0,1-1,-1 1,0 0,1 0,-1-1,1 1,-1 0,1 0,0-1,-1 1,1-1,0 1,-1 0,1-1,0 1,0-1,-1 0,1 1,0-1,0 0,1 1,6 1,1-1,-1 0,1 0,14-1,3 1,17 5,1 2,72 24,-97-26,-1 1,0 1,-1 0,0 1,0 1,-1 1,0 0,24 24,-35-31,-1 1,0-1,0 1,-1 0,1 1,-1-1,0 0,-1 1,1 0,-1 0,0 0,-1 0,1 0,-1 0,-1 0,1 0,-1 0,0 1,0-1,-1 0,1 0,-1 0,-1 0,1 0,-1 0,0 0,-5 9,1-5,0 0,0-1,-1 0,-1 0,1 0,-1-1,-1 0,0-1,0 0,0 0,-1-1,0 0,0 0,-11 3,-54 18,54-20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35.7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0,'5'2,"-1"-1,0 1,1 0,-1 0,0 1,0-1,-1 1,1 0,0 0,-1 0,0 0,1 1,-1-1,4 9,2-2,41 55,-3 1,-3 3,47 97,-74-135,-1 1,-9-16,1-2,0 1,19 23,-24-34,1 0,0 0,0-1,0 1,1-1,-1 0,1 0,-1-1,1 1,0-1,0 0,0 0,0-1,0 1,11 0,-3-1,1 0,-1-1,0-1,0 0,0-1,0 0,15-5,5-4,43-22,-53 23,-6 3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36.5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0 162,'4'0,"6"-4,5-2,4 1,-1-4,5-4,2-3,2 0,-1 3,1-1,-1-1,-1 1,-4-1,-1 3,-5 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11.8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84,'0'-4,"0"-6,4-1,6 2,5 1,4 3,3-2,7 1,5 0,3 2,-2 1,1 2,0 0,-3 1,-7-4,-8-1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37.3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0 186,'4'0,"6"-4,5-2,4-3,3 0,2-4,1-2,1 0,-1 3,0 0,0 1,-4-1,-2 1,1-1,0 0,1 0,2 0,-4 3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38.3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402 1,'-31'-1,"1"2,0 1,0 1,0 2,1 1,-1 1,1 1,1 2,0 1,-35 19,59-28,1 0,0 0,0 1,0-1,1 1,-1 0,0 0,1 0,0 0,0 0,0 0,0 1,0-1,1 1,-1-1,1 1,0 0,0-1,1 1,-1 0,1 0,-1-1,1 1,0 0,1 0,-1 0,1-1,0 1,0 0,0-1,2 7,1 1,1 0,0 0,1-1,0 1,0-1,1 0,1-1,15 17,5-3,1-2,1 0,33 16,-39-24,-1 0,-1 1,0 2,0 0,-2 2,0 0,19 23,-37-38,1 1,-1-1,0 1,0 0,0-1,-1 1,1 0,-1 0,0 0,0 1,-1-1,1 0,-1 0,0 0,0 1,0-1,0 0,-1 0,0 0,1 1,-2-1,1 0,0 0,-1-1,0 1,0 0,0 0,0-1,-5 6,-8 9,0-1,-2-1,0 0,-26 18,8-6,24-17,-2-1,1-1,-2 1,1-2,-20 10,13-11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39.2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0,'28'31,"48"70,-25-31,85 132,20 24,-153-223,-1 0,1 0,0-1,0 1,0-1,0 1,0-1,1 0,-1 0,1 0,0-1,-1 1,1-1,0 0,0 0,-1 0,1-1,0 1,0-1,0 0,0 0,0 0,0-1,0 1,4-2,-1 0,0-1,0 1,-1-1,1 0,-1-1,1 0,-1 0,0 0,-1 0,1-1,-1 0,8-9,0-2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40.0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0 100,'0'-4,"4"-2,6-4,5 1,8 0,5 3,1-2,1 1,-2 0,0 3,-2 1,0-2,-2-6,-3 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41.3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1 198,'0'1,"0"0,1 0,-1 0,1-1,-1 1,1 0,-1-1,1 1,-1 0,1-1,-1 1,1 0,0-1,-1 1,1-1,0 1,0-1,0 0,-1 1,1-1,0 0,0 1,0-1,-1 0,3 0,25 5,-25-4,18 0,-1 0,0-1,0-1,41-7,81-27,-35 8,330-34,-269 42,69-22,-234 41,-1-1,1 1,-1-1,1 0,-1 0,0 0,1 0,-1 0,0-1,0 1,0-1,3-2,3-7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42.7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379 440,'7'-2,"-1"0,1-1,-1 1,0-1,0-1,0 1,0-1,-1 0,1 0,-1-1,6-6,6-3,63-41,-44 31,59-50,-87 67,1-1,-1-1,-1 0,0 0,0 0,-1-1,0 0,-1 0,0 0,0-1,4-16,-8 24,-1 1,1-1,-1 1,0-1,1 1,-1 0,0-1,-1 1,1-1,0 1,-1-1,1 1,-1-1,0 1,0 0,0 0,0-1,0 1,0 0,-1 0,-2-4,0 3,0 0,0 0,0 0,0 0,-1 1,1-1,-1 1,1 0,-1 1,-7-3,-10 0,0 1,0 0,0 2,-23 0,18 3,0 0,0 2,0 1,1 1,0 1,0 2,1 0,-41 22,35-14,2 1,0 2,1 1,1 1,0 1,-29 35,49-50,1 0,0 0,0 1,1 0,0 0,0 1,1-1,0 1,1 0,0 0,1 0,0 1,0-1,1 0,0 1,1-1,0 1,1-1,0 1,1-1,0 0,1 0,0 0,0 0,1 0,6 11,0-2,1 0,1-1,0-1,1 0,1-1,1 0,0-1,1-1,1 0,0-1,35 20,-9-12,1-2,0-2,1-2,1-2,0-3,1-1,0-2,0-2,77-2,-59-3,-1-3,0-3,104-22,-132 20,35-10,-66 16,0 0,-1 0,1 0,-1-1,0 0,1 0,-1 0,-1 0,1 0,0-1,5-8,2-5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44.1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0 256,'4'0,"6"-4,5-6,4-1,8-2,6-4,8-7,3-4,4 3,-3 2,4 4,-7 2,-6 3,-9 1,-6 2,-1 2,-5 0,-4 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45.3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0 272,'1'-9,"0"0,1 0,0 0,0 0,1 0,0 0,0 1,1-1,1 1,-1 0,1 0,0 1,1-1,0 1,0 0,1 1,0-1,11-7,2-1,0 1,1 1,1 1,0 1,44-15,-53 21,0 1,0 1,0 0,1 1,-1 0,1 1,0 1,21 1,-31 0,1 0,-1-1,0 2,0-1,0 0,0 1,0 0,0 0,0 0,-1 0,1 1,-1-1,0 1,1 0,-1 0,0 0,-1 0,1 1,0-1,-1 1,0 0,0-1,0 1,0 0,-1 0,0 0,1 1,-2-1,1 0,0 6,0 4,-1 0,-1 0,0 0,-1 0,-1 0,0-1,0 1,-2-1,-10 24,-14 49,29-83,0-1,-1 1,1 0,0 0,0-1,0 1,1 0,-1-1,1 1,-1-1,1 1,0 0,0-1,0 0,0 1,1-1,-1 0,1 1,-1-1,1 0,0 0,-1 0,1 0,0-1,4 3,6 5,0-2,1 1,24 8,5 4,-22-8,-1 0,0 2,0 0,-1 1,-1 0,29 35,-43-46,0 1,1-1,-2 1,1 0,0 0,-1 0,0 0,0 0,-1 0,1 1,-1-1,0 1,-1-1,1 0,-1 1,0-1,0 1,-1-1,0 1,0-1,0 1,-1-1,1 0,-1 0,0 0,-1 0,1 0,-1 0,0 0,0-1,-1 0,1 1,-1-1,-8 6,5-4,-1 1,0-2,-1 1,1-1,-1 0,0-1,0 0,-11 3,4-3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46.2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0,'1'0,"1"1,-1-1,0 1,1-1,-1 1,1 0,-1-1,0 1,0 0,1 0,-1 0,0 0,0 0,0 0,0 0,0 0,0 0,1 3,16 30,-12-23,52 109,72 217,-66-159,-63-172,1-1,0 0,1 1,0-1,-1 0,2 0,-1-1,0 1,1 0,0-1,0 0,0 0,1 0,-1-1,6 4,-3-4,1-1,-1 1,1-1,-1 0,1-1,0 0,0 0,0-1,-1 0,12-1,7-1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46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1 113,'4'0,"2"-5,3 0,5 0,4 1,3 1,-2-3,0-1,1 1,1 2,-3-3,0 0,0-3,2 0,-2-3,-1 2,-3 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13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392 1,'-17'-1,"0"2,0 0,0 1,0 0,0 1,0 2,1-1,0 2,0 0,0 1,1 1,0 0,-16 11,16-7,0 0,1 0,0 1,1 1,-14 19,20-24,2-1,-1 1,1 0,1 1,-1-1,2 1,-1-1,1 1,1 0,0 0,-1 14,3-21,0 0,1 1,-1-1,1 0,0 0,-1 0,2 1,-1-1,0 0,1 0,-1-1,1 1,0 0,0 0,0-1,0 1,0-1,1 0,-1 0,1 0,-1 0,1 0,3 1,9 6,0-2,1 0,21 7,-8-4,164 80,-75-33,-79-43,-32-12,-1-1,1 2,-1-1,1 1,-1-1,0 2,0-1,0 1,0 0,5 5,-10-8,0 0,-1-1,1 1,-1 0,1 0,-1 0,0 0,1 0,-1-1,0 1,0 0,0 0,0 0,1 0,-1 0,0 0,-1 0,1 0,0 0,0 0,0 0,0 0,-1-1,1 1,-1 2,-21 21,-36 11,54-33,-250 114,242-111,-1 0,1-1,-1-1,0 0,0-1,0 0,0-1,-21-1,24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47.6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35,'4'0,"5"0,6 0,4-4,3-1,2 0,1 1,1 1,-1-3,-3-1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48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78,'-8'-7,"0"-1,-1 1,0 1,0 0,0 0,-1 1,0 0,0 1,0 0,-1 0,1 1,-14-2,0 2,1 0,-1 2,1 1,-40 4,59-4,0 0,0 0,0 1,0 0,0 0,0 0,1 0,-1 0,0 1,1 0,-1 0,1 0,0 0,0 0,-1 1,1-1,1 1,-1 0,0 0,1 0,-1 0,1 0,0 1,0-1,1 1,-1-1,-2 8,4-7,-1 1,1 0,0 0,0-1,1 1,-1 0,1 0,0-1,0 1,1-1,-1 1,1-1,0 1,0-1,1 0,-1 0,1 0,0 0,0-1,0 1,0-1,6 5,19 13,0-1,1-2,1-1,1-1,57 20,38 19,-122-53,-1 0,1 0,-1 0,1 1,-1-1,0 1,0-1,0 1,0 0,-1 1,1-1,-1 0,0 1,0-1,0 1,0-1,-1 1,3 6,-3-5,-1 1,1-1,-1 1,0 0,0-1,-1 1,0-1,0 1,0-1,0 1,-1-1,-2 6,-3 3,0-1,-1 1,0-2,-1 1,0-1,-1 0,0-1,-1 0,-12 10,5-8,-1 0,0-1,0-1,-1-1,0-1,-1 0,0-2,-1 0,1-2,-38 5,40-7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49.4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1,'1'5,"1"1,-1-1,1 0,1 1,-1-1,1 0,-1 0,7 7,-1 1,204 309,-190-284,43 65,-58-94,0-1,0 1,1-1,0-1,0 1,1-1,0-1,14 8,27 18,-42-25,0-1,1-1,0 1,0-1,0-1,13 5,-4-5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50.1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1 150,'4'0,"10"-4,7-6,3-1,7-3,1 2,0-3,3 3,0-2,-3 2,-2 2,-2 0,-5-3,-8 1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52.2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74,'14'-1,"1"0,-1-1,1-1,-1 0,0-1,0-1,-1 0,16-8,28-10,-50 20,-1 1,1 0,0 0,0 0,0 1,0 0,0 0,0 1,0 0,0 0,0 1,0 0,0 0,0 1,0-1,0 2,-1-1,1 1,-1 0,1 0,-1 1,0-1,0 1,-1 1,1-1,-1 1,0 0,0 0,4 8,7 8,-1 1,-1 0,-1 1,-2 1,0 0,12 41,-2-9,50 138,48 111,55 177,-67-162,-74-236,75 137,-69-152,227 411,-202-341,-36-75,2-2,53 82,-80-140,0-1,-1 1,1 0,-1 0,0 0,0 0,-1 1,1-1,-1 1,0-1,0 1,0 8,-1-10,-1 1,1-1,-1 0,0 0,-1 1,1-1,0 0,-1 0,0 0,0 0,0-1,0 1,0 0,0-1,-1 1,1-1,-1 0,-3 3,-45 39,40-33,-1 0,0-1,0 0,-1-1,0 0,0-1,-1-1,-27 11,21-13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54.6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148 100,'0'-7,"0"0,-1 0,0 0,0 0,0 0,-1 0,0 0,0 0,-5-7,6 12,0 1,0-1,0 1,0-1,0 1,-1 0,1-1,0 1,-1 0,0 0,1 0,-1 0,1 0,-1 0,0 1,0-1,1 1,-1-1,0 1,0-1,0 1,0 0,0 0,1 0,-1 0,0 0,0 0,0 1,0-1,0 1,1-1,-1 1,0 0,0-1,1 1,-1 0,1 0,-1 0,0 1,-1 1,-2 1,0 0,0 0,1 1,0 0,0 0,0 0,0 1,1-1,0 1,0 0,0 0,1 0,0 0,0 0,0 0,1 1,-1 9,-1 5,2 0,0 1,1-1,4 23,8 24,4-1,2-1,34 81,-16-47,-3-13,63 119,62 75,-59-108,111 191,205 394,-282-515,-106-198,-24-39,0 0,1-1,0 0,0 0,0 0,1 0,0-1,-1 1,2-1,-1 0,0-1,1 1,0-1,-1 0,1-1,1 1,6 1,1-2,-1 0,1-1,0 0,-1-1,1-1,-1 0,18-4,224-51,-85 16,-148 35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56.8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348 1374,'-11'2,"0"-1,0 1,0 1,0 0,0 0,1 1,-1 1,1 0,0 0,0 1,1 0,0 0,0 1,0 1,1-1,-11 15,-1 0,2 1,0 1,2 1,1 0,-14 32,19-35,1 0,2 1,0-1,1 1,2 1,0-1,1 1,1 27,2-40,1 1,0 0,0 0,2-1,-1 1,1-1,1 0,0 0,0 0,2 0,-1 0,1-1,0 0,1-1,0 1,1-1,0-1,10 9,-2-4,1-2,0 1,1-2,0-1,1 0,0-1,34 9,-42-13,1-2,-1 0,1 0,0-1,-1 0,1-1,0 0,0-1,-1 0,1-1,0 0,-1-1,0-1,22-8,-28 8,0 0,1 0,-2 0,1-1,0 0,-1 0,0 0,0 0,0-1,-1 1,0-1,0 0,0 0,-1 0,0 0,0 0,2-13,1-11,-2 1,0-49,-2 55,-2-41,-2 1,-4-1,-2 1,-20-71,-87-242,91 304,-86-223,92 252,-2 1,-2 2,-2 0,-50-62,51 82,24 20,-1 0,1 0,0 0,-1 0,1 0,0 0,-1 0,1 0,0 0,-1 1,1-1,0 0,-1 0,1 0,0 0,-1 1,1-1,0 0,0 0,-1 0,1 1,0-1,0 0,0 0,-1 1,1-1,0 0,0 1,0-1,0 0,-1 1,1-1,0 0,0 1,0-1,0 0,0 1,0-1,0 0,0 1,0 5,1 0,-1 0,1 0,0 0,0 0,1 0,3 8,24 50,2-1,3-2,3-1,2-2,3-2,88 92,-97-114,1-2,1-2,61 41,-81-62,0 0,0-2,1 1,0-2,0 0,0-1,1 0,0-2,0 0,0 0,0-2,35-1,-49-1,0 1,0-1,1 0,-1 0,0 0,0-1,0 1,0-1,0 1,0-1,0 0,-1 0,1-1,-1 1,1 0,-1-1,0 1,0-1,0 0,0 0,-1 0,1 0,-1 0,0 0,1 0,-1 0,-1-1,1 1,0-7,2-12,-2 0,0 0,-4-37,1 21,0-95,-28-198,23 287,-3 0,-1 1,-1 0,-3 1,-2 0,-1 2,-2 0,-35-51,43 74,-1 0,-1 1,0 1,-2 0,-17-13,26 22,-1 0,0 1,-1 0,1 1,-1 0,0 0,0 1,0 0,-1 1,1 0,-1 0,1 1,-13 0,20 0,0 1,0 0,0 0,0 1,0-1,0 0,0 1,0-1,0 1,0-1,0 1,0 0,1 0,-1 0,0 0,1 0,-1 0,1 1,-1-1,1 1,-1-1,1 1,0-1,0 1,0 0,0-1,0 1,0 0,0 0,0 0,1 0,-1-1,1 1,0 0,-1 0,1 0,0 0,0 0,0 0,0 0,1 0,-1 0,1 4,2 5,0 1,0-1,1-1,0 1,1 0,8 14,20 24,2-1,2-2,1-1,3-2,2-2,1-2,2-1,83 50,-108-75,1-2,1 0,0-1,0-2,1 0,44 8,-50-14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57.6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0 199,'6'-1,"0"0,0-1,0 1,0-1,0 0,10-6,12-4,166-61,-28 10,-125 42,-25 9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18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81 381,'-4'4,"-1"-1,0 0,1 0,-1 0,0 0,-7 2,7-3,1 0,0 0,-1 0,1 0,0 1,0 0,-7 6,66-48,225-164,-117 88,-141 98,-14 10,0 1,0 0,1 0,0 0,0 1,0 0,1 1,19-6,-18 12,-7 6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18.7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0 386,'5'-1,"0"0,1-1,-1 0,0 0,-1 0,1-1,0 1,8-8,9-4,203-116,-147 81,1 3,124-51,-159 79,-29 11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14.0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1,'3'70,"3"0,4-1,21 82,88 256,-118-404,0 1,0 0,0 0,1-1,0 1,-1-1,1 1,1-1,-1 0,0 0,1 0,-1 0,1 0,0 0,0-1,0 1,1-1,-1 0,0 0,1 0,-1-1,1 1,0-1,0 0,-1 0,1 0,0 0,0-1,0 1,0-1,0 0,0 0,4-1,8 0,-1 2,1-2,0 0,0-1,16-4,-14-1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19.9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0,'1'0,"-1"1,1-1,0 0,-1 0,1 0,0 0,-1 1,1-1,-1 0,1 1,0-1,-1 0,1 1,-1-1,1 1,-1-1,1 1,-1-1,0 1,1-1,-1 1,0 0,1-1,-1 1,0-1,0 1,1 0,-1-1,0 2,19 27,70 137,126 208,-184-320,-22-42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20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0 562,'4'-2,"0"1,-1 0,1-1,-1 0,1 0,-1 0,0 0,0-1,0 1,0-1,0 0,3-4,12-9,144-102,233-126,-185 146,-115 58,-76 32,-3 3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21.9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1 505,'1'-5,"1"0,-1 1,1-1,1 1,-1-1,1 1,-1 0,1 0,5-5,-2 0,37-51,-2 0,3 2,2 1,79-74,-112 120,0 1,1 1,0 0,0 1,0 1,1 0,1 0,19-4,-33 10,1 1,-1 0,1 0,0 0,-1 0,1 0,-1 1,1-1,-1 1,1-1,-1 1,1 0,-1 0,0 0,1 1,-1-1,0 0,0 1,0-1,0 1,0 0,0 0,-1 0,1 0,-1 0,1 0,-1 0,1 0,-1 0,0 1,0-1,0 3,5 11,0 0,-2-1,5 29,-8-41,6 46,-1 0,-3 0,-2 0,-7 69,2-83,-1 1,-2-1,-2 1,-1-2,-2 0,-27 56,36-85,-15 33,17-37,0 0,1 0,-1 0,1 0,-1 0,1 0,0 0,-1 0,1 0,0 0,0 0,0 0,0 0,0 0,0 0,0 0,0 1,0-1,0 0,1 0,-1 0,0 0,1 0,-1 0,1 0,-1 0,1 0,0 1,3-3,-1 0,0 0,1 0,-1 0,0 0,0 0,0-1,0 0,0 1,0-1,-1 0,4-3,11-6,42-16,88-27,-117 43,-1-2,-1 0,49-31,-28 15,-5 10,-23 13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22.9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67,'-5'-2,"-1"1,1 0,-1-1,1 0,0-1,0 1,0-1,0 0,1 0,-1 0,-5-6,-26-15,33 23,1-1,-1 1,1 0,-1 0,0 1,1-1,-1 0,0 1,0 0,1-1,-1 1,0 0,0 0,0 1,1-1,-1 1,0-1,1 1,-1 0,0 0,1 0,-1 0,-3 3,3-1,-1 0,1 1,-1-1,1 1,0 0,1 0,-1 1,1-1,0 0,0 1,0-1,-2 8,0 7,0 1,0-1,2 1,1 0,1 33,3-28,2 0,0-1,2 0,0 0,2 0,0-1,2-1,0 1,18 24,22 27,71 79,-106-134,99 110,255 219,-360-340,-1 0,0 1,0 0,0 0,-1 1,0 0,-1 0,0 1,-1 0,0 0,-1 1,0-1,-1 1,0 0,-1 1,0-1,-1 0,0 1,-1 0,-1 15,-1-3,-1-1,-1 1,-2 0,0-1,-1 0,-18 41,-1-8,-50 80,62-116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24.2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100 235,'-10'11,"0"2,0-1,1 1,1 1,0 0,1 0,0 1,1-1,-5 21,7-23,1 0,1 0,0 0,1 0,0 0,1 0,0 0,1 0,0 0,1 0,0 0,7 20,-8-28,1 0,0 0,0-1,1 1,-1 0,1-1,0 1,0-1,0 0,0 0,1 0,-1 0,1-1,0 1,-1-1,9 3,-5-2,2-1,-1 0,0 0,0 0,1-1,-1-1,0 0,12 0,3-3,0-1,-1 0,0-2,0 0,36-17,-46 18,0 0,-1-1,0 0,-1-1,18-14,-24 17,-1 0,1 0,-1 0,0-1,-1 1,1-1,-1 1,0-1,0 0,0 0,-1 0,1 0,-1 0,0 0,-1 0,1-10,-2-5,-1 0,0 0,-2 0,0 1,-1-1,-1 1,-1 0,0 0,-15-26,6 18,-1 0,-1 1,-1 0,-1 2,-31-30,46 49,-1 1,1-1,-1 1,0 0,0 1,0-1,-1 1,1 0,-1 1,0 0,-11-3,15 5,0 0,0-1,0 1,-1 0,1 1,0-1,0 0,0 1,0 0,0 0,0 0,0 0,0 0,0 1,1-1,-1 1,0 0,1-1,0 1,-1 1,1-1,0 0,0 0,0 1,0-1,0 1,1 0,-3 4,-3 9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27.3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883 242,'0'-1,"0"0,-1 1,1-1,0 0,0 1,-1-1,1 0,0 1,-1-1,1 1,-1-1,1 1,-1-1,1 1,-1-1,1 1,-1-1,0 1,1 0,-1-1,0 1,1 0,-1 0,0-1,1 1,-1 0,0 0,1 0,-1 0,0 0,0 0,1 0,-1 0,0 0,1 0,-1 0,0 1,1-1,-1 0,0 0,1 1,-1-1,0 0,0 2,-33 12,15-2,0 1,1 1,-31 31,-5 5,13-18,-2-2,-1-2,-1-1,-1-3,-1-2,-95 31,130-49,0-2,-1 1,1-2,-1 0,1 0,-1-1,1-1,-1 0,1 0,-23-7,29 7,1-1,0 0,0 0,0 0,0-1,0 0,1 0,-1 0,1 0,0-1,0 1,0-1,0 0,1-1,-1 1,1 0,0-1,0 0,1 0,0 0,-1 0,2 0,-1 0,1 0,-1-1,0-9,2 5,0 0,0 0,1-1,0 1,1 0,0 0,0 0,1 1,0-1,1 1,0-1,1 1,0 0,0 1,1-1,0 1,0 0,1 1,0-1,1 1,-1 1,14-10,0 2,1 2,0 0,1 1,0 1,0 1,1 1,0 1,30-4,-33 8,1 2,-1 0,1 1,-1 1,1 1,34 8,-13 1,0 1,50 23,33 26,30 13,-138-67,1 0,0-2,1 0,-1-1,1-1,29 0,-44-3,-1 0,1 0,-1-1,1 0,-1 0,0 0,1 0,-1-1,0 1,0-1,0 0,0-1,0 1,0-1,-1 1,1-1,4-5,-4 3,0-1,0 0,0 0,-1 0,0 0,0 0,0-1,-1 1,0-1,2-10,-2 6,0-1,-1 1,-1 0,0-1,0 1,-1-1,-1 1,0 0,0 0,-1 0,0 0,-1 0,-9-16,7 17,-1 0,0 0,-1 1,0 0,-1 0,0 1,0 0,0 1,-1 0,0 0,-1 1,0 1,-11-5,14 7,1 1,-1-1,1 2,-1-1,0 1,0 1,0-1,0 1,1 1,-1-1,0 1,0 1,0-1,1 2,-1-1,1 1,0 0,-1 0,1 1,-11 7,-36 32,37-29,0 0,-29 16,30-18,-1-1,2 2,0 0,-18 20,20-20,-1 2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29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199 742,'5'-2,"-1"0,1-1,-1 1,0-1,0 0,0 0,0 0,0-1,-1 1,0-1,5-6,4-4,128-120,158-163,-291 289,0 0,-1-1,0 0,0 0,-1 0,0 0,0-1,-1 0,0 0,-1 0,3-16,-6 22,1 0,-1 0,0 0,0-1,-1 1,1 0,-1 0,0 0,0 0,0 0,0 0,-1 0,0 0,0 0,0 1,0-1,0 1,-1-1,0 1,1 0,-1 0,0 0,-1 0,1 1,0-1,-1 1,1 0,-1 0,0 0,0 0,-5-1,-13-2,0 0,0 1,0 1,0 2,-1 0,1 1,0 1,0 1,-33 8,34-6,0 1,0 1,0 1,1 1,0 1,0 1,1 0,1 1,-1 2,2 0,0 0,0 2,2 0,0 0,0 2,-17 26,15-16,-4 4,-25 53,40-72,2 0,-1 1,2-1,-1 1,2 0,0 0,0 1,1 14,0-13,1-1,1 1,0 0,0 0,2-1,0 1,0-1,1 0,1 0,1 0,0-1,14 24,21 16,3-2,2-2,89 73,-132-120,19 17,1 0,0-2,34 18,-45-29,-1 0,1-1,0-1,0 0,1 0,-1-1,1-1,0 0,24-1,12-4,0-2,0-3,-1-2,79-26,178-89,-289 118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34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1 444,'8'-2,"0"0,-1-1,1 0,-1 0,0 0,1-1,-1 0,-1-1,1 0,-1 0,11-10,13-9,406-270,-431 291,75-47,-76 47,1 1,0-1,0 1,0 0,0 1,0-1,1 1,-1 0,0 0,1 1,-1 0,1 0,-1 0,9 2,-12-1,0 0,0 0,0 1,0-1,0 1,0-1,0 1,0 0,-1 0,1 0,-1 0,0 0,1 0,-1 0,0 0,0 1,0-1,-1 0,1 1,0-1,-1 1,0-1,1 1,-1-1,0 4,-3 68,2-67,-4 18,0 0,-2 0,0-1,-2 0,-1 0,-1-1,-1 0,-22 31,34-53,-1-1,0 1,1 0,-1-1,1 1,-1 0,1 0,-1-1,1 1,-1 0,1 0,0 0,0-1,-1 1,1 0,0 0,0 0,0 0,0 0,0 0,0-1,0 1,0 0,0 0,0 0,1 0,-1 0,0 0,1-1,-1 1,0 0,1 0,-1-1,1 1,-1 0,1 0,0-1,-1 1,1-1,0 1,-1 0,1-1,0 1,0-1,-1 0,1 1,0-1,0 0,1 1,6 1,1-1,-1 0,1 0,14-1,3 1,17 5,1 2,72 24,-97-26,-1 1,0 1,-1 0,0 1,0 1,-1 1,0 0,24 24,-35-31,-1 1,0-1,0 1,-1 0,1 1,-1-1,0 0,-1 1,1 0,-1 0,0 0,-1 0,1 0,-1 0,-1 0,1 0,-1 0,0 1,0-1,-1 0,1 0,-1 0,-1 0,1 0,-1 0,0 0,-5 9,1-5,0 0,0-1,-1 0,-1 0,1 0,-1-1,-1 0,0-1,0 0,0 0,-1-1,0 0,0 0,-11 3,-54 18,54-20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35.7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0,'5'2,"-1"-1,0 1,1 0,-1 0,0 1,0-1,-1 1,1 0,0 0,-1 0,0 0,1 1,-1-1,4 9,2-2,41 55,-3 1,-3 3,47 97,-74-135,-1 1,-9-16,1-2,0 1,19 23,-24-34,1 0,0 0,0-1,0 1,1-1,-1 0,1 0,-1-1,1 1,0-1,0 0,0 0,0-1,0 1,11 0,-3-1,1 0,-1-1,0-1,0 0,0-1,0 0,15-5,5-4,43-22,-53 23,-6 3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36.5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0 162,'4'0,"6"-4,5-2,4 1,-1-4,5-4,2-3,2 0,-1 3,1-1,-1-1,-1 1,-4-1,-1 3,-5 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14.8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47,'0'-4,"4"-2,6 1,4 1,6 1,2 1,2 1,1 0,0-3,1-1,-1 0,0 1,-4 1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37.3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0 186,'4'0,"6"-4,5-2,4-3,3 0,2-4,1-2,1 0,-1 3,0 0,0 1,-4-1,-2 1,1-1,0 0,1 0,2 0,-4 3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38.3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402 1,'-31'-1,"1"2,0 1,0 1,0 2,1 1,-1 1,1 1,1 2,0 1,-35 19,59-28,1 0,0 0,0 1,0-1,1 1,-1 0,0 0,1 0,0 0,0 0,0 0,0 1,0-1,1 1,-1-1,1 1,0 0,0-1,1 1,-1 0,1 0,-1-1,1 1,0 0,1 0,-1 0,1-1,0 1,0 0,0-1,2 7,1 1,1 0,0 0,1-1,0 1,0-1,1 0,1-1,15 17,5-3,1-2,1 0,33 16,-39-24,-1 0,-1 1,0 2,0 0,-2 2,0 0,19 23,-37-38,1 1,-1-1,0 1,0 0,0-1,-1 1,1 0,-1 0,0 0,0 1,-1-1,1 0,-1 0,0 0,0 1,0-1,0 0,-1 0,0 0,1 1,-2-1,1 0,0 0,-1-1,0 1,0 0,0 0,0-1,-5 6,-8 9,0-1,-2-1,0 0,-26 18,8-6,24-17,-2-1,1-1,-2 1,1-2,-20 10,13-11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39.2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0,'28'31,"48"70,-25-31,85 132,20 24,-153-223,-1 0,1 0,0-1,0 1,0-1,0 1,0-1,1 0,-1 0,1 0,0-1,-1 1,1-1,0 0,0 0,-1 0,1-1,0 1,0-1,0 0,0 0,0 0,0-1,0 1,4-2,-1 0,0-1,0 1,-1-1,1 0,-1-1,1 0,-1 0,0 0,-1 0,1-1,-1 0,8-9,0-2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40.0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0 100,'0'-4,"4"-2,6-4,5 1,8 0,5 3,1-2,1 1,-2 0,0 3,-2 1,0-2,-2-6,-3 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41.3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1 198,'0'1,"0"0,1 0,-1 0,1-1,-1 1,1 0,-1-1,1 1,-1 0,1-1,-1 1,1 0,0-1,-1 1,1-1,0 1,0-1,0 0,-1 1,1-1,0 0,0 1,0-1,-1 0,3 0,25 5,-25-4,18 0,-1 0,0-1,0-1,41-7,81-27,-35 8,330-34,-269 42,69-22,-234 41,-1-1,1 1,-1-1,1 0,-1 0,0 0,1 0,-1 0,0-1,0 1,0-1,3-2,3-7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42.7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379 440,'7'-2,"-1"0,1-1,-1 1,0-1,0-1,0 1,0-1,-1 0,1 0,-1-1,6-6,6-3,63-41,-44 31,59-50,-87 67,1-1,-1-1,-1 0,0 0,0 0,-1-1,0 0,-1 0,0 0,0-1,4-16,-8 24,-1 1,1-1,-1 1,0-1,1 1,-1 0,0-1,-1 1,1-1,0 1,-1-1,1 1,-1-1,0 1,0 0,0 0,0-1,0 1,0 0,-1 0,-2-4,0 3,0 0,0 0,0 0,0 0,-1 1,1-1,-1 1,1 0,-1 1,-7-3,-10 0,0 1,0 0,0 2,-23 0,18 3,0 0,0 2,0 1,1 1,0 1,0 2,1 0,-41 22,35-14,2 1,0 2,1 1,1 1,0 1,-29 35,49-50,1 0,0 0,0 1,1 0,0 0,0 1,1-1,0 1,1 0,0 0,1 0,0 1,0-1,1 0,0 1,1-1,0 1,1-1,0 1,1-1,0 0,1 0,0 0,0 0,1 0,6 11,0-2,1 0,1-1,0-1,1 0,1-1,1 0,0-1,1-1,1 0,0-1,35 20,-9-12,1-2,0-2,1-2,1-2,0-3,1-1,0-2,0-2,77-2,-59-3,-1-3,0-3,104-22,-132 20,35-10,-66 16,0 0,-1 0,1 0,-1-1,0 0,1 0,-1 0,-1 0,1 0,0-1,5-8,2-5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44.1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0 256,'4'0,"6"-4,5-6,4-1,8-2,6-4,8-7,3-4,4 3,-3 2,4 4,-7 2,-6 3,-9 1,-6 2,-1 2,-5 0,-4 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45.3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0 272,'1'-9,"0"0,1 0,0 0,0 0,1 0,0 0,0 1,1-1,1 1,-1 0,1 0,0 1,1-1,0 1,0 0,1 1,0-1,11-7,2-1,0 1,1 1,1 1,0 1,44-15,-53 21,0 1,0 1,0 0,1 1,-1 0,1 1,0 1,21 1,-31 0,1 0,-1-1,0 2,0-1,0 0,0 1,0 0,0 0,0 0,-1 0,1 1,-1-1,0 1,1 0,-1 0,0 0,-1 0,1 1,0-1,-1 1,0 0,0-1,0 1,0 0,-1 0,0 0,1 1,-2-1,1 0,0 6,0 4,-1 0,-1 0,0 0,-1 0,-1 0,0-1,0 1,-2-1,-10 24,-14 49,29-83,0-1,-1 1,1 0,0 0,0-1,0 1,1 0,-1-1,1 1,-1-1,1 1,0 0,0-1,0 0,0 1,1-1,-1 0,1 1,-1-1,1 0,0 0,-1 0,1 0,0-1,4 3,6 5,0-2,1 1,24 8,5 4,-22-8,-1 0,0 2,0 0,-1 1,-1 0,29 35,-43-46,0 1,1-1,-2 1,1 0,0 0,-1 0,0 0,0 0,-1 0,1 1,-1-1,0 1,-1-1,1 0,-1 1,0-1,0 1,-1-1,0 1,0-1,0 1,-1-1,1 0,-1 0,0 0,-1 0,1 0,-1 0,0 0,0-1,-1 0,1 1,-1-1,-8 6,5-4,-1 1,0-2,-1 1,1-1,-1 0,0-1,0 0,-11 3,4-3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46.2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0,'1'0,"1"1,-1-1,0 1,1-1,-1 1,1 0,-1-1,0 1,0 0,1 0,-1 0,0 0,0 0,0 0,0 0,0 0,0 0,1 3,16 30,-12-23,52 109,72 217,-66-159,-63-172,1-1,0 0,1 1,0-1,-1 0,2 0,-1-1,0 1,1 0,0-1,0 0,0 0,1 0,-1-1,6 4,-3-4,1-1,-1 1,1-1,-1 0,1-1,0 0,0 0,0-1,-1 0,12-1,7-1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46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1 113,'4'0,"2"-5,3 0,5 0,4 1,3 1,-2-3,0-1,1 1,1 2,-3-3,0 0,0-3,2 0,-2-3,-1 2,-3 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16.5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1039 1168,'-19'1,"0"2,0 0,1 1,-32 12,3-2,-22 7,1 2,1 3,1 3,2 3,1 3,2 2,2 4,1 1,2 3,-88 93,132-125,1 1,0 0,1 1,0 0,1 1,-11 28,19-41,-1 1,1-1,0 1,0-1,0 1,1-1,-1 1,1 0,0-1,0 1,0 0,0-1,1 1,-1 0,1-1,0 1,0-1,1 1,-1-1,1 0,-1 1,1-1,0 0,0 0,0 0,1 0,-1-1,1 1,0-1,-1 1,1-1,0 0,0 0,1 0,-1 0,0-1,1 0,5 2,23 6,0-3,0 0,1-2,0-2,0-1,48-4,-15 1,-46 3,0-2,-1-1,1 0,-1-1,0-2,23-7,-33 9,-1-1,0 0,0-1,0 1,0-2,-1 1,0-1,0 0,0-1,-1 1,0-2,0 1,-1 0,1-1,4-12,6-14,-2-1,-1-1,-2-1,-2 1,-1-2,5-69,-10 42,-2 0,-4-1,-11-74,-5 37,-52-164,-56-91,119 335,-8-11,8 23,5 20,6 17,1 0,1-1,2 1,13 33,-3-7,28 81,6-1,110 203,-149-313,145 248,-126-222,3-2,2-1,59 57,-92-98,1 0,1 0,-1-1,0 0,1 1,0-2,-1 1,1-1,0 1,1-1,-1 0,0-1,0 0,1 0,-1 0,1 0,-1-1,1 0,7 0,-7-2,-1 1,1-1,-1 0,0 0,0-1,0 0,0 0,-1 0,1 0,-1-1,0 1,0-1,0 0,0-1,-1 1,1-1,-1 1,0-1,2-5,18-38,-2-1,-2-1,-2-1,-2 0,15-104,2-269,-30 381,3-80,-14-145,6 232,-2 1,-2 0,-1 0,-1 1,-2 0,-1 0,-2 1,-32-54,41 79,-1 0,1 1,-1 0,0 0,-1 1,-9-7,15 12,0 0,0 0,0 0,-1 1,1-1,0 0,-1 1,1-1,0 1,-1 0,1-1,-1 1,1 0,-1 0,1 0,-1 0,1 0,-3 1,3-1,-1 1,1 0,0 0,-1 0,1 0,0 0,0 1,0-1,0 0,0 0,0 1,0-1,0 1,0-1,0 1,1-1,-1 1,1-1,-1 1,1 2,-4 13,2 0,0-1,1 1,1 0,0 0,2 0,-1 0,2-1,0 1,2-1,-1 0,13 28,10 14,68 108,-73-131,59 90,5-5,111 119,-149-176,-37-47,0-1,1 0,0-1,25 22,-16-24,-4-4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47.6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35,'4'0,"5"0,6 0,4-4,3-1,2 0,1 1,1 1,-1-3,-3-1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48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78,'-8'-7,"0"-1,-1 1,0 1,0 0,0 0,-1 1,0 0,0 1,0 0,-1 0,1 1,-14-2,0 2,1 0,-1 2,1 1,-40 4,59-4,0 0,0 0,0 1,0 0,0 0,0 0,1 0,-1 0,0 1,1 0,-1 0,1 0,0 0,0 0,-1 1,1-1,1 1,-1 0,0 0,1 0,-1 0,1 0,0 1,0-1,1 1,-1-1,-2 8,4-7,-1 1,1 0,0 0,0-1,1 1,-1 0,1 0,0-1,0 1,1-1,-1 1,1-1,0 1,0-1,1 0,-1 0,1 0,0 0,0-1,0 1,0-1,6 5,19 13,0-1,1-2,1-1,1-1,57 20,38 19,-122-53,-1 0,1 0,-1 0,1 1,-1-1,0 1,0-1,0 1,0 0,-1 1,1-1,-1 0,0 1,0-1,0 1,0-1,-1 1,3 6,-3-5,-1 1,1-1,-1 1,0 0,0-1,-1 1,0-1,0 1,0-1,0 1,-1-1,-2 6,-3 3,0-1,-1 1,0-2,-1 1,0-1,-1 0,0-1,-1 0,-12 10,5-8,-1 0,0-1,0-1,-1-1,0-1,-1 0,0-2,-1 0,1-2,-38 5,40-7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49.4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1,'1'5,"1"1,-1-1,1 0,1 1,-1-1,1 0,-1 0,7 7,-1 1,204 309,-190-284,43 65,-58-94,0-1,0 1,1-1,0-1,0 1,1-1,0-1,14 8,27 18,-42-25,0-1,1-1,0 1,0-1,0-1,13 5,-4-5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50.1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1 150,'4'0,"10"-4,7-6,3-1,7-3,1 2,0-3,3 3,0-2,-3 2,-2 2,-2 0,-5-3,-8 1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52.2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74,'14'-1,"1"0,-1-1,1-1,-1 0,0-1,0-1,-1 0,16-8,28-10,-50 20,-1 1,1 0,0 0,0 0,0 1,0 0,0 0,0 1,0 0,0 0,0 1,0 0,0 0,0 1,0-1,0 2,-1-1,1 1,-1 0,1 0,-1 1,0-1,0 1,-1 1,1-1,-1 1,0 0,0 0,4 8,7 8,-1 1,-1 0,-1 1,-2 1,0 0,12 41,-2-9,50 138,48 111,55 177,-67-162,-74-236,75 137,-69-152,227 411,-202-341,-36-75,2-2,53 82,-80-140,0-1,-1 1,1 0,-1 0,0 0,0 0,-1 1,1-1,-1 1,0-1,0 1,0 8,-1-10,-1 1,1-1,-1 0,0 0,-1 1,1-1,0 0,-1 0,0 0,0 0,0-1,0 1,0 0,0-1,-1 1,1-1,-1 0,-3 3,-45 39,40-33,-1 0,0-1,0 0,-1-1,0 0,0-1,-1-1,-27 11,21-13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54.6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148 100,'0'-7,"0"0,-1 0,0 0,0 0,0 0,-1 0,0 0,0 0,-5-7,6 12,0 1,0-1,0 1,0-1,0 1,-1 0,1-1,0 1,-1 0,0 0,1 0,-1 0,1 0,-1 0,0 1,0-1,1 1,-1-1,0 1,0-1,0 1,0 0,0 0,1 0,-1 0,0 0,0 0,0 1,0-1,0 1,1-1,-1 1,0 0,0-1,1 1,-1 0,1 0,-1 0,0 1,-1 1,-2 1,0 0,0 0,1 1,0 0,0 0,0 0,0 1,1-1,0 1,0 0,0 0,1 0,0 0,0 0,0 0,1 1,-1 9,-1 5,2 0,0 1,1-1,4 23,8 24,4-1,2-1,34 81,-16-47,-3-13,63 119,62 75,-59-108,111 191,205 394,-282-515,-106-198,-24-39,0 0,1-1,0 0,0 0,0 0,1 0,0-1,-1 1,2-1,-1 0,0-1,1 1,0-1,-1 0,1-1,1 1,6 1,1-2,-1 0,1-1,0 0,-1-1,1-1,-1 0,18-4,224-51,-85 16,-148 35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56.8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348 1374,'-11'2,"0"-1,0 1,0 1,0 0,0 0,1 1,-1 1,1 0,0 0,0 1,1 0,0 0,0 1,0 1,1-1,-11 15,-1 0,2 1,0 1,2 1,1 0,-14 32,19-35,1 0,2 1,0-1,1 1,2 1,0-1,1 1,1 27,2-40,1 1,0 0,0 0,2-1,-1 1,1-1,1 0,0 0,0 0,2 0,-1 0,1-1,0 0,1-1,0 1,1-1,0-1,10 9,-2-4,1-2,0 1,1-2,0-1,1 0,0-1,34 9,-42-13,1-2,-1 0,1 0,0-1,-1 0,1-1,0 0,0-1,-1 0,1-1,0 0,-1-1,0-1,22-8,-28 8,0 0,1 0,-2 0,1-1,0 0,-1 0,0 0,0 0,0-1,-1 1,0-1,0 0,0 0,-1 0,0 0,0 0,2-13,1-11,-2 1,0-49,-2 55,-2-41,-2 1,-4-1,-2 1,-20-71,-87-242,91 304,-86-223,92 252,-2 1,-2 2,-2 0,-50-62,51 82,24 20,-1 0,1 0,0 0,-1 0,1 0,0 0,-1 0,1 0,0 0,-1 1,1-1,0 0,-1 0,1 0,0 0,-1 1,1-1,0 0,0 0,-1 0,1 1,0-1,0 0,0 0,-1 1,1-1,0 0,0 1,0-1,0 0,-1 1,1-1,0 0,0 1,0-1,0 0,0 1,0-1,0 0,0 1,0 5,1 0,-1 0,1 0,0 0,0 0,1 0,3 8,24 50,2-1,3-2,3-1,2-2,3-2,88 92,-97-114,1-2,1-2,61 41,-81-62,0 0,0-2,1 1,0-2,0 0,0-1,1 0,0-2,0 0,0 0,0-2,35-1,-49-1,0 1,0-1,1 0,-1 0,0 0,0-1,0 1,0-1,0 1,0-1,0 0,-1 0,1-1,-1 1,1 0,-1-1,0 1,0-1,0 0,0 0,-1 0,1 0,-1 0,0 0,1 0,-1 0,-1-1,1 1,0-7,2-12,-2 0,0 0,-4-37,1 21,0-95,-28-198,23 287,-3 0,-1 1,-1 0,-3 1,-2 0,-1 2,-2 0,-35-51,43 74,-1 0,-1 1,0 1,-2 0,-17-13,26 22,-1 0,0 1,-1 0,1 1,-1 0,0 0,0 1,0 0,-1 1,1 0,-1 0,1 1,-13 0,20 0,0 1,0 0,0 0,0 1,0-1,0 0,0 1,0-1,0 1,0-1,0 1,0 0,1 0,-1 0,0 0,1 0,-1 0,1 1,-1-1,1 1,-1-1,1 1,0-1,0 1,0 0,0-1,0 1,0 0,0 0,0 0,1 0,-1-1,1 1,0 0,-1 0,1 0,0 0,0 0,0 0,0 0,1 0,-1 0,1 4,2 5,0 1,0-1,1-1,0 1,1 0,8 14,20 24,2-1,2-2,1-1,3-2,2-2,1-2,2-1,83 50,-108-75,1-2,1 0,0-1,0-2,1 0,44 8,-50-14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4:57.6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0 199,'6'-1,"0"0,0-1,0 1,0-1,0 0,10-6,12-4,166-61,-28 10,-125 42,-25 9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5:55.8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0 263,'6'-1,"-1"-1,1 1,-1-1,0-1,0 1,0-1,5-3,5-2,80-41,3 5,2 3,144-37,-179 62,-42 9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5:56.3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0 292,'18'-2,"0"0,0-2,0 0,-1-1,0 0,29-15,24-6,585-166,-586 165,-53 22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17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 76,'30'-2,"0"-2,0-1,0-1,44-15,-41 11,0 1,0 2,42-4,-61 11,-11 3,-22 8,-37 7,-159 26,74-16,116-21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5:58.1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0,'3'1,"1"0,-1-1,0 1,0 0,0 1,0-1,-1 0,1 1,0 0,0-1,-1 1,1 0,-1 0,3 4,33 38,-32-37,60 81,-3 2,-5 3,65 142,-122-233,7 16,0-1,-1 2,8 32,-12-31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5:58.8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1 608,'1'-4,"-1"1,1 0,0 0,1 0,-1-1,1 1,-1 0,1 1,0-1,0 0,0 0,0 1,1-1,-1 1,1 0,-1 0,4-2,57-37,-49 32,469-234,-196 108,-224 103,109-51,-140 70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5:59.8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0 570,'1'-8,"0"0,0 0,1 0,0 0,1 1,-1-1,1 0,1 1,0 0,6-10,54-69,-41 58,10-13,1 1,3 1,1 3,2 0,47-31,-68 54,1 0,0 2,0 0,1 1,0 1,1 2,0 0,1 1,-1 1,1 1,0 1,0 1,0 1,28 2,-42 0,-1 1,0-1,0 1,0 1,0 0,-1 0,1 0,-1 1,0 0,0 1,0-1,0 2,10 9,-8-5,0 1,-1-1,0 1,-1 1,0 0,-1 0,9 25,-7-14,-2 1,0 0,-2 0,-1 1,0 0,-2-1,-1 1,-6 48,-6-25,-1 0,-3-2,-2 1,-25 46,5-10,18-44,15-31,0 0,1 1,0 0,0 0,-4 15,8-23,0-1,0 0,0 0,0 1,0-1,0 0,0 0,1 1,-1-1,0 0,0 0,0 0,0 1,0-1,0 0,0 0,0 1,1-1,-1 0,0 0,0 0,0 0,0 1,1-1,-1 0,0 0,0 0,0 0,1 0,-1 0,0 1,0-1,0 0,1 0,-1 0,0 0,0 0,1 0,-1 0,0 0,0 0,1 0,17-3,20-11,-36 13,137-58,142-54,-248 101,-8 1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03.2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1,'-1'3,"-1"1,1-1,-1 0,0 1,0-1,0 0,-1 0,1-1,-1 1,0 0,1-1,-1 1,0-1,0 0,-1 0,1 0,-6 2,-17 14,-3 7,20-18,0 0,1 1,0 0,-14 18,20-23,0 1,1-1,-1 1,1 0,-1-1,1 1,0 0,0 0,1 0,-1-1,1 1,0 0,0 0,0 0,1 0,-1 0,1 0,2 6,6 16,2 0,1-1,28 44,-4-8,61 129,51 93,478 916,-545-1034,300 523,-351-638,2-2,1-1,54 55,-83-98,1 1,0-1,1-1,-1 1,1-1,-1 0,1 0,0 0,0-1,1 0,-1 0,11 1,4-1,0-1,32-1,-49 0,18-1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04.8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416 5,'-58'-2,"26"0,1 1,-46 6,70-4,0 0,0 0,0 0,0 1,1 1,-1-1,0 1,1 0,0 0,0 1,0 0,0 0,0 0,1 1,0 0,-6 7,-3 9,1 1,0 0,2 1,1 1,1 0,0 0,2 1,1 0,1 0,1 0,2 1,0-1,2 1,0-1,5 32,0-21,2 0,1 0,1-1,2 0,2-1,1 0,1-1,2 0,2-2,24 33,104 112,12 17,252 309,-297-368,-69-82,-2 3,57 96,-97-145,-1 1,0 0,0-1,0 1,-1 0,0 0,0 1,-1-1,0 0,-1 0,1 0,-1 0,0 0,-1 0,0 0,0 0,0-1,-1 1,0-1,0 1,-6 6,-6 11,0-1,-1-1,-2-1,-22 22,-3-3,-2-2,-2-1,-1-3,-57 31,69-38,26-14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05.6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216 4,'-4'0,"1"1,0-1,0 1,0 0,0 0,0 1,0-1,1 0,-1 1,0 0,1 0,-1 0,1 0,-1 0,1 0,0 1,-2 2,-36 52,30-40,-7 11,1 1,1 0,2 1,-17 56,23-65,2 2,1-1,0 0,2 1,1 0,0-1,5 40,-1-52,-1 0,1 0,1-1,0 1,0-1,1 0,0 0,0-1,1 1,0-1,1 0,0-1,0 0,0 0,1 0,0-1,0 0,1-1,0 1,18 6,3 1,0-3,0 0,1-2,0-1,45 4,-63-10,0 0,0-1,0-1,0 0,0-1,0 0,0-1,-1 0,1-1,-1-1,0 0,0 0,0-1,16-12,-22 14,-1 0,0-1,0 1,0-1,-1 0,0 0,1 0,-2-1,1 0,-1 1,0-1,0 0,0-1,-1 1,0 0,-1-1,1 1,-1-1,0 0,-1 1,1-1,-1 0,-1 1,1-1,-1 0,0 1,-1-1,0 1,-4-12,-6-10,-2 0,-1 0,-1 1,-28-35,-87-94,117 140,-131-137,129 134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07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1096 64,'-5'3,"1"-1,1 0,-1 1,0-1,1 1,-1 0,1 1,0-1,0 0,0 1,0 0,-2 5,4-8,-25 39,-39 82,7-9,-142 192,162-253,-3-3,-3-1,-81 70,118-113,0 0,0-1,0 0,-1 0,1 0,-1-1,0-1,0 1,0-1,0-1,-1 1,1-1,0-1,-1 0,1 0,0 0,0-1,-1-1,1 1,0-1,0 0,-11-5,3 0,1 0,0-1,0 0,1-1,0 0,1-2,0 1,1-2,0 0,-13-16,12 13,2 1,-1-1,2 1,0-2,0 1,-12-30,21 42,0-1,0 1,0-1,1 1,-1-1,1 1,0-1,0 1,0-1,0 1,1-1,-1 1,1-1,0 1,0-1,0 1,0 0,1-1,-1 1,1 0,0 0,0 0,0 0,1 1,-1-1,0 0,1 1,0 0,0 0,-1 0,1 0,0 0,1 0,-1 1,0-1,4 0,22-10,-1 2,2 0,-1 3,1 0,46-4,-9 6,98 5,-33 12,0 6,239 65,-343-75,0-1,1-1,0-1,0-2,0-1,34-2,-59 0,0-1,1 0,-1 0,0 0,0-1,0 1,0-1,0 0,0 0,0-1,-1 1,1-1,-1 1,0-1,0 0,5-6,-4 3,1-1,-2 0,1 0,-1 0,0 0,0 0,-1-1,3-12,-2-6,-1 1,-1-1,-1 0,-5-40,2 41,-1 0,-1 1,-2 0,0 0,-1 0,-2 0,-22-39,23 48,-1 1,0 0,-1 0,0 1,-1 1,0 0,-1 1,-1 0,1 1,-2 0,1 2,-22-11,10 8,6 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09.1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275 717,'2'-5,"0"1,0 0,1 0,-1 0,1 1,0-1,0 1,0-1,0 1,8-5,1-4,17-24,-1-1,-2-1,-1-2,-3 0,-1-1,20-56,-34 78,-1 0,0 0,-1-1,-1 0,-1 0,-1 0,-1 0,0 0,-2 0,0 0,-7-35,7 52,0 0,0 0,-1 0,1 0,0 0,-1 1,0-1,0 1,0-1,0 1,0 0,0 0,-1 0,1 0,-1 0,1 0,-1 1,-3-2,0 1,0-1,0 2,0-1,-1 1,1 0,0 0,-1 1,-10 0,6 0,0 1,0 1,1 0,-1 0,0 1,1 1,0 0,0 0,0 1,-15 9,9 0,1 0,1 1,0 1,1 0,0 1,2 0,-13 25,-57 135,56-112,3 1,-19 93,35-132,2 1,1 0,2 0,1 0,0 0,2 0,2 0,11 49,-11-68,0-1,0 0,1 1,0-1,0-1,0 1,1-1,1 0,-1 0,1-1,0 1,1-2,-1 1,1-1,0 0,10 4,15 6,0 0,62 16,7-7,203 20,-199-33,-92-8,0-2,0 0,0-1,1 0,22-4,-32 3,0-1,-1 1,1-1,0 0,-1 0,1 0,-1-1,0 0,0 0,0 0,0 0,0-1,-1 1,1-1,-1 0,0 0,0 0,-1 0,3-6,84-154,-79 148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13.6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1 262,'17'-2,"1"-1,-1-1,0-1,0 0,0-1,-1-1,20-12,12-3,-7 3,-26 12,-1 0,1 1,18-4,-10 2,0 0,-1-2,0-1,36-23,17-8,-40 23,-21 12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17.6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1,'15'24,"1"0,1-1,1-1,1 0,30 26,4 6,18 19,-25-27,46 60,-86-97,1-1,1-1,0 0,0 0,0 0,0-1,1 0,0-1,1 0,-1 0,1-1,0 0,0-1,0 0,1 0,-1-1,1-1,-1 0,1 0,-1-1,1 0,0-1,-1 0,13-4,73-9,-54 9,47-12,-78 14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43.5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18.3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0 176,'14'-2,"1"0,-1-1,0-1,0 0,-1-1,22-11,16-6,-7 9,50-7,-61 14,1-2,-1-1,48-19,-42 5,-23 12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19.2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1,'1'64,"1"1,4 0,3-1,2 0,25 80,-2-48,56 113,-65-161,2-1,2-2,2-1,41 45,-41-64,-16-19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21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1,'-15'-1,"0"1,0 1,1 0,-1 1,0 1,0 0,1 1,0 0,0 1,0 1,0 0,1 1,0 1,0 0,-12 10,-11 13,1 1,1 2,-42 55,74-87,0 0,0 0,1 0,-1 0,1 0,-1 0,1 1,0-1,0 0,0 1,0-1,0 1,1-1,-1 1,1-1,0 1,-1-1,1 1,0 0,1-1,-1 1,0-1,1 1,-1-1,1 1,0-1,0 1,0-1,0 0,0 1,0-1,1 0,-1 0,1 0,0 0,0 0,-1 0,1 0,0-1,0 1,1-1,-1 1,0-1,0 0,1 0,3 1,12 6,1-2,0 0,1-1,33 4,-49-8,58 8,99 19,-144-24,-1 0,0 2,0 0,0 1,-1 0,0 2,17 11,-27-16,-1 1,1 0,-1 0,0 0,0 0,-1 1,1-1,-1 1,-1 0,1 0,-1 0,0 0,0 1,-1-1,2 10,-2-6,0 1,-1-1,0 1,0 0,-1-1,-1 1,0-1,-5 19,5-25,0 1,0-1,-1 0,1 0,-1 0,0 0,0 0,0-1,-1 1,1-1,-1 0,0 0,0 0,0-1,0 1,0-1,-1 0,1 0,-5 1,-12 3,0-1,0-1,-25 2,-33 7,59-6,3-1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23.1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1 112,'4'0,"5"0,6 0,0-4,2-2,6 1,3 1,2-3,0-1,-1-2,4-4,0 0,0-2,-2 3,-6 2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24.5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1 171,'23'-23,"1"1,1 1,0 1,48-27,-62 41,-1 1,1 0,-1 1,1 0,1 0,-1 1,0 1,1 0,0 0,-1 1,1 1,0 0,-1 1,1 0,0 0,16 5,-23-4,0 0,0 0,0 0,-1 1,1 0,-1 0,1 0,-1 0,0 1,0-1,0 1,-1 0,1 0,-1 1,0-1,0 1,-1-1,1 1,-1 0,0 0,0 0,-1 0,2 9,-1-1,0 0,-1 0,-1 0,0 1,-1-1,-1 0,0 0,-5 20,6-29,0-1,1 1,-1 0,1-1,0 1,0 0,0-1,1 1,-1 0,1-1,0 1,0-1,0 1,0-1,1 1,-1-1,1 0,0 0,0 0,0 0,0 0,1 0,-1 0,5 3,7 5,0-1,1 0,0 0,18 7,19 13,26 32,-71-56,-1 0,1 1,-1 0,-1 0,0 1,0-1,0 1,6 15,-10-21,0 0,-1 1,1-1,-1 0,1 1,-1-1,0 1,0-1,0 1,0-1,0 1,0-1,-1 1,1-1,-1 0,0 1,0-1,0 0,0 1,-2 3,0-3,0 0,0 0,0 0,0-1,0 1,0-1,-1 0,1 0,-1 0,0 0,-6 1,-5 2,0-1,0-1,-1-1,1 0,-24-1,6 1,1 1,-1 1,-44 13,19-5,36-7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25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1,'9'0,"1"1,-1 1,1 0,-1 0,0 1,0 0,0 0,0 1,-1 0,1 1,-1 0,12 9,9 10,48 51,-47-45,63 66,-5 3,-4 5,99 159,-8 58,-151-269,-3 2,-2 0,-2 1,12 80,-24-90,-4 78,-1-122,0 25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26.5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1 307,'0'-2,"1"1,-1 0,1 0,0-1,-1 1,1 0,0 0,0 0,0 0,0 0,0 0,0 0,0 0,0 0,0 0,0 1,0-1,1 0,1 0,31-13,-30 12,93-28,174-31,-173 42,607-91,-655 103,87-25,-104 22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28.0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446 862,'-1'0,"0"0,0 0,1-1,-1 1,0-1,1 1,-1 0,0-1,1 0,-1 1,1-1,-1 1,1-1,-1 0,1 1,-1-1,1 0,0 1,-1-1,1 0,0 0,-1 1,1-1,0 0,0 0,0 1,0-1,0 0,0 0,0 0,0 1,0-1,0 0,0 0,1 0,-1 1,0-1,1 0,0-1,11-34,1 16,0 1,2 0,0 1,1 0,31-25,2-4,7-9,98-109,-139 147,-1-1,-1 0,-1-1,-1 0,-1-1,0-1,9-30,-17 45,0 0,-1 0,0-1,0 1,-1 0,1 0,-2-1,1 1,-1 0,0 0,0-1,-1 1,0 0,0 0,-1 1,-6-13,5 13,0 1,0 0,0 1,-1-1,0 1,0 0,0 0,0 0,-1 1,1-1,-1 1,0 1,0-1,0 1,0 0,0 1,-1-1,1 1,-8 0,-25-2,0 1,0 3,0 1,0 1,1 3,-1 1,1 1,-50 20,58-17,1 1,1 2,0 1,1 1,0 1,1 2,2 0,0 2,0 1,-34 43,48-51,0 1,2 0,0 0,0 1,2 0,0 0,1 0,0 1,1 0,1 0,1 0,0 0,2 1,0-1,4 35,-1-30,2 1,0-1,1 1,1-2,2 1,0-1,1 0,1-1,0 0,2-1,22 26,9 2,2-2,3-2,78 54,175 84,-271-165,1-1,48 17,-67-28,0-1,0 0,0-1,0 0,1-1,-1-1,0 0,1-1,21-3,-19 1,0-1,0 0,0-1,-1 0,1-1,-1-1,-1-1,1 0,-1-1,-1 0,21-19,4-5,0-3,-3-1,-1-2,54-80,-75 94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29.0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0 212,'0'-4,"4"-6,6-5,5 0,8 3,9-2,7-1,5 1,4-2,2-1,-4 2,-1-1,-4 3,-10-1,-4 2,-9 3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30.4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1,'1'23,"1"0,1 0,1 0,12 38,40 89,-28-81,7 26,4-2,4-2,90 142,-129-227,0-1,0 1,1-1,-1 0,1 0,0-1,1 1,-1-1,1-1,0 1,0-1,12 5,-7-5,1 0,-1-1,1-1,0 0,-1 0,21-3,25 0,-30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49.3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0 359,'80'-5,"-1"-4,0-3,114-33,-111 26,1157-228,-1196 237,-34 8,-1-1,1 1,0 1,0-1,0 1,0 1,0 0,0 0,13 3,-62 31,8-9,0 1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31.4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84,'13'-1,"0"-1,-1 0,1-1,0 0,13-6,31-8,78 4,1-1,-65 1,-50 7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32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148 1,'-2'0,"0"1,0 0,1-1,-1 1,0 0,1 0,-1 0,1 0,-1 0,1 0,0 1,-1-1,1 0,0 1,0-1,0 1,0-1,0 1,-1 2,-16 33,18-37,-21 54,2 0,2 1,3 0,3 2,-7 69,18-97,0 0,2 0,1-1,2 1,0-1,2 0,1 0,2-1,0 0,2-1,0 0,2-1,1 0,1-1,1-1,1-1,1 0,1-1,1-1,0-1,2-1,0-1,1-1,1-1,48 21,82 16,-137-44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33.7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440 1,'-9'0,"-21"-1,-1 2,-42 7,62-6,0 1,1 0,-1 1,0 0,1 1,0 0,0 1,1 0,-18 13,16-9,-19 15,-45 47,69-65,-1 1,1 0,1 0,-1 0,1 0,1 1,-1 0,2 0,-1 0,1 1,1-1,-3 11,5-16,0 0,0 0,1-1,-1 1,1 0,-1-1,1 1,0-1,1 1,-1-1,0 1,1-1,0 0,0 0,0 0,0 0,0 0,1 0,0 0,-1-1,1 1,0-1,0 0,0 0,0 0,4 2,10 4,1-1,-1 0,37 9,-20-7,20 7,76 26,-116-36,0 1,0 0,0 1,-1 0,0 1,17 15,-28-22,0-1,-1 0,1 1,-1 0,1-1,-1 1,1 0,-1 0,0 0,0 0,0 0,0 0,-1 0,1 0,0 0,-1 0,1 1,-1-1,0 0,0 0,0 1,0-1,0 0,0 0,-1 0,1 1,-1-1,1 0,-1 0,0 0,0 0,0 0,0 0,0 0,-1 0,1 0,0-1,-1 1,1 0,-1-1,-3 3,-7 6,-2 0,1-1,-2 0,-23 11,17-9,-39 22,42-24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34.9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1 171,'0'-4,"4"-5,10-6,10 0,6-2,2 3,4-2,-1 3,-1-1,1 3,-1-2,-2 1,-2 3,-2 4,-6 1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35.8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1,'3'0,"1"1,-1 0,0 0,0 0,0 0,0 0,0 1,0-1,-1 1,1 0,0 0,3 3,33 32,-25-23,12 11,-1 2,0 1,-3 1,0 0,-2 2,-1 1,-1 0,21 57,-32-73,1 0,0 0,2 0,-1-1,23 26,-20-28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37.0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0 163,'5'-1,"0"-1,0 0,0 0,-1 0,1-1,-1 1,1-1,-1 0,6-5,7-5,17-5,40-17,4-1,-69 31,0 0,1 1,-1 0,1 1,0 0,0 0,0 1,0 1,0 0,15 0,-21 1,0 1,0-1,-1 1,1 0,0 1,0-1,-1 1,1-1,-1 1,1 0,-1 0,0 1,0-1,0 1,0-1,0 1,0 0,-1 0,1 0,-1 1,0-1,0 1,0-1,-1 1,1-1,-1 1,0 0,0 0,1 6,1 7,-1 0,0 0,-1 0,-1 1,-1-1,0 0,-1 0,-1 0,-10 30,-5 8,-42 82,20-50,38-84,0 1,1-1,0 1,0 0,0-1,0 1,0 0,1 0,-1 0,1 0,1 6,-1-8,1-1,0 0,-1 1,1-1,0 1,0-1,0 0,0 0,0 0,0 1,1-1,-1 0,0 0,1-1,-1 1,0 0,1 0,-1-1,1 1,-1 0,1-1,-1 0,1 1,0-1,-1 0,1 0,-1 0,1 0,0 0,1 0,93-4,-67 1,1 1,0 1,0 2,42 7,-66-7,1 0,-1 1,0 0,1 0,-1 1,0-1,0 1,-1 1,1-1,-1 1,1 0,-1 0,0 1,-1-1,1 1,-1 0,0 0,0 1,-1-1,1 1,-1 0,0 0,-1 0,1 0,0 7,-2-7,0 0,0 0,-1 1,0-1,0 0,0 0,-1 0,0 1,0-1,-1 0,0 0,0 0,0-1,-1 1,0 0,0-1,0 0,-1 0,1 0,-1 0,0 0,-1-1,1 1,-1-1,0-1,0 1,-10 5,-1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37.9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1,'11'1,"0"0,0 1,0 0,-1 1,1 0,-1 1,0 0,0 0,0 1,0 1,-1-1,0 2,12 9,12 14,59 66,-76-78,40 47,-2 2,-3 3,-4 2,-2 1,-4 3,-3 1,45 133,-80-200,11 32,13 69,-25-97,0-1,-1 1,-1 0,0 0,-1-1,-1 1,0 0,0-1,-7 18,4-16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39.2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40.5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59,'28'-2,"0"-2,0 0,0-2,-1-2,37-13,-32 10,-29 10,-1 1,1-1,-1 1,1 0,-1 0,1 0,0 0,-1 1,1-1,-1 0,1 1,-1 0,1 0,-1 0,1 0,-1 0,0 0,1 1,-1-1,0 1,0-1,0 1,0 0,-1 0,1 0,0 0,-1 0,1 0,1 3,6 10,0 1,-1 0,7 23,-3-10,21 39,43 93,63 194,-18 148,-42 10,17 90,-43-367,10-3,10-3,11-4,177 343,-6-119,-7-13,-247-436,10 19,0 1,-1 0,-2 1,0 0,7 32,-14-50,0 0,-1 0,0 0,1 1,-1-1,-1 0,1 0,-1 0,1 1,-1-1,0 0,-1 0,1 0,-1 0,0 0,0-1,0 1,0 0,0-1,-1 1,0-1,0 0,0 0,0 0,0-1,0 1,-1-1,1 1,-1-1,0 0,0 0,0-1,0 1,0-1,0 0,-8 1,-43 9,0-2,-86 3,-115-13,139-1,90 2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41.9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1383,'-5'0,"1"0,-1 0,1 1,-1 0,1 0,-1 0,1 1,0 0,-1-1,1 1,0 1,0-1,1 1,-7 5,3-2,1 0,0 1,1 0,-1 0,2 0,-1 1,-4 9,0 6,0 0,1 0,2 1,-6 38,6-23,2 0,0 53,4-81,1 0,0 0,0 0,1 0,1-1,0 1,0 0,1-1,1 0,-1 0,1 0,1 0,8 9,-11-15,0 0,0-1,1 1,-1-1,1 0,0 0,0-1,1 1,-1-1,0 1,1-1,-1-1,1 1,0-1,-1 0,1 0,0 0,0 0,0-1,0 0,0 0,-1 0,1-1,0 0,0 0,0 0,-1 0,1-1,0 0,-1 0,1 0,-1 0,0-1,0 1,0-1,0 0,0-1,-1 1,0-1,1 1,-1-1,0 0,-1 0,1 0,2-7,2-8,-1 0,-1-1,0 0,-2 0,1-22,0-106,-4 125,-4-74,-3 1,-5 0,-3 1,-5 1,-4 0,-4 2,-4 1,-4 1,-4 3,-61-100,98 182,0 0,-1 1,1-1,-1 1,0 0,-4-5,7 9,1 0,0-1,-1 1,1 0,-1 0,1-1,0 1,-1 0,1 0,-1 0,1-1,-1 1,1 0,-1 0,1 0,-1 0,1 0,-1 0,1 0,-1 0,1 0,-1 0,1 1,-1-1,1 0,-1 0,0 1,0 0,0 0,0 0,1 0,-1 1,0-1,0 0,1 1,-1-1,1 0,-1 1,1-1,0 1,0-1,-1 3,0 15,1 1,0-1,1 0,2 0,0 0,0 0,2 0,0-1,2 1,0-1,16 30,7 5,3-1,56 70,-57-82,3-2,1 0,2-3,1-1,53 35,-69-53,1-2,0-1,1 0,0-2,1-1,1-1,-1-1,1-1,0-1,1-2,41 2,-62-6,0 0,0 0,0-1,0 0,0 0,-1-1,1 1,0-2,-1 1,1-1,-1 0,0 0,0 0,0-1,-1 0,1 0,-1-1,0 1,0-1,0 0,-1-1,1 1,-1-1,-1 0,1 0,-1 0,0 0,-1 0,1-1,-1 0,0 1,-1-1,0 0,1-8,3-41,-3 0,-2 0,-3 0,-16-95,-71-214,74 317,-1 0,-45-84,48 107,-1 1,-1 1,-1 0,0 2,-2 0,-38-32,52 48,-1 0,0 1,0 0,0 1,0-1,-12-3,18 7,-1-1,0 1,0 0,0 0,0 0,0 0,0 0,0 0,0 0,0 0,0 0,0 0,0 0,0 1,0-1,0 0,0 1,0-1,0 1,0-1,-1 1,1 1,0-1,0 1,0-1,1 1,-1-1,0 1,0 0,1-1,-1 1,1 0,0-1,-1 1,1 0,0 0,0-1,0 4,1 4,1 1,-1-1,1 0,1 0,0 0,0-1,1 1,0-1,0 0,9 13,4 3,1-1,21 22,26 17,3-2,2-4,87 53,-104-75,1-2,2-2,84 30,-131-57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50.1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1 555,'28'-3,"0"0,0-2,0-1,-1-1,0-1,33-16,2 2,126-44,804-251,-618 233,-336 74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42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0 198,'1'-3,"0"1,0 0,0-1,0 1,0 0,0 0,1 0,-1-1,1 2,0-1,-1 0,1 0,4-3,27-20,12 0,0 2,1 2,1 2,84-21,-83 31,-27 7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43.7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1 199,'4'0,"5"-5,10-4,6-2,3 1,8-1,12-4,13-2,9 0,6 0,-3 3,-1-1,-8-2,-7 2,-9 4,-9 3,-6 3,-9 3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44.2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1 260,'16'-2,"1"-1,0 0,-1-1,30-11,-12 3,148-38,89-30,2-2,-249 73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45.1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1 102,'25'-42,"-18"32,-1 0,0-1,7-18,-24 83,2 1,-4 92,12-4,2-123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46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1,'-4'6,"1"1,0-1,0 1,1 0,0 0,0 0,0 0,1 0,0 0,0 0,1 0,1 14,-1-6,-2 89,4 0,6 0,4-1,38 159,-38-211,-8-28,1 0,17 41,-11-40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46.7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1 390,'29'-2,"-1"-2,1-1,-1-1,44-15,-5 2,209-55,615-137,-846 204,126-28,-155 30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47.6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1 273,'1'-4,"1"0,-1 1,1-1,0 1,0 0,0-1,1 1,-1 0,1 0,0 1,0-1,0 1,6-5,1-2,27-24,2 1,50-32,-69 51,1 1,1 1,0 1,0 0,1 2,38-9,-55 15,0 1,-1 0,1 1,0-1,0 1,-1 0,1 0,0 1,0 0,-1 0,1 0,0 1,-1-1,1 1,-1 1,0-1,0 1,0 0,0 0,0 0,-1 1,1 0,-1-1,0 2,0-1,0 0,-1 1,0 0,0 0,0 0,0 0,2 6,1 4,1 1,-2 1,0-1,-1 1,0 0,-2 0,0 0,-1 0,-1 24,-3-15,0 0,-2-1,0 1,-2-1,-15 36,-11 11,-4-2,-2-2,-50 65,88-132,-124 152,125-153,-1 1,0-1,1 1,-1-1,1 1,-1-1,1 1,-1 0,1-1,-1 1,1 0,0-1,-1 1,1 0,0-1,0 1,-1 0,1 0,0-1,0 1,0 0,0 0,0 0,0-1,0 1,0 0,0 0,1 1,0-2,0 1,0 0,0-1,0 1,0-1,0 1,0-1,0 0,0 1,0-1,0 0,0 0,0 1,1-1,-1 0,2-1,50-6,140-40,-84 18,147-19,-227 45,-1-2,1-1,50-18,-64 18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49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324 0,'-14'0,"1"2,-1-1,1 1,0 1,0 1,0 0,1 0,-1 1,1 1,0 0,1 0,-1 1,1 1,1 0,-1 1,-12 13,12-10,1-1,0 2,1 0,1 0,0 0,1 1,0 0,1 1,0-1,1 1,1 0,1 1,-4 28,5-2,1 1,3-1,1 0,2 1,2-2,1 1,3-1,1 0,20 43,125 264,-82-184,75 239,-66-164,-33-82,59 305,-108-452,0 0,0 0,1 0,0-1,1 1,8 15,-10-22,1-1,-1 1,0 0,1-1,-1 1,1-1,0 0,-1 0,1 0,0 0,0-1,1 1,-1-1,0 0,0 0,1 0,-1 0,1 0,-1-1,1 1,-1-1,7-1,7 0,-1-1,0 0,0-2,0 0,26-10,75-40,-54 23,-36 17,-6 1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52.4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302 166,'-5'-6,"0"0,1 0,0-1,-7-12,8 12,-1 0,0 0,0 0,-1 1,-5-6,2 4,-1 0,0 0,-1 1,0 0,0 1,0 0,-1 1,1 0,-1 1,-12-4,19 7,1 0,-1 1,1-1,-1 1,1 0,-1 0,0 0,1 0,-1 0,1 1,-1 0,1 0,0 0,-1 0,1 0,0 1,0-1,0 1,-1 0,2 0,-1 0,0 0,0 1,1-1,-1 1,1-1,0 1,0 0,0 0,0 0,0 0,1 1,0-1,-1 0,1 0,-1 7,-4 18,1-1,2 1,1 0,1 1,1-1,2 0,0 0,10 41,1-15,3 0,2 0,2-2,2 0,35 58,-16-43,3-2,3-1,65 68,7-3,-5 6,114 175,-205-274,93 162,-107-178,0 1,-1 0,0 0,-2 1,-1 0,-1 0,3 43,-7-59,0 0,0 0,-1 0,0 0,-1 0,1 0,-1 0,0-1,-1 1,1-1,-1 0,0 1,0-1,-1 0,1-1,-1 1,0-1,-8 7,-5 2,0-1,-1-1,0 0,-20 7,-13 9,34-17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53.3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 2,'-3'1,"0"0,1 0,-1 0,1 0,0 0,-1 1,1-1,0 1,0-1,-1 1,1 0,1 0,-1 0,0 0,0 0,1 0,-3 5,-25 44,27-47,-1 3,-1 0,1 0,0 0,1 0,0 1,0 0,0-1,1 1,0 0,1 0,0-1,1 15,0-18,0 1,1-1,0 0,0 0,0 0,0 0,0 0,1 0,0-1,-1 1,1-1,1 0,-1 0,0 0,1 0,0 0,-1-1,1 1,0-1,0 0,0-1,1 1,5 1,23 5,1-1,1-2,-1-2,1-1,0-1,35-4,-6 1,-16 2,-1-3,0-1,0-3,77-20,-122 27,0 0,-1-1,1 1,0-1,0 1,0-1,0 0,0 0,-1 0,1 0,0 0,-1 0,1 0,0 0,-1-1,0 1,1-1,-1 1,0-1,0 1,0-1,0 0,0 0,0 1,0-1,-1 0,1 0,0 0,-1 0,0 0,1-2,-2 0,0 0,-1 0,1 0,-1 0,0 0,0 1,0-1,0 1,-1-1,1 1,-1 0,0 0,-7-6,-8-7,-1 0,-1 0,0 2,-1 1,-1 0,0 2,-1 0,0 2,0 0,-1 2,0 0,0 2,-1 1,-40-3,43 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5:45.5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5312,'41'-36,"0"2,77-48,-50 37,561-346,24 31,-629 348,2774-1369,-236 68,-2383 1213,790-456,-37-57,-568 306,-348 292,-1 4,-13 10,0-1,1 1,-1 0,0-1,1 0,-1 0,0 1,0-1,-1 0,1-1,0 1,-1 0,1 0,-1-1,0 1,0-1,0 1,0-1,0 0,0-2,-3-4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51.4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270 41,'0'-2,"0"1,0-1,0 1,0-1,0 1,0-1,0 1,-1-1,1 1,0-1,-1 1,1-1,-1 1,0 0,0-1,1 1,-1 0,0 0,0-1,0 1,0 0,0 0,0 0,-1 0,1 0,0 1,0-1,-1 0,1 0,-1 1,1-1,0 1,-1-1,1 1,-1 0,1 0,-1-1,1 1,-3 0,0 1,1-1,-1 1,1 0,-1-1,1 2,-1-1,1 0,0 1,0-1,-1 1,1 0,0 0,1 0,-1 0,0 1,-3 3,-4 7,1 1,0 0,1 0,1 1,-11 27,-20 84,30-94,-12 45,3 1,4 1,3 0,4 0,4 94,6-117,2 0,2-1,3 1,2-2,2 0,3 0,2-2,31 57,11 6,80 162,-119-224,-2 0,-3 1,16 83,-26-95,6 25,-4 0,3 101,-13-144,1-3,-2 0,-4 29,4-43,-1 1,0-1,0 0,-1 0,0-1,0 1,0-1,-1 1,0-1,-9 10,1-1,-1 0,0-1,-1-1,-1 0,0-1,-1 0,0-1,-24 11,20-15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55.0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886 29,'-1'-1,"0"0,0 1,-1-1,1 0,0 1,0 0,-1-1,1 1,0-1,0 1,-1 0,1 0,0 0,-1 0,1 0,0 0,-1 0,1 1,0-1,-1 0,1 1,0-1,0 1,0-1,-1 1,1-1,-1 2,-33 21,33-22,-59 51,-76 83,78-73,-70 55,94-89,11-7,-1-1,-1-1,-1-1,0-1,-59 25,81-40,0 0,1-1,-1 0,0 0,1 0,-1-1,0 0,0 0,1 0,-1 0,0-1,0 1,1-1,-1-1,0 1,1-1,-1 1,1-1,-5-3,3 1,1-1,0 1,0-1,0 0,1 0,0 0,0-1,0 1,0-1,1 0,0 0,-3-9,2 3,0-1,0 1,1-1,1 0,1 0,-1 0,2 0,0 0,0 0,2 0,-1 0,2 0,6-22,-6 28,1 0,0 1,0 0,1-1,-1 1,1 1,1-1,-1 1,1 0,0 0,0 1,0-1,1 1,-1 1,1-1,0 1,0 0,1 1,-1 0,0 0,1 0,-1 1,1 0,8 1,18-2,-1 3,1 1,-1 1,34 8,15 7,-2 4,128 53,-24-7,-183-67,15 4,0 0,0-1,0 0,21 1,-35-5,1 0,0 1,0-1,-1 0,1 0,0-1,0 1,-1 0,1-1,0 0,-1 1,1-1,0 0,-1-1,1 1,-1 0,0-1,1 1,-1-1,0 0,0 0,0 0,0 0,0 0,-1 0,1 0,-1 0,1-1,-1 1,0-1,0 1,0-1,0 0,0-2,2-9,-1 1,-1-1,-1 1,0-1,0 1,-1-1,-1 0,-1 1,1 0,-2 0,0 0,-1 0,0 0,-1 1,0 0,-1 0,0 1,-1-1,0 2,-1-1,0 1,-1 0,0 1,-14-10,-24-18,27 21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56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230 710,'32'-2,"-1"-3,1 0,-1-2,0-2,53-21,-37 13,129-49,-3-7,205-120,-365 186,0-1,0 0,-1 0,-1-1,18-17,-27 23,0 1,0-1,-1 1,1-1,0 0,-1 0,1 0,-1 0,0 0,0 0,0 0,-1 0,1 0,-1 0,0 0,0-1,0 1,0 0,0 0,-1 0,1-1,-1 1,0 0,0 0,0 0,0 0,0 0,-1 0,0 1,1-1,-4-3,-4-5,-1 0,1 2,-2-1,1 1,-1 1,-1 0,1 0,-1 1,-1 1,1 0,-1 0,0 1,-1 1,1 0,-19-2,-24-3,0 3,-77 1,98 5,1 3,0 1,0 1,0 2,1 1,0 2,1 1,0 1,0 2,2 2,0 0,-34 25,15-5,2 2,2 3,1 1,2 2,2 2,-35 52,63-81,1 1,1 0,0 0,1 1,1 0,1 0,1 1,-5 25,9-37,1 0,0 0,1 0,0 1,0-1,0 0,1 0,1 0,-1 0,1 0,1 0,-1-1,1 1,1-1,-1 1,1-1,0 0,1-1,0 1,0-1,0 0,1 0,9 8,17 9,1-1,1-2,1-1,0-2,51 17,-6-8,121 23,-110-37,0-4,183-6,-150-5,-110 3,0 0,0-1,0-1,-1 0,1-1,16-6,-22 6,0-1,0-1,0 1,0-1,-1 0,0-1,0 0,0 0,0-1,7-9,-8 10,0 1,1-1,-1 2,1-1,1 1,-1 0,1 0,-1 1,1 0,0 0,0 1,0 0,11-1,42-14,-45 10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6:58.2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0 100,'9'0,"6"0,9-4,9-1,11-1,7-2,3 0,0-3,-1 0,0 2,-6 3,-6 2,-7 2,-4-3,-7-5,-8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00.7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0,'-6'10,"0"0,1 1,0-1,1 1,0 0,1 0,0 0,0 0,2 1,-2 12,-1 6,2 0,1 0,1 0,5 39,-4-57,2 1,-1-1,2 0,-1 0,2 0,0-1,0 1,1-1,0 0,1-1,0 0,1 0,9 10,4 1,1-1,1-1,1-1,0-1,1-2,1 0,1-1,41 14,-27-11,-25-11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01.7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393 25,'-73'-22,"58"21,0 0,0 0,0 2,0 0,0 1,0 0,0 1,1 1,-28 10,33-10,0 1,0 0,0 0,1 1,-1 0,1 1,1 0,-1 0,1 1,1-1,-1 1,1 1,1-1,-1 1,-5 15,7-15,1 0,0 0,0 0,1 0,1 1,-1-1,1 0,1 11,0-16,0 0,1 1,-1-1,1 0,0 0,0 0,1 0,-1 0,1 0,0 0,0 0,0-1,0 1,1-1,-1 0,1 1,0-1,0 0,0 0,5 3,44 23,1-2,1-3,113 35,4 3,-169-62,1 1,-1 0,0-1,0 1,0 0,0 0,0 1,0-1,-1 0,1 1,0-1,0 1,-1-1,1 1,-1 0,0 0,1 0,-1-1,0 1,0 1,0-1,0 0,-1 0,1 0,-1 0,1 0,-1 1,0-1,0 0,1 0,-2 5,0-2,-1 0,0-1,0 1,0 0,0 0,-1-1,0 0,0 1,0-1,-1 0,1-1,-1 1,-4 4,-12 8,0-1,-1 0,-1-2,0 0,-44 17,63-28,-1-1,0 1,1 0,-1 0,1 0,0 1,-6 4,-1 5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02.3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0 130,'4'-4,"6"-2,5-3,8-1,5 2,1-3,5-2,0 0,-2 2,-1 4,-3-2,-1 1,-6-3,-6 2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03.4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46,'0'-2,"1"1,0-1,0 1,0-1,0 1,0-1,0 1,0 0,0 0,0-1,1 1,-1 0,0 0,1 0,-1 0,1 0,2 0,28-15,-26 15,1-1,-1 1,1 0,-1 0,1 1,-1-1,1 1,-1 1,1 0,-1-1,1 2,-1-1,0 1,1 0,-1 0,0 1,0 0,-1 0,7 5,3 2,-1 1,0 1,-1 0,0 1,20 27,-29-35,0 1,-1 0,1 0,-1 0,-1 0,1 1,-1-1,0 1,-1-1,1 1,-1 0,0 10,-1 2,-1-1,-1 0,-6 24,8-38,-1-1,1 0,0 0,0 0,0 1,1-1,-1 0,1 0,-1 0,1 0,0 0,0 0,1 0,-1 0,1 0,-1 0,1 0,0-1,0 1,4 3,4 4,0-1,1-1,20 13,11 8,-28-17,0 1,-2 0,1 1,-2 0,0 1,0 0,-2 1,10 18,-17-29,0-1,0 1,-1 0,0 0,1 0,-2 0,1 0,0 0,-1 0,0 0,0 0,-1 1,1-1,-1 0,0 0,-1 0,1 0,-1-1,0 1,0 0,0-1,-1 1,0-1,1 0,-2 0,1 0,0 0,-1 0,0-1,0 1,0-1,0 0,-7 3,-4 2,0-1,0 0,-1-2,0 0,-22 5,-5 1,23-5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04.1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1,'22'19,"36"27,-9-9,24 27,-2 4,111 137,-162-177,-1 1,-2 0,-1 1,-1 1,-1 0,-2 1,-1 1,-2 0,-1 0,-2 0,-1 1,1 57,-5-57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05.1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0,'2'20,"1"-1,1 0,1 0,0 0,2 0,0-1,1 0,12 21,15 37,-15-34,1 0,45 65,-7-15,-33-44,-14-25,0-1,2 0,0 0,20 22,-29-39,-1-1,1 1,0-1,0 0,0 0,1-1,-1 0,1 0,0 0,0 0,0-1,0 0,0 0,1-1,-1 0,0 0,1 0,-1-1,1 0,-1 0,11-2,180-22,-176 21,-5-3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06.5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70,'10'-1,"0"-1,-1 0,1 0,0-1,-1 0,0 0,12-7,39-12,-30 15,1 1,51-3,-68 9,1 1,-1 0,1 1,-1 0,0 1,0 1,27 11,-3-3,-20-8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52.5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384 141,'-81'-20,"61"17,0 1,1 1,-1 1,0 0,-38 7,52-5,-1 0,1 0,-1 0,1 1,0 0,0 0,1 0,-1 1,0 0,1 0,0 1,0-1,1 1,-1 0,1 0,0 1,0-1,1 1,-1 0,1 0,-2 7,-2 2,2 1,-1-1,2 1,0 0,1 1,1-1,0 29,2-40,0-1,0 1,1 0,0-1,0 1,0-1,1 0,-1 1,1-1,0 0,0 0,1 0,-1 0,1 0,0-1,0 1,0-1,0 1,1-1,-1 0,1-1,0 1,0-1,0 1,0-1,0-1,1 1,-1 0,0-1,1 0,8 1,28 3,1-2,-1-2,65-7,-87 4,10-1,-1-3,-1 0,1-2,-1 0,0-2,-1-1,0-2,-1 0,0-1,37-30,-57 41,-1-1,1 1,-1-1,0 0,-1 0,1-1,-1 1,0-1,0 1,0-1,0 0,-1 0,0 0,0-1,0 1,-1 0,0-1,0 1,0-1,-1 0,1 1,-2-1,0-7,0 6,0 0,-1 0,0 1,-1-1,1 0,-1 1,-1-1,1 1,-1 0,0 0,0 1,-1-1,0 1,0 0,0 0,0 0,-11-6,-3-1,-15-11,-2 1,-54-23,72 38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07.4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0 299,'5'-4,"9"-6,14-1,16-2,17-4,22-7,19-4,16 0,5-1,-2 5,-5 7,-13 1,-17 1,-18-3,-13 3,-11-1,-14 2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08.6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552 713,'8'-2,"-1"0,1 0,0-1,-1 0,1 0,-1-1,0 0,0 0,-1 0,1-1,5-6,20-11,57-31,114-73,-171 103,-1-1,-2-2,0 0,26-34,-48 52,-1 0,-1-1,0 0,0 0,0 0,-1-1,-1 0,0 0,0 1,-1-2,0 1,-1 0,1-15,-2 19,0 1,-1-1,1 1,-1-1,0 1,0-1,-1 1,0 0,0 0,0 0,0 0,-1 0,0 0,0 0,0 1,-1 0,1-1,-1 1,0 1,0-1,0 0,-1 1,1 0,-1 0,0 0,-5-1,-13-4,0 1,0 1,0 1,0 1,-1 1,-25 0,-144 10,185-7,-26 3,1 1,0 1,0 2,1 1,0 2,0 1,1 1,0 2,1 1,1 2,1 0,0 2,1 1,1 1,1 2,1 0,1 2,-34 46,38-42,1 0,1 2,2 0,1 1,2 0,-16 59,23-67,0 1,1 0,2 0,0 1,2-1,1 0,0 0,2 0,1 0,8 25,-8-38,2 0,-1 0,1-1,1 1,0-1,1-1,0 0,0 0,1 0,1-1,0 0,0-1,0 0,1-1,0 0,21 9,14 5,0-3,97 24,-126-38,15 3,1-1,0-2,0-1,0-2,46-4,164-30,-236 32,14-3,0-1,-1-1,0 0,0-2,-1-1,0 0,-1-1,21-15,-3-2,0-2,51-57,-75 74,-5 4,1 0,-1 1,17-12,-7 9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10.1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23,'0'-1,"0"0,-1 0,1 1,-1-1,1 0,-1 0,1 1,-1-1,1 0,-1 1,1-1,-1 1,0-1,1 1,-1-1,0 1,0-1,0 1,1 0,-1-1,0 1,0 0,0 0,1 0,-3-1,-25-4,25 5,-28-3,0 2,0 1,1 2,-1 0,0 2,1 2,-1 1,2 1,-1 1,-35 17,43-16,0 0,1 2,1 1,-1 0,2 2,0 0,1 1,0 1,2 1,0 0,1 1,0 0,-18 35,31-49,0-1,0 0,0 0,0 1,1-1,0 1,0-1,0 1,0 0,1-1,-1 1,1 0,1 0,-1-1,1 1,-1 0,1-1,1 1,-1-1,1 1,-1-1,4 6,0-4,0 1,1-1,-1 0,1 0,1-1,-1 0,1 0,-1-1,1 1,1-1,-1-1,9 4,30 8,2-1,-1-3,2-1,82 4,-17 0,195 25,-300-38,0 1,0-1,0 1,0 1,0 0,-1 0,14 7,-18-7,0-1,-1 0,0 1,1 0,-1 0,0 0,0 0,-1 1,1-1,-1 1,1-1,-1 1,0 0,-1 0,1 0,-1 0,0 0,2 6,2 16,4 33,-9-56,0 0,0 0,0 0,-1 0,1 0,-1 0,0 0,0-1,0 1,0 0,0-1,-1 1,1 0,-1-1,0 0,0 1,-3 2,-11 10,0-1,-1-1,0 0,-1-1,0-1,-32 14,34-20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11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0 216,'27'-2,"-1"-2,0-1,0-1,0-2,-1 0,33-16,4 0,-31 13,0 2,0 1,1 1,34-2,-57 8,0-1,1-1,-2 0,1 0,0 0,8-6,34-11,-30 14,-8 3,1 0,0-1,-1-1,0 0,19-11,-26 12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12.4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1,'0'12,"1"0,1-1,0 1,0 0,1-1,1 1,0-1,1 0,0 0,0 0,9 11,-5-6,-1 3,-1 1,0-1,-1 2,-1-1,-1 0,-1 1,-1 0,-1-1,-1 26,0-25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13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1 192,'1'-2,"1"-1,-1 1,1 0,0 0,-1 0,1 0,0 0,0 1,0-1,1 0,-1 1,0 0,0-1,1 1,3-1,7-6,185-123,-194 128,1 0,0 0,1 0,-1 1,0 0,1 0,-1 1,1-1,-1 1,1 0,0 1,0 0,8 0,-10 1,-1-1,1 1,-1 1,1-1,-1 1,1-1,-1 1,0 0,0 0,0 0,0 1,0-1,0 1,-1-1,1 1,-1 0,0 0,0 0,0 0,0 0,2 7,4 5,-2 1,1 0,-2 0,0 0,-1 1,-1 0,0 0,-2 0,1 0,-2 0,-1 0,0 0,-1 0,0 0,-2 0,0-1,0 1,-2-1,0 0,-10 18,-65 97,80-130,1 0,0 0,-1-1,1 1,-1 0,1 0,0-1,0 1,-1 0,1 0,0 0,0-1,0 1,0 0,0 0,0 0,0 0,0 0,0-1,1 1,-1 0,0 0,0 0,1-1,-1 1,0 0,1-1,-1 1,1 0,-1 0,1-1,0 1,-1-1,1 1,-1-1,1 1,1 0,36 12,-3 0,-33-12,1 1,0 0,-1 0,1 0,-1 0,0 0,1 1,-1-1,0 1,-1-1,1 1,0 0,-1-1,1 1,-1 0,0 0,0 0,0 0,0 1,-1-1,1 0,-1 0,0 0,0 1,0-1,0 0,-1 0,1 0,-1 0,0 1,0-1,0 0,0 0,0 0,-1-1,1 1,-1 0,0 0,-4 4,-8 8,0 0,-2 0,1-2,-2 0,-18 11,17-11,-58 31,33-21,21-11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14.7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0,'2'2,"1"0,-1 0,0 0,1 0,-1 1,0-1,0 1,-1-1,1 1,0 0,-1 0,2 3,3 4,84 127,142 288,-170-287,62 150,-118-273,-1 0,-1 1,-1-1,3 21,-5-14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16.0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1,'3'53,"3"0,2 0,15 54,-8-41,114 419,-116-445,2-1,2-1,40 65,-48-89,0 0,1-1,1 0,0-1,1 0,0 0,1-2,0 1,1-2,0 0,0 0,21 8,-10-7,-3-2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17.0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1,'4'0,"10"0,6 0,5 0,5 0,3 0,-1 0,3 0,-1 0,3 0,-1 0,-3 0,-2 0,-3 0,-2 0,-5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19.0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0,'2'6,"0"-1,0 1,0-1,1 0,0 0,0 0,0 0,6 7,4 7,231 444,-227-423,-3-4,2-1,33 56,-45-87,-1 0,1 0,0 0,0-1,0 1,0-1,1 0,-1 0,1-1,0 1,0-1,-1 0,2 0,-1-1,0 1,0-1,9 1,9-1,0 0,44-5,-15 1,-29 1,-1-2,1 0,-1-1,0-1,0-1,35-18,-56 25,22-10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54.3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1023 19,'0'0,"0"-1,1 0,-1 0,0 1,0-1,0 0,0 1,0-1,-1 0,1 0,0 1,0-1,0 0,0 1,-1-1,1 0,0 1,-1-1,1 0,-1 1,1-1,-1 1,1-1,-1 1,1-1,-1 1,1-1,-2 0,1 1,0 0,0 0,-1 1,1-1,0 0,0 0,0 1,0-1,0 1,0-1,-1 1,1-1,0 1,1 0,-1 0,-1 0,-45 49,35-37,-261 271,189-205,-134 98,203-165,-1-2,0 0,0-1,-28 11,39-18,1 0,-1-1,1 0,-1 0,1 0,-1-1,0 1,0-1,1 0,-1 0,0-1,0 0,1 1,-1-1,1-1,-1 1,1-1,-1 0,1 0,0 0,0 0,0-1,-4-3,-7-8,2 0,-1-1,2 0,0-1,1 0,1-1,0 0,1-1,1 1,1-2,1 1,-7-31,12 45,0 0,1 0,0 0,-1 0,1 0,1 0,-1 0,0 1,1-1,0 0,0 0,0 0,1 0,-1 1,1-1,0 0,0 1,0 0,0-1,1 1,-1 0,1 0,0 0,0 1,0-1,0 1,0-1,1 1,-1 0,1 0,-1 1,1-1,7-1,9-2,1 1,0 1,-1 0,1 2,26 1,-31 0,53 2,1 3,-2 3,1 3,-1 3,-1 3,105 40,-126-35,-1 2,-2 2,0 1,67 58,-109-84,0 1,1-1,-1 0,1 1,-1-1,1 0,0 0,-1 0,1 0,0-1,0 1,0 0,0-1,-1 1,1-1,0 1,0-1,0 0,0 0,0 0,0 0,0 0,0-1,0 1,0-1,0 1,0-1,-1 1,1-1,0 0,0 0,-1 0,1 0,0 0,-1 0,1-1,-1 1,0 0,1-1,-1 1,0-1,0 0,0 1,2-4,3-9,0 0,0 0,-1 0,5-28,-6 25,10-32,20-104,-32 140,0-1,-1 1,-1-1,0 0,-1 1,0-1,-1 1,-8-26,7 32,-1 0,0 0,0 0,0 1,-1 0,0 0,-1 0,1 1,-1-1,0 1,-9-5,-2-4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19.7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0 100,'5'0,"4"0,10-4,10-2,4 1,5 1,8-3,5-5,2 1,-4-4,-2 2,-5 3,-5 3,-5 3,-8 2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21.0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0 144,'0'-2,"1"0,-1 0,1 0,-1 0,1 0,0 0,0 0,0 1,0-1,0 0,0 1,0-1,0 0,1 1,-1 0,1-1,-1 1,3-2,36-21,-25 15,3-2,1-1,0 1,1 1,35-14,-50 22,-1 1,0-1,1 1,-1 0,1 0,0 1,-1 0,1-1,-1 2,1-1,0 0,-1 1,1 0,-1 0,1 0,-1 1,0-1,1 1,-1 0,0 0,0 1,0-1,-1 1,5 3,9 15,-1 0,-1 1,-1 1,0 0,17 45,1-1,26 43,200 394,-31 15,8 152,0 57,-232-719,2 6,-1 0,-1 0,0 1,1 29,-4-42,0 0,-1 1,1-1,0 0,-1 1,0-1,0 0,0 0,0 0,-1 0,1 0,-1 0,0 0,0 0,0 0,0-1,0 1,0-1,-1 0,1 1,-1-1,0 0,1-1,-1 1,0 0,0-1,0 0,-4 2,-242 63,74-22,32-3,116-30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22.6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505 1294,'-7'0,"1"0,0 1,0-1,-1 2,1-1,0 1,0-1,0 2,0-1,0 1,1 0,-1 0,1 0,-7 6,0 3,0-1,2 1,-1 1,-12 21,7-10,2 1,0 0,-19 55,28-66,1 1,0 0,1 0,0 0,1 1,1-1,0 1,1-1,3 17,-2-27,1 0,0 0,0 0,0-1,1 1,-1-1,1 1,0-1,0 0,1 0,-1 0,1-1,0 1,0-1,0 0,0 0,1 0,-1-1,1 1,0-1,9 3,11 3,0-1,0-1,27 2,-40-6,0 0,88 10,-89-11,-1-1,1 0,0 0,0-1,0-1,19-5,-28 6,1 0,-1-1,0 1,0-1,0 0,0 0,0 0,0 0,0 0,-1 0,1 0,-1-1,1 1,-1 0,0-1,0 0,0 1,0-1,-1 1,1-1,-1 0,1 1,-1-6,1-6,-1-1,-3-29,-4-10,-3 0,-3 1,-2 0,-27-64,-104-196,97 214,0 1,-5 1,-4 4,-4 2,-76-86,136 175,1 0,-1 0,0 0,0 0,0 0,0 0,0 0,0 1,-1-1,1 1,-1-1,1 1,-1 0,1 0,-1 0,1 0,-1 1,-5-1,7 1,1 0,-1 0,0 1,1-1,-1 0,0 1,1-1,-1 0,0 1,1-1,-1 1,1-1,-1 1,1-1,-1 1,1 0,-1-1,1 1,-1 0,1-1,0 1,0 0,-1-1,1 2,0 33,6-8,1-1,1 1,2-1,0-1,2 0,1-1,19 28,10 8,73 80,-52-69,3-4,85 67,-124-111,2-2,1-2,0 0,2-2,-1-2,2 0,0-3,67 17,-90-27,0 0,0 0,0-1,0-1,0 0,0 0,20-4,-27 3,1 0,-1 0,0-1,0 1,0-1,0 0,0 0,-1 0,1 0,0 0,-1-1,0 1,1-1,-1 0,0 1,0-1,-1 0,1 0,-1 0,1 0,-1-1,0 1,0 0,0 0,-1-1,1-4,14-123,-4-141,-10 230,2-36,0 5,-2 1,-18-136,15 190,-2 0,0-1,-1 1,-1 1,-1-1,0 1,-1 0,-1 1,-1 0,0 0,-1 1,0 0,-2 1,0 0,0 1,-19-14,15 15,-1 1,0 1,0 0,-1 1,0 2,0-1,-1 2,-28-5,46 11,0 0,0 0,0 0,1 1,-1-1,0 0,0 1,0 0,1-1,-1 1,0 0,1 0,-1 0,1 0,-1 0,1 0,-1 0,1 1,0-1,0 0,0 1,-1-1,1 1,1-1,-1 1,0 0,0-1,0 1,1 0,-1 0,1-1,0 1,-1 0,1 3,-2 9,1 0,0 1,1 20,1-21,-1 5,2-1,0 0,1 1,1-1,1 0,1-1,0 1,1-1,12 22,-4-14,1-1,1 0,2-1,0-1,28 25,14 4,3-3,1-3,100 52,-105-63,-16-7,1-3,80 31,-104-50,-7-4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23.2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1 234,'4'-4,"5"-2,10 1,10-4,9-3,5-5,4-3,7-3,2 3,0 1,-5-1,-4 3,0 0,-10-1,-5 3,-10 4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26.2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76,'5'0,"4"0,6 0,5 0,6-4,8-2,2 1,3 0,7-2,1 0,-4 1,-1-3,-4 0,1 2,-3 2,-3 2,-3 1,-7 1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26.8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0,'4'0,"6"0,5 0,4 0,8 0,6 0,11 0,11 0,3 0,1 0,-6 0,-7 0,-4 0,-4 0,-5 0,-4 0,-2 0,-7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27.8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5,0 12,0 15,0 8,4 7,1 8,5 5,0-2,2-4,0-4,1-4,-1-4,2-10,-2-8,-3-6,-3-7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28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0 469,'4'0,"6"-4,13-6,16-9,17-6,16-2,16-10,11-6,8-5,3 2,3 5,-4 5,-9 0,-13 2,-13 8,-11 7,-12 7,-14 6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29.8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1 139,'21'-19,"2"1,0 1,1 1,30-15,-13 8,-40 22,1-1,1 0,-1 1,0 0,0 0,0 0,1 0,-1 0,1 0,-1 0,0 1,1-1,-1 1,1 0,0-1,-1 1,1 1,-1-1,1 0,-1 0,1 1,-1 0,1-1,-1 1,0 0,1 0,-1 0,0 1,0-1,0 0,0 1,0 0,0-1,0 1,0 0,-1 0,1 0,-1 0,1 0,-1 0,0 1,0-1,0 0,2 5,0 4,0-1,0 0,-1 1,-1 0,0-1,0 1,-1 0,0-1,-3 18,-6 4,-1-1,-1-1,-2 0,-1 0,-1-1,-31 42,38-57,2-5,3-6,0 1,1 0,0 0,0 0,0 0,0 1,-1 5,3-9,0 0,0 1,0-1,0 0,1 0,-1 0,0 0,0 0,1 0,-1 0,1 0,-1 0,1 0,0-1,-1 1,1 0,0 0,-1 0,1-1,0 1,0 0,0-1,0 1,0-1,0 1,0-1,0 1,0-1,0 1,0-1,0 0,0 0,0 0,0 0,0 0,0 0,2 0,28 3,0-2,0-1,0-2,-1 0,33-8,-19 3,65-2,-88 10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32.4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1,'-11'2,"-1"0,1 1,0 0,-1 1,2 1,-1-1,0 2,1-1,-18 14,-26 13,-156 54,207-84,0-1,0 1,0-1,0 1,1 0,-1 0,1 0,-1 0,1 0,0 1,0-1,0 1,0 0,0-1,1 1,-1 0,1 0,-1 0,1 0,0 0,1 0,-1 0,0 1,1-1,0 0,0 0,0 1,0-1,0 0,0 0,1 1,0-1,0 0,0 0,1 3,6 12,0 0,2-1,0 0,22 28,-12-17,55 83,-6 3,-4 3,94 238,-18 160,-109-383,27 93,-54-212,-1-1,2 1,0-1,0 0,1 0,0-1,1 0,1 0,0-1,12 11,-2-4,1-2,1 0,1-1,34 16,15 8,85 39,-134-68,0-1,0-1,1-1,0-1,30 3,-3-2,-33-1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56.3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28 654,'-1'0,"0"0,0-1,0 1,1 0,-1-1,0 1,0-1,0 1,0-1,1 1,-1-1,0 1,1-1,-1 0,0 0,1 1,-1-1,1 0,-1 0,1 0,0 1,-1-1,1 0,0 0,-1 0,1 0,0-2,-5-29,5 26,-6-366,9 203,-3 159,0-27,5 30,5 20,26 70,-4 1,32 125,-7-16,94 350,-150-540,0-1,-1 1,1-1,-1 1,0-1,0 1,0-1,0 1,0-1,0 1,-1-1,1 1,-1-1,1 1,-1-1,0 1,0-1,0 0,-1 0,1 0,-1 1,1-1,-1 0,1-1,-3 3,-3 1,-1 0,0-1,0 0,0 0,0-1,-10 3,17-5,-27 7,1-2,-44 6,-22 5,157-17,-22 2,240-3,-262 1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34.7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383 519,'0'-3,"1"1,-1 0,1 0,0 0,-1 0,1 0,0 0,0 0,1 1,-1-1,0 0,0 0,1 1,-1-1,1 1,0-1,-1 1,1 0,0 0,0-1,2 0,43-19,-42 19,268-84,-64 22,-207 64,1-1,0 0,0 0,0 0,0 0,-1-1,1 1,-1-1,1 0,-1 1,1-1,-1 0,0 0,0-1,0 1,0 0,0-1,-1 1,1-1,-1 1,2-5,-3 4,1 0,-1 0,0 0,0 0,-1 0,1 0,-1-1,1 1,-1 0,0 0,0 0,0 0,-1 1,1-1,-1 0,-2-4,-7-6,0 0,0 0,-2 1,1 0,-1 1,-15-9,2 3,-1 1,0 1,-1 2,-55-19,67 27,-1 0,0 1,0 1,0 1,-1 1,1 0,-1 1,1 0,0 2,-23 4,29-2,0 0,0 0,0 1,1 1,0 0,-17 12,-56 53,55-46,0 0,0 2,2 1,1 0,1 2,2 1,1 1,1 1,-21 48,33-61,0 0,0 0,2 1,-6 33,11-43,0-1,1 0,0 0,1 1,0-1,0 0,1 0,0 0,1 0,0 0,9 16,-3-10,0 0,1-1,1 0,1 0,0-1,15 13,90 69,-70-60,-26-19,2-1,-1-1,2-1,0-2,1 0,0-1,0-2,1 0,1-2,-1-1,1-1,0-1,0-1,47-2,-42-1,-1 1,0-2,0-1,0-1,0-2,54-15,130-70,-6 3,-120 51,-68 25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36.1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76,'5'-4,"4"-2,6 1,8 1,5 1,5-3,6-5,5 0,7 2,-1 1,-1 4,-4 1,-6 2,-6 1,-3 0,-8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37.0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0,'-1'146,"3"164,-1-284,1 0,1 0,2 0,1 0,0-1,2 0,1 0,1-1,1 0,1-1,2 0,0-1,1 0,1-1,0-1,2-1,1 0,0-1,1-2,1 0,33 20,-43-30,-1 1,0 1,0 0,0 0,-1 1,0 0,13 19,-12-15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38.1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329 5,'-69'-2,"38"1,0 0,1 2,-47 7,71-7,1 0,0 1,1 0,-1 0,0 0,0 0,1 1,-1 0,1 0,0 0,0 1,0-1,1 1,-1 0,1 0,-1 0,2 0,-5 7,6-8,-1 0,1 0,0 0,1 0,-1 0,0 1,1-1,0 0,-1 0,1 0,1 1,-1-1,0 0,1 0,0 0,-1 0,1 0,0 0,1 0,-1 0,1 0,-1 0,1-1,0 1,0 0,0-1,0 0,0 1,0-1,6 4,27 18,1-1,1-2,74 30,-6-2,-14-8,-65-31,0 0,-1 2,-1 1,0 1,-1 1,0 1,22 21,-42-34,0 0,0 0,-1 0,1 0,-1 1,0-1,0 0,0 1,0 0,-1 0,1-1,-1 1,0 0,0 0,0 0,-1 0,1 0,-1 0,0 1,0-1,-1 0,1 0,-1 0,0 0,0 0,0 0,0-1,-1 1,0 0,0 0,0-1,0 1,0-1,-1 0,1 0,-5 4,-10 10,-1-1,0-1,-2 0,-41 23,35-22,18-11,0-1,0 0,-1-1,1 1,-1-2,0 1,0-1,0-1,-18 2,6-2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39.0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70,'4'0,"2"-4,3-2,5 1,4 1,3 1,-2-3,0-1,1 1,1 2,-3-3,0 0,1 1,-3 2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40.5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45,'0'-1,"0"-1,1 1,-1 0,1 0,0 0,-1 0,1 0,0 0,-1 0,1 0,0 0,0 0,0 0,0 0,0 1,0-1,0 0,0 1,0-1,1 1,0-1,29-11,-29 12,6-3,0 1,1 0,-1 0,0 0,1 1,-1 1,0 0,1 0,-1 0,1 1,-1 0,0 1,1 0,-1 0,0 1,0 0,-1 0,1 1,-1 0,1 0,-1 0,0 1,-1 1,1-1,-1 1,0 0,-1 0,1 1,-1 0,0 0,-1 0,0 0,0 1,-1-1,1 1,-2 0,1 0,2 15,0 6,4 51,-8-68,-1 0,0 0,-1 1,0-1,-1 0,-6 22,-6-12,1 4,12-25,1 0,0 0,0 0,0 0,1 0,-1 0,0 0,0 0,0 0,1 0,-1 0,0 0,1 0,-1 0,1 0,-1-1,1 1,0 0,-1 0,1 0,0-1,-1 1,1 0,0-1,0 1,0-1,1 1,45 28,-29-18,0-1,-1 2,26 23,-38-31,-1 1,0 0,0 0,0 0,-1 0,0 1,0-1,0 1,0 0,-1 0,0 0,-1 0,1 0,-1 1,0-1,0 10,-2-10,0 0,0 0,0 0,-1 0,0-1,0 1,0 0,-1-1,0 1,0-1,0 0,-1 0,1 0,-1-1,0 1,-10 7,-7 6,-2-1,-30 19,41-29,-88 61,84-56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41.2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0,'9'11,"-1"1,1 0,-2 0,8 17,-6-14,27 55,-3 2,-4 1,31 114,-48-134,-2 0,-3 1,-2 1,-2-1,-3 1,-9 75,6-112,-1 1,-1 0,-1-1,0 0,-1 0,-13 22,14-26,5-5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42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0 101,'0'-12,"3"-38,-3 48,0 0,1 0,-1-1,1 1,0 0,0 0,0 0,0 0,0 0,0 0,0 0,1 0,-1 0,1 1,-1-1,1 0,3-1,-5 2,1 1,0 0,-1 0,1 0,-1 0,1 0,-1 0,1 0,0 0,-1 0,1 0,-1 0,1 0,0 0,-1 0,1 0,-1 1,1-1,-1 0,1 0,-1 1,1-1,-1 0,1 1,-1-1,1 1,-1-1,0 0,1 1,-1-1,0 1,1-1,-1 1,0-1,1 1,-1 0,0-1,0 1,0-1,0 1,1 0,8 31,-8-27,46 223,14 52,-44-215,4 0,33 72,-52-131,1 1,0-1,1 0,-1 0,1 0,1 0,-1-1,1 0,0 1,0-2,6 5,-6-6,1 0,0-1,0 1,0-1,0-1,0 1,0-1,0 0,0-1,1 1,-1-1,10-2,24 1,-21 2,-1-2,1 0,0-1,-1-1,1 0,-1-1,0-2,26-10,-29 8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43.4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0 110,'7'-1,"0"0,0-1,0 0,0 0,-1-1,12-6,3 0,38-12,1 3,0 2,67-8,-104 23,-6 2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45.0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1 515,'46'-2,"1"-2,47-11,42-5,301 14,-283 10,234-25,-209-5,212-22,4-8,-78 8,234-37,-464 70,457-109,-484 107,101-13,-141 29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57.7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356 860,'7'-1,"-1"-1,1 0,0-1,-1 0,0 0,0 0,0-1,0 0,0 0,-1 0,7-6,13-10,177-108,124-91,-293 194,-6 6,-2-1,0-1,-2-1,30-35,-48 51,-1 1,0-1,0 0,-1 1,0-2,0 1,0 0,-1-1,0 1,0-1,0 1,-1-1,0 0,-1 0,1 0,-1 1,-1-1,1 0,-1 0,0 0,-1 1,0-1,0 0,0 1,-1 0,-5-10,3 8,0 1,-1 0,0 0,-1 1,1-1,-1 1,0 1,-1 0,0 0,1 0,-1 1,-1 0,1 0,-1 1,1 0,-1 1,0 0,-9-1,-11-1,-1 1,0 1,1 2,-36 3,25 2,0 2,1 1,-1 2,2 2,0 1,0 3,-56 30,53-22,1 2,2 1,0 2,2 2,2 1,-38 44,49-47,2 1,0 2,3 0,0 0,2 2,2 0,1 1,1 0,2 1,-10 70,17-79,0 1,2 0,1 0,1 0,1 0,2 0,0-1,2 0,2 0,0 0,1-1,2 0,1-1,0 0,19 25,-20-36,2 0,-1-1,2 0,0-1,0 0,1-1,1-1,0-1,0 0,1-1,-1-1,2 0,-1-1,1-1,0-1,25 3,27 1,1-4,132-8,-172 3,5-2,0-1,-1-2,1-1,-1-2,0-1,41-19,-57 21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46.2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52,'8'-1,"0"0,1-1,-1 0,0 0,0-1,-1 0,15-7,-13 5,1 1,-1 1,0-1,1 1,13-2,28 2,68 3,-46 2,-52-2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47.0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 1,'-3'0,"0"1,0-1,0 1,0 0,0 0,0 0,0 0,0 1,1-1,-1 1,1 0,-1-1,1 1,-1 0,1 1,0-1,0 0,0 1,0-1,1 1,-1-1,0 1,1 0,0 0,0 0,0 0,0 0,0 0,1 0,-1 3,-3 14,1 1,1-1,0 28,2-36,-1 25,2-1,1 1,2-1,2 1,1-1,1-1,14 35,-14-51,0 0,1-1,1 0,0-1,2 0,0-1,0 0,2-1,0 0,1-1,0-1,1 0,0-1,24 13,13 2,-35-16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48.1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284 0,'-4'1,"-1"0,1 0,0 0,0 0,0 1,0-1,0 1,0 0,1 0,-1 1,1-1,-1 1,-3 3,-44 46,41-40,-19 23,1 2,2 0,2 2,-20 43,42-79,0 0,1 0,-1 0,1 0,0 0,0 0,0 0,0 0,1 0,-1 0,1 1,0-1,0 0,0 0,0 0,1 1,-1-1,1 0,0 0,0 0,0 0,2 6,1-5,-1 0,1 0,-1-1,1 1,0-1,1 0,-1 0,0-1,1 1,0-1,-1 0,1 0,8 2,122 34,-86-26,-1 2,0 2,52 26,-97-41,0 0,-1 0,1 1,-1-1,1 1,-1-1,0 1,0 0,0 0,0 0,0 0,0 0,0 0,-1 0,1 1,-1-1,1 1,-1-1,0 1,0 0,0-1,-1 1,1 0,0-1,-1 1,0 0,0 0,0 0,0 0,0-1,0 1,-1 0,0 0,1-1,-1 1,0 0,0-1,0 1,-1-1,-2 5,-6 9,-2 0,0-1,-1-1,-27 26,18-19,-68 78,77-87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48.7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41,'4'0,"10"0,6 0,5 0,1 0,-3-4,-1-1,3-1,2 2,1 1,-5-3,-2-1,-4 2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50.0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0 102,'14'-12,"0"2,1-1,1 2,-1 0,1 0,1 2,0 0,0 1,0 0,0 2,1 0,0 1,0 0,0 2,0 0,0 1,18 3,-32-3,-1 0,0 1,1 0,-1-1,0 1,0 1,0-1,0 0,0 1,0-1,0 1,0 0,0 0,-1 0,1 1,-1-1,0 0,1 1,-1 0,0-1,-1 1,1 0,0 0,-1 0,0 0,1 0,-1 0,1 7,-1-5,-1 0,1 0,-1 0,0 0,0 0,-1 0,0 1,0-1,0 0,0 0,-1-1,0 1,0 0,0 0,0-1,-1 0,0 1,-5 5,-5 4,7-8,0 0,0 1,1 0,0 0,-7 12,11-17,1-1,-1 1,0 0,1-1,0 1,-1 0,1-1,0 1,0 0,0 0,0-1,0 1,0 0,0 0,1-1,-1 1,1 0,-1-1,1 1,-1-1,1 1,0-1,0 1,0-1,0 1,0-1,0 0,0 1,1-1,-1 0,0 0,1 0,-1 0,3 1,44 29,-24-17,-2 0,1 2,35 34,-53-45,0 0,0 1,0 0,-1 0,0 0,0 0,0 0,-1 1,0 0,0-1,3 15,-6-16,1-1,-1 0,-1 1,1-1,0 0,-1 1,0-1,0 0,0 0,-1 0,0 0,1 0,-1 0,-1 0,1-1,0 1,-1-1,0 1,0-1,0 0,-5 4,-4 3,0-2,-1 1,0-2,0 0,-1 0,-17 5,-46 25,60-26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51.2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0,'7'2,"0"1,-1 0,0 0,1 0,-1 0,0 1,-1 0,1 1,-1-1,1 1,4 5,207 230,-208-228,-1 0,0 1,0 0,-1 1,-1-1,0 1,-1 1,-1-1,4 20,-5-10,0 0,-1 1,-2-1,-4 48,-5-33,3-24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52.5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1,'4'48,"1"1,3-1,2-1,23 69,2 11,180 563,-137-464,-43-121,-4 1,24 159,-46-201,11 98,-19-137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53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246 1,'-14'-1,"0"2,0 0,-1 0,1 1,0 1,1 0,-21 8,28-8,0 0,0 1,0-1,1 1,-1 0,1 1,0-1,1 1,-1 0,1 0,0 1,0-1,0 1,1 0,0 0,0 0,0 0,-1 7,-2 6,0 0,2-1,0 2,1-1,1 0,0 25,2-38,0 1,1-1,0 0,0 0,1 0,-1 1,1-1,1-1,-1 1,1 0,0-1,0 1,1-1,-1 0,1 0,1 0,-1-1,0 1,1-1,0 0,0 0,11 6,5 0,1-1,1 0,-1-1,1-2,0 0,1-2,-1 0,1-2,0 0,39-4,-38 3,-13-1,-1 0,1 0,-1-1,0 0,19-5,-28 6,0-1,-1 0,1 0,0 1,-1-1,1 0,-1 0,1-1,-1 1,0 0,1 0,-1-1,0 1,0-1,0 1,0-1,0 1,0-1,0 1,0-1,-1 0,1 0,-1 1,1-1,-1 0,0 0,0 0,0 0,0 1,0-1,0 0,0 0,-1 0,1 0,0 1,-1-1,0 0,1 1,-1-1,0 0,-1-1,-10-21,-1 1,-1 1,-1 0,-1 1,-1 1,-31-29,16 15,24 27,1 0,-1 0,-1 1,1 1,-13-7,8 5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55.6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1,'-4'2,"1"0,0 0,0 1,0-1,0 1,0 0,0 0,1 0,-4 6,-5 4,-166 185,34-35,136-156,0 1,0-1,-1-1,0 1,-16 8,22-14,0 0,1 0,-1 0,0 0,0-1,0 1,-1 0,1-1,0 0,0 1,0-1,0 0,0 0,0 0,0-1,0 1,-1 0,1-1,0 0,0 1,0-1,0 0,1 0,-1 0,0 0,0 0,0 0,1-1,-1 1,1-1,-1 1,1-1,-3-2,-5-11,0-1,1 1,1-2,0 1,1-1,1 1,0-2,2 1,-4-35,7 49,0 1,1-1,-1 0,1 0,-1 0,1 0,0 1,0-1,0 0,1 1,-1-1,0 1,1-1,0 1,0 0,-1 0,1 0,1 0,-1 0,0 0,0 0,1 1,-1-1,1 1,-1-1,1 1,0 0,-1 0,1 0,0 1,5-2,11-1,-1 0,1 1,31 1,-39 1,16-1,1 2,0 1,43 8,-60-7,1 0,-1 1,-1 1,1-1,-1 2,1-1,-2 1,1 1,-1 0,0 0,11 12,-2 1,-2 1,15 24,-18-25,1 0,1-1,25 26,-35-40,0-1,1 1,-1-1,1-1,0 1,0-1,0 0,0 0,1-1,-1 0,1 0,-1 0,1-1,0 0,0-1,12 1,-16-2,-1 1,1-1,-1 1,1-1,-1 0,1 0,-1 0,0 0,0-1,1 1,-1-1,0 1,0-1,0 0,-1 1,1-1,0 0,-1 0,1-1,-1 1,1 0,-1 0,0-1,0 1,0-1,-1 1,1 0,0-1,-1 0,0 1,1-4,1-12,-1 0,-1-1,-2-25,1 21,0 10,0 0,0 0,-2 0,1 0,-2 0,1 1,-2-1,0 1,0 0,-1 1,-1-1,-13-18,8 16,-1 1,0 0,-1 0,0 2,-1 0,0 0,-1 1,-24-11,26 15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56.5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51,'4'-4,"14"-1,8 0,4 1,5-4,5 1,3 0,4 3,-3 1,0 1,-3 1,-5 1,-5 0,-6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58.5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69,'4'0,"6"-4,5-1,4-1,3 2,6 1,3 1,8-3,6-1,3 1,-1 1,-6 1,-1-3,-3 0,-4 0,-7 2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58.7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345 699,'-16'1,"-3"-1,20-4,11-4,9-4,0-2,-1 0,0-1,-1-1,19-21,79-98,-117 135,20-25,9-8,38-62,-62 86,1 0,-1-1,-1 1,0-1,0 0,-1 0,0 0,-1 0,0-1,-1 1,0-1,0-15,-3 19,1 0,-1 1,1-1,-2 1,1 0,-1-1,0 1,0 0,-1 1,0-1,0 1,0-1,0 1,-1 0,0 1,0-1,-1 1,1 0,-1 0,1 1,-1 0,-1 0,1 0,0 0,-8-1,-1 0,0 0,0 1,0 0,-1 2,1-1,0 2,-1 0,1 1,0 1,-16 3,-2 4,0 1,0 2,2 2,-1 1,2 1,0 1,1 2,1 1,0 1,-29 30,50-44,0 1,1-1,-1 2,1-1,1 1,0 0,0 0,1 0,0 1,0-1,1 1,1 0,-1 0,2 0,-1 0,1 1,1-1,0 0,2 16,0-13,1-1,1 1,0-1,0 0,1 0,1-1,0 1,0-1,1 0,0-1,1 0,1 0,0 0,0-1,11 8,70 50,115 64,-167-108,-11-6,1 0,1-2,1-1,0-1,1-2,0-1,0-2,1-1,0-1,1-2,50 1,80-18,-143 10,0-2,-1 0,1-1,-1-1,0-1,17-10,37-22,-53 30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59.8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0,'9'0,"10"0,7 0,3 0,4 4,10 2,10-1,8 0,2-2,3-1,-2-1,-3-1,-8 0,-8 0,-9 0,-5-1,-5 1,-6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00.5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 0,'-3'0,"1"1,0-1,0 1,0-1,0 1,0-1,0 1,1 0,-1 0,0 0,0 0,0 0,1 0,-1 1,1-1,-1 1,1-1,-1 1,1-1,0 1,0 0,0 0,0 0,0-1,0 1,0 0,0 0,1 0,-1 0,1 0,0 3,-3 9,1 1,1 0,1 21,0-17,-2 43,2 0,3 0,3-1,20 92,-21-134,2 0,0 0,1-1,0 0,2 0,0-1,21 26,-21-31,1-1,0 0,1-1,0 0,0-1,1 0,1-1,0-1,0 0,0 0,16 3,-5 0,-6-2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01.4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1,'-8'-1,"0"1,1 0,-1 1,1 0,0 0,-1 1,1-1,0 2,0-1,0 1,0 0,0 0,1 1,-1 0,1 0,0 1,0 0,1 0,-1 0,1 0,0 1,0 0,1 0,0 0,-6 13,2-6,2 0,-1 0,2 1,-1-1,2 2,0-1,-3 24,6-32,1-1,-1 0,1 1,1-1,-1 0,1 0,0 0,0 1,0-1,1 0,0 0,0 0,0-1,1 1,-1 0,1-1,0 0,0 0,1 0,-1 0,1 0,0 0,0-1,6 4,64 43,-29-19,72 39,-114-69,0 1,0-1,0 1,0 0,0 0,0 0,0 0,-1 0,1 1,-1-1,0 1,1-1,-1 1,-1 0,1 0,0 0,-1 0,1 0,-1 1,0-1,1 5,-2-3,0 0,0-1,0 1,-1 0,0 0,0 0,0 0,0-1,-1 1,0-1,0 1,0-1,-4 6,-5 6,-1-1,0 0,-1-1,0-1,-1 0,-27 19,23-21,1-2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02.1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75,'4'0,"6"0,5-4,4-2,3 1,6 1,3 1,4-3,0-1,3-3,3 1,-2 1,2 2,-3 2,-3 2,-8 1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02.7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0,'-1'26,"1"1,1-1,2 0,0-1,2 1,12 39,25 85,-23-71,-14-62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03.9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1 191,'2'-4,"1"0,0 1,0-1,0 0,0 1,1-1,-1 1,1 0,0 0,0 1,6-4,2-2,-2 0,97-70,-94 70,0 0,0 1,1 1,0 0,0 1,24-6,-35 10,0 1,0-1,0 1,0 0,0 0,0 0,-1 0,1 1,0-1,0 1,0 0,0 0,-1 0,1 0,0 0,-1 0,1 1,-1-1,1 1,-1 0,3 3,-1-1,0 1,-1 0,0-1,0 1,-1 0,1 1,-1-1,0 0,-1 1,3 8,-1 4,-1 0,-1 0,0 0,-2 0,0 1,-3 18,-34 130,38-166,0 1,0-1,0 1,0-1,0 0,0 1,1-1,-1 1,0-1,1 0,-1 1,1-1,0 0,-1 0,1 1,0-1,0 0,0 0,0 0,-1 0,2 0,-1 0,0 0,0 0,0-1,0 1,0 0,1-1,-1 1,0-1,3 2,54 11,-27-8,1 5,-1 2,-1 0,0 2,0 1,-1 2,50 38,-76-53,-1-1,0 1,0 0,0 0,0 0,-1 0,1 1,0-1,-1 0,0 1,1-1,-1 1,0-1,0 1,-1 0,1-1,-1 1,1 0,-1 5,0-4,-1 0,0 0,0 0,0 0,0-1,-1 1,1 0,-1 0,0-1,0 1,-1-1,-2 4,-9 8,0-1,-1-1,0 0,-24 15,35-25,-113 67,94-58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04.7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1,'9'0,"28"-1,0 3,55 7,-79-6,0 0,0 1,-1 1,1-1,-1 2,0 0,-1 0,1 2,-1-1,15 14,-9-5,-1 1,-1 0,0 2,-1 0,-1 0,-1 1,-1 0,-1 1,0 1,6 22,5 29,20 131,-3-13,-32-169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05.5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0,'74'152,"87"154,-97-205,88 150,-150-248,0 1,0-1,0 0,0 0,1 0,-1 0,1-1,0 1,0-1,0 0,0 1,0-1,1-1,-1 1,0 0,1-1,0 0,3 1,5 0,-1 0,1-1,0-1,17-1,-8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06.5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73,'0'-4,"4"-2,6 1,5 1,0-3,2-1,2-2,1 0,3 2,0 2,-3 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0:59.6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0 778,'3'-14,"0"0,1 1,0 0,1-1,1 2,0-1,0 1,13-18,-8 11,23-40,15-24,-3-2,57-150,-103 234,21-77,-21 74,1 0,0 0,-1-1,1 1,-1 0,0 0,-1 0,1 0,-1 0,1 0,-1 0,0 0,-1 0,1 1,-1-1,0 0,-2-3,4 6,-1 1,1-1,0 1,-1-1,1 1,-1-1,1 1,-1 0,1-1,-1 1,1 0,-1-1,1 1,-1 0,1 0,-1-1,1 1,-1 0,1 0,-1 0,0 0,1 0,-1 0,1 0,-1 0,0 0,1 0,-1 0,1 0,-1 0,1 0,-1 1,1-1,-1 0,0 0,1 1,-1-1,1 0,0 1,-1-1,1 1,-1-1,1 0,-1 1,1-1,0 1,-1-1,1 1,0-1,0 1,-1 0,-8 31,10-25,-1-1,1 1,1-1,-1 1,1-1,1 0,-1 1,1-1,0-1,0 1,0 0,7 7,7 9,32 31,-34-39,106 99,17 19,-118-111,0 2,-2 1,-1 0,19 35,-32-51,0 0,0 0,-1 1,0-1,-1 1,1 0,0 11,-3-18,0 0,0 1,0-1,0 0,0 1,-1-1,1 0,-1 0,1 1,-1-1,0 0,0 0,0 0,0 0,0 0,-1 0,1 0,0 0,-1 0,0-1,1 1,-1-1,0 1,0-1,0 0,0 1,0-1,0 0,0 0,0 0,0-1,-4 2,-43 11,15-4,1 1,-54 25,64-23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09.2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0 589,'34'-10,"-30"8,0 0,1 0,-1 1,1 0,-1 0,9-1,9 3,-1 2,0 0,0 1,0 1,23 9,44 10,171 22,1-11,2-11,0-12,368-31,-460-3,269-71,-193 35,-124 26,138-56,-25 7,-164 58,2 4,117-16,-126 25,-2-3,0-2,0-3,-2-3,102-49,-88 37,2 4,79-20,-103 40,-30 7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10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96,'0'-2,"0"0,0 1,1-1,-1 0,1 1,0-1,-1 0,1 1,0-1,0 1,0-1,0 1,0-1,0 1,1 0,-1 0,0-1,1 1,-1 0,0 0,1 0,0 1,-1-1,4-1,47-13,-37 11,32-6,82-7,-33 6,-75 8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11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1,'2'43,"1"0,3 0,2 0,23 76,74 158,-105-276,23 50,49 80,-61-113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12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165 0,'-5'0,"1"1,0 0,-1 0,1 0,0 0,0 1,0-1,0 1,0 0,0 0,0 1,0-1,1 1,0 0,-1 0,1 0,0 0,0 0,1 1,-1-1,-2 5,-6 11,2-1,-1 2,-6 22,8-21,2-8,2 0,-1 0,2 0,0 0,0 1,2-1,-1 1,2 17,0-24,1 0,1 0,-1 0,1-1,0 1,0 0,1-1,0 1,0-1,1 0,-1 0,1 0,1-1,-1 1,1-1,0 0,10 8,54 33,-52-36,-1 0,0 1,0 1,-2 0,16 16,-28-25,0-1,-1 1,1-1,-1 1,0 0,0 0,0 0,0 0,0 0,-1 0,1 0,-1 0,0 0,0 0,0 0,0 0,-1 0,1 0,-1 0,1 0,-1 0,0-1,0 1,-1 0,1 0,-1-1,-2 6,-6 6,-1 1,0-2,-20 21,21-24,-10 10,-114 113,121-121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13.1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0 130,'4'0,"6"0,5-4,4-2,3-3,2-5,5 0,2-2,4 3,0 2,-6 0,-3 1,-3-1,-4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14.9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116 232,'0'37,"1"15,-2-39,0-17,-6-34,-2 1,-1 0,-2 0,-28-57,4 8,40 111,1-1,14 41,61 171,-41-107,-34-110,0-1,-2 0,-1 1,0 0,-1 32,-2-31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16.2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71,'6'-2,"0"0,-1 0,1 0,-1-1,0 0,0 0,0-1,8-7,-1 2,-6 5,0 0,0 1,0 0,1 0,-1 0,1 1,-1 0,1 1,0-1,0 1,-1 0,1 1,0 0,0 0,0 0,12 3,-15-2,0 0,1 0,-1 1,0 0,0 0,0 0,-1 0,1 1,0 0,-1-1,0 1,0 0,0 1,0-1,0 0,0 1,-1 0,0 0,0-1,0 1,0 0,0 1,-1-1,0 0,0 0,0 1,0 4,0 0,0 0,-1 0,0-1,-1 1,0 0,0 0,-1 0,0 0,0-1,-7 16,-2-2,-1 0,-22 29,18-27,-21 39,36-62,1 1,-1-1,0 1,1-1,-1 1,1 0,-1-1,1 1,0 0,0 0,0-1,0 1,0 0,0-1,0 1,1 0,-1-1,1 1,-1 0,1-1,-1 1,1-1,0 1,0-1,0 1,0-1,0 1,0-1,0 0,0 0,1 0,0 2,6 2,1 0,-1 0,1-1,17 7,14 8,-36-17,-1 0,0 1,0-1,0 1,0 0,0 0,0 0,-1 0,1 1,-1-1,0 1,0-1,-1 1,1 0,-1 0,1 0,-1 0,0 0,-1 0,1 0,-1 0,0 0,0 0,0 0,0 0,-1 0,0 0,1 0,-4 7,1-3,0 1,-1-1,-1 0,1 0,-1 0,0 0,-1-1,0 0,0 0,-1-1,0 0,-7 6,-5 1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17.3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1,'13'7,"-1"1,0 0,0 1,-1 1,0-1,18 23,49 73,-44-52,-2 1,-2 2,29 78,-45-94,-2 0,-2 0,-1 1,-2 1,-2-1,-1 43,-8 231,4-295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19.5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0,'-1'47,"2"0,2 0,3-1,1 0,2 0,2 0,30 76,96 147,-76-155,-34-71,-22-36,0 0,-1 0,1 1,-2 0,1-1,-1 1,0 1,0-1,-1 0,0 1,0 11,-2 76,-1-75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20.8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340 73,'-8'0,"0"1,0 1,0-1,0 1,1 1,-1-1,1 1,0 1,-1-1,1 1,1 1,-10 6,-9 10,-39 40,39-36,3-4,-31 40,48-53,-1 0,1 0,1 0,-1 0,1 1,1-1,0 1,0 0,-2 15,4-21,1 0,0 0,0-1,0 1,0 0,1 0,-1 0,1 0,-1 0,1 0,0 0,0-1,1 1,-1 0,1-1,-1 1,1-1,0 0,0 1,0-1,0 0,0 0,0 0,0 0,1-1,-1 1,1 0,-1-1,1 0,3 1,9 4,0-1,1-1,-1-1,25 3,-13-2,61 10,1-3,91-1,-176-10,-1 0,0 0,0 0,1 0,-1-1,0 1,0-1,0 0,0 0,0 0,0 0,0-1,0 1,0-1,0 1,-1-1,1 0,-1 0,1-1,3-3,-3 1,-1 0,0 0,0 0,0 0,0-1,-1 1,0 0,0-1,0 1,-1-1,0-9,0 1,-3-138,1 128,0 0,-2 0,-1 1,-10-29,12 42,0 1,-1 0,0 0,-1 1,1-1,-2 1,1 0,-1 0,-1 1,1 0,-1 0,-1 0,-8-6,2 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00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0,'29'61,"47"205,-44-139,97 349,-128-470,1 0,-1 0,2 0,-1 0,1 0,-1 0,1-1,1 1,-1-1,1 0,0 0,5 5,-6-8,1 0,-1 0,1 0,0-1,-1 1,1-1,0 0,0 0,0 0,0 0,0-1,0 1,0-1,0 0,0 0,0-1,0 1,0-1,5-2,31-4,-1-2,-1-2,0-2,44-20,-66 24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22.0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0,'1'9,"0"1,1-1,0 0,0 0,1 0,0-1,0 1,7 11,42 66,-43-72,38 56,22 34,59 118,66 239,-126-312,-61-126,-1-2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23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37,'-2'8,"1"-1,-1 0,-1 1,1-1,-1 0,-8 12,-29 51,38-67,-32 51,-54 101,85-148,-1-1,0 0,0 1,-1-2,1 1,-7 6,10-11,1 0,-1-1,0 1,1 0,-1 0,0-1,0 1,0 0,1-1,-1 1,0-1,0 1,0-1,0 1,0-1,0 0,0 0,0 1,0-1,0 0,0 0,0 0,0 0,0 0,0 0,0 0,0-1,-1 1,1 0,0 0,1-1,-1 1,0-1,0 1,0-1,0 1,0-1,0 0,0 1,1-1,-1 0,0 1,1-1,-1 0,0 0,1 0,-1 0,1 0,-1-1,-106-242,106 242,0 0,0 0,0 0,0 0,1 0,-1 0,1 0,-1 0,1 0,0 0,0 0,0-1,0 1,0 0,1 0,-1 0,1 0,-1 0,1 0,0 0,-1 0,1 0,0 0,0 0,1 0,-1 0,0 1,3-3,0 1,0 1,-1 0,1 1,1-1,-1 1,0-1,0 1,0 0,1 1,-1-1,0 1,1 0,6 1,9 1,0 2,0 0,0 2,-1 0,1 1,-1 1,-1 0,0 2,22 14,17 8,-47-28,0 0,1-1,-1 0,1 0,20 1,36 11,-56-11,-1-1,0 0,1 0,-1-1,1-1,12 1,-21-2,0 0,-1 0,1 0,0 0,0-1,-1 1,1 0,0-1,0 0,-1 1,1-1,-1 0,1 0,-1 0,1 0,-1 0,1 0,1-2,-2 1,0-1,0 1,0 0,-1 0,1 0,-1-1,1 1,-1 0,1-1,-1 1,0 0,0-1,0 1,-1 0,1-1,0 1,-1 0,-1-3,-1-6,-1 1,0 0,0 0,-1 0,-1 1,-12-18,-50-53,38 48,18 18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25.2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0 115,'2'-4,"1"0,-1 0,1 0,0 1,0-1,0 1,0 0,0 0,1 0,-1 1,1-1,0 1,4-3,8-4,0-2,0 2,0 0,1 1,0 0,18-5,-33 13,0 0,0 0,0 0,0 0,0 0,0 0,0 1,0-1,0 0,0 1,0 0,0-1,-1 1,1 0,0 0,0 0,-1 0,1 0,-1 1,1-1,-1 0,1 1,-1-1,0 1,0-1,0 1,0 0,0 0,1 2,4 8,-1 0,-1 0,5 20,-4-15,26 111,19 151,-8-35,164 710,-148-724,104 263,44-24,-107-259,-91-195,5 17,-13-31,0 0,0 0,0 0,0-1,0 1,0 0,0 0,0 0,-1 0,1 0,0 0,-1 0,1 0,0 0,-1 0,1-1,-1 1,1 0,-1 0,0-1,1 1,-1 0,0-1,0 1,1 0,-1-1,0 1,0-1,0 0,-1 1,-47 26,31-18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26.2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76,'5'0,"4"0,6 0,5 0,6-4,8-2,2 1,3 0,7-2,1 0,-4 1,-1-3,-4 0,1 2,-3 2,-3 2,-3 1,-7 1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26.8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0,'4'0,"6"0,5 0,4 0,8 0,6 0,11 0,11 0,3 0,1 0,-6 0,-7 0,-4 0,-4 0,-5 0,-4 0,-2 0,-7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27.8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5,0 12,0 15,0 8,4 7,1 8,5 5,0-2,2-4,0-4,1-4,-1-4,2-10,-2-8,-3-6,-3-7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28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0 469,'4'0,"6"-4,13-6,16-9,17-6,16-2,16-10,11-6,8-5,3 2,3 5,-4 5,-9 0,-13 2,-13 8,-11 7,-12 7,-14 6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29.8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1 139,'21'-19,"2"1,0 1,1 1,30-15,-13 8,-40 22,1-1,1 0,-1 1,0 0,0 0,0 0,1 0,-1 0,1 0,-1 0,0 1,1-1,-1 1,1 0,0-1,-1 1,1 1,-1-1,1 0,-1 0,1 1,-1 0,1-1,-1 1,0 0,1 0,-1 0,0 1,0-1,0 0,0 1,0 0,0-1,0 1,0 0,-1 0,1 0,-1 0,1 0,-1 0,0 1,0-1,0 0,2 5,0 4,0-1,0 0,-1 1,-1 0,0-1,0 1,-1 0,0-1,-3 18,-6 4,-1-1,-1-1,-2 0,-1 0,-1-1,-31 42,38-57,2-5,3-6,0 1,1 0,0 0,0 0,0 0,0 1,-1 5,3-9,0 0,0 1,0-1,0 0,1 0,-1 0,0 0,0 0,1 0,-1 0,1 0,-1 0,1 0,0-1,-1 1,1 0,0 0,-1 0,1-1,0 1,0 0,0-1,0 1,0-1,0 1,0-1,0 1,0-1,0 1,0-1,0 0,0 0,0 0,0 0,0 0,0 0,2 0,28 3,0-2,0-1,0-2,-1 0,33-8,-19 3,65-2,-88 10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32.4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1,'-11'2,"-1"0,1 1,0 0,-1 1,2 1,-1-1,0 2,1-1,-18 14,-26 13,-156 54,207-84,0-1,0 1,0-1,0 1,1 0,-1 0,1 0,-1 0,1 0,0 1,0-1,0 1,0 0,0-1,1 1,-1 0,1 0,-1 0,1 0,0 0,1 0,-1 0,0 1,1-1,0 0,0 0,0 1,0-1,0 0,0 0,1 1,0-1,0 0,0 0,1 3,6 12,0 0,2-1,0 0,22 28,-12-17,55 83,-6 3,-4 3,94 238,-18 160,-109-383,27 93,-54-212,-1-1,2 1,0-1,0 0,1 0,0-1,1 0,1 0,0-1,12 11,-2-4,1-2,1 0,1-1,34 16,15 8,85 39,-134-68,0-1,0-1,1-1,0-1,30 3,-3-2,-33-1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34.7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383 519,'0'-3,"1"1,-1 0,1 0,0 0,-1 0,1 0,0 0,0 0,1 1,-1-1,0 0,0 0,1 1,-1-1,1 1,0-1,-1 1,1 0,0 0,0-1,2 0,43-19,-42 19,268-84,-64 22,-207 64,1-1,0 0,0 0,0 0,0 0,-1-1,1 1,-1-1,1 0,-1 1,1-1,-1 0,0 0,0-1,0 1,0 0,0-1,-1 1,1-1,-1 1,2-5,-3 4,1 0,-1 0,0 0,0 0,-1 0,1 0,-1-1,1 1,-1 0,0 0,0 0,0 0,-1 1,1-1,-1 0,-2-4,-7-6,0 0,0 0,-2 1,1 0,-1 1,-15-9,2 3,-1 1,0 1,-1 2,-55-19,67 27,-1 0,0 1,0 1,0 1,-1 1,1 0,-1 1,1 0,0 2,-23 4,29-2,0 0,0 0,0 1,1 1,0 0,-17 12,-56 53,55-46,0 0,0 2,2 1,1 0,1 2,2 1,1 1,1 1,-21 48,33-61,0 0,0 0,2 1,-6 33,11-43,0-1,1 0,0 0,1 1,0-1,0 0,1 0,0 0,1 0,0 0,9 16,-3-10,0 0,1-1,1 0,1 0,0-1,15 13,90 69,-70-60,-26-19,2-1,-1-1,2-1,0-2,1 0,0-1,0-2,1 0,1-2,-1-1,1-1,0-1,0-1,47-2,-42-1,-1 1,0-2,0-1,0-1,0-2,54-15,130-70,-6 3,-120 51,-68 25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01.7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98,'-57'-13,"29"6,26 6,-1 1,0-1,1 0,-1 0,1 0,-1 0,1 0,0 0,-1-1,1 1,-4-4,6 5,-1-1,1 1,0 0,0-1,0 1,0 0,-1-1,1 1,0 0,0 0,0-1,0 1,0-1,0 1,0 0,0-1,0 1,0 0,0-1,0 1,0 0,0-1,1 1,-1 0,0-1,0 1,0 0,0 0,0-1,1 1,-1-1,20-10,11 4,-1 1,1 1,-1 2,1 1,61 4,-52-1,0-1,79-11,-73 4,-25 5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36.1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76,'5'-4,"4"-2,6 1,8 1,5 1,5-3,6-5,5 0,7 2,-1 1,-1 4,-4 1,-6 2,-6 1,-3 0,-8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37.0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0,'-1'146,"3"164,-1-284,1 0,1 0,2 0,1 0,0-1,2 0,1 0,1-1,1 0,1-1,2 0,0-1,1 0,1-1,0-1,2-1,1 0,0-1,1-2,1 0,33 20,-43-30,-1 1,0 1,0 0,0 0,-1 1,0 0,13 19,-12-15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38.1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329 5,'-69'-2,"38"1,0 0,1 2,-47 7,71-7,1 0,0 1,1 0,-1 0,0 0,0 0,1 1,-1 0,1 0,0 0,0 1,0-1,1 1,-1 0,1 0,-1 0,2 0,-5 7,6-8,-1 0,1 0,0 0,1 0,-1 0,0 1,1-1,0 0,-1 0,1 0,1 1,-1-1,0 0,1 0,0 0,-1 0,1 0,0 0,1 0,-1 0,1 0,-1 0,1-1,0 1,0 0,0-1,0 0,0 1,0-1,6 4,27 18,1-1,1-2,74 30,-6-2,-14-8,-65-31,0 0,-1 2,-1 1,0 1,-1 1,0 1,22 21,-42-34,0 0,0 0,-1 0,1 0,-1 1,0-1,0 0,0 1,0 0,-1 0,1-1,-1 1,0 0,0 0,0 0,-1 0,1 0,-1 0,0 1,0-1,-1 0,1 0,-1 0,0 0,0 0,0 0,0-1,-1 1,0 0,0 0,0-1,0 1,0-1,-1 0,1 0,-5 4,-10 10,-1-1,0-1,-2 0,-41 23,35-22,18-11,0-1,0 0,-1-1,1 1,-1-2,0 1,0-1,0-1,-18 2,6-2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39.0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70,'4'0,"2"-4,3-2,5 1,4 1,3 1,-2-3,0-1,1 1,1 2,-3-3,0 0,1 1,-3 2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40.5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45,'0'-1,"0"-1,1 1,-1 0,1 0,0 0,-1 0,1 0,0 0,-1 0,1 0,0 0,0 0,0 0,0 0,0 1,0-1,0 0,0 1,0-1,1 1,0-1,29-11,-29 12,6-3,0 1,1 0,-1 0,0 0,1 1,-1 1,0 0,1 0,-1 0,1 1,-1 0,0 1,1 0,-1 0,0 1,0 0,-1 0,1 1,-1 0,1 0,-1 0,0 1,-1 1,1-1,-1 1,0 0,-1 0,1 1,-1 0,0 0,-1 0,0 0,0 1,-1-1,1 1,-2 0,1 0,2 15,0 6,4 51,-8-68,-1 0,0 0,-1 1,0-1,-1 0,-6 22,-6-12,1 4,12-25,1 0,0 0,0 0,0 0,1 0,-1 0,0 0,0 0,0 0,1 0,-1 0,0 0,1 0,-1 0,1 0,-1-1,1 1,0 0,-1 0,1 0,0-1,-1 1,1 0,0-1,0 1,0-1,1 1,45 28,-29-18,0-1,-1 2,26 23,-38-31,-1 1,0 0,0 0,0 0,-1 0,0 1,0-1,0 1,0 0,-1 0,0 0,-1 0,1 0,-1 1,0-1,0 10,-2-10,0 0,0 0,0 0,-1 0,0-1,0 1,0 0,-1-1,0 1,0-1,0 0,-1 0,1 0,-1-1,0 1,-10 7,-7 6,-2-1,-30 19,41-29,-88 61,84-56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41.2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0,'9'11,"-1"1,1 0,-2 0,8 17,-6-14,27 55,-3 2,-4 1,31 114,-48-134,-2 0,-3 1,-2 1,-2-1,-3 1,-9 75,6-112,-1 1,-1 0,-1-1,0 0,-1 0,-13 22,14-26,5-5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42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0 101,'0'-12,"3"-38,-3 48,0 0,1 0,-1-1,1 1,0 0,0 0,0 0,0 0,0 0,0 0,0 0,1 0,-1 0,1 1,-1-1,1 0,3-1,-5 2,1 1,0 0,-1 0,1 0,-1 0,1 0,-1 0,1 0,0 0,-1 0,1 0,-1 0,1 0,0 0,-1 0,1 0,-1 1,1-1,-1 0,1 0,-1 1,1-1,-1 0,1 1,-1-1,1 1,-1-1,0 0,1 1,-1-1,0 1,1-1,-1 1,0-1,1 1,-1 0,0-1,0 1,0-1,0 1,1 0,8 31,-8-27,46 223,14 52,-44-215,4 0,33 72,-52-131,1 1,0-1,1 0,-1 0,1 0,1 0,-1-1,1 0,0 1,0-2,6 5,-6-6,1 0,0-1,0 1,0-1,0-1,0 1,0-1,0 0,0-1,1 1,-1-1,10-2,24 1,-21 2,-1-2,1 0,0-1,-1-1,1 0,-1-1,0-2,26-10,-29 8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43.4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0 110,'7'-1,"0"0,0-1,0 0,0 0,-1-1,12-6,3 0,38-12,1 3,0 2,67-8,-104 23,-6 2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45.0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1 515,'46'-2,"1"-2,47-11,42-5,301 14,-283 10,234-25,-209-5,212-22,4-8,-78 8,234-37,-464 70,457-109,-484 107,101-13,-141 29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46.2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52,'8'-1,"0"0,1-1,-1 0,0 0,0-1,-1 0,15-7,-13 5,1 1,-1 1,0-1,1 1,13-2,28 2,68 3,-46 2,-52-2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03.2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713 1615,'3'-3,"-1"0,1 0,-1 0,0 0,0-1,-1 1,1-1,-1 0,1 1,-1-1,0 0,-1 0,1 1,-1-1,1 0,-1 0,0 0,-1 0,1 0,-1 1,-1-7,1 5,-1-1,0 1,0 0,0-1,0 1,-1 0,0 1,0-1,0 0,-1 1,0 0,0 0,0 0,-4-4,-1 3,-1-1,1 2,-1-1,1 1,-1 1,-1-1,1 2,0 0,-1 0,1 1,-1 0,1 0,-1 1,0 1,1 0,-1 0,-13 5,1 0,1 0,0 2,1 1,0 1,0 1,-35 24,25-12,1 1,1 1,2 2,0 0,-23 33,36-42,1 1,1 0,1 0,1 1,0 1,2-1,0 2,1-1,-7 43,14-62,-1 1,1 0,0 0,-1-1,1 1,1 0,-1 0,0-1,1 1,-1 0,1-1,0 1,0 0,0-1,0 1,1-1,-1 0,1 1,-1-1,1 0,0 0,0 0,-1 0,2 0,-1 0,0-1,0 1,1-1,-1 1,0-1,1 0,-1 0,1 0,0 0,-1 0,1-1,3 1,12 1,0-1,0 0,0-2,32-4,-19 2,6 0,-1-2,0-1,0-2,0-1,-1-2,36-16,-57 21,0-1,-1 0,0-1,-1 0,0-1,0 0,0-1,-2-1,1 1,-1-2,-1 1,0-2,0 1,-1-1,-1 0,0 0,7-24,-4 0,-2-1,-2 0,-2 0,0-57,-18-155,-1 136,-5 0,-4 1,-6 1,-82-205,107 308,-20-42,23 48,1 0,-1 1,0-1,1 1,-1 0,-1-1,1 1,0 0,0 0,-1 0,1 1,-1-1,0 0,-4-1,6 3,1 0,-1 0,0 0,0 0,0 0,0 1,0-1,1 0,-1 0,0 1,0-1,0 0,1 1,-1-1,0 1,0-1,1 1,-1-1,0 1,1 0,-1-1,1 1,-1 0,1-1,-1 1,1 0,-1 0,1 0,0-1,-1 1,1 0,0 0,0 0,0 0,-1-1,1 3,-4 34,5-8,1 0,1-1,2 0,0 0,14 38,58 136,-56-152,32 75,6-2,81 126,-99-186,3-1,2-3,3-2,3-2,83 69,-124-116,0 0,1 0,0-1,0 0,1-2,0 1,15 4,-23-9,0 1,0-1,0 0,0 0,1-1,-1 0,0 0,0 0,0 0,1-1,-1 1,0-2,0 1,0 0,0-1,0 0,-1 0,1 0,-1-1,1 0,-1 1,6-7,6-9,0-1,-2 0,0-1,-1-1,-2 0,0-1,-1 0,10-35,1-12,18-111,-24 85,-5-1,-3-1,-5 1,-4-1,-4 1,-4 0,-5 0,-27-96,29 146,-3 2,-41-85,46 109,0 1,-2 0,0 1,-1 1,0 0,-2 0,0 2,-27-21,41 34,0 1,0-1,0 1,0-1,0 1,0 0,-1 0,1 0,0 0,-1 0,1 1,-1-1,1 1,-1-1,1 1,-1 0,1 0,-1 0,0 1,1-1,-4 1,4 1,0-1,-1 0,1 1,0 0,0 0,0 0,0-1,0 2,1-1,-1 0,1 0,-1 0,1 1,0-1,0 1,-1 3,-4 13,2 0,1 0,0 0,0 27,2-35,-2 56,3 1,3 0,2-1,24 107,-16-122,2 0,3-1,1-1,3-1,2-1,40 61,-58-102,146 207,-128-184,2-1,1-1,1-1,54 39,-73-60,0-1,1 0,0 0,0-1,0-1,0 1,0-2,1 0,0 0,18 1,-9-2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47.0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 1,'-3'0,"0"1,0-1,0 1,0 0,0 0,0 0,0 0,0 1,1-1,-1 1,1 0,-1-1,1 1,-1 0,1 1,0-1,0 0,0 1,0-1,1 1,-1-1,0 1,1 0,0 0,0 0,0 0,0 0,0 0,1 0,-1 3,-3 14,1 1,1-1,0 28,2-36,-1 25,2-1,1 1,2-1,2 1,1-1,1-1,14 35,-14-51,0 0,1-1,1 0,0-1,2 0,0-1,0 0,2-1,0 0,1-1,0-1,1 0,0-1,24 13,13 2,-35-16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48.1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284 0,'-4'1,"-1"0,1 0,0 0,0 0,0 1,0-1,0 1,0 0,1 0,-1 1,1-1,-1 1,-3 3,-44 46,41-40,-19 23,1 2,2 0,2 2,-20 43,42-79,0 0,1 0,-1 0,1 0,0 0,0 0,0 0,0 0,1 0,-1 0,1 1,0-1,0 0,0 0,0 0,1 1,-1-1,1 0,0 0,0 0,0 0,2 6,1-5,-1 0,1 0,-1-1,1 1,0-1,1 0,-1 0,0-1,1 1,0-1,-1 0,1 0,8 2,122 34,-86-26,-1 2,0 2,52 26,-97-41,0 0,-1 0,1 1,-1-1,1 1,-1-1,0 1,0 0,0 0,0 0,0 0,0 0,0 0,-1 0,1 1,-1-1,1 1,-1-1,0 1,0 0,0-1,-1 1,1 0,0-1,-1 1,0 0,0 0,0 0,0 0,0-1,0 1,-1 0,0 0,1-1,-1 1,0 0,0-1,0 1,-1-1,-2 5,-6 9,-2 0,0-1,-1-1,-27 26,18-19,-68 78,77-87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48.7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41,'4'0,"10"0,6 0,5 0,1 0,-3-4,-1-1,3-1,2 2,1 1,-5-3,-2-1,-4 2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50.0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0 102,'14'-12,"0"2,1-1,1 2,-1 0,1 0,1 2,0 0,0 1,0 0,0 2,1 0,0 1,0 0,0 2,0 0,0 1,18 3,-32-3,-1 0,0 1,1 0,-1-1,0 1,0 1,0-1,0 0,0 1,0-1,0 1,0 0,0 0,-1 0,1 1,-1-1,0 0,1 1,-1 0,0-1,-1 1,1 0,0 0,-1 0,0 0,1 0,-1 0,1 7,-1-5,-1 0,1 0,-1 0,0 0,0 0,-1 0,0 1,0-1,0 0,0 0,-1-1,0 1,0 0,0 0,0-1,-1 0,0 1,-5 5,-5 4,7-8,0 0,0 1,1 0,0 0,-7 12,11-17,1-1,-1 1,0 0,1-1,0 1,-1 0,1-1,0 1,0 0,0 0,0-1,0 1,0 0,0 0,1-1,-1 1,1 0,-1-1,1 1,-1-1,1 1,0-1,0 1,0-1,0 1,0-1,0 0,0 1,1-1,-1 0,0 0,1 0,-1 0,3 1,44 29,-24-17,-2 0,1 2,35 34,-53-45,0 0,0 1,0 0,-1 0,0 0,0 0,0 0,-1 1,0 0,0-1,3 15,-6-16,1-1,-1 0,-1 1,1-1,0 0,-1 1,0-1,0 0,0 0,-1 0,0 0,1 0,-1 0,-1 0,1-1,0 1,-1-1,0 1,0-1,0 0,-5 4,-4 3,0-2,-1 1,0-2,0 0,-1 0,-17 5,-46 25,60-26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51.2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0,'7'2,"0"1,-1 0,0 0,1 0,-1 0,0 1,-1 0,1 1,-1-1,1 1,4 5,207 230,-208-228,-1 0,0 1,0 0,-1 1,-1-1,0 1,-1 1,-1-1,4 20,-5-10,0 0,-1 1,-2-1,-4 48,-5-33,3-24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52.5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1,'4'48,"1"1,3-1,2-1,23 69,2 11,180 563,-137-464,-43-121,-4 1,24 159,-46-201,11 98,-19-137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53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246 1,'-14'-1,"0"2,0 0,-1 0,1 1,0 1,1 0,-21 8,28-8,0 0,0 1,0-1,1 1,-1 0,1 1,0-1,1 1,-1 0,1 0,0 1,0-1,0 1,1 0,0 0,0 0,0 0,-1 7,-2 6,0 0,2-1,0 2,1-1,1 0,0 25,2-38,0 1,1-1,0 0,0 0,1 0,-1 1,1-1,1-1,-1 1,1 0,0-1,0 1,1-1,-1 0,1 0,1 0,-1-1,0 1,1-1,0 0,0 0,11 6,5 0,1-1,1 0,-1-1,1-2,0 0,1-2,-1 0,1-2,0 0,39-4,-38 3,-13-1,-1 0,1 0,-1-1,0 0,19-5,-28 6,0-1,-1 0,1 0,0 1,-1-1,1 0,-1 0,1-1,-1 1,0 0,1 0,-1-1,0 1,0-1,0 1,0-1,0 1,0-1,0 1,0-1,-1 0,1 0,-1 1,1-1,-1 0,0 0,0 0,0 0,0 1,0-1,0 0,0 0,-1 0,1 0,0 1,-1-1,0 0,1 1,-1-1,0 0,-1-1,-10-21,-1 1,-1 1,-1 0,-1 1,-1 1,-31-29,16 15,24 27,1 0,-1 0,-1 1,1 1,-13-7,8 5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55.6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1,'-4'2,"1"0,0 0,0 1,0-1,0 1,0 0,0 0,1 0,-4 6,-5 4,-166 185,34-35,136-156,0 1,0-1,-1-1,0 1,-16 8,22-14,0 0,1 0,-1 0,0 0,0-1,0 1,-1 0,1-1,0 0,0 1,0-1,0 0,0 0,0 0,0-1,0 1,-1 0,1-1,0 0,0 1,0-1,0 0,1 0,-1 0,0 0,0 0,0 0,1-1,-1 1,1-1,-1 1,1-1,-3-2,-5-11,0-1,1 1,1-2,0 1,1-1,1 1,0-2,2 1,-4-35,7 49,0 1,1-1,-1 0,1 0,-1 0,1 0,0 1,0-1,0 0,1 1,-1-1,0 1,1-1,0 1,0 0,-1 0,1 0,1 0,-1 0,0 0,0 0,1 1,-1-1,1 1,-1-1,1 1,0 0,-1 0,1 0,0 1,5-2,11-1,-1 0,1 1,31 1,-39 1,16-1,1 2,0 1,43 8,-60-7,1 0,-1 1,-1 1,1-1,-1 2,1-1,-2 1,1 1,-1 0,0 0,11 12,-2 1,-2 1,15 24,-18-25,1 0,1-1,25 26,-35-40,0-1,1 1,-1-1,1-1,0 1,0-1,0 0,0 0,1-1,-1 0,1 0,-1 0,1-1,0 0,0-1,12 1,-16-2,-1 1,1-1,-1 1,1-1,-1 0,1 0,-1 0,0 0,0-1,1 1,-1-1,0 1,0-1,0 0,-1 1,1-1,0 0,-1 0,1-1,-1 1,1 0,-1 0,0-1,0 1,0-1,-1 1,1 0,0-1,-1 0,0 1,1-4,1-12,-1 0,-1-1,-2-25,1 21,0 10,0 0,0 0,-2 0,1 0,-2 0,1 1,-2-1,0 1,0 0,-1 1,-1-1,-13-18,8 16,-1 1,0 0,-1 0,0 2,-1 0,0 0,-1 1,-24-11,26 15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56.5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51,'4'-4,"14"-1,8 0,4 1,5-4,5 1,3 0,4 3,-3 1,0 1,-3 1,-5 1,-5 0,-6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58.7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345 699,'-16'1,"-3"-1,20-4,11-4,9-4,0-2,-1 0,0-1,-1-1,19-21,79-98,-117 135,20-25,9-8,38-62,-62 86,1 0,-1-1,-1 1,0-1,0 0,-1 0,0 0,-1 0,0-1,-1 1,0-1,0-15,-3 19,1 0,-1 1,1-1,-2 1,1 0,-1-1,0 1,0 0,-1 1,0-1,0 1,0-1,0 1,-1 0,0 1,0-1,-1 1,1 0,-1 0,1 1,-1 0,-1 0,1 0,0 0,-8-1,-1 0,0 0,0 1,0 0,-1 2,1-1,0 2,-1 0,1 1,0 1,-16 3,-2 4,0 1,0 2,2 2,-1 1,2 1,0 1,1 2,1 1,0 1,-29 30,50-44,0 1,1-1,-1 2,1-1,1 1,0 0,0 0,1 0,0 1,0-1,1 1,1 0,-1 0,2 0,-1 0,1 1,1-1,0 0,2 16,0-13,1-1,1 1,0-1,0 0,1 0,1-1,0 1,0-1,1 0,0-1,1 0,1 0,0 0,0-1,11 8,70 50,115 64,-167-108,-11-6,1 0,1-2,1-1,0-1,1-2,0-1,0-2,1-1,0-1,1-2,50 1,80-18,-143 10,0-2,-1 0,1-1,-1-1,0-1,17-10,37-22,-53 30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5:46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2504,'250'-184,"-131"101,613-411,302-222,-433 201,-521 444,294-306,-334 329,-28 32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04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1 100,'0'-1,"0"0,0 0,1 0,-1 0,1 0,-1 0,1 0,-1 0,1 1,0-1,-1 0,1 0,0 1,0-1,-1 0,1 1,0-1,0 1,0-1,0 1,0-1,0 1,0 0,-1-1,1 1,0 0,2 0,35-6,-26 5,266-46,-202 36,86-5,-139 15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7:59.8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0,'9'0,"10"0,7 0,3 0,4 4,10 2,10-1,8 0,2-2,3-1,-2-1,-3-1,-8 0,-8 0,-9 0,-5-1,-5 1,-6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00.5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 0,'-3'0,"1"1,0-1,0 1,0-1,0 1,0-1,0 1,1 0,-1 0,0 0,0 0,0 0,1 0,-1 1,1-1,-1 1,1-1,-1 1,1-1,0 1,0 0,0 0,0 0,0-1,0 1,0 0,0 0,1 0,-1 0,1 0,0 3,-3 9,1 1,1 0,1 21,0-17,-2 43,2 0,3 0,3-1,20 92,-21-134,2 0,0 0,1-1,0 0,2 0,0-1,21 26,-21-31,1-1,0 0,1-1,0 0,0-1,1 0,1-1,0-1,0 0,0 0,16 3,-5 0,-6-2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01.4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1,'-8'-1,"0"1,1 0,-1 1,1 0,0 0,-1 1,1-1,0 2,0-1,0 1,0 0,0 0,1 1,-1 0,1 0,0 1,0 0,1 0,-1 0,1 0,0 1,0 0,1 0,0 0,-6 13,2-6,2 0,-1 0,2 1,-1-1,2 2,0-1,-3 24,6-32,1-1,-1 0,1 1,1-1,-1 0,1 0,0 0,0 1,0-1,1 0,0 0,0 0,0-1,1 1,-1 0,1-1,0 0,0 0,1 0,-1 0,1 0,0 0,0-1,6 4,64 43,-29-19,72 39,-114-69,0 1,0-1,0 1,0 0,0 0,0 0,0 0,-1 0,1 1,-1-1,0 1,1-1,-1 1,-1 0,1 0,0 0,-1 0,1 0,-1 1,0-1,1 5,-2-3,0 0,0-1,0 1,-1 0,0 0,0 0,0 0,0-1,-1 1,0-1,0 1,0-1,-4 6,-5 6,-1-1,0 0,-1-1,0-1,-1 0,-27 19,23-21,1-2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02.1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75,'4'0,"6"0,5-4,4-2,3 1,6 1,3 1,4-3,0-1,3-3,3 1,-2 1,2 2,-3 2,-3 2,-8 1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02.7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0,'-1'26,"1"1,1-1,2 0,0-1,2 1,12 39,25 85,-23-71,-14-62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03.9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1 191,'2'-4,"1"0,0 1,0-1,0 0,0 1,1-1,-1 1,1 0,0 0,0 1,6-4,2-2,-2 0,97-70,-94 70,0 0,0 1,1 1,0 0,0 1,24-6,-35 10,0 1,0-1,0 1,0 0,0 0,0 0,-1 0,1 1,0-1,0 1,0 0,0 0,-1 0,1 0,0 0,-1 0,1 1,-1-1,1 1,-1 0,3 3,-1-1,0 1,-1 0,0-1,0 1,-1 0,1 1,-1-1,0 0,-1 1,3 8,-1 4,-1 0,-1 0,0 0,-2 0,0 1,-3 18,-34 130,38-166,0 1,0-1,0 1,0-1,0 0,0 1,1-1,-1 1,0-1,1 0,-1 1,1-1,0 0,-1 0,1 1,0-1,0 0,0 0,0 0,-1 0,2 0,-1 0,0 0,0 0,0-1,0 1,0 0,1-1,-1 1,0-1,3 2,54 11,-27-8,1 5,-1 2,-1 0,0 2,0 1,-1 2,50 38,-76-53,-1-1,0 1,0 0,0 0,0 0,-1 0,1 1,0-1,-1 0,0 1,1-1,-1 1,0-1,0 1,-1 0,1-1,-1 1,1 0,-1 5,0-4,-1 0,0 0,0 0,0 0,0-1,-1 1,1 0,-1 0,0-1,0 1,-1-1,-2 4,-9 8,0-1,-1-1,0 0,-24 15,35-25,-113 67,94-58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04.7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1,'9'0,"28"-1,0 3,55 7,-79-6,0 0,0 1,-1 1,1-1,-1 2,0 0,-1 0,1 2,-1-1,15 14,-9-5,-1 1,-1 0,0 2,-1 0,-1 0,-1 1,-1 0,-1 1,0 1,6 22,5 29,20 131,-3-13,-32-169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05.5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0,'74'152,"87"154,-97-205,88 150,-150-248,0 1,0-1,0 0,0 0,1 0,-1 0,1-1,0 1,0-1,0 0,0 1,0-1,1-1,-1 1,0 0,1-1,0 0,3 1,5 0,-1 0,1-1,0-1,17-1,-8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06.5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73,'0'-4,"4"-2,6 1,5 1,0-3,2-1,2-2,1 0,3 2,0 2,-3 2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09.2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0 589,'34'-10,"-30"8,0 0,1 0,-1 1,1 0,-1 0,9-1,9 3,-1 2,0 0,0 1,0 1,23 9,44 10,171 22,1-11,2-11,0-12,368-31,-460-3,269-71,-193 35,-124 26,138-56,-25 7,-164 58,2 4,117-16,-126 25,-2-3,0-2,0-3,-2-3,102-49,-88 37,2 4,79-20,-103 40,-30 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04.9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0 271,'1'-2,"0"1,0-1,0 1,0 0,0-1,0 1,0 0,1 0,-1 0,0 0,1 0,-1 0,1 0,-1 0,1 0,-1 1,1-1,0 1,-1-1,1 1,0 0,2-1,6-2,92-29,181-33,112 8,-252 38,-65 9,432-49,-499 58,-3 0,-1 0,1 1,-1-1,0 2,1-1,-1 1,1 0,9 3,0 7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10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96,'0'-2,"0"0,0 1,1-1,-1 0,1 1,0-1,-1 0,1 1,0-1,0 1,0-1,0 1,0-1,0 1,1 0,-1 0,0-1,1 1,-1 0,0 0,1 0,0 1,-1-1,4-1,47-13,-37 11,32-6,82-7,-33 6,-75 8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11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1,'2'43,"1"0,3 0,2 0,23 76,74 158,-105-276,23 50,49 80,-61-113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12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165 0,'-5'0,"1"1,0 0,-1 0,1 0,0 0,0 1,0-1,0 1,0 0,0 0,0 1,0-1,1 1,0 0,-1 0,1 0,0 0,0 0,1 1,-1-1,-2 5,-6 11,2-1,-1 2,-6 22,8-21,2-8,2 0,-1 0,2 0,0 0,0 1,2-1,-1 1,2 17,0-24,1 0,1 0,-1 0,1-1,0 1,0 0,1-1,0 1,0-1,1 0,-1 0,1 0,1-1,-1 1,1-1,0 0,10 8,54 33,-52-36,-1 0,0 1,0 1,-2 0,16 16,-28-25,0-1,-1 1,1-1,-1 1,0 0,0 0,0 0,0 0,0 0,-1 0,1 0,-1 0,0 0,0 0,0 0,0 0,-1 0,1 0,-1 0,1 0,-1 0,0-1,0 1,-1 0,1 0,-1-1,-2 6,-6 6,-1 1,0-2,-20 21,21-24,-10 10,-114 113,121-121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13.1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0 130,'4'0,"6"0,5-4,4-2,3-3,2-5,5 0,2-2,4 3,0 2,-6 0,-3 1,-3-1,-4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14.9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116 232,'0'37,"1"15,-2-39,0-17,-6-34,-2 1,-1 0,-2 0,-28-57,4 8,40 111,1-1,14 41,61 171,-41-107,-34-110,0-1,-2 0,-1 1,0 0,-1 32,-2-31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16.2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71,'6'-2,"0"0,-1 0,1 0,-1-1,0 0,0 0,0-1,8-7,-1 2,-6 5,0 0,0 1,0 0,1 0,-1 0,1 1,-1 0,1 1,0-1,0 1,-1 0,1 1,0 0,0 0,0 0,12 3,-15-2,0 0,1 0,-1 1,0 0,0 0,0 0,-1 0,1 1,0 0,-1-1,0 1,0 0,0 1,0-1,0 0,0 1,-1 0,0 0,0-1,0 1,0 0,0 1,-1-1,0 0,0 0,0 1,0 4,0 0,0 0,-1 0,0-1,-1 1,0 0,0 0,-1 0,0 0,0-1,-7 16,-2-2,-1 0,-22 29,18-27,-21 39,36-62,1 1,-1-1,0 1,1-1,-1 1,1 0,-1-1,1 1,0 0,0 0,0-1,0 1,0 0,0-1,0 1,1 0,-1-1,1 1,-1 0,1-1,-1 1,1-1,0 1,0-1,0 1,0-1,0 1,0-1,0 0,0 0,1 0,0 2,6 2,1 0,-1 0,1-1,17 7,14 8,-36-17,-1 0,0 1,0-1,0 1,0 0,0 0,0 0,-1 0,1 1,-1-1,0 1,0-1,-1 1,1 0,-1 0,1 0,-1 0,0 0,-1 0,1 0,-1 0,0 0,0 0,0 0,0 0,-1 0,0 0,1 0,-4 7,1-3,0 1,-1-1,-1 0,1 0,-1 0,0 0,-1-1,0 0,0 0,-1-1,0 0,-7 6,-5 1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17.3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1,'13'7,"-1"1,0 0,0 1,-1 1,0-1,18 23,49 73,-44-52,-2 1,-2 2,29 78,-45-94,-2 0,-2 0,-1 1,-2 1,-2-1,-1 43,-8 231,4-295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19.5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0,'-1'47,"2"0,2 0,3-1,1 0,2 0,2 0,30 76,96 147,-76-155,-34-71,-22-36,0 0,-1 0,1 1,-2 0,1-1,-1 1,0 1,0-1,-1 0,0 1,0 11,-2 76,-1-75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20.8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340 73,'-8'0,"0"1,0 1,0-1,0 1,1 1,-1-1,1 1,0 1,-1-1,1 1,1 1,-10 6,-9 10,-39 40,39-36,3-4,-31 40,48-53,-1 0,1 0,1 0,-1 0,1 1,1-1,0 1,0 0,-2 15,4-21,1 0,0 0,0-1,0 1,0 0,1 0,-1 0,1 0,-1 0,1 0,0 0,0-1,1 1,-1 0,1-1,-1 1,1-1,0 0,0 1,0-1,0 0,0 0,0 0,0 0,1-1,-1 1,1 0,-1-1,1 0,3 1,9 4,0-1,1-1,-1-1,25 3,-13-2,61 10,1-3,91-1,-176-10,-1 0,0 0,0 0,1 0,-1-1,0 1,0-1,0 0,0 0,0 0,0 0,0-1,0 1,0-1,0 1,-1-1,1 0,-1 0,1-1,3-3,-3 1,-1 0,0 0,0 0,0 0,0-1,-1 1,0 0,0-1,0 1,-1-1,0-9,0 1,-3-138,1 128,0 0,-2 0,-1 1,-10-29,12 42,0 1,-1 0,0 0,-1 1,1-1,-2 1,1 0,-1 0,-1 1,1 0,-1 0,-1 0,-8-6,2 7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22.0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0,'1'9,"0"1,1-1,0 0,0 0,1 0,0-1,0 1,7 11,42 66,-43-72,38 56,22 34,59 118,66 239,-126-312,-61-126,-1-2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06.5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657 25,'302'-12,"35"-1,-382 16,0 1,-62 14,-43 6,-194 3,308-22,0 2,-51 16,56-13,-1-1,0-2,-48 4,60-9,-1 2,1 0,0 1,0 1,-20 10,15-7,0-1,-34 7,39-11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23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37,'-2'8,"1"-1,-1 0,-1 1,1-1,-1 0,-8 12,-29 51,38-67,-32 51,-54 101,85-148,-1-1,0 0,0 1,-1-2,1 1,-7 6,10-11,1 0,-1-1,0 1,1 0,-1 0,0-1,0 1,0 0,1-1,-1 1,0-1,0 1,0-1,0 1,0-1,0 0,0 0,0 1,0-1,0 0,0 0,0 0,0 0,0 0,0 0,0 0,0-1,-1 1,1 0,0 0,1-1,-1 1,0-1,0 1,0-1,0 1,0-1,0 0,0 1,1-1,-1 0,0 1,1-1,-1 0,0 0,1 0,-1 0,1 0,-1-1,-106-242,106 242,0 0,0 0,0 0,0 0,1 0,-1 0,1 0,-1 0,1 0,0 0,0 0,0-1,0 1,0 0,1 0,-1 0,1 0,-1 0,1 0,0 0,-1 0,1 0,0 0,0 0,1 0,-1 0,0 1,3-3,0 1,0 1,-1 0,1 1,1-1,-1 1,0-1,0 1,0 0,1 1,-1-1,0 1,1 0,6 1,9 1,0 2,0 0,0 2,-1 0,1 1,-1 1,-1 0,0 2,22 14,17 8,-47-28,0 0,1-1,-1 0,1 0,20 1,36 11,-56-11,-1-1,0 0,1 0,-1-1,1-1,12 1,-21-2,0 0,-1 0,1 0,0 0,0-1,-1 1,1 0,0-1,0 0,-1 1,1-1,-1 0,1 0,-1 0,1 0,-1 0,1 0,1-2,-2 1,0-1,0 1,0 0,-1 0,1 0,-1-1,1 1,-1 0,1-1,-1 1,0 0,0-1,0 1,-1 0,1-1,0 1,-1 0,-1-3,-1-6,-1 1,0 0,0 0,-1 0,-1 1,-12-18,-50-53,38 48,18 18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8:25.2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0 115,'2'-4,"1"0,-1 0,1 0,0 1,0-1,0 1,0 0,0 0,1 0,-1 1,1-1,0 1,4-3,8-4,0-2,0 2,0 0,1 1,0 0,18-5,-33 13,0 0,0 0,0 0,0 0,0 0,0 0,0 1,0-1,0 0,0 1,0 0,0-1,-1 1,1 0,0 0,0 0,-1 0,1 0,-1 1,1-1,-1 0,1 1,-1-1,0 1,0-1,0 1,0 0,0 0,1 2,4 8,-1 0,-1 0,5 20,-4-15,26 111,19 151,-8-35,164 710,-148-724,104 263,44-24,-107-259,-91-195,5 17,-13-31,0 0,0 0,0 0,0-1,0 1,0 0,0 0,0 0,-1 0,1 0,0 0,-1 0,1 0,0 0,-1 0,1-1,-1 1,1 0,-1 0,0-1,1 1,-1 0,0-1,0 1,1 0,-1-1,0 1,0-1,0 0,-1 1,-47 26,31-18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20.3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1 249,'15'-2,"1"0,0 0,0-2,-1 0,28-11,32-8,696-105,-551 97,-218 30,112-15,157-4,-247 20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20.9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1 214,'9'-1,"-1"-1,1 0,0-1,-1 1,1-2,14-7,2 0,44-12,1 3,0 4,95-11,-11 1,125-17,-200 32,-42 5,-8 1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22.8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0,'3'17,"0"0,0-1,2 1,0-1,1 0,0 0,2-1,9 15,-2 2,4 7,19 55,-33-76,0 0,-1 0,-1 0,-1 1,0 31,-1-11,9 60,2 26,-12-72,0-31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23.4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1 360,'13'-2,"1"0,-1-1,0-1,0 0,0-1,-1 0,21-12,17-6,282-77,-143 49,305-84,-462 126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24.4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1 421,'8'-14,"0"1,2 0,-1 0,2 1,-1 1,2-1,15-11,99-66,-81 60,13-10,124-62,-163 92,1 0,0 2,0 1,0 0,1 2,-1 0,1 1,0 1,0 1,0 1,25 3,-38-2,0 1,-1 0,1 0,0 1,-1 0,0 0,0 0,0 1,0 0,-1 1,1 0,-1 0,0 0,9 11,-8-6,0 0,0 0,-1 0,-1 1,0 0,0 0,-1 1,5 22,-4-4,-2 0,-1 1,-1-1,-1 1,-2-1,-10 57,-4-26,-2 0,-4-1,-45 91,2-5,65-145,0-1,0 0,0 0,-1 1,1-1,0 0,0 1,0-1,0 1,0-1,-1 0,1 1,0-1,0 0,0 1,0-1,0 0,0 1,0-1,0 1,0-1,1 0,-1 1,0-1,0 0,0 1,0-1,0 0,1 1,-1-1,0 0,0 1,1-1,-1 0,0 0,1 1,16-3,29-19,-35 15,93-31,-68 25,47-21,-73 28,1 1,-1 0,1 0,19-2,-10 3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25.9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617 0,'-197'11,"138"-5,0-3,0-2,-105-12,161 10,-1 1,0-1,1 1,-1-1,0 1,1 0,-1 1,0-1,1 1,-1-1,1 1,-1 0,1 0,-5 3,6-3,0 1,1 0,-1-1,0 1,1 0,0 0,-1 0,1 0,0 0,0 1,0-1,0 0,1 0,-1 1,1-1,-1 0,1 1,0-1,0 1,0-1,0 0,0 1,1 2,2 17,2 0,0-1,2 1,0-2,2 1,15 28,0 4,362 957,-322-814,191 662,-188-580,58 516,-120-710,-1-9,16 84,-17-144,0 0,1 0,0 0,1-1,1 0,0 0,11 18,-15-31,0 1,0-1,0 1,0-1,0 0,0 1,0-1,0 0,1 0,-1-1,0 1,1 0,-1-1,1 0,-1 1,0-1,1 0,2 0,48-7,-37 3,7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27.5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0 212,'10'-1,"0"0,0-1,0-1,0 0,-1 0,1-1,11-6,25-9,341-76,-107 32,-254 56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28.2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0,'2'9,"0"0,0 0,1-1,0 1,1-1,-1 0,2 0,-1 0,1 0,7 8,10 19,38 90,72 220,28 63,-141-360,-15-29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07.6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345 516,'0'-10,"1"-51,-3 0,-12-66,12 109,-2 1,0 0,-1 0,-1 0,-1 1,0 0,-1 0,-1 0,0 1,-1 1,-23-27,30 38,0-1,0 1,-1 0,1 1,0-1,-1 1,0-1,1 1,-1 0,0 1,0-1,0 0,0 1,-1 0,1 0,0 1,0-1,-1 1,1 0,0 0,-1 0,1 0,0 1,-1 0,-3 1,3 0,0 1,0 0,0 0,0 0,0 0,1 1,0 0,0 0,0 0,0 1,0-1,1 1,0 0,0-1,0 2,1-1,0 0,-3 9,-7 27,2 0,2 1,1-1,-1 82,9-46,19 139,-11-165,3 0,2-1,1-1,44 90,117 173,-42-84,119 272,-204-388,-5 3,47 186,-77-235,11 131,-23-163,-2 0,-2 0,-1-1,-1 1,-16 56,19-84,-1-1,1 0,-1 0,0 0,-1 0,1 0,-1-1,0 1,0-1,0 1,-1-1,0 0,0-1,0 1,-5 3,5-5,0 0,0-1,0 1,-1-1,1 0,0 0,-1-1,1 1,-1-1,1 0,-1 0,1 0,-1-1,1 0,0 0,-1 0,1 0,-7-4,-29-11,-68-41,25 12,-143-67,188 92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29.1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1 653,'0'-1,"1"-1,-1 1,1-1,0 0,0 1,0 0,0-1,0 1,0 0,1-1,-1 1,0 0,0 0,1 0,-1 0,3-1,32-19,-24 14,63-32,3 3,134-43,-158 60,125-38,362-65,198 38,-612 70,143-33,-243 39,0 0,0-2,-1-1,32-18,-1 0,-35 19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30.1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588 79,'-3'-1,"0"0,1-1,-1 1,1-1,-1 1,1-1,-1 0,1 0,0 0,0 0,0 0,-2-4,-15-12,11 13,0 1,0-1,-1 2,1-1,-1 1,0 0,0 1,0 0,0 0,0 1,-1 0,1 1,-13 1,8 1,1 0,-1 1,1 0,0 2,0-1,1 1,-1 1,-16 11,9-4,1 0,0 2,2 0,-1 1,2 1,0 1,1 0,1 1,1 0,-15 29,14-16,1 0,-15 54,23-69,2 0,0 1,1-1,0 1,1-1,4 36,-1-47,0 0,0 0,0 0,1 0,0 0,0 0,1-1,0 0,0 0,0 0,0 0,1 0,0-1,-1 0,2 0,-1 0,0 0,1-1,0 0,6 2,12 6,1-2,0 0,42 7,7-4,0-4,134-3,-126-6,-1 4,86 14,-157-15,1 0,-1 1,0 0,0 1,0 0,0 1,10 6,-18-10,0 0,0 1,0-1,-1 0,1 1,0-1,-1 1,1 0,-1 0,0-1,0 1,0 0,0 0,0 0,0 0,0 0,0 1,-1-1,1 0,-1 0,0 0,0 0,1 1,-1-1,-1 0,1 0,0 1,0-1,-1 0,0 0,1 0,-1 0,0 0,0 0,0 0,0 0,0 0,0 0,-1 0,-2 3,-30 34,-1 0,-50 41,0 0,31-24,8-6,-2-3,-82 61,84-85,27-18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31.0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66,'4'0,"10"0,6 0,5 0,1-4,1-2,0 1,-1 1,-4-3,-2-1,0 2,0 1,1 2,-2-2,-1-2,-4 2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32.1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99,'14'-1,"-1"-1,1 0,-1-1,1-1,15-6,19-5,22-4,88-18,-140 35,-1 0,1 1,-1 0,1 2,-1 0,1 1,17 4,-31-5,-1 0,0 0,0 0,0 0,0 1,0 0,0-1,0 1,0 0,0 0,-1 0,1 1,-1-1,0 1,0-1,0 1,0 0,0 0,1 3,0 0,-1 0,0 1,-1-1,1 1,-1-1,0 1,-1 0,0-1,0 9,-3 6,0-1,-1 0,-1 0,0-1,-14 30,-77 141,95-189,1 0,-1 1,0-1,1 0,-1 1,0-1,1 0,0 1,-1-1,1 1,0-1,0 1,0-1,-1 1,2-1,-1 0,0 1,0-1,0 1,1-1,-1 1,1-1,-1 0,1 1,-1-1,1 0,0 1,0-1,0 0,0 0,0 0,0 0,0 0,0 0,0 0,0 0,0 0,2 0,5 2,-1-1,1 0,0 0,-1-1,1 0,10 0,16 2,-14 1,0 1,-1 1,1 1,31 15,-46-19,0 0,0 0,0 1,0-1,-1 1,0 0,1 1,-1-1,4 8,-6-10,-1 1,1 0,-1-1,0 1,0 0,0 0,-1 0,1 0,-1 0,1 0,-1 0,0 0,0 0,0 0,-1 0,1 0,-1 0,0 0,-1 4,0-2,-1 0,0 0,0 0,0-1,-1 1,1-1,-1 0,0 0,0 0,0-1,-1 0,1 1,-6 1,-73 36,56-29,-173 94,82-40,102-58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33.0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 0,'-9'68,"2"-24,3-6,-46 601,48-536,5-1,4 0,5 0,31 126,-37-201,1-1,1 0,1 0,2 0,0-2,2 1,1-1,1-1,0-1,30 32,-25-33,-4-4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34.4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201 790,'5'-1,"-1"-1,0 1,1-1,-1 0,0 0,0-1,0 1,0-1,0 0,4-4,5-3,77-56,-4-3,-2-5,84-95,-163 164,-1 0,1 0,-1-1,-1 1,1-1,-1 0,0 0,0 0,-1-1,0 1,0-1,0 1,-1-1,0 1,0-1,-1 0,0-9,-1 7,-1 0,-1 0,1 1,-1-1,-1 1,1-1,-1 1,-1 1,0-1,0 1,0-1,-11-9,3 3,0 0,-2 1,1 1,-2 1,0 0,0 0,-1 2,-24-11,29 15,0 1,-1 0,0 1,0 0,0 1,0 1,0 0,0 0,-1 1,1 1,0 0,0 1,-15 4,18-2,-1 0,1 1,0 0,0 0,1 1,0 1,0 0,0 0,1 0,0 1,0 0,1 1,-11 15,-3 9,2 0,-24 57,23-44,3 1,1 1,2 0,3 1,1 0,3 1,2 0,2 76,5-114,0-1,0 1,1-1,0 0,1 0,0-1,1 1,0-1,1 0,0 0,1-1,0 0,0 0,1 0,10 8,14 12,2-2,59 36,-91-61,54 33,2-3,1-2,2-3,0-2,2-3,0-3,2-3,68 9,-46-7,-67-12,-1-2,1 1,0-2,0-1,1 0,-1-2,0 0,33-5,-35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35.9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1073 23,'0'-1,"-4"-19,3 19,-1 1,1 0,-1 0,1 0,0 0,-1 0,1 0,-1 0,1 0,-1 1,1-1,0 0,-1 1,1-1,0 1,-1 0,0 0,-33 17,2 0,0 3,1 0,1 2,-27 27,-23 15,-92 54,141-101,-1-2,0-1,-62 19,64-25,0-2,0-1,-52 4,73-9,-1-1,0-1,1 0,-1 0,0-1,1 0,0 0,-1-2,1 1,0-1,1-1,-1 1,1-2,-14-9,21 13,-1 1,1-1,0 0,0 0,0 0,0 0,0 0,0 0,1-1,-1 1,1-1,0 1,-1-1,1 1,0-1,0 0,1 0,-1 1,1-1,-1 0,1 0,0 0,0 0,0 0,0 1,1-1,-1 0,1 0,0 0,0 1,0-1,0 0,2-3,0 2,0 0,0 0,0 0,1 1,0-1,0 1,0 0,0 0,0 0,0 0,1 1,0 0,-1 0,1 0,0 0,0 1,0 0,7-1,77-3,0 4,0 4,105 17,-111-11,453 68,-415-51,-2 5,162 66,-235-76,-33-14,0-1,1 0,-1-1,1 0,0-1,24 4,-37-8,1 0,-1 0,1 1,-1-1,1-1,-1 1,1 0,-1 0,1 0,-1-1,1 1,-1-1,0 1,1-1,-1 0,0 1,1-1,-1 0,0 0,0 0,0 0,0 0,0 0,0 0,0-1,1 0,-1-1,0 0,0 0,0 0,-1 0,1 0,-1 0,0 0,0 0,0 0,0 0,-1-6,-2-5,0 1,-1 1,0-1,-12-22,1 8,-1 1,-2 1,-1 1,-35-37,-100-79,63 61,43 39,28 27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39.2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19 189,'-1'0,"0"0,0 0,0-1,0 1,1 0,-1 0,0-1,0 1,0 0,1-1,-1 1,0-1,1 1,-1-1,0 1,1-1,-1 0,0 1,1-1,-1 0,1 1,0-1,-1 0,1 0,-1 1,1-1,0 0,0 0,0 0,-1 0,1 1,0-1,0 0,0 0,0 0,0 0,1-1,-1 0,0 0,0 1,0-1,0 0,1 0,-1 0,1 0,0 0,-1 1,1-1,0 0,0 1,0-1,0 0,0 1,0 0,2-2,9-5,0 1,1 0,-1 1,1 1,1 0,-1 0,16-2,104-13,-45 8,227-33,-285 40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40.2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568 444,'6'-2,"0"0,0-1,0 0,0 0,-1 0,1 0,-1-1,0 0,0 0,0 0,-1-1,8-8,6-5,248-225,-258 236,1-2,-1 1,1-2,-1 1,12-20,-19 28,-1 0,1-1,0 1,-1-1,1 1,-1-1,0 1,1-1,-1 1,0-1,0 1,0-1,0 0,0 1,0-1,0 1,-1-1,0-2,0 2,0 1,0-1,-1 1,1-1,0 1,-1 0,1 0,-1-1,0 1,1 0,-1 0,0 1,0-1,1 0,-1 0,0 1,0-1,0 1,-2 0,-14-3,0 1,1 1,-1 1,0 0,0 2,0 0,1 1,-1 0,-25 10,-18 8,-70 36,129-56,-49 23,1 3,2 1,1 2,1 3,1 1,3 3,0 1,-42 51,72-73,-1 1,2 0,1 1,0 0,1 1,1-1,0 2,2-1,0 1,2 0,-5 35,8-43,1 0,0 0,0 0,2 0,-1-1,1 1,1 0,0-1,1 0,0 0,1 0,0 0,0-1,1 1,1-1,0-1,0 1,1-1,0-1,0 1,15 10,9 3,0-2,1-2,1 0,1-3,0-1,1-1,37 8,23 0,148 13,78-18,-258-17,0-4,0-2,64-16,-75 6,-38 8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41.3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0,'-6'14,"2"0,-1 0,2 0,-1 0,2 1,0-1,0 19,2 5,7 59,-6-89,0 1,1-1,0 0,0 0,1 0,0 0,0 0,1-1,0 1,1-1,6 9,-3-8,0 0,0 0,1 0,0-1,1-1,-1 0,19 9,-6-5,0-1,1 0,0-2,1-1,0 0,0-2,0-1,0-1,28-1,-32-2,0 0,0-2,0 0,0-1,-1-1,1-1,-1-1,-1 0,1-1,-1-2,23-15,-37 23,-1 0,0 0,0-1,0 0,-1 1,1-1,0 0,-1 0,0 0,0-1,0 1,0 0,0-1,-1 0,1 1,-1-1,0 0,0 1,0-6,-1 4,0 0,-1-1,0 1,0 0,0 0,0-1,-1 1,0 0,0 0,0 1,-1-1,-3-5,-7-8,-1 0,-1 1,0 1,-2 1,-22-18,11 15,0 1,-2 1,0 1,0 2,-1 1,-55-14,10 3,24 9,32 10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08.6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171 0,'-4'1,"1"-1,-1 1,1 0,-1 0,1 1,0-1,-1 1,1-1,0 1,0 0,0 0,0 1,-4 4,-31 36,27-29,1 1,1 0,1 1,0 0,1 0,1 1,0 0,2 0,-1 0,2 1,1-1,0 1,1 27,1-36,1 0,0 0,0 0,1 0,0 0,1-1,0 1,0 0,1-1,0 0,1 0,-1 0,2-1,-1 0,1 1,0-2,0 1,1-1,0 0,0 0,0-1,1 0,0 0,0-1,0 0,0-1,18 6,5-2,1-2,0-1,0-2,0 0,0-3,42-5,-71 6,0 0,0 0,0 0,0-1,0 1,0-1,0 0,0 0,0 0,0-1,-1 1,1 0,0-1,-1 0,0 0,1 1,-1-1,0-1,0 1,0 0,2-3,-3 2,0 1,-1-1,0 0,1 1,-1-1,0 0,0 1,0-1,-1 0,1 1,0-1,-1 0,0 1,0-1,0 1,0-1,0 1,0 0,-1-1,1 1,-1 0,1 0,-4-4,-14-19,-2 0,0 1,-1 0,-1 2,-2 1,-47-32,47 36,1 0,1-2,-28-27,-3-4,38 37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42.1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1,'13'0,"0"0,0 2,0-1,0 2,-1-1,1 2,-1 0,0 0,0 1,0 0,0 1,11 8,41 28,-1 3,83 77,95 128,-161-154,-5 4,-4 3,-5 4,75 161,-38-31,79 277,-165-463,-3 1,-2 1,-3 0,-2 1,-2 0,-3 0,-4 54,1-94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43.2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1 247,'22'-1,"1"-1,-1-2,39-10,33-6,-25 13,130-20,-121 14,-45 8,0 0,-1-3,0 0,0-2,33-16,-20 4,-27 11,1 1,1 0,0 2,0 0,0 2,1 0,0 1,1 1,33-2,-31 6,-3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44.1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0,'2'41,"1"1,2-1,2 0,2-1,2 0,1-1,21 46,145 253,-149-288,-16-25,-4-4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45.3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0,'0'4,"0"6,0 5,0 4,5 4,0 5,5 11,4 7,-1 4,3 1,2 6,2 0,-2-5,-4-7,-5-7,1-10,-2-10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46.1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0 198,'11'-1,"-1"0,0-1,0 0,20-8,13-2,45-7,281-51,-260 55,155-3,-229 16,0-1,-1-2,66-19,-79 20,0 0,0 1,39 1,-39 2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47.1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491 44,'0'-1,"-1"-1,1 0,-1 1,0-1,0 0,0 1,0-1,0 1,0 0,0-1,0 1,0 0,-1-1,1 1,-1 0,1 0,-1 0,1 0,-1 1,1-1,-1 0,0 1,-2-1,-40-12,33 12,-1 0,0 1,1 1,-1 0,1 0,-1 1,1 1,0 0,0 0,0 1,0 0,0 1,1 0,0 1,0 0,-17 15,3-1,1 0,1 2,0 1,2 1,-20 29,32-41,1 0,-1 0,2 1,0 0,0 0,2 1,-1-1,2 1,-4 20,7-29,-1 1,1-1,0 1,1-1,-1 1,1-1,0 0,1 1,-1-1,1 0,0 0,0 0,0 0,1 0,0 0,0-1,0 0,1 1,-1-1,1 0,0 0,0-1,0 1,1-1,-1 0,1 0,8 3,21 9,1-2,1-2,38 8,-34-10,-1 2,49 21,-71-25,-1 1,0 1,-1 1,0 0,-1 1,26 24,-36-31,-1 0,1 0,-1 0,0 0,0 1,0-1,-1 1,1 0,-1 0,0 0,-1 0,1 0,-1 0,0 0,0 1,-1-1,1 0,-1 1,-1-1,1 0,-1 1,1-1,-2 0,1 0,0 0,-1 0,-4 8,-6 9,-1-1,-1-1,-1 0,-1 0,0-2,-31 26,-127 91,84-69,63-46,-14 11,-48 47,71-58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47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1 234,'7'-1,"1"-1,-1 1,1-2,-1 1,0-1,0 0,11-7,12-4,74-29,-2 1,145-41,-110 62,-115 16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48.9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1,'1'5,"1"1,-1-1,1 1,1-1,-1 0,1 0,0 0,6 7,-1 1,136 206,-32-50,148 232,-202-333,-45-54,0 0,-1 1,15 24,-17-20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50.2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1 288,'1'-11,"2"0,-1 1,2-1,-1 1,1 0,1 0,0 1,7-13,-3 6,0 0,0 0,1 0,0 1,1 0,1 1,24-23,-30 33,-1 0,1 0,0 0,0 1,0-1,1 1,-1 1,1 0,-1 0,1 0,0 0,0 1,0 0,0 1,0 0,0 0,0 0,-1 1,1 0,0 0,9 3,-2 1,1 1,-1 1,-1 0,1 1,-1 0,0 1,-1 0,0 1,0 1,18 21,-18-18,-1 0,-1 0,0 1,-1 0,-1 1,0 0,-1 1,-1-1,6 23,-11-33,0 0,-1 1,0-1,0 1,0-1,-1 1,0-1,0 1,0-1,-1 0,0 0,0 0,-1 0,0 0,0 0,-4 5,1 0,6-10,0-1,-1 1,1-1,0 1,0-1,0 1,0-1,0 1,0-1,0 1,-1-1,1 1,1 0,-1-1,0 1,0-1,0 1,0-1,0 1,0-1,1 1,-1-1,0 1,0-1,1 1,-1-1,0 1,1-1,-1 0,0 1,1-1,-1 0,1 1,-1-1,1 0,-1 1,1-1,-1 0,1 0,-1 0,1 1,-1-1,1 0,-1 0,2 0,33 5,-19-3,7 3,0 2,-1 0,0 2,0 0,-1 1,0 2,20 14,-30-19,-1 1,-1 1,0-1,0 1,0 1,11 16,-17-20,1 0,-1 0,0 1,0-1,-1 1,0-1,0 1,0 0,-1 0,0 0,0 0,-1 12,-1-14,0 0,0 0,0 1,0-1,-1 0,0 0,0-1,-1 1,1 0,-1-1,0 1,0-1,0 0,-1 0,1 0,-1-1,0 1,0-1,0 0,-8 4,-2 1,0-1,-1 0,0-2,0 1,-22 3,14-4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51.1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0,'-1'158,"10"355,-1-421,3-1,4-1,42 137,-48-198,1-1,2 0,1-1,0-1,3 0,0-1,1-1,1 0,2-1,0-1,1-1,1-1,1-1,1-1,1-1,0-1,35 16,-31-18,0-1,1-2,0-1,52 10,-77-19,-1 0,1 0,-1 1,1-1,-1 1,8 4,3 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10.3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1350 1,'-5'18,"0"1,-2-1,0 0,-1-1,-17 29,18-33,-61 107,-4-4,-6-2,-5-5,-4-2,-158 147,221-232,0-1,-1-1,-1-1,-1-1,-48 22,68-36,-1 0,-1-1,1 0,0-1,-1 0,1 0,-1-1,0 0,0 0,1-1,-1 0,0-1,0 0,1 0,-1-1,1 0,-1-1,1 1,0-2,0 1,0-1,0 0,1-1,0 0,-8-6,-3-6,1-1,1 0,1-2,0 1,2-2,0 0,1 0,-14-38,8 12,2-1,3-1,-10-61,18 82,1 0,0-1,3 0,0 0,2 0,1 1,10-51,-11 75,0 0,0 0,1 0,0 1,0-1,0 1,0-1,0 1,1 0,-1 0,1 0,0 0,0 1,0-1,0 1,7-5,-4 5,1-1,-1 1,1 0,-1 0,1 1,-1 0,1 0,0 0,9 1,11 3,1 0,-1 2,51 16,-66-18,166 51,205 91,-294-103,-1 3,-2 4,-3 3,81 68,-147-107,-1 1,2-2,0-1,0 0,1-1,28 11,-38-18,0-1,0 0,0 0,0-1,0 0,1-1,-1 0,0 0,0-1,0 0,0-1,1 0,-2 0,1-1,0 0,-1-1,12-6,19-10,-2-3,0-1,47-40,-74 55,0 0,0 0,-1-1,-1 0,0-1,0 0,-1 0,0-1,-1 1,0-2,-1 1,-1 0,0-1,0 0,2-24,-6 26,-1 0,0 0,-1 1,0-1,0 0,-2 1,1 0,-1-1,0 1,-1 1,-7-11,-2-3,-1 0,-2 2,-24-27,-1 7,-2 2,-1 2,-67-41,105 73,-1 1,0 0,0 0,0 1,-1 0,1 0,-1 1,0 1,1-1,-11 0,-1 2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52.2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129 662,'2'-4,"0"0,1-1,0 2,0-1,0 0,0 1,0-1,1 1,-1 0,1 0,6-4,-4 3,240-169,-58 45,-165 111,-1-1,35-36,-52 49,0 0,-1 0,0 0,0 0,0-1,-1 1,0-1,0 0,0 0,-1 0,0-1,0 1,0-1,-1 1,0-1,0 1,-1-14,-1 15,-1 1,0-1,1 0,-2 1,1-1,0 1,-1-1,0 1,0 0,0 0,-1 1,1-1,-1 1,0 0,0 0,0 0,0 0,-1 0,1 1,-1 0,1 0,-1 0,-6-1,-4-1,0 0,0 1,-1 0,1 2,-1-1,-21 3,19 1,0 1,1 1,0 0,-1 2,2 0,-1 1,1 0,0 1,0 1,1 1,0 0,1 1,-19 19,-1 3,2 2,1 0,-50 79,61-81,0 0,2 2,-25 69,38-87,0-1,1 1,1 0,0 0,2 0,0 1,0-1,2 0,0 0,1 1,5 19,-4-29,0 0,1 1,-1-1,2-1,-1 1,1-1,0 0,0 0,1 0,0 0,1-1,-1 0,1-1,0 1,15 7,8 3,0-1,60 19,-44-18,11 4,0-2,0-3,2-2,0-3,0-2,0-3,1-3,0-2,0-3,-1-2,69-16,-76 3,-36 8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53.6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887 20,'-1'37,"-1"0,-2 0,-2 0,-1-1,-2 0,-2 0,-1-1,-1 0,-30 53,17-37,7-11,-3 0,-1-2,-39 52,53-81,1 1,-1-1,-1 0,0-1,0 0,0 0,-1-1,0-1,-1 0,1 0,-1-1,0-1,0 0,-1 0,1-2,-22 3,19-3,0-2,0 0,0-1,0 0,0-1,0-1,0 0,0-1,1-1,0 0,0-1,0 0,1-1,0-1,0 0,0-1,1 0,1-1,0 0,-17-20,13 13,0-1,1-1,1 0,1-1,-10-22,18 32,-1 0,2 0,0-1,0 1,1-1,0 0,0 0,2 0,-1 0,1 0,1 1,3-22,-2 28,-1 1,1-1,0 0,0 1,0 0,1-1,-1 1,1 0,0 0,0 1,0-1,0 1,0-1,1 1,-1 0,1 0,-1 0,1 1,0-1,7-1,10-3,1 0,31-3,-45 8,40-4,-1 2,1 2,0 2,89 14,184 56,-27 33,-38-10,-243-90,4 2,0-2,0 0,0 0,0-2,18 1,-31-3,-1 0,1 0,-1-1,1 1,-1-1,0 1,1-1,-1 0,0-1,1 1,-1-1,0 1,0-1,0 0,0 0,-1 0,1 0,-1-1,1 1,-1-1,0 1,1-1,-1 0,-1 0,1 0,0 0,-1 0,0 0,1-1,-1 1,0-5,2-2,-2 0,0 0,0 1,0-1,-1 0,-1 0,0 0,0 0,-1 0,0 1,-7-18,3 13,0-1,-2 2,0-1,0 1,-1 0,-20-21,-1 6,0 1,-2 2,0 1,-69-38,97 59,-209-109,195 103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54.4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22 125,'-5'0,"-4"0,2 0,7 0,12 0,12 0,10-4,12-1,11-5,7-3,3-5,5 1,-5-1,-10 3,-11 4,-8 3,-7 4,-8 2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55.4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126 564,'49'-44,"-33"32,-1-1,18-20,-18 15,-1 0,0 0,-2-1,0-1,-1 0,-1-1,-1 0,-1 0,-1-1,0 0,-2 0,-1-1,-1 0,0 1,-2-1,-2-36,1 56,-1 0,1 0,-1 0,1 0,-1 0,0 0,0 0,0 0,-1 0,1 0,-1 0,0 1,1-1,-1 1,0-1,-1 1,1 0,0 0,-1 0,1 0,-1 0,1 1,-1-1,0 1,0-1,0 1,0 0,0 0,0 0,0 1,0-1,0 1,0 0,-6 0,1 0,0 1,0 0,1 1,-1-1,0 1,1 1,0 0,-1 0,1 0,0 1,1 0,-1 0,-7 7,-4 5,2 1,-1 1,2 0,1 1,0 0,1 2,1-1,1 1,1 1,1 0,1 0,1 1,1 0,1 1,1-1,1 1,0 45,5-57,0 0,1-1,0 1,1 0,1-1,0 0,0 0,1-1,0 1,1-1,0 0,11 11,13 11,64 55,-63-61,2-2,0-1,2-1,67 29,-79-41,-1-1,1-2,0 0,1-2,-1 0,1-2,0-1,0-1,31-2,-47 0,-1-1,0 0,1-1,-1 0,0 0,0 0,0-1,-1 0,0-1,1 0,-1 0,-1 0,1-1,-1 0,0 0,0-1,-1 1,0-1,7-12,-3 1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56.4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55,'-2'0,"0"0,0 1,0 0,0-1,0 1,0 0,1 0,-1 0,0 0,0 0,1 0,-1 1,1-1,0 0,-1 1,1-1,0 1,0 0,0-1,0 1,0 0,0 0,0 0,0 0,1-1,-1 1,0 3,-8 55,8-51,0 0,1 0,1 1,0-1,0 0,1 0,0 0,0 0,1 0,0 0,5 9,-4-12,-1 0,1 0,1-1,-1 0,1 0,0 0,0 0,1-1,-1 0,1 0,0 0,0-1,0 1,0-2,10 4,5 2,-6-2,0-1,0 0,1-1,-1-1,1 0,24 1,-38-5,1 0,0 0,-1 0,1 0,-1 0,1 0,-1-1,0 1,1-1,-1 0,0 0,0 1,0-2,0 1,0 0,-1 0,1 0,-1-1,1 1,-1-1,0 1,0-1,0 0,0 1,-1-1,1 0,-1 1,1-5,2-13,-2 1,0-38,-1 45,0-5,-1 0,0 1,-1-1,-1 0,-1 1,-6-18,9 29,-1 1,0-1,0 1,-1-1,1 1,-1 0,0 0,0 0,-1 0,1 1,-1-1,0 1,1 0,-2 0,1 0,0 0,0 1,-1 0,1 0,-1 0,0 1,0-1,0 1,-6-1,-43 0,31 3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57.2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0,'5'2,"0"0,0 0,0 1,-1-1,1 1,-1 0,1 0,-1 1,0-1,0 1,6 8,-7-9,26 30,-1 0,42 68,36 85,-93-161,258 534,-218-427,-6 2,40 191,-78-267,-3 0,-2 0,-3 0,-8 72,-6-43,8-63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49:58.8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0 341,'0'-3,"1"0,0 0,-1-1,1 1,0 0,1 0,-1 0,1 0,-1 0,1 0,0 1,0-1,4-4,36-33,-26 27,18-15,0 2,2 1,1 2,0 1,2 2,0 2,1 2,1 1,1 2,0 2,0 2,55-5,-73 13,0 1,0 0,1 2,-1 1,0 0,0 2,-1 1,0 1,0 1,0 1,23 13,-9-1,-2 1,0 2,-1 1,-2 2,48 50,-52-44,-1 1,-1 1,-2 2,-1 0,-3 1,26 62,-14-12,-4 0,17 93,57 618,-74-487,2-83,104 388,125 200,-138-506,-70-192,-5 3,44 183,-88-296,14 96,-15-96,-1-1,0 1,0-1,-1 1,0 0,-1-1,0 0,0 1,-6 13,6-19,1 0,-1 0,0-1,0 1,-1-1,1 1,-1-1,1 0,-1 0,0 0,1 0,-1 0,0 0,0-1,0 0,-4 2,-59 10,13-3,-21 19,55-20,0-1,0-1,-1 0,-21 2,17-5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00.1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15,'4'0,"5"0,6 0,13 0,9 0,16 0,10 0,8 0,8 0,3 0,-4 0,-7 0,-7 0,-6 0,-10 0,-3-4,-2-1,-8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00.5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74,'28'-1,"0"-2,53-13,15-2,575-17,-645 35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01.1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0,'1'5,"1"-1,-1 0,1 1,0-1,0 0,0 0,0 0,6 7,8 17,165 487,-175-497,2 6,0 1,16 27,-12-32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12.4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345 709,'1'-3,"1"-1,0 1,0-1,0 1,1 0,-1 0,1 0,0 0,-1 0,1 1,0-1,5-2,4-5,181-147,-133 113,-2-3,64-67,-103 94,-1-1,26-39,-40 53,0-1,0 1,-1-1,0 0,0 0,-1 0,0 0,0 0,-1 0,0 0,-1-1,0 1,-1-11,1 17,-1-1,0 1,1 0,-1-1,0 1,-1 0,1-1,0 1,-1 0,1 0,-1 0,1 0,-1 0,0 1,0-1,0 1,0-1,0 1,0-1,-1 1,1 0,0 0,-1 0,1 0,-4 0,-8-3,-1 1,0 0,-18 0,10 1,-12-3,0 2,-1 1,1 2,-1 1,1 2,0 2,-39 10,53-9,1 1,0 0,1 2,-1 0,2 1,0 1,0 1,1 1,0 0,1 1,0 1,2 0,-16 20,4 2,1 1,2 1,1 1,3 1,1 1,2 0,2 1,2 1,-13 86,24-123,0 0,0 0,1 1,0-1,0 0,1 0,0 0,0 0,4 11,-4-16,1 1,-1-1,1 1,0-1,-1 0,1 0,0 0,1 0,-1 0,0 0,0 0,1-1,-1 1,1-1,0 0,-1 0,1 0,0 0,0 0,-1 0,1-1,0 1,0-1,0 0,0 0,3 0,320-4,-92-1,396-34,-572 34,-15 3,-30 2,0 0,0-1,-1-1,18-4,-20 1,-7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01.6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1 569,'8'-1,"0"-1,0 1,-1-1,1-1,-1 0,1 0,10-6,16-6,1045-335,-714 240,-364 109,233-61,-196 55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02.5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1 299,'1'-6,"0"0,0 0,0 0,1 0,0 0,0 1,1-1,0 1,0-1,0 1,0 0,8-9,4-2,0 0,20-16,-14 16,2 0,-1 1,2 2,0 0,1 2,0 0,0 2,45-10,-21 8,0 3,1 3,91 0,-119 5,-1 1,0 2,0 0,0 1,0 1,0 1,38 17,-46-16,0 0,-1 1,0 0,0 1,-1 1,0 0,0 0,-1 1,-1 0,0 1,0 0,9 18,-5-3,-2 0,0 1,-2 0,-1 1,-2 0,0 0,-2 0,-1 1,-2 0,-1-1,-1 1,-8 50,1-34,-2 0,-2 0,-2-2,-2 0,-2 0,-2-2,-35 56,36-70,-1 0,-2-2,-45 44,66-70,0 1,0-1,1 1,-1-1,0 1,1 0,-1-1,0 1,1-1,-1 1,1 0,-1 0,1-1,-1 1,1 0,0 0,-1 0,1 0,0-1,0 1,0 1,16-2,44-23,-44 17,70-24,1 5,2 2,101-10,-129 21,-40 7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04.1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715 50,'-1'-2,"1"0,-1 0,1 0,-1 0,0 0,0 0,0 0,0 0,0 1,0-1,0 0,-1 1,1-1,-1 1,1-1,-1 1,1 0,-1 0,0 0,0 0,1 0,-1 0,0 0,0 0,0 1,0-1,0 1,-3-1,-61-8,65 9,-86-1,-107 14,-3 0,187-14,0 1,0 1,0 0,0 1,1 0,-18 5,25-6,-1 1,1-1,-1 1,1-1,-1 1,1 0,0 0,0 0,0 1,0-1,0 0,0 1,1-1,-1 1,1 0,0-1,-1 1,1 0,0 0,1 0,-1 0,1 0,-1 0,1 0,0 0,0 4,1 14,1 0,1 0,0-1,2 1,0-1,2 0,10 24,74 133,-87-168,211 347,-95-165,105 228,-185-323,-5 1,-4 2,33 187,-19-81,-38-179,2-1,1-1,0 1,2-2,29 44,-38-63,0 0,1 0,0 0,0 0,0-1,1 0,-1 0,1 0,0 0,-1 0,1-1,1 0,-1 0,0-1,0 1,1-1,-1 0,0-1,7 1,8-1,1-1,0-1,35-8,-1 0,-32 7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06.5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1 217,'4'0,"6"0,5 0,4-4,3-1,6-5,7-3,5-5,9-3,4-3,2 0,-1-1,-5-1,-7 5,-6 6,-9 5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07.0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1,'2'50,"2"-1,2 0,3 0,1 0,30 82,113 221,-140-326,59 95,-64-106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07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0 439,'9'-1,"-1"0,1-1,-1 0,1 0,13-7,14-3,379-105,128-32,-378 112,225-21,55 12,-420 43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08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690 20,'-1'-1,"1"0,-1 1,1-1,-1 0,1 0,-1 0,0 1,1-1,-1 0,0 1,1-1,-1 1,0-1,0 0,0 1,0 0,1-1,-1 1,0 0,0-1,0 1,0 0,0 0,0 0,-1 0,-31-5,28 5,-26-2,0 2,0 2,1 0,-1 2,1 2,0 1,0 1,0 1,1 1,1 2,0 1,1 2,0 0,1 2,1 0,1 2,0 1,-35 38,51-48,0 0,0 1,1-1,1 1,-9 19,14-28,0 1,0-1,0 0,0 1,1-1,-1 0,1 1,-1-1,1 1,0-1,0 1,0-1,0 1,0-1,1 1,-1-1,1 1,0-1,-1 0,1 1,0-1,0 0,1 0,-1 1,0-1,1 0,-1 0,1-1,0 1,-1 0,1 0,0-1,0 1,0-1,3 2,12 3,-1-1,1-1,0 0,0-1,0-1,34 0,14 2,-33 0,126 19,-139-19,-1 1,0 0,0 2,0 0,-1 1,20 12,-32-16,0 0,0 1,0 0,-1 0,1 0,-1 0,0 1,-1 0,1 0,-1 0,0 0,-1 0,0 1,0-1,0 1,0-1,-1 1,-1 0,1 0,-1-1,0 1,-2 12,1 0,-2-1,-1 1,0-1,-1 0,-1-1,-1 1,-9 17,-5 1,-1-1,-2-1,-2-1,-1-1,-1-1,-1-2,-2-1,-1-1,-54 34,64-47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09.0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0 140,'4'0,"2"-4,7-1,7 0,-1-4,5 1,2-4,2 2,3-3,1-3,0 1,-2 4,-2 3,-6-1,-2 1,-5 1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09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1 314,'1'-3,"0"1,0-1,1 0,0 1,-1-1,1 1,0 0,0-1,1 1,-1 0,0 0,1 0,-1 1,6-4,1-2,85-64,148-86,-234 153,51-26,-57 28,0 1,1 0,-1 0,1 1,-1-1,1 0,-1 1,1 0,-1-1,1 1,-1 0,1 0,0 0,-1 1,1-1,-1 1,1-1,-1 1,1 0,2 2,-4-2,0 0,0 0,0 0,0 1,0-1,-1 0,1 1,-1-1,1 0,-1 1,1-1,-1 1,0-1,0 1,1-1,-1 1,0-1,0 1,-1-1,1 1,0-1,0 1,-2 1,-12 39,10-34,-7 16,-1-1,-19 27,18-30,1-1,1 2,-9 22,19-41,0 0,0 0,1 0,-1 0,1 0,0 0,0 0,-1 0,1 1,1-1,-1 0,0 0,0 0,1 0,-1 0,1 0,0 0,-1 0,1 0,0 0,0 0,0-1,1 1,-1 0,0 0,1-1,-1 1,1-1,-1 0,1 1,2 0,6 4,0-1,0 0,0-1,21 6,-4-1,-15-5,0 1,0 1,0 0,-1 0,0 1,0 0,0 1,-1 0,0 1,11 13,-17-16,0 0,0 0,0 1,-1-1,0 1,0 0,-1 0,0 0,0 0,0 1,-1-1,0 0,-1 1,0-1,0 1,0-1,-1 1,0-1,-4 13,1-7,0-1,-1 1,0-1,-1 0,-1-1,0 1,0-1,-1-1,-1 1,-14 13,-12 8,-63 45,41-34,2 2,40-33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11.3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1,'-1'0,"0"0,1 1,-1-1,0 1,0-1,1 1,-1-1,0 1,1-1,-1 1,1-1,-1 1,0 0,1 0,-1-1,1 1,0 0,-1 0,1-1,0 1,-1 0,1 0,0 0,0 0,0 1,-5 27,4-26,-6 78,4 1,3 0,17 127,1-91,60 205,-51-235,4-1,3-1,4-3,4-1,3-1,62 80,-96-146,1 0,23 21,-30-32,0 0,1 0,-1 0,0-1,1 0,0 0,0 0,0-1,0 0,0 0,8 1,6-1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13.2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24,'5'0,"4"0,10 0,10 0,8 0,7 0,3 0,2-4,2-1,-4-1,-2 2,-5 1,-8 1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12.1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174 2,'-2'1,"0"-1,1 0,-1 1,0-1,0 1,1 0,-1 0,0-1,1 1,-1 0,1 1,-1-1,1 0,0 0,-1 0,1 1,0-1,-2 4,-19 33,14-24,-11 21,2 0,1 1,1 1,-13 56,22-72,2 1,1 0,0 0,2 0,0 1,2-1,0 0,1 0,8 31,-7-43,0-1,1 0,0 0,1 0,-1 0,2-1,-1 0,1 0,0-1,1 1,12 10,-5-7,-1-1,1-1,0-1,1 0,0 0,22 6,-1-2,1-3,0-1,1-2,0-1,52-1,-76-3,-5-1,0 1,0-1,-1-1,1 0,0 0,-1-1,10-2,-16 3,0 0,-1 0,1 0,-1 1,1-2,-1 1,0 0,1 0,-1 0,0-1,0 1,0 0,0-1,0 1,0-1,1-2,-1 1,-1 0,1 0,-1-1,1 1,-1 0,0 0,0-1,0 1,-1 0,1 0,-2-6,-12-34,-1 1,-2 1,-2 1,-36-58,7 14,37 62,-81-140,76 137,-1 1,-1 1,-1 1,-28-27,17 27,4 7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12.7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0 109,'4'0,"6"-4,9-2,6 1,2 1,6-3,9-1,5-2,0 0,0 1,0 3,-4 3,-5 1,-4-3,-5-5,-2-1,-7 2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13.3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0,'2'10,"0"-1,1 0,0 0,1 0,-1 0,2 0,-1 0,1-1,1 0,7 9,-7-8,70 100,174 276,-225-341,44 92,-61-115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14.2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0,'8'2,"-1"0,0 1,0 0,0 0,0 0,0 1,-1 0,1 0,8 8,-3-3,337 252,-309-233,-1 2,-2 1,-1 2,33 41,-57-60,-1 1,0 0,-1 0,-1 1,-1 1,0 0,-1 0,-1 0,0 1,-1 0,-1 0,-1 0,1 35,-11 284,7-307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14.8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0 174,'19'-1,"-1"-1,0-1,26-7,15-3,1013-120,-906 122,-155 11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15.5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1,'0'30,"6"154,-3-157,1 0,1 0,2-1,16 46,108 188,-47-100,-70-129,-4-5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16.1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1,'1'12,"0"-1,1 1,0-1,1 1,0-1,1 0,8 17,45 75,-46-85,67 101,-45-72,-2 2,39 83,-58-104,-1-7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17.1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1 222,'1237'-34,"-1134"28,21-1,227-43,-202 26,-108 19,0-1,0-2,66-23,-80 21,0 0,1 2,0 1,1 1,44-3,-57 9,1 0,-1 1,1 0,-1 1,0 1,0 1,0 0,0 2,0-1,-1 2,18 10,10 3,-36-16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18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468 126,'1'-5,"0"0,0 0,0 0,1 1,-1-1,1 0,4-5,-4 6,0 0,0-1,0 1,0 0,-1-1,0 0,0 1,0-6,-1 9,0-1,0 0,-1 1,1 0,-1-1,1 1,-1-1,0 1,0 0,0-1,1 1,-1 0,0 0,0 0,-1-1,1 1,0 0,0 0,0 1,-1-1,1 0,0 0,-1 1,1-1,-1 1,1-1,-1 1,1-1,-1 1,-1 0,-7-2,0 1,0 0,0 0,0 1,0 0,0 1,0 0,-11 3,-79 23,87-22,-13 3,0 1,1 2,0 0,-33 21,52-28,-1 0,1 1,0-1,0 1,1 1,-1-1,1 1,0 0,1 0,-1 0,1 1,0 0,1-1,0 1,0 1,0-1,1 0,0 1,0-1,0 13,2-16,1 1,-1 0,1 0,0-1,1 1,-1-1,1 1,0-1,0 0,0 0,0 0,1 0,0 0,0 0,0-1,0 1,1-1,5 5,9 6,2-1,33 19,-3-3,-2 3,-1 2,-2 2,-2 1,-1 3,-2 2,-1 1,56 84,-92-122,1 0,-2 0,1 0,0 1,-1-1,0 1,0-1,-1 1,1 0,-1 0,-1 0,1 8,-2-11,1 1,-1-1,0 1,-1-1,1 0,-1 1,1-1,-1 0,0 0,0 0,0 0,0-1,-1 1,1-1,-1 1,0-1,0 0,0 0,0 0,0 0,-5 2,-11 4,-1 0,0-1,-1-1,-26 4,33-7,-8 1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19.4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0 167,'118'-6,"0"-5,148-35,71-7,-297 49,-15 3,0-1,0-2,0 0,0-2,46-16,-58 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14.0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260 97,'0'-4,"-1"0,1 0,-1 0,1 0,-1 0,-1 0,1 0,0 0,-1 0,0 1,0-1,0 1,0-1,0 1,-1 0,0 0,1 0,-1 0,0 0,-1 1,1-1,0 1,-1 0,1 0,-8-3,6 3,0 1,0-1,1 1,-1 0,0 0,0 1,0-1,0 1,0 0,0 1,0-1,0 1,0 0,0 0,1 1,-1-1,0 1,1 0,-1 0,-7 5,5-1,0-1,0 1,0 0,1 0,0 1,0-1,1 2,0-1,0 0,1 1,0 0,0 0,0 0,1 1,1-1,-1 1,1 0,-1 13,3-13,0 1,1 0,0-1,1 1,0-1,0 1,1-1,0 0,1 0,-1 0,2 0,-1-1,2 0,-1 0,1 0,13 14,1-2,1-1,2-1,47 29,84 38,-88-51,-50-25,11 4,-1 2,31 23,-52-34,-1-1,1 1,-1-1,0 1,0 1,0-1,0 1,-1-1,1 1,-1 0,-1 0,1 0,-1 1,0-1,0 1,0-1,-1 1,2 8,-4-9,0 0,0 0,-1 0,1 0,-1 0,0-1,-1 1,1-1,-1 1,1-1,-1 0,-1 0,1 0,-1 0,1-1,-1 0,0 1,0-1,-5 2,-11 9,-1-2,-35 15,8-4,-1-3,0-3,-100 23,129-37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19.9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1,'2'24,"2"-1,0 1,2-1,1 0,0-1,2 1,19 35,12 35,133 359,-166-431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21.0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1 264,'26'-24,"1"0,2 3,0 0,1 2,1 1,46-20,-16 13,1 3,100-22,-154 42,0 0,1 1,-1 0,1 0,-1 1,1 0,-1 0,10 3,-15-3,-1 1,1 0,-1 0,1 0,-1 0,0 1,1-1,-1 0,0 1,0 0,0-1,0 1,-1 0,1 0,0 0,-1 0,1 1,-1-1,0 0,0 1,0-1,0 0,0 1,0-1,-1 1,1 0,-1-1,0 1,0 4,0 11,0 0,-1 0,-2-1,1 1,-2-1,0 1,-2-1,0 0,0-1,-1 0,-1 0,-1 0,-1-1,-20 26,29-40,0 0,1 0,-1-1,1 1,-1 0,1 0,0 0,-1-1,1 1,0 0,-1 0,1 0,0 0,0 0,0 0,0 0,0-1,0 1,0 0,0 0,0 0,1 0,-1 0,0 0,0 0,1 0,-1-1,1 1,-1 0,1 0,-1-1,1 1,-1 0,1 0,0-1,-1 1,1-1,0 1,-1-1,1 1,1 0,42 20,-33-16,43 20,-1 2,65 45,-92-53,0 1,-1 1,-1 1,-1 1,38 49,-59-70,0 1,0 0,0 0,0 0,-1 0,1 0,-1 0,0 0,0 1,0-1,0 0,-1 1,1-1,-1 0,0 1,0-1,0 1,0-1,-1 1,1-1,-1 0,0 1,-3 5,0-2,0-1,0 1,-1-1,0 0,-1-1,1 1,-1-1,0 0,-12 7,-26 14,-2-1,0-2,-78 26,103-41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22.2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 0,'-4'2,"1"-1,0 1,0 0,0 1,0-1,0 0,0 1,1 0,-1-1,1 1,0 0,0 0,0 1,0-1,-1 5,-3 6,1 0,0 0,1 0,1 0,0 1,0 16,-1 94,4-83,0 11,2-1,2 1,3-1,20 80,-19-105,1-1,0 0,2-1,1 0,1-1,2 0,0-1,1-1,1 0,29 28,-21-27,0-1,2-1,0-1,1-1,49 23,-71-40,-1 1,1 0,-1 0,1 0,-1 1,0-1,0 1,-1 1,1-1,3 5,2 7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23.1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367 1,'-11'1,"0"0,1 1,-1 1,1 0,-1 0,1 1,0 0,0 1,0 0,1 0,0 1,0 1,0-1,1 2,-10 10,-9 10,1 1,-41 63,58-79,-38 63,43-69,1 0,-1 0,1 0,1 1,0-1,0 1,0 0,-1 12,4-18,-1 0,1 1,0-1,-1 0,1 0,0 1,0-1,1 0,-1 0,0 0,1 0,-1-1,1 1,0 0,-1 0,1-1,0 1,0-1,0 0,0 0,0 0,0 0,1 0,-1 0,0 0,5 0,65 14,-68-14,133 8,14 2,-146-10,1 0,0 0,0-1,0 0,0 0,0 0,0 0,0-1,0 0,10-4,-14 4,0-1,1 1,-1-1,0 0,0 0,0 0,0 0,0 0,-1-1,1 1,-1 0,1-1,-1 1,0-1,0 0,0 1,0-1,0 0,-1 0,1 1,-1-1,0 0,0 0,0-5,-1-2,0-1,0 1,-1 0,-1 0,1 0,-2 0,1 1,-1-1,-1 1,0 0,0 0,-12-15,-9-9,-53-51,77 81,-4-3,-1 0,0 0,0 0,0 1,-1 0,1 0,-11-4,-1 3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23.7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20,'4'0,"6"0,5 0,8 0,5 0,6 0,0 0,4 0,4 0,-2 0,-3 0,-4 0,-4-5,-1 0,-3-1,-5 2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24.5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1,'1'4,"1"1,-1-1,1 0,0 1,0-1,0 0,3 4,3 6,87 153,-63-117,-2 2,42 103,-43-45,-6-19,-18-75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25.3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0,'16'1,"-1"1,0 0,1 1,-1 1,0 0,-1 1,1 0,-1 2,25 14,9 9,57 48,-88-65,39 33,-2 2,-2 2,-3 3,52 70,-72-83,-2 1,-2 1,-1 1,-3 2,-2 0,-1 1,12 53,-19-46,-2 0,2 71,-10-103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26.6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0 381,'2'-4,"0"0,0 1,0 0,0-1,1 1,0 0,-1 0,1 0,0 0,1 1,-1-1,0 1,6-3,2-3,73-51,3 4,106-50,-3 2,-189 103,1-1,-1 0,1 0,-1 1,0-1,1 1,-1-1,1 1,0 0,-1 0,1 0,-1-1,1 1,-1 1,1-1,-1 0,1 0,-1 1,1-1,-1 0,1 1,-1 0,3 0,-1 2,0-1,0 0,0 1,0 0,0 0,-1 0,1 0,-1 0,3 6,5 10,-2 0,13 40,-16-43,87 336,-52-183,255 788,166 188,-431-1087,-20-43,-2 1,0 1,-1-1,7 26,-14-40,1 0,-1 1,0-1,0 0,-1 0,1 0,0 0,-1 0,1 0,-1 0,1 0,-1 0,0-1,0 1,0 0,0 0,0-1,-1 1,1 0,0-1,-1 1,1-1,-1 0,1 1,-1-1,0 0,0 0,0 0,1 0,-1-1,-4 2,-6 3,0-1,-1-1,-21 4,29-6,-291 59,-56 10,328-65,6 1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29.0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3,'215'-3,"220"7,-407-1,-7 3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29.7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76,'4'0,"6"0,5 0,4-4,7-1,8-1,6 2,4-3,4-1,6-2,1 0,1 1,-2 3,-1 2,-6 2,-6 2,-11-1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14.9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0,'1'3,"-1"-1,1 0,0 1,0-1,0 0,0 0,0 0,0 1,1-1,2 3,7 12,23 66,-3 2,24 111,-31-103,2 2,55 177,-80-269,0 1,1 0,-1 0,1-1,0 1,0-1,1 0,-1 1,0-1,1 0,0 0,0-1,0 1,0-1,0 1,1-1,-1 0,1 0,-1 0,8 1,-1-1,1 0,0-1,0 0,0-1,0-1,12-1,-9 1,35 0,-40 2,1-1,0 0,0 0,0-1,0 0,-1-1,1 0,-1 0,1-1,-1 0,14-7,-12 1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30.5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0,'0'4,"0"10,0 7,0 3,0 7,0 1,5 0,0 7,1 5,2 0,0-5,4-7,-1-7,-3-6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32.1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1 380,'19'-2,"0"-2,0 0,0-1,0-1,-1-1,0 0,0-2,17-10,29-12,67-27,209-78,-256 108,92-24,-153 46,-7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33.5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1 371,'10'-17,"2"2,0-1,0 2,1-1,22-17,-10 9,30-32,89-82,-138 132,0 0,0 0,0 1,0 0,1 0,0 1,0-1,0 1,0 1,0 0,11-3,-14 5,0 0,-1 0,1 0,0 0,-1 1,1 0,-1-1,1 1,-1 0,1 1,-1-1,0 1,0-1,1 1,-1 0,0 0,0 0,-1 1,1-1,0 1,-1-1,0 1,1 0,-1 0,3 6,-2-3,0-1,0 1,-1 0,1 0,-1 0,-1 0,1 0,-1 0,0 0,0 1,-1-1,0 0,0 1,-1-1,1 0,-1 1,-1-1,1 0,-1 0,0 0,0 0,-1 0,0-1,0 1,-6 8,-9 9,-1 0,0-2,-2 0,-31 25,9-9,42-36,0-1,0 1,0 0,1-1,-1 1,0 0,0 0,0 0,1-1,-1 1,1 0,-1 0,0 0,1 0,0 0,-1 0,1 1,0-1,-1 0,1 0,0 0,0 0,0 0,0 0,0 2,1-2,0 0,0 0,-1 0,1 0,0-1,0 1,0 0,1 0,-1-1,0 1,0-1,0 1,0-1,1 1,-1-1,0 0,0 1,2-1,14 2,-1-1,28-2,-32 1,281-22,-190 17,-76 5,-1-1,1-1,49-10,-60 7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35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514 152,'0'-2,"0"-9,0 1,0 0,-1 0,-5-20,5 27,0 1,0-1,0 0,0 1,-1 0,1-1,-1 1,1 0,-1 0,0-1,0 1,0 1,0-1,0 0,0 0,-1 1,1 0,-1-1,1 1,-1 0,1 0,-1 0,-3 0,-50-11,0 3,-1 2,0 3,0 2,-70 7,124-5,1 1,0-1,0 0,0 1,0-1,0 1,0-1,0 1,1 0,-1 0,0 0,0 0,0 0,1 0,-1 1,1-1,-1 0,1 1,-1-1,1 1,0 0,0-1,0 1,0 0,0 0,0 0,0 0,1 0,-1 0,1 0,-1 0,1 0,0 0,0 0,0 3,0 7,1 1,1 0,0 0,7 21,-3-11,32 116,70 165,-54-162,6 23,110 212,-146-326,28 80,-12-24,-13-25,-21-59,2 0,0 0,16 30,-20-46,0-1,0 0,0-1,1 1,-1-1,1 1,1-2,-1 1,1 0,0-1,0 0,0-1,0 1,1-1,12 4,-5-2,0-1,0-1,0 0,26 1,-34-4,0-1,0 1,0-1,0 0,0-1,0 0,0 0,0 0,0 0,-1-1,1 0,-1 0,8-7,4-3,-1 2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36.4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1,'1'18,"1"1,0-1,2 0,0 0,8 23,40 88,-30-79,-20-45,181 460,-171-435,-3-6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40.0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0 252,'93'-10,"-22"0,1003-122,-522 56,-220 52,-322 25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41.0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16,'0'0,"-1"-1,1 0,0 0,0 1,-1-1,1 0,0 0,-1 1,1-1,0 0,-1 1,1-1,-1 1,0-1,1 0,-1 1,1-1,-1 1,0-1,1 1,-1 0,0-1,1 1,-1 0,0 0,0-1,1 1,-1 0,0 0,0 0,0 0,1 0,-1 0,0 0,0 0,1 0,-1 0,-1 1,-32 7,10 5,0 0,2 2,-1 0,2 2,0 0,1 1,1 2,1-1,-24 36,24-31,2 2,1 0,1 1,1 0,1 1,2 0,1 1,-8 40,16-65,1 0,-1 0,1 0,0 1,0-1,0 0,0 0,1 0,0 1,0-1,0 0,0 0,1 0,-1-1,1 1,0 0,0 0,1-1,-1 1,1-1,-1 0,1 0,0 0,0 0,1 0,-1-1,0 0,1 1,0-1,-1 0,1-1,0 1,8 2,11 2,0-1,1-1,-1-1,44 0,-42-3,16 2,-17-3,0 2,-1 1,1 1,0 1,25 7,-46-9,1-1,-1 1,1 0,-1 0,0 0,0 0,0 1,0-1,-1 1,1 0,-1-1,1 1,-1 0,0 1,0-1,0 0,-1 1,1-1,-1 1,0-1,0 1,0-1,0 1,-1 0,1 0,-1-1,0 1,0 0,-1 0,1-1,-1 1,1 0,-3 4,1 1,0 0,-1 0,-1 0,1-1,-1 1,-1-1,1 0,-2 0,1 0,-1-1,0 0,-10 9,2-4,0-1,-1-1,0-1,-1 0,0 0,0-2,-1 0,0-1,-25 5,2 1,25-7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41.6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1 150,'4'0,"1"-4,9-1,5-5,8-4,8 0,2 3,8-2,3-2,3 2,-4 2,-5 3,-1 4,-5-3,-3-3,-7-1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42.7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1 224,'25'-22,"1"0,1 2,52-29,-28 17,-36 22,0 0,1 1,0 1,0 0,1 1,0 1,0 1,1 0,0 2,-1 0,1 0,0 2,21 0,-37 1,0 0,1 1,-1-1,0 0,0 1,0-1,1 1,-1 0,0 0,0 0,0 0,0 0,0 0,0 1,-1-1,1 0,0 1,-1 0,1-1,-1 1,1 0,-1 0,2 2,-2-1,0 1,0 0,0 0,0 0,-1 0,1 0,-1 0,0 0,0 0,-1 0,1 0,-2 4,-3 12,-1 1,-1-2,-18 36,23-50,0-3,1 0,0 0,-1 1,1-1,0 0,1 1,-1-1,0 1,1-1,-1 1,1 0,0-1,0 1,0-1,0 1,0 0,0-1,1 1,0-1,1 5,0-4,1 0,0 0,0 0,0 0,1-1,-1 1,1-1,-1 0,1 0,0 0,0-1,5 3,67 20,-54-18,0 1,-1 1,23 12,-21-8,-2 2,0 0,0 2,-2 0,0 1,0 1,30 38,-44-48,1-1,-1 0,-1 1,1 0,-1 0,-1 1,1-1,-1 1,-1 0,0 0,0 0,-1 0,0 0,0 0,-1 0,0 0,-1 0,0 0,0 0,-1 0,0 0,-1 0,0-1,0 1,-8 13,2-10,-1 0,0 0,-1-1,0 0,-1-1,0 0,0-1,-22 12,-31 25,43-28,0-1,-1 0,-1-2,-48 23,51-29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43.8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1 247,'0'-3,"0"0,1 0,0 0,0 0,0 1,0-1,0 0,0 1,1-1,-1 1,1-1,-1 1,1 0,0 0,0 0,0 0,1 0,-1 0,0 0,1 1,-1-1,6-1,7-5,1 2,28-9,-26 9,78-22,1 4,1 3,145-9,-52 5,29-2,-195 26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05.2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0,'0'70,"4"1,21 117,76 598,-27-150,-62-557,-5-25,19 71,-18-102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15.5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1 156,'4'-4,"5"-2,6 1,5 0,2-2,6-5,11 1,11-3,5 1,2 3,0 3,-2-1,-2 0,-2-2,-5 1,-6 1,-10-2,-10 1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45.9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0,'3'44,"2"-1,2 0,2-1,23 69,-10-37,1 8,90 368,-109-427,-2-4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46.7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1 151,'558'-32,"-397"19,370-47,-222 22,-230 31,-52 7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48.2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568 27,'-7'0,"-1"-1,1 0,-1-1,1 0,-8-3,-31-6,19 8,0 2,0 0,0 2,0 1,-31 7,45-6,0 0,1 1,0 0,0 1,0 0,1 1,0 0,0 1,0 1,1-1,0 2,-16 17,10-7,1 0,2 1,0 0,-16 36,24-46,1-1,0 1,1 0,0 0,1 1,0-1,0 0,1 1,1-1,0 1,0-1,1 1,2 11,-2-17,1 0,0 0,0-1,1 1,-1-1,1 1,0-1,0 0,0 0,1 0,-1 0,1-1,0 1,0-1,0 0,1 0,4 2,10 4,0-1,1 0,22 4,-27-8,0 0,0 2,0-1,-1 2,22 12,-31-15,1 0,-1 1,0 0,0 0,0 0,-1 0,1 1,-1-1,-1 1,1 0,-1 0,0 1,0-1,-1 1,0-1,0 1,-1 0,1 0,-1 0,-1 0,0 13,-1-8,-1 0,-1 0,0 0,-1-1,0 1,-1-1,0 0,0 0,-1 0,-1-1,-12 16,-81 96,87-105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48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1 191,'8'-4,"16"-6,15-9,15-1,5-2,-2-1,-3-1,-7 4,-7 1,-5 3,-14 5,-15 9,-7 4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50.0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1,'4'0,"1"8,5 7,3 10,1 4,2 1,2 9,2 1,6 2,-1 3,3-3,-3-3,-2-2,-4-1,-2-4,1-2,-3-3,-4-6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51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0 172,'5'-2,"-1"1,1-1,0-1,-1 1,0 0,0-1,0 0,0 0,6-6,8-5,25-14,57-27,-84 47,2 1,-1 0,1 2,0-1,0 2,33-3,-49 6,0 1,0 0,0 0,0 0,0 0,0 1,0-1,0 1,-1-1,1 1,0-1,0 1,0 0,0 0,-1 0,1 0,0 0,-1 0,1 1,-1-1,0 0,1 1,1 1,-2 1,1-1,-1 0,1 1,-1-1,0 1,-1-1,1 1,0 0,-1-1,0 1,0 6,-2 10,-1-1,-1 0,-10 32,12-46,-16 47,-12 40,28-84,0 1,1-1,0 1,1-1,0 1,0-1,0 1,4 14,-3-19,1 0,-1 0,1 0,0-1,0 1,1 0,-1-1,1 0,-1 1,1-1,0 0,0-1,1 1,-1 0,1-1,-1 0,1 0,7 4,6 0,1 1,0-2,20 3,3 2,-18-3,1 0,-1 2,-1 1,0 0,0 2,-1 0,-1 2,25 20,-43-33,0 1,0 0,0 1,0-1,0 0,0 1,-1-1,1 0,-1 1,1 0,-1-1,0 1,0 0,-1 0,1 0,0 0,-1-1,0 1,1 0,-2 3,1-2,-1 0,-1 0,1 0,0-1,-1 1,0-1,0 1,0-1,0 0,0 1,-1-1,0 0,-3 3,-11 8,-1 0,-1-2,0 0,-27 13,24-13,-91 56,98-62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52.8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1 100,'0'-4,"-1"0,1 0,1-1,-1 1,1 0,0 0,0 0,0 0,0 0,1 0,-1 0,1 0,0 1,0-1,1 0,-1 1,1 0,3-4,-2 4,1 0,-1 0,1 1,0 0,-1 0,1 0,0 1,0-1,0 1,1 0,-1 1,0-1,0 1,9 1,5-1,-1 2,0 0,0 2,0 0,0 0,0 2,-1 0,0 1,0 1,24 15,-18-7,-1 1,0 1,-1 0,-1 2,0 1,20 29,-4 3,-2 2,-2 2,-3 0,-3 2,25 81,49 252,-31 6,-22-116,-23-141,-9-37,5-1,5-2,40 108,-33-134,5-2,2-2,3-1,3-2,69 79,-98-129,35 46,-48-61,-1 1,0 0,0-1,0 1,0 0,-1 0,1 0,-1 0,0 0,0 0,-1 0,1 1,-1-1,0 0,0 6,-7 4,-4-5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29.0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3,'215'-3,"220"7,-407-1,-7 3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29.7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76,'4'0,"6"0,5 0,4-4,7-1,8-1,6 2,4-3,4-1,6-2,1 0,1 1,-2 3,-1 2,-6 2,-6 2,-11-1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30.5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0,'0'4,"0"10,0 7,0 3,0 7,0 1,5 0,0 7,1 5,2 0,0-5,4-7,-1-7,-3-6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17.0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1334 1598,'-95'-9,"14"0,27 7,1 2,0 2,0 3,0 3,0 1,1 3,1 2,0 2,1 3,1 2,1 1,1 3,-57 40,44-23,-106 97,149-122,-1 1,2 1,1 0,0 1,1 0,1 2,1-1,2 1,-15 39,24-57,0 1,0 0,0-1,0 1,1 0,-1 0,1 0,0-1,1 1,-1 0,1 0,0-1,3 9,-3-10,1 0,0 0,0-1,0 1,0 0,0-1,1 0,-1 0,1 1,-1-1,1-1,0 1,0 0,0-1,0 1,0-1,0 0,0 0,0 0,7 0,25 4,1-2,-1-1,1-1,-1-3,1-1,-1-1,57-15,-68 13,-1-2,0 0,0-2,-1 0,-1-2,1 0,-2-2,0 0,0-1,17-19,-15 11,-1-1,-1-2,-1 0,-1-1,-2 0,-1-2,14-34,-8 8,-3 0,-2-1,-2-1,-3 0,6-99,-15 79,-2 0,-4 1,-26-140,23 180,-1 1,-2-1,-2 2,-1-1,-2 2,-1 0,-1 1,-25-34,42 65,-1-1,0 1,0-1,0 1,0-1,0 1,-1 0,1 0,0-1,-1 1,1 0,0 0,-1 0,1 0,-1 1,0-1,1 0,-1 1,0-1,1 1,-1-1,-2 1,3 0,0 1,0 0,0 0,0 0,0 0,0 0,0 0,0 0,0 0,0 0,1 0,-1 0,0 0,1 1,-1-1,1 0,0 1,-1-1,1 0,0 0,0 3,-3 15,2 0,2 35,-1-48,4 35,2-1,1 0,2 0,2 0,1-1,3-1,1 0,1-1,2-1,2-1,1-1,2 0,37 40,-25-34,3-1,0-2,3-2,1-2,1-1,2-3,1-1,1-3,83 31,-107-47,-3-1,1-1,40 8,-60-15,1 0,-1 0,0 0,0-1,0 1,0-1,0 0,0 1,0-1,0 0,0 0,0 0,0-1,-1 1,1 0,0-1,-1 1,1-1,-1 1,0-1,1 0,-1 0,0 0,0 1,0-1,0 0,0 0,-1 0,1-1,-1 1,1-4,4-11,-2 0,3-33,-6 41,9-539,-12 340,3 86,0-77,-25-201,23 383,-10-55,11 67,0 1,0-1,-1 1,1 0,-1 0,0 0,0 0,-1 0,1 0,-1 0,1 1,-5-5,6 8,1 0,-1-1,1 1,-1 0,1 0,-1-1,1 1,-1 0,1 0,-1 0,0 0,1 0,-1 0,1 0,-1 0,1 0,-1 0,1 0,-1 0,0 0,1 1,-1-1,1 0,-1 0,1 0,-1 1,1-1,-1 0,1 1,0-1,-1 0,1 1,-1-1,1 1,0-1,-1 1,1-1,0 1,0-1,-1 1,1-1,0 1,0 0,-11 28,10-27,-9 49,2 1,3-1,2 2,4 70,-1-92,1 23,3 0,2 0,2-1,3 0,20 61,-18-76,2-1,2 0,1-1,2-1,1-1,2-1,45 51,-52-66,1-1,1-1,1 0,0-1,1-1,0-1,1-1,36 16,-52-26,14 6,0 0,40 9,-38-14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32.1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1 380,'19'-2,"0"-2,0 0,0-1,0-1,-1-1,0 0,0-2,17-10,29-12,67-27,209-78,-256 108,92-24,-153 46,-7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33.5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1 371,'10'-17,"2"2,0-1,0 2,1-1,22-17,-10 9,30-32,89-82,-138 132,0 0,0 0,0 1,0 0,1 0,0 1,0-1,0 1,0 1,0 0,11-3,-14 5,0 0,-1 0,1 0,0 0,-1 1,1 0,-1-1,1 1,-1 0,1 1,-1-1,0 1,0-1,1 1,-1 0,0 0,0 0,-1 1,1-1,0 1,-1-1,0 1,1 0,-1 0,3 6,-2-3,0-1,0 1,-1 0,1 0,-1 0,-1 0,1 0,-1 0,0 0,0 1,-1-1,0 0,0 1,-1-1,1 0,-1 1,-1-1,1 0,-1 0,0 0,0 0,-1 0,0-1,0 1,-6 8,-9 9,-1 0,0-2,-2 0,-31 25,9-9,42-36,0-1,0 1,0 0,1-1,-1 1,0 0,0 0,0 0,1-1,-1 1,1 0,-1 0,0 0,1 0,0 0,-1 0,1 1,0-1,-1 0,1 0,0 0,0 0,0 0,0 0,0 2,1-2,0 0,0 0,-1 0,1 0,0-1,0 1,0 0,1 0,-1-1,0 1,0-1,0 1,0-1,1 1,-1-1,0 0,0 1,2-1,14 2,-1-1,28-2,-32 1,281-22,-190 17,-76 5,-1-1,1-1,49-10,-60 7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35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514 152,'0'-2,"0"-9,0 1,0 0,-1 0,-5-20,5 27,0 1,0-1,0 0,0 1,-1 0,1-1,-1 1,1 0,-1 0,0-1,0 1,0 1,0-1,0 0,0 0,-1 1,1 0,-1-1,1 1,-1 0,1 0,-1 0,-3 0,-50-11,0 3,-1 2,0 3,0 2,-70 7,124-5,1 1,0-1,0 0,0 1,0-1,0 1,0-1,0 1,1 0,-1 0,0 0,0 0,0 0,1 0,-1 1,1-1,-1 0,1 1,-1-1,1 1,0 0,0-1,0 1,0 0,0 0,0 0,0 0,1 0,-1 0,1 0,-1 0,1 0,0 0,0 0,0 3,0 7,1 1,1 0,0 0,7 21,-3-11,32 116,70 165,-54-162,6 23,110 212,-146-326,28 80,-12-24,-13-25,-21-59,2 0,0 0,16 30,-20-46,0-1,0 0,0-1,1 1,-1-1,1 1,1-2,-1 1,1 0,0-1,0 0,0-1,0 1,1-1,12 4,-5-2,0-1,0-1,0 0,26 1,-34-4,0-1,0 1,0-1,0 0,0-1,0 0,0 0,0 0,0 0,-1-1,1 0,-1 0,8-7,4-3,-1 2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36.4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1,'1'18,"1"1,0-1,2 0,0 0,8 23,40 88,-30-79,-20-45,181 460,-171-435,-3-6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40.0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0 252,'93'-10,"-22"0,1003-122,-522 56,-220 52,-322 25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41.0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16,'0'0,"-1"-1,1 0,0 0,0 1,-1-1,1 0,0 0,-1 1,1-1,0 0,-1 1,1-1,-1 1,0-1,1 0,-1 1,1-1,-1 1,0-1,1 1,-1 0,0-1,1 1,-1 0,0 0,0-1,1 1,-1 0,0 0,0 0,0 0,1 0,-1 0,0 0,0 0,1 0,-1 0,-1 1,-32 7,10 5,0 0,2 2,-1 0,2 2,0 0,1 1,1 2,1-1,-24 36,24-31,2 2,1 0,1 1,1 0,1 1,2 0,1 1,-8 40,16-65,1 0,-1 0,1 0,0 1,0-1,0 0,0 0,1 0,0 1,0-1,0 0,0 0,1 0,-1-1,1 1,0 0,0 0,1-1,-1 1,1-1,-1 0,1 0,0 0,0 0,1 0,-1-1,0 0,1 1,0-1,-1 0,1-1,0 1,8 2,11 2,0-1,1-1,-1-1,44 0,-42-3,16 2,-17-3,0 2,-1 1,1 1,0 1,25 7,-46-9,1-1,-1 1,1 0,-1 0,0 0,0 0,0 1,0-1,-1 1,1 0,-1-1,1 1,-1 0,0 1,0-1,0 0,-1 1,1-1,-1 1,0-1,0 1,0-1,0 1,-1 0,1 0,-1-1,0 1,0 0,-1 0,1-1,-1 1,1 0,-3 4,1 1,0 0,-1 0,-1 0,1-1,-1 1,-1-1,1 0,-2 0,1 0,-1-1,0 0,-10 9,2-4,0-1,-1-1,0-1,-1 0,0 0,0-2,-1 0,0-1,-25 5,2 1,25-7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41.6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1 150,'4'0,"1"-4,9-1,5-5,8-4,8 0,2 3,8-2,3-2,3 2,-4 2,-5 3,-1 4,-5-3,-3-3,-7-1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42.7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1 224,'25'-22,"1"0,1 2,52-29,-28 17,-36 22,0 0,1 1,0 1,0 0,1 1,0 1,0 1,1 0,0 2,-1 0,1 0,0 2,21 0,-37 1,0 0,1 1,-1-1,0 0,0 1,0-1,1 1,-1 0,0 0,0 0,0 0,0 0,0 0,0 1,-1-1,1 0,0 1,-1 0,1-1,-1 1,1 0,-1 0,2 2,-2-1,0 1,0 0,0 0,0 0,-1 0,1 0,-1 0,0 0,0 0,-1 0,1 0,-2 4,-3 12,-1 1,-1-2,-18 36,23-50,0-3,1 0,0 0,-1 1,1-1,0 0,1 1,-1-1,0 1,1-1,-1 1,1 0,0-1,0 1,0-1,0 1,0 0,0-1,1 1,0-1,1 5,0-4,1 0,0 0,0 0,0 0,1-1,-1 1,1-1,-1 0,1 0,0 0,0-1,5 3,67 20,-54-18,0 1,-1 1,23 12,-21-8,-2 2,0 0,0 2,-2 0,0 1,0 1,30 38,-44-48,1-1,-1 0,-1 1,1 0,-1 0,-1 1,1-1,-1 1,-1 0,0 0,0 0,-1 0,0 0,0 0,-1 0,0 0,-1 0,0 0,0 0,-1 0,0 0,-1 0,0-1,0 1,-8 13,2-10,-1 0,0 0,-1-1,0 0,-1-1,0 0,0-1,-22 12,-31 25,43-28,0-1,-1 0,-1-2,-48 23,51-29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43.8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1 247,'0'-3,"0"0,1 0,0 0,0 0,0 1,0-1,0 0,0 1,1-1,-1 1,1-1,-1 1,1 0,0 0,0 0,0 0,1 0,-1 0,0 0,1 1,-1-1,6-1,7-5,1 2,28-9,-26 9,78-22,1 4,1 3,145-9,-52 5,29-2,-195 26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45.9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0,'3'44,"2"-1,2 0,2-1,23 69,-10-37,1 8,90 368,-109-427,-2-4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17.8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0 110,'64'-2,"-1"-2,1-3,117-28,-110 21,-55 12,1-1,-1 0,0-1,0-1,0 0,20-11,-21 7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46.7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1 151,'558'-32,"-397"19,370-47,-222 22,-230 31,-52 7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48.2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568 27,'-7'0,"-1"-1,1 0,-1-1,1 0,-8-3,-31-6,19 8,0 2,0 0,0 2,0 1,-31 7,45-6,0 0,1 1,0 0,0 1,0 0,1 1,0 0,0 1,0 1,1-1,0 2,-16 17,10-7,1 0,2 1,0 0,-16 36,24-46,1-1,0 1,1 0,0 0,1 1,0-1,0 0,1 1,1-1,0 1,0-1,1 1,2 11,-2-17,1 0,0 0,0-1,1 1,-1-1,1 1,0-1,0 0,0 0,1 0,-1 0,1-1,0 1,0-1,0 0,1 0,4 2,10 4,0-1,1 0,22 4,-27-8,0 0,0 2,0-1,-1 2,22 12,-31-15,1 0,-1 1,0 0,0 0,0 0,-1 0,1 1,-1-1,-1 1,1 0,-1 0,0 1,0-1,-1 1,0-1,0 1,-1 0,1 0,-1 0,-1 0,0 13,-1-8,-1 0,-1 0,0 0,-1-1,0 1,-1-1,0 0,0 0,-1 0,-1-1,-12 16,-81 96,87-105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48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1 191,'8'-4,"16"-6,15-9,15-1,5-2,-2-1,-3-1,-7 4,-7 1,-5 3,-14 5,-15 9,-7 4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50.0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1,'4'0,"1"8,5 7,3 10,1 4,2 1,2 9,2 1,6 2,-1 3,3-3,-3-3,-2-2,-4-1,-2-4,1-2,-3-3,-4-6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51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0 172,'5'-2,"-1"1,1-1,0-1,-1 1,0 0,0-1,0 0,0 0,6-6,8-5,25-14,57-27,-84 47,2 1,-1 0,1 2,0-1,0 2,33-3,-49 6,0 1,0 0,0 0,0 0,0 0,0 1,0-1,0 1,-1-1,1 1,0-1,0 1,0 0,0 0,-1 0,1 0,0 0,-1 0,1 1,-1-1,0 0,1 1,1 1,-2 1,1-1,-1 0,1 1,-1-1,0 1,-1-1,1 1,0 0,-1-1,0 1,0 6,-2 10,-1-1,-1 0,-10 32,12-46,-16 47,-12 40,28-84,0 1,1-1,0 1,1-1,0 1,0-1,0 1,4 14,-3-19,1 0,-1 0,1 0,0-1,0 1,1 0,-1-1,1 0,-1 1,1-1,0 0,0-1,1 1,-1 0,1-1,-1 0,1 0,7 4,6 0,1 1,0-2,20 3,3 2,-18-3,1 0,-1 2,-1 1,0 0,0 2,-1 0,-1 2,25 20,-43-33,0 1,0 0,0 1,0-1,0 0,0 1,-1-1,1 0,-1 1,1 0,-1-1,0 1,0 0,-1 0,1 0,0 0,-1-1,0 1,1 0,-2 3,1-2,-1 0,-1 0,1 0,0-1,-1 1,0-1,0 1,0-1,0 0,0 1,-1-1,0 0,-3 3,-11 8,-1 0,-1-2,0 0,-27 13,24-13,-91 56,98-62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0:52.8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1 100,'0'-4,"-1"0,1 0,1-1,-1 1,1 0,0 0,0 0,0 0,0 0,1 0,-1 0,1 0,0 1,0-1,1 0,-1 1,1 0,3-4,-2 4,1 0,-1 0,1 1,0 0,-1 0,1 0,0 1,0-1,0 1,1 0,-1 1,0-1,0 1,9 1,5-1,-1 2,0 0,0 2,0 0,0 0,0 2,-1 0,0 1,0 1,24 15,-18-7,-1 1,0 1,-1 0,-1 2,0 1,20 29,-4 3,-2 2,-2 2,-3 0,-3 2,25 81,49 252,-31 6,-22-116,-23-141,-9-37,5-1,5-2,40 108,-33-134,5-2,2-2,3-1,3-2,69 79,-98-129,35 46,-48-61,-1 1,0 0,0-1,0 1,0 0,-1 0,1 0,-1 0,0 0,0 0,-1 0,1 1,-1-1,0 0,0 6,-7 4,-4-5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30.2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1,'5'0,"13"0,12 0,14 0,11 0,13 0,12 0,13 0,16 0,5 0,1 0,-8 0,-4 0,-8 0,-12 0,-16 0,-10 0,-16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30.8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99,'530'-41,"-235"11,603 2,-876 29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31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3,'0'0,"0"0,0 0,0 0,0 0,0 0,0 1,1-1,-1 0,0 0,0 0,0 0,0 0,1 0,-1 0,0 0,0 0,0 0,0 0,1 0,-1 0,0 0,0 0,0 0,0-1,0 1,1 0,-1 0,0 0,0 0,0 0,0 0,0 0,1 0,-1 0,0-1,0 1,0 0,0 0,0 0,0 0,0 0,0-1,0 1,0 0,0 0,1 0,-1 0,0-1,14 30,15 48,261 1025,-286-1085,5 26,-1 2,-2-1,0 64,-7-90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31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0 456,'6'-1,"0"0,0 0,0 0,0-1,-1 0,1 0,0 0,4-4,17-5,337-114,656-135,-752 224,-243 31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19.3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41,'0'-2,"0"0,-1 0,1 1,-1-1,1 0,-1 0,0 1,1-1,-1 1,0-1,0 1,0-1,0 1,0-1,-1 1,1 0,0 0,-1 0,1 0,-1 0,1 0,-1 0,1 0,-1 0,0 1,1-1,-1 0,0 1,1 0,-3-1,0 0,0 1,0-1,0 1,-1-1,1 1,0 1,0-1,0 0,0 1,0 0,0 0,-4 2,0 1,1 1,1 0,-1 1,1-1,0 1,0 0,1 1,-1-1,1 1,1 0,-1 0,1 1,-3 8,-4 9,2 1,-11 46,12-33,2 0,1 1,3 0,1 0,1-1,3 1,1 0,2-1,19 69,-3-42,2-2,3-1,3-1,71 108,271 350,-199-278,-148-201,-1 1,-2 1,-3 1,17 52,-31-78,0 0,-1 0,-2 0,0 0,0 0,-2 1,0-1,-1 1,-5 20,5-34,-1-1,0 0,0 0,-1 0,1 0,-1 0,0-1,0 1,0-1,0 1,-1-1,0 0,1-1,-1 1,0 0,0-1,0 0,-9 3,-10 4,0-1,-29 6,47-13,-36 7,-1-3,0-2,-78-3,112 0,-13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33.2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1 128,'7'-2,"1"1,-1-1,0 0,0 0,0-1,0 0,0 0,-1 0,1-1,5-5,36-16,-2 9,0 3,0 1,1 3,75-6,-52 12,0 2,104 14,-134-8,-1 2,-1 2,1 1,-2 2,1 1,-2 2,36 20,-46-19,-1 1,0 0,-1 2,-1 1,-1 0,0 2,-2 1,-1 0,30 48,-26-30,-3 1,-1 1,-2 0,-2 2,-1 0,-3 0,9 80,-15-68,-2 0,-2 1,-3-1,-2 0,-25 112,13-113,-2 0,-3-1,-2-1,-51 86,21-57,-123 150,34-85,124-123,18-24,0-1,0 0,0 1,0-1,0 0,1 0,-1 1,0-1,0 0,0 0,0 1,0-1,0 0,0 0,1 1,-1-1,0 0,0 0,0 1,1-1,-1 0,0 0,0 0,0 0,1 1,-1-1,0 0,0 0,1 0,-1 0,0 0,1 0,-1 0,0 0,0 0,1 0,-1 0,0 0,1 0,-1 0,0 0,0 0,1 0,0 0,6-1,1-1,-1 0,1 0,-1-1,9-4,366-176,-343 165,1 1,1 3,0 1,1 2,1 2,75-6,-89 10,0-1,46-16,4-1,4 3,-25 4,95-12,-121 25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34.4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0,'49'308,"291"1036,-256-1097,153 315,-144-379,8-4,159 213,-166-271,4-4,5-4,201 167,-208-205,2-5,4-4,2-4,3-5,140 53,-28-36,-216-73,1 0,-1 0,0 0,-1 1,1-1,0 1,0-1,-1 1,1 0,0 0,-1 1,0-1,0 0,2 4,1 7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35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718 2,'-2'0,"-21"-1,0 0,1 2,-1 1,0 0,1 2,0 1,-1 0,2 2,-24 9,10 2,0 2,2 1,0 1,1 2,2 1,0 1,2 2,-28 35,37-39,1 0,2 1,0 1,2 1,0 0,2 1,1 0,2 0,0 1,2 1,-4 38,10-58,1 1,1 0,0 0,0 0,1 0,1-1,-1 1,2-1,0 1,0-1,0 0,1-1,1 1,0-1,0 0,1 0,0-1,13 12,5 3,1-1,1-2,0-1,55 29,-32-25,1-2,0-3,82 19,43 15,-171-51,-1 1,1 0,-1 0,0 0,0 1,0-1,0 1,0 0,-1 0,1 1,-1-1,0 1,0 0,0-1,0 1,-1 0,1 1,-1-1,0 0,-1 1,1-1,-1 1,0 0,0-1,0 1,-1 0,1-1,-1 1,0 0,-1 0,1 0,-2 7,-3 11,-1-1,-1 1,0-2,-2 1,-15 27,0-4,-3-1,-2-1,-1-2,-71 73,40-54,-3-4,-85 59,127-100,-1 0,-1-2,-42 17,44-22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36.5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0 535,'15'-13,"1"2,-1 0,2 1,0 0,0 1,35-12,6-4,128-60,4 8,236-61,-253 96,82-25,-231 58,-14 2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37.2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0,'1'5,"1"0,0 0,0 0,0 0,0-1,1 1,0 0,0-1,6 6,0 4,160 236,345 500,-495-723,-1 1,21 45,-33-60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38.1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0 343,'1'-6,"0"-1,0 0,0 1,1-1,0 1,0-1,1 1,0 0,0 0,0 0,1 0,0 1,0-1,0 1,1 0,-1 0,1 1,1-1,-1 1,7-4,13-8,1 1,0 1,33-12,-47 21,61-25,2 3,1 3,1 4,156-21,-225 40,0 1,0-1,0 1,0 1,0 0,0 0,0 0,0 1,10 4,-14-5,-1 1,1 0,-1 1,1-1,-1 0,0 1,0 0,0 0,0 0,-1 0,1 0,-1 1,0-1,0 1,0-1,0 1,-1 0,1-1,-1 1,0 0,0 5,6 29,-3 0,-1 1,-2-1,-5 45,-27 154,12-145,-37 100,53-182,0 13,12-13,-5-10,0 0,0 0,0-1,0 1,-1-1,1 0,0 0,3-1,10-3,7 2,-1 0,1 1,0 2,0 0,0 2,0 0,-1 2,1 0,-1 2,0 0,-1 2,1 0,-2 2,1 0,-1 2,-1 0,26 20,-41-27,1-1,-1 1,-1 0,1 0,-1 0,0 0,0 1,-1 0,1 0,-1 0,-1 0,1 0,-1 1,0-1,0 1,0 7,-1-3,-1 0,0 0,-1 0,0 0,0 0,-1 0,-1 0,0-1,-6 14,-1 0,-1-1,-2 0,0-1,-2-1,0 0,-1-1,-37 35,38-41,-1 0,0-1,-1-1,-1 0,0-1,0-1,-1-1,0-1,-1 0,-24 5,23-10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39.0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0 311,'39'-3,"1"-1,-1-3,-1-1,46-15,10-2,725-134,-771 150,3-2,82-31,-95 29,-19 7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40.4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710 256,'0'-13,"-1"1,1-1,-2 0,0 0,-1 1,0-1,0 1,-2 0,-8-19,9 24,-1 0,0 0,0 0,-1 1,1 0,-1 0,-1 1,1-1,-1 1,0 1,0-1,0 1,-1 0,1 1,-15-5,2 2,-1 1,1 1,-1 1,0 1,1 0,-1 2,0 0,-31 6,37-4,1 1,0 0,-1 1,1 1,1 0,-1 1,1 1,0 0,0 1,1 0,0 0,-19 19,14-6,0 1,2 0,0 2,1-1,2 2,0 0,2 0,1 1,0 0,2 0,2 1,0 0,1 0,1 49,3-67,1-1,0 1,1-1,-1 1,2-1,-1 0,1 0,0 0,1 0,0-1,0 1,0-1,1 0,0 0,1-1,0 1,0-1,0-1,0 1,1-1,0 0,10 5,15 7,1-1,0-2,1-2,37 9,14 6,-63-19,68 25,118 60,-204-91,0 0,0 0,-1 1,1-1,-1 1,0 0,1 0,-1 0,0 0,-1 0,1 1,-1-1,1 1,-1 0,0-1,-1 1,1 0,2 9,-4-8,1 0,-2 0,1 0,0 0,-1 0,0 0,0 0,0 0,-1 0,1-1,-1 1,0 0,-1-1,1 1,-6 6,-8 11,-2 0,0-2,-1 0,-2 0,0-2,-30 20,-7 1,-82 39,113-64,7-1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41.0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0 606,'9'-4,"14"-6,21-13,19-7,19-7,13-5,11-4,12-3,12-4,-1 1,-9 2,-9 5,-14 6,-21 2,-13 6,-15 5,-11 7,-11 7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41.5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1,'64'68,"108"151,-100-122,243 345,-295-409,-6-8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20.7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442 480,'7'-1,"1"0,-1 0,0-1,0 0,0 0,9-5,12-3,133-34,-48 15,-1-5,119-54,-227 87,0-1,-1 1,1-1,-1 0,1 0,-1 0,0-1,0 1,0-1,0 0,0 0,-1 0,1 0,-1 0,0 0,0-1,0 1,0-1,0 0,-1 1,0-1,0 0,0 0,0 0,-1 0,1 0,-1 0,0 0,0 0,0 0,-1 0,1 0,-1 0,0 1,0-1,-1 0,1 0,-1 1,0-1,0 1,0-1,0 1,-1 0,1 0,-1 0,0 0,1 0,-1 1,-1-1,-4-2,-8-4,0 1,-1 1,0 1,0 0,0 1,-1 1,-29-3,14 1,-28-7,0 4,0 2,0 2,-1 4,-70 6,109-2,0 0,1 2,0 0,0 2,0 0,1 2,0 0,0 1,1 1,1 1,0 1,1 0,0 2,1 0,0 1,1 0,-16 23,14-11,1 1,1 0,1 1,1 1,2 0,2 1,-10 43,9-15,1 1,4-1,1 69,5-108,0-1,2 0,0 0,10 35,-10-48,0 0,1 0,0 0,1 0,-1 0,1-1,1 0,-1 0,1 0,0 0,0-1,1 0,-1 0,1 0,0-1,7 4,19 8,0-2,1-1,0-1,1-2,1-2,-1-1,56 4,255-8,-194-6,-145 2,1 0,-1 0,1 0,-1-1,1 0,-1 0,0 0,0-1,0 0,0 0,-1-1,1 0,-1 0,0 0,6-6,-3 3,0 0,1 1,0 0,18-9,-8 8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42.8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1 873,'298'-300,"-280"281,340-307,-318 295,0 2,2 2,1 2,2 2,0 1,1 3,81-23,-114 39,0 0,0 2,0-1,0 2,1-1,-1 2,0 0,1 0,-1 1,0 1,13 5,-18-5,0 0,0 0,-1 1,1 1,-1-1,0 1,0 1,-1-1,1 1,-1 0,0 0,-1 1,0 0,0 0,0 0,-1 1,7 15,-4 0,0 1,-2 0,-1 1,-1-1,0 1,-2 0,-1-1,-1 1,-2 0,0-1,-1 0,-9 28,-9 22,-3-1,-53 108,53-134,-47 67,39-64,32-49,0-1,0 1,1 0,-1 0,1-1,-1 1,0 0,1 0,0 0,-1 0,1 0,-1-1,1 1,0 0,0 0,-1 0,1 0,0 0,0 0,0 0,0 0,0 0,0 0,1 0,-1 0,0 0,0 0,1 0,-1 0,0 0,1 0,-1-1,1 1,-1 0,1 0,0 0,-1-1,1 1,0 0,0-1,-1 1,1-1,0 1,0-1,0 1,0-1,-1 1,1-1,0 0,0 1,0-1,0 0,0 0,0 0,0 0,0 0,0 0,2 0,12 1,0-1,0-1,19-3,-11 2,34 0,0 2,95 13,-131-10,0 1,-1 1,1 1,-1 0,-1 2,1 0,-1 2,-1 0,0 1,27 21,-42-30,0 1,0 0,0 0,0 0,0 1,-1-1,0 0,1 1,-1 0,-1 0,1-1,0 1,-1 0,0 0,0 1,0-1,0 0,-1 0,0 0,0 1,0-1,0 0,-1 0,1 0,-1 0,0 1,0-1,-1 0,1 0,-1-1,0 1,0 0,-4 5,-8 11,0-1,-1-1,-1-1,-32 27,43-39,-61 50,-2-3,-2-3,-3-3,-1-3,-90 37,110-53,24-12,-54 20,60-28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43.8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14703 0,'-6'1,"0"-1,1 1,0 0,-1 1,1 0,0-1,-8 5,-16 5,-473 145,-88 24,-1883 466,165-48,2233-577,-1289 372,14 58,-276 171,1022-384,-211 78,539-223,-287 57,-241 57,330-45,239-86,-78 29,189-68,37-13,63-14,8 1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44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929 50,'0'-2,"0"0,-1 0,1 0,-1 0,1 0,-1 1,0-1,0 0,0 0,0 1,0-1,0 0,0 1,-1-1,1 1,0 0,-1-1,1 1,-1 0,0 0,1 0,-1 0,0 0,0 0,0 1,1-1,-1 0,0 1,-4-1,-7-2,-1 1,1 1,-17-1,20 2,-24 0,0 2,0 1,1 1,-1 3,1 0,-61 23,47-11,0 2,1 2,-80 54,100-59,2 2,0 0,1 1,2 1,0 2,1 0,-27 44,41-58,0 1,1 0,0 0,1 1,1-1,0 1,0 0,1 0,-1 22,4-25,-1 0,1 0,1 0,0 0,0 0,1 0,0-1,0 1,1-1,0 0,1 0,0 0,0-1,9 11,0-4,0-1,1 0,0-1,1-1,0 0,1-2,0 1,1-2,0 0,0-2,23 6,30 6,115 12,-160-26,94 11,14 0,171 44,-299-58,-1 1,0-1,1 1,-1 0,0 0,0 1,0 0,0 0,-1 0,1 0,3 4,-7-5,0 0,0 0,0-1,0 1,0 0,-1 0,1 0,-1 0,0 0,1 0,-1 0,0 0,0 0,0 0,0 0,-1 0,1 0,0 0,-1 0,0 0,1-1,-1 1,0 0,0 0,0 0,0-1,0 1,0-1,-1 1,1-1,0 1,-3 1,-62 70,-5-2,-2-4,-82 59,73-60,-297 224,357-274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45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0 454,'4'0,"10"-4,11-6,9-1,20-6,17-10,18-8,14-10,10-2,3 3,2 0,-10 0,-16 3,-19 4,-18 9,-18 9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46.0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1 241,'3'-6,"1"1,-1 0,1 1,1-1,-1 1,0-1,1 1,0 1,0-1,8-4,61-28,-55 28,39-16,0 3,112-25,127-3,-291 47,1 2,-1-1,0 1,0 0,0 0,1 0,-1 1,11 3,-15-3,1 0,-1 0,0 0,0 1,0-1,0 1,0-1,0 1,0 0,-1 0,1 0,-1 0,1 0,-1 0,0 0,0 0,0 1,0-1,0 0,0 1,-1-1,1 1,-1-1,1 5,0 6,-1 1,0 0,-1-1,-1 1,0 0,-1-1,0 0,-9 23,-52 104,55-123,-175 324,72-137,108-195,0-4,2 0,-1 0,0 0,1 0,0 1,1-1,-1 1,0 5,2-10,0-1,1 1,-1-1,0 0,0 1,1-1,-1 1,0-1,1 0,-1 1,1-1,-1 0,0 1,1-1,-1 0,1 0,-1 1,1-1,-1 0,1 0,-1 0,1 0,-1 0,1 0,-1 0,1 0,-1 0,1 0,-1 0,1 0,-1 0,1 0,-1 0,1 0,-1 0,1-1,-1 1,0 0,1 0,0-1,29-9,-25 8,36-12,0 1,1 3,0 1,1 3,0 1,0 2,0 2,0 2,80 11,-115-10,0-1,-1 1,1 1,0 0,-1 0,0 0,0 1,0 0,0 0,0 1,-1-1,0 2,0-1,0 1,-1-1,0 2,6 8,-6-5,0-1,-1 1,-1 0,0 0,0 1,-1-1,0 0,-1 1,0 0,-1-1,0 1,-2 19,-4 3,-1 0,-1 0,-2 0,-1-1,-2-1,-1 0,-1-1,-2 0,-1-1,-1-1,-43 48,-1-9,-2-3,-3-4,-91 65,-46 9,176-117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46.6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9,'0'-1,"0"1,0 0,0 0,0-1,0 1,0 0,0-1,0 1,0 0,0 0,0-1,0 1,1 0,-1-1,0 1,0 0,0 0,0-1,0 1,1 0,-1 0,0 0,0-1,0 1,1 0,-1 0,0 0,0 0,0-1,1 1,-1 0,0 0,1 0,-1 0,0 0,0 0,1 0,-1 0,0 0,0 0,1 0,-1 0,17 6,13 17,35 38,-3 3,-2 3,-4 2,-2 3,-4 2,-3 2,-3 2,41 102,-58-107,-2 1,-4 1,-3 1,13 122,-5 316,-22-330,-2-121,-1-11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47.4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236 1,'-2'37,"-2"0,-1 0,-2-1,-14 42,2-4,-40 192,12 3,11 1,0 318,55-193,-10-330,2 1,3-2,45 125,-51-170,1 1,1-1,1-1,0 0,1 0,1-2,1 1,0-1,1-1,20 15,-15-16,1 0,1-1,0-1,1-1,0 0,0-2,1-1,28 5,52 7,-59-14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48.0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1,'12'341,"96"584,-13-480,-76-381,2-1,3-1,3-1,63 103,-78-146,1 0,1-1,0 0,2-1,-1-1,25 18,-32-26,1-1,1-1,-1 0,1 0,0-1,0 0,0 0,0-1,1-1,0 0,-1 0,1-1,0 0,16-2,-4-2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48.7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0,'-3'1,"0"-1,-1 1,1 0,0 0,-1 0,1 0,0 1,0-1,0 1,0 0,0 0,0 0,1 0,-1 0,1 1,-1-1,-3 6,-33 52,37-57,-13 28,0 0,2 0,2 2,1-1,1 1,1 1,3-1,0 1,2 0,2 43,2-67,0 0,1 1,0-1,0 0,1-1,1 1,0 0,0-1,0 0,1 0,1 0,0 0,0-1,0 0,1-1,0 1,1-1,-1 0,2-1,-1 0,10 5,16 7,1-1,1-2,0-1,48 10,-22-5,-16-5,-19-7,0 1,-1 2,0 0,-1 2,29 17,-48-25,-1 0,1 1,-1-1,0 1,-1 0,1 0,-1 0,0 1,0 0,0 0,-1 0,0 0,0 0,-1 1,0-1,0 1,0-1,-1 1,0 0,0 0,-1 0,0-1,0 1,0 0,-1 0,-2 8,-2 5,0 0,-2-1,0 0,-1 0,-1-1,0 0,-2 0,-13 17,-112 125,118-140,-278 287,267-274,9-7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49.5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1 682,'4'-4,"10"-6,14-9,16-10,12-4,18-9,17-13,18-11,7-6,4 5,-1 1,-9 4,-18 12,-22 11,-13 8,-13 8,-14 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22.0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25,'4'0,"5"0,6 0,4 0,3 0,3 0,0 0,0 0,1 0,-1 0,0 0,0 0,-5-4,0-2,-1 1,1 1,1 1,-3 1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49.9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0,'0'4,"5"2,4 7,6 7,9 7,8 12,3 12,7 10,6 10,7 11,6 7,2 2,-2-3,-8-8,-8-9,-3-12,-9-9,-10-12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50.8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0 298,'20'-16,"-1"1,2 0,0 2,33-16,-31 16,56-23,1 3,137-37,-165 54,1 3,1 3,0 2,0 2,94 2,-143 4,0 0,0 0,0 1,0-1,0 1,0 0,0 1,0-1,0 1,0 0,-1 0,1 1,-1-1,0 1,0 0,0 0,7 7,-8-5,-1 0,1 0,-1 0,1 0,-2 1,1-1,0 1,-1-1,0 1,-1 0,1 0,-1-1,0 1,0 0,-2 9,-1 5,-1-1,-1 0,0 0,-16 36,-42 70,41-84,-35 61,-26 50,83-151,-1 0,1-1,-1 1,1 0,-1 0,1 0,0 0,-1 0,1 0,0 0,0 0,0 0,0 0,0 0,0 0,0 0,0 0,0 0,0 0,0 0,1 0,-1-1,0 1,1 0,-1 0,1 0,-1 0,1 0,-1 0,1-1,-1 1,1 0,0-1,0 1,-1 0,1-1,0 1,0-1,0 1,0-1,-1 1,1-1,0 0,0 1,0-1,0 0,0 0,0 0,0 0,0 0,2 0,9 1,0-1,0 0,19-3,-11 0,1 3,-1 1,1 1,0 1,-1 1,0 0,0 1,0 2,0 0,-1 1,27 16,1 3,-2 3,76 63,-105-79,0 1,0 0,-2 2,0-1,-1 2,18 28,-26-35,1 0,-2 1,1 0,-2-1,1 1,-2 1,1-1,-2 0,0 1,0-1,-1 1,-3 22,-1-10,-1-2,-1 1,-2-1,-18 43,20-55,1 1,-2-1,1-1,-2 1,1-1,-2 0,1-1,-1 0,0 0,-1-1,-13 9,4-8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52.3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0,'3'1,"0"1,-1-1,1 0,0 1,0 0,-1 0,1 0,-1 0,1 0,-1 0,0 0,3 4,9 8,70 60,108 122,59 103,-224-266,341 430,347 574,-588-821,-10 6,103 274,-164-341,-6 2,-7 3,-7 1,20 213,-52-287,-2 0,-5 0,-20 123,-70 248,13-78,30-40,47-300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55.0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2062 1,'-1'3,"0"1,0-1,-1 1,1-1,-1 0,0 1,1-1,-1 0,-1 0,-3 4,-9 15,-70 166,19-34,-113 198,-373 544,-320 261,613-842,248-294,11-21,0 0,0 0,0 0,0 1,0-1,0 0,1 0,-1 0,0 1,0-1,0 0,1 0,-1 0,0 0,0 0,0 0,1 1,-1-1,0 0,0 0,1 0,-1 0,0 0,0 0,0 0,1 0,-1 0,0 0,0 0,1 0,-1 0,0 0,0 0,1 0,-1 0,0-1,0 1,1 0,-1 0,0 0,0 0,1-1,44-21,-29 12,123-58,-56 28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55.8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1250 1,'-20'14,"1"2,1 1,1 0,0 1,-16 22,-7 9,-144 165,10 9,-155 261,279-400,-7 15,-133 170,105-191,68-62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57.8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1 883,'0'-4,"1"1,0-1,0 1,0-1,0 1,0 0,1-1,-1 1,1 0,0 0,0 0,0 0,0 1,1-1,-1 0,1 1,-1 0,1 0,0 0,5-3,10-6,2 0,26-10,-13 7,569-220,-389 159,1190-364,-1349 426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1:58.4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0 471,'5'0,"9"0,19 0,24 0,33-8,33-8,42-16,29-12,29-7,9 1,2-2,-9 2,-26 2,-36 5,-35 9,-37 11,-38 10,-27 6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02.4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493 291,'2'-14,"0"-1,1 0,1 1,0-1,1 1,1 1,8-17,-3 6,-2 3,-4 13,-1-1,0 0,0-1,-1 1,0 0,0-1,-1 0,-1 0,1-14,-2 24,0-1,0 1,0 0,0 0,0-1,0 1,0 0,0-1,0 1,0 0,0 0,0-1,0 1,0 0,0 0,-1-1,1 1,0 0,0 0,0 0,0-1,-1 1,1 0,0 0,0 0,0 0,-1-1,1 1,0 0,0 0,-1 0,1 0,0 0,0 0,-1 0,1 0,0 0,-1 0,-10 7,-7 17,-30 60,-52 125,-18 96,92-233,-144 467,142-416,5 0,-11 191,33-286,1 1,1 0,2-1,1 1,1-1,1 0,2 0,1-1,1 0,15 29,-16-40,0 0,1 0,1-1,1-1,0 0,1-1,0 0,1-1,0 0,1-1,0-1,1 0,0-1,1-1,0 0,29 8,19-1,2-3,-1-3,2-2,-1-4,71-5,-124 1,1 1,-1 0,0-1,0-1,0 0,0-1,15-5,-29 8,1-1,0 1,-1-1,1 1,0 0,-1-1,1 1,0-1,-1 0,1 1,-1-1,1 1,-1-1,0 0,1 1,-1-1,1 0,-1 0,0 1,0-1,1 0,-1 0,0 1,0-1,0 0,0 0,0 0,0 1,0-1,0 0,0 0,-1 1,1-1,0 0,0 0,-1 1,1-1,0 0,-1 0,1 1,-1-1,0-1,-26-32,21 28,-37-41,-2 3,-2 1,-59-41,-169-90,185 132,73 32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03.5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3113,'65'-5,"0"-4,-1-2,64-19,-76 17,1736-490,-1368 375,1490-494,-50-131,53-31,-1517 656,-108 38,-192 54,-96 36,0 0,0 0,0 0,0 0,0 1,0-1,0 0,0 0,0 0,0 0,0 0,0 0,0 0,0 0,0 1,0-1,0 0,0 0,0 0,0 0,0 0,0 0,1 0,-1 0,0 1,0-1,0 0,0 0,0 0,0 0,0 0,0 0,0 0,0 0,0 0,1 0,-1 0,0 0,0 0,0 0,0 0,0 0,0 0,0 0,0 0,1 0,-1 0,0 0,0 0,0 0,0 0,0 0,0 0,0 0,1 0,-14 12,-20 13,11-10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04.7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51,'0'-2,"0"0,1 0,-1 0,1 0,0 1,-1-1,1 0,0 1,0-1,0 0,0 1,1-1,-1 1,0 0,1-1,-1 1,0 0,1 0,0 0,-1 0,1 0,0 0,-1 0,1 1,0-1,0 0,2 1,51-11,-43 10,0 0,1 1,-1 0,0 0,0 2,0-1,1 2,-2-1,1 2,0 0,-1 0,1 1,-1 0,-1 1,1 0,-1 1,0 0,0 0,-1 1,0 1,0 0,-1 0,0 0,-1 1,0 0,-1 0,0 1,0 0,-1 0,-1 1,1-1,2 15,-1 11,-2 1,-1-1,-2 1,-2-1,-1 1,-2-1,-2 0,-1 0,-20 62,-4-13,-4-1,-82 146,-47 34,197-294,2 3,41-25,-57 38,108-67,3 6,2 6,270-96,-362 151,44-8,-42 13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23.2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276 148,'-1'-5,"1"-1,-2 1,1 0,0 0,-1 0,0 0,0 0,-1 1,1-1,-1 1,-4-5,0-1,-1 0,0 1,-15-13,19 18,0 1,0 0,0 0,-1 0,1 0,-1 1,1 0,-1 0,0 0,0 0,0 1,0 0,0 0,0 0,0 1,0 0,0 0,-1 0,1 0,0 1,0 0,-6 2,6-1,0 0,1 1,-1 0,1-1,0 2,-1-1,1 0,1 1,-1 0,0 0,1 0,0 0,0 1,0-1,1 1,-1 0,1 0,0 0,1 0,-1 0,0 8,-5 37,2 0,2 1,9 98,-5-128,0-1,1 1,1-1,1 0,8 26,-11-41,0-1,1 1,0 0,0-1,0 1,1-1,0 0,-1 0,1 0,1 0,-1 0,1-1,-1 1,1-1,0 0,0 0,0 0,1-1,-1 1,1-1,-1 0,1-1,5 2,-7-2,0-1,1 0,-1 0,0 0,0 0,1-1,-1 1,0-1,0 0,0 0,0 0,0 0,0-1,0 1,0-1,0 0,-1 0,1 0,-1 0,1 0,-1 0,0-1,0 1,0-1,0 1,0-1,-1 0,1 0,1-5,5-10,-2 0,0-1,6-35,-6 25,12-32,-11 42,-1 0,-1 0,4-40,-9 57,6-39,-6 41,0-1,1 1,-1-1,0 1,0-1,0 1,1-1,-1 1,0 0,1-1,-1 1,0-1,1 1,-1 0,0-1,1 1,-1 0,1 0,-1-1,1 1,-1 0,1 0,-1-1,0 1,1 0,0 0,0 0,0 1,0-1,1 1,-1-1,0 1,0-1,0 1,0 0,0-1,0 1,-1 0,1 0,0 0,0 0,0-1,0 4,15 20,-2 2,-1 0,0 1,-3 0,14 48,0 0,128 326,-143-375,-2-5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05.2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1,'0'67,"23"573,-15-561,5 0,2-1,4 0,4-2,61 141,-72-193,0 0,2-1,0-1,2-1,35 39,-40-49,1-1,0-1,0 0,1-1,0 0,0-1,1 0,0-1,0-1,0 0,28 5,-4-5,0-1,76-2,-84-4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05.9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432 0,'-16'2,"0"-1,0 2,1 0,0 1,-1 0,1 1,1 1,-1 1,1 0,0 1,1 0,0 1,-23 19,12-6,1 0,1 2,1 0,1 1,-30 52,44-67,0 0,1 1,0 0,0 0,1 0,1 1,0-1,1 1,0 0,0 18,2-21,1-1,0 0,1-1,0 1,0 0,1 0,0-1,0 1,1-1,-1 0,2 0,-1 0,1-1,0 0,0 0,9 8,1 0,1-1,0-1,0-1,1 0,1-1,0-1,0 0,26 8,11-1,89 13,-73-15,-62-13,0 1,0 0,-1 1,1 0,-1 0,9 5,-16-7,0-1,0 1,0 0,0 0,0 0,0 0,0 0,0 0,0 0,0 0,0 0,-1 0,1 1,-1-1,1 0,-1 0,1 1,0 1,-1-1,-1 0,1 0,0 0,0 0,-1 0,0 0,1 0,-1 0,0 0,0 0,0-1,0 1,0 0,0-1,0 1,-3 2,-44 48,-73 62,66-77,42-29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06.3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1 313,'4'0,"5"0,11 0,8-4,10-2,13-8,12-5,15-4,11-2,11-6,2-5,-5 3,-11 4,-10-3,-16 5,-13 7,-14 7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07.1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1 197,'83'-40,"2"4,2 4,1 3,136-25,-214 52,0 1,-1-1,1 2,0-1,-1 2,1-1,0 1,11 3,-19-3,1 0,-1 0,1 0,-1 0,1 1,-1-1,0 1,0 0,0 0,0-1,0 1,0 1,0-1,0 0,-1 0,1 1,-1-1,0 1,0-1,0 1,0-1,0 1,0 0,-1-1,0 1,1 0,-1 0,0 0,0-1,0 1,-1 0,0 4,-5 26,-1 0,-1 0,-2-1,-2 0,-1-1,-17 31,-21 55,32-68,9-27,1 1,1 0,-9 45,17-66,0-1,1 1,-1-1,0 0,1 1,-1-1,1 0,-1 0,1 1,0-1,-1 0,1 0,0 0,0 0,0 0,0 0,0 0,0 0,0 0,0 0,0-1,0 1,1 0,-1-1,0 1,0-1,1 1,-1-1,0 0,1 1,-1-1,1 0,-1 0,0 0,1 0,1-1,66 0,-53-1,60-1,-9-1,1 3,84 9,-142-6,-1 0,1 0,-1 1,0 0,1 0,-2 1,1 0,0 1,-1 0,0 1,0-1,0 1,-1 1,13 13,-16-15,0 1,-1-1,1 1,-1 0,0 0,0 0,-1 0,0 0,0 1,-1-1,1 1,-1-1,-1 1,1-1,-1 1,0 0,-1-1,0 1,0-1,0 1,-1-1,-4 12,-3 2,-2 1,-1-1,0-1,-1-1,-2 1,1-2,-2 0,0-1,-25 18,28-21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07.9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0,'24'1,"1"2,0 0,-1 1,1 1,37 14,112 55,-140-58,45 22,-2 3,-2 4,-2 3,-2 3,-2 3,-3 3,-2 3,66 81,-89-91,-2 3,-2 1,-3 2,-2 1,-2 1,-4 2,-2 1,-2 1,-3 0,-3 2,12 103,-24-131,-1-1,-2 1,-1-1,-6 37,-2-33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08.4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1,'-1'0,"0"0,1 1,-1-1,0 0,0 1,0-1,0 1,0-1,0 1,1 0,-1-1,0 1,1 0,-1-1,0 1,1 0,-1 0,1 0,-1 0,1-1,-1 1,1 0,0 0,-1 0,1 0,0 0,0 0,0 1,-5 34,5-30,-1 19,2 0,1 0,0 0,2 0,1-1,1 0,1 0,1 0,1-1,2 0,0-1,1 0,1 0,1-2,27 32,-10-17,2 0,1-3,2 0,1-3,2-1,0-1,58 27,-35-25,2-2,127 35,142 1,-300-59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09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 1,'-3'0,"0"0,-1 0,1 0,0 0,0 1,0-1,0 1,0 0,0 0,0 0,0 0,0 0,0 1,1 0,-1-1,1 1,-5 4,5-3,-1 0,1 1,1-1,-1 1,1-1,-1 1,1 0,0-1,0 1,0 0,1 0,0 0,-1 0,2 5,-1 2,1 0,1 0,0 0,0 0,1 0,1 0,0-1,0 0,1 1,0-2,1 1,0-1,0 1,1-2,12 14,2-2,0-1,1-1,1 0,46 25,81 31,-28-15,-117-57,-1 0,0 0,0 1,0-1,-1 1,1 0,-1 0,1 1,-1-1,0 1,-1-1,1 1,0 0,-1 0,0 0,0 0,2 9,-3-10,-1 1,0-1,0 1,0-1,0 1,-1-1,1 1,-1-1,0 1,0-1,0 1,-1-1,1 0,-1 0,0 0,0 0,0 0,0 0,0 0,-1 0,1-1,-1 0,-4 4,-174 124,63-31,100-85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09.7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1 463,'4'-4,"6"-5,5-6,4-9,3 1,11-5,7-2,6-3,7-1,7 1,10-2,6 1,-2 2,-10 2,-3 3,-11 1,-7 1,-10 4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10.2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0,'5'2,"-1"-1,0 1,0 0,0 0,0 0,0 1,0-1,-1 1,1 0,-1 0,1 0,-1 0,0 1,-1-1,4 6,4 3,113 117,-68-74,-2 1,-3 3,66 101,-103-135,-5-4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11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1 245,'21'-18,"1"0,1 2,0 1,1 1,32-14,-39 19,160-71,-149 70,1 0,0 2,1 2,42-5,-67 10,0 1,-1 0,1 0,0 0,-1 1,1-1,0 1,-1 0,1 1,-1-1,1 1,-1 0,0 0,0 0,0 0,0 1,0 0,0 0,-1 0,1 0,-1 0,0 1,0 0,0-1,-1 1,1 0,-1 0,0 1,0-1,0 0,-1 1,1-1,-1 1,0-1,0 6,2 7,-2 0,0 0,-1 0,0 0,-2 0,0 0,0 0,-8 23,-5 2,-26 55,-4 7,44-102,1 0,-1 0,1 0,-1 0,1 0,0 0,0 0,0 0,0 0,0 0,0 0,0 0,1 0,-1 0,1 0,-1 0,1 0,0 0,0 0,0 0,0 0,0-1,0 1,1 0,-1-1,0 1,1-1,1 2,6 3,0 0,0 0,1-1,15 7,22 13,-37-16,-1 1,-1 0,1 0,-2 1,1 0,-2 0,0 1,0 0,-1 0,0 0,-1 1,0 0,-1 0,-1 0,0 0,-1 0,0 0,-1 0,-2 18,1-26,-1 0,0 1,-1-1,1 0,-1 0,0 0,0 0,-1-1,-7 8,-2 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24.3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1 268,'3'1,"1"1,0-1,-1 1,0 0,1 0,-1 0,0 0,0 1,0-1,0 1,0 0,3 5,6 3,19 19,-2 1,-1 1,-2 2,-1 0,-2 2,-1 0,-2 2,22 56,-38-81,1 1,-2-1,0 1,0 0,0 23,-2-33,-1 0,0 0,0-1,0 1,0 0,-1 0,1 0,-1 0,0 0,0-1,-1 1,1 0,-1-1,0 1,0-1,0 0,0 0,0 1,-1-1,0-1,1 1,-1 0,0-1,-5 4,7-5,0-1,0 1,-1 0,1-1,0 1,0-1,-1 1,1-1,0 0,0 0,-1 1,1-1,0 0,-1 0,1 0,0-1,-1 1,1 0,0 0,-1-1,1 1,0-1,0 1,0-1,-1 1,1-1,-2-1,1 0,1 0,-1-1,1 1,0 0,-1-1,1 1,0-1,0 0,1 1,-1-1,1 1,-1-6,0-6,0 0,2 0,0 0,3-19,38-142,88-237,-122 393,-2-1,0 0,-1 0,-1-1,2-36,-7 57,1 0,-1 1,1-1,-1 0,1 0,-1 0,0 0,1 0,-1 1,1-1,-1 0,1 0,0 1,-1-1,1 0,-1 1,1-1,-1 0,1 1,0-1,-1 1,1-1,0 0,0 1,-1-1,1 1,0-1,0 1,0-1,-1 1,1 0,-15 22,5-1,-76 185,79-183,0 0,1 1,2-1,1 1,0 1,3 46,0-67,1-1,0 0,-1 0,1 0,1 0,-1 0,1 0,-1 0,1 0,0-1,0 1,1-1,-1 1,1-1,0 0,0 0,0 0,3 2,0 0,1-1,-1-1,1 1,0-1,0 0,0-1,1 0,-1 0,8 1,10 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12.1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1,'24'1,"0"2,0 0,0 2,-1 0,1 2,-1 1,-1 0,0 2,22 12,3 5,-1 2,80 67,-101-74,0 1,-2 1,0 1,27 41,-40-51,-1 0,-1 0,0 1,-1 0,-1 1,0 0,-1 0,-1 0,-1 0,2 23,-7 292,-3-126,5-41,1-138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13.2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1936 0,'-4'1,"0"0,0 1,1-1,-1 1,0 0,1 0,0 0,-1 0,1 0,0 1,0 0,0-1,-3 6,-6 3,-116 106,-128 151,143-146,-120 129,-797 807,923-967,102-87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13.8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2745 1,'-58'50,"-116"78,86-67,-1145 915,431-324,541-462,163-120,68-48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15.3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1 235,'8'-4,"20"-10,17-15,9-6,5-2,-1 5,-5 5,-4 2,-5 5,-11 11,-11 7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16.0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70,'4'0,"6"0,5 0,8 0,9 0,11 0,7-4,-1-2,-1-3,0-1,-4 2,-5 2,-6-2,-3 0,-4 2,-5 1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17.3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1 224,'0'-3,"1"-1,0 1,0 0,0 0,0-1,0 1,1 0,-1 0,1 0,0 1,0-1,0 0,0 1,1-1,-1 1,0 0,1 0,4-3,57-33,-17 16,0 1,2 3,0 2,1 2,1 2,0 2,0 3,98-2,-145 9,0 0,0 0,0 0,1 1,-1 0,0 0,0 0,0 0,0 0,0 1,0 0,-1 0,1 0,0 0,-1 1,1-1,-1 1,0 0,4 4,-5-2,1-1,-1 1,1 1,-1-1,-1 0,1 0,-1 1,0-1,0 1,0-1,-1 1,0 0,0-1,-2 8,1 1,-2-1,0 1,0-1,-1 0,-1 0,-8 15,-44 74,35-66,-120 176,79-123,60-85,0-1,1 1,0 0,0 0,0 0,0 0,1 0,-1 0,-1 8,4-11,-1 0,0 1,0-1,1 0,-1 0,0 1,1-1,-1 0,1 0,0 0,-1 0,1 0,0 0,0 0,0 0,-1 0,1 0,0 0,0-1,0 1,0 0,1-1,-1 1,0-1,0 1,0-1,0 1,1-1,-1 0,0 1,0-1,1 0,-1 0,0 0,0 0,1 0,0-1,149 5,-100-5,0 3,63 9,-77-4,0 2,0 1,60 27,-81-30,-1 0,0 1,0 1,-1 1,0 0,0 1,-1 0,-1 1,0 0,17 24,-27-33,0 0,0 0,-1 0,1 1,-1-1,0 1,0-1,0 1,-1-1,1 1,-1-1,0 1,0-1,0 1,0 0,-1-1,0 1,1-1,-1 1,0-1,-1 0,1 1,-1-1,1 0,-1 0,0 0,0 0,0 0,-1 0,1-1,-1 1,1-1,-4 3,-12 10,0-1,-1-1,-1-1,-22 12,15-10,13-6,0-1,-1 0,1-1,-17 4,7-4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18.1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2376,'8'-1,"1"0,0 0,0-1,-1-1,1 0,-1 0,0 0,15-9,8-3,1331-569,-239 58,-49-98,-265 108,-774 495,0 2,47-17,-67 31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19.6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291 1,'-7'1,"0"0,0 0,0 1,1 0,-1 1,0-1,1 1,-1 1,1-1,0 1,0 0,1 0,-1 1,1-1,0 1,0 1,0-1,1 1,0-1,-5 11,-9 14,1 0,-21 57,38-86,-14 32,-39 112,47-126,1 0,1 1,0 0,2 0,0 30,2-46,0 0,1 1,0-1,-1-1,2 1,-1 0,0 0,1 0,-1 0,1-1,0 1,1-1,-1 0,0 1,1-1,0 0,0 0,0-1,0 1,0-1,0 1,1-1,-1 0,5 2,9 3,0-1,0-1,0 0,25 2,2 2,-19-3,50 12,123 45,-192-60,0 0,-1 0,1 0,0 1,-1 0,0 0,0 0,0 0,0 1,-1 0,0 0,6 9,-8-11,-1 0,1 0,-1 0,0 1,0-1,0 0,0 1,-1-1,1 1,-1-1,0 1,0-1,0 0,0 1,-1-1,1 1,-1-1,0 1,0-1,0 0,-1 0,1 1,-1-1,0 0,-2 3,-6 6,-1 0,-1-1,0 0,0-1,-1 0,-28 15,-17 14,-85 82,124-107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20.1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69,'0'-4,"5"-2,4 1,2-3,3-1,-1-2,1 0,3 2,-2 3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21.1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289 0,'-2'6,"0"0,-1 0,0 0,0-1,0 0,-1 1,1-1,-1 0,-9 8,1 1,-5 5,0-1,-27 22,27-26,0 2,0 0,-18 25,8-8,-11 17,30-33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25.3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714 732,'-47'-1,"-1"0,0 2,-79 12,111-9,-1 0,1 1,0 0,1 1,-1 1,1 1,0 0,1 1,0 0,0 1,-16 16,3 3,1 1,2 1,1 1,2 1,1 1,2 1,1 0,1 1,3 1,0 0,-10 58,22-85,-1 0,1 0,1 0,0 0,0 0,1 0,0 0,4 16,-4-22,1 0,-1 0,1 0,0 0,0-1,0 1,1-1,-1 1,1-1,0 0,0 0,0 0,0 0,1 0,-1-1,1 0,-1 0,1 0,0 0,0 0,0-1,7 3,6-1,0 0,0-1,1-1,-1-1,0 0,0-1,1-1,-1 0,0-2,-1 0,33-12,-36 11,-1 0,1-1,-1-1,-1 0,1-1,-1 0,0-1,-1 0,0 0,-1-1,0 0,0-1,-1 0,0-1,9-18,-6 1,-1 1,-2-1,0-1,-2 0,3-51,-5-161,-4 184,-2-63,-19-140,16 223,-2 0,-2 1,-1 0,-2 1,-2 0,-1 0,-37-63,50 96,0 0,0 0,0 0,0 1,0-1,-1 1,1-1,-1 1,0 0,0 0,1 0,-1 0,-1 0,1 1,0 0,0-1,0 1,-7-1,8 2,1 0,-1 0,1 0,0 1,-1-1,1 0,-1 1,1-1,0 1,-1-1,1 1,0 0,0-1,0 1,-1 0,1 0,0 0,-1 1,0 1,0 0,0 0,0-1,1 1,-1 0,1 1,0-1,0 0,0 0,0 6,-4 28,1 1,3-1,1 1,2 0,1-1,2 1,2-1,1 0,2-1,22 54,8 3,4-1,93 140,1-38,34 57,-158-224,-6-6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22.0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1 164,'7'-5,"0"0,1 1,-1 0,1 0,0 1,0 0,13-3,3-2,74-32,-59 22,1 2,1 2,79-17,-113 30,-1 0,0 1,1 0,-1 0,1 1,-1 0,1 0,-1 0,0 1,0 0,0 0,12 7,-16-8,1 1,-1-1,0 1,0 0,0 0,0 0,0 0,0 0,0 0,-1 0,1 1,-1-1,1 1,-1-1,0 1,0-1,0 1,-1 0,1-1,0 1,-1 0,0 0,0 0,0-1,0 1,0 0,0 0,-1 0,0-1,1 1,-1 0,-2 4,-22 50,-3-1,-48 74,42-80,15-22,-25 49,44-77,-1 1,1 0,0 0,-1-1,1 1,0 0,0 0,-1 0,1-1,0 1,0 0,0 0,0 0,0 0,0-1,0 1,0 0,1 0,-1 0,0-1,0 1,1 0,-1 0,0-1,1 1,-1 0,1 0,23 9,44-9,-48-1,2 1,0 2,0 1,-1 0,0 2,0 0,36 17,-53-21,0 1,0 0,0 0,0 1,-1-1,1 1,-1-1,0 1,0 0,0 1,0-1,-1 0,0 1,0-1,0 1,0 0,-1 0,0 0,0 0,0-1,0 1,-1 0,0 8,0-5,-1-1,1 1,-2 0,1 0,-1 0,0-1,-1 1,1-1,-2 0,1 0,-1 0,0 0,0 0,-6 5,-9 9,-41 33,48-44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22.7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1,'4'1,"1"-1,-1 1,1 0,-1 1,0-1,0 1,1 0,-1 0,0 0,0 0,5 5,43 37,-41-33,28 28,-2 1,-1 2,55 86,68 152,-150-264,3 6,-1 1,0 1,-2-1,-1 2,-1-1,7 44,-12-46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23.6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0,'0'11,"-1"30,2 0,2 0,1 0,13 53,1-32,2 0,4-2,2 0,2-2,3 0,43 58,-46-77,3 0,1-2,2-2,1-1,2-1,1-2,1-2,76 42,-9-15,-89-44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24.9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1,'2'0,"1"0,-1 1,0-1,0 1,0 0,1 0,-1 0,0 0,0 0,-1 0,1 0,0 1,0-1,0 1,-1-1,3 4,24 32,-21-26,32 52,55 119,-39-69,-10-21,51 92,-81-159,1-1,1 0,1-1,41 39,-40-47,1-1,1 0,0-2,1 0,0-1,0-2,40 12,-41-15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25.7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1,'-6'1,"0"0,-1 0,1 1,0 0,0 0,0 1,1 0,-1 0,0 0,1 0,0 1,0 0,0 0,0 1,1-1,0 1,0 0,-6 9,1-1,0 0,1 1,1 0,0 0,1 0,-7 24,12-33,0-1,0 1,0 0,0-1,1 1,0 0,0 0,0 0,1-1,0 1,-1 0,2 0,-1-1,0 1,1-1,0 1,4 5,-2-5,0 1,1-1,0-1,0 1,0-1,1 1,-1-1,1-1,0 1,0-1,10 4,100 37,-74-31,-2 3,0 1,0 2,53 35,-91-53,0 1,0-1,0 1,0-1,-1 1,1 0,0-1,-1 1,1 0,-1 0,0 0,0 0,0 0,0 1,0-1,0 0,0 0,-1 1,1-1,-1 0,0 1,0-1,1 0,-2 1,1-1,0 0,0 1,-1-1,1 0,-1 1,0-1,0 0,0 0,-2 4,-4 6,-1-1,0 0,-1-1,0 0,-11 10,-2 2,-129 131,137-137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26.4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1 550,'0'-5,"1"0,0 0,0 0,0 0,1 0,0 0,0 0,0 0,0 1,1-1,0 1,0 0,0-1,0 1,7-5,7-7,0 1,25-16,-19 15,59-39,2 4,172-77,-168 87,-80 38,65-37,-68 37,-1 0,0 0,1 0,-1-1,0 0,-1 1,1-2,-1 1,0 0,0-1,0 1,3-8,-3-4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26.9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1,'4'2,"0"0,0 0,-1 0,1 1,-1 0,1-1,-1 1,0 0,0 1,-1-1,6 8,-1-2,50 59,-4 2,-3 2,79 155,-114-198,-8-16,0 1,-1-1,9 30,-12-25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28.2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1 366,'1'-5,"0"-1,0 1,0 0,1 0,0-1,0 1,0 0,1 0,-1 1,1-1,1 0,-1 1,1 0,5-6,63-53,-67 59,0 0,147-109,-123 94,1 1,0 2,51-20,-74 33,0 1,1-1,-1 2,1-1,-1 1,1 0,0 0,-1 1,1 0,0 1,13 2,-17-2,1 1,-1 0,1 0,-1 0,0 0,0 1,0 0,0 0,-1 0,1 0,-1 0,0 1,0 0,0-1,0 1,-1 0,1 1,-1-1,0 0,2 6,0 2,-1-1,1 1,-2 0,0 1,0-1,-1 0,-1 0,0 1,-2 15,-2-3,0-1,-2 0,-14 37,17-53,0 0,1 1,0-1,0 1,0-1,1 1,1-1,-1 1,1 0,1-1,1 11,0-12,0 0,1 0,0-1,0 1,1-1,-1 0,1 0,1 0,-1 0,1-1,0 0,0 0,10 7,50 35,-49-38,-1 2,0 0,0 0,-1 1,-1 1,22 26,-34-37,1 1,-1-1,0 0,-1 1,1-1,0 0,-1 1,1-1,-1 1,0-1,0 1,0-1,0 1,0-1,0 1,-1-1,1 1,-1-1,0 1,0-1,0 0,0 0,0 1,0-1,-1 0,1 0,-1 0,1 0,-1 0,-2 2,-8 7,0 0,-1 0,-21 13,19-14,-209 135,43-31,167-104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28.9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1,'12'0,"1"2,-1 0,0 0,0 1,0 1,0 0,-1 0,1 1,-1 1,-1 0,1 0,-1 1,11 9,17 16,66 74,-62-60,72 80,-7 5,-5 5,-6 3,93 184,-170-288,-1 1,-2 1,-2 0,-1 1,-2 1,-2 0,-2 0,-1 1,-2 0,-1 51,-4-57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30.3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1387 928,'-6'-9,"6"9,0 0,-1 0,1 0,0 0,0 1,-1-1,1 0,0 0,-1 0,1 1,0-1,0 0,-1 0,1 1,0-1,0 0,0 0,0 1,-1-1,1 0,0 1,0-1,0 0,0 1,0-1,0 0,0 1,0-1,0 1,0-1,0 0,0 1,0-1,0 0,0 1,0-1,0 1,3 23,1 1,1 0,0-1,2 0,19 43,-14-35,329 761,-76-191,-254-577,-2 0,13 51,-22-75,1 1,-1-1,0 1,0 0,0-1,0 1,0-1,0 1,0 0,0-1,0 1,-1-1,1 1,-2 2,2-4,0 0,-1 0,1 1,-1-1,1 0,0 0,-1 1,1-1,-1 0,1 0,0 0,-1 0,1 0,-1 1,1-1,-1 0,1 0,-1 0,1 0,-1 0,1-1,-1 1,1 0,0 0,-1 0,1 0,-1 0,1-1,-1 1,0-1,-4-2,0-1,0 1,0-1,0-1,-8-8,-27-37,-63-101,-24-72,116 202,-125-242,12-6,12-6,12-3,-78-357,155 541,-18-186,40 269,1 0,0-1,0 1,1 0,3-15,-3 23,-1 1,1 0,0 0,0-1,0 1,0 0,0 0,1 0,-1 0,1 0,-1 0,1 0,0 1,0-1,-1 0,1 1,0 0,0-1,1 1,-1 0,0 0,0 0,1 0,-1 1,0-1,1 0,-1 1,0 0,4 0,8-1,1 2,0 0,0 1,-1 0,1 1,26 9,87 42,-95-39,132 66,191 124,133 139,-232-129,-219-177,-1 0,-2 3,-2 1,34 56,-57-81,-1-1,0 1,10 33,-17-46,-1 0,0 0,0 0,-1 0,1-1,-1 1,1 0,-1 0,-1 0,1 0,0 0,-1 0,0 0,0 0,0 0,-1-1,1 1,-1 0,0-1,0 0,0 1,0-1,0 0,-5 5,-3 0,0-1,0 0,-1 0,0-1,0-1,0 0,-22 7,-92 16,85-20,-301 50,138-26,-240 69,322-61,2 4,2 6,2 5,2 4,4 6,-125 96,161-102,2 3,3 3,-92 115,115-121,3 1,3 3,2 1,4 1,-27 74,41-89,2 2,-13 71,27-107,0 0,1 1,1-1,1 1,0-1,2 0,-1 1,2-1,0 0,1 0,11 29,-12-38,1 0,0 0,1 0,-1 0,1-1,0 0,1 0,0 0,-1-1,2 1,-1-1,1-1,0 1,12 5,-9-6,0-1,1 0,-1 0,1-1,0-1,0 1,0-2,0 0,18-1,6-5,0-1,-1-2,-1-1,1-2,51-26,-6-2,-3-4,-1-4,101-84,187-198,-93 51,-12-11,-13-11,217-352,-352 477,146-206,-250 373,1 1,1 0,0 0,0 1,0 0,1 1,0-1,0 2,0-1,15-5,-19 9,1 0,0 1,0-1,-1 1,1 1,0-1,0 1,0 0,0 0,0 0,0 1,0 0,0 0,0 1,-1 0,1 0,-1 0,1 1,9 5,3 5,-2 1,1 0,-2 2,0-1,0 2,-2 0,0 1,-1 0,-1 1,0 0,-2 0,0 1,-1 1,-2-1,8 35,-6-18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26.4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1 483,'10'1,"0"0,0 1,0 0,0 0,0 1,0 1,-1 0,1 0,-1 0,11 8,12 9,38 34,-59-47,37 33,84 91,-108-103,-1 0,-2 1,-1 2,28 56,-45-80,0 1,0-1,-1 0,-1 1,1-1,-1 1,-1 0,1-1,-2 1,0 9,1-15,-1 0,1 0,0 0,-1 0,0-1,0 1,0 0,0 0,0-1,-1 1,1-1,-1 1,1-1,-1 1,0-1,0 0,0 0,0 0,-1 0,1 0,-1-1,1 1,-1-1,1 1,-1-1,0 0,1 0,-1 0,0 0,0-1,0 1,-4-1,5 0,1 0,-1 0,1-1,-1 1,1-1,-1 0,1 1,-1-1,1 0,0 0,-1 0,1 0,0 0,0 0,0 0,0 0,0 0,0 0,0-1,0 1,0 0,0-1,1 1,-1-1,1 1,-1-1,1 1,-1-1,1 1,0-1,0 0,0-1,-4-61,4 52,6-133,47-279,-19 195,-31 210,1 1,-2 0,0 0,0 0,-2 0,0 0,-2 0,1 0,-9-33,10 50,-1-1,1 1,-1-1,1 1,-1-1,1 1,-1 0,0 0,1-1,-1 1,0 0,0 0,0 0,0 0,0-1,0 2,-1-1,1 0,0 0,0 0,-1 0,1 1,0-1,-1 1,1-1,-1 1,1 0,-1-1,1 1,-1 0,-1 0,1 0,1 1,-1 0,0 0,1 0,-1 0,1 0,-1 0,1 1,0-1,-1 0,1 1,0-1,0 1,0-1,0 1,0-1,0 1,1 0,-1-1,0 1,1 0,-1 0,1 0,0 2,-3 11,2 0,0 0,1 0,0 0,1-1,1 1,1 0,0 0,0-1,2 0,0 0,0 0,1 0,1-1,0 0,1 0,1-1,-1 0,19 18,14 11,2-2,1-2,82 53,-106-77,0 3,-5-2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52:33.2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1,'-5'4,"0"6,0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5:31.7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668 0,'-81'82,"-125"164,132-142,-82 153,129-203,1 1,3 1,3 1,2 1,-11 63,26-107,1 0,1 1,0-1,1 0,0 0,3 20,-2-30,0-1,-1 0,1 1,0-1,1 0,-1 0,1 0,-1 0,1 0,0 0,0 0,0 0,1-1,-1 1,0-1,1 0,0 1,-1-1,1-1,0 1,0 0,0-1,1 1,-1-1,0 0,0 0,1 0,-1 0,1-1,-1 0,5 1,4-1,0-1,1 0,-1-1,0 0,0-1,-1 0,1-1,-1 0,19-10,8-7,48-35,-51 33,72-51,-3-4,-4-4,140-149,-221 209,-1 0,0-1,-2-1,-1 0,0-1,19-49,-27 54,-1 1,-1-2,-1 1,-1 0,-1-1,0 0,-1 1,-2-1,0 0,-5-22,-5-6,8 38,0 0,0 0,1-1,0 1,1 0,1-1,0 1,1-16,0 26,-1 0,0 0,0 0,0 0,1 0,-1 0,0 0,1 0,-1 0,1 0,-1 1,1-1,-1 0,1 0,0 0,-1 1,1-1,0 0,0 1,-1-1,1 1,0-1,0 1,0-1,0 1,0 0,0-1,1 1,0 0,0 0,0 0,0 1,0-1,0 1,0-1,-1 1,1 0,0 0,0 0,0 0,-1 0,3 1,7 7,0 0,-1 1,10 12,-16-19,229 294,-17-18,-198-261,-2-5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05.8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1 526,'29'-2,"-1"-1,0-2,0-1,48-16,5-1,81-18,679-163,7 36,-595 117,-242 51,-11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27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1 125,'26'-2,"1"-1,49-13,-53 11,-15 3,207-41,-200 40,0-1,0-1,23-10,-26 9,1 1,1 0,-1 1,15-2,-14 8,-17 9,-26 15,23-21,-5 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28.6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76,'26'-2,"1"0,31-8,10-1,-31 5,42-12,-52 10,1 2,0 1,36-3,-44 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30.8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362 395,'1'-3,"-1"-1,1 1,0 0,0-1,0 1,0 0,1 0,-1 0,1 0,0 0,0 0,0 1,0-1,0 0,1 1,4-4,53-37,-39 30,25-17,-25 18,0-2,-1 0,0-2,-1 0,16-19,-32 33,0-1,-1 0,0 0,0 0,0-1,0 1,-1 0,1-1,-1 1,1-1,-1 1,-1-1,1 0,0 0,-1 1,0-1,0 0,0 0,0 1,0-1,-1 0,0 1,0-1,0 0,0 1,-2-5,0 5,1-1,-1 0,0 1,0 0,0-1,0 1,-1 0,0 1,1-1,-1 1,0 0,0-1,0 2,0-1,-1 0,1 1,0 0,-1 0,1 0,-1 1,-5-1,-249 5,250-4,1 0,-1 1,0 0,1 1,0 0,-1 0,1 0,0 1,0 0,0 1,1 0,-1 0,1 1,0 0,0 0,0 1,1-1,0 1,0 1,1-1,-1 1,1 0,1 0,-1 1,-4 12,-8 25,2 0,2 2,-8 52,0-1,-27 95,47-191,0 0,0 1,1-1,0 1,-1-1,1 1,0-1,0 1,0-1,1 1,-1-1,0 1,1-1,0 0,-1 1,1-1,0 0,0 1,1-1,-1 0,0 0,1 0,-1 0,1 0,0 0,0-1,-1 1,1 0,0-1,0 1,1-1,-1 0,0 0,4 1,7 3,1-1,-1-1,1 0,0-1,15 1,-7-1,245 11,5 1,-161-4,-91-10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31.9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38,'4'0,"6"0,5 0,4 0,3 0,3 0,0 0,0 0,0 0,1 0,3 0,2 0,-1 0,-6-4,-2-2,-5-3,-2-1,-2 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33.4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246 131,'0'-16,"-3"-55,3 69,0 0,0 0,0 0,-1 0,1 0,-1 0,1 1,-1-1,0 0,0 0,0 1,0-1,0 0,0 1,0-1,0 1,-1 0,1-1,0 1,-1 0,0 0,1 0,-1 0,1 0,-1 0,0 0,0 0,1 1,-5-1,4 1,-1 0,0 1,0-1,1 1,-1 0,0 0,1 0,-1 0,1 1,-1-1,1 1,-1-1,1 1,0 0,0 0,0 0,-2 3,-32 42,29-38,-8 14,0 0,1 1,2 0,0 1,2 1,1 0,1 0,1 1,1 0,-3 40,8-62,1 0,1 0,-1 0,1 0,0-1,0 1,0 0,0 0,1-1,0 1,0 0,0-1,1 0,0 0,-1 0,1 0,1 0,-1 0,5 3,-1-1,1-1,0 0,0-1,1 0,-1 0,1-1,0 0,-1 0,14 1,-21-3,0-1,1 0,-1 0,1 0,-1 0,0 0,1 0,-1 0,1 0,-1-1,0 1,1-1,-1 1,0-1,1 1,-1-1,0 0,0 1,0-1,1 0,-1 0,0 0,1-2,1 0,-1 0,0-1,0 0,0 1,0-1,0 0,-1 0,1-4,2-10,-1 1,2-32,-5 48,0-173,0 174,0-1,0 0,-1 1,1-1,0 1,0-1,0 0,0 1,0-1,0 0,0 1,1-1,-1 0,0 1,0-1,0 1,1-1,-1 0,0 1,1-1,-1 1,0-1,1 1,-1-1,1 1,-1-1,1 1,-1 0,1-1,-1 1,1 0,-1-1,1 1,-1 0,1-1,0 1,-1 0,1 0,1 0,0 1,0 0,0 0,0 0,0 0,-1 1,1-1,0 1,0-1,-1 1,1-1,1 4,34 51,-9 6,-23-48,1 0,0 0,1-1,0 0,1 0,14 17,-9-18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34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0 181,'5'4,"16"16,-2 1,0 0,31 48,-18-16,-3 2,37 101,-58-135,-1 1,-1 1,-1-1,-2 1,0 0,-1 0,-1 0,-1 0,-1 0,-8 40,-6-22,14-39,1 0,-1 0,0-1,0 1,0 0,0-1,-1 1,1-1,0 1,-1-1,1 0,-1 1,1-1,-1 0,1 0,-1 0,0 0,-3 1,5-2,-1 0,1 0,0 0,-1 0,1 0,0 0,-1 0,1-1,0 1,0 0,-1 0,1 0,0 0,0 0,-1 0,1-1,0 1,0 0,0 0,-1 0,1-1,0 1,0 0,0 0,-1-1,1 1,0 0,0 0,0-1,0 1,0 0,0-1,0 1,0 0,0 0,0-1,0 1,0-1,1-18,9-16,91-212,37-109,-125 306,9-77,-16 86,-6 36,1 2,0 0,-1 1,1-1,-1 0,0 0,0 0,0 0,0 0,0 0,-1 0,1 0,-1 0,0 1,0-1,-1-3,1 6,1 0,0 0,-1 0,1 0,0 0,-1 0,1 0,0 0,-1 0,1 1,0-1,-1 0,1 0,0 0,-1 1,1-1,0 0,0 0,-1 1,1-1,0 0,0 1,0-1,-1 0,1 0,0 1,0-1,0 1,0-1,0 0,0 1,0-1,0 0,0 1,0-1,0 0,0 1,0 0,-4 17,3-5,1-1,0 1,1 0,0 0,1 0,1 0,0-1,0 1,2-1,-1 0,2 0,-1-1,11 17,-5-12,0 0,0-1,2-1,0 0,0-1,1 0,1-1,24 16,-34-25,4 3,0 0,1-1,0 0,0-1,20 6,-12-7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36.2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1 132,'364'-13,"4"0,7 3,-271 1,162-34,-195 29,-1 4,2 3,124 3,-149 0,-28-1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39.7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27,'4'0,"6"0,4 0,10 0,3 0,11 0,11 0,9-4,4-2,-1 1,-2 0,-8 2,-3 1,-6 1,-6 1,-5 0,-8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41.3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148 19,'-1'-1,"1"0,0 0,-1 0,1 0,-1 0,0 0,1 0,-1 0,0 0,1 0,-1 1,0-1,0 0,0 0,0 1,0-1,0 0,0 1,0-1,0 1,0 0,0-1,0 1,0 0,-1-1,1 1,0 0,0 0,-2 0,-35 0,33 2,1 0,0 0,-1 0,1 1,0-1,1 1,-1 0,0 0,1 0,0 1,-1 0,1-1,1 1,-1 0,1 0,-1 0,1 1,0-1,1 0,-1 1,1-1,-2 10,0-2,0 0,1 1,1-1,0 0,0 1,1-1,1 0,2 14,-2-20,0-1,1 0,-1 0,1 1,1-1,-1 0,1 0,-1-1,2 1,-1-1,0 1,1-1,0 0,0 0,0 0,0-1,0 0,1 0,9 5,-6-5,0 0,1 0,-1-2,1 1,-1-1,1 0,-1 0,1-1,0 0,-1-1,1 0,11-3,-15 3,0 0,0-1,0 1,-1-1,1 0,-1-1,1 1,-1-1,0 1,0-1,0-1,0 1,0-1,-1 1,0-1,1 0,-2 0,1 0,0-1,-1 1,0-1,0 1,0-1,0 0,1-8,1-9,-1-1,-1 1,-1 0,-3-35,0 25,2 30,0 1,0-1,0 1,-1 0,1-1,1 1,-1-1,0 1,0-1,0 1,1-1,-1 1,1 0,-1-1,1 1,0 0,-1 0,1-1,0 1,0 0,0 0,0 0,0 0,0 0,2-1,-1 1,-1 1,1 0,0-1,0 1,0 0,0 1,-1-1,1 0,0 0,0 1,0-1,-1 1,1-1,0 1,0 0,-1 0,2 1,13 7,-2 1,0 1,16 16,-24-22,24 21,-8-8,-1 1,-1 1,31 39,-39-39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45.4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5985 458,'0'0,"0"0,1 0,-1 0,1 0,-1 1,0-1,1 0,-1 0,0 0,1-1,-1 1,1 0,-1 0,0 0,1 0,-1 0,0 0,1 0,-1-1,0 1,1 0,-1 0,0 0,1-1,-1 1,0 0,0 0,1-1,-1 1,0 0,0-1,0 1,1 0,-1-1,0 1,0 0,0-1,-8-14,-20-10,-6 5,0 1,-1 2,-50-16,-117-30,179 57,-189-48,-274-32,-224 12,459 52,-35 4,-555 40,552 1,-333 69,528-72,0-5,-2-4,-126-2,190-9,-51-2,-164 19,221-13,0 1,0 2,0 0,1 2,0 1,1 1,0 1,0 1,2 1,-29 22,-32 33,-97 103,152-141,1 2,2 0,1 2,2 1,1 0,-24 59,14-3,-29 144,6-15,42-169,2 1,3-1,-2 90,7-74,-18 102,12-130,2 1,1 0,2-1,2 1,2 0,1 0,3 0,1-1,1 1,3-2,1 1,24 53,135 334,-23-109,-64-149,-80-163,87 174,-72-149,2-1,1 0,38 40,-9-15,-2 2,-2 2,-4 2,-2 2,61 130,-99-188,0-1,0 1,1-1,-1 0,1 0,0 0,0 0,0 0,1 0,3 3,2-2,-1 0,0-1,1 0,13 4,-22-8,35 17,-1 1,0 2,-2 2,0 0,28 28,9 5,359 233,18-29,-381-221,-36-22,257 152,-206-115,106 89,-167-124,0 1,-1 1,-2 1,0 0,15 27,57 122,-37-67,-18-38,-16-28,2-1,1-1,2-1,46 56,-22-41,85 70,-107-101,1-1,1 0,0-2,1-1,1-1,28 9,-5-6,314 117,-320-113,1-3,1-2,52 11,-15-6,-45-10,61 7,154 22,-54-7,98 20,-77-11,-115-19,-73-17,0-1,1-2,-1-1,1-1,58-9,-36 6,-47 3,1 0,-1-1,1 0,-1 0,1-1,-1 0,12-4,71-29,-77 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06.7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0,'5'4,"4"6,2 9,-1 6,1 2,-1 6,2 4,4 6,-2 2,-3 3,-3 1,1 1,-1-4,-2-6,3-9,-1-19,-2-11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47.8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1 297,'268'-13,"-10"1,-232 10,1 0,0-2,-1-1,0-1,-1-2,1 0,42-21,230-90,-228 95,2 3,96-16,-156 35,-7 1,0 0,0 0,1 0,-1 0,0 1,1 0,-1 0,1 1,-1-1,0 1,1 0,-1 1,8 2,-12-3,-1-1,1 1,-1 0,1-1,-1 1,0 0,1 0,-1-1,0 1,0 0,1 0,-1-1,0 1,0 0,0 0,0 0,0-1,0 1,0 0,0 0,0 0,0-1,-1 1,1 0,0 0,-1-1,1 1,0 0,-1-1,1 1,-1 0,1-1,-1 1,1 0,-1 0,-25 28,21-23,-22 21,0 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48.7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0 101,'74'-4,"82"-14,-114 12,136-22,-70 10,171-9,131 30,-396-2,0 0,0 2,25 6,-38-8,16 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51.4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813 1102,'-21'1,"16"0,-1 0,1-1,0 0,0 0,0 0,0-1,0 1,0-1,0 0,0-1,0 1,1-1,-1 0,-8-5,12 6,1 0,-1 0,1 0,-1 0,1 0,0 0,-1 0,1 0,0 0,0-1,-1 1,1 0,0 0,0 0,0 0,1-1,-1 1,0 0,0 0,1 0,-1 0,0 0,1 0,-1 0,1-1,0 1,-1 1,1-1,0 0,-1 0,2-1,30-33,-27 29,25-25,229-251,-224 238,-2-1,-2-1,-2-2,41-94,-66 130,0 0,0 0,-2 0,1 0,-1-1,-1 1,-1-1,1 1,-2-1,0 1,0 0,-1-1,-1 1,0 0,-1 0,-5-13,5 16,-1-1,0 1,0 1,-1-1,0 1,-1 0,0 0,0 1,-1-1,0 2,0-1,0 1,-1 1,0-1,0 1,0 1,-1 0,1 0,-17-3,3 2,0 1,0 1,0 2,-1 0,1 1,0 1,0 2,0 0,0 1,-23 8,14-1,1 1,0 2,0 1,2 1,0 2,-32 25,10-2,2 3,-60 68,-66 103,158-193,1 0,1 2,1-1,1 2,1 0,1 0,-13 46,10-11,-9 71,21-104,0 0,1 0,2 0,1 0,6 30,-7-51,1-1,0 1,0-1,0 1,1-1,-1 0,1 1,1-2,-1 1,1 0,0-1,0 1,5 4,0-2,1-1,-1 1,1-2,0 1,0-1,16 5,7 0,0-2,1-1,53 3,155-5,23 1,-141 15,-80-13,1-1,57 2,-23-11,118-18,-170 17,-16 3,-1-1,1-1,-1 1,0-1,1-1,-1 0,0-1,0 0,-1 0,1-1,-1 0,0 0,10-9,-2-2,1 2,1 0,0 1,1 1,0 1,24-10,133-42,-172 61,123-26,-62 15,-42 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52.3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75,'4'-5,"6"0,4 0,10 1,8 1,2 1,5 1,8-4,8 0,7-1,-3-2,-2 0,-8 1,-3 2,-6 2,-5 1,-9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53.3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1 799,'-1'-28,"1"0,2 0,1 0,1 1,1-1,16-49,-8 44,67-194,-67 181,-2 0,-2-1,3-50,-12 93,0 0,0 0,0 0,-1 0,0 0,0 0,0 0,0 1,-1-1,1 0,-4-5,5 9,-1 0,1-1,0 1,0-1,-1 1,1-1,0 1,-1 0,1-1,0 1,-1 0,1-1,-1 1,1 0,-1 0,1 0,0-1,-1 1,1 0,-1 0,1 0,-1 0,1 0,-1 0,1 0,-1 0,1 0,-1 0,1 0,-1 0,0 0,-1 1,1 0,0 1,0-1,0 0,0 1,0-1,0 1,0-1,0 1,0-1,1 1,-1 0,0-1,1 1,-1 2,-1 7,0 1,0-1,1 1,1 0,0-1,0 1,1 0,1-1,0 1,0-1,1 1,1-1,0 0,0 0,1-1,8 14,13 17,1-2,53 61,-42-55,139 153,-174-195,0 0,0 0,0 1,0-1,-1 1,0-1,1 1,-1 0,-1 0,1 0,-1 0,1 0,-1 0,0 1,0 5,-1-8,-1 1,1-1,-1 1,0-1,0 1,0-1,0 0,0 0,0 1,-1-1,1 0,-1 0,1 0,-1 0,0-1,0 1,0 0,0-1,0 1,0-1,0 0,-1 1,1-1,0 0,-1-1,1 1,-3 0,-116 36,105-31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54.3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1,'4'20,"1"1,1-1,0 0,11 20,-6-11,43 106,26 70,-61-147,-3 1,14 85,-29-132,0 1,1-1,1 0,0 0,1 0,8 19,-9-27,-1 0,1 0,0-1,0 1,0-1,0 0,1 0,-1 0,1-1,0 1,0-1,0 0,0 0,0 0,0 0,1-1,-1 0,0 0,1 0,-1 0,8-1,60 4,76-7,-24-1,-111 4,0-1,0 0,0-1,0 0,0-1,-1 0,1-1,-1-1,23-11,-13 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55.7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75,'52'-19,"79"6,-36 5,118-2,-92-13,-101 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57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0 246,'1032'52,"-441"-43,-469-14,394-37,-352 13,195-60,-330 80,185-51,-175 52,-1 1,2 2,65 1,-78 3,0-1,0-1,52-15,-50 11,1 1,59-4,-73 9,-10 0,1 1,0 0,-1 1,1-1,0 1,11 3,-6 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58.2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0 125,'24'-2,"0"-1,0-1,0 0,43-17,-34 11,43-8,30 0,180-24,-260 40,-5 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1:59.9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1 452,'7'-6,"0"0,1 0,0 1,13-6,23-17,-30 16,30-23,-2-3,43-49,-75 76,-1-1,0 0,0-1,-1 0,-1 0,0-1,-1 0,-1 0,0 0,-1-1,0 0,-1 0,1-17,-4 32,0 0,0-1,0 1,0-1,0 1,0 0,0-1,0 1,1-1,-1 1,0 0,0-1,0 1,0 0,0-1,1 1,-1 0,0-1,0 1,1 0,-1-1,0 1,0 0,1 0,-1-1,0 1,1 0,-1 0,0 0,1-1,-1 1,1 0,-1 0,0 0,1 0,-1 0,1 0,-1 0,0 0,1 0,21 8,29 29,-42-30,67 46,87 45,47 31,-202-123,-1 0,1 0,-2 1,1 0,-1 0,0 0,8 14,-12-19,-1 0,0 0,0-1,0 1,0 0,-1 0,1 0,0 0,-1 0,0 0,1 1,-1-1,0 0,0 0,0 0,0 0,0 0,-1 0,1 0,-1 0,1 0,-1 0,0 0,0 0,0 0,0 0,0 0,0-1,0 1,-1 0,1-1,-1 1,1-1,-1 1,1-1,-1 0,0 0,0 0,-2 1,-48 25,-93 34,123-55,1-2,0 0,-38 2,-15 3,51-5,2-1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07.1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01.0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0,'2'41,"3"-1,1 0,22 74,-11-47,53 215,89 393,-55 11,-94-588,4 0,36 126,-45-206,1-1,0 0,2-1,-1 1,2-1,21 29,-18-29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02.0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368 89,'-1'-4,"-1"0,0 1,0-1,0 1,-1 0,1-1,-1 1,0 0,0 1,-6-6,-3-3,10 8,-1 0,0 0,1 0,-1 1,-1-1,1 1,0 0,-1-1,1 1,-1 1,0-1,1 1,-1-1,0 1,0 0,0 0,0 1,0-1,0 1,0 0,0 0,0 0,-8 2,4 0,1 1,0 1,-1-1,1 1,1 0,-1 0,0 1,1 0,0 0,0 1,-8 9,-8 12,0 0,-26 44,41-59,0 1,1 0,0 0,1 0,0 1,1 0,1 0,-4 25,7-37,0 0,0 0,1 1,-1-1,0 0,1 0,-1 0,1 0,0 0,0 0,-1 0,1-1,0 1,1 0,-1 0,0-1,0 1,1-1,-1 1,1-1,0 1,-1-1,1 0,0 0,0 0,-1 0,1 0,0 0,0 0,2 0,8 2,0-1,0 0,0 0,15 0,1 0,70 12,-43-5,73 3,-125-12,0 0,0 0,0 0,0-1,0 1,0-1,0 0,0 0,0 0,0 0,-1 0,1-1,0 1,-1-1,1 0,-1 0,1 0,3-4,-3 1,1 0,-1 0,0-1,0 1,0-1,-1 0,0 0,3-11,0-10,-2 0,-1-1,-1-38,-1 49,0 9,0 0,0 0,0 1,-1-1,0 0,-1 0,0 1,0-1,-1 1,0 0,-4-9,-3 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04.4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735 194,'-2'4,"0"0,0 0,0-1,-1 1,1-1,-1 1,0-1,0 0,0 0,-6 3,-6 9,-37 46,-3-2,-121 100,171-155,0 0,-1 0,0-1,0 1,0-1,0-1,0 1,-1-1,1 0,-1-1,1 1,-1-1,0-1,1 1,-1-1,0 0,0-1,1 1,-1-1,-11-4,6 0,0 0,0-1,1 0,0-1,1 0,-1-1,1 0,1 0,-17-20,6 6,0-1,2-1,-18-31,30 44,0-1,1 1,0-1,1 0,0 0,1-1,0 1,1-1,1 1,-1-17,2 27,0 0,0-1,1 1,-1 0,0 0,1-1,-1 1,1 0,0 0,0-1,0 1,0 0,0 0,0 0,1 0,-1 1,0-1,1 0,0 0,-1 1,1-1,3-1,-1 1,0 0,0 1,0-1,1 1,-1 0,0 0,1 1,-1-1,1 1,-1 0,6 0,8 2,0 1,0 1,0 0,29 11,-14-2,-1 2,-1 1,0 1,-1 2,-1 0,-1 3,0 0,-2 1,-1 2,-1 1,-1 0,27 42,-16-26,1-2,2-1,78 63,-94-86,0-1,2-1,-1 0,1-2,1-1,25 9,-7-7,1-1,78 12,-119-23,1-1,-1 1,0-1,1 0,-1 0,1 0,-1 0,1 0,-1 0,0-1,1 1,-1-1,1 1,-1-1,0 0,0 0,1 0,-1 0,0-1,0 1,0 0,0-1,0 0,-1 1,1-1,0 0,1-3,0-1,-1-1,0 1,0-1,0 1,-1-1,0 0,-1 0,0-13,0-21,-2 0,-1 0,-3 0,-1 1,-2 0,-19-53,17 65,-1 0,0 1,-3 1,0 0,-1 0,-1 2,-2 0,0 1,-32-28,42 42,0-1,0-1,-10-15,13 17,0 0,0 0,-1 1,-1 0,-11-10,15 15,1 1,0 0,-1 1,1-1,-1 1,1-1,-1 1,0 0,1 1,-1-1,0 0,0 1,0 0,1 0,-1 0,0 1,0-1,0 1,-6 2,-4 1,1 2,0 0,1 0,-1 1,2 1,-21 16,11-6,1 0,-28 34,35-36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05.4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75,'45'-3,"-1"-2,68-14,8-3,-63 15,5-2,84 0,-96 9,-29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06.1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89,'34'0,"79"1,201-25,-184 6,-64 11,107-27,-149 27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07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1,'4'0,"10"0,6 0,9 0,7 0,10 4,10 1,8 0,5 4,4-1,1 0,-3-3,-5-2,-15 3,-6 1,-8-2,-14-1,-11-2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08.5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1,'5'6,"-1"0,0 0,-1 1,1-1,-1 1,-1 0,1 0,-1 0,2 9,4 14,33 96,-20-59,54 120,-56-130,-9-22,-5-20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09.5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1 279,'1'-2,"-1"0,1 0,0 1,0-1,0 1,1-1,-1 1,0-1,0 1,1 0,-1 0,1-1,-1 1,1 0,0 0,-1 1,4-2,31-15,11 3,1 2,1 2,-1 2,62-2,-12 0,449-86,-342 55,-100 27,0 4,188 7,-155 4,-90-5,-32-2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10.8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608 51,'-22'-2,"-1"0,1-2,-40-11,-36-6,55 17,-69 1,97 4,0 0,1 1,-1 0,0 1,1 1,-1 1,1 0,-17 9,25-11,0 1,1 0,0 0,0 0,0 1,0 0,1 0,-1 0,1 1,1-1,-1 1,1 0,0 0,0 0,1 0,0 1,0-1,0 1,1-1,0 1,0 0,1-1,-1 1,2 0,-1 0,1-1,0 1,0-1,1 1,0-1,0 1,0-1,1 0,0 0,0 0,0 0,1 0,0-1,0 0,1 0,-1 0,1 0,0-1,1 0,8 6,72 41,181 74,-244-115,70 28,-50-22,0 1,-1 3,-1 1,-1 2,49 37,-87-59,-1 0,1 0,-1 0,1 1,-1-1,1 1,-1-1,0 1,0 0,0-1,0 1,0 0,0 0,0 0,-1 0,1 0,-1 0,1 0,-1 0,0 0,0 0,0 2,0-1,-1 0,0-1,0 1,0-1,-1 0,1 1,-1-1,1 0,-1 0,0 0,1 0,-1 0,0 0,-4 3,-9 4,-1 1,0-2,0 0,-19 6,25-9,-16 4,-1 0,0-1,0-2,-1-1,-34 2,52-5,0 0,-1 1,1 0,-18 9,1-2,6-2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12.1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148 1,'-6'104,"-4"1,-29 123,6-38,18-90,-23 180,33-224,3 1,10 108,-3-136,0-1,2 0,1-1,2 1,0-1,2-1,1 0,1-1,32 44,7-4,3-2,66 57,-68-68,33 39,-48-47,61 51,-86-84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08.6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1 273,'5'1,"0"0,0 0,0 0,0 1,0-1,0 1,0 1,-1-1,1 0,-1 1,8 6,46 41,-50-42,35 36,-3 2,-1 2,51 81,75 173,-158-289,-4-9,-1 0,0 0,0 0,0 0,0 0,0 0,-1 1,0-1,1 8,-28-40,8 4,1-1,1 0,2-1,0-1,2-1,1 0,1 0,2-1,1 0,1 0,1-1,-1-57,6 78,1-1,0 1,1-1,0 1,0 0,1 0,0 0,1 0,0 0,6-11,-8 18,0-1,-1 1,1-1,0 1,0 0,0 0,0 0,1 0,-1 0,0 0,1 1,-1-1,1 1,0-1,0 1,-1 0,1 0,0 1,0-1,0 0,0 1,0 0,0 0,0 0,0 0,0 0,0 0,0 1,0 0,-1-1,1 1,0 0,0 0,0 1,-1-1,4 3,10 6,-2 0,1 1,-2 1,1 0,13 17,56 74,-63-73,0 1,-3 0,0 1,-2 1,-1 0,-2 1,-1 1,7 40,-16-63,-2-9,0 0,1 1,-1-1,1 0,0 0,0 1,0-1,1 0,-1 0,1 0,-1 0,1-1,3 4,-5-6,0 1,1-1,-1 0,0 0,1 0,-1 0,0 0,1 0,-1 0,0-1,1 1,-1 0,0 0,1 0,-1 0,0 0,1 0,-1-1,0 1,1 0,-1 0,0 0,0-1,1 1,-1 0,0 0,0-1,0 1,1 0,-1-1,0 1,0 0,0-1,0 1,0 0,0-1,1 1,-1 0,0-1,0 1,0 0,0-1,0 1,0 0,-1-1,5-18,0-316,-7 181,1 31,4-144,-2 262,0 1,1 0,-1-1,1 1,0 0,0 0,0 0,0 0,1 0,0 0,0 0,0 0,0 0,6-6,-6 8,1 0,0 1,0-1,-1 1,1-1,0 1,0 0,0 0,0 0,1 1,-1-1,0 1,0-1,0 1,1 0,-1 0,0 1,0-1,0 1,5 1,8 2,1 1,-1 0,-1 2,1 0,-1 0,0 2,19 13,94 82,-99-78,19 16,-1 2,43 55,-72-77,-1 1,-2 1,0 1,-1 0,-2 0,0 2,8 30,-11-29,-2 1,-1 1,-1-1,2 57,-8-66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13.8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377 589,'14'-5,"0"0,0 1,0 0,1 1,0 1,15-1,43-9,-27 2,-34 9,-1-1,0 0,0 0,-1-2,1 1,0-1,-1-1,0 0,11-7,-19 8,1 1,0-1,-1 1,0-1,0 0,0 0,0 0,-1 0,0-1,1 1,-1 0,-1-1,1 1,-1 0,0-9,-7-76,5 66,-1 7,0 0,0 0,-2 0,0 1,0 0,-2 0,0 0,0 1,-1 0,-1 0,-1 1,0 0,0 1,-1 0,-23-19,24 22,-1 0,0 1,0 0,0 0,-17-7,21 13,0-1,1 1,-1 1,0-1,0 1,0 1,0-1,0 1,0 0,0 1,0 0,-10 2,0 1,0 2,1 0,-1 1,1 1,0 0,1 1,0 0,1 2,0 0,0 0,1 1,1 1,-20 25,5-2,2 1,2 2,1 0,-21 55,30-62,3 2,0 0,3 0,0 0,-3 71,9-49,3 1,16 109,-15-152,0 1,0 0,2-1,0 0,10 20,-13-28,1-2,0 1,1 0,-1-1,1 1,0-1,0 0,0 0,1-1,-1 1,1-1,0 0,0 0,0-1,0 1,1-1,6 2,99 29,-61-17,0-2,57 8,-39-14,1-3,135-7,-191 0,-1 0,1 0,-1-1,0 0,0-1,-1-1,1 0,-1-1,11-6,-6 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16.2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896 271,'0'-1,"0"1,1-1,-1 1,0-1,0 0,0 1,0-1,0 0,0 1,-1-1,1 1,0-1,0 0,0 1,-1-1,1 1,0-1,0 1,-1-1,1 1,0-1,-1 1,1-1,-1 1,1-1,-1 1,1 0,-1-1,1 1,-1 0,0-1,-20 9,-27 36,38-34,-76 82,58-59,-2-2,-1 0,-1-2,-38 25,64-49,0-2,-1 1,1-1,-1 0,0 0,0-1,0 0,0 0,0 0,0-1,-1 0,1-1,0 0,-1 0,1 0,0-1,0 0,-14-4,10 1,0-1,1 0,-1-1,1 0,0-1,1 0,-1 0,1-1,1 0,-14-17,-72-77,50 57,-66-89,108 132,1 0,-1 0,1 0,-1 0,1 0,0 0,0-1,0 1,0 0,0-1,1 1,-1-1,1 1,-1-1,1 1,0-1,0 1,0-1,0 0,0 1,1-1,-1 1,2-4,0 4,0-1,0 1,0 0,0 0,0 0,1 0,-1 0,1 1,-1-1,1 1,0-1,-1 1,1 0,0 0,0 0,4-1,15-1,0 0,0 1,0 2,24 1,-45-1,50 5,1 3,-1 1,-1 3,0 2,-1 2,62 29,-94-37,1 0,-1 2,18 12,-29-17,1 0,-1 0,0 1,-1 0,1 0,-1 1,0-1,-1 1,1 0,3 10,3 6,1 0,1-1,1 0,1-1,0-1,2 0,0-1,1-1,1-1,1 0,1-2,0 0,0-1,31 14,-50-27,0 0,0 0,1-1,-1 1,0 0,0-1,0 1,1-1,-1 0,0 0,0 0,1 0,-1 0,0 0,0-1,1 1,-1-1,0 1,0-1,0 0,0 0,4-2,-3 0,1 0,-1 0,1-1,-1 1,0-1,0 0,-1 0,1 0,-1 0,3-6,3-11,-1 0,-1-1,5-34,-11 55,7-61,-2-1,-3 0,-7-78,4 126,-1 0,0 0,-1 0,-1 0,-1 0,-11-27,15 39,0 1,0-1,-1 1,1-1,-1 1,1 0,-1-1,0 1,0 0,0 0,0 0,0 1,-1-1,1 0,-1 1,1 0,-1-1,1 1,-1 0,0 0,1 0,-1 1,0-1,0 1,1-1,-1 1,0 0,0 0,0 0,0 1,1-1,-1 1,0-1,0 1,1 0,-1 0,0 0,1 0,-1 1,1-1,-1 1,1-1,-4 5,-6 3,-1 1,2 1,0 0,0 0,-16 24,-40 71,46-69,9-18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17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62,'208'-12,"-5"-1,-154 14,-33 1,0-1,0-1,0-1,0 0,0-1,-1 0,1-1,-1-1,1-1,20-9,-22 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18.8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294 618,'3'-1,"-1"0,0-1,0 1,0 0,0-1,-1 1,1-1,0 1,-1-1,1 0,-1 0,1 0,1-4,8-8,31-25,73-51,21-19,-120 94,0-1,-1-1,-1 0,0-1,17-32,-25 41,-2-1,1-1,-1 1,-1 0,0-1,-1 0,0 0,0 0,0-16,-2 23,0 1,-1-1,1 1,-1 0,1-1,-1 1,0 0,0-1,0 1,-1 0,1 0,-1 0,0 0,0 0,0 1,0-1,0 0,0 1,-1 0,1-1,-1 1,0 0,0 0,0 1,0-1,0 0,0 1,0 0,0 0,-1 0,1 0,0 0,-6 0,-17-1,1 1,0 0,-1 2,1 1,0 1,0 2,0 0,0 1,1 2,0 0,1 2,0 1,0 0,1 2,0 0,2 2,-1 0,2 1,0 1,1 1,1 0,0 2,1 0,2 0,0 2,1 0,1 0,1 1,-13 40,7-5,2 0,2 1,-7 99,20-155,-1 0,1 0,0 0,0 0,0 0,0 0,1-1,-1 1,1 0,0 0,-1 0,1 0,1 0,-1-1,0 1,1 0,-1-1,1 1,4 3,-2-3,1 0,0 0,0 0,1-1,-1 0,0 0,1-1,-1 0,11 2,149 28,379 54,-493-77,-31-3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20.9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241 3,'-8'0,"-1"1,1 0,-1 1,1 0,-1 0,1 0,0 1,0 0,1 1,-1 0,1 0,-1 1,1 0,-9 8,-2 4,2 0,0 1,-27 39,41-54,0 0,0 0,0 0,0 1,0-1,1 1,-1-1,1 1,0 0,0-1,1 1,-1 0,1 0,-1-1,1 1,0 0,1 0,-1 0,1 0,0-1,-1 1,2 0,-1-1,0 1,1-1,0 1,-1-1,1 0,1 1,-1-1,0 0,1 0,0-1,-1 1,1-1,5 4,10 7,1 0,1-1,0-2,40 16,-48-20,200 72,-79-32,-130-45,-1 0,0 0,1 0,-1-1,1 1,-1-1,0 1,1-1,-1 0,1 0,-1 0,1 0,-1 0,1-1,-1 1,1-1,-1 0,0 0,1 0,-1 0,0 0,0 0,4-3,-1-1,0-1,0 1,-1-1,1 0,-1-1,4-9,5-7,-3 6,-1 0,0-1,-1 0,-2-1,1 0,-2 0,5-37,-8 47,-2 0,1 0,-1 0,-1 0,1 0,-2 0,1 0,-1 0,0 1,-1-1,0 1,0-1,-1 1,0 0,-1 0,0 1,0 0,0-1,-11-10,8 12,0 1,1 0,-2 0,1 0,-1 1,1 0,-1 0,0 1,-1 1,1-1,0 2,-12-2,-17 0,-67 3,59 2,20-1,-1 1,-41 10,47-8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22.0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1,'4'0,"0"1,0 0,0 0,0 0,0 1,0-1,0 1,0 0,-1 0,1 0,-1 1,0-1,6 6,38 41,45 67,-5 4,126 230,-126-178,107 307,-177-424,-3 1,12 89,-3 120,-10-93,-6-100,-3 1,-7 100,1-167,1 1,-1-1,0 0,0 1,-1-1,0 0,0-1,0 1,-1 0,-6 7,-7 12,7-8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23.6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1 124,'8'-1,"1"-1,-1 1,1-1,-1-1,0 1,13-7,28-8,83-12,2 6,268-12,-380 36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24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0 120,'5'0,"4"0,6 0,5-4,2-2,6 1,7 0,5-2,5 0,-2-3,5-1,-2-1,-5 0,-4-1,-6 1,-2 3,-8 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26.3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51,'4'0,"6"-4,9-2,6-3,3-1,4 2,2 2,-2 2,-1 1,-2 2,-2 1,-2 1,0-1,-1 0,1 1,-2-1,-3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27.9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0,'25'25,"-2"1,0 1,-2 1,-1 1,-1 1,-2 1,-1 0,-1 1,19 61,-30-71,0 0,-1 0,-1 32,-2-31,2-1,0 1,8 31,-3-28,0-4,-2 0,3 23,-6-24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09.7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124 687,'4'-1,"0"0,-1-1,1 1,0-1,-1 0,0 0,1 0,-1 0,0-1,0 1,0-1,-1 0,1 0,3-5,6-4,58-56,-6 8,-3-2,93-125,-147 177,0 0,-1 0,0 0,-1-1,0 0,-1 0,4-16,-7 24,-1-1,0 1,1-1,-1 0,-1 1,1-1,-1 0,1 1,-1-1,0 1,0-1,0 1,-1 0,1-1,-1 1,0 0,0 0,0 0,0 0,-1 0,1 1,-1-1,0 1,1 0,-1-1,0 1,0 0,-4-1,-12-7,0 0,0 2,-1 0,-1 1,1 1,-1 1,-37-4,-8 3,-75 5,136 1,0 0,0 0,0 1,1 0,-1-1,0 2,1-1,-1 0,1 1,-1 0,1 0,0 1,0-1,0 1,0 0,0 0,1 0,-1 0,1 1,0-1,0 1,0 0,-5 8,3 0,0 1,1-1,0 1,1 0,0 1,1-1,-1 21,1-6,2 1,0 0,2 0,2-1,0 1,16 51,-14-61,1-1,1 1,1-2,1 1,0-1,1 0,1-1,0-1,1 0,28 25,-30-32,0-1,0 0,1 0,0-1,1-1,-1 0,1-1,0 0,0-1,27 3,11-1,79-4,-90-2,-17-1,-2 0,1-1,0-1,-1-1,1-1,-1-1,-1-1,1-1,-2 0,1-2,33-23,10-5,-32 21,39-30,-58 39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29.3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1 684,'20'-2,"-1"-1,1-1,-1 0,33-13,3 1,-34 10,106-27,176-24,-142 32,165-49,7-1,-313 70,0-1,-1 0,0-1,0-1,21-13,-34 18,30-13,70-21,-6 3,414-177,-490 203,-4 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31.0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316 24,'0'-1,"0"0,-1 0,1-1,-1 1,0 0,1 0,-1 1,0-1,1 0,-1 0,0 0,0 0,0 1,0-1,0 0,0 1,0-1,0 0,0 1,0 0,0-1,0 1,0 0,0-1,-1 1,1 0,-2 0,-37-5,36 5,-7 0,1 0,0 1,0 0,-1 1,1 0,0 0,1 1,-1 0,0 1,1 0,0 0,0 1,0 1,0-1,1 1,0 1,0 0,1 0,0 0,0 1,1 0,0 0,0 1,1-1,0 1,0 1,1-1,0 0,1 1,0 0,1 0,0 0,-1 15,3-21,0-1,0 1,0 0,1-1,0 1,0-1,0 1,0-1,0 1,1-1,0 0,-1 0,1 0,0 0,1 0,-1 0,0 0,1 0,0-1,-1 0,1 1,0-1,0 0,1 0,-1-1,0 1,1-1,3 2,12 3,0-1,0 0,0-2,23 2,-14-1,133 9,-160-13,1 0,0 0,-1 0,1 0,-1 0,1 1,-1-1,1 0,-1 1,1-1,-1 1,1 0,-1-1,0 1,1 0,-1 0,0 0,0 0,1 0,-1 0,0 0,0 0,0 0,0 1,-1-1,2 3,-2-2,1 0,-1 0,-1 1,1-1,0 0,-1 0,1 0,-1 1,1-1,-1 0,0 0,0 0,0 0,0 0,-3 3,-8 10,0 0,0-2,-19 17,28-27,-5 3,1 1,-1-1,0-1,-1 1,1-1,-1-1,0 0,0 0,-1-1,1 0,-1 0,1-1,-1 0,0-1,0 0,0-1,0 0,0 0,-19-4,8-2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40.5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48.4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21000 6932,'-237'-18,"65"2,-1187-2,926 21,205-3,-645-4,2-42,585 12,2-13,-310-91,234 27,-393-178,-309-238,48-76,130-7,45-57,-203-145,1012 790,0 2,-2 1,-34-15,48 26,1 2,-1 1,0 0,0 1,-1 1,1 0,-1 2,-22 0,2 2,-123 4,-254-25,231-10,-331-97,-175-115,204 49,-622-272,-940-372,1401 599,70 34,88 39,93 40,-400-84,774 204,14 2,1 1,-1 1,1-1,-1 1,0 1,0 0,1 0,-1 0,-13 4,19-2,1 0,0 0,0 0,1 0,-1 0,0 1,1-1,-1 1,1-1,0 1,0 0,0-1,0 1,0 5,-12 20,-5-7,-2-1,-1-1,0-1,-31 21,24-19,0 1,-27 29,-40 60,-159 241,216-289,26-38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50.7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1 366,'2'-1,"1"1,-1-1,1 0,-1 0,0 0,1-1,-1 1,0 0,0-1,0 0,0 1,3-4,8-5,405-285,-409 289,-1-1,1 1,1 1,-1-1,17-5,-17 11,-5 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51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0 133,'5'0,"4"-4,6-1,5 0,2 1,2-3,1-1,5-2,1 0,4 1,-5-1,-2 1,-3 2,0 2,-6-3,-5-3,-1 0,-3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52.5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6 147,'-5'0,"4"0,5 0,7 0,1-5,3 0,2 0,4-4,1-3,6-1,2 3,1-2,-2-3,-1 2,-1-2,-2-2,-4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53.2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0,'9'1,"0"0,0 1,-1 0,1 0,-1 0,0 1,0 1,0-1,15 10,69 53,-60-41,38 29,-2 3,-3 2,-2 4,-3 2,57 81,-108-133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53.9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1066,'2'-6,"0"1,0-1,1 1,0 0,0 0,0 0,0 0,1 0,5-4,0-2,16-19,2 2,1 2,49-38,-19 17,351-256,24 31,-194 126,-137 84,-69 42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55.0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613 1,'-50'-1,"0"3,1 2,-91 19,121-18,0 0,1 2,-1 1,2 0,-1 1,1 1,0 0,1 1,0 1,1 1,1 0,-22 25,21-20,2 1,-14 22,23-34,0 0,1 1,-1-1,2 1,-1-1,1 1,0 0,1 0,-1 13,2-18,0-1,1 0,-1 0,1 1,-1-1,1 0,0 0,0 0,0 0,0 0,1 0,-1 0,0 0,1-1,0 1,-1 0,1-1,0 1,0-1,-1 0,1 1,0-1,0 0,1 0,-1-1,0 1,0 0,0-1,1 1,3 0,10 1,-1 0,0-1,24-2,-25 1,150-4,301 3,-430 3,0 1,0 2,-1 1,0 2,0 2,-1 1,0 1,-1 2,-1 1,34 22,-61-35,0 0,0 1,0 0,-1 0,0 0,1 0,-1 0,0 1,-1-1,1 1,0 0,-1 0,0 0,0 0,0 0,-1 1,1-1,-1 0,0 1,0-1,-1 1,1-1,-1 1,0 0,0-1,-1 1,1-1,-1 1,0-1,0 1,-3 6,-5 11,-1-1,-1 0,-1-1,-27 37,20-31,-6 10,-1 0,-1-2,-2-1,-42 38,63-66,0 0,0-1,0 0,0-1,-1 0,0 0,1 0,-1-1,0-1,0 0,0 0,0 0,0-1,-14-2,0 0,0-1,0-1,0-2,-31-10,26 4,0-2,-29-18,42 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11.1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1014 1132,'0'-4,"-1"-1,0 0,0 0,-1 1,1-1,-1 1,0-1,0 1,-1 0,1 0,-1 0,0 0,0 0,0 0,-1 1,1 0,-1-1,0 1,-6-3,-7-5,0 0,-1 2,-24-10,17 9,-2 2,1 1,-1 1,0 1,0 1,0 2,0 1,-1 0,1 3,0 0,-1 1,2 2,-37 11,34-8,1 2,0 2,0 0,2 2,-1 0,2 2,0 1,1 1,1 2,0 0,2 1,-21 25,29-27,0 1,1 0,1 1,2 0,0 0,1 1,1 0,0 1,2 0,1-1,1 2,1-1,1 0,1 0,1 1,1-1,1 0,1 0,1 0,13 36,-16-55,0 0,0 0,0 0,0 0,1-1,0 1,0-1,0 0,0 0,0 0,1 0,-1 0,1-1,-1 0,1 1,7 1,-3-1,0-1,0 0,1 0,-1-1,1 0,-1 0,0-1,11-1,11-3,1-2,-1-1,49-17,-28 5,-1-2,0-1,-2-4,-1-1,-1-2,55-46,-78 57,-1-2,0-1,-2 0,-1-2,0 0,-2-1,-1-1,0 0,-2-2,-1 1,-2-2,0 1,8-37,-15 39,-1 0,-2-1,0 1,-2-1,0 1,-2 0,-1-1,-1 2,-1-1,-1 0,-17-37,-10-11,-3 0,-59-85,-60-60,-28-46,167 242,17 22,0 0,-1 0,1 0,0 0,0 0,-1 0,1 0,0 0,0 1,0-1,-1 0,1 0,0 0,0 0,0 0,-1 0,1 0,0 1,0-1,0 0,-1 0,1 0,0 0,0 1,0-1,0 0,0 0,-1 0,1 1,0-1,0 0,0 0,0 1,0-1,0 0,0 0,0 1,0-1,0 0,0 0,0 0,0 1,0-1,0 0,0 0,0 1,1-1,-1 7,1-1,-1 1,2-1,-1 1,5 11,30 60,81 133,-35-71,33 65,92 175,-196-356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56.3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1,'4'48,"2"0,2-1,2 1,29 81,-34-113,44 118,83 161,-76-178,141 263,-153-308,4-1,3-2,60 62,-105-125,0-1,0 0,1 0,0 0,0-1,9 5,1-1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57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40,'-5'11,"1"1,0-1,1 1,0 0,1 0,-2 18,3 79,2-61,-2-12,1 0,2 0,2 0,1 0,13 42,-16-70,1 0,1 1,0-2,0 1,0 0,1-1,0 0,0 0,1 0,0-1,12 11,-12-13,0-1,0 1,1-1,0 0,0 0,0-1,0 0,0 0,0-1,1 1,-1-2,0 1,1-1,-1 0,0-1,9-1,-11 1,1 1,-1-2,0 1,0 0,0-1,0 0,0 0,0-1,0 0,-1 1,1-1,-1-1,0 1,0-1,0 1,5-8,-4 4,0 0,-1-1,0 1,0-1,-1 0,0 0,-1-1,1 1,0-13,0-3,-2 0,0 0,-2 0,-1 0,-1 0,-8-35,5 37,-1 0,0 0,-2 0,-1 1,0 0,-2 1,0 1,-1-1,-1 2,-1 0,0 1,-2 0,0 1,0 1,-34-22,29 24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58.1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1 156,'6'-2,"1"0,-1 0,0 0,0-1,0 0,0 0,10-8,-3 3,107-60,-19 24,-88 36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58.8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1,'4'4,"6"1,1 5,6 4,2 8,4 4,0 7,3 1,2-1,0 3,-1-1,0-7,-5-3,-2-2,-5-6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2:59.6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1,'8'1,"0"0,0 0,0 1,0 0,0 1,0 0,0 0,-1 1,0 0,10 6,68 54,-83-62,132 114,-5 6,-6 5,-6 6,107 155,-164-201,-4 3,47 104,-79-142,-3 0,-3 2,-2 0,-2 2,11 88,-13-52,5-1,3 0,34 91,-45-157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00.4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1 868,'6'-2,"1"1,0-1,0-1,-1 0,0 1,1-2,-1 1,0-1,7-6,12-6,1043-511,-873 440,218-91,-402 174,43-16,-46 18,-31 15,3-4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01.1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1 575,'11'-2,"0"0,0 0,-1-1,1-1,0 1,-1-2,16-8,6-2,449-167,-114 48,-350 127,389-170,-383 164,-7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03.3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0,'4'1,"0"-1,0 1,0 0,0 1,0-1,0 1,-1 0,1 0,0 0,-1 0,0 0,1 1,-1 0,0-1,0 1,-1 0,1 1,2 2,8 12,-1 0,10 21,-17-29,294 582,-287-563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04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1 777,'23'-2,"1"-1,-1-1,1-1,37-14,-23 8,963-342,-778 267,-203 78,127-47,272-143,-387 179,-7 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05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880 51,'0'-2,"0"0,-1-1,1 1,-1 0,0 0,0 0,1 0,-1 0,0 1,-1-1,1 0,0 0,0 1,-1-1,1 0,-1 1,1 0,-1-1,0 1,0 0,0 0,1 0,-1 0,0 0,0 0,0 0,0 1,0-1,-1 1,-3-1,-10-1,0 0,0 1,-18 0,17 1,-14 0,-1 2,1 0,0 3,0 0,0 2,0 1,1 1,1 2,0 1,0 2,1 0,1 2,1 1,0 1,1 1,1 1,0 1,2 2,1 0,1 1,1 1,1 1,1 0,-20 43,31-56,-8 18,-21 66,33-90,0 0,0 0,1 0,0 0,0 0,1 1,0-1,0 0,1 1,0-1,0 0,1 0,-1 0,2 0,4 11,-5-15,-1-1,1 1,0-1,1 0,-1 0,0 0,0 0,1 0,0-1,-1 1,1-1,0 0,-1 1,1-1,0 0,5 0,55 6,-29-5,424 37,-262-24,-168-11,-1 1,0 1,0 1,51 22,-73-26,-1 0,1 0,-1 1,0-1,0 1,0 0,-1 0,1 1,-1-1,0 1,0-1,-1 1,1 0,-1 0,0 1,0-1,-1 0,0 0,0 1,0-1,0 1,-1-1,0 9,-1 7,0 0,-1 0,-1 0,-10 37,5-33,-2-1,0 0,-2-1,0-1,-2 0,-21 28,2-10,-1 0,-44 37,63-63,0-1,0 0,-1-2,-33 19,43-27,-1 0,0-1,0 1,-1-1,1-1,0 1,-1-1,1-1,-1 1,1-1,-1 0,0-1,1 0,0 0,-13-4,-89-38,43 15,47 21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12.0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 71,'-3'2,"1"0,0 1,0-1,0 0,0 1,0 0,0-1,1 1,-1 0,1 0,0 0,0 0,0 0,0 0,-1 3,0 3,-9 23,1 1,2 1,2-1,0 1,1 36,3-9,13 119,-10-171,0 0,1 0,0 0,0 0,1 0,0 0,0-1,9 15,-10-20,1 0,0 0,0 0,0 0,0 0,0 0,1-1,-1 0,1 1,0-1,0-1,-1 1,1 0,0-1,1 0,-1 0,0 0,0-1,0 1,9-1,6-1,1 0,-1-2,1 0,-1-1,0-1,-1-1,1 0,-1-2,0 0,28-17,-27 13,-1 0,0-2,-1 0,0 0,-1-2,0 0,-2-1,0 0,13-22,-23 33,-1 0,0 0,0 0,0 0,-1 0,0-1,0 1,-1-1,0 0,0 0,0 1,-1-1,0-8,-2 7,1 1,-2-1,1 1,-1 0,0 0,0 0,-1 0,0 0,0 1,-1 0,-6-8,-140-154,51 60,98 105,0 1,0-1,0 1,0 0,-1 0,1 0,-1 0,1 1,-1-1,0 0,0 1,0 0,0 0,0 0,0 0,0 0,0 1,0-1,0 1,0 0,0 0,0 0,-1 0,1 1,0-1,0 1,0 0,0 0,0 0,0 0,0 0,0 1,-3 2,-10 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22.0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1138 1,'2'27,"1"1,2-1,0 0,2 0,21 52,-1 0,197 706,-63 15,-149-711,-4 0,-4 1,-3-1,-17 135,8-174,-2 1,-3-1,-1-1,-3 0,-2-1,-1-1,-3-1,-2-1,-37 51,38-64,-1 0,-1-2,-41 37,53-55,-1-1,0 0,0-1,-1-1,0-1,0 0,-1-1,0 0,-32 6,25-8,-1-2,0 0,0-2,1-1,-1-1,0-1,0-1,1-1,-30-9,22 2,0 0,1-3,1 0,0-2,1-1,-32-25,12 1,1-1,3-3,1-1,2-3,3-1,-59-99,71 104,2-2,2-1,3-1,1 0,3-1,2-1,2-1,-10-101,21 144,1 0,0 0,0 0,0 0,1 0,1 0,0 0,0 1,0-1,1 1,1-1,-1 1,1 0,1 0,-1 1,1-1,1 1,-1 0,1 1,0-1,1 1,0 0,0 1,0-1,0 1,1 1,0 0,0 0,0 0,10-2,26-9,0 1,2 3,-1 2,1 2,54-2,231 11,-211 6,-1 4,0 6,-2 5,0 6,-2 4,-1 5,-2 6,-2 4,-2 4,136 91,-153-80,-2 4,-3 3,119 128,-204-197,42 39,-41-39,-1 0,0 0,1 0,-1 0,1 0,-1-1,1 1,-1-1,1 1,0-1,-1 0,1 1,2-1,-3 0,0-1,-1 1,1 0,0-1,0 1,-1 0,1-1,0 1,-1-1,1 1,-1-1,1 1,-1-1,1 0,-1 1,1-1,-1 0,1 1,-1-1,0 0,1 0,-1 1,0-1,0 0,0 0,1 0,-1 1,0-1,0-1,-1-9,0 0,-1 1,0-1,0 1,-1 0,-1 0,0 0,0 0,-1 1,-7-13,-8-19,-131-269,79 170,-70-191,124 262,15 46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23.1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704 37,'-1'-2,"1"0,-1 1,1-1,-1 1,0 0,0-1,1 1,-1 0,0-1,0 1,0 0,0 0,-1 0,1 0,0 0,0 0,-1 0,1 0,0 0,-1 1,1-1,-1 0,1 1,-4-1,-37-8,29 9,0 1,1 1,-1 0,1 0,0 2,0-1,0 1,0 1,0 0,1 1,0 0,0 1,1 0,0 0,0 1,-15 16,-8 12,0 1,-49 77,80-110,-24 35,2 1,-36 84,50-100,1 1,2 1,0-1,2 1,1 1,-2 45,6-63,1 0,0 0,1 0,0 0,0 0,1-1,0 1,0-1,1 1,0-1,1 0,0 0,8 9,7 6,0-1,42 33,14 15,-73-67,-1 1,0-1,1 1,-1-1,-1 1,1 0,-1 0,1 0,-1 0,0 0,0 0,-1 0,1 0,-1 0,0 0,0 0,-1 0,1 0,-1 1,0-1,0 0,0-1,0 1,-1 0,1 0,-4 5,-7 12,0 0,-2-1,-22 27,15-20,1 2,6-9,-33 37,43-52,-1-1,1 0,-1 0,0 0,0-1,0 0,0 1,-1-2,0 1,1-1,-1 0,0 0,-7 1,10-3,0 0,0 0,1 0,-1 0,0-1,0 1,0-1,0 0,1 0,-1 0,0 0,1 0,-1-1,0 1,1-1,0 1,-1-1,1 0,-3-3,1 1,1-1,-1 1,1-1,0 1,1-1,-1 0,1 0,-1 0,2 0,-3-6,4 8,-1 0,0 0,1 0,-1 0,1 0,0 0,0 0,0 0,1 1,-1-1,1 0,-1 0,1 0,0 0,0 1,0-1,3-3,-3 4,1 0,0 1,-1-1,1 1,0 0,0 0,0 0,0 0,0 0,0 0,1 0,-1 0,0 1,0 0,1-1,-1 1,0 0,0 0,1 0,-1 0,0 0,0 1,1-1,-1 1,4 1,6 1,-1 2,1 0,-1 0,0 1,-1 0,0 0,0 2,0-1,13 14,76 89,-87-96,55 68,-4 3,-4 3,56 112,-88-146,-2 2,-3 1,-2 0,-3 2,-3 0,14 121,-26 347,-8-258,5-174,-2-24,4 0,18 129,-19-197,1 1,-1-1,1 1,0-1,1 0,-1 1,0-1,1 0,0 0,0 0,0 0,0 0,0 0,1-1,-1 1,1-1,0 1,-1-1,1 0,4 2,-3-3,1 1,0-1,0 0,-1 0,1 0,0 0,0-1,0 0,0 0,0-1,0 1,9-3,7-3,0-2,0 0,-1-1,0-1,22-14,136-96,-141 92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23.7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0,'4'49,"2"0,2-1,3 0,1 0,24 57,-23-64,69 237,-36-116,-43-151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24.9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0 181,'1'-3,"1"0,0-1,0 1,-1 0,2 1,-1-1,0 0,1 0,-1 1,1 0,-1-1,7-2,1-4,13-10,1 1,0 1,1 1,1 1,0 2,31-12,-53 23,0 1,-1-1,1 1,0 0,0 0,0 0,0 1,0 0,0-1,0 1,0 0,0 1,0-1,0 1,-1 0,1 0,0 0,0 0,6 4,-5-2,0 1,0 0,-1 0,0 0,0 0,0 1,0 0,-1 0,0 0,0 0,0 0,2 6,5 15,-2 1,-1 1,-1-1,4 43,24 501,-28-394,6-23,-9-133,1-1,0 0,2 0,0-1,13 27,-17-42,0 0,0 0,1 0,-1-1,1 1,-1-1,1 0,0 1,0-1,1-1,-1 1,1 0,-1-1,1 0,0 1,0-2,0 1,0 0,0-1,0 0,0 0,1 0,-1 0,0-1,1 1,-1-1,0 0,7-1,-5-1,0 1,0-1,0-1,0 1,-1-1,1 1,-1-2,1 1,-1-1,0 1,0-1,-1-1,1 1,-1-1,0 0,0 0,0 0,-1 0,3-7,5-12,-1-1,-2-1,10-42,-7 23,-11 44,0 0,0-1,0 1,0 0,1-1,-1 1,1 0,-1 0,1-1,-1 1,1 0,0 0,-1 0,1 0,0-1,0 1,1-1,4 20,-2 44,-4-60,1 87,4-1,4 0,4-1,3 0,5-1,3-1,39 91,156 240,-112-227,-90-157,-1 1,22 68,-32-82,-2 1,0-1,-1 1,-1 0,-1 0,-3 39,1-53,0-1,-1 1,0 0,0 0,-1-1,1 1,-1-1,0 0,0 0,-1 0,0 0,0-1,0 1,0-1,-1 0,-7 5,-9 6,0-1,-37 17,43-24,-372 163,386-170,-27 11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25.9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1 433,'11'-8,"0"0,0 0,1 2,0-1,0 2,23-8,-10 3,168-60,285-62,-72 25,-253 53,-152 53,1 1,0-1,-1 0,1 1,0-1,0 1,-1 0,1 0,0 0,0 0,-1 0,1 0,0 0,0 0,0 1,-1-1,1 1,0-1,2 2,3 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26.6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0 126,'8'-1,"-1"0,1-1,-1 0,1 0,-1-1,0 0,9-5,33-11,-12 13,0 2,1 1,48 3,-38 1,60-7,59-22,-93 14,0 3,98-2,-97 14,-56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27.6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1,'4'23,"0"-1,2 0,0 0,2 0,10 21,3 12,55 153,111 217,-123-307,-54-105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28.3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1 494,'34'-3,"1"-2,-1-1,0-1,-1-2,56-23,-6 4,189-48,3 12,302-29,-151 32,406-43,-806 102,-17 0,0 1,0 1,-1-1,1 1,17 3,-23 1,-8 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29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930 146,'0'-5,"-1"0,0 0,0-1,-1 1,1 0,-1 0,0 0,-1 1,1-1,-1 1,0-1,0 1,0 0,-1 0,0 0,1 0,-1 1,0-1,-1 1,1 0,-1 0,1 1,-1 0,-5-3,-7-2,-1 0,1 1,-2 0,1 2,-28-4,18 6,0 1,0 1,0 2,0 0,0 2,1 2,-42 12,28-4,1 1,1 3,0 1,-43 28,61-33,2 1,0 0,1 1,0 1,-23 30,31-35,1 0,1 1,0 0,1 1,1 0,0 0,0 0,2 1,-6 28,9-37,1 1,0 0,1-1,0 1,0 0,0-1,1 1,0-1,0 1,1-1,0 0,0 0,0 0,1-1,0 1,0-1,0 1,0-2,1 1,0 0,0-1,0 0,10 6,10 6,1 0,1-2,52 20,298 88,-79-29,-226-66,139 72,-188-86,0 0,-1 2,-1 1,0 1,32 34,-44-42,-1 2,-1-1,0 1,0 0,-1 1,-1-1,0 1,0 0,-1 1,-1-1,0 1,0-1,0 25,-1-21,-2-1,0 1,-1 0,-1-1,0 0,-1 1,-1-1,0 0,-1 0,0-1,-1 1,-1-1,-1-1,0 1,0-1,-1 0,-1-1,0 0,-1-1,-13 11,-74 70,-5-5,-3-4,-128 75,213-146,8-3,0-2,-1 1,0-2,-18 7,28-12,0 0,0 0,0-1,0 1,0-1,0 0,0 0,0 0,0 0,0-1,0 0,0 0,0 0,0 0,0 0,1-1,-1 0,0 0,1 0,0 0,-5-3,-11-12,1-1,0-1,2 0,0-1,1-1,1 0,1-1,1-1,-13-32,17 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53.4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1001 404,'1'-13,"0"1,1 0,1 0,0 0,1 0,9-20,8-25,3-53,-22 98,-1 0,0-1,-1 1,0-1,0 1,-6-23,6 33,0 1,-1 0,1 0,-1 0,1 0,-1 0,1-1,-1 1,0 0,0 0,0 1,1-1,-1 0,0 0,0 0,0 1,0-1,0 0,-1 1,1-1,0 1,0-1,0 1,0-1,-1 1,1 0,0 0,0 0,-1 0,1 0,0 0,0 0,-1 0,1 0,0 0,0 1,-1-1,1 0,0 1,0-1,-2 2,-7 3,-1 0,1 0,-15 11,21-13,-102 71,4 4,3 5,-110 118,148-134,3 4,3 1,3 3,3 3,-54 116,88-162,2 1,2 0,1 1,-10 57,18-71,0 0,1 1,1-1,2 0,-1 1,2-1,1 0,1 0,9 26,-5-23,0 0,2 0,0-1,2 0,0-1,2-1,0 0,1-1,1-1,1 0,0-1,1-1,1-1,0-1,1-1,1 0,0-2,1 0,0-2,0 0,1-2,0 0,39 4,-20-6,0-2,1-2,-1-2,1-2,-1-1,0-3,55-15,-71 14,0-1,0-2,-1 0,0-2,-1-1,-1 0,0-2,-1-1,-1-1,-1-1,0-1,21-26,-16 10,-1-1,-1-1,-3-1,-1-1,-2-1,-1-1,-3 0,-1-1,12-77,-20 83,-1 0,-2 0,-1 0,-2-1,-2 1,-1 1,-2-1,-1 0,-2 1,-1 1,-3 0,-17-38,23 60,-1 1,0 0,-1 0,0 1,0 0,-1 0,-1 1,0 1,0-1,-1 2,0 0,0 0,-1 1,0 1,-23-8,20 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13.8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1 415,'0'-1,"1"0,-1-1,1 1,0 0,-1 0,1 0,0 0,0 0,0 0,0 0,0 0,0 0,0 0,0 1,0-1,0 0,0 1,0-1,1 1,-1-1,0 1,0-1,1 1,-1 0,0 0,1 0,-1 0,0 0,1 0,1 0,43 2,-30 3,-1 1,0 0,0 1,0 1,-1 0,0 1,0 0,-1 1,13 14,-2-1,-1 2,-1 0,29 43,-46-60,0 1,0-1,-1 1,0 0,-1 0,0 0,0 0,-1 1,0-1,-1 0,1 14,-5-68,-9-56,5 54,2 0,1-52,4 85,1 0,1 1,0-1,0 1,2-1,0 1,0 0,1 0,1 1,0-1,14-20,-16 27,0 1,0 0,0 0,1 0,0 1,0 0,0 0,1 0,-1 0,1 1,0 0,0 0,0 0,0 1,0 0,13-2,-10 3,1 1,-1 0,1 0,-1 1,0 0,0 1,0 0,0 1,0 0,15 7,4 4,-1 3,0 0,-1 1,-1 2,43 43,-37-23,-30-39,0 0,0 0,0 0,0 0,-1 0,1 1,0-1,-1 0,1 0,-1 1,0-1,1 0,-1 1,0-1,0 1,0-1,0 0,0 1,0-1,0 0,0 1,-1-1,1 1,0-1,-1 0,1 0,-1 1,0-1,1 0,-1 0,0 0,-1 2,1-3,1 0,-1-1,0 1,1 0,-1-1,0 1,1-1,-1 1,1 0,-1-1,1 1,-1-1,1 0,-1 1,1-1,0 1,-1-1,1 0,0 1,-1-1,1 0,0 1,0-1,0 0,0 1,-1-1,1 0,0 1,0-1,0 0,1-1,-6-27,0-27,3 0,3-1,8-67,-9 119,1 1,0-1,0 1,0 0,1-1,-1 1,1 0,0 0,0 0,0 0,1 0,0 0,-1 1,5-5,-4 6,-1 1,1-1,-1 1,1 0,0 0,-1 0,1 0,0 0,-1 1,1-1,0 1,0 0,0 0,0 0,0 0,-1 0,1 0,0 1,0 0,0-1,-1 1,1 0,4 3,17 6,-1 2,0 1,-1 1,36 29,71 78,-107-95,34 50,-10-11,-33-50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54.3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50,'1'-2,"-1"0,0 0,1 1,0-1,0 0,-1 0,1 0,0 0,0 1,1-1,-1 0,0 1,0-1,1 1,-1-1,1 1,0 0,-1 0,1 0,0-1,-1 2,1-1,0 0,0 0,0 1,0-1,3 0,56-9,10 10,1 3,-1 3,139 30,-178-29,0 1,-1 2,55 25,-77-31,1 1,-1 0,0 1,-1 0,0 1,0-1,0 2,-1-1,0 1,0 0,-1 0,0 1,0 0,-1 0,8 20,-5-3,-2 0,-1 1,-1 0,1 36,-8 112,2-163,-8 94,4-75,2-1,1 1,2 0,1-1,7 47,-1-54,2-6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54.7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55.1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56.1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1001 111,'1'0,"-1"0,1-1,-1 1,1-1,-1 1,1-1,-1 1,0-1,1 1,-1-1,0 1,1-1,-1 1,0-1,1 1,-1-1,0 0,0 1,0-1,0 0,0 1,0-1,0 1,0-1,0 0,0 1,0-1,0 0,0 1,-1-2,-18-7,-45 8,50 2,-110 0,-246-28,2-29,366 55,0 1,0 0,0-1,-1 1,1 0,0 1,0-1,-1 0,1 1,0-1,0 1,0-1,0 1,0 0,-2 1,3-1,0 0,0 0,0-1,0 1,0 0,1 0,-1 1,0-1,1 0,-1 0,1 0,-1 0,1 0,0 1,-1-1,1 0,0 0,0 0,0 3,1 5,0 0,1 0,0 0,1 0,7 16,-6-14,429 1472,-429-1467,125 448,-114-429,-2-12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56.8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75,'4'0,"6"0,9 0,6 0,2-4,2-1,-1-1,3-2,1-1,-1 2,-1 2,-7-3,-2 1,-1 1,0 1,2 2,-4 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57.3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0,'0'4,"0"6,0 5,0 4,0 3,4 6,5 7,2 1,3-1,3 2,-1-2,-4-2,1-7,-2-3,-3-7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57.7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58.5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0,'5'2,"-1"0,0 0,0 0,1 0,-2 1,1 0,0 0,0 0,-1 0,0 0,1 1,-1-1,4 8,4 2,41 46,-2 2,-3 3,-3 2,-3 1,-2 2,-4 2,31 89,-60-147,-2 1,1 0,-2 1,0-1,1 16,-6-25,-5-15,-4-18,-5-32,2-1,3 0,-5-82,15 123,-1-1,2 0,0-1,1 1,1 0,7-29,-8 46,0 0,0 0,1 0,0 0,0 0,0 0,0 1,0-1,1 1,0-1,-1 1,1 0,1 0,-1 0,0 1,1-1,-1 1,1 0,0 0,-1 0,1 0,0 0,0 1,0 0,1 0,-1 0,0 0,0 1,1 0,-1 0,0 0,9 1,-4 1,1 0,-1 0,0 1,1 0,-1 0,-1 1,1 1,-1-1,16 12,8 8,29 29,-40-34,37 35,-1 2,-3 2,90 130,-108-119,-28-54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3:59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721 676,'-33'2,"0"1,0 1,0 2,0 1,1 2,0 1,1 1,0 2,1 1,-54 35,53-28,0 1,1 1,2 2,1 1,0 1,2 1,2 1,0 2,-25 46,44-71,1-1,1 1,-1 0,1 0,0 1,0-1,1 0,0 1,0-1,0 1,1-1,0 10,1-13,0 0,0 0,0 0,0 0,0 0,1 0,-1-1,1 1,0 0,-1-1,1 1,0-1,1 0,-1 0,0 1,1-2,-1 1,1 0,0 0,-1-1,1 1,0-1,0 0,0 0,0 0,0 0,5 0,10 2,0-1,0-1,0 0,0-1,1-1,-1-1,24-5,-4-2,-1-1,52-23,-82 31,-1-1,0-1,0 1,-1-1,1 0,-1 0,1-1,-1 1,0-1,-1-1,0 1,1 0,-2-1,5-7,-3 3,-1-1,0 0,0 0,-1-1,0 1,-1 0,1-21,-4-8,0-1,-3 0,-15-66,19 105,-35-152,-6 2,-93-224,96 265,140 382,18 0,-57-161,-46-83,-1 1,-1 0,22 59,-2-4,-12-34,-17-32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00.6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19 120,'1'-22,"0"15,-1-1,0 1,0-1,0 0,-1 1,0-1,-1 1,1-1,-1 1,-1 0,-3-9,2 16,3 10,2 11,133 515,-92-378,-30-116,-1-9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15.0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291 267,'2'-51,"-2"-51,-1 95,0-1,0 1,-1 0,1-1,-2 1,1 0,-1 0,0 0,-1 0,-6-10,9 15,0 1,-1-1,1 0,-1 0,1 1,-1-1,0 1,0 0,1-1,-1 1,0 0,0 0,0 0,0 0,0 1,0-1,-1 0,1 1,0 0,0-1,0 1,-1 0,1 0,0 0,0 0,-1 1,1-1,0 1,0-1,0 1,0 0,0-1,0 1,0 0,0 1,0-1,0 0,0 0,1 1,-1-1,1 1,-3 2,-7 7,0 1,1 1,0 0,-12 20,19-28,-14 24,0 0,2 1,1 1,1 0,-10 42,20-62,0 1,1 0,0 0,1 0,0 0,1 0,0 1,1-1,1 0,0 0,0 0,1-1,1 1,0-1,0 1,1-1,13 19,-12-22,0-1,1-1,0 1,0-1,1-1,0 1,0-1,0-1,1 1,-1-2,1 1,0-1,0 0,0-1,1 0,-1 0,0-1,1 0,-1-1,11-1,0 1,1-2,-1 0,1-2,-1 0,0-1,-1-1,1-1,22-11,-38 16,0 0,-1 0,1 0,-1-1,0 1,0-1,0 0,0 0,0 0,0 0,-1 0,0-1,1 1,-1-1,-1 0,1 0,1-4,-1-2,0 0,0-1,-1 1,-1-1,0-10,4-42,-4 62,0 0,0 1,0-1,0 1,0-1,0 1,0-1,1 0,-1 1,0-1,0 1,1-1,-1 1,0-1,1 1,-1-1,0 1,1 0,-1-1,1 1,-1-1,1 1,-1 0,0-1,1 1,0 0,-1 0,1-1,-1 1,1 0,-1 0,1 0,-1 0,1 0,0 0,0 0,23 12,18 32,-4 10,-2 2,-2 1,50 121,-37-76,-4 4,-33-85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01.5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0,'1'12,"1"-1,0-1,1 1,0 0,1-1,0 1,1-1,8 14,7 18,92 218,168 442,-269-672,-7-22,-4-17,-10-41,3 1,1-2,3 1,2-1,7-55,-6 102,0 0,1 0,0 0,0 0,0 0,0 0,1 1,0-1,-1 0,1 1,1 0,-1-1,0 1,1 0,0 0,-1 0,1 0,5-3,-5 5,0 0,1 0,-1 0,0 0,1 0,-1 1,1-1,-1 1,1 0,-1 0,1 0,-1 1,1-1,-1 1,1 0,-1 0,0 0,1 0,-1 1,0-1,4 3,6 4,-1 0,0 0,0 2,-1-1,-1 1,1 1,-1 0,10 15,65 109,-54-83,-8-15,-2 1,-2 1,-2 0,22 73,-32-90,-1-6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02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102 710,'4'-1,"-1"-1,0 1,1-1,-1 0,0 0,0 0,0 0,0-1,4-5,9-5,15-8,0-2,-1-2,-2 0,48-56,-61 62,-1 0,-1-1,-1 0,-1-1,-1-1,0 1,-2-2,-1 1,6-27,-9 29,-1-1,-1 1,-1-1,0 1,-5-39,3 53,0 0,0 0,-1 0,0 1,0-1,0 1,-1-1,0 1,0 0,-7-9,7 11,0 1,0-1,0 0,-1 1,1 0,-1 0,1 0,-1 0,0 0,0 1,0 0,1 0,-1 0,-1 0,1 0,0 1,-6 0,4 0,0 1,0 0,0 1,0 0,0 0,0 0,0 0,0 1,1 0,-1 0,1 1,0-1,0 1,1 0,-1 0,-5 7,-7 8,1 0,-21 35,5-2,2 1,3 1,-23 65,37-82,1 1,2 1,2 0,1 0,-2 72,9-100,2-1,-1 0,1 0,1 0,0 0,0-1,1 1,0-1,1 0,0 0,0 0,1-1,0 0,1 0,-1 0,2-1,-1 0,1 0,8 5,11 7,-1-1,2-2,0 0,55 19,-50-23,0-2,1-1,0-2,0-2,0 0,1-3,0-1,-1-1,1-2,41-7,-46 3,0 0,-1-2,0-2,-1 0,0-2,-1-1,0-1,-1-1,0-2,-1 0,42-40,-42 31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03.0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637 0,'-4'0,"-6"0,-5 0,-4 0,-3 0,-6 0,-7 4,-5 6,-9 1,0 3,-4-1,-6-3,4 1,2-1,6-3,7-2,7-2,7-1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35.7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77 437,'-2'-23,"-1"0,0 0,-2 0,-14-40,-4-20,17 60,1-1,1 0,1 0,1 0,1 0,3-28,-2 52,0-1,0 1,0 0,0 0,0 0,0 0,0 0,0 0,0 0,0-1,0 1,0 0,0 0,0 0,0 0,0 0,0 0,0 0,0-1,0 1,0 0,0 0,0 0,0 0,0 0,0 0,1 0,-1 0,0 0,0 0,0 0,0-1,0 1,0 0,0 0,0 0,0 0,1 0,-1 0,0 0,0 0,0 0,0 0,0 0,0 0,1 0,-1 0,0 0,0 0,0 0,0 0,0 0,0 0,0 0,0 1,1-1,-1 0,0 0,0 0,0 0,0 0,0 0,0 0,0 0,0 0,0 0,1 1,6 11,5 17,11 67,-4 1,8 119,-16-113,41 179,-51-277,1 1,-1-1,1 0,1 0,-1 0,1 0,-1-1,1 1,0-1,1 1,-1-1,1 0,0 0,0-1,0 1,1-1,-1 0,6 3,-3-4,-1 1,1-2,-1 1,1-1,0 1,0-2,-1 1,1-1,0 0,0-1,0 1,-1-1,1-1,7-1,37-11,88-19,-128 31,10-1,-1-1,-1-1,27-9,-30 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36.0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36.6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1,'2'0,"1"1,0-1,-1 1,1 0,0 0,-1 0,1 0,-1 1,0-1,1 1,-1-1,0 1,0 0,0 0,0 0,0 0,2 4,31 46,-25-35,357 652,-338-615,-4-6,22 56,-41-87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37.3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1 237,'0'-1,"0"0,0 0,1 0,-1 1,0-1,1 0,-1 0,1 1,-1-1,1 0,-1 1,1-1,0 0,-1 1,1-1,0 1,-1-1,1 1,0-1,-1 1,1 0,0-1,0 1,1-1,28-7,-16 5,672-160,-644 154,58-22,-82 24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38.6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1034 631,'-4'4,"-1"-1,0 0,0 0,0 0,0 0,0-1,0 0,-8 2,-18 8,-85 50,2 5,-119 93,165-107,3 4,2 2,3 3,-69 91,127-150,-13 16,1 0,0 1,2 0,0 1,2 0,-9 23,19-42,-1-1,0 1,1 0,-1-1,1 1,-1 0,1-1,0 1,0 0,0 0,0-1,0 1,0 0,0 0,1-1,-1 1,0 0,1-1,0 1,-1-1,1 1,0 0,0-1,0 0,2 3,-1-2,0-1,1 0,-1 0,1 0,-1 0,0-1,1 1,-1-1,1 1,0-1,-1 0,1 0,-1 0,1 0,3-1,13-3,0-1,-1 0,28-12,-42 16,60-27,-2-2,0-2,-2-4,-2-2,94-80,-149 116,0 0,0-1,0 1,-1-1,1 0,-1 0,0 0,0 0,0 0,0 0,0-1,-1 1,0 0,1-1,-1 0,-1 1,1-1,0-5,-1 6,-1 0,0 0,0 0,0 0,-1 0,1 0,-1 1,1-1,-1 0,0 1,0-1,0 1,-1 0,1-1,0 1,-1 0,1 1,-1-1,0 0,0 1,-4-3,-39-20,17 11,1-3,1 0,-30-24,56 40,1-1,-1 0,0 1,1-1,-1 0,0 0,1 0,-1 1,1-1,0 0,-1 0,1 0,0 0,-1 0,1 0,0 0,0 0,0 0,0 0,0 0,0 0,0 0,0 0,0 0,0 0,1 0,-1 0,0 0,1 1,-1-1,0 0,1 0,0 0,-1 0,1 1,-1-1,1 0,0 0,-1 1,1-1,2-1,38-27,-36 26,841-584,-833 577,1 0,0 0,0-1,-1-1,21-25,-32 34,0 1,0-1,-1 1,1-1,-1 0,1 0,-1 1,0-1,0 0,0 0,-1 0,1 0,-1 0,0 0,1 0,-1 0,-1-1,1 1,0 0,-1 0,1 0,-1 0,0 0,0 0,0 1,-1-1,1 0,-1 0,1 1,-1-1,0 1,0 0,0-1,-3-2,-8-6,0 0,-2 0,1 1,-1 1,0 1,-1 0,0 1,-17-6,-140-34,153 42,-25-7,33 7,1 1,-1 1,-1 0,1 1,0 0,-1 0,1 2,-1-1,-18 3,28-1,1 0,0 0,0 0,-1 1,1-1,0 1,0-1,0 1,1 0,-1-1,0 1,1 0,-1 0,1 0,-1 1,1-1,0 0,0 0,0 1,0-1,1 0,-1 1,1-1,-1 1,1 3,-1 7,0 0,1 0,4 22,5 27,4-1,2-1,33 85,89 173,-89-213,46 99,131 320,-131-277,-92-243,0-1,-1 1,0-1,0 1,0-1,0 1,-1 0,0 0,1-1,-1 1,0 0,-1-1,1 1,-1 0,0 0,0-1,0 1,-2 4,1-4,-1-1,0 0,0 1,0-1,0 0,-1-1,1 1,-1-1,0 1,0-1,1 0,-1 0,-1-1,1 1,-5 0,-29 11,0-1,-1-3,0-1,0-2,-61 2,79-8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39.3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0 360,'1'-3,"-1"1,1-1,0 1,0-1,0 1,0 0,1-1,-1 1,1 0,-1 0,1 0,0 0,0 0,-1 1,5-3,33-25,-36 27,73-42,1 3,134-49,32-16,-222 95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43.3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413 127,'1'-7,"-1"1,0-1,-1 1,0-1,0 1,0-1,-1 1,0 0,0-1,0 1,-5-8,4 11,0 0,0 0,0 0,0 0,0 0,-1 0,1 1,-1 0,0 0,0 0,1 0,-1 0,-1 1,1 0,0 0,0 0,0 0,-7 0,4 0,0 0,0 1,-1-1,1 2,0-1,0 1,-1 0,1 0,0 1,0 0,0 0,1 1,-1 0,0 0,1 1,0-1,0 1,0 1,0-1,1 1,-1 0,1 0,1 1,-1-1,1 1,0 0,0 0,0 1,-3 8,-12 27,1 2,3-1,1 2,2 0,-10 81,15-62,4 0,2 0,12 105,-4-122,2 1,3-1,2-1,1 0,24 47,126 205,-162-291,19 28,28 62,-45-86,-1 0,0 1,-1-1,0 1,-1 0,0 0,-1 0,0 0,-1 0,-2 16,0-23,1 1,-1 0,-1-1,1 1,-1-1,0 0,0 0,-1 0,1 0,-1 0,0-1,0 0,-1 0,1 0,-8 5,-7 4,-1-1,-33 16,33-21,0 0,0-2,-1 0,0-1,0-1,0-2,0 0,-33-2,30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15.5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1,'0'4,"4"5,6 11,5 0,4 2,3 1,-2-3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44.0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1 284,'0'-2,"0"-1,1 1,0 0,0-1,0 1,0 0,0-1,0 1,0 0,1 0,-1 0,1 0,-1 0,1 0,0 1,0-1,0 1,0-1,0 1,0 0,0-1,0 1,1 0,-1 0,3 0,13-6,0 2,25-6,-15 5,344-81,-186 45,305-36,-461 77,-11 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44.5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267 1,'-5'0,"1"1,-1 0,1 1,-1-1,1 1,0 0,0 0,0 0,0 0,0 1,0-1,0 1,1 0,0 1,-1-1,1 0,-4 7,-8 10,-23 42,33-53,-18 37,2 2,2 0,2 1,3 0,2 1,1 1,4 0,1 0,2 1,4 54,2-79,1-1,1 0,1 0,2-1,0 0,2 0,0 0,2-1,1-1,0 0,2 0,1-1,20 22,-14-19,2-1,1-2,1 0,0-1,2-2,0-1,1-1,1-1,1-2,37 14,-35-18,-5-4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45.1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1,'0'55,"2"0,2 0,18 81,15 12,5-2,7-3,108 219,-145-336,2-1,1 0,0-1,33 36,-45-57,0-1,1 0,-1 1,1-2,-1 1,1 0,0-1,0 1,0-1,0 0,0-1,0 1,0-1,0 0,0 0,0 0,0 0,0-1,0 1,0-1,0 0,0 0,0-1,0 1,6-4,6-3,0 0,-1-1,0-1,21-17,-20 13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46.2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0 120,'19'-2,"-1"0,1-1,-1-1,26-9,43-8,8 16,-76 6,1-2,-1 0,0-1,1-1,-1 0,32-12,54-25,-88 35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46.9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0,'8'1,"1"0,-1 0,0 1,0 0,0 1,0-1,-1 2,1-1,9 6,64 46,-64-43,22 18,-1 3,-1 0,-2 3,50 65,-36-34,-4 2,38 77,-67-111,-1 0,-2 2,-1-1,-3 2,0-1,-3 1,-1 0,-1 0,-4 77,-1-95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47.4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0 139,'4'-4,"6"-2,9-3,10-1,4 2,5-2,12-4,2 1,1 2,-1 4,-1-2,0 1,-6 2,-5 1,-6-2,-4 1,-8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48.1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0 256,'5'0,"4"-4,6-2,5-3,10-1,10-6,5-6,4 2,1 0,6-1,1 3,-2 1,-4-1,-4-2,-5-2,-6 4,-9 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49.4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1 442,'2'-6,"0"1,1-1,-1 0,1 1,1-1,-1 1,1 0,0 0,0 0,0 0,1 1,7-7,-1 1,40-40,2 3,2 2,1 3,3 1,94-47,-137 80,0 1,0 1,0 1,1 0,0 1,0 0,0 1,1 2,-1-1,19 2,-27 1,1 1,0-1,-1 2,0-1,1 1,-1 0,0 1,0 0,-1 1,1 0,-1 0,0 1,-1-1,1 2,-1-1,0 1,-1 0,1 1,6 11,-2-3,-2 1,0 0,-1 0,-1 1,-1-1,0 2,-1-1,3 24,-5-13,-1 0,-1 0,-2 0,-7 53,-5-22,-1 0,-4-1,-2 0,-39 80,-121 193,147-280,-3-2,-1-1,-3-2,-52 47,86-89,0 0,0 0,0 0,-1-1,-9 6,69-53,-23 26,0 2,1 1,1 1,0 2,1 1,0 2,0 1,1 2,0 1,0 2,36 1,-34 3,0 1,0 1,0 2,0 2,-1 1,0 2,-1 1,-1 2,0 1,39 24,-59-30,-1-1,0 2,0-1,-2 2,1-1,-1 1,0 1,-1 0,-1 0,0 1,-1 0,8 18,-12-23,0 0,-1 1,0-1,0 0,-1 1,0-1,0 1,-1 0,-1-1,1 1,-1-1,0 1,-1-1,0 0,-1 1,1-1,-2 0,1 0,-1-1,0 1,-1-1,-9 13,-11 9,-2-1,-1-1,-1-1,-62 43,-144 67,66-41,149-83,-1-1,-36 15,49-23,1-1,0 0,-1 0,1-1,-1 1,0-2,1 1,-1-1,0 0,1-1,-15-2,7-2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53.5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584 1756,'1'-14,"1"0,0 1,1-1,9-25,5-25,-7-5,-4 0,-5-121,-34-138,21 255,-3 1,-4 1,-2 0,-3 1,-35-68,39 98,-2 0,-2 1,-1 2,-2 0,-2 2,-1 1,-1 1,-2 1,-52-37,79 65,-54-34,58 37,1 0,-1 0,0 0,0 0,0 0,0 1,0-1,0 0,0 1,0 0,0-1,0 1,0 0,0 0,0 0,-1 0,1 1,0-1,0 0,0 1,0 0,0-1,0 1,0 0,1 0,-4 2,4-2,0 1,0 0,0 0,1 0,-1-1,1 1,-1 0,1 0,0 0,-1 0,1 0,0 0,0 0,0 0,1-1,-1 1,0 0,1 0,-1 0,1 0,0 0,-1-1,1 1,0 0,0-1,2 3,32 43,-8-21,2-1,0-2,42 26,103 51,-137-81,150 74,67 38,-218-109,-1 1,-1 1,-2 2,51 50,-77-69,0 0,0 0,-1 1,0 0,0-1,-1 2,0-1,0 0,-1 1,0 0,0 0,-1 0,0 0,0 16,-2-11,-1 1,-1 0,0 0,-1 0,-1-1,0 0,-1 0,-8 18,-33 59,-4-2,-83 112,71-110,41-62,4-8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54.6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1784,'-11'151,"0"-34,8-65,0-31,2 0,0 1,1-1,1 0,8 39,-8-58,-1 0,1 0,0 0,0 0,0 0,0 0,1 0,-1-1,0 1,1 0,-1-1,1 0,-1 1,1-1,0 0,0 0,0 1,-1-1,1-1,0 1,0 0,0 0,1-1,-1 1,0-1,0 0,0 0,0 0,0 0,4 0,7-1,-2-1,1-1,0 1,15-7,-20 7,52-19,-2-3,0-2,-1-2,-2-3,-1-3,88-72,-129 96,0-1,-1 0,0-1,-1 0,0-1,-1 0,0 0,-1-1,-1 0,9-24,-13 29,-1-1,0 0,0 0,-1 0,0 0,-1 0,0-1,-1 1,0 0,-1 0,0 0,0 0,-1 1,0-1,-1 1,0-1,-8-13,1 7,0 1,-1 0,0 0,-1 1,-1 1,0 0,-1 1,-1 0,1 2,-31-16,18 12,-1 1,-1 1,0 2,0 1,-54-9,62 16,-1 1,0 1,1 1,-39 7,1 0,61-9,-1 1,1 0,-1-1,0 1,1 0,-1-1,0 1,1-1,-1 1,0 0,0-1,0 1,1-1,-1 1,0-1,0 1,0-1,0 1,0-1,0 1,0-1,0 1,0-1,0 1,0-1,0 1,0-1,0 1,0-1,0 1,-1-1,1 1,0-1,0 1,-1 0,1-1,0 1,-1-1,1 1,0 0,-1-1,1 1,0 0,-1-1,1 1,-1 0,1 0,-1 0,1-1,-1 1,1 0,-1 0,1 0,-1 0,1 0,-1 0,1 0,-1 0,1 0,-1 0,1 0,-1 0,1 0,-1 0,1 0,-1 1,34-36,-29 31,66-60,-4-4,73-95,-119 136,-2 0,-1-1,-1-1,-1-1,-2 0,-1 0,-1-2,-2 1,-1-1,5-41,-10 34,-1 1,-2 0,-2 0,-1 0,-2 0,-2 0,-1 1,-14-39,12 50,-1 0,-1 0,-1 1,-1 0,-1 1,-1 1,-2 0,0 2,-1 0,-1 1,-33-26,49 43,-38-24,42 27,-1 0,1-1,0 1,-1 0,1 0,0 0,-1 0,1 0,0 0,-1 0,1 0,0-1,-1 1,1 0,0 0,-1 1,1-1,-1 0,1 0,0 0,-1 0,1 0,0 0,-1 0,1 0,0 1,0-1,-1 0,1 0,0 0,-1 1,1-1,0 0,0 0,0 1,-1-1,1 1,6 27,29 62,365 848,-310-754,9-4,239 325,-191-334,-135-153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5:32.5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230 955,'77'69,"3"-3,115 71,-139-99,354 223,-266-172,-132-82,-5-4,-1 0,0 1,-1 0,1-1,0 2,-1-1,0 1,0 0,-1 0,1 0,-1 0,0 1,3 6,-7-11,0-1,1 1,-1-1,0 1,0-1,0 1,1 0,-1-1,0 1,0 0,0-1,0 1,0-1,-1 1,1 0,0-1,0 1,0-1,0 1,-1 0,1-1,0 1,0-1,-1 1,1-1,-1 1,1-1,0 1,-1-1,0 1,-20 2,-25-16,1-11,0-1,2-2,-44-37,-114-108,168 142,-333-337,297 284,3-2,-101-173,153 232,1 0,1-1,1-1,1 0,-11-56,20 74,-1 0,1 0,1 0,-1 0,2 0,0 0,0 0,0 0,1 1,1-1,0 0,0 1,1 0,0 0,0 0,1 0,1 1,-1-1,1 1,13-13,-4 9,0 0,0 2,1-1,1 2,0 0,0 1,0 1,1 0,0 2,19-4,26-3,99-6,-161 18,32-3,1 1,-1 1,1 2,53 8,-80-7,1-1,-1 1,0 0,1 1,-1 0,0 0,0 0,-1 1,1 0,-1 0,0 1,0 0,0 0,-1 0,1 1,-1 0,-1 0,1 0,-1 0,0 1,-1 0,1-1,-1 1,-1 1,1-1,1 11,-1 2,0 1,-2-1,0 1,-2-1,0 1,-6 27,-34 123,37-159,-19 63,-3-1,-3-2,-4 0,-3-2,-3-2,-48 64,67-108,5-8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15.9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55.2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0 633,'1'-2,"0"1,-1 0,1 0,0 0,-1 0,1 0,0-1,0 2,0-1,0 0,0 0,0 0,1 0,-1 1,0-1,0 0,0 1,1-1,1 1,33-14,-28 12,353-99,-189 57,762-186,-124 31,-721 174,-121 37,-157 64,78-22,-50 24,-209 135,217-121,96-60,20-10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56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0 453,'2'0,"-1"-1,1 0,-1 0,1 1,-1-1,1 0,-1 0,0 0,1-1,-1 1,0 0,0 0,0-1,2-2,12-12,29-6,65-23,-2 1,652-245,-735 279,-7 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4:59.4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521 50,'-10'-38,"3"27,3 25,7 29,1-1,2 0,19 63,-3-10,132 748,-126-625,0 422,-31-580,-2-1,-19 85,15-107,-1-1,-2 0,-1-1,-37 67,49-99,-1 1,0-1,-1 0,1 0,0 1,-1-2,0 1,0 0,0 0,0-1,0 0,0 0,-1 0,1 0,-1 0,1 0,-1-1,0 0,1 0,-1 0,0 0,-6 0,1-2,0 0,-1 0,1-1,0 0,0 0,1-1,-1-1,-13-6,-16-11,1-1,2-3,0 0,1-3,2 0,0-2,3-2,0 0,-38-59,53 70,1-1,0 0,2 0,1-1,0-1,2 0,1 0,1 0,1-1,-4-42,10 60,-1 1,1-1,0 1,0-1,1 1,-1 0,1-1,1 1,-1 0,1 1,1-1,-1 0,1 1,-1 0,2-1,-1 2,0-1,1 0,6-4,9-6,1 1,0 1,37-17,-43 23,17-8,0 2,1 1,1 1,-1 2,1 2,1 1,0 1,-1 2,1 1,0 2,41 6,-29 0,0 3,-1 2,0 2,-1 2,-1 1,0 3,71 42,-66-30,-31-18,1-1,1-1,33 14,-51-24,1 0,0 0,0 0,0-1,0 1,0-1,0 0,0 0,0 0,0 0,0-1,0 1,0-1,0 0,0 0,-1 0,1 0,0 0,4-3,-2 0,-1 1,0-1,0 0,0 0,0-1,-1 1,1-1,-1 1,4-11,0-1,0 1,-2-2,0 1,-1 0,-1-1,2-19,-3-20,-2 0,-3 0,-3 1,-1 0,-3 0,-3 1,-1 0,-4 1,-1 0,-48-89,57 125,-1 0,0 1,-1 1,-1 0,-1 0,-24-21,21 23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00.6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1031 1,'-9'2,"1"1,-1 0,0 0,1 1,0 0,0 0,0 1,0 0,1 0,-14 13,9-5,0 0,1 1,0 1,1-1,1 2,0-1,1 1,1 0,0 1,-7 28,4-3,1 0,3 0,-2 55,7-79,1 0,2 0,-1 0,2 0,10 35,0-14,28 54,-39-87,1-1,-1 1,0 0,-1-1,1 1,-1 0,-1 0,1 0,-1 0,0 0,0 1,-1-1,1 0,-4 9,1-5,-1-1,0 1,0-1,-1 0,0 0,0-1,-14 16,-7 2,0 0,-2-2,-53 35,36-27,-165 104,188-124,0-1,-1-1,0 0,0-2,-1-1,0-2,-47 7,65-12,0 0,-1 0,1 0,0-1,0 0,0 0,0-1,0 0,0 0,0 0,0-1,1 0,-1 0,1 0,0 0,0-1,0 0,0 0,1-1,-1 1,1-1,-5-7,4 3,0 0,0 0,1 0,0-1,1 1,0-1,0 0,1 0,0 0,1-1,0 1,2-20,-2 28,1 0,1 0,-1 1,0-1,0 0,1 0,-1 0,1 0,-1 1,1-1,0 0,0 0,0 1,0-1,0 1,0-1,3-2,-3 3,0 1,0-1,1 1,-1-1,0 1,0-1,1 1,-1 0,0 0,1-1,-1 1,0 0,1 0,-1 0,0 1,0-1,1 0,-1 0,2 2,4 0,-1 1,-1 0,1 0,0 1,-1 0,1 0,-1 0,8 9,24 31,-2 1,-2 2,46 88,57 164,-113-237,-3 1,-3 0,-3 1,-3 1,-2 1,-3-1,-4 92,9 207,0-41,-13-279,1-31,0 0,0 0,2 1,-1-1,2 0,0 0,0 1,1-2,6 17,-9-28,1 1,0-1,0 0,0 1,0-1,0 0,0 0,0 0,0 0,0 0,0 0,1 0,-1 0,0 0,1-1,-1 1,1-1,-1 1,1-1,-1 1,1-1,2 1,-1-1,0-1,1 1,-1 0,1-1,-1 0,0 0,0 0,1 0,-1 0,3-3,8-4,0-1,-1-1,17-15,-25 21,15-14,-2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01.4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633 296,'1'-45,"0"24,0 0,-2 0,0 0,-2 1,-6-32,7 46,0 1,0 0,-1 0,1 0,-1 0,0 0,0 1,-1-1,1 1,-1 0,0 0,0 0,-1 1,1-1,-1 1,1 0,-1 0,0 1,0-1,-1 1,1 0,0 1,-1-1,1 1,-9-1,7 1,0 0,0 1,0 0,0 0,0 0,0 1,0 0,0 1,1-1,-1 1,0 1,1-1,-9 5,5-1,1 0,0 1,1-1,-1 2,2-1,-1 1,-11 16,-3 9,2 0,2 2,-25 64,39-88,-5 12,2 1,0-1,2 1,0 1,2-1,1 0,1 1,1 0,1-1,1 1,1-1,1 0,1 0,1 0,17 39,4-2,3-1,2-2,3-1,66 83,-72-103,-2 1,-2 1,-2 2,-1 0,-2 1,-2 1,-2 1,-2 0,-2 1,-2 0,8 76,-16-99,2 15,-2 1,-1 0,-2 0,-10 70,8-100,-1 0,0 0,0 0,-1 0,0-1,0 0,-1 0,1 0,-2-1,1 1,-1-2,0 1,0-1,0 0,-1 0,-8 3,-8 5,-1-2,0 0,0-2,-28 6,41-12,0-1,0 0,-1-1,1 0,0-1,-1 0,1-1,-1-1,1 0,0-1,0 0,-15-6,4-1,1-1,-1-1,2-1,0-1,-19-17,-31-26,44 34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02.3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1 143,'7'-1,"1"0,-1 0,0-1,1 0,-1-1,10-4,31-10,554-73,-525 76,-57 10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02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1,'-2'2,"0"0,0 1,0-1,0 0,1 1,-1 0,1-1,0 1,0 0,0-1,0 1,0 0,0 0,1 0,-1 5,-2 4,-17 60,2 1,4 0,3 1,3 1,4 0,2 0,5 0,2-1,3 1,4-1,39 131,-39-170,1 0,3-1,30 52,-38-73,1 1,1-2,0 1,0-1,1-1,0 0,1 0,1-1,-1-1,29 16,-34-22,1-1,-1 1,1-1,-1 0,13 0,3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03.4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1,'6'7,"0"1,-1-1,0 1,0 1,5 14,5 5,300 657,-222-448,-92-236,-1 1,0 0,1-1,-1 1,1-1,0 1,-1-1,1 1,0-1,0 0,0 1,0-1,0 0,0 0,0 0,1 0,-1 1,0-2,1 1,-1 0,1 0,-1 0,1-1,-1 1,1-1,-1 1,1-1,-1 0,1 1,0-1,-1 0,1 0,0 0,-1 0,1 0,-1-1,1 1,0-1,-1 1,1-1,-1 1,1-1,-1 0,1 1,-1-1,2-2,13-7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04.3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36 187,'-32'9,"29"-6,20-11,59-28,137-45,-138 67,-58 12,0-1,0-1,27-9,29-16,-52 20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05.4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0,'5'1,"0"0,0 0,0 0,0 1,0-1,0 1,0 0,-1 1,1-1,6 6,45 36,-43-34,2 2,43 36,54 57,-94-86,-2 0,-1 1,0 1,-1 0,-1 1,-2 0,11 27,2 21,-3 2,-4 0,17 144,-30-169,21 85,8 62,-26-148,-5 14,-6-36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17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1 197,'3'2,"1"0,0 0,-1 0,1 0,-1 1,0-1,1 1,-1 0,-1 0,1 0,0 1,2 4,3 2,221 274,-215-269,-1 0,-1 1,-1 0,12 24,-22-40,-1 0,0 1,1-1,-1 0,0 1,0-1,0 1,1-1,-1 0,0 1,0-1,0 1,0-1,0 1,0-1,0 1,0-1,0 1,0-1,0 1,0-1,0 0,0 1,0-1,0 1,0-1,-1 1,1-1,0 0,0 1,-1 0,-14-3,-19-18,9-3,1-2,1 0,1-1,-24-39,14 14,-40-87,65 122,0 0,1 0,1-1,0 1,1-1,1 0,-1-30,3 43,2-1,-1 1,0 0,1-1,0 1,0-1,0 1,1 0,-1 0,1 0,0 0,0 0,1 0,-1 0,1 1,0-1,0 1,0 0,0 0,0 0,1 0,-1 0,1 1,0-1,0 1,0 0,0 0,0 1,0-1,1 1,-1 0,0 0,1 1,5-1,8-1,1 2,0 0,-1 1,1 1,-1 0,1 2,-1 0,0 1,0 1,-1 0,0 1,21 12,8 8,-1 1,-1 3,41 37,-70-55,0 0,-1 1,-1 1,0 0,-1 1,0 0,-1 1,-1 0,-1 1,-1 0,0 0,-1 1,6 27,5 14,-14-44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06.7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1 492,'1'-20,"1"1,0 0,2 0,1 1,0-1,1 1,1 0,1 0,0 1,1 0,1 1,17-22,-9 14,1 2,1 1,0 0,2 2,0 0,2 1,38-22,-48 32,0 1,1 0,-1 1,2 1,-1 0,0 1,1 1,0 0,0 1,0 1,0 1,0 0,0 1,0 0,0 1,0 1,-1 1,1 0,-1 1,0 1,0 0,-1 1,1 1,-2 0,1 1,-1 0,0 1,-1 0,0 1,-1 1,0 0,-1 0,-1 1,16 26,-8-5,-3 1,0 1,-3 0,0 0,-3 1,-1 0,3 44,-5 269,-7-293,-11 181,-1 62,14-297,0-1,0 1,0-1,0 1,0-1,0 1,1-1,-1 0,1 1,0-1,0 0,-1 1,2-1,-1 0,0 0,0 0,1 0,-1 0,1 0,-1 0,1 0,0-1,0 1,3 2,-2-4,0 1,0-1,0 1,-1-1,1 0,0 0,0 0,0 0,0-1,0 1,0-1,0 0,-1 0,1 0,0 0,-1 0,1 0,0-1,-1 1,3-3,49-36,-2-2,66-68,-113 106,7-8,1 0,-2-1,0-1,0 0,-1 0,-1-1,0 0,-1 0,-1-1,0 0,-2 0,1-1,-2 0,3-19,-7 36,0-1,-1 0,1 1,0-1,0 1,0-1,0 0,0 1,0-1,0 1,1-1,-1 0,0 1,0-1,0 1,1-1,-1 1,0-1,0 0,1 1,-1-1,1 1,-1 0,0-1,1 1,-1-1,1 1,0-1,6 18,5 45,-11-57,32 208,-7-36,66 235,-51-293,18 61,-55-160,0 1,-1-1,-1 1,0 0,-2 0,-4 38,3-55,-1 0,1 1,-1-1,0-1,0 1,0 0,0 0,-1-1,0 1,1-1,-1 0,0 0,-1 0,1 0,-6 3,-66 39,43-28,-43 28,-93 52,142-85,4-3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07.3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0 176,'25'-2,"-1"-1,0-1,25-7,12-2,522-95,-522 96,1 2,1 3,62 2,-113 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07.8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49,'754'-20,"-631"15,106-17,-205 20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08.7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1,'-2'0,"0"0,0 0,0 1,0-1,1 0,-1 1,0 0,0-1,0 1,0 0,1 0,-1 0,0 0,1 0,-1 0,1 1,-1-1,1 0,0 1,0-1,-1 1,1-1,0 1,0 0,0 0,1-1,-1 1,0 0,1 0,-1 3,-2 7,2-1,-1 1,2 0,0 12,0-8,4 268,66 462,-48-611,5 0,45 131,-46-190,4-1,2-1,4-2,82 124,-85-151,85 132,-106-156,0 1,-2 0,-1 0,0 2,-2-1,7 35,-13-40,0 0,-1 0,-1 0,-1 0,-1 0,0 0,-1-1,-1 1,-1-1,0 0,-16 28,-1-3,-2-1,-1 0,-38 42,-93 103,95-125,55-50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09.8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 0,'-10'110,"6"-84,1-1,2 1,0 0,3 27,-1-45,1 0,0 0,0 0,0 0,1-1,0 1,1-1,0 0,0 1,0-2,1 1,0 0,0-1,1 0,0 0,0-1,7 6,3-1,1 0,0-1,1-1,-1-1,1 0,1-1,-1-1,1-1,38 4,-26-6,1-1,-1-1,0-1,1-2,42-10,-68 12,0-1,0 1,0-1,0-1,0 1,0-1,0 0,-1 0,1-1,-1 0,0 0,0 0,-1 0,1-1,4-6,-6 6,-1 0,1 0,-1 0,0-1,0 1,-1 0,0-1,1 0,-2 1,1-1,-1 0,0 1,0-1,-1 0,1 1,-1-1,-2-7,-2-4,0 0,-1 0,-1 0,-1 1,0 0,-1 0,0 1,-2 0,1 1,-2 0,0 1,-1 0,0 1,-1 0,0 1,0 1,-1 0,-25-11,34 18,1 0,-1 1,0 0,0 0,0 0,-1 0,1 1,0 0,0 1,-1-1,1 1,-12 1,4 3,0-1,0 2,0 0,-18 10,27-13,-6 2,1 1,0 0,0 1,0 0,1 0,0 1,-9 8,7-2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11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1242 1,'-3'18,"0"-1,0 1,-2-1,0 0,-1 0,-1 0,-11 19,5-9,-36 76,-4-3,-5-2,-4-2,-4-4,-88 95,127-157,-1-2,-2-1,-56 39,73-57,-1-1,1 0,-2-1,1-1,-1 0,0-1,0 0,0-2,-1 0,0 0,1-1,-22-1,24-3,0 0,0-1,0 0,0-1,1-1,0 0,0 0,0-1,0-1,1 0,0-1,0 0,1 0,0-1,1 0,-11-15,2 3,0-2,2 0,1-1,1-1,1 0,-16-43,24 54,1 1,0-1,1 0,1 0,0 0,0 0,1 0,1-1,1 1,0 0,1 0,0 0,1 0,1 0,0 1,0-1,2 1,0 0,0 0,1 1,1 0,0 0,0 1,1 0,15-14,5-2,1 1,1 2,1 1,1 1,1 2,46-20,-62 32,0 1,0 1,1 1,0 0,0 2,1 0,-1 1,0 1,1 1,-1 0,1 2,-1 0,0 1,30 9,-9 3,0 2,-1 1,-1 2,0 2,-2 1,65 55,168 194,-115-107,-139-150,1 0,1-1,0 0,1-2,1 0,34 17,-41-24,1 0,0-1,0-1,0 0,0-1,1 0,-1-1,0 0,1-1,-1-1,1 0,13-3,-17 2,1 0,0-1,-1 0,1 0,17-10,-25 11,0 0,0 0,0 0,0-1,-1 1,1-1,-1 0,0 0,0 0,0 0,0 0,0 0,0 0,-1-1,0 1,0-1,0 1,0-1,0 1,-1-1,1-6,-1-9,0 0,-2 0,0 0,-1 0,-7-21,-33-93,37 118,5 12,-88-220,76 197,-1 0,-1 1,-1 1,-1 0,-1 1,-26-25,40 44,0 1,0 0,-1 0,1 0,-1 1,1 0,-1-1,0 2,0-1,0 0,0 1,0 0,0 1,0-1,-11 1,-3 1,-1 1,1 1,-20 6,-35 4,59-12,0-1,0 0,-26-3,18-3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17.0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56 432,'9'-11,"-1"0,-1-1,0 0,-1 0,10-26,-6 16,-4 8,-1 0,0 0,-1-1,0 0,-1 1,-1-1,0 0,-1-20,-2 25,1 1,-2-1,1 1,-1 0,-1-1,0 1,0 0,-1 1,0-1,0 1,-1-1,0 1,0 0,-9-8,13 14,0 0,0 1,0 0,-1-1,1 1,0 0,-1-1,1 1,0 0,-1 0,1 0,-1 0,0 0,1 1,-1-1,0 0,0 1,1-1,-1 1,0 0,0-1,0 1,1 0,-1 0,0 0,0 1,0-1,0 0,1 1,-1-1,0 1,0-1,1 1,-4 1,2 1,1 0,-1 0,1 0,-1 0,1 0,0 0,0 0,1 1,-1-1,0 1,1-1,0 1,0 0,0-1,1 1,-1 5,-4 45,3 1,2 0,3-1,2 1,2-1,3 0,2-1,3 0,1-1,3-1,3 0,1-2,50 79,112 113,-8-9,-169-220,0 1,-1-1,-1 1,0 1,-1-1,0 1,-2 0,5 27,-7-33,0 0,-1 0,0 0,-1-1,1 1,-2 0,1 0,-1 0,0 0,-1-1,1 1,-2-1,1 0,-1 0,0 0,0 0,-9 8,10-11,0-2,0 1,0 0,-1-1,0 1,1-1,-1 0,0 0,0 0,0-1,0 1,0-1,0 0,-5 0,-61 1,68-2,-19-1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18.3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0 224,'37'-3,"-1"-2,0-1,0-2,60-22,-18 7,11-2,255-67,-335 90,-1 0,1-1,-1 0,15-7,-6-1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18.8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1,'-9'60,"0"-8,2 77,6 1,27 219,-21-310,3 0,0-1,3 0,28 68,-29-86,0 0,1 0,2-1,0-1,0 0,2-1,0 0,1-1,32 24,-21-21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19.3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0,'1'16,"1"0,1 0,0-1,1 1,1-1,13 27,0 7,158 511,-167-524,-5-20,0 1,0-1,2-1,0 1,1-1,13 23,-18-36,0 0,0 0,0 0,1 0,-1 0,0 0,1-1,-1 1,1-1,-1 0,1 0,0 0,-1 0,1 0,0-1,0 1,4 0,51-4,-41 1,4-1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19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1663,'45'-8,"-16"0,854-63,-827 69,113-5,642-32,-3-59,267-172,-36-114,-945 345,323-126,-331 137,0 3,174-25,-180 38,148-41,71-47,-212 69,24-19,-85 36,0 2,1 0,43-11,-54 23,-20 8,-25 10,-6-12,0-1,0-2,0-2,0-1,-53-7,52 5,-271-21,-524-109,648 93,201 41,1-1,26-2,4 0,108 2,-11-2,253 31,-173-9,-184-19,-36-2,1 1,0 0,0 0,-1 0,1 1,-1 0,1 1,-1-1,0 1,0 0,0 1,0 0,-1-1,1 2,-1-1,7 9,-5-5,0 1,-1 0,-1 1,1 0,-2-1,1 1,-1 1,-1-1,4 18,-3-1,0 1,-2-1,-1 1,-2-1,0 1,-2-1,-9 42,-7-9,-2-2,-2 0,-4-2,-50 82,44-82,1 2,4 1,-41 119,61-151,1-5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19.9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1 148,'4'0,"1"-5,5 0,4-1,4 2,7 1,8-3,15-5,7-4,3 0,0 3,2-1,0 1,-3 0,-6 1,-8 2,-7 4,-10 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20.4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0,'30'19,"-1"1,-1 2,-1 0,-1 2,42 50,-47-52,40 45,-4 2,-2 3,-4 2,76 148,-99-162,-2 2,-4 0,-2 1,-3 2,-2-1,-4 2,4 87,-15 99,-1-222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21.6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153 708,'15'-3,"1"0,-1 0,0-2,-1 1,1-2,-1 0,0-1,0 0,21-16,-5 5,453-252,-475 266,-1 0,1 0,-1-1,0 0,-1-1,1 1,-1-1,10-14,-14 17,0 0,0 0,-1 0,0 0,1-1,-1 1,-1-1,1 1,0 0,-1-1,0 0,1 1,-2-1,1 1,0-1,-1 1,1-1,-1 1,0 0,0-1,0 1,-1 0,1 0,-3-4,-4-6,-1 0,0 1,-1 0,-1 0,0 1,0 0,-1 1,0 0,-1 1,0 1,-1 0,1 0,-25-8,9 5,-1 1,0 1,0 2,0 1,-62-4,76 9,0 2,0-1,0 2,1 0,-1 1,0 1,1 0,0 1,0 1,0 0,0 1,1 0,-15 11,13-5,-1 0,2 2,0-1,1 2,0 0,1 0,1 2,1-1,-14 30,4-5,3 1,-20 69,31-86,2-1,1 1,0-1,2 1,1 0,3 29,-2-51,1 0,0 1,0-1,0 0,1-1,-1 1,1 0,0 0,0-1,1 1,-1-1,0 1,1-1,0 0,0 0,0 0,0-1,1 1,-1-1,1 1,-1-1,1 0,0-1,7 4,9 1,0-1,1 0,39 3,-16-2,102 19,269 14,-347-38,125-4,-168 1,0-1,0-1,-1-2,1 0,33-14,-38 10,-1-1,0 0,0-2,-1 0,23-23,-24 22,-4 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23.3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1 150,'4'0,"6"0,5-4,12-1,11-5,6 0,9-2,7-4,6-3,5 2,-2-1,0 3,-8 4,-5 4,-9 3,-8 2,-6 2,-10 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24.2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301 6,'-71'-3,"43"1,-1 2,1 0,-57 9,83-8,-1-1,0 1,0 0,0 0,0 0,0 0,1 0,-1 0,1 1,-1 0,1-1,-1 1,1 0,0 0,0 0,0 1,0-1,0 0,1 1,-1-1,1 1,-1 0,1-1,0 1,0 0,0 0,0 0,1 0,-1 0,1-1,0 1,0 0,0 0,0 0,0 0,1 0,-1 0,1 0,1 5,3 6,0 0,0 0,1-1,1 0,0 0,15 20,39 42,-36-46,37 55,-55-73,-1 0,0 0,-1 1,-1 0,0 0,0 0,-1 0,-1 1,2 16,-3-6,0-1,-2 1,0 0,-6 28,5-42,0 0,-1 0,0 0,-1-1,0 1,0-1,0 0,-1 0,-1 0,1-1,-1 0,0 0,-10 8,2-3,-5 5,-1-1,0-1,-40 23,44-31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24.9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0,'44'925,"-36"-854,28 109,-36-178,0 1,1-1,-1 1,1-1,0 0,-1 1,1-1,1 0,-1 0,0 0,0 0,1 0,-1 0,1 0,0 0,-1 0,1-1,0 1,0-1,0 1,0-1,0 0,0 0,1 0,-1 0,0 0,1 0,-1-1,0 1,1-1,-1 1,1-1,-1 0,1 0,-1 0,1-1,-1 1,0 0,1-1,2 0,9-5,0 0,0-1,-1 0,0-1,18-13,-9 5,24-16,-31 20,1 1,1 0,0 1,27-12,-21 15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25.5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1 297,'2'-3,"0"1,0-1,0 1,1-1,-1 1,1 0,-1 0,1 0,0 0,0 0,0 1,0-1,0 1,6-2,-1-1,66-28,98-29,-54 21,-35 8,-35 12,1 2,1 2,0 2,84-12,-132 26,-1-1,1 1,0 0,-1 0,1 0,0 0,-1 0,1 0,0 0,-1 1,1-1,0 1,-1-1,1 1,-1 0,1-1,-1 1,1 0,-1 0,0 0,3 2,1 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26.8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752 1127,'-110'-10,"25"1,56 8,-1 0,0 2,1 1,-53 11,65-8,0 0,1 1,-1 1,2 0,-1 1,1 1,0 1,1 0,-21 18,16-10,2 1,0 1,1 0,1 1,1 1,1 0,1 1,1 1,1-1,1 1,1 1,-8 41,15-62,0-1,1 0,-1 0,1 0,0 0,0 1,0-1,1 0,-1 0,0 0,1 1,0-1,0 0,0 0,0 0,1 0,-1-1,3 4,-2-4,0 0,1 0,-1 0,1-1,-1 1,1-1,0 1,-1-1,1 0,0 0,0 0,0-1,0 1,0-1,0 0,0 1,0-1,0-1,4 1,18-2,1-1,-1-1,-1-1,1-1,-1-1,0-1,0-2,-1 0,35-21,-42 20,0 0,-1-1,0 0,-1-1,0-1,-1 0,-1-1,0 0,-1-1,-1-1,-1 1,0-1,8-22,-3-5,-2 0,-2-1,-2-1,-1 0,-3 0,-2 0,-8-92,-2 63,-4 0,-4 0,-2 1,-30-75,46 145,0-3,0 1,0 0,-1 0,0 0,0 0,-1 0,-6-7,10 13,0-1,0 1,0 0,0 0,-1 0,1-1,0 1,0 0,0 0,-1 0,1 0,0 0,0-1,-1 1,1 0,0 0,0 0,-1 0,1 0,0 0,0 0,-1 0,1 0,0 0,0 0,-1 0,1 0,0 0,0 0,-1 0,1 0,0 0,0 0,-1 1,1-1,0 0,0 0,-1 0,1 0,0 0,0 1,-6 13,2 22,4-35,0 57,2 0,3 0,2-1,2 0,25 80,-10-63,2-2,4-1,63 109,-83-163,1 0,1-1,0 0,1-1,1 0,1-1,0-1,0 0,29 18,-33-25,0-1,0 0,0 0,1-1,0 0,-1-1,1 0,1-1,-1-1,0 0,0 0,1-1,-1-1,0 0,0-1,24-6,-31 6,1 0,0 0,-1-1,1 0,-1 0,0 0,0-1,0 1,0-1,-1-1,1 1,5-9,-3 4,-1-1,0 0,0 0,-1-1,-1 1,4-15,0-5,-2-1,-1 1,-1-1,-1-34,-4-2,-2-1,-4 0,-2 1,-4 1,-2 0,-33-90,14 69,-5 0,-2 3,-5 2,-59-82,102 159,0 1,-1 0,1-1,-1 1,0 1,-6-5,10 8,-1-1,1 1,0 0,-1 0,1-1,0 1,-1 0,1 0,-1 0,1 0,-1 0,1-1,0 1,-1 0,1 0,-1 0,1 0,-1 0,1 0,-1 0,1 1,0-1,-1 0,1 0,-1 0,1 0,0 0,-1 1,1-1,-1 0,0 2,1-1,-1 0,0 1,1-1,-1 1,1-1,0 0,-1 1,1-1,0 1,0-1,0 1,0-1,0 3,3 17,0 1,1-1,1 0,1-1,0 1,2-1,0-1,16 26,5 4,67 87,-66-99,2-1,2-1,0-2,3-1,0-2,2-2,55 31,-50-34,-20-10,0-1,1-2,0 0,44 13,-51-20,-4 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27.3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0 147,'0'-4,"4"-2,6 1,5 0,4-2,3 0,2-4,10 1,2 2,4 2,-1-2,6-4,-1 1,-4-3,-4 2,-4 2,-4 3,-7 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28.1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1,'3'3,"1"-1,0 1,0-1,0 0,0 0,0 0,0-1,1 1,-1-1,0 0,1 0,7 0,63 1,-49-3,448 1,-452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22.9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963 1,'-20'1,"1"0,0 2,0 0,-36 12,-74 35,77-29,-17 6,-34 13,0 4,-115 69,206-106,1 1,1 0,0 1,0 0,0 1,1 0,1 1,0 0,0 0,1 0,-8 17,8-10,0 0,1 0,1 1,1 0,0 0,1 0,0 27,4-16,0-1,2 1,1-1,1 0,2 0,1 0,1-1,1 0,2-1,18 34,2-12,1-1,78 84,95 69,28 30,-201-193,-1 2,-2 1,-2 2,35 68,-39-53,-3 1,-3 1,20 114,-34-153,-2-10,0 0,-1 0,-1 0,0 0,0 0,-1 0,0 0,-1 0,0 0,-1-1,0 1,-1-1,-6 14,2-10,-1 0,0-1,0 0,-1 0,-1-1,0 0,-1-1,-18 14,4-7,0-1,-2-1,0-1,0-2,-2 0,1-2,-2-2,-56 11,51-14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29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1 123,'8'-5,"1"0,-1 1,1 0,0 0,1 1,-1 0,1 1,-1 0,19-1,2-2,369-55,-252 39,-126 20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30.4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352 217,'0'-16,"-1"1,-1-1,0 0,-1 0,-1 1,-8-23,11 32,-1 1,0 1,-1-1,1 0,-1 0,0 1,0 0,0-1,-1 1,0 1,0-1,0 0,0 1,0 0,0 0,-1 0,0 0,1 1,-1 0,0 0,0 0,-10-2,11 4,0 1,0-1,0 1,0-1,0 1,0 1,1-1,-1 0,1 1,-1 0,1 0,-1 0,1 0,0 0,0 1,0-1,0 1,0 0,1 0,-4 5,-6 8,1 0,-15 28,10-12,3 0,0 0,2 1,-10 54,-10 144,27-159,3 1,4-1,2 1,4-1,3-1,35 118,-5-67,5-2,119 218,-122-257,-3 1,57 165,-87-210,-1 1,-2 1,-2 0,-1-1,-2 2,-2-1,-1 0,-2 0,-10 57,6-73,0 0,-2 0,-20 44,22-55,0-1,-1 1,0-1,-1-1,-1 1,1-1,-2-1,-17 16,19-22,1 1,-1-1,0-1,0 1,0-1,-1-1,1 0,0 0,-1 0,1-1,0 0,-1-1,-10-2,-4 2,-1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31.7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118 384,'-1'1,"-1"-1,0 0,0 1,1-1,-1 1,0-1,1 1,-1 0,0 0,1-1,-1 1,1 0,0 1,-1-1,1 0,0 0,-1 1,1-1,0 0,0 1,0-1,0 1,1-1,-1 1,0 0,1-1,-1 1,1 0,-1 0,1 2,-1 0,0 0,1 1,-1-1,1 0,0 1,0-1,1 0,-1 1,1-1,0 0,2 5,-1-5,-1 0,2-1,-1 0,0 1,0-1,1 0,0 0,0 0,0-1,0 1,0-1,0 0,1 1,-1-1,1-1,3 3,1-2,0 1,0-1,1-1,-1 1,0-2,1 1,10-1,6-2,0-1,1-2,-2 0,27-10,-34 10,0-1,0-1,0-1,-1 0,0-1,-1-1,0 0,17-17,-26 22,-1 0,0-1,0 0,0 0,-1 0,0-1,0 0,0 0,-1 0,0 0,0 0,-1 0,0-1,-1 1,1-1,-1 0,-1 1,1-1,-1 0,-1 0,-2-13,2 11,-2 0,1 0,-1 1,-1-1,0 1,0 0,-1 0,0 0,-1 0,1 1,-2 0,1 0,-1 1,0-1,-12-7,-19-17,26 22,0 0,0 0,-1 1,0 1,-18-9,27 16,0-1,0 1,0 0,0 0,-1 0,1 1,0-1,0 1,-1 0,1 1,0-1,0 1,-1-1,1 1,0 1,0-1,0 0,0 1,0 0,1 0,-1 0,0 0,-5 6,-14 13,2 0,0 2,2 0,1 2,-22 36,-4 4,-19 12,54-59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33.5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1270 1,'-3'2,"0"-1,0 1,0 0,0 0,0 0,0 0,1 1,-1-1,1 1,0 0,0-1,0 1,0 0,-3 6,-7 9,-117 114,39-43,16-11,-3-4,-4-2,-103 70,171-133,-1-1,0 0,0 0,-1-2,0 0,-1 0,1-2,-1 0,0 0,0-2,0 0,0-1,-1 0,1-2,0 1,0-2,0 0,0-2,0 1,0-2,1 0,0-1,0 0,0-1,1-1,0 0,0-1,1-1,0 0,1 0,0-1,-20-25,22 24,1-1,1 0,0 0,0-1,1 0,1 0,-5-16,10 26,0 0,0 1,0-1,0 0,1 0,0 1,0-1,0 0,0 0,0 1,1-1,0 0,-1 0,1 1,1-1,-1 1,1-1,-1 1,1-1,0 1,0 0,0 0,1 0,-1 0,1 0,-1 1,1-1,0 1,0 0,0-1,0 1,1 1,-1-1,5-1,18-7,0 2,0 1,0 1,1 1,40-2,-11 4,94 9,-101 0,0 2,-1 2,0 3,64 24,-23 1,106 63,-152-79,0-2,1-2,47 13,-70-26,-1-1,1-1,0-1,-1-1,1-1,0 0,38-7,-16-1,-1-1,70-27,-108 35,-1 0,1-1,-1 1,0-1,1 1,-1-1,0 0,0 0,0-1,-1 1,1-1,0 1,-1-1,0 0,1 0,-1 0,0 0,0 0,-1 0,1-1,-1 1,0-1,0 1,1-7,-1 3,-2 0,1 0,-1 0,0 0,0 0,-1 0,0 0,0 0,-1 1,0-1,0 1,-5-6,-8-15,-1 0,-2 2,-24-27,30 39,0-1,-1 1,-1 1,0 1,0 0,-28-14,25 19,-1 0,0 1,0 0,-34-2,12 1,19 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35.2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1 595,'1'-11,"0"0,2 0,-1 0,1 0,1 0,0 1,0-1,1 1,0 0,1 1,0-1,1 1,-1 0,12-10,12-13,2 2,43-32,-9 13,1 2,90-45,-115 70,1 3,1 1,0 2,2 2,59-10,-92 22,1 0,1 1,-1 0,23 2,-34-1,0 0,-1 1,1-1,0 1,-1 0,1 0,-1 0,1 0,-1 0,1 0,-1 0,0 1,1-1,-1 1,0 0,0 0,0 0,-1 0,1 0,0 0,-1 0,1 1,-1-1,0 0,0 1,0-1,0 1,0-1,0 1,-1 0,1 4,0 9,-1 1,-1 0,-1 0,0-1,-1 1,-1-1,-12 31,-1-3,-36 64,43-90,0-1,-1-1,-1 1,0-2,-1 0,-1 0,0-1,-29 21,43-35,0 0,0 0,-1 0,1 0,0 0,0 0,0 1,0-1,0 0,-1 0,1 0,0 0,0 0,0 1,0-1,0 0,0 0,0 0,0 0,0 1,-1-1,1 0,0 0,0 0,0 0,0 1,0-1,0 0,0 0,0 0,0 1,0-1,1 0,-1 0,0 0,0 0,0 1,0-1,0 0,0 0,0 0,0 0,0 0,0 1,1-1,-1 0,0 0,0 0,0 0,0 0,0 0,1 0,-1 0,0 1,0-1,1 0,18 6,32 2,-43-7,68 10,-1 4,123 40,-152-39,-1 2,-1 2,-1 2,-1 2,56 42,-82-53,-1 1,0 0,-1 2,0-1,-2 2,0 0,-1 0,17 34,-24-41,0 0,-1 0,0 1,-1-1,0 1,0-1,-1 1,0 13,-2-17,1 0,-1 0,-1 0,1 0,-1 0,-1-1,1 1,-1-1,0 0,0 1,-1-1,0-1,-7 10,-8 5,-1-1,-1-2,0 0,-1-1,-1-1,0-1,-2-1,1-1,-39 13,11-8,0-2,-2-3,-95 11,92-18,0-3,-93-7,112-5,23 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36.4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191 667,'5'-4,"1"0,-1 0,1 1,-1 0,1 0,8-2,16-10,746-389,-741 389,-24 11,0-1,0 0,-1 0,19-13,-27 17,0-1,0 0,0 0,-1 0,1 0,0 0,-1 0,1 0,-1 0,0-1,0 1,0 0,0-1,0 1,0-1,-1 1,1-1,-1 0,0 1,0-1,0 1,0-1,0 0,0 1,-1-1,0-3,-1 0,1 1,-1 0,0 0,0 0,-1 0,0 0,1 1,-2-1,1 1,0 0,-1 0,0 0,0 0,0 1,0-1,0 1,-1 0,0 0,0 1,1-1,-1 1,-1 0,1 1,-7-3,-11 1,0 0,1 1,-1 1,-37 4,16-1,6-1,-1 1,1 3,0 1,0 2,-73 25,86-23,0 2,0 0,1 2,1 0,0 2,1 0,1 2,0 0,-20 25,-22 36,5 3,-83 150,130-210,1 0,1 0,1 1,0 0,2 1,1 0,-3 30,8-51,0 0,0 0,0-1,0 1,1 0,-1-1,1 1,0 0,-1-1,1 1,0-1,1 1,-1-1,0 0,1 1,-1-1,1 0,0 0,0 0,0 0,0 0,0-1,0 1,0 0,1-1,-1 0,0 1,1-1,-1 0,5 1,8 2,0 0,1-1,0 0,19 0,-11-1,44 3,0-2,81-9,139-26,-232 25,211-41,70-7,-326 55,-1-1,1-1,-1 0,1 0,-1-1,13-5,-7-1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37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0 139,'4'0,"6"0,9 0,6-4,2-1,10-5,10 1,11-4,2 2,5-3,-1 2,-3 3,-8-2,-4 2,-7 2,-6-2,-5 0,-8 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38.3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1,'-6'0,"0"0,0 0,0 1,0 0,0 0,0 0,0 1,0 0,1 0,-1 0,1 1,-1 0,1 0,0 0,0 1,0 0,1 0,-1 0,1 0,0 1,0-1,1 1,-1 0,1 0,0 1,0-1,1 1,0-1,0 1,0 0,0 0,1 0,0 0,0 0,1 0,0 0,0 0,0 0,1 0,0 0,0 0,0 0,1 0,0-1,0 1,0-1,6 9,4 4,1 0,1-2,1 1,0-2,1 0,0-1,24 15,138 78,-122-76,-33-19,1 1,0 1,-1 1,30 25,-48-37,-1 0,0 1,-1 0,1 0,-1 0,1 0,-1 0,0 1,-1-1,1 1,-1 0,0 0,0 0,-1 0,1 0,-1 0,0 1,0-1,-1 0,0 1,0-1,0 0,-2 11,0-11,0 1,-1-1,0 0,0 0,0 0,0 0,-1 0,0-1,0 1,-6 4,-53 41,42-34,5-4,1-1,-2 0,1-1,-2-1,1-1,-1 0,0-1,-1-1,1-1,-1 0,0-2,-1 0,-22 0,20-3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39.0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0,'0'39,"1"-1,2 0,2 0,1 0,2-1,2 0,23 60,6-13,4-1,3-2,4-2,3-2,114 126,-162-197,0 0,1-1,-1 0,1 0,0-1,0 1,1-1,-1-1,1 1,0-1,0 0,0 0,0-1,1 0,-1-1,0 1,1-1,0-1,-1 1,1-2,-1 1,1-1,-1 0,1 0,14-5,-4 0,-2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39.7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99,'5'-1,"0"0,0-1,0 1,-1-1,1 0,0 0,6-5,18-7,-4 8,1 1,0 1,1 1,43 0,-40 3,-1-1,1-2,39-9,43-15,-91 24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23.5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0 588,'23'-2,"0"-2,0 0,0-1,-1-2,0 0,0-1,25-14,-6 4,932-379,-743 294,-202 93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41.4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785 1854,'-95'-9,"19"0,36 7,0 1,-1 3,1 1,0 2,1 2,-48 14,67-15,2 1,-1 0,1 1,0 2,1-1,0 2,0 0,1 2,1-1,0 2,0 0,2 0,0 2,-17 25,26-35,1-1,0 1,0 0,1-1,0 1,0 0,0 0,1 1,0-1,0 0,0 0,1 1,0-1,0 0,1 1,1 6,-1-9,1 1,-1 0,1-1,1 0,-1 1,0-1,1 0,0 0,0 0,0 0,1-1,-1 0,1 1,0-1,0 0,0-1,0 1,0-1,1 1,-1-2,7 3,35 13,2-3,90 16,-113-27,0-1,-1 0,1-2,0-1,0-1,-1-1,41-10,-59 11,-1 0,1 0,0-1,-1 1,0-1,1 0,-1-1,0 0,-1 1,1-1,-1-1,0 1,0-1,4-6,-3 3,0 0,-1-1,0 0,0 0,-1 0,-1 0,1-1,0-11,0-14,-2 0,-1 0,-10-65,9 89,-129-737,102 636,-78-199,103 304,0 1,0 0,-1 0,1 0,-1 1,-1-1,-4-4,8 9,1 0,-1 1,1 0,-1-1,0 1,1-1,-1 1,1 0,-1-1,0 1,1 0,-1 0,1-1,-1 1,0 0,1 0,-1 0,0 0,0 0,1 0,-1 0,0 0,1 0,-1 0,0 0,1 0,-1 1,0-1,-1 2,1-1,0 1,0-1,0 1,0-1,0 1,0 0,0-1,0 1,1 0,-1 0,1 0,-1 0,1 0,0 3,-4 24,2 1,2 0,0-1,2 1,1-1,2 1,12 44,6 1,54 119,-43-120,3-1,3-3,3-1,3-2,3-2,86 87,-112-130,39 28,-52-43,-1 0,1-2,0 1,1-1,-1 0,1-1,17 4,-26-8,1 0,-1 1,0-1,1 0,-1-1,0 1,1 0,-1-1,0 1,1-1,-1 0,0 0,0 0,0 0,0 0,0 0,0 0,0-1,0 1,0-1,-1 1,1-1,-1 0,1 0,-1 0,1 0,-1 0,0 0,0 0,0 0,1-3,3-10,0 0,-1 1,4-29,-5 26,11-71,3-137,-17-93,-1 238,-4-70,-25-159,15 217,-4 1,-60-170,79 261,-14-38,-24-45,33 74,0 0,-1 0,0 1,0-1,-1 1,0 0,-1 1,1 0,-2 0,-9-7,17 14,-1-1,1 0,0 1,0-1,-1 1,1-1,0 1,-1-1,1 1,-1 0,1 0,0 0,-1 0,1 0,-1 0,1 0,0 0,-1 0,1 1,0-1,-1 1,1-1,0 1,0-1,-1 1,1 0,0 0,0-1,0 1,0 0,0 0,0 0,0 0,0 0,0 1,0-1,1 0,-1 0,0 0,1 1,-1-1,1 0,0 1,-1-1,1 3,-4 7,2 1,-1 0,2-1,-1 14,1 23,3 0,1 0,3 0,2-1,1 0,3 0,2-1,2-1,2 0,38 69,-13-42,2-2,3-1,3-3,3-2,82 74,-123-125,1-1,0 0,20 12,-28-21,1 1,1-1,-1 0,0-1,1 1,-1-2,1 1,0-1,-1 0,11 0,55-3,-52 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42.4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0 183,'70'1,"-19"0,0-1,1-3,55-11,-66 6,1-2,-1-2,-1-1,0-3,59-31,-15 8,-47 24,-22 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44.0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1 368,'21'-1,"1"-2,-1 0,40-12,6-2,551-93,251-54,-808 150,127-23,-181 37,-6-1,1 0,0 1,0-1,0 1,0 0,0 0,0 0,0 0,0 0,0 0,0 0,-1 0,1 1,0-1,0 1,0 0,0-1,0 1,-1 0,1 0,2 2,-4 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44.4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1 200,'18'-1,"1"-2,-1 0,0 0,18-7,15-3,572-106,-445 96,277-1,-453 24,7-1,0 2,1-1,-1 1,14 4,-8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45.5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23 693,'-2'-3,"-1"-1,1 0,-1 0,1 0,0 0,1 0,-1 0,1-1,0 1,0-1,0 1,0-1,1 1,0-1,0 1,0-6,1 2,0 0,0 0,1 0,0 0,0 0,0 1,1-1,5-8,5-3,0 0,2 0,0 1,1 1,1 1,20-16,120-80,-134 97,37-24,1 2,3 3,0 3,2 3,1 2,1 4,108-22,-158 41,0 0,1 1,-1 1,0 1,1 1,-1 0,0 1,31 8,-41-7,0-1,0 2,-1-1,1 1,-1 0,0 1,0 0,-1 0,1 0,-1 1,0 0,-1 0,1 0,-1 1,0 0,-1 0,0 0,0 0,0 1,-1 0,3 9,-1 1,-1-1,-1 1,0-1,-1 1,-1 0,-1 0,-1 0,-2 20,-2-9,-1 0,-2-1,-1 0,-16 36,-13 12,-3-2,-70 95,105-160,-160 215,110-151,56-73,-1 1,1-1,0 0,-1 0,1 1,0-1,-1 0,1 1,0-1,-1 0,1 1,0-1,0 0,0 1,-1-1,1 1,0-1,0 0,0 1,0-1,0 1,0-1,0 0,0 1,0-1,0 1,0-1,0 1,0-1,0 0,0 1,0-1,0 1,0-1,1 1,17-3,38-23,-42 19,33-13,0 1,2 3,0 1,1 3,66-6,-73 13,1 3,-1 1,0 2,0 2,0 1,69 19,-93-17,1 0,-1 1,-1 1,0 0,0 2,-1 0,0 1,-1 1,0 0,-1 1,0 1,-2 0,16 22,-22-28,-1 1,0-1,-1 1,0 0,-1 1,0-1,0 1,-1 0,-1-1,0 1,0 1,-1-1,-1 0,0 0,0 0,-1 0,0 1,-1-1,0 0,-1-1,-1 1,1 0,-2-1,1 0,-13 19,-12 14,-2-1,-3-2,-1-1,-63 54,34-40,-3-3,-82 47,17-26,114-63,0-1,0-1,-1 0,0-2,-31 5,45-9,-1 0,0 0,1 0,-1-1,0 0,1 0,-1 0,-9-5,1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46.9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531 195,'-28'-29,"-2"2,-56-42,72 60,0 0,-1 0,0 2,0 0,-1 0,0 2,0 0,0 0,-21-1,33 6,-1 0,0 1,1 0,-1 0,1 0,-1 0,1 1,0 0,0-1,0 2,0-1,0 0,0 1,0 0,1 0,-1 0,1 0,0 1,0-1,0 1,1-1,-5 9,-4 7,1-1,0 2,-10 31,3 3,3 0,3 1,-7 73,8 173,16-198,5 0,4-1,5-1,55 167,181 377,-252-635,11 23,188 458,-183-436,-2 1,-4 1,13 90,-23-107,-1 1,-2-1,-2 1,-2 0,-15 78,16-110,-1 0,0-1,0 1,-1-1,0 1,-1-1,0-1,0 1,-1-1,0 1,-12 11,-3-2,0-1,-41 24,11-9,38-22,0-1,-1 0,0-1,-19 6,27-11,0 0,0-1,0 0,-1 0,1 0,0-1,0 1,-1-2,1 1,0-1,-1 0,1 0,-8-3,-1-2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47.8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35,'-9'1,"1"0,-1 0,0 1,1 0,-1 1,1 0,0 0,0 1,0-1,1 2,-1-1,1 1,0 1,0-1,0 1,1 0,0 1,-5 7,-9 11,2 0,1 2,-23 48,32-57,0 0,1 1,1-1,0 1,2 1,0-1,1 1,-1 37,4-50,1 0,-1 0,1-1,0 1,1 0,-1 0,1 0,1-1,-1 1,1-1,0 0,1 0,-1 0,1 0,1-1,-1 1,1-1,0 0,0 0,0-1,0 0,1 1,0-2,0 1,0-1,0 0,1 0,7 2,10 1,0-1,-1-1,1-1,1-2,-1 0,0-1,0-1,27-6,-11 0,1-2,-2-1,0-2,38-18,-66 26,-1-1,1-1,-1 1,-1-1,1-1,-1 0,0 0,-1-1,0 0,12-16,-15 17,-1 0,0 0,-1-1,0 1,0-1,0 0,-1 0,-1 0,1 0,-1 0,0-1,-1 1,0 0,0 0,-3-14,-2-4,0 0,-2 1,-1 0,-1 0,-1 1,-1 0,-1 0,-1 2,-1-1,0 2,-22-23,32 40,-1-1,0 2,0-1,0 0,-1 1,1 0,-1 1,0-1,0 1,0 0,0 0,0 1,0 0,-12-1,-9 1,1 1,-35 4,3 1,30-5,4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49.2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1571 52,'-2'5,"1"-1,-1 0,0 0,0 0,0 0,0 0,-1 0,1 0,-1-1,0 1,-1-1,-4 4,-6 8,-177 224,-53 62,160-206,-100 87,107-114,-91 61,143-111,0-2,-2-1,1-1,-2-2,0 0,-1-2,0-1,-38 7,59-15,-1 0,0-1,0 0,0 0,1-1,-1 0,0 0,1-1,-1 0,1-1,-1 0,1 0,0-1,0 0,1 0,-1-1,1 0,0 0,0-1,0 1,1-2,0 1,0-1,1 0,0 0,0 0,1-1,-1 0,2 0,-6-14,-5-16,1 0,2-1,-7-51,15 71,1-1,0 1,2-1,0 1,1-1,1 1,1-1,9-33,-9 46,0 0,1 0,0 1,0-1,0 1,1 0,0 0,0 1,0-1,1 1,0 0,0 1,0-1,0 1,1 0,0 1,-1 0,1 0,1 0,-1 1,0 0,10-1,17-3,1 2,0 2,56 3,-50 0,130 4,232 38,97 15,-446-54,-38-1,1-1,-1-1,1-1,0 0,-1-2,1 1,-1-2,1 0,29-11,258-143,-300 154,1 1,-1-1,0 1,0-1,-1-1,1 1,-1 0,1-1,-1 0,0 1,0-1,-1-1,1 1,-1 0,0-1,0 1,0-1,-1 1,0-1,1 0,-1-9,-1 7,0 0,-1 0,0-1,-1 1,0 0,0 0,0 1,-1-1,0 0,0 1,-1-1,0 1,0 0,-6-7,-17-16,-1 1,-2 2,0 0,-2 2,0 2,-2 0,-69-31,63 35,-1 1,0 1,-1 3,-55-10,76 20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51.2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198 764,'1'-2,"0"1,0-1,0 1,0-1,1 1,-1 0,0 0,1-1,-1 1,1 0,-1 0,1 0,0 1,-1-1,1 0,0 1,0-1,-1 1,1-1,0 1,2 0,5-3,217-80,313-162,-524 238,-1-2,1 0,-1 0,19-18,-30 24,0-1,0 1,0-1,0 1,-1-1,1 0,-1 0,0 0,0-1,-1 1,1 0,-1-1,0 1,0-1,0 1,-1-1,0 1,0-1,0 0,0 1,-1-6,-2-2,1 0,-2 0,1 0,-2 0,1 1,-2 0,1 0,-1 0,-1 1,0 0,-1 0,0 0,0 1,-1 1,-19-15,15 13,-1 2,-1 0,0 1,0 0,0 1,-1 1,1 1,-1 0,0 0,-1 2,-23-1,2 2,-1 1,1 2,0 2,0 2,1 1,-48 15,65-15,-1 1,1 0,1 2,0 0,0 1,1 1,0 1,1 0,0 2,1 0,1 0,-21 28,9-1,1 1,2 2,-26 69,-36 146,80-239,1-4,0 0,1-1,0 2,-1 28,5-43,0 1,0-1,1 1,-1-1,1 1,-1-1,1 1,0-1,0 1,1-1,-1 0,1 0,0 0,0 0,0 0,0 0,0 0,0-1,1 1,-1-1,1 1,0-1,0 0,0 0,0 0,0-1,0 1,6 1,32 9,1-3,0-1,47 3,-34-4,9 1,1-3,78-3,-117-3,-1-2,0-1,0 0,0-2,0-1,-1-1,0-1,40-21,212-116,-254 134,-3 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52.2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1 236,'0'-4,"4"-1,10-5,6 1,9-4,11-2,12 0,9-5,7 1,4-1,2-1,-6-1,-12 3,-7 1,-7 3,-11 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24.4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560 415,'3'-6,"0"1,0-1,-1 0,1 0,-1-1,-1 1,1 0,-1-1,0 1,-1-1,0 1,0-8,1-3,-1 8,1 0,-2 0,1 0,-1 0,-1 0,1 0,-2 0,1 0,-1 0,0 1,-1 0,0-1,-7-8,4 6,-1 1,-1 0,0 1,0 0,-1 0,0 1,0 0,-17-9,-1 2,-1 2,0 1,-1 2,0 0,0 2,-62-8,85 15,1 0,-1 1,0 0,0 0,0 0,0 1,1 0,-1 0,0 0,1 1,-1 0,1 1,-1-1,-10 7,12-5,0 1,0 0,0 0,0 0,1 1,-1-1,1 1,1 0,-1 1,1-1,0 0,1 1,0-1,-3 10,3-8,0 0,0 1,0 0,1-1,0 1,1 0,0 0,0-1,1 1,0 0,1-1,0 1,0-1,1 1,0-1,0 0,1 0,0 0,0-1,1 1,0-1,1 0,-1 0,1-1,0 0,1 0,0 0,9 6,27 17,0-2,2-1,1-3,49 18,202 59,-171-60,-34-14,-56-18,-2 2,1 2,54 26,-86-37,-1 0,0 1,0-1,0 0,0 1,0 0,0-1,0 1,-1 0,1 0,-1 0,1 0,-1 0,0 1,1-1,-1 0,0 0,-1 1,1-1,0 1,-1-1,1 1,-1-1,0 1,0-1,0 1,0-1,0 1,-1-1,1 1,-2 2,-2 7,0 0,-2 0,1-1,-2 0,-8 13,-4 6,-271 482,289-511,0 1,0 0,0 0,0 0,0 0,0 0,0 0,1 0,-1 0,1 1,-1-1,1 0,0 0,0 0,0 0,0 1,1 3,0-5,0 0,0 0,0 0,0-1,1 1,-1 0,0 0,1-1,-1 1,0-1,1 1,-1-1,1 1,-1-1,1 0,-1 0,0 0,1 0,-1 0,1 0,-1 0,1 0,-1-1,1 1,-1 0,1-1,1 0,67-17,0-4,67-30,58-19,-147 56,-11 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53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119 683,'-37'6,"31"-5,0 1,0-1,0 0,0-1,0 1,0-1,-9-1,14 0,0 1,-1-1,1 0,-1 1,1-1,0 0,-1 0,1 0,0 0,0 0,0 0,0 0,0 0,0-1,0 1,0 0,1-1,-1 1,0 0,1-1,-1 1,1-1,-1 1,1-1,0 1,0-1,0 1,0-1,0 1,0-1,0 1,0-1,0 0,1-1,5-29,0 1,2 0,1 0,24-52,5-17,10-69,-41 140,-2-1,0 0,-1-53,-3 113,-2-8,1 1,1-1,2 0,0 1,1-1,1-1,15 41,-1-28,2 0,1-2,2 0,54 54,-51-58,-1 1,-1 1,-2 1,-1 1,21 41,-38-61,0-1,-1 1,0 0,-1 0,-1 0,0 0,0 0,-1 1,-1-1,0 1,-1-1,-2 15,-1-11,0 0,-1 0,0 0,-2-1,0 0,0-1,-2 1,-15 20,7-14,-1 0,-1-2,-1 0,-1-1,-29 19,38-28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53.7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0,'-2'139,"-1"-35,17 168,-11-241,3-1,0 1,2-1,1-1,2 1,1-2,1 0,1 0,34 48,-41-65,2-1,-1 0,2-1,-1 0,1-1,0 0,1 0,0-1,0 0,0-1,18 6,-11-6,1-1,-1-1,1-1,-1-1,1 0,0-2,23-1,99-4,-119 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54.3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0 172,'1'-1,"-1"0,1 0,-1 0,1 0,-1 0,1 0,0 0,-1 0,1 0,0 0,0 0,0 1,0-1,0 0,0 1,0-1,0 0,0 1,0-1,1 0,31-12,-20 8,73-27,2 3,2 5,124-18,-163 35,-31 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55.6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1204 1373,'-12'0,"-310"11,277-6,1 2,-1 2,1 2,1 2,-45 20,42-12,1 3,0 1,3 2,0 2,1 2,2 2,2 1,1 2,1 2,2 0,-45 71,72-98,0 0,1 0,0 0,1 0,0 1,1-1,0 1,1 0,-1 15,2-22,1 0,1 0,-1 1,1-1,-1 0,2 0,-1 0,0 0,1-1,0 1,0 0,1-1,-1 1,1-1,0 0,0 1,0-1,1-1,-1 1,1-1,0 1,0-1,0 0,5 3,19 7,1-1,0-1,0-2,1-1,0-1,1-1,-1-2,1-1,0-2,0 0,0-3,33-4,-39 1,0 0,0-2,-1-1,1-1,-2-1,0 0,0-2,-1-1,0-1,-1-1,-1 0,0-2,-1 0,-1-2,19-23,-16 15,-1-2,-2 0,0-2,-2 0,-1 0,-2-2,-1 1,-2-2,-1 0,8-56,-12 31,-2-1,-3 1,-2 0,-4 0,-15-78,-2 40,-3 1,-52-124,73 206,-1 0,0 0,-1 1,-1 0,0 1,-17-23,25 35,-1 0,1-1,0 1,0 0,0-1,-1 1,1 0,0-1,0 1,-1 0,1-1,0 1,0 0,-1 0,1-1,0 1,-1 0,1 0,-1 0,1 0,0-1,-1 1,1 0,0 0,-1 0,1 0,-1 0,1 0,0 0,-1 0,1 0,-1 0,1 0,0 0,-1 0,1 0,-1 1,1-1,-1 0,0 19,13 26,38 69,104 174,90 89,-238-368,73 109,144 164,-214-273,0 0,0 0,1-1,19 12,-27-19,0 0,0 0,1 0,-1 0,0 0,1-1,-1 1,0-1,1 1,-1-1,0 0,1 0,4 0,-6-1,1 1,-1-1,1 0,-1 1,0-1,0 0,1 0,-1 0,0 0,0 0,0 0,0 0,0-1,0 1,0 0,0 0,-1-1,1 1,0-1,-1 1,1 0,-1-1,0 1,1-3,3-21,-1 0,-1 0,-1 0,-4-45,0-1,-4-143,-8 0,-10 1,-93-369,103 522,-2 1,-3 1,-3 1,-1 1,-54-86,77 141,1-1,-1 1,0 0,0-1,0 1,0 0,0 0,-1 0,1 0,0 0,0 0,-1 0,1 0,-1 0,1 1,-1-1,-1 0,3 1,-1 0,0 0,0 0,0 0,1 1,-1-1,0 0,0 0,1 1,-1-1,0 0,1 1,-1-1,0 1,1-1,-1 1,1-1,-1 1,0-1,1 1,0-1,-1 1,1 0,-1 0,-1 3,0 1,0-1,1 0,-1 1,1-1,0 1,1-1,-1 1,1-1,0 6,3 24,2 1,1-2,2 1,1-1,1 0,18 37,102 180,-81-169,67 85,-84-126,2-1,1-1,69 55,-88-81,0-1,1-1,0-1,0 0,1-1,0-1,1-1,25 6,-22-9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56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0 123,'0'-4,"8"-2,8 1,4-3,8-1,6-2,7-4,5 1,-2 2,4 4,-2-1,-4 1,-1 1,-4 3,-8 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57.1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77,'4'0,"10"0,11 0,13-4,9-1,5-5,5-4,11 0,1 3,1 2,-6 4,-11 2,-9 2,-9 1,-6 0,-7 5,-9 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57.6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90,'429'-27,"-230"10,-133 12,-12 3,-1-3,81-17,-114 16,-6 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5:58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0 390,'8'-5,"0"0,0 0,-1-1,0 0,0-1,8-9,12-12,27-20,1 2,113-71,-144 102,1 2,1 0,0 2,0 1,1 1,0 1,1 2,0 0,0 2,37-1,-57 5,1 0,-1 1,0-1,0 2,0-1,0 1,0 1,-1-1,1 1,-1 0,1 1,10 7,-12-6,-1 0,0 0,0 1,0-1,-1 1,1 0,-1 1,-1-1,1 1,-1-1,0 1,-1 0,4 15,-2-2,0 1,-1 0,-1 0,-2 0,1 0,-2 0,-1 0,-1 0,-1 0,0-1,-1 0,-2 1,0-2,-1 1,-1-1,-15 23,-35 60,59-101,-1 0,1 1,0-1,0 0,-1 0,1 0,0 0,0 0,0 0,0 0,1 1,-1-1,0 0,0 0,1 0,-1 0,0 0,1 0,-1 0,1 0,-1 0,1 0,0 0,-1 0,1-1,0 1,0 0,0 0,0-1,-1 1,1 0,0-1,0 1,0-1,0 1,0-1,1 0,-1 1,1-1,55 15,-42-12,66 16,-2 5,0 3,95 46,-127-49,-1 1,-2 2,0 3,-2 1,-1 2,48 51,-80-74,0 0,-1 1,0 0,0 0,-2 0,1 1,-1 0,-1 1,0-1,-1 1,0 0,2 20,-5-24,0 0,-1-1,-1 1,0 0,0 0,0-1,-1 1,0-1,-1 0,0 1,0-1,-1-1,0 1,0 0,-1-1,0 0,0 0,-1 0,0-1,-7 7,-25 18,-2-2,-1-2,0-2,-61 27,58-33,-1-2,-1-3,0-1,0-2,-2-2,-91 4,90-16,29-2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00.1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19,'-51'-18,"45"18,0 0,1 1,-1-1,0 1,1 1,-1-1,0 1,1 0,0 1,-1-1,1 1,0 0,0 0,1 0,-1 1,1 0,0 0,0 0,0 0,0 1,1-1,-5 8,-7 12,2 0,0 0,-12 36,-5 24,3 2,4 0,-22 173,14 276,34-300,11 0,10-2,10 0,102 366,-15-222,-91-303,2-1,81 134,-88-171,1-1,44 47,-57-69,1 0,0-1,1-1,0 0,0-1,1 0,1-2,21 10,-16-11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02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147 836,'1'-2,"-1"0,1 0,-1 1,1-1,0 0,-1 1,1-1,0 1,0-1,0 1,0-1,0 1,1 0,-1 0,0-1,1 1,2-1,32-21,-24 16,19-12,220-142,-201 125,-2-2,80-83,-119 110,-1-2,0 1,-1-1,0 0,-1 0,-1-1,0 0,-1 0,0 0,-1 0,-1-1,0 1,-1-1,-1 0,0 1,-1-1,0 0,-1 1,-6-22,6 31,0 0,1 1,-2-1,1 1,0-1,-1 1,0 0,0 0,0 0,0 0,-1 1,0-1,0 1,-6-5,2 3,0 1,-1 0,0 0,0 0,0 1,0 1,-11-3,-11 1,0 2,1 0,-55 5,72-2,0 1,0 0,0 1,0 0,0 1,1 0,0 1,-1 1,2-1,-1 2,1 0,0 0,0 1,1 1,-13 13,6-3,1 2,1 0,1 1,1 0,0 1,-17 47,-3 14,5 1,2 1,5 2,3 0,-8 118,26-194,-1 0,2 0,-1 0,2 0,-1 0,2 0,0 0,0-1,1 1,0-1,10 17,-9-20,1 0,0-1,0 1,1-1,0-1,0 1,1-1,-1 0,1-1,1 0,-1 0,1-1,0 0,16 5,12-1,1-2,-1-1,1-1,0-3,71-5,-64 2,336-43,-153 12,-226 33,0-1,0 1,0 0,0-1,0 1,0-1,0 0,0 0,0 0,-1 0,1 0,0 0,0 0,1-2,5-7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26.0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52 836,'34'-32,"3"1,64-41,-12 8,-17 11,-23 18,-1-2,81-82,-123 113,-1 0,-1 0,1-1,-1 1,0-1,0 0,-1 0,0 0,3-12,-5 16,-1 1,0-1,1 0,-1 1,-1-1,1 0,0 1,-1-1,1 1,-1-1,0 0,0 1,0-1,0 1,0 0,0-1,-1 1,1 0,-1 0,0 0,1 0,-1 0,0 0,0 0,0 0,-1 1,1-1,0 1,-1 0,-3-2,-6-2,0 0,0 1,-1 0,0 1,0 1,0 0,0 0,0 1,0 1,0 0,0 1,0 1,0 0,0 0,0 2,1-1,-1 1,1 1,0 1,-18 10,8-3,0 0,1 2,0 1,1 0,1 2,1 0,1 1,0 1,-20 32,11-10,-33 72,53-100,1-1,0 1,1 0,0 0,1 0,1 1,0-1,1 1,1 29,1-42,-1 1,1 0,0-1,0 1,0 0,0-1,0 1,0-1,1 0,-1 1,1-1,0 0,0 0,-1 0,1 0,1 0,-1 0,0-1,0 1,1-1,-1 1,1-1,-1 0,6 2,4 0,1 0,0-1,-1 0,17 0,-2 0,85 8,0-5,208-16,-289 8,48-5,0-3,120-32,-178 37,0-1,-1-1,0-1,0-1,0 0,-1-2,-1 0,0-1,-1-1,0 0,-1-2,-1 1,0-2,14-21,-20 22,-1 0,-1-1,0 0,-1 0,-1 0,-1-1,0 0,-2 0,1 0,-2 0,-1 0,0 0,-5-29,3 26,-2 1,0 0,-1 0,-1 0,-1 0,-1 1,-1 0,0 1,-2 0,0 0,-21-25,26 37,-1-1,1 2,-1-1,-1 1,1 0,-1 1,0-1,0 1,0 1,-1 0,1 0,-1 1,0 0,1 0,-1 1,0 0,0 0,0 1,0 1,0-1,0 1,0 1,0 0,1 0,-1 1,1 0,-1 0,1 1,0 0,1 0,-1 1,1 0,-1 1,1-1,1 1,-1 0,1 1,-10 13,14-16,-1-1,1 1,0-1,0 1,0 0,1 0,-1-1,1 1,0 0,0 1,0-1,1 0,-1 0,1 0,0 0,0 1,0-1,1 0,0 0,0 0,0 0,0 0,0 0,1 0,0 0,0 0,0-1,0 1,0-1,1 1,5 5,8 6,0 0,1-1,1 0,36 20,-26-16,31 25,-2 2,-2 3,-2 3,-3 1,-2 3,50 74,-64-80,-2 2,34 74,35 114,-50-112,-36-91,1-2,2 0,42 61,-51-84,0-1,0 0,1 0,0-1,1 0,14 9,-18-14,-1-1,1 1,0-1,1-1,-1 1,0-1,1 0,-1-1,1 0,0 0,-1-1,10 0,-13-1,0 1,-1-1,1-1,0 1,0-1,-1 1,1-1,-1 0,1 0,-1-1,0 1,0-1,0 1,0-1,0 0,-1 0,1 0,-1-1,0 1,0 0,0-1,0 0,-1 1,1-1,-1 0,0 0,1-4,3-14,0-1,-2 0,1-31,-4 50,5-96,-5-1,-4 1,-4-1,-5 2,-40-157,-99-167,109 315,24 43,14 38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03.1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1 113,'37'-15,"-18"6,30-8,2 2,0 2,0 2,1 3,0 1,1 3,57 4,-98 0,1 0,-1-1,1-1,18-4,-14 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04.1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349 138,'0'-5,"-1"1,0-1,-1 0,1 0,-1 0,0 1,0-1,0 1,-1-1,1 1,-5-6,-38-39,42 46,-1 0,1 1,0-1,-1 1,0 0,1 0,-1 0,0 0,0 1,0 0,0 0,-1 0,1 0,0 0,0 1,-1 0,1 0,0 0,0 0,0 1,-1 0,1-1,0 2,0-1,0 0,0 1,0 0,0 0,-4 3,-5 4,0 0,1 1,0 1,1 0,0 1,-16 22,20-24,0 1,1 0,0 0,0 0,2 1,-1 0,1 0,1 0,-3 20,5-26,0-1,1 1,0-1,0 1,0-1,0 0,1 1,0-1,0 0,1 1,-1-1,1 0,0 0,1 0,-1 0,1-1,0 1,0 0,0-1,1 0,0 0,0 0,0-1,6 6,122 65,19 15,-79-42,-42-30,-1 1,-1 2,-1 1,-1 1,-1 1,27 32,-50-52,1 0,-1 0,0 1,0-1,0 0,0 1,-1 0,0-1,0 1,0 0,0 0,0 0,-1 0,1-1,-1 1,0 0,0 0,-2 7,1-6,-1 0,0 0,-1-1,1 1,-1-1,1 0,-1 0,-1 0,1 0,0 0,-1-1,-7 6,-7 4,-1-2,0 0,0-1,-1-1,-32 10,15-10,0-1,-1-2,0-2,0-1,0-2,0-1,-53-8,71 4,5-2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04.9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0,'1'35,"2"0,2-1,1 1,2-1,1 0,20 50,-4-26,3-1,61 93,-81-139,0-1,1 0,0-1,1 0,0 0,1-1,0-1,0 0,0 0,1-1,0 0,0-1,1 0,16 3,21 3,-1-1,71 3,-84-10,-14 1,-6 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06.2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1 207,'9'-6,"0"0,0 1,1-1,-1 2,1-1,18-4,-8 2,107-36,1 6,150-22,-247 50,16-2,-36 12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07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1 523,'13'-10,"1"-1,0 2,1 0,0 1,1 1,27-10,-18 7,71-28,2 4,1 4,200-31,768-38,-933 92,171-33,-136-6,-133 33,1 2,0 2,0 1,1 2,46-2,-72 8,2 0,0 1,-1-2,1 0,-1 0,1-2,-1 1,1-2,19-7,-14 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08.4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72,'0'-4,"8"-2,8 1,8 1,5 1,6 1,5 1,8 1,4-5,7 0,-4 0,-3 1,-5 1,-3-3,-5 0,-4 0,-5 2,-7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09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759 28,'-53'-12,"7"1,10 8,0 2,-1 1,-61 9,75-5,-1 2,2 0,-1 1,1 2,0 0,-35 21,22-8,0 1,-46 41,69-54,2 0,-1 1,1 0,1 0,0 1,1 0,0 1,1 0,0 0,-7 22,13-31,0 1,0 0,1-1,0 1,0 0,0 0,0-1,1 1,0 0,-1-1,2 1,-1-1,1 1,-1-1,1 1,0-1,1 0,-1 0,1 0,0 0,0-1,0 1,0-1,1 0,-1 0,1 0,0 0,0 0,6 3,15 7,0-1,0-1,52 16,-48-18,173 52,-107-34,0 3,106 51,-198-80,0 0,0 1,-1-1,1 1,0 0,-1-1,1 1,-1 1,0-1,1 0,-1 0,0 1,0-1,-1 1,1 0,0 0,0 3,-1-3,-1 0,0 0,0 0,0-1,0 1,0 0,-1 0,1 0,-1 0,0 0,0-1,0 1,0 0,-1-1,1 1,-1-1,1 1,-4 2,-7 12,-1 0,-1-1,-1-1,0-1,-1 0,0 0,-1-2,-1 0,-24 12,26-19,0 0,-1-1,1-1,-1-1,0 0,0-1,1-1,-30-3,5 1,19 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11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1,'5'0,"1"1,-1 0,0 0,0 1,0-1,-1 1,1 0,0 0,-1 1,1-1,-1 1,0 0,0 0,0 1,4 4,8 8,-1 1,14 20,-24-30,47 74,-3 2,75 176,-96-196,273 678,-265-632,-5 1,21 147,-4 230,-47-463,13 815,-14-833,-1 0,1 0,-1 0,-1 0,1 0,-1 0,0 0,0 0,-1-1,1 1,-1-1,-1 1,-4 5,-2 0,-1-1,0-1,0 0,-17 10,20-13,-4 3,1 1,0 1,0 0,1 0,1 1,0 1,0-1,2 1,-8 16,-2 1,6-14,1-4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12.7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0,'26'31,"-1"2,-2 0,-2 2,26 55,-31-59,70 147,-9 3,-7 3,-8 3,66 350,-45-56,23 119,42-11,-95-456,-48-119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13.7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422 0,'-15'2,"1"-1,-1 2,0 0,1 1,0 0,0 1,0 1,1 0,-1 0,-20 16,11-7,1 1,1 2,0 0,-33 40,41-42,1 0,1 2,1-1,0 1,1 1,1-1,1 2,1-1,-7 37,11-44,0 0,1-1,1 1,-1 0,2-1,0 1,0 0,1-1,1 1,0-1,0 0,1 0,1 0,-1 0,2-1,0 0,0 0,11 13,-9-15,1 0,0-1,0 0,0 0,1-1,0-1,1 0,-1 0,1-1,0 0,0 0,0-2,0 1,14 0,22 2,1-3,52-4,-48 0,-15 3,-23 0,-1-1,1 0,0-1,-1-1,16-3,-25 4,-1 0,0 0,0 0,0-1,0 0,0 1,0-1,0 0,0 0,-1-1,1 1,-1 0,0-1,0 0,1 1,-2-1,1 0,0 0,-1 0,1 0,-1-1,0 1,0 0,0 0,0-5,2-12,-2 1,0-1,-1 0,-1 0,-1 1,-1-1,-1 1,-10-31,-8-15,-32-65,40 98,6 10,-2 1,0-1,-2 1,0 1,-1 0,-29-32,27 37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27.1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0,'2'17,"1"1,1-1,1 0,0-1,1 1,12 23,-5-10,-3-1,2-1,1 0,2-1,0 0,2-2,1 0,1 0,22 21,-36-42,-1 0,1-1,-1 1,1-1,0 0,0-1,1 1,-1-1,0 0,1-1,-1 1,1-1,0 0,-1 0,1-1,10 0,-8-1,1 0,-1-1,0 0,0 0,0-1,0 0,0-1,0 1,-1-2,11-7,-7 4,0 0,-1-1,0-1,-1 0,0 0,0-1,-1 0,-1 0,0-1,0 0,-1 0,-1 0,0-1,4-15,-5 0,-2-1,-1 0,-1 0,-4-28,19 84,2 0,23 30,-20-30,9 10,-2 1,-2 1,37 77,-55-97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15.4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1154 0,'-4'2,"1"-1,-1 1,1 0,0 1,-1-1,1 0,0 1,1 0,-1 0,0 0,1 0,0 0,0 0,0 1,-3 4,-3 4,-117 191,96-165,-1-2,-2 0,-2-2,0-2,-2-1,-2-2,-1-1,-1-2,-1-2,-1-2,-1-1,0-3,-2-1,0-2,-1-3,-90 14,127-25,1-1,0 0,-1 0,1 0,0-1,-1-1,1 1,0-1,0-1,0 1,0-1,1-1,-1 1,1-1,0-1,0 1,0-1,0-1,1 1,0-1,0 0,1 0,0-1,0 0,0 0,1 0,0 0,0-1,1 1,0-1,0 0,0 0,2 0,-1 0,-1-14,2 5,0 1,1-1,0 0,6-32,-5 45,0 1,-1-1,2 0,-1 1,0-1,1 1,-1 0,1-1,0 1,0 0,1 0,-1 0,1 0,-1 1,1-1,0 1,0 0,0-1,0 1,0 0,1 1,-1-1,0 1,1-1,-1 1,1 0,0 0,5 0,18 1,0 0,0 2,0 2,0 0,-1 2,37 12,-5-3,151 38,16 6,253 31,-438-82,-33-5,0-1,0-1,0 1,0-1,0 0,0-1,0 0,0 0,1 0,10-3,-16 2,0 0,-1-1,1 1,-1-1,1 1,-1-1,0 0,0 1,0-1,0 0,0 0,0 0,0 0,0 0,-1 0,1 0,-1 0,0 0,1 0,-1 0,0-3,-2-54,1 42,2-87,0 58,-2-1,-7-58,7 100,0 1,0 0,0-1,-1 1,1 0,-1 0,0 0,0 0,0 0,-1 1,1-1,-1 1,0-1,0 1,0 0,0 0,-1 0,-4-2,-3-1,0 1,0 0,-1 0,-23-5,-27-10,-18-11,60 26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17.3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1 283,'57'-4,"0"-3,0-2,0-2,72-25,23-5,392-116,-476 140,-48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18.0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1 260,'0'-4,"8"-2,7 1,10-4,8 1,11-4,19-3,16-3,14-3,5-2,1-1,-2-1,-11 4,-11 6,-14 1,-13-2,-11 3,-12 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19.0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1 101,'35'-2,"-1"-2,54-13,-43 7,70-6,-106 15,1 0,-1-1,0 0,0-1,-1 1,1-2,13-6,5-2,-14 8,-1 1,1 0,0 1,0 1,1 0,-1 0,15 3,-16-2,9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20.3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1 395,'1'-7,"2"0,-1 0,1 1,0-1,0 1,1-1,0 1,0 0,0 0,1 1,6-6,0-3,-3 3,33-41,72-72,-101 112,1 1,0 0,0 0,1 2,1 0,0 0,0 1,1 1,-1 0,1 2,23-6,-35 10,-1 1,0-1,0 1,1 0,-1 0,0 0,0 1,1-1,-1 1,0-1,0 1,0 0,0 1,0-1,0 0,0 1,0 0,0-1,-1 1,1 0,-1 0,1 1,-1-1,0 1,0-1,0 1,0-1,0 1,-1 0,1 0,-1 0,0 0,0 0,0 0,0 0,1 6,1 13,0 0,-1-1,-1 1,-3 32,1-28,1-10,-1 1,0-1,-2 1,-7 28,8-38,-1 0,0-1,0 1,-1-1,1 1,-1-1,-1 0,1-1,-1 1,0-1,0 0,-1 0,-6 5,11-10,1 0,0 0,0 0,-1 0,1 0,0 0,0 0,-1 0,1 0,0 0,0 1,-1-1,1 0,0 0,0 0,0 0,-1 0,1 1,0-1,0 0,0 0,0 0,0 1,-1-1,1 0,0 0,0 1,0-1,0 0,0 0,0 1,0-1,0 0,0 0,0 1,0-1,0 0,0 0,0 1,0-1,0 0,0 0,0 1,0-1,0 0,0 0,1 1,-1-1,0 0,0 0,0 0,0 1,1-1,-1 0,22 4,47-5,-50 0,33-1,0 1,-1 4,1 1,99 22,-147-25,-1 0,1 0,-1 0,0 0,0 1,1 0,-1-1,0 1,-1 0,1 1,0-1,-1 0,1 1,-1-1,0 1,3 4,-3-4,-1-1,0 1,-1 0,1-1,0 1,-1 0,0 0,0 0,1-1,-1 1,-1 0,1 0,0-1,-1 1,0 0,-1 4,-1 1,-1 0,0-1,0 1,-1-1,0 0,0 0,-1-1,0 0,0 0,0 0,-1 0,-8 4,-258 152,220-130,-1-3,-106 41,139-63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21.4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1 255,'0'-2,"0"1,0-1,1 1,-1-1,1 0,-1 1,1-1,0 1,0-1,0 1,-1-1,1 1,1 0,-1-1,0 1,0 0,0 0,1 0,-1 0,0 0,1 0,-1 0,1 1,-1-1,1 0,2 0,48-11,-47 11,1164-95,-368 44,-471 26,-322 25,-1 0,1-1,-1 0,1 0,-1 0,0-1,0 0,9-6,0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22.9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466 1,'-34'0,"-1"1,1 2,-43 9,59-8,1 2,-1 0,1 0,1 2,-1 0,1 1,-26 20,29-20,0 2,2 0,-1 0,1 1,-14 22,19-27,1 1,1 0,0 1,0-1,1 1,0-1,0 1,1 0,0 0,0 1,1 9,1-15,1 1,0 0,0 0,1-1,0 1,-1-1,1 1,1-1,-1 0,1 0,-1 0,1 0,0 0,1-1,-1 1,1-1,-1 0,1 0,0 0,0 0,0-1,9 4,11 6,0-1,46 12,-65-21,148 40,80 28,-183-54,-37-13,0 0,0 2,0 0,0 0,-1 1,23 15,-32-19,-1 0,0 0,0 0,0 0,0 1,-1-1,1 1,-1-1,1 1,-1-1,0 1,0 0,0 0,0-1,0 1,-1 0,1 0,-1 0,0 3,0 0,-1 0,0-1,0 1,-1-1,1 1,-1-1,0 1,-1-1,-3 7,-2 1,-1 0,-1 0,0 0,-1-1,0-1,-14 12,11-14,0 0,0 0,0-2,-1 1,0-2,-1 0,1-1,-1 0,-28 3,-2-2,-1-2,-53-3,78-2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24.1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1,'-8'8,"0"1,1 0,1 1,-1 0,1 0,1 0,0 0,-5 18,-22 94,31-113,-16 77,3 1,5 0,2 105,9-135,2 0,2 0,4-1,1 0,3-1,21 54,-14-58,2-1,2 0,2-2,2-1,2-1,3-2,1-1,40 38,58 63,-29-28,-87-99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25.8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502 616,'1'-3,"-1"1,1-1,0 0,0 1,0-1,0 1,0 0,0-1,1 1,-1 0,1 0,0 0,-1 0,1 0,0 0,0 0,0 1,3-2,48-30,-39 25,76-43,-3-4,-2-4,95-86,-175 140,0 0,0 0,-1-1,0 0,0 0,0 0,0 0,-1 0,0-1,-1 0,1 1,-1-1,-1 0,2-10,-2 13,-1 0,0 0,-1 0,1 0,-1 0,1 0,-1 0,-1 0,1 0,0 1,-1-1,0 0,0 1,0-1,0 1,0 0,-1 0,0-1,1 2,-1-1,0 0,0 1,-1-1,1 1,-1 0,-4-3,-5 0,0 0,0 1,0 1,0 0,-1 0,1 1,-1 1,0 1,1-1,-1 2,0 0,1 1,-1 0,-17 6,-1 1,1 2,0 0,1 2,-53 33,39-17,1 2,2 2,1 1,-59 68,47-39,2 1,-54 96,81-120,3 0,1 1,3 1,1 1,-11 49,20-62,0 1,2 0,2 0,1 0,1 0,1 0,2 0,8 40,-8-64,-1 0,1 0,0 0,1 0,0 0,0-1,0 0,1 0,0 0,0 0,0-1,1 1,0-2,0 1,0 0,0-1,11 5,7 2,0-1,1 0,44 9,-16-8,0-2,1-3,0-2,0-2,0-3,0-3,100-18,-6-12,217-79,-241 68,-101 38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27.9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1574 114,'-4'1,"-1"0,1 1,-1 0,1 0,0 0,0 0,0 1,0-1,0 1,1 0,-1 0,-4 6,-6 4,-134 105,-220 132,327-227,-1-2,-1-2,-1-1,-1-3,0-2,-1-1,0-3,0-1,-1-3,-86-1,98-4,14 2,-1-2,1 0,0-2,0 0,0-1,0-2,1 0,0-1,-23-9,21 4,-37-25,53 31,0 1,1-1,-1 0,1 0,0 0,0-1,1 0,0 0,0 0,-5-11,8 15,0-1,1 1,0 0,-1 0,1-1,0 1,0 0,0 0,1-1,-1 1,1 0,-1 0,1-1,-1 1,1 0,0 0,0 0,0 0,1 0,-1 0,0 0,1 1,-1-1,1 0,-1 1,1-1,0 1,0 0,0-1,-1 1,1 0,0 0,1 0,-1 0,2 0,8-4,0 0,0 1,1 1,24-5,350-27,-357 31,-1 1,59 1,-76 3,1 1,-1 0,0 1,0 0,-1 1,1 0,-1 1,0 0,20 13,169 108,-184-118,1 0,0-2,0 0,1-1,0-1,0 0,0-1,25 0,36 7,45 13,0-6,152 1,-214-16,-33 0,1-2,-1 0,1-2,-1-2,31-6,-57 9,0 0,-1 1,1-1,0-1,0 1,-1 0,1-1,-1 1,1-1,-1 0,0 0,0 0,1 0,-1 0,-1 0,1-1,0 1,-1 0,1-1,1-2,-2 0,0 1,0 0,-1 0,1 0,-1-1,0 1,0 0,0 0,-1-1,1 1,-1 0,-2-6,-5-11,-1 0,0 1,-2 0,-16-24,19 32,-27-43,-2 0,-62-66,76 97,-1 1,0 1,-2 1,-1 2,0 0,-52-25,63 36,13 6,-1-1,0 1,0 1,0-1,0 0,-1 1,1 0,-8-1,2 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28.6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77 517,'198'-174,"-123"107,-43 39,-1-1,28-33,-57 59,0 1,0-1,1 0,-2 0,1 0,0 0,-1-1,1 1,-1 0,0-1,0 1,0-1,0 1,-1-1,0 1,1-1,-1 1,0-1,-1 1,1-1,-1 1,0-1,1 1,-1-1,-1 1,1 0,0-1,-1 1,0 0,0 0,-4-5,2 3,0 1,-1 0,1 0,-1 1,0-1,0 1,0 0,0 1,-1-1,1 1,-1 0,0 0,1 1,-1-1,0 1,0 0,0 1,-8 0,-7 2,0 1,0 0,1 2,-1 1,1 0,1 1,-37 19,42-19,1 1,0 0,0 1,1 1,0 0,1 0,0 1,1 1,0-1,0 2,-10 18,17-25,0 1,1-1,-1 0,1 1,1-1,-1 1,1 0,0-1,1 1,0 0,0 0,0-1,1 1,2 8,0-4,0 0,1-1,0 0,1 0,0 0,1 0,0-1,8 9,7 7,2-1,1-1,1-1,52 34,-42-33,1-1,0-2,54 21,-73-35,0 0,0-1,0-1,1 0,-1-2,1 0,0 0,0-2,0 0,27-5,-31 1,0 0,0-2,0 1,0-2,-1 0,15-11,-12 8,1 1,-1 0,21-7,-20 9,-4 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29.0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67 109,'-2'3,"1"1,-1-1,0 0,0 0,0-1,0 1,-1 0,1-1,-1 1,0-1,0 0,0 0,-5 3,-2 2,-7 14,17-21,-1 1,1-1,0 1,0 0,0-1,0 1,0 0,0-1,0 1,0-1,0 1,0 0,0-1,0 1,0 0,0-1,1 1,-1-1,0 1,0 0,1-1,-1 1,0-1,1 1,1 1,0-1,0 0,0 0,0 0,1 0,-1 0,0 0,1-1,-1 1,0-1,1 1,-1-1,0 0,1 0,-1 0,1 0,4-1,36-6,48-14,33-5,306-33,-399 56,1-2,-1-1,0-2,55-22,10 1,-76 22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30.4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423 468,'6'-2,"1"0,0 0,-1-1,0 0,0 0,0-1,0 0,0 0,6-6,4-2,42-23,-34 21,-1 0,0-2,-1-1,29-27,-47 40,0-1,-1 0,1 0,-1 0,0 0,-1-1,1 1,-1-1,0 1,0-1,-1 0,0 0,0 0,0 0,-1 0,1 0,-2 0,1 0,-1 0,1 0,-2 1,1-1,-1 0,1 0,-6-8,4 6,-1 0,0 1,-1 0,0 0,0 0,-1 0,0 1,0 0,0 0,-1 0,1 1,-1 0,-1 0,1 1,-1 0,0 0,-9-3,-2 3,1 0,-1 1,0 1,0 0,0 2,0 0,0 1,0 1,0 0,1 2,-1 0,1 2,0-1,0 2,1 1,-27 15,22-10,0 1,1 1,1 1,1 1,0 0,1 2,1 0,0 1,2 1,0 0,-21 42,30-43,0 0,0 0,2 1,1 0,0-1,2 1,0 0,2 0,0 0,4 22,-4-38,0-1,0 0,1 0,0 1,-1-1,1 0,1 0,-1-1,0 1,1 0,0-1,0 0,0 1,0-1,1-1,-1 1,1 0,-1-1,6 3,10 5,-1-1,39 12,-31-12,51 17,0-3,2-4,119 14,245-13,-436-20,0-1,0 0,0 0,0 0,-1-1,1 0,-1-1,1 1,-1-1,0 0,0-1,0 1,8-8,23-13,-22 16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31.5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190 1,'-6'3,"0"1,0-1,1 1,-1 1,1-1,0 1,0 0,0 0,1 0,-5 8,-11 18,2 1,1 1,1 0,2 1,1 1,-8 37,19-63,0-1,1 0,-1 0,1 1,1-1,0 0,0 1,1-1,0 1,0-1,4 13,-3-15,1-1,0 1,0 0,0-1,1 0,0 0,0 0,0 0,0 0,1-1,0 0,0 0,0 0,1-1,9 6,22 10,80 28,-98-41,1 0,1-2,-1 0,0-2,1 0,22-1,-41-1,1 0,0 0,-1-1,1 1,-1-1,1 1,-1-1,1 0,-1 0,1 0,-1-1,0 1,0 0,1-1,-1 1,0-1,0 0,-1 0,1 0,2-3,-2 1,1 0,-1-1,-1 1,1-1,-1 1,1-1,-1 1,0-1,-1 0,1-7,-2-4,0 0,0 0,-2 1,0-1,-10-29,-7-8,-3 1,-49-79,66 122,0 1,-1 0,1 0,-2 1,1 0,-1 0,0 1,-1 0,1 0,-1 1,-12-6,6 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32.5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0,'8'5,"0"0,0 0,-1 1,0 0,0 0,0 1,10 14,40 61,-25-33,11 13,182 265,-26 21,-111-148,64 213,-113-294,-6 1,25 166,-50-181,-7 156,-3-120,2-111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33.1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0 239,'5'0,"4"0,10-5,10-4,4-2,5 1,8-1,5-4,1-3,2-2,-2-3,0-1,-1 4,-10 0,-6 4,-7 1,-2 3,-7 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34.0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57,'35'-2,"51"-8,20-2,1 13,-76 1,0-1,0-2,0-1,0-1,46-11,-58 6,-4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35.4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1 395,'0'-3,"1"-1,0 1,0-1,0 1,0-1,0 1,1 0,-1-1,1 1,0 0,0 0,0 0,1 0,-1 1,1-1,4-3,51-36,-47 35,82-55,4 4,181-80,-261 132,0 0,1 1,-1 1,1 0,0 2,0 0,0 1,0 0,23 4,-34-3,0 2,0-1,0 1,0 0,0 0,-1 1,1 0,-1 0,1 1,-1-1,0 1,-1 1,1-1,-1 1,0 0,0 0,0 1,-1-1,1 1,-1 0,-1 0,1 1,-1-1,0 1,3 12,-3-5,-1 1,0-1,-1 1,0-1,-1 1,-1 0,0-1,-1 1,-1-1,0 0,-1 0,-1 0,0 0,-7 13,-14 25,-1-2,-40 54,58-91,-29 42,-2-2,-2-2,-3-2,-2-1,-85 66,128-111,0 0,0 0,0 0,1 1,-1-1,1 1,0 0,0 0,-3 5,6-9,0 0,0 1,0-1,0 1,0-1,0 1,-1-1,1 0,0 1,0-1,0 1,1-1,-1 1,0-1,0 0,0 1,0-1,0 1,0-1,1 0,-1 1,0-1,0 1,1-1,-1 0,0 1,0-1,1 0,-1 0,0 1,1-1,-1 0,0 0,1 1,32 2,9-7,2 2,-1 2,0 2,0 2,71 15,-56-3,-1 2,-1 3,79 41,-108-47,-2 0,0 2,0 0,-2 2,0 0,-1 2,-2 1,37 47,-47-52,-2 0,1 0,-2 1,-1 0,0 0,-1 0,-1 1,0 0,-2 0,1 30,-3-24,-1 0,0 0,-2-1,-1 1,-1-1,-2 0,-14 39,14-49,-1 0,-1-1,0 0,-1 0,0-1,-1 0,-1-1,0 0,0-1,-1 0,0-1,0 0,-1-1,-30 12,22-11,0-1,0-1,-1-1,0 0,0-2,0-1,-1-1,1-1,-41-3,59 1,0 0,-1-1,1 1,0-1,0 0,0 0,0-1,0 0,0 1,1-2,-1 1,1 0,-7-8,0-2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36.2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1 341,'22'-2,"0"-1,0 0,0-2,39-14,-10 4,65-18,355-83,-464 114,666-94,-467 65,-141 20,-42 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37.4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958 71,'-25'-2,"1"-1,0-1,0 0,-37-14,-48-9,64 21,-1 2,-1 2,1 2,0 2,-68 11,90-9,0 1,1 1,0 2,0 0,1 1,-1 1,2 1,0 1,0 0,1 2,1 1,-22 20,37-31,0 0,0 1,1 0,-1-1,1 1,0 0,1 1,-1-1,1 0,0 1,0 0,0-1,1 1,0 0,0 0,1 0,0 10,0-12,1 1,0-1,0 0,1 1,0-1,-1 0,1 0,1 0,-1 0,0 0,1-1,0 1,0-1,0 0,0 1,1-1,-1-1,1 1,0 0,0-1,0 0,0 0,6 2,210 71,5 3,-167-54,-1 2,-1 3,-2 2,54 40,-100-64,-1 0,0 1,-1 0,1 0,-2 0,1 1,-1 0,0 0,-1 0,0 0,-1 1,0 0,0 0,2 17,0 14,-2-1,-3 56,-1-65,0-17,-1-1,0 0,-1 0,-1 0,0 0,0 0,-2-1,1 0,-2 0,1-1,-2 1,-15 18,6-10,-1 0,-1-1,0-1,-2-1,-34 22,38-30,0 0,-1-2,1 0,-2 0,1-2,-1 0,-34 3,17-5,0-1,0-2,-43-5,72 3,0 0,0 0,1-1,-1 0,0 0,1-1,0 0,0 0,0 0,0-1,1 0,0 0,0 0,0-1,0 1,-6-13,2 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56.5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421 21,'0'-1,"0"0,0 0,0 0,0 0,0 0,0 0,0 1,-1-1,1 0,0 0,0 0,-1 0,1 1,-1-1,1 0,-1 0,1 1,-1-1,1 0,-1 1,0-1,1 1,-1-1,-1 0,2 1,-1 0,0 0,1 0,-1 0,1 0,-1 1,1-1,-1 0,1 0,-1 0,1 1,-1-1,1 0,-1 1,1-1,-1 0,1 1,0-1,-1 1,1-1,-1 1,1-1,0 1,0-1,-1 1,1-1,0 1,0-1,0 1,-1-1,1 1,0 0,0-1,0 1,0-1,0 1,0-1,0 1,0 0,1 0,-4 53,3 0,2 0,12 71,-2-18,3 53,40 569,-55-722,2 30,-1-1,-3 0,-5 41,5-66,-1 0,0 0,0 0,-1 0,-1 0,0-1,0 0,-1 0,0 0,-1-1,0 0,-1 0,-15 14,2-4,15-13,0 0,-1 0,1-1,-1 0,0 0,-13 6,17-10,1 0,-1-1,0 1,0-1,0 1,0-1,0 0,0 0,0 0,0-1,0 1,0-1,0 0,0 1,0-1,1-1,-1 1,0 0,1-1,-1 1,1-1,-1 0,-2-2,-12-11,0 0,1-1,1-1,1-1,-13-19,-56-100,80 131,-5-8,0 1,1-1,0 0,2-1,-1 0,2 0,0 0,1 0,0 0,1-1,1 0,0 1,2-18,0 30,0 1,0-1,0 1,0 0,0-1,1 1,-1 0,1 0,-1-1,1 1,0 0,0 1,0-1,0 0,0 1,0-1,0 1,1-1,-1 1,0 0,1 0,-1 0,1 0,0 1,-1-1,1 1,4-1,11-1,0 0,0 2,19 1,-15-1,192 5,214-5,-398-5,-26 4,1 0,-1 0,0 0,1 1,-1 0,0-1,1 2,-1-1,1 0,-1 1,7 2,-10-3,-1-1,1 1,0 0,-1 0,1-1,0 1,-1-1,1 1,0 0,-1-1,1 1,-1-1,1 1,-1-1,1 1,-1-1,0 0,1 1,-1-1,0 1,1-1,-1 0,0 1,1-2,13-32,2 0,-4 19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29.7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81,'98'94,"-33"-32,69 82,-114-109,-19-35,-1 1,1-1,-1 1,0 0,1-1,-1 1,0-1,1 1,-1 0,0-1,0 1,0 0,0-1,0 1,1 0,-1-1,0 1,0 0,-1-1,1 1,0 0,0-1,0 1,0-1,-1 1,1 0,0-1,0 1,-1-1,1 1,-1 0,1-1,0 1,-1-1,1 1,-1-1,1 0,-1 1,1-1,-1 1,0-1,1 0,-1 1,1-1,-1 0,0 0,1 0,-1 1,0-1,1 0,-1 0,0 0,1 0,-1 0,0 0,-4-1,1-1,1 1,-1 0,0-1,0 0,0 0,1 0,-1 0,1 0,0-1,0 0,-1 0,2 0,-1 0,-4-6,-35-56,25 33,2 0,-13-39,23 54,0 0,1-1,1 1,0-1,2 1,0-25,1 40,0-1,0 1,1 0,-1-1,1 1,0-1,0 1,0 0,0 0,0 0,0-1,1 1,-1 0,0 0,1 0,0 1,0-1,-1 0,1 1,0-1,0 1,0 0,0-1,1 1,-1 0,0 0,1 0,-1 1,0-1,1 1,-1-1,1 1,-1 0,1 0,-1 0,5 0,10 1,-1 1,1 0,-1 1,20 7,-26-8,20 7,-1 0,0 2,0 2,-2 0,1 2,-1 1,-2 1,1 1,-2 1,0 2,-2 0,0 1,-2 1,31 44,-29-34,50 77,-57-81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57.7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0,'-3'1,"1"0,-1-1,1 1,0 0,0 1,-1-1,1 0,0 1,0-1,0 1,0-1,0 1,1 0,-4 3,-23 33,26-36,-13 24,1 0,2 0,0 1,2 1,1 0,1 0,1 1,2 0,1 0,1 0,2 35,3-39,1 0,2 0,0-1,2 1,1-1,19 41,-13-31,-9-18,-1-1,0 1,-1 0,-1-1,0 1,-1 0,-1 1,0-1,-2 0,1 0,-2-1,0 1,-1 0,-6 15,-12 25,-1-1,-44 72,51-98,8-13,3-5,-1 0,1 0,-2-1,0 0,0 0,0-1,-1 0,-18 16,25-25,1 1,-1-1,1 1,-1-1,0 0,1 1,-1-1,0 0,0 0,1 0,-1 1,0-1,1 0,-1 0,0 0,0 0,1 0,-1 0,0 0,0-1,1 1,-1 0,0 0,1-1,-1 1,0 0,1 0,-1-1,1 1,-1-1,0 1,0-1,-9-26,9 20,0 1,1-1,0 1,0-1,0 1,1-1,2-6,-3 12,0 0,0 0,1 0,-1 0,0 1,1-1,-1 0,1 0,-1 1,1-1,-1 0,1 1,0-1,-1 0,1 1,0-1,-1 1,1-1,0 1,0-1,0 1,-1 0,1-1,0 1,0 0,0 0,0 0,0 0,-1-1,3 1,-1 1,0 0,1 0,-1-1,0 1,0 1,0-1,0 0,0 0,0 1,-1-1,4 4,4 4,-1 1,0 1,8 13,2 10,-2 0,-1 0,-2 2,-1 0,-2 0,-1 1,-2 0,-2 1,-1 0,-3 70,-9 22,-46 231,41-286,-7 32,-38 265,48-300,5-43,-2 58,7-87,0 1,0 0,0 0,0 0,0 0,0 0,1 0,-1 0,0 0,0-1,1 1,-1 0,0 0,1 0,-1-1,1 1,-1 0,1 0,0-1,-1 1,1 0,-1-1,1 1,0-1,0 1,-1-1,1 1,0-1,0 1,0-1,1 1,14 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6:59.9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1 560,'0'-536,"3"513,6 35,8 41,-17-52,91 382,22 118,-91-426,-13-48,-1 1,-1-1,-1 1,2 36,-8-59,-1 0,0-1,0 1,0-1,0 1,-1-1,1 1,-1-1,0 0,-1 1,1-1,-1 0,1-1,-1 1,-1 0,1-1,0 0,-1 0,-7 5,-7 5,-1-1,-38 17,41-21,-20 9,-43 30,186-89,-59 23,0 2,2 3,73-13,-102 25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01.3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2 441,'-1'-39,"1"-17,8-79,-6 120,1 0,0 1,0 0,2-1,0 1,0 1,1-1,1 1,0 0,13-17,-17 27,-1-1,0 1,1 1,-1-1,1 0,0 1,0-1,0 1,0 0,0 0,1 0,-1 0,1 1,-1-1,1 1,-1 0,1 0,0 1,0-1,-1 1,1-1,0 1,0 0,0 0,7 2,-5 1,0-1,0 1,-1 0,1 0,-1 1,1 0,-1 0,0 0,-1 1,1-1,-1 1,0 0,0 1,5 7,5 13,-1 0,0 1,-2 1,-2 0,0 0,-2 0,-1 1,3 38,-1 34,-6 104,-8-106,-4 0,-4 0,-5-1,-36 111,48-166,7-42,0 0,0 0,0-1,0 1,1 0,-1 0,0 0,1-1,-1 1,1 0,-1-1,0 1,1 0,0-1,-1 1,1-1,-1 1,1-1,0 1,-1-1,1 1,0-1,-1 1,1-1,0 0,0 0,-1 1,1-1,0 0,0 0,0 0,-1 0,1 0,0 0,0 0,0 0,-1 0,1 0,0 0,0-1,0 1,-1 0,1-1,0 1,0 0,0-2,32-11,-2-1,0-2,-1-1,0-2,44-36,5-2,57-55,-135 112,-1 0,0-1,1 1,-1-1,1 1,-1 0,1-1,-1 1,1 0,-1 0,1-1,-1 1,1 0,-1 0,1 0,0 0,-1 0,1 0,-1 0,1 0,-1 0,1 0,0 0,-1 0,1 0,-1 0,1 0,-1 1,1-1,0 1,7 17,-5 37,-4-43,8 52,3-1,2 0,25 76,-13-54,16 47,-23-84,-2 0,-3 1,8 59,-20-97,0 0,0 0,-1 0,-1 0,0 0,0 0,-1 0,0-1,-1 0,0 1,-1-1,0-1,-1 1,0-1,0 0,-1 0,-9 9,-14 12,-2 0,0-2,-41 25,23-16,35-25,-42 32,-106 62,163-106,-1 0,0 1,0-1,1 0,-1 0,0 1,0-1,1 1,-1-1,0 1,0-1,1 1,-1-1,1 1,-1 0,0-1,1 1,-1 0,1-1,0 1,-1 0,0 1,9-1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02.1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1 292,'776'-65,"-531"36,945-76,5 91,-1071 19,212 5,-230-11,122-18,212-33,-410 44,-24 3,-19 0,-6 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02.9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0,'63'2,"-1"2,115 25,111 47,-108-25,123 38,-31-7,-170-61,-70-16,0 2,55 19,-84-25,0 1,0 0,0 0,0 0,-1 0,1 0,-1 0,1 1,-1 0,0-1,1 1,-2 0,1 0,0 0,0 0,-1 0,0 1,0-1,0 0,0 1,0-1,-1 0,1 5,0 10,0 0,-1 1,-4 24,1-13,-8 65,-42 171,30-168,-66 288,70-326,9-43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04.1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0,'2'31,"2"0,1 0,2-1,1 0,18 46,1 4,-25-73,68 251,-30-97,-36-139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04.8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1 155,'13'-5,"1"1,0 0,0 1,0 1,0 0,0 1,26 1,5-2,528-23,521-39,-880 30,-173 27,-35 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06.1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491 1,'-25'0,"-6"-1,0 2,-52 8,72-7,0 1,0 0,1 1,0 0,-1 1,1 0,1 0,-1 1,1 0,0 1,-11 11,-2 4,1 1,2 0,0 2,1 0,-16 32,25-40,1 0,0 1,2 0,0 0,1 1,0-1,2 1,0 0,0 31,4-45,-1 1,1-1,1 0,-1 0,1 0,0 0,0 0,0-1,1 1,-1-1,1 1,0-1,1 0,-1 0,1 0,0-1,-1 1,2-1,-1 0,0 0,9 4,9 5,1-2,0 0,30 8,-39-13,536 144,-462-127,-1 4,101 44,-184-68,0 0,0 0,0 0,0 0,0 1,-1 0,1-1,-1 1,0 1,1-1,-2 0,1 1,0-1,-1 1,1 0,-1 0,0 0,0 0,-1 0,1 1,-1-1,0 0,0 1,0-1,-1 1,0-1,0 1,0-1,0 1,-1-1,1 1,-1-1,0 0,-1 1,1-1,-1 0,0 0,0 0,0 0,0 0,-1 0,-2 3,-4 3,-1-1,1 0,-2 0,1-1,-1-1,-18 10,-79 32,24-12,41-15,-67 24,90-40,0-1,0 0,-1-1,1-2,-1 0,-22-1,-126-4,148 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08.2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79 233,'0'-233,"4"258,1-1,2 0,11 31,-14-44,316 1078,-263-830,-13 2,16 342,-53-493,-2-59,-2 1,-2 0,-3 0,-9 59,11-109,-1 1,1-1,-1 1,0-1,0 1,0-1,0 0,0 1,0-1,-1 0,1 0,-1 0,1 0,-1 0,0 0,0 0,0-1,0 1,0-1,0 1,0-1,-1 0,1 0,0 0,-1 0,1 0,-1 0,1-1,-1 1,0-1,1 0,-1 0,1 0,-1 0,1 0,-1 0,1-1,-1 1,0-1,-3-1,-7-2,0-1,0 0,0-1,1 0,-1-1,-13-11,4 1,0-2,0-1,2-1,-34-45,-57-102,7-23,92 166,2-1,1 0,1-1,1 0,-7-51,14 72,0 1,0-1,0 0,1 0,0 0,0 1,1-1,-1 1,1-1,0 1,1-1,-1 1,1 0,6-9,-3 7,1-1,0 1,1 0,-1 0,1 1,1 0,17-9,-2 4,0 0,1 2,1 1,-1 1,46-6,-21 7,0 3,0 1,0 3,-1 2,1 2,-1 2,0 2,54 18,-96-25,0-1,1 1,-1-2,0 1,1-1,-1 0,0-1,1 0,-1 0,0 0,0-1,1 0,-1 0,-1-1,1 0,0 0,-1-1,1 0,10-8,7-8,0-1,-1-2,26-32,-23 26,-17 20,-1-1,0-1,-1 1,0-1,0-1,-1 1,-1-1,0 0,-1 0,5-19,-6 13,-1 0,-1 0,-1 0,0 0,-1 0,-7-35,-8-10,7 40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09.6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1,'-15'0,"0"0,0 1,0 1,0 0,0 1,1 0,-17 7,22-6,1 1,0-1,0 2,0-1,0 1,1 0,0 1,0-1,1 1,-1 1,2-1,-7 11,3-3,1-1,0 2,1-1,0 1,2 0,0 0,1 1,0-1,1 1,1 0,0 24,2-31,1 0,0 0,1 1,0-1,0 0,1 0,0-1,1 1,0-1,0 1,1-1,0 0,1-1,0 1,0-1,1-1,0 1,1-1,14 11,27 13,-37-24,0 0,0 1,-1 1,16 13,-24-18,0 0,1 0,-1 0,-1 1,1-1,-1 1,0-1,0 1,0 0,0 0,-1 0,0 0,0 0,0 0,-1 1,0 5,-1 7,0 0,-2 0,0 0,-1 0,-1 0,-1-1,0 0,-2 0,1-1,-12 18,-16 20,-64 76,49-67,13-18,17-20,-34 52,53-77,1 1,0-1,0 0,-1 1,1-1,0 1,0-1,0 0,0 1,-1-1,1 1,0-1,0 1,0-1,0 1,0-1,0 1,0-1,0 1,0-1,1 0,-1 1,0-1,0 1,0-1,0 1,1-1,-1 0,0 1,0-1,1 0,-1 1,0-1,1 0,-1 1,0-1,1 0,-1 1,1-1,-1 0,0 0,1 0,-1 1,1-1,-1 0,1 0,-1 0,1 0,-1 0,0 0,1 0,-1 0,1 0,-1 0,1 0,33-2,-28 2,5-1,-1 1,1 0,0 0,-1 2,1-1,-1 1,0 1,1-1,-1 2,0 0,17 9,-12-4,-1 0,0 2,0 0,-1 0,0 1,17 22,-2 3,-2 2,-2 1,-1 1,26 66,-23-37,-2 1,-4 2,-3 0,-3 1,6 108,-16 381,-9-287,4-224,6 133,-3-162,1-1,1 1,1-1,1 0,17 41,-13-45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5:33.0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0,'5'1,"0"0,0 0,-1 1,1 0,0 0,-1 0,0 0,1 1,-1-1,0 1,0 0,3 4,6 3,408 356,-329-279,55 51,353 312,-487-438,4 2,0-1,0 0,21 11,-33-22,-1 0,1 0,-1 0,1 0,0 0,0-1,-1 0,1 0,0-1,0 1,0-1,0 0,0 0,0-1,0 1,0-1,0 0,7-3,12-8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30.8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422 1,'-18'-1,"0"1,0 2,0-1,1 2,-1 1,1 0,0 1,0 0,0 2,1 0,0 1,-27 17,27-14,1 0,0 1,0 1,2 0,-1 1,2 1,-22 31,28-37,2-1,-1 2,1-1,0 0,1 1,0 0,1-1,0 1,0 0,1 0,0 0,1 1,0-1,1 0,0 0,5 19,-4-20,1-1,1 0,-1 0,1 0,1-1,0 1,0-1,0 0,1 0,0-1,0 0,0 0,1 0,0-1,0 0,1 0,-1-1,1 0,0 0,0-1,0 0,1 0,-1-1,13 2,11 1,1-1,-1-2,0-2,1 0,41-7,-31 0,-1-1,1-2,-1-2,-1-2,47-22,186-112,-237 126,-3 4,-7 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10.8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1 540,'3'-43,"1"1,2 0,3 0,1 0,2 1,23-54,-18 39,-14 41,0 1,2 0,0 1,0-1,2 1,8-15,-14 25,1 1,0 1,-1-1,1 0,0 0,0 1,0-1,0 1,0-1,0 1,0 0,1 0,-1 0,0 0,1 0,-1 1,0-1,1 1,-1-1,5 1,-2 1,-1-1,1 1,-1 0,1 0,-1 1,0-1,1 1,-1 0,0 0,6 4,4 5,0 0,0 1,-1 1,18 22,-17-18,-1 2,0 0,-1 0,-2 1,0 1,-1 0,-1 0,0 1,7 43,-12-50,-1 1,-1-1,0 1,-2-1,1 1,-2-1,0 0,-1 1,0-1,-1 0,-1-1,0 1,-1-1,-1 0,-12 19,-6 0,-2-2,-1-1,-1-2,-56 43,-11 11,94-80,-1 0,1 0,0 0,0 1,0-1,0 1,0 0,1-1,-1 1,1 0,0 0,-2 5,3-8,0 1,0 0,0-1,0 1,0 0,0-1,0 1,0 0,0-1,1 1,-1-1,0 1,0 0,1-1,-1 1,0-1,1 1,-1-1,1 1,-1-1,0 1,1-1,0 1,24 6,90-8,-89-1,0 1,0 1,0 1,0 1,0 2,0 0,-1 2,35 12,-43-10,0 0,-1 0,1 2,-2 0,1 1,-1 0,-1 2,0-1,16 21,-24-25,0 1,0 0,0 1,-1-1,-1 1,0 0,0 1,-1-1,0 0,0 1,-2 0,1 0,-1-1,-1 1,0 0,0 0,-3 16,-1-10,0 0,-1 0,-1-1,-1 0,0 0,-1 0,0-1,-2 0,1 0,-2-1,-24 25,-8 2,-2-1,-58 38,41-32,45-32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12.1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1 295,'23'-26,"38"-55,-2 4,-50 66,53-54,-58 61,0 0,0 1,1 0,-1 0,1 0,0 1,-1 0,1 0,0 0,1 0,-1 1,0 0,0 0,7-1,-9 3,0 0,0 0,0 0,0 0,0 0,0 0,-1 1,1-1,0 1,-1 0,1 0,-1 0,0 0,1 0,-1 1,0-1,0 1,-1-1,1 1,0 0,-1 0,2 5,5 11,0-1,5 28,-11-39,10 44,-2 1,6 105,-14 112,-3-158,-1 78,2 175,0-348,1 1,1 0,1 0,0-1,8 23,-10-34,1 0,1 0,-1 0,1 0,-1-1,1 1,1-1,-1 0,1 1,-1-2,1 1,0 0,0-1,1 1,-1-1,1-1,0 1,0-1,0 1,7 1,6 0,0-1,1-1,0 0,-1-2,1 0,-1-1,1-1,-1 0,1-2,30-9,-18 3,0-2,-1-1,0-2,-1 0,33-24,-28 13,-1-2,-2-1,-1-1,42-53,-68 78,0-1,0 1,-1-1,0 0,0 0,2-6,-6 9,-4 10,-6 13,1 6,2 0,1 0,1 1,-3 38,0 113,8-127,-1 102,28 231,-12-282,5 0,5-2,43 120,-42-165,-19-45,-1 0,0 0,0 1,-1 0,0 0,-1 0,3 21,-8-27,0 1,0-1,0 0,0 0,-1 0,1-1,-1 1,-1 0,1-1,-1 0,1 0,-1 0,0 0,-1-1,-6 5,-11 13,-44 58,51-58,0-1,-1-1,-2-1,1 0,-2-1,0-1,-27 16,24-23,5-7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13.2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1,'455'38,"-258"-14,727 80,-605-71,2-13,336-24,-519-8,190-44,-149 3,-33 7,-136 43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14.0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1,'83'4,"-1"5,114 25,-101-16,-67-13,534 91,6-38,-566-58,0 0,0 0,0 0,1 0,-1 0,0 1,0-1,0 1,0-1,1 1,-1 0,0 0,0 0,0 0,0 0,-1 0,1 0,0 1,0-1,-1 1,1 0,-1-1,1 1,-1 0,0 0,0-1,0 1,0 0,0 0,0 1,0-1,-1 0,1 0,-1 0,1 0,-1 1,0-1,0 0,0 0,-1 5,-1 8,-2 1,0-1,0 0,-13 29,4-12,-145 486,102-325,-18 19,67-196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15.8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0 619,'0'-17,"0"-13,5-49,-3 68,1 0,0 0,0 0,1 0,0 1,1-1,10-16,8-7,1 2,1 0,2 1,2 2,0 1,2 1,42-28,-49 39,1 1,0 1,1 1,1 1,0 1,0 2,1 0,1 2,-1 2,55-5,-77 9,0 1,0 0,0 1,0 0,0-1,0 2,0-1,0 1,-1 0,1 0,0 0,-1 1,0 0,1 0,4 4,-5-2,-1 0,1 0,-1 0,0 1,-1-1,1 1,-1 0,0 0,0 0,-1 1,0-1,0 0,1 10,1 11,0 0,-2 0,-2 1,0-1,-2 0,0 0,-11 42,-64 184,59-202,-16 41,-4-2,-4-1,-59 93,96-176,-5 14,11-15,10-6,31-13,1 3,0 2,0 1,1 2,0 3,0 1,0 2,0 2,61 11,-36-1,-1 4,0 3,-1 3,-1 3,70 37,-117-53,0 1,-1 1,-1 1,0 0,21 20,-34-28,0 0,0 0,0 1,-1-1,1 1,-1 0,0 0,-1 1,1-1,-1 0,0 1,0 0,-1-1,0 1,0 0,0 0,-1 0,1-1,-1 1,-1 0,1 0,-1 0,-3 11,-2-2,-1 1,-1-1,0-1,-1 1,-1-1,0-1,0 0,-2 0,0-1,-25 20,-17 10,-73 43,123-83,-462 251,458-249,-1-1,0 0,0-1,0 0,0 0,0-1,0 0,-1 0,1-1,0-1,0 1,-1-1,1-1,0 0,0 0,0-1,1 0,-1 0,0-1,1 0,0-1,0 0,1 0,-1-1,1 0,0 0,0 0,1-1,0 0,0-1,1 1,0-1,0 0,1 0,-4-11,-1-3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16.4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0 321,'120'-3,"145"-24,115-39,-168 27,763-91,-934 126,0-2,0-2,58-18,-45 15,-51 11,-1 0,0-1,1 1,-1 0,0 1,1-1,-1 0,0 0,0 1,1 0,-1-1,0 1,0 0,0 0,0 0,0 0,0 1,0-1,0 0,2 3,1 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17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828 49,'0'-2,"-1"0,1-1,0 1,-1 0,1 0,-1 0,0 0,0 0,0 0,0 0,0 0,0 0,0 1,-1-1,1 0,0 1,-1-1,0 1,1-1,-1 1,0 0,0 0,0 0,1 0,-1 0,0 0,-1 0,1 1,0-1,0 1,0-1,0 1,0 0,0 0,-3 0,-11 0,-1 0,1 0,-26 6,32-5,-30 7,0 1,1 1,0 3,1 1,0 1,1 3,-50 31,59-31,0 1,1 2,1 1,1 1,1 1,1 1,1 1,1 1,-23 41,36-55,2 0,0 0,0 1,1 0,1-1,0 2,1-1,-1 16,3-24,1 0,0 0,1 1,0-1,0 0,0 0,1 0,-1 0,1 0,1 0,-1 0,1-1,0 1,1-1,-1 1,1-1,0-1,0 1,0 0,1-1,5 4,13 8,-1-1,2-2,0 0,0-2,1 0,0-2,1-1,34 7,29 1,98 4,-123-14,54 2,-1 6,129 32,-239-44,0-1,0 2,0-1,-1 1,1 0,0 0,-1 1,0 0,0 0,0 0,-1 1,1 0,-1 0,9 11,-12-11,1 0,-1 1,0-1,0 0,-1 1,1-1,-1 1,0-1,-1 1,1 0,-1-1,0 1,-1 0,1-1,-1 1,0-1,-1 1,1-1,-4 8,0-1,-1 1,0-1,-1 0,0 0,-1 0,0-1,-1-1,-15 15,-11 7,-45 31,34-28,21-16,-1-2,-1-1,-1-1,-53 21,-125 29,201-63,-1-1,0 0,1 0,-1-1,0 0,1 0,-1 0,0 0,0-1,1 0,-1 0,1-1,-1 0,1 0,0 0,-1 0,1-1,0 0,-8-6,-2-4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19.5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375 3,'3'-2,"4"10,7 13,39 87,49 147,-63-154,177 585,-204-629,-2-1,-2 2,-3-1,-3 1,-8 95,3-134,0 0,-2-1,0 0,-1 0,-1 0,-18 33,-68 94,81-128,-1 1,-1-2,-1 0,0-1,-1 0,-1-1,-20 13,29-22,-1 0,1 0,-1-1,0 0,-1-1,1 0,0 0,-1-1,0 0,0-1,1 0,-1 0,0-1,0-1,0 0,0 0,-17-5,4-1,1-2,0-1,0 0,1-2,-35-25,19 8,-66-65,97 88,0-1,1 0,0 0,0 0,0 0,1-1,0 1,0-1,1-1,0 1,0 0,1-1,0 1,1-1,0 1,0-1,1 0,0 0,0 1,3-12,-1 10,1 0,0 0,0 1,1-1,1 1,-1-1,2 1,-1 1,1-1,0 1,1 0,0 0,0 1,1 0,0 0,12-7,-3 3,1 2,0 1,0 0,1 1,0 1,0 0,1 2,-1 0,31-1,21 2,92 8,-126-3,12 3,-1 3,0 1,-1 3,48 18,-15-5,-72-23,0 0,0 0,0-1,1 0,-1 0,1-1,-1 0,0 0,1-1,-1 0,12-4,-1-1,0-2,0-1,25-15,-35 19,78-43,-18 12,-1-4,111-86,-172 121,-1 0,0-1,0 0,-1-1,0 1,0-1,0 0,-1 0,7-15,-10 19,-1 1,1-1,0 0,-1 0,0-1,1 1,-1 0,0 0,-1 0,1 0,-1 0,1 0,-1 0,0 0,0 1,0-1,0 0,-1 0,1 1,-1-1,1 0,-1 1,0 0,0-1,0 1,-1 0,1 0,0 0,-4-2,-76-44,66 39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20.7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643 25,'-53'-11,"7"1,38 9,-6-1,0 1,1 1,-1 0,0 1,-16 3,26-3,1 0,0 0,0 0,-1 0,1 1,0-1,0 1,0 0,0 0,1 0,-1 0,1 1,-1-1,1 1,0-1,-1 1,1 0,1 0,-1 0,0 0,1 0,0 0,-1 0,1 1,0-1,0 4,-2 12,0-1,2 1,0-1,1 1,1 0,0-1,2 1,4 19,2-7,1 0,1-1,28 52,-33-71,1 1,-2 0,0 0,0 1,-1 0,0 0,-1-1,-1 2,0-1,-1 0,0 0,-1 1,-1-1,0 0,0 1,-2-1,1 0,-2 0,0-1,-6 16,-19 34,-2 0,-3-3,-2 0,-3-2,-2-2,-60 61,93-108,0 0,0-1,-1 0,0 0,-17 9,24-14,-1-1,0 1,0-1,1 0,-1 0,0-1,0 1,0-1,0 1,-1-1,1 0,0 0,0 0,0 0,0-1,0 1,0-1,0 0,0 0,0 0,1 0,-1 0,0-1,1 1,-4-3,6 4,0 0,-1 0,1 0,-1 0,1 0,0-1,-1 1,1 0,0 0,-1 0,1 0,-1-1,1 1,0 0,0 0,-1-1,1 1,0 0,-1-1,1 1,0 0,0-1,0 1,-1 0,1-1,0 1,0 0,0-1,0 1,0-1,0 1,0 0,0-1,0 1,0-1,0 1,0 0,0-1,0 1,0-1,0 1,0 0,0-1,0 1,1-1,-1 1,0 0,0-1,0 1,1 0,-1 0,1-1,0 1,0-1,1 1,-1 0,1 0,-1 0,1 0,-1 0,0 0,1 0,-1 0,1 1,-1-1,0 0,1 1,1 0,9 5,-1 1,0 0,0 1,-1 0,0 1,0 0,11 14,57 79,-73-96,28 44,-2 1,-2 1,-2 2,-3 0,-2 2,-3 1,-2 0,-3 1,-2 1,-3 0,-3 0,-2 1,-2-1,-4 1,-1 0,-4-1,-18 78,-107 297,20-80,100-308,-78 345,90-389,-1 0,1 0,-1 0,1 0,0 1,0-1,0 0,0 0,0 0,1 1,-1-1,1 0,-1 0,1 0,0 0,0 0,1 3,-1-5,0 1,1-1,-1 0,0 1,1-1,-1 0,0 0,1 0,-1 0,0 0,1 0,-1 0,0-1,1 1,-1 0,0-1,0 1,1-1,-1 1,0-1,0 0,0 1,0-1,0 0,0 0,0 0,2-2,31-22,0-3,-2 0,-2-2,0-1,26-38,-25 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22.9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76 92,'0'-91,"-17"295,8-118,-6 57,-19 315,34-454,0 0,0 0,0 0,0 0,1 0,-1-1,1 1,0 0,0 0,0 0,1-1,-1 1,1-1,0 1,0-1,1 0,4 7,-4-9,0 1,0 0,0-1,1 1,-1-1,0 0,1 0,-1 0,1-1,-1 1,1-1,0 0,-1 0,1 0,-1 0,1-1,-1 1,1-1,-1 0,5-2,21-6,-2-1,1-2,-2 0,40-25,91-77,-150 108,0 0,0-1,0 0,-1 0,0 0,0-1,-1 0,0 0,0 0,-1-1,0 1,3-11,-3 3,-1 0,0-1,-2 0,0 1,-2-35,0 12,1 17,-1-1,-1 1,-1 0,-10-41,13 63,0 0,0 0,0 0,0 0,0 0,-1 0,1 1,0-1,0 0,0 0,0 0,0 0,0 0,0 0,0 0,0 0,0 0,0 0,-1 0,1 0,0 0,0 0,0 0,0 0,0 0,0 0,0 0,0 0,0 0,-1 0,1 0,0 0,0 0,0 0,0 0,0 0,0 0,0 0,0 0,0 0,0 0,-1 0,1 0,0 0,0-1,0 1,0 0,0 0,0 0,0 0,0 0,0 0,0 0,0 0,0-1,-3 18,-1 21,3 64,4 0,25 154,-7-135,52 231,-45-251,-20-83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32.1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0,'0'2,"1"1,0-1,-1 1,1-1,0 0,0 0,0 1,1-1,-1 0,1 0,-1 0,1 0,-1 0,1-1,3 3,35 27,-28-22,24 17,77 43,-97-61,0 0,1-2,-1 1,2-2,-1 0,1-2,31 4,-45-7,0 0,-1-1,1 1,0-1,-1 0,1 0,0 0,-1-1,0 1,1-1,-1 0,0 0,0 0,0 0,0-1,0 1,0-1,-1 0,1 1,-1-1,0 0,0-1,0 1,0 0,-1 0,1-1,-1 1,1-5,2-2,-1-1,-1 0,0 1,0-1,-1 0,0 0,-1 0,-1-14,3 32,0-1,1 0,0 0,1 0,-1 0,6 5,5 12,53 86,139 172,-51-76,58 128,-168-251,-4 3,37 108,-63-144,-2-1,-2 2,-2 0,-2 0,0 92,-8-133,0 0,-1-1,0 1,-1 0,0-1,0 0,0 0,-1 0,-1 0,1 0,-1-1,-1 0,1 0,-1 0,0-1,-1 0,1 0,-1 0,0-1,-1 0,1-1,-10 5,-6 3,0-2,-1 0,0-2,-1 0,0-2,-36 5,31-7,-1-1,1-1,-1-2,1-2,-1 0,-35-8,49 5,0 0,0 0,1-2,0 0,0-1,1 0,0-1,0-1,1 0,1-1,0-1,-15-16,6 1,0-1,2-2,1 0,2-1,1-1,1 0,2-1,1-1,1 0,-7-46,9 28,3 0,1-1,3 1,3-1,1 0,13-69,-11 104,0 0,2 1,0-1,0 1,2 0,16-27,-18 35,0 0,0 0,1 1,0 0,0 0,1 1,0-1,0 2,1-1,0 2,0-1,20-8,10 6,-20 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24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49 485,'-1'-6,"0"0,-1 0,0 0,0 0,0 0,0 1,-1-1,-3-5,-10-25,13 27,1 0,0 0,0 0,1 0,0-1,1 1,0 0,0-1,1 1,1 0,-1-1,1 1,1 0,0 0,4-10,2 3,0 1,1 0,1 1,0 0,1 0,0 1,15-11,-13 11,1 0,0 1,1 1,0 0,1 2,0 0,24-9,-34 15,1 1,0 0,0 0,0 0,0 1,0 1,0-1,0 1,0 1,0 0,0 0,0 0,0 1,0 0,-1 0,1 1,0 0,-1 1,0 0,7 4,0 2,-1 0,0 1,0 1,-1 0,-1 0,0 2,-1-1,0 1,12 23,-12-15,0 1,-2 0,0 0,-2 1,8 47,-10-16,-2 1,-2-1,-3 1,-3-1,-12 60,-1-37,-50 135,-1-3,68-204,1-1,-1 0,1 1,1 0,-1-1,1 1,0-1,0 1,1 9,0-13,0 0,0 0,0 0,0-1,0 1,1 0,-1-1,0 1,1-1,-1 1,1-1,-1 0,1 0,0 0,0 1,0-2,-1 1,1 0,0 0,0-1,0 1,0-1,0 1,0-1,0 0,0 0,1 0,-1 0,2 0,12-1,1 0,-1 0,0-2,0 0,0 0,23-10,92-43,-52 20,182-96,-260 131,1 0,0 0,0 0,-1 1,1-1,0 0,0 1,0-1,0 1,0-1,0 1,0 0,0 0,-1 0,1 0,3 1,-4-1,0 1,0-1,0 1,0-1,0 1,0 0,0 0,0-1,0 1,0 0,0 0,-1 0,1 0,0 0,-1 0,1 0,-1 0,1 0,0 3,1 5,-1 0,1 1,-2-1,1 1,-2 14,0-9,0 198,-7 389,4-538,-2 0,-4 0,-2-1,-33 102,32-127,-1 0,-26 47,32-69,-2-1,1-1,-2 1,0-1,0-1,-1 0,-28 22,2-16,19-13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24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1 394,'52'-3,"1"-2,-1-3,61-16,0 0,1654-252,-1110 223,-624 53,-8-1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25.7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1,'45'3,"0"2,-1 2,84 25,-34-8,740 211,-829-234,-1 1,1-1,-1 1,1 0,-1 1,0-1,1 1,5 5,-10-7,1 0,0 1,-1-1,1 0,-1 0,1 1,-1-1,0 1,1-1,-1 0,0 1,0-1,0 0,0 1,0-1,0 1,-1-1,1 0,0 1,-1-1,1 0,-1 1,1-1,-1 0,0 0,1 1,-1-1,0 0,0 0,0 0,0 0,0 0,-1 1,-42 53,-43 73,-3 23,-124 289,192-385,-107 302,123-331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27.1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50 362,'-3'-55,"-3"1,-13-65,-3-14,32 373,6 540,-16-776,0 3,0 0,0 0,0 0,1 0,0 0,1 0,0 0,3 9,-3-14,-1 1,0-1,1-1,-1 1,1 0,0 0,-1-1,1 1,0 0,0-1,0 0,0 0,1 1,-1-1,0 0,0-1,1 1,-1 0,0-1,1 1,-1-1,1 0,-1 0,0 0,1 0,-1 0,1 0,2-2,12-1,0 0,-1-2,1 0,-1-1,19-10,79-46,-93 50,255-160,-187 116,-83 53,-1-1,0 1,0-1,0 0,-1 0,1 0,-1 0,0-1,0 0,0 0,3-8,-6 10,0 0,0 0,-1 1,1-1,-1 0,0 0,0 0,0 0,0 0,-1 0,1 0,-1 0,0 0,0 0,0 0,0 0,0 1,-1-1,1 0,-1 1,0 0,1-1,-1 1,-4-4,5 6,-6-9,-1 0,0 1,-18-14,26 21,-1 1,0-1,0 0,0 0,0 1,0-1,0 1,0-1,0 1,0-1,0 1,0 0,0-1,0 1,0 0,0 0,0 0,0 0,0 0,0 0,-1 0,1 0,0 0,0 0,0 1,0-1,0 0,0 1,0-1,0 1,0-1,0 1,0 0,0-1,0 1,1 0,-1-1,0 1,0 0,1 0,-1 0,1 0,-1 0,0 0,1 0,0 0,-1 0,1 0,0 0,-1 0,1 0,0 0,0 0,0 2,-2 18,0 0,2 0,0 1,2-1,0 0,8 32,-1 0,36 354,38 219,-50-478,-27-129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27.8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0 388,'30'-2,"0"-1,-1-2,1-1,-1-2,28-10,25-7,650-146,-589 139,-109 25,426-100,-458 107,0-1,0 0,0 1,0-1,0 1,0 0,0 0,0 0,0 0,0 0,0 0,1 1,-1-1,0 1,3 1,-4-1,0 0,0 0,0 0,-1 0,1 0,0 0,-1 0,1 0,-1 0,0 1,1-1,-1 0,0 0,0 1,1-1,-1 0,0 1,0-1,-1 0,1 0,0 1,0-1,-1 0,1 0,0 1,-1 0,-7 24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28.8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581 74,'-7'-8,"-1"1,-1 0,1 1,-1 0,0 0,-1 1,1 0,-1 1,0 0,0 0,0 1,-1 0,1 1,-14-1,8 2,1 1,-1 1,1 0,0 1,0 1,-1 0,2 1,-1 0,-19 10,16-6,-1 1,2 1,-1 1,1 0,1 1,0 1,1 0,0 2,1-1,0 2,2 0,0 0,0 1,2 1,-11 23,19-37,1 0,-1 0,1 0,0 0,0 0,0 1,1-1,-1 0,1 0,0 1,0-1,1 0,-1 1,1-1,0 0,0 0,0 0,1 0,0 0,2 5,0-4,1 1,-1-1,1-1,0 1,0-1,1 0,-1 0,1-1,0 1,0-1,0 0,10 2,83 28,118 21,-62-17,-116-27,24 6,68 26,-115-36,0 1,0 1,-1 0,0 1,0 1,-1 0,0 1,-1 1,14 15,-25-25,0 0,0 0,-1 1,1-1,-1 1,0-1,1 1,-1-1,0 1,-1 0,1-1,0 1,-1 0,1 0,-1 0,0-1,0 1,0 0,-1 0,1 0,0-1,-1 1,0 0,0-1,0 1,0 0,0-1,0 1,-1-1,1 1,-1-1,0 0,1 0,-5 3,-6 8,-1-2,-1 0,0 0,-24 13,13-9,14-7,-120 75,109-71,0-1,-2 0,-47 14,53-21,0-1,0-1,0 0,0-2,0 0,0-1,0-1,0 0,-30-9,32 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29.7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30.3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1,'0'4,"0"6,0 5,0 8,0 5,0 6,0 0,0 0,0-2,0-3,0-2,0-1,0-1,0-1,0-4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30.7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1,'0'4,"0"5,0 6,0 4,0-1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33.0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553 1,'7'110,"4"1,46 192,-43-238,34 155,85 484,-120-595,-5 1,-5 0,-4 0,-24 165,25-271,-34 172,27-147,-1-1,-2 0,0-1,-17 30,24-53,-1 1,0-1,0 0,0 0,0 0,-1 0,1-1,-1 0,0 0,0 0,0-1,-1 1,1-1,0 0,-1-1,1 1,-1-1,0 0,-7 0,-2 0,1 0,-1-1,0-1,1 0,-1-1,-23-6,15 0,0-1,0-1,1-1,0-1,1-1,1-1,-22-18,11 4,0 0,3-2,-38-49,48 54,0 0,2-2,1 0,1-1,1 0,2-1,1 0,-10-47,17 62,1 0,0 0,2 0,-1 0,2-1,0 1,0 0,1 0,1 0,1 0,0 1,0-1,2 1,-1 0,2 0,0 1,0 0,1 0,0 0,18-17,-4 9,2 0,0 2,1 1,0 0,2 2,0 1,0 2,37-12,-11 7,0 3,0 2,94-8,-120 18,0 1,-1 2,1 1,-1 1,1 1,-1 1,0 1,-1 2,1 1,-1 0,-1 2,0 1,-1 1,0 1,-1 0,0 2,24 24,-10-9,5 6,50 34,-78-63,0 1,1-1,0-1,0-1,1 0,-1-1,1 0,26 4,-39-9,0 1,0-1,0 0,0 0,0 0,0 0,0-1,0 1,0 0,0-1,-1 0,1 1,0-1,0 0,0 0,0 0,-1 0,1 0,0 0,-1 0,1-1,-1 1,0-1,1 1,-1-1,0 0,0 1,0-1,0 0,0 0,0 1,-1-1,1 0,0 0,-1 0,0 0,1 0,-1 0,0 0,0 0,0 0,-1-3,1-13,-1 1,-1-1,-9-32,7 29,-6-19,-1 1,-22-49,18 50,2 0,-11-50,19 64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33.4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1207 1043,'0'-4,"0"-9,0 0,-1-1,-4-22,4 31,-1 0,0 1,0-1,0 1,0 0,-1-1,1 1,-1 0,0 0,0 1,-1-1,1 1,-7-6,-6-1,0 0,0 1,-1 0,0 2,-1 0,1 0,-1 2,-1 0,1 2,-1 0,1 0,-1 2,0 0,0 2,1 0,-1 1,-23 5,5 1,1 1,0 2,0 1,2 2,-1 1,2 2,-57 38,47-22,2 2,2 2,1 1,2 2,2 2,1 1,2 1,3 2,1 1,3 1,1 1,-30 100,53-148,-7 21,1 0,2 0,0 0,-1 39,4-57,1 0,0 0,0 0,1 0,-1 1,1-1,0 0,0 0,1-1,-1 1,1 0,-1 0,1-1,0 1,1-1,-1 1,1-1,-1 0,1 0,0 0,0 0,0-1,1 1,-1-1,1 0,-1 0,1 0,0 0,-1-1,1 1,0-1,0 0,7 1,11-1,0-1,1-1,-1 0,0-2,0 0,0-2,0-1,24-9,-16 6,118-37,-3-7,204-105,-237 98,-3-6,-3-4,142-123,-220 169,-2-1,0-2,-2-1,-1 0,-1-2,-2-1,-1 0,-1-1,18-50,-28 62,-2-1,-1 1,0-1,-2 0,0-1,-1 1,-1 0,-2-1,0 1,-1-1,-1 1,0 0,-2 0,-1 1,-1-1,0 1,-16-29,5 17,-1 1,-1 1,-2 1,-1 1,-53-49,24 32,-2 3,-75-44,109 71,17 12,-1 0,1 0,-1 0,0 1,1 0,-1-1,0 1,-1 1,1-1,0 0,-1 1,1 0,-9-1,12 2,0 1,0-1,0 1,0-1,0 1,0-1,0 1,1-1,-1 1,0 0,0 0,0-1,1 1,-1 0,1 0,-1 0,0 0,1 0,-1 0,1 0,0 0,-1 0,1 0,0 0,0 0,-1 1,-1 31,2-31,3 28,1 0,1-1,2 1,1-1,21 51,-11-32,19 52,4-1,5-3,112 175,-118-213,2-3,2-2,3-1,2-3,2-2,2-2,68 44,-45-46,15 10,-90-52,0-1,0 1,1 0,-1 0,0-1,0 1,0 0,0 0,0 0,0 0,0 1,-1-1,1 0,0 0,-1 0,1 1,-1-1,1 0,-1 1,1-1,-1 0,0 2,-3 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34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344 2,'-7'-1,"-1"0,0 1,1 0,-1 1,0 0,1 0,-1 1,1-1,0 2,0-1,-1 1,2 0,-1 0,0 1,1 0,-1 0,1 1,0 0,0 0,-6 8,2-2,1 1,0 0,1 0,0 1,1 0,0 1,1-1,1 1,0 1,1-1,1 0,0 1,1 0,0 0,1 0,1 0,0-1,5 27,-2-23,1-1,1 1,0-1,2 0,0-1,1 1,0-1,2-1,-1 0,2 0,0-1,1 0,0-1,1 0,15 11,32 16,-45-32,-1 2,0 0,-1 0,19 18,-29-24,1 1,-1-1,0 1,0 0,0 0,0 0,-1 0,0 1,0-1,-1 0,1 1,-1 0,0-1,-1 1,1-1,-1 1,-1 9,-2 9,-1-1,-2 0,0 0,-17 40,-50 85,21-65,-115 139,113-153,19-38,35-30,0-1,-1 0,1 1,-1-1,1 0,-1 1,1-1,-1 0,0 0,1 0,-1 0,1 1,-1-1,1 0,-1 0,0 0,1 0,-1 0,1 0,-1 0,1-1,-1 1,0 0,1 0,-1 0,0-1,1 0,-1 0,1 0,0 0,-1-1,1 1,0 0,0 0,-1 0,1 0,0 0,0 0,0 0,1 0,-1 0,0 0,0-1,1 1,-1-1,1-1,0 0,0 0,0 0,0 0,0 1,1-1,-1 0,1 1,0-1,0 1,-1-1,2 1,-1 0,0 0,0 0,1 0,3-2,0 1,-1 0,1 1,0 0,0 0,0 0,0 1,1 0,6-1,7 1,-1 2,1-1,0 2,30 7,-35-5,1 0,-1 1,0 0,-1 2,1 0,-1 0,-1 1,0 1,0 0,0 1,-1 0,-1 1,0 1,0-1,-1 2,-1-1,0 2,0-1,-1 1,9 25,-5-8,-2 1,-1 0,-2 0,-1 1,-1 0,-2 0,-1 0,-6 66,-30 143,-2 18,36-255,-4 54,4 80,0-137,0 1,0 0,1 0,-1-1,1 1,0 0,0-1,0 1,0-1,0 1,0-1,1 1,-1-1,3 3,-2-4,-1 1,0-1,1 0,-1-1,1 1,0 0,-1 0,1-1,0 1,-1-1,1 1,0-1,-1 0,1 0,0 1,0-1,2-1,6-1,1 0,-1-1,0 0,0-1,0 0,10-6,7-3,21-6,0 1,0 3,76-14,-92 25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35.4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30,'23'25,"-1"2,-1 0,-1 1,-2 1,29 61,-27-44,-2 1,-2 1,13 70,-16-1,-11-80,0-29,0-8,5-21,4-32,11-69,6 2,46-126,-70 235,0 0,1 0,0 0,1 1,0 0,8-10,-11 17,0 0,0 0,0 1,0-1,0 1,1 0,-1 0,1 0,-1 0,1 1,0 0,0 0,0 0,0 0,0 0,0 1,0-1,0 1,0 0,6 1,10 2,-1 0,0 1,0 1,0 1,0 1,-1 0,0 2,25 14,-17-6,-1 1,-1 0,-1 2,36 38,-40-38,-2 1,0 0,-2 2,0 0,-2 0,0 1,-2 1,0 0,-2 0,-1 1,8 45,-3 44,-12-93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36.6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1 188,'0'-5,"1"0,0 1,0-1,0 1,1-1,0 1,-1-1,2 1,-1 0,0 0,1 0,0 0,0 1,0-1,0 1,1 0,-1-1,7-3,8-5,0 0,32-15,-32 17,1 2,0 0,1 1,0 1,0 1,0 1,0 1,1 0,0 2,-1 0,42 5,-50-3,0 2,0 0,0 0,0 1,-1 1,0 0,0 1,0 0,0 0,-1 1,0 0,-1 1,0 0,0 1,0 0,-1 0,-1 1,1-1,-2 2,1-1,7 19,2 15,-3 0,-1 0,-2 1,-3 1,4 62,-7-68,16 353,-3-37,-16-350,0 16,1-1,1 0,1 0,1 0,11 29,-14-46,-1 0,1 0,0-1,0 1,1-1,-1 1,1-1,0 0,0 0,0 0,0 0,0-1,1 1,-1-1,1 0,-1 0,1 0,0 0,0-1,0 0,0 1,0-1,0-1,0 1,1-1,-1 1,0-1,0 0,0-1,0 1,1-1,-1 0,0 0,5-2,8-2,0 0,-1-2,1 0,-2-1,1 0,-1-1,0-1,-1-1,0 0,-1 0,0-1,-1-1,-1 0,1-1,-2 0,0-1,-1 0,-1-1,0 1,-1-2,0 1,-2-1,0 0,0 0,-2 0,0-1,-1 1,-1-30,12 161,38 161,-34-192,10 37,63 168,-75-254,-11-26,0 1,-1 0,0 0,3 11,-6-17,1 1,-1-1,0 1,0-1,0 1,-1-1,1 1,-1-1,0 1,0-1,0 0,0 1,-1-1,1 0,-3 4,-19 23,0 0,-2-2,-1-1,-1-1,-58 43,26-21,51-37,13-5,21-3,1-2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37.3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0 492,'2'-3,"0"1,-1 0,1-1,0 1,1 0,-1 0,0 0,1 1,-1-1,1 1,-1-1,1 1,0 0,-1 0,1 0,6-1,0-2,28-10,1 1,0 2,50-8,125-9,-88 13,1167-118,-858 87,131-9,-496 48,-1-4,0-2,-1-4,94-36,-85 32,-66 19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38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0,'128'4,"0"5,-1 6,237 60,-329-64,-1 2,55 29,13 5,-98-45,1 1,-1-1,1 1,-1 0,0 0,0 1,0-1,-1 1,1 0,-1 0,0 0,0 0,0 0,0 1,-1-1,0 1,0 0,0 0,0 0,-1 0,0 0,1 6,1 15,-1-1,-2 1,-2 35,0-15,0 37,-3-1,-4 1,-3-1,-4-1,-33 98,44-165,-76 249,67-208,3 2,-8 100,22-105,2-36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39.7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0 368,'0'-5,"0"1,1 0,-1-1,1 1,0 0,0 0,0 0,0-1,1 1,0 0,0 1,0-1,0 0,1 0,-1 1,4-4,-5 6,1 0,0-1,0 1,0 0,0 0,-1 1,1-1,0 0,1 0,-1 1,0 0,0-1,0 1,0 0,0 0,0 0,0 0,1 0,-1 1,0-1,0 0,0 1,0 0,0-1,0 1,0 0,0 0,-1 0,1 1,0-1,0 0,-1 1,1-1,1 3,15 13,0 0,-1 2,-2 0,23 33,46 95,-35-59,-14-26,-1 1,42 119,-69-156,-7-26,0 0,0-1,0 1,-1 0,1 0,0 0,0 0,0 0,0 0,0 0,0 0,0 0,0 0,0 0,0 0,0 0,-1 0,1 0,0 0,0 0,0 0,0-1,0 1,0 0,0 0,0 0,-1 0,1 1,0-1,0 0,0 0,0 0,0 0,0 0,0 0,0 0,0 0,-1 0,1 0,0 0,0 0,0 0,0 0,0 0,0 0,0 0,0 1,0-1,0 0,0 0,0 0,0 0,0 0,0 0,0 0,0 0,-1 0,1 1,-19-43,2-38,3-2,3 1,4-1,7-164,1 228,1 0,1-1,0 1,1 0,1 1,1-1,1 1,0 0,1 0,0 1,2 0,21-28,-21 32,1 1,0 0,0 1,1 0,0 1,1 0,0 1,0 1,1 0,0 0,0 1,1 1,-1 1,1 0,0 1,16-2,-7 4,0 0,0 2,-1 1,1 1,0 0,-1 2,0 1,0 1,-1 0,1 2,-2 1,36 21,-17-5,-1 1,-2 2,-1 2,-1 2,43 51,-57-56,-1 0,-1 1,-2 1,-1 1,-1 0,-2 1,-1 0,-2 1,-1 0,5 37,-1 22,-4 0,-3 141,-7-226,1-4,0 0,0 0,0 0,0 0,0 0,0 0,1 0,-1 0,1 0,0-1,0 1,0 0,3 4,1-3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40.4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1 515,'35'-2,"-1"-2,1-1,-1-2,36-12,-11 3,749-151,9 41,-542 85,560-73,-806 109,-17 2,0 1,-1 1,1-1,0 2,0 0,0 0,-1 1,17 3,-27-4,-1 0,1 1,0-1,-1 0,1 0,-1 1,1-1,-1 1,1-1,0 1,-1-1,0 1,1-1,-1 1,1-1,-1 1,0-1,1 1,-1 0,0-1,1 1,-1 0,0-1,0 1,0 0,0-1,0 1,0 0,0 0,0-1,0 1,0 0,0-1,0 1,0 0,0-1,-1 1,1 0,0-1,-1 1,1-1,0 1,-1 0,0 0,-23 30,21-28,-38 40,-4 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7:41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578 49,'0'-1,"0"-1,0 0,0 0,0 0,-1 1,1-1,0 0,-1 0,0 1,1-1,-1 0,0 1,0-1,0 1,0-1,0 1,0-1,0 1,-1 0,1 0,0-1,-1 1,-2-1,0 0,0 0,0 1,0-1,0 1,-1 0,1 1,0-1,-1 1,-7 0,-6 1,-1 1,1 1,-30 8,26-4,1 2,0 0,0 1,1 0,0 2,1 1,1 0,0 1,-30 30,24-17,1 0,0 1,2 2,2 0,-25 51,40-75,1 0,1 1,-1-1,1 1,0 0,0-1,1 1,0 0,0 0,1 0,0 0,0 0,0 0,2 8,0-10,0 0,0-1,1 1,-1-1,1 1,0-1,0 0,1 0,-1 0,1 0,0-1,0 1,0-1,0 0,1 0,-1-1,1 1,0-1,8 3,71 24,146 32,-14-6,56 27,-269-82,0 1,0 0,-1 0,1 0,0 0,-1 0,1 1,0-1,-1 1,0 0,1-1,-1 1,0 0,0 0,0 1,0-1,2 4,-4-3,1-1,-1 0,0 0,-1 1,1-1,0 0,0 0,-1 1,0-1,1 0,-1 0,0 0,0 0,0 0,0 0,-1 0,1 0,0-1,-1 1,1 0,-1-1,0 1,-1 1,-198 185,186-174,1-2,0 1,0-2,-32 19,41-27,1-1,-2 0,1 0,0 0,0-1,0 1,-1-1,1-1,-1 1,1-1,-1 0,1 0,0-1,-1 1,1-1,-1 0,-8-4,-1 0,0-1,1-1,0 0,-17-12,16 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05.1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559 197,'-10'0,"0"1,0 0,0 0,0 1,0 0,0 1,0 0,1 1,-1-1,1 2,0 0,0 0,1 0,-1 1,1 0,0 1,1 0,0 0,0 1,-11 16,-13 18,1 2,3 1,-38 86,-42 158,28 5,71-252,2-1,2 1,1 0,3 0,5 51,-4-81,1 1,1-1,0 0,1 0,0 0,1-1,0 1,1-1,0-1,1 1,0-1,0 0,1 0,1-1,-1 0,2-1,-1 0,1 0,0-1,1 0,-1-1,1 0,1-1,-1 0,24 7,-9-6,1-1,0-1,0-1,0-1,0-1,0-2,0-1,0-1,-1-1,1-1,26-9,43-19,179-88,74-80,-119 37,-205 143,-1-1,-2 0,0-2,-1 0,-2-2,30-49,-43 64,-1 0,0-1,-1 0,0 0,-1-1,-1 1,0 0,0-1,-1 0,-1 1,-1-22,-2 16,0 0,-1 0,-1 1,-1-1,0 1,-1 0,-12-20,-6-2,0 2,-3 1,-1 1,-1 2,-58-49,29 29,-2 3,-3 2,-1 4,-3 2,-103-47,144 77,13 6,0 0,-30-8,26 11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05.9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1 219,'0'-8,"0"0,1-1,0 1,0 0,1 0,0-1,0 1,1 0,0 1,1-1,0 1,0-1,0 1,1 0,0 1,0-1,1 1,0 0,0 0,0 1,1 0,0 0,0 0,15-7,-10 6,0 0,0 1,1 1,0-1,0 2,0 0,0 1,0 0,17 0,-23 2,1 1,-1-1,0 1,0 1,0 0,0 0,0 0,0 0,0 1,0 1,-1-1,0 1,0 0,0 0,0 1,0 0,-1 0,6 7,2 6,0 0,-2 1,0 0,-2 0,0 1,-1 1,-1-1,6 28,23 178,-31-189,7 130,-10-109,3 0,2-1,15 62,-15-96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34.1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0,'-3'1,"1"-1,0 1,0 0,-1 0,1-1,0 1,0 1,0-1,0 0,0 0,1 1,-1-1,0 1,0 0,1-1,-2 3,-27 37,19-25,-24 31,-52 92,79-123,1-1,0 1,1 1,0-1,1 1,1 0,1 0,1 0,0 1,1 30,1-42,1-1,0 1,0-1,1 0,-1 1,1-1,0 0,0 0,1 0,-1 0,1-1,0 1,1-1,-1 0,6 5,-3-3,0-2,1 1,0-1,0 1,0-2,0 1,1-1,-1 0,12 2,11 0,1 0,0-3,0 0,40-4,-58 2,39-1,0-3,-1-2,0-2,0-2,0-3,79-30,-124 40,0 0,0-1,0 1,0-1,-1 0,1-1,-1 1,0-1,0 0,-1 0,6-8,-9 10,0 1,1-1,-1 1,0-1,0 0,0 0,-1 1,1-1,-1 0,1 0,-1 0,0 0,0 1,0-1,0 0,-1 0,1 0,-1 0,0 1,0-1,0 0,0 0,0 1,-1-1,1 1,-1 0,1-1,-1 1,-3-3,-11-11,-1 0,0 1,-1 1,-1 0,-34-18,-108-44,90 49,45 18,1-1,0-1,-26-15,33 11,6 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06.9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815 30,'1'1,"0"-1,0 0,0 0,0 0,0 0,0 0,0 0,0 0,0-1,0 1,0 0,1 0,-1-1,0 1,0-1,0 1,-1-1,1 1,0-1,0 0,0 1,1-3,-2 3,-1-1,1 0,-1 0,1 1,-1-1,1 0,-1 1,0-1,1 0,-1 1,0-1,1 1,-1-1,0 1,0 0,0-1,1 1,-1 0,0-1,0 1,0 0,0 0,0 0,0 0,1 0,-1 0,-2 0,-61-7,0 4,-77 5,41 0,34-3,-1 3,1 3,-109 22,171-26,1 0,-1 0,0 1,0-1,1 1,-1 0,1 0,-1 0,1 0,0 1,0-1,0 1,0 0,0 0,1 0,-1 0,1 1,0-1,0 1,0-1,0 1,1 0,-1-1,1 1,0 0,0 0,1 0,-1 0,1 0,0 0,0 7,2 10,0 0,2 0,1 0,12 36,-8-28,67 203,-35-113,-4 2,20 126,-53-213,-2-8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07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70,'4'0,"5"-4,10-1,6-1,3 2,4 1,2 1,-2-3,3-1,-1 1,-2 1,2-3,0-1,-3 2,-5 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08.1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1,'4'0,"6"0,1 4,3 6,-2 5,7 12,-1 7,1 0,6 4,-2-1,0 2,-1-2,-3-3,-1-3,-3-7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08.4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09.3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0,'6'1,"0"0,0 0,0 0,0 1,-1 0,1 0,-1 0,1 1,-1 0,0 0,0 0,0 1,0 0,-1 0,1 0,-1 0,4 6,10 12,-1 1,18 33,-27-43,39 65,-3 1,-4 3,39 111,-101-258,-43-139,56 170,1-1,2 0,2 0,-1-46,5 78,0 0,1 0,-1 0,1-1,0 1,0 0,0 0,0 0,0 0,1 1,-1-1,1 0,-1 1,1-1,0 1,0-1,1 1,-1 0,0 0,1 0,-1 0,1 0,0 0,0 1,-1 0,1-1,0 1,0 0,0 0,0 1,1-1,-1 1,0-1,5 1,13-1,0 1,0 1,0 1,25 5,-25-3,-8-3,0 1,-1 0,1 1,-1 1,0 0,1 0,-2 2,1-1,-1 1,0 1,0 0,0 0,-1 1,-1 1,1 0,-1 0,-1 0,1 1,-2 1,0-1,0 1,6 13,-4-3,-1 0,0 1,-2 0,-1 0,0 0,-2 1,0-1,-1 46,-3-44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10.4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387 381,'-1'-1,"1"-1,-1 1,1 0,-1 0,0 0,1 0,-1 0,0 0,0 0,0 0,0 0,0 0,0 0,0 0,0 1,0-1,0 0,-1 1,1-1,0 1,0 0,-1-1,1 1,0 0,-1 0,1-1,-2 1,-38-3,33 4,0 1,1 0,-1 0,0 0,1 1,-1 0,1 1,0 0,0 0,1 0,-1 1,1 0,-10 10,-9 10,-36 46,56-66,-9 13,-2 0,1 1,1 0,0 2,2-1,-16 36,27-55,1 0,0 1,-1-1,1 0,0 0,0 1,0-1,0 0,0 0,0 1,1-1,-1 0,0 0,1 0,-1 0,0 1,1-1,0 0,-1 0,1 0,0 0,-1 0,1 0,0 0,0 0,0-1,0 1,0 0,0 0,0-1,0 1,0 0,0-1,0 1,0-1,0 0,1 1,-1-1,0 0,0 0,2 0,59 5,-55-5,19 1,-5 0,0 0,1-2,-1 0,0-1,0-1,-1-1,37-12,-54 14,0 0,0-1,0 1,0 0,0-1,-1 1,1-1,-1 0,0 0,0 0,0 0,0 0,0-1,-1 1,1-1,-1 1,0-1,0 1,0-1,-1 1,1-6,0-10,0 1,-1 0,-3-20,2 24,-4-22,0 0,-3 1,-18-54,-48-101,48 128,20 46,4 10,0 0,0 1,0-1,-1 1,0 0,0 0,0 0,-1 0,-6-7,9 12,1 0,-1 1,1-1,-1 1,1-1,0 1,-1-1,1 0,0 1,-1-1,1 1,0 0,0-1,0 1,-1-1,1 1,0-1,0 1,0-1,0 1,0 0,0-1,0 1,0-1,0 1,0-1,0 1,0-1,1 1,-1 0,0 0,2 24,3-2,0 0,2-1,0 1,17 33,52 84,-41-78,17 28,-15-28,33 77,-63-120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12.2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94,'-2'-77,"2"61,2 63,12 95,58 253,-22-153,-47-226,-1 0,1-1,1 1,0-1,7 15,1-8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13.13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0,'1'6,"0"-1,1 0,-1 0,1 0,0 0,0 0,1 0,5 8,5 12,367 928,-354-876,19 95,-45-172,0 1,0-1,0 1,0-1,0 1,0-1,0 1,0-1,0 0,0 1,0-1,0 1,0-1,0 1,0-1,0 1,1-1,-1 0,0 1,0-1,0 1,1-1,-1 0,0 1,1-1,-1 0,0 1,1-1,-1 0,0 0,1 1,-1-1,1 0,-1 0,0 0,1 1,-1-1,1 0,-1 0,0 0,1 0,0 0,11-21,7-42,-19 60,1-1,10-39,23-59,-30 92,0 0,1 0,0 0,0 1,1 0,0 0,1 1,0 0,0 0,1 0,15-11,-16 15,1 1,-1 0,1 0,0 0,-1 1,1 0,0 1,1-1,-1 2,0-1,0 1,0 0,0 1,1 0,-1 0,0 1,0 0,-1 1,1-1,9 5,4 3,-1 0,0 2,-1 0,0 1,-1 1,17 16,-20-15,0 1,0 0,-2 2,0-1,-1 2,-1-1,16 37,-16-27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13.9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141 273,'9'-1,"1"0,-1-1,0 0,11-4,19-5,-11 6,0-2,-1-1,1-1,-2-1,1-1,-1-2,-1 0,46-35,-68 47,-1-1,0 1,0-1,0 0,0 0,0 0,0-1,0 1,-1 0,1-1,-1 1,1 0,-1-1,0 0,0 1,0-1,-1 0,1 0,-1 1,1-1,-1 0,0 0,0 0,0 1,0-1,-1 0,1 0,-2-2,1 1,-1 1,0 0,0 0,-1 0,1 0,-1 1,1-1,-1 1,0-1,0 1,0 0,0 0,0 0,0 1,-1-1,1 1,-1-1,1 1,-1 0,1 1,-5-1,-7-2,0 1,0 1,0 0,0 1,0 1,0 0,0 2,0-1,0 2,1 0,-1 0,1 1,0 1,1 1,-1 0,1 0,-16 13,12-6,1 1,1 0,0 1,1 1,0 0,2 1,0 0,1 1,1 0,0 1,-9 31,10-25,0 0,2 1,1 0,2 0,0 1,1 33,3-51,1 1,0 0,0 0,2 0,-1-1,1 1,1-1,0 0,0 0,1 0,0-1,1 0,0 1,0-2,1 1,0-1,1 0,15 12,-1-4,2-1,0-1,1-1,0-1,1-1,0-1,1-1,54 9,-29-10,1-2,1-2,93-6,-139 1,-1 1,0-1,0 0,0-1,0 0,0 0,0 0,0-1,0 0,-1 0,11-8,0-4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14.4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510 1,'-4'0,"-6"0,-1 4,-6 6,-10 0,-4 0,-4 1,-6 0,-7 1,-1-1,1-2,4 1,1 3,3 0,5-3,9-3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35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0 692,'8'1,"1"0,-1 0,0 0,0 1,0 0,0 1,0 0,-1 0,1 1,-1-1,8 7,-2-2,-1 2,0 0,-1 0,0 1,18 24,-19-22,0 0,-2 1,1 0,-2 0,0 1,-1 0,0 1,-1-1,-1 1,0 0,-1 0,1 32,-4-46,0 0,0 0,0-1,0 1,0 0,-1 0,1 0,0-1,-1 1,0 0,1-1,-1 1,0-1,0 1,0-1,0 1,0-1,-2 3,2-3,0-1,0 0,0 1,0-1,0 0,0 0,0 1,0-1,-1 0,1 0,0 0,0 0,0-1,0 1,0 0,0 0,0-1,0 1,0 0,0-1,0 1,-1-2,-4-2,0 0,0 0,0-1,1 0,-1 0,1-1,-6-9,-5-11,1 0,1-1,1-1,2 0,1-1,-13-56,10 12,-8-124,20 184,0-1,1 0,1 0,0 0,4-18,-4 28,0 0,1 1,-1-1,1 0,0 0,0 1,0 0,0-1,1 1,-1 0,1 0,0 0,0 0,0 1,0-1,1 1,-1 0,0 0,1 0,0 0,0 0,5-1,3 0,0 0,-1 1,1 0,0 0,1 1,-1 1,0 0,0 1,0 0,0 1,22 6,-16-1,-1-1,1 2,-2 1,1 0,-1 0,-1 2,15 12,4 7,-3 2,0 1,-2 1,-2 2,38 63,-53-78,-1 0,-1 1,9 27,-16-40,-1 0,1 1,-1-1,-1 0,0 1,0-1,-1 0,0 1,-1-1,-3 19,4-28,0 1,0 0,0-1,0 1,0-1,0 1,0-1,-1 1,1-1,0 1,0 0,-1-1,1 1,0-1,-1 1,1-1,-1 0,1 1,0-1,-1 1,1-1,-1 0,1 1,-1-1,1 0,-1 0,1 1,-1-1,0 0,1 0,-1 0,1 0,-1 0,1 0,-1 0,0 0,1 0,-1 0,1 0,-1 0,0 0,1 0,-1 0,1 0,-1-1,1 1,-1 0,1-1,-1 1,1 0,-1-1,1 1,-1 0,1-1,0 1,-1-1,1 1,-1-1,1 1,0-1,-26-33,25 33,-34-62,2-2,3-1,2-1,4-1,-26-120,46 168,1 0,1 0,1 0,1 0,4-36,3 8,18-57,-24 102,0 0,0 0,0 0,0 1,1-1,-1 0,1 1,0-1,0 1,0-1,0 1,0 0,0 0,1 0,-1 0,1 0,-1 0,1 1,0-1,-1 1,1 0,0 0,0 0,0 0,0 0,0 1,0-1,1 1,-1 0,0 0,0 0,0 0,0 1,0-1,0 1,5 1,5 2,0-1,-1 2,0 0,0 0,0 1,0 0,16 13,3 6,-1 1,-2 2,0 0,-2 2,-2 1,0 0,-2 2,-2 1,0 1,-3 0,15 43,-24-53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15.6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61,'0'-5,"0"0,-1 0,0 0,0 0,0 1,-1-1,1 0,-1 1,0-1,-5-8,1 65,12 9,12 65,0-18,-14-71,2 0,2 0,1-1,18 46,-24-77,0 0,0 0,0 0,0-1,1 0,0 1,0-1,0-1,0 1,0-1,1 1,0-1,-1 0,1-1,0 1,1-1,-1 0,0 0,1-1,-1 0,8 1,13 1,0-1,0-1,37-4,-15 1,87 0,177 21,-287-16,-3-1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16.0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16.5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1,'2'52,"2"-1,3 1,19 76,58 148,-64-212,155 466,-154-458,-16-46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17.2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0 271,'19'-2,"0"0,0-2,0 0,-1 0,21-10,21-4,116-27,372-108,-482 134,-43 14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18.6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228 1052,'0'-1,"-1"0,1 0,-1 0,1-1,-1 1,1 0,-1 1,0-1,0 0,1 0,-1 0,0 0,0 0,0 1,0-1,0 0,0 1,0-1,0 1,0-1,0 1,0 0,0-1,-1 1,1 0,0 0,-2-1,-37-3,35 3,-73 1,72 1,-1-1,1 1,-1 1,1-1,0 1,0 0,0 1,0 0,-10 5,15-7,1-1,0 0,-1 0,1 0,0 0,-1 0,1 1,0-1,-1 0,1 0,0 1,0-1,-1 0,1 0,0 1,0-1,0 0,-1 1,1-1,0 0,0 1,0-1,0 0,0 1,0-1,0 1,0-1,0 0,0 1,0-1,0 0,0 1,0-1,0 0,0 1,0 0,14 6,24-1,109-3,272-27,-375 14,-44 10,0 0,0 0,0 0,0 0,1 0,-1 0,0 0,0 0,0-1,0 1,0 0,0 0,1 0,-1 0,0 0,0 0,0 0,0 0,0-1,0 1,0 0,0 0,0 0,0 0,1 0,-1 0,0-1,0 1,0 0,0 0,0 0,0 0,0 0,0-1,0 1,0 0,0 0,0 0,0 0,0-1,-1 1,1 0,0 0,0 0,0 0,0 0,0 0,0-1,0 1,0 0,0 0,0 0,-1 0,1 0,0 0,0 0,0 0,0 0,0-1,-1 1,-24-6,-343-18,181 18,151-1,31-2,20-3,101-52,142-103,-133 82,-86 60,-1-2,-1-1,-1-2,58-64,-85 84,-1-1,-1 0,0 0,0-1,-1 0,-1 0,0-1,-1 1,4-18,-6 20,-1 0,-1 1,0-1,0 0,-1 0,0 0,0 1,-1-1,-1 0,1 1,-2 0,1 0,-1 0,-6-10,-1-1,-1 1,-1 1,-22-25,30 37,-2-1,1 1,-1 0,0 1,0 0,0 0,-1 0,1 1,-1 0,-1 0,-12-3,19 6,1 1,-1 0,1-1,-1 1,0 0,1 0,-1 0,1 0,-1 1,1-1,-1 0,1 1,-1-1,1 0,-1 1,1 0,0-1,-1 1,1 0,0 0,-1 0,-1 2,1-1,0 1,1-1,-1 1,0 0,1 0,0 0,-1 0,1 0,0 0,0 5,-2 11,2-1,0 0,2 24,0-20,2 61,4-1,33 154,71 154,-73-282,94 182,88 83,-43-71,-148-245,-3 1,-3 1,24 91,-47-150,4 17,0 0,-1 0,-1 0,0 29,-2-42,0 0,-1 0,1 0,-1 0,0 0,0 0,-1 0,1 0,-1-1,0 1,0 0,0-1,0 0,0 1,-1-1,0 0,0 0,0 0,0-1,0 1,0-1,0 0,-1 1,0-1,-4 1,-14 6,-1-2,1-1,-1 0,-1-2,1-1,-33 1,33-4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19.4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0 274,'6'-1,"0"-1,0 0,-1 0,1 0,0 0,-1-1,0 0,7-5,13-6,62-21,109-30,-76 28,97-28,-212 64,1-1,-1 1,0-1,1 0,-1-1,0 1,7-6,0-3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22.0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247 619,'9'-7,"1"1,-1 0,1 1,0 0,0 0,0 1,15-4,12-5,374-175,-399 183,-1 1,0-2,-1 0,1 0,-1-1,0 0,13-13,-20 16,0 0,0 1,0-1,-1 0,0-1,0 1,0 0,0-1,-1 1,0-1,0 1,0-1,0 0,-1 1,0-1,0 0,0 1,0-1,-1 0,0 1,0-1,-1-5,-1 1,1 0,-1 0,-1 1,0-1,0 1,-1-1,0 1,0 1,-1-1,1 1,-2 0,1 0,-13-10,7 9,-1 0,1 1,-1 0,-1 1,1 1,-1 0,0 1,-17-3,-11-2,-82-5,106 13,-1 1,1 0,-1 2,1 0,0 1,0 1,-18 6,24-4,0 0,1 1,0 0,0 0,1 1,0 1,0 0,1 0,0 1,-10 15,-6 9,-35 70,33-50,3 1,2 2,2 0,-21 112,33-124,2 1,2 0,2 0,2 0,2 0,2 0,11 46,-9-66,1 0,1-1,1 0,2 0,0 0,2-2,15 24,-18-34,0 0,1-1,0 0,0 0,1-2,1 1,0-1,0-1,1-1,0 0,1 0,29 9,-4-5,1-2,-1-2,2-1,-1-3,1-1,0-2,-1-2,1-1,0-3,78-19,-84 15,0-3,-1-1,0-1,-2-2,1-1,-2-2,-1-1,0-2,-1-1,-2-1,0-1,33-40,-21 15,-27 32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23.5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0 103,'1'-3,"-1"-1,1 1,0 0,0 0,1 1,-1-1,1 0,-1 0,1 1,0-1,0 1,0-1,0 1,0 0,1 0,-1 0,1 0,-1 0,5-2,1-1,1 0,1 0,-1 0,18-4,-1 2,0 2,0 1,1 1,0 1,43 3,-50 1,-1 0,0 1,-1 0,1 2,0 0,-1 1,0 1,27 15,-34-13,0-1,0 2,-1 0,0 0,-1 1,0 0,0 0,-1 1,-1 0,0 1,-1-1,0 1,-1 0,-1 1,0 0,0-1,-1 1,-1 0,-1 0,0 1,0-1,-2 0,-2 18,0-16,-1 0,-1 0,-1-1,0 1,-1-1,-1-1,0 1,-1-1,0-1,-1 1,0-2,-2 0,1 0,-14 10,4-5,-1-1,-1-1,0-1,0-1,-2-1,1-1,-49 14,47-14,26-11,0 0,0 0,0 1,0-1,0 0,0 1,0-1,0 0,0 0,0 1,0-1,0 0,0 0,0 1,0-1,0 0,1 0,-1 1,0-1,0 0,0 0,0 0,1 1,-1-1,0 0,0 0,0 0,1 0,-1 1,0-1,0 0,1 0,-1 0,0 0,0 0,1 0,-1 0,0 0,0 0,1 0,-1 0,0 0,0 0,1 0,51 7,792-30,-810 21,-8 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24.8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0,'4'23,"1"0,1-1,1 0,10 23,-4-10,65 175,74 232,-145-415,-4-9,2-1,0 0,1-1,12 25,-16-37,0-1,1 1,-1-1,1 0,0 1,0-1,0 0,0-1,0 1,1 0,-1-1,1 0,-1 0,1 0,0 0,0-1,0 1,0-1,0 0,0 0,0-1,1 1,7-1,21 0,1-1,0-2,-1-2,39-10,-59 11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25.7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0 197,'5'-1,"-1"0,1-1,-1 1,0-1,0 0,0 0,0 0,4-4,18-7,121-35,-110 35,1 2,46-9,39-11,-77 18,78-11,-104 22,-1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36.4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0,'-11'1,"1"1,0 0,-1 0,1 1,0 0,0 1,1 0,-1 0,1 1,0 1,0-1,0 2,1-1,0 1,-7 8,-1 0,1 2,1 0,1 0,0 1,1 1,-12 24,18-29,1 0,0 0,1 0,0 0,1 1,1-1,0 1,1 29,1-40,0 0,0 0,0-1,1 1,0 0,0 0,0-1,0 1,0-1,1 1,0-1,0 1,0-1,0 0,0 0,0 0,1 0,0 0,-1-1,1 1,0-1,0 0,0 1,1-1,-1-1,1 1,-1 0,1-1,-1 0,1 0,0 0,-1 0,1-1,0 1,0-1,0 0,-1 0,8-1,-4 0,1 0,-1 0,0-1,1 0,-1 0,0-1,0 0,0 0,-1-1,1 0,-1 0,0 0,0-1,0 0,-1 0,6-6,1-3,-1-1,-1 1,-1-1,0-1,10-25,-18 40,-1 0,0 0,1 0,-1 0,1 0,0 0,-1 0,1 0,0 0,-1 0,1 0,0 1,0-1,0 0,0 0,-1 1,1-1,0 1,0-1,0 1,1-1,-1 1,0 0,0-1,0 1,0 0,0 0,0 0,0 0,1 0,-1 0,0 0,0 0,0 0,0 1,0-1,0 0,0 1,0-1,0 1,0-1,0 1,0-1,0 1,0 0,0-1,0 1,0 0,0 1,9 7,-1 0,0 1,12 17,-10-14,-6-7,131 146,-121-135,-4-3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30.8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 1407,'-7'0,"-1"0,1 0,0-1,0 0,1 0,-1-1,0 0,0 0,-11-6,16 7,0-1,0 1,0-1,0 0,0 1,0-1,1 0,-1 0,0 0,1-1,0 1,-1 0,1 0,0-1,0 1,1-1,-1 1,0-1,1 1,-1-1,1 1,0-1,0 1,0-1,0 0,1 1,-1-1,0 1,2-4,8-32,28-66,-9 30,106-373,-123 393,-2-1,-3 0,-2-1,-2 1,-3-1,-10-75,7 109,-2 0,0 0,-10-23,13 39,0 1,0 0,0 0,-1 0,1 0,-1 1,0-1,-1 1,1-1,-1 1,0 0,0 1,0-1,-1 1,1-1,-1 1,-9-4,11 6,1 1,0-1,0 1,-1 0,1 0,0 0,-1 0,1 0,0 0,-1 1,1-1,0 1,-1 0,1 0,0-1,0 1,0 1,0-1,0 0,0 0,0 1,0-1,1 1,-1 0,0-1,1 1,0 0,-1 0,1 0,0 0,0 0,0 0,0 0,0 1,0 2,-2 3,0 0,1 1,0 0,1-1,0 1,0 0,0 0,2 10,2-1,1 0,0 0,2-1,0 0,0 0,2 0,0-1,1 0,1 0,0-1,1 0,1-1,0 0,24 20,17 10,2-2,93 54,-86-58,-35-21,-9-7,-1 1,0 1,-1 0,15 15,-26-21,0 0,-1 0,1 0,-1 1,-1-1,1 1,-1 0,0 0,-1 0,1 0,-1 1,-1-1,0 1,1 10,-2 3,-1 0,0 0,-2 0,-1 0,0-1,-1 0,-2 0,-8 21,13-35,-4 11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31.8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 1040,'-13'34,"3"-12,6-8,-34 120,36-122,0 0,0 1,1-1,1 0,0 1,0-1,1 1,6 22,-6-31,1 0,0-1,0 1,0 0,0-1,1 1,-1-1,1 0,0 0,0 0,0 0,1-1,-1 1,0-1,1 0,0 0,0 0,-1 0,1 0,0-1,0 0,1 0,-1 0,0 0,0-1,0 0,0 0,1 0,4-1,17 0,-1-2,0-1,41-12,-47 11,22-5,45-18,-73 22,1 0,-2 0,1-1,-1 0,0-1,0-1,12-11,-24 20,1-1,0 0,-1 1,1-1,0 1,-1-1,1 0,-1 1,1-1,-1 0,1 0,-1 1,0-1,1 0,-1 0,0 0,0 0,0 1,1-1,-1 0,0 0,0 0,0 0,0 0,0 1,-1-1,1 0,0 0,0 0,0 0,-1 0,1 1,-1-2,-1 0,0 0,0 0,0 0,-1 1,1-1,0 1,-1-1,1 1,-1 0,-4-2,-68-13,75 16,-32-3,1-1,0-2,0-1,1-2,0-1,-53-24,75 28,0-1,1 1,-1-1,1-1,1 1,-1-1,2 0,-1-1,1 0,0 1,1-1,0-1,0 1,-3-15,-2-9,2 0,-6-66,10 7,15-150,-2 78,-7 112,0-104,-4 135,-1-1,0 1,-2-1,-12-39,16 61,0-1,0 0,0 1,0-1,0 1,0-1,0 0,0 1,0-1,-1 0,1 1,0-1,0 1,-1-1,1 1,0-1,-1 1,1-1,-1 1,1-1,-1 1,1-1,-1 1,1-1,-1 1,1 0,-1-1,1 1,-1 0,0 0,1 0,-1-1,0 1,-7 21,2 38,8-25,2-1,1 1,2-1,1 0,19 51,2-13,51 92,-17-56,5-3,4-2,4-4,4-3,5-4,176 147,-213-204,-34-25,0 1,0 0,23 24,-26-19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32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1216,'6'-5,"0"0,0 1,0 0,1 0,13-5,13-9,235-151,341-202,-506 314,789-452,-863 491,42-20,-51 34,-21 14,-25 20,4-11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33.0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0 955,'7'-1,"-1"-1,1 0,-1 0,0 0,0-1,0 0,0 0,-1 0,6-5,9-3,247-148,-4 2,295-143,19 34,-526 246,-13 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36.5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392 1,'17'42,"71"223,-31-107,-19-46,172 544,-56 16,-139-568,2 202,-18-255,-2 0,-3 0,-2-1,-2 0,-33 97,42-144,0-1,0 1,-1 0,1-1,-1 1,1-1,-1 1,0-1,0 0,0 0,0 1,-1-2,1 1,0 0,-1 0,1-1,-1 1,0-1,1 0,-5 1,2-1,0 0,-1 0,1-1,-1 0,0 0,1 0,-1-1,1 1,-1-1,-6-3,-11-4,-1-1,1-2,-38-23,56 32,-64-42,3-3,1-2,3-4,2-2,2-2,3-4,-68-95,108 135,0-1,2 0,0-2,2 1,0-1,-9-35,16 47,2 0,0-1,0 1,1-1,1 1,0-1,1 0,0 1,1-1,0 1,1 0,1-1,0 1,0 1,7-14,-1 7,1-1,0 2,1 0,1 0,1 1,0 1,1 0,1 1,34-24,-27 23,2 2,0 0,1 2,0 1,0 1,49-11,-17 12,0 2,0 2,0 3,0 2,0 3,93 19,-88-10,-1 3,0 3,110 50,-169-68,0 1,1-1,-1 1,0-1,1 0,-1 0,1 0,0-1,-1 1,1-1,-1 0,1 0,0 0,-1-1,1 1,0-1,-1 0,4-1,-4 1,0-1,-1 0,1 0,0 0,-1 0,0 0,0-1,0 1,0-1,0 1,0-1,0 0,-1 0,1 0,-1 1,0-1,0-1,0 1,-1 0,2-6,1-12,-1 0,-1 0,-1-1,-1 1,0 0,-9-41,-45-120,30 111,18 48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37.6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635 43,'-4'-1,"-1"0,0 0,1 0,-1-1,1 0,-1 0,1 0,0 0,-6-4,5 3,0-1,0 2,-1-1,0 0,-11-2,12 4,0 0,1 1,-1 0,0 0,0 0,0 0,1 1,-1-1,0 1,1 1,-1-1,1 1,-1-1,1 1,0 1,-1-1,-6 6,6-3,0 0,0 0,0 0,1 1,0 0,0 0,1 0,-1 0,1 0,1 1,-3 8,1-2,0 1,2 0,0 0,0 0,1 0,1 0,0 0,1 0,1 0,0 0,7 24,-6-31,1 0,0-1,0 1,0-1,1 0,-1 0,2 0,-1-1,0 1,1-1,0-1,1 1,-1-1,1 0,9 4,14 6,0-3,43 12,-39-13,-2-1,1 1,45 18,-71-25,1 1,-1 0,0 0,0 0,0 1,-1 0,0 1,0-1,0 1,-1 0,8 10,-12-13,1 0,0 1,-1-1,0 1,0 0,0-1,0 1,0 0,-1-1,0 1,0 0,0 0,0-1,0 1,-1 0,0-1,1 1,-1 0,-1-1,1 1,-3 4,-4 7,0-1,-1 0,-19 21,22-28,-59 71,-129 119,147-156,-2-2,-1-2,-2-2,-61 29,107-60,-1-1,1 0,-1-1,0 1,0-1,1-1,-1 1,-1-1,1-1,0 1,0-1,0 0,0-1,0 1,0-2,-13-2,13 0,-1 1,2-1,-1 0,0 0,1-1,0 0,0 0,0-1,1 1,0-1,0 0,0-1,1 1,-7-15,5 11,1 0,0-1,1 0,0 1,1-2,1 1,-1 0,0-14,3 22,0 0,0 0,0 0,0-1,1 1,-1 0,1 0,0 0,0 0,0 0,0 0,1 0,-1 0,1 0,0 0,0 1,0-1,0 1,0-1,0 1,1 0,-1 0,1 0,-1 0,1 0,0 1,0-1,0 1,0 0,0 0,0 0,6-1,4 0,-1 0,1 1,-1 1,1 0,-1 1,1 0,-1 1,1 0,-1 1,0 0,0 1,0 0,-1 1,1 1,-1 0,0 0,16 13,-9-5,-1 0,-1 1,0 0,-1 1,-1 1,-1 0,0 1,-1 1,13 27,-8-4,-2 0,-1 1,-3 0,11 78,2 185,-24-157,-25 187,11-205,5-1,11 163,-2-289,1 0,0 0,0 0,0 0,0 0,0 0,1 0,0-1,-1 1,2 0,-1-1,0 1,1-1,-1 0,1 0,0 0,0 0,0-1,0 1,1-1,-1 1,1-1,5 2,7 2,0 0,0-2,1 1,25 2,8 2,-31-5,32 10,1-3,103 8,-132-19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43.1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0 243,'1'-8,"0"-1,1 2,-1-1,2 0,-1 0,1 0,0 1,1 0,0 0,0 0,0 0,1 0,0 1,0 0,1 0,0 0,0 1,0-1,0 2,1-1,8-4,9-5,0 2,1 0,0 1,0 2,29-7,-33 11,-1 0,1 2,0 1,0 0,1 2,-1 0,0 1,0 1,0 2,0 0,-1 1,28 10,-34-9,0 0,-1 1,1 0,-1 2,-1-1,0 1,0 1,-1 0,0 1,-1 0,0 1,0 0,-2 0,1 1,-2 0,1 1,-2-1,6 16,-5-4,-1 0,-2 1,0 0,-1-1,-2 1,0 0,-2 0,-4 27,-6 24,-29 101,-40 82,40-138,-25 129,63-241,0-1,1 1,-1-1,1 1,1 13,0-21,0 0,0-1,1 1,-1 0,0-1,1 1,-1 0,1-1,0 1,-1-1,1 1,0-1,0 1,0-1,0 1,0-1,0 0,1 1,-1-1,0 0,1 0,-1 0,0 0,1 0,0-1,-1 1,1 0,-1-1,1 1,2 0,8 0,0 0,0-1,0 0,0 0,0-1,-1-1,15-4,83-27,-24-2,145-84,-39 17,-181 96,-3 3,-1 0,0 0,1 0,0 1,8-2,-15 4,1 0,0 0,0 0,0 0,0 0,0 0,-1 0,1 0,0 1,0-1,0 0,-1 0,1 1,0-1,0 1,-1-1,1 0,0 1,-1 0,1-1,0 1,-1-1,1 1,-1 0,1-1,-1 1,1 0,-1-1,0 1,1 0,-1 0,0 0,1-1,-1 1,0 0,0 0,0 0,0 0,0-1,0 1,0 0,0 0,0 0,0 0,-1-1,1 1,0 0,0 0,-2 1,-28 138,-1 0,15-22,5 2,5-1,11 138,3-160,5 1,4-2,4 0,43 118,85 150,-147-358,0-1,0 1,0-1,-1 1,0 0,0 0,0 0,-1 0,0-1,0 1,-1 0,1 0,-1 0,0 0,-1 0,1-1,-4 7,0-3,-1 1,0-1,-1 0,0 0,-1 0,0-1,0 0,-10 7,-134 110,-180 113,296-216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45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52 165,'-23'15,"-6"2,312-66,-130 18,633-69,-701 92,-40 3,80 2,-123 3,0 0,-1 0,1 0,-1 0,1 0,-1 0,1 0,-1 1,1-1,-1 1,1-1,-1 1,1 0,-1-1,1 1,0 1,-2-1,0-1,0 1,0 0,0-1,0 1,-1-1,1 1,0-1,0 1,0-1,-1 1,1-1,0 1,-1-1,1 1,-1-1,1 1,0-1,-1 0,1 1,-1-1,1 0,-1 1,1-1,-1 0,1 0,-2 1,-59 26,48-22,-419 164,309-115,10-2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45.9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1,'1156'0,"-1132"0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49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248 495,'0'-25,"1"-18,-11-82,8 111,-1-1,-1 0,-1 1,0 0,0 0,-2 0,1 1,-2 0,-10-15,12 21,-17-24,-1 0,-37-35,60 65,1 0,-1 0,0 0,0 0,0 0,0 0,-1 1,1-1,0 0,0 0,0 1,-1-1,1 1,0-1,-1 1,1 0,0 0,-1-1,1 1,0 0,-1 0,1 0,0 0,-1 0,1 1,0-1,-3 1,3 0,-1 1,0-1,1 1,0 0,-1-1,1 1,0 0,0 0,0 0,0 0,0 0,0 0,0 0,1 0,-1 3,-2 11,1-1,0 1,2 25,4 36,4 1,3-1,25 90,83 222,-75-256,203 580,-61-188,-69-103,-100-334,-4 1,-4 0,-3 93,-5-171,-2 1,0 0,0-1,-1 1,-1 0,-6 18,7-24,-1-1,0 1,-1-1,0 0,1 0,-2 0,1 0,0-1,-1 1,0-1,0 0,0-1,-12 7,6-5,0 1,-1-2,0 0,0 0,0-1,-1 0,1-1,-1-1,1 0,-1-1,0 0,-14-2,-1-3,0 0,1-2,-1-1,-33-15,32 11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37.1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0,'5'0,"4"0,10 8,2 7,5 6,3 6,4 8,1 2,3-2,0 3,-3-3,-7-1,-4-8,-6-3,-6-7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50.3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150 220,'-1'6,"-1"0,1 0,-1-1,0 1,-1 0,0-1,0 0,0 1,-4 4,-10 19,-55 148,64-153,1 1,1 0,2 0,0 0,0 37,4-59,-1 0,1 1,0-1,0 0,1 0,-1 1,1-1,-1 0,1 0,0 0,0 0,0 0,1 0,-1 0,1 0,0-1,-1 1,1 0,0-1,1 1,-1-1,0 0,1 0,-1 0,1 0,0 0,-1-1,1 1,0-1,0 0,0 0,0 0,0 0,1 0,-1 0,0-1,0 0,0 0,1 0,-1 0,6-1,10-2,0 0,0-2,0 0,-1-1,26-12,-30 12,-1 0,1 0,-1-2,0 1,22-20,-30 22,-1 1,0-1,0 0,0 0,-1-1,1 1,-1-1,-1 0,1 0,-1 0,0 0,0 0,-1 0,0 0,0-1,0-8,-1-1,-1 1,-1 0,0 0,0 0,-2 1,0-1,-1 1,0 0,-1 0,-14-24,-9-10,-59-70,7 9,70 93,5 6,0 0,0 1,-1 0,-1 1,-8-9,0 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52.1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1323 1,'-1'10,"0"1,0-1,-1 0,-1 0,0 0,0 0,-9 17,-40 65,46-82,-89 132,-5-4,-227 238,297-345,-2-1,-1-2,-1-1,-45 26,67-45,-1-1,1 0,-1-1,-1-1,1 0,-1-1,0 0,0-1,0-1,0 0,0-1,-1 0,1-1,0-1,-1 0,-20-5,22 1,0-1,0 0,1 0,0-1,0-1,1 0,0-1,0 0,1 0,0-1,1 0,0-1,1 0,0-1,1 1,-12-25,7 11,1-1,2-1,0 0,2 0,0 0,2-1,-2-38,7 59,0 0,0 0,1 0,0 0,0 0,0 0,1 1,0-1,1 0,-1 1,1-1,1 1,-1 0,1 0,0 0,0 1,1-1,0 1,-1 0,2 0,-1 1,1-1,-1 1,1 0,0 1,1 0,-1 0,1 0,-1 1,1-1,0 2,13-3,45-5,-1 4,2 2,94 8,-113-1,-1 2,0 2,0 2,0 2,78 33,-37-6,152 95,-226-127,0-1,0 0,1-1,-1 0,1-1,0-1,0 0,0-1,1-1,-1 0,1-1,-1 0,0-1,1-1,15-4,23-6,-1-3,81-34,-130 47,21-7,0-1,-1-1,0-1,31-22,-49 30,0 1,-1-1,0 0,1-1,-1 1,0-1,-1 1,1-1,-1 0,0 0,-1-1,1 1,-1-1,0 1,0-1,-1 0,1 0,-1 0,-1 1,1-1,-1 0,0 0,0 0,-1 0,-1-8,-3-2,0-1,-1 1,-1 1,0-1,-2 1,1 1,-2-1,0 1,0 1,-25-23,6 9,0 1,-2 2,-57-34,74 50,1 1,-1 0,0 1,-1 0,1 2,-1-1,0 2,-26-3,18 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54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732 351,'-1'-8,"0"-1,0 1,-1-1,0 1,-1-1,0 1,0 0,-1 0,0 1,-8-12,-8-11,-28-30,37 47,-1-1,0 2,0-1,-1 2,-1 0,0 0,0 1,-1 1,-1 1,1 0,-1 1,-1 0,1 1,-1 1,0 1,0 0,0 2,-1 0,1 0,-1 2,1 0,-33 5,41-3,-1 1,1 0,0 0,0 1,0 0,0 1,1 0,0 0,0 1,0 0,1 0,0 1,0 0,0 0,1 1,0-1,1 1,0 1,-8 15,0 4,1 2,1 0,1 0,-10 57,12-35,3 0,1 0,3 0,3 0,1 0,3 0,2 0,2-1,19 56,6-7,5-1,3-3,82 133,-65-129,14 21,67 153,-124-234,-2 1,-1 0,-2 0,-2 2,-2-1,-1 1,-3 0,-1 55,-3-93,0 0,0 1,-1-1,1 0,-1 1,-1-1,1 0,-1 0,0 0,0 0,-4 7,4-10,-1 1,1-1,-1 0,1 0,-1 0,0 0,0-1,0 1,0-1,0 0,0 1,0-1,0-1,-1 1,1 0,0-1,0 0,-1 0,-5 0,-336-12,271-3,48 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54.7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0 322,'1'-2,"-1"1,0 0,1 0,-1-1,1 1,0 0,-1 0,1 0,0 0,-1 0,1 0,0 0,0 0,0 0,0 0,0 0,0 0,0 1,0-1,2 0,29-15,-22 12,184-72,-81 35,14-8,227-55,-320 98,-8 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55.1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14,'0'0,"0"-1,0 1,1-1,-1 1,0 0,0-1,0 1,0-1,0 1,0-1,-1 1,1-1,0 1,0 0,0-1,0 1,0-1,-1 1,1 0,0-1,0 1,-1 0,1-1,0 1,-1 0,1-1,0 1,-1 0,1-1,0 1,-1 0,1 0,-1 0,1-1,0 1,-1 0,1 0,-1 0,1 0,-1 0,1 0,0 0,-1 0,1 0,-1 0,1 0,-1 0,1 0,-1 0,1 0,0 0,-1 1,1-1,-1 0,1 0,0 0,-1 1,-21 17,11 1,2-1,0 2,0-1,2 1,-6 26,-18 109,23-108,-7 35,4-1,3 2,4-1,8 103,5-126,3-14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55.8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0,'26'54,"-2"1,-2 1,28 112,-16-28,25 120,-58-251,1-1,-1 0,2 0,-1 0,1-1,0 1,1-1,5 10,-7-15,0 1,0-1,1 1,0-1,-1 0,1 0,0 0,0 0,0-1,0 1,0-1,0 0,1 1,-1-1,0-1,1 1,-1-1,0 1,1-1,-1 0,1 0,3-1,15-2,0-1,0-1,0 0,-1-2,0-1,0-1,21-12,-26 13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56.3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97,'8'-5,"8"0,8-1,14 2,11 1,11-3,12-1,6 2,2 1,-1 1,-4 1,-11-3,-9-5,-9 0,-8 0,-7 3,-8 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56.8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1,'36'36,"0"2,-3 1,-1 1,33 58,-39-48,-2 1,-2 1,-2 1,-3 1,-2 0,10 76,-15-52,-3 0,-4 0,-3 1,-11 78,-12-25,8-57,11-52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58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1 739,'149'-63,"-34"16,166-69,-149 65,-2-5,163-98,-289 152,0 0,-1-1,1 1,-1-1,1 0,-1 0,0 0,0-1,0 1,-1-1,1 0,-1 1,0-1,0 0,0 0,-1-1,3-7,-4 7,0 0,0 0,0 1,-1-1,1 0,-1 0,0 0,-1 1,1-1,-1 0,0 1,0-1,-1 1,1 0,-6-7,1 2,-1 1,0 0,0 1,0 0,-1 0,0 1,0 0,0 0,-1 1,0 1,0 0,0 0,-1 0,1 2,-19-4,-3 2,1 1,-2 1,1 2,-35 3,42 0,1 2,0 0,0 1,0 1,1 2,0 0,1 1,-1 1,2 2,0 0,1 1,0 1,1 0,0 2,-21 25,9-4,1 0,3 1,1 2,2 1,1 1,-30 87,42-98,1 1,2 0,-6 47,12-64,1 0,1 1,0-1,1 0,0 0,2 1,0-1,0 0,7 16,-5-21,1-1,0 0,0 0,1 0,0-1,1 0,0-1,0 0,1 0,0-1,0 0,1 0,0-1,0 0,0-1,1 0,0-1,20 6,-2-3,1-1,0-1,1-1,-1-2,1-1,31-3,35-8,-1-3,0-4,-2-5,0-3,-2-5,93-43,-128 47,76-22,-129 47,-1 0,0 0,1 0,-1-1,0 1,0-1,0 0,0 1,4-5,2-4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8:58.9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0 239,'1'-1,"-1"0,0 0,1 0,-1 1,0-1,1 0,-1 0,1 0,0 1,-1-1,1 0,0 0,-1 1,1-1,0 1,0-1,-1 0,1 1,0 0,0-1,0 1,0-1,0 1,1 0,30-8,-24 6,159-31,111-28,117-49,-363 101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37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00.1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20 392,'-1'0,"0"-1,0 1,0 0,0-1,0 1,0-1,0 1,0-1,1 1,-1-1,0 0,0 1,0-1,1 0,-1 0,0 0,1 0,-1 0,0 0,1 0,-1 0,1 0,0 0,-1 0,1 0,0 0,0 0,-1 0,1 0,0 0,0 0,0 0,0 0,1 0,-1-1,0 1,1-2,8-43,14-21,-15 45,0 0,-2 0,5-29,-10 43,0 1,-1-1,0 1,-1 0,1-1,-1 1,-1-1,1 1,-1 0,0 0,-1 0,0 0,0 0,-6-8,0 4,8 15,13 21,15 6,1-1,1-2,50 39,-44-39,-1 0,51 59,-82-83,0 0,-1 0,1 1,-1-1,1 1,-1-1,-1 1,1 0,-1 0,1 0,-1 0,-1 0,1 0,-1 0,0 0,0 0,0 0,-1 0,0 0,0 0,0 0,0 0,-1 0,0 0,0-1,0 1,-1-1,-5 9,-8 8,-1 0,0-1,-1-1,-29 23,24-21,-10 8,-97 100,109-103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01.0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0,'1'14,"2"0,-1 0,2-1,0 0,0 1,8 15,3 8,37 110,79 238,-130-380,0 1,1-1,0 0,0 1,1-1,-1 0,1-1,0 1,1 0,-1-1,1 0,4 4,-4-5,0-1,0 0,1 0,-1 0,1-1,0 1,-1-1,1 0,0 0,0-1,-1 0,1 0,0 0,6-1,21 0,0-1,0-3,0 0,0-2,32-11,-43 11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01.6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1 164,'4'0,"1"-4,9-2,5-3,13-5,4 0,5-1,3 1,8-1,-2-2,-5 2,-2 4,-4-1,-4 2,-9 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03.1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1746 1443,'-123'-39,"-198"-36,240 63,-1 2,0 5,-127 7,143 4,0 3,1 3,-124 40,154-40,1 2,0 1,1 2,1 1,1 2,0 1,2 1,-44 42,60-50,0-1,1 2,1 0,0 0,2 1,-1 0,2 1,0 0,1 0,1 1,1-1,0 1,1 1,1-1,1 1,0-1,2 1,1 26,0-42,0 0,0 0,0 0,0 0,1-1,-1 1,1 0,-1-1,1 1,0-1,0 1,0-1,0 0,1 0,-1 0,0 0,1 0,0 0,-1-1,1 1,0-1,0 0,0 0,0 0,0 0,0 0,0-1,0 1,5-1,13 2,0-1,0-2,30-3,-19 1,28-2,0-3,-1-2,0-4,98-34,-75 16,-2-4,120-74,-169 92,-2-2,0-1,-1-1,-2-1,38-43,-53 53,-1-1,-1 1,0-2,-1 1,0-1,-2 0,1-1,-2 1,0-1,-1 0,-1-1,0 1,-1-1,0-20,-4-1,-2 0,-2 1,-1-1,-1 1,-3 1,-16-40,-105-209,98 216,0-4,16 33,-33-56,35 80,13 29,11 34,47 114,142 290,-163-381,3-2,3-1,3-2,2-2,3-2,87 84,-116-129,0-1,1 0,1-2,38 20,-47-27,-1-1,1-1,1 0,-1 0,0-1,1-1,0 0,-1 0,1-2,21 0,-30-1,0 0,0 0,0 0,0 0,-1 0,1-1,0 1,-1-1,1 0,-1 0,0-1,0 1,0-1,0 1,0-1,0 0,-1 0,1 0,-1-1,0 1,0-1,0 1,0-1,-1 1,0-1,2-6,1-8,-1-1,-1 1,0 0,-2-29,0 38,-3-63,-3 0,-20-94,-47-142,61 260,-20-77,-5 1,-6 2,-5 2,-85-152,50 144,90 175,9-10,1-1,2-1,1-1,2-1,1-1,40 43,-1-11,124 100,-138-127,78 46,-100-68,1-2,0-1,1-1,0-1,34 7,-54-15,1 0,-1 0,1-1,0-1,0 1,-1-1,1-1,0 0,0 0,-1 0,1-1,-1-1,1 1,-1-1,0-1,11-6,-2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03.7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0 208,'0'-4,"8"-2,12 1,5-3,12-5,8 1,17-7,10-4,6 2,1 1,-4 3,-10 4,-9 5,-5 4,-7-2,-7-4,-5 0,-9 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12.0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582 70,'0'-5,"0"0,0 1,-1-1,1 1,-1-1,0 1,0 0,-1-1,1 1,-1 0,0 0,-4-7,6 11,-1-1,1 1,-1-1,1 1,-1 0,1-1,-1 1,1-1,-1 1,1 0,-1-1,0 1,1 0,-1 0,0 0,1 0,-1-1,0 1,1 0,-1 0,0 0,1 0,-1 0,0 1,1-1,-1 0,0 0,1 0,-2 1,-1 1,1-1,0 1,-1 0,1 0,0 0,0 1,0-1,0 0,1 1,-1-1,-1 4,-5 9,1 1,1 0,0 0,1 0,1 1,-4 24,-3 106,9-109,-1 130,20 184,49 162,-30-324,-35-182,0 0,0-1,-1 1,0 0,-1-1,1 1,-2-1,1 1,-1-1,0 1,0-1,-1 0,0 0,0 0,-1 0,0-1,0 1,-1-1,1 0,-11 10,6-9,1 0,-1 0,-1-1,1 0,-1-1,0 0,0 0,0-1,-1 0,1-1,-1 0,0-1,-21 2,12-3,0-1,0 0,1-1,-1-2,0 0,1 0,-1-2,-22-9,29 9,0-1,1-1,-1 0,1-1,1 0,-1-1,1 0,1-1,0 0,0 0,1-1,-9-15,6 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12.6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1 376,'4'-1,"1"-1,-1 0,1 0,-1 0,0 0,0 0,0-1,0 0,0 0,6-6,12-8,201-105,-95 54,-56 27,-32 16,2 3,47-19,-66 33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13.0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1,'-5'6,"0"1,0 1,1-1,0 1,0-1,1 1,0 0,0 0,-2 14,-6 14,-18 56,4 0,4 1,4 2,4 0,4 0,6 152,5-209,2 0,2 0,1-1,2 0,19 53,-16-63,0-1,1 0,2-1,1 0,0-1,2-1,35 35,-27-33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13.5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1,'2'61,"3"1,2-1,3-1,21 71,0-34,72 161,-89-228,1 0,1-1,2-1,24 29,-35-48,0-1,1 0,0 0,0-1,1 0,0 0,0-1,1 0,0 0,-1-1,2-1,-1 0,1 0,-1-1,1 0,12 1,-3-3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14.1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0 150,'0'-4,"4"-2,6 1,5 1,4-3,7-5,8 1,6 1,5-2,2-2,3 0,0 4,-4 2,-5 3,-7-1,-3-5,-8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38.5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93,'4'1,"0"-1,0 1,0 0,-1 0,1 1,0-1,-1 1,1 0,-1 0,0 0,1 0,-1 0,3 4,40 41,-33-34,145 170,-154-194,-4-9,-12-63,7 62,1 0,1 0,1 0,1-1,2-24,-1 42,1-1,0 1,0-1,0 1,1 0,-1 0,1 0,0 0,0 0,0 0,1 0,-1 0,1 1,0 0,0-1,0 1,0 0,1 0,0 1,-1-1,1 1,0 0,0 0,0 0,0 0,0 1,1-1,-1 1,8-1,-5 2,0 0,0 0,-1 0,1 1,0 0,-1 1,1-1,-1 1,1 0,-1 1,0 0,0 0,0 0,0 1,0-1,-1 1,0 1,0-1,0 1,7 8,10 12,-1 1,30 49,-50-74,21 34,-2 1,-2 0,-1 1,14 45,-25-61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14.7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0,'75'118,"117"194,88 157,-269-451,-2 1,0 0,0 0,-2 0,-1 1,0 0,-1 1,-2-1,0 1,-1 0,-1 0,-1 24,-3-26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16.3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221 440,'-12'1,"0"1,0-1,-19 7,-25 3,48-10,-62 3,50-5,35-6,464-142,3-2,131 6,-553 133,-50 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16.9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0 262,'93'-3,"-1"-4,92-19,176-52,24-4,-335 75,-16 2,1 0,-1-2,-1-2,46-17,-65 19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19.7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0 147,'0'-99,"0"59,0 32,0 12,11 311,-4-249,3 0,31 112,10-35,116 225,-103-238,94 269,-149-368,-2 1,0 0,-2 0,-2 0,0 37,-3-54,-1 0,-1 0,0-1,-1 1,-1-1,0 1,-1-1,0-1,-1 1,-1-1,0 0,-1 0,-12 15,9-16,-1-1,0-1,-1 0,1 0,-2-2,1 1,-1-2,-1 0,1 0,-1-1,-28 6,-10 7,38-14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20.9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541 1,'-12'-1,"0"1,1 1,-1 0,0 0,0 1,0 1,1 0,-1 1,1 0,0 0,0 1,0 1,1 0,-15 11,-4 6,2 2,0 0,2 2,1 1,1 1,1 1,2 1,-19 40,18-28,2 0,1 2,3 0,2 0,-14 92,24-110,0 0,2 1,1-1,2 0,0 0,2 0,0 0,11 31,-11-48,-1 0,1 0,1 0,0-1,0 1,1-1,0-1,0 1,1-1,0 0,1-1,0 1,0-2,0 1,1-1,0 0,0-1,1 0,0-1,-1 0,1 0,1-1,16 4,-18-6,0 1,0-1,0-1,0 0,0 0,0-1,0 0,0 0,0-1,0 0,0-1,-1 0,1 0,9-6,-12 5,0 0,0 0,-1-1,0 1,0-1,0-1,0 1,-1-1,0 0,0 0,-1 0,1 0,-1 0,-1-1,1 0,-1 1,0-1,1-12,4-41,-4 0,-2 0,-12-114,0 98,-3 2,-4 0,-26-73,32 120,10 22,-1 0,1 0,0 0,0 0,1 0,0-1,0 1,0 0,0 0,1-1,0-7,4-4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22.5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1446 209,'-23'37,"-2"-1,-1-2,-1-1,-2-1,-45 38,48-44,-51 47,-2-4,-116 77,146-114,-1-3,-2-2,0-2,-2-2,-102 28,136-46,-1-1,0 0,0-2,0 0,0-2,0 0,-28-4,37 2,1-1,0 0,1 0,-1-1,0 0,1-1,0 0,0-1,1 0,-1-1,1 0,1 0,-1-1,1 0,-7-10,4 5,1-1,0 0,1-1,1 0,0 0,1-1,1 0,1 0,0 0,1-1,1 0,0 0,1 0,1-26,2 37,0 1,0-1,1 1,0-1,0 1,0 0,1 0,0 0,0 0,0 0,1 1,-1 0,1-1,0 1,5-4,10-7,0 0,27-14,-22 14,6-3,1 2,0 1,1 1,1 2,0 1,0 1,1 2,1 2,41-3,-2 5,1 4,-1 3,97 15,-112-7,0 2,-2 2,0 3,0 2,65 35,-43-14,-3 4,135 105,-209-148,-1 0,1-1,0 1,0-1,0 0,0 0,0 0,0 0,0 0,0 0,0 0,0 0,1-1,-1 1,0-1,0 0,5 0,-6-1,1 1,0-1,-1 0,1-1,-1 1,0 0,1 0,-1-1,0 1,0-1,0 1,0-1,0 1,0-1,0 0,0 1,0-1,-1 0,1 0,-1 1,1-4,18-60,-7 30,-2-1,-1-1,5-52,-13 77,-1 0,0 0,-1 0,0 1,-1-1,0 0,-1 1,0-1,-1 1,-1 0,1 0,-2 0,1 1,-1 0,-8-10,-15-13,-2 2,-1 1,-1 1,-1 2,-55-33,56 38,10 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24.2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103 836,'5'-4,"0"0,0 1,1 0,-1 0,1 0,6-2,20-11,208-113,30-19,-185 96,-2-4,-2-4,77-75,-151 128,0-1,-1 0,0 0,0-1,-1 1,0-1,-1 0,0 0,0-1,-1 1,0-1,1-10,-4 16,1 1,-1 0,0-1,0 1,0 0,-1-1,1 1,-1 0,0-1,0 1,0 0,0 0,-1 0,1 0,-1 0,-2-3,2 3,-1 1,0-1,0 1,0-1,-1 1,1 0,0 0,-1 0,1 1,-1-1,0 1,0 0,1 0,-1 0,0 1,-7-1,-31-2,0 2,0 2,0 2,0 1,0 2,1 3,0 0,1 3,-43 19,24-8,1 3,2 3,1 2,1 2,-96 79,130-93,1 1,1 0,0 1,2 1,0 1,-24 47,32-50,0 0,1 0,1 0,1 1,1 0,1 0,1 1,0-1,4 42,-2-52,2 0,0 0,0 0,1-1,0 1,1 0,0-1,1 0,0 0,1 0,0-1,0 0,9 10,-4-7,1-1,1 0,0-1,0 0,1-1,0-1,1 0,15 6,19 4,1-3,0-2,1-2,79 7,-48-9,0-4,138-7,-194-2,-5-2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25.5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0 102,'7'-4,"0"-1,0 1,0 1,0-1,1 1,0 0,-1 1,1 0,16-3,6-1,33-11,1 2,0 4,1 2,0 4,0 2,109 9,-165-5,1 0,-1 1,0 0,0 1,0-1,0 2,-1 0,1 0,-1 0,0 1,0 0,0 1,-1-1,10 11,-12-10,0 1,-1-1,0 1,0 0,0 0,-1 0,0 1,-1-1,0 1,0-1,0 1,-1 0,0 0,-1-1,1 1,-2 0,-1 12,-1 2,-2-1,0 0,-2 0,0 0,-2-1,0 0,-1 0,-1-1,0-1,-2 0,-26 30,-16 11,-114 92,153-137,-17 10,26-20,0 0,1 1,-1 0,1 0,1 0,-7 8,11-4,13-8,16-7,546-204,-551 202,0 2,0 1,31-4,-26 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26.2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0,'0'83,"5"292,0-279,5 0,24 104,-23-148,-9-36,0 0,2 1,0-1,1-1,1 1,0-1,1 0,11 19,-15-32,0 1,0-1,0 0,0 1,1-1,-1-1,1 1,-1-1,1 1,-1-1,1 0,0 0,0 0,0-1,0 0,0 1,6-2,75-6,-66 4,-3 0,1-1,-1-1,21-8,-1 0,-15 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27.1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0 105,'4'0,"2"-5,4 0,4-1,3 2,5-3,1 0,5-4,3 1,0 2,-2-2,-1 0,-5-1,-7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40.5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57 41,'-3'-1,"0"0,-1 0,1 0,0-1,0 1,0-1,0 0,1 0,-1 0,0 0,1 0,-1-1,-2-3,-9-7,22 52,84 283,44 175,-121-432,88 313,-75-309,4-1,2-1,4-2,87 115,-123-177,-1-1,1 0,0 1,-1-1,1 0,0 0,0 0,1 0,-1 0,0-1,0 1,1-1,-1 1,1-1,0 0,-1 0,1 0,0 0,3 0,-1-2,-1 0,1 0,-1 0,1-1,-1 0,0 0,0 0,1 0,-2-1,1 1,4-5,9-3,-3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28.1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0,'4'0,"2"0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29.5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323 689,'6'-4,"0"0,1 1,0 0,-1 0,1 0,0 1,1 0,-1 1,11-2,19-6,268-100,-71 24,-229 84,0-1,0 0,0 0,-1-1,1 1,0-1,-1 0,0 0,0-1,0 1,0-1,0 0,-1 0,1 0,-1 0,0 0,-1-1,1 0,2-5,-3 2,0-1,0 1,-1-1,0 1,-1-1,1 1,-2-1,1 0,-1 1,-1-1,-2-10,0 9,0-1,0 1,-1 0,0 1,-1-1,0 1,-1 0,1 1,-2 0,1 0,-14-11,0 2,0 1,-1 0,-38-19,36 23,0 1,0 1,-1 2,-1 0,-44-7,59 13,-1 1,0 0,0 1,0 0,0 1,0 1,0-1,1 2,-1 0,1 0,-1 1,1 0,0 1,-19 12,-13 16,2 2,1 2,1 2,3 1,1 2,2 1,2 1,-46 90,62-107,2 2,1-1,1 2,1 0,2 0,0 0,3 1,0 0,2 0,1 34,3-59,0 1,1 0,-1-1,1 1,1-1,-1 0,1 0,0 0,1 0,-1 0,1-1,0 1,0-1,1 0,0 0,0-1,0 0,0 1,1-2,-1 1,1-1,0 1,0-2,1 1,6 2,17 5,1-2,1 0,59 5,68-1,202-12,-175-3,-146 3,-1-2,67-12,-85 10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31.0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0 119,'14'-1,"-1"-1,0 0,0-1,1-1,19-7,34-9,124-30,-123 29,-51 16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32.0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1187,'1'-9,"1"0,0 0,1 0,0 1,0-1,0 1,1 0,1 0,-1 1,1-1,1 1,6-8,4-7,80-115,153-232,-203 293,-4-2,-4-2,29-85,-48 116,8-29,-26 77,-1 1,0-1,0 0,1 1,-1-1,0 0,0 1,0-1,0 1,1-1,-1 0,0 1,0-1,0 0,0 1,-1-1,1 0,0 1,0-1,0 0,0 1,-1-1,1 1,0-1,-1 0,1 1,-1-2,-13 12,-14 28,20-22,1 1,1-1,1 1,0 0,1 0,0 0,2 1,0 0,1-1,1 1,1 0,0-1,1 1,1-1,6 22,0-12,1 0,1-1,1 0,1-1,1 0,2-1,0-1,35 38,-21-29,-4-6,-2 1,33 48,-52-69,-1 1,0 0,0 0,0 0,-1 1,0-1,-1 1,0-1,0 1,-1 0,0 0,0 0,0 0,-1 0,-1 0,1 0,-3 12,0-13,1 1,-1-1,-1 1,1-1,-1 0,-1 0,1-1,-1 1,0-1,0 0,-1 0,0-1,-12 10,-3-3,0 0,0-1,-29 10,-36 19,73-32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32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1,'28'802,"-21"-719,-5-35,2 0,3 1,1-2,25 80,-31-122,0-1,-1 1,2-1,-1 0,1 0,-1 0,1 0,0 0,0 0,1-1,-1 0,1 1,0-1,0-1,0 1,0 0,0-1,0 0,1 0,-1 0,1-1,0 1,-1-1,1 0,8 0,7-1,0-1,0 0,-1-2,1 0,21-8,47-5,-68 15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33.5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1 173,'0'-4,"8"-6,7-1,5-2,4-4,5 1,3-1,-1-1,3 2,0 0,-2 2,-2 4,-2 3,-5 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35.0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746 1104,'-28'-8,"0"2,0 2,0 0,-1 2,1 0,-1 3,1 0,-43 8,51-4,-1 1,1 1,0 1,1 1,0 1,0 0,1 2,1 0,0 0,0 2,2 0,-1 1,2 1,0 0,-19 30,13-16,2 0,1 2,1 0,2 0,1 2,2-1,1 2,-8 55,6 41,11-118,2 0,-1 1,2-1,0 0,0 0,1 0,8 22,-8-31,-1 0,1-1,0 1,0-1,0 1,0-1,1 0,-1 0,1 0,0-1,0 1,0-1,0 0,0 0,0 0,1-1,-1 1,1-1,-1 0,1 0,-1-1,1 0,-1 1,9-2,9 0,-1-1,1-1,39-10,-36 7,0-2,0-1,-1 0,0-2,-1-1,0 0,0-2,-2-1,0-1,0 0,-2-1,0-2,-1 0,-1-1,-1 0,0-1,-2-1,0-1,-2 0,-1 0,13-38,-6-2,-3-1,-3 0,-3-1,1-131,-13 95,-4 1,-30-155,20 178,-29-81,35 126,-1 1,-2 0,-1 1,-2 1,-22-31,38 59,1 0,-1 0,1 0,-1 0,1 1,-1-1,0 0,1 0,-1 1,0-1,0 0,0 1,1-1,-1 1,0-1,0 1,0-1,0 1,0 0,0-1,0 1,0 0,-2 0,2 0,1 1,-1-1,0 1,0 0,1-1,-1 1,1 0,-1-1,0 1,1 0,-1 0,1 0,0 0,-1-1,1 1,0 0,-1 0,1 0,0 0,0 1,-3 58,3-58,4 89,5 0,37 164,82 167,-111-373,2-2,2 0,2-2,56 84,-69-115,1-1,0 0,1-1,0 0,1-1,0 0,1-1,0-1,1 0,0-1,0 0,1-1,0-1,0-1,0 0,1-1,0 0,26 1,-32-5,1 0,0 0,-1-1,1 0,-1-1,1 0,-1-1,0 0,0-1,0 0,12-7,-11 3,0 0,-1 0,-1-1,1 0,-1-1,-1-1,0 1,0-1,8-15,0-3,-2-1,0 0,-2-1,-2-1,-1 0,11-60,-8 12,3-139,-15 139,-3 0,-4 0,-4 0,-2 1,-5 0,-26-75,33 126,-1 1,-25-44,28 58,0 1,0 0,-2 1,1-1,-1 2,-1 0,-16-13,24 21,0 0,0 0,0 0,0 0,-1 1,1-1,0 1,-1 0,1 0,0 0,-1 1,1-1,-1 1,0 0,1 0,-1 0,1 0,-5 1,6 0,0 0,-1 0,1 0,0 1,0-1,0 0,0 1,0 0,0-1,0 1,1 0,-1 0,0 0,1 0,0 0,-1 0,1 0,0 1,0-1,0 0,1 1,-1-1,0 1,1-1,0 1,-1 2,-3 57,2 0,3 0,2 0,4-1,22 101,-18-116,2 0,2-2,2 0,2-1,2 0,1-2,2 0,2-2,2-1,2-1,44 44,-46-53,0 1,59 47,-79-70,0 0,1-1,-1 0,1 0,0-1,1 0,-1-1,1 0,-1 0,1-1,0 0,18 1,-20-5,0 0,-1 0,1 0,-1-1,1 0,-1 0,0-1,0 0,-1 0,1-1,-1 0,0 0,0 0,-1-1,7-7,-6 6,14-12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35.7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35,'4'-5,"6"0,5 0,4 1,3 1,3 1,0-3,-4-1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36.2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70,'8'0,"12"0,5 0,12 0,8-4,8-2,8 1,6 1,0 1,-3-3,-9-1,-8 1,-6-2,-4 0,-5 1,-7 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36.7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1 217,'4'0,"6"0,5 0,12-4,10-6,7-5,9 0,8-1,5-3,5-2,2-1,1 2,-7 6,-12 0,-6-2,-8 3,-6 3,-10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5:33.8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 49,'-4'6,"1"0,0 0,0 0,1 1,-1-1,1 1,0-1,1 1,0 0,0 0,0 0,2 13,-4 11,-19 181,20-173,2 1,2-1,8 55,-9-89,0-1,0 0,0 1,0-1,1 0,-1 0,1 0,0 0,1 0,-1 0,0 0,1-1,0 1,0-1,0 0,0 0,1 0,-1 0,1-1,4 3,-1-2,0-1,-1 0,1 0,0-1,0 0,0 0,0 0,1-1,-1 0,0-1,0 0,9-2,1 0,1-1,-1-1,0-1,0-1,0 0,-1-1,0 0,20-16,-29 20,0-2,-1 1,1-1,-1 0,0 0,-1-1,1 1,-1-1,-1 0,1-1,-1 1,0-1,-1 0,0 0,0 0,-1 0,0-1,-1 1,2-15,-4 9,0 0,-1 0,0 0,-1 0,-1 0,0 0,-1 1,-1 0,0 0,-11-18,-10-11,-56-63,6 6,75 98,1-1,0 1,0 0,0 0,0-1,0 1,0-1,0 1,0-1,1 1,-1-1,1 1,-1-1,1 0,-1 1,1-1,0 0,0 1,0-1,0 0,0 0,0 1,0-1,1-2,1 3,-1 0,0 1,1-1,-1 0,1 1,-1-1,1 1,-1-1,1 1,0 0,-1 0,1 0,-1 0,1 0,0 0,-1 0,1 0,-1 0,4 2,12 2,0 1,0 1,20 9,29 20,-1 3,-2 3,78 64,155 163,-233-209,-39-36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41.7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1 314,'0'-2,"1"0,-1 0,1 0,0 0,0 0,0 0,0 0,0 0,0 1,0-1,1 0,-1 1,1-1,-1 1,1-1,0 1,1-1,35-23,-32 21,36-16,0 1,2 2,-1 2,85-16,20-8,-28 11,-17 5,-2 4,-74 16,-1-2,1-1,26-9,-34 8,-2 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39.6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124 388,'8'-9,"-1"-1,0 1,0-1,-1-1,0 1,-1-1,0 0,-1 0,0-1,-1 1,0-1,1-22,-2 18,-1 0,0 1,-2-1,0 0,0 0,-2 0,0 0,0 1,-7-17,8 28,1 1,-1-1,1 1,-1 0,0-1,-1 1,1 0,0 0,-1 0,1 1,-1-1,0 1,0-1,0 1,0 0,-5-2,6 3,0 1,0 0,1-1,-1 1,0 0,0 0,0 0,0 1,0-1,0 0,0 1,0-1,1 1,-1-1,0 1,0 0,1 0,-1 0,0 0,1 0,-1 0,1 0,-1 1,1-1,0 1,0-1,-1 1,1-1,0 1,0-1,0 1,-1 3,-8 15,1 0,1 1,1-1,1 1,0 1,-2 27,-8 135,15-175,-3 57,3-1,3 0,2 1,4-1,2 0,3-1,42 123,108 163,13 31,-157-330,-2 1,-2 1,-3 1,-2 0,5 86,-15-107,-2 0,-1 0,-2 0,-1-1,-1 1,-2-2,-1 1,-15 31,-1-8,-3-1,-1-2,-55 72,83-122,0 0,0 1,0-1,0 0,0 0,-1-1,1 1,0 0,-1-1,0 1,1-1,-1 0,0 0,0 0,-4 1,-9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40.6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228 63,'0'-2,"0"-1,0 1,0-1,0 1,0 0,-1-1,1 1,-1-1,0 1,0-1,0 1,0 0,0 0,0 0,0-1,-1 1,1 0,-1 0,0 1,1-1,-1 0,0 1,0-1,0 1,0-1,0 1,-1 0,1 0,0 0,-1 0,1 0,0 1,-1-1,1 1,-1-1,1 1,-1 0,1 0,-1 0,1 0,-1 1,1-1,-1 1,1-1,0 1,-1 0,1 0,0 0,-1 0,1 0,0 1,0-1,0 1,0-1,0 1,1 0,-1 0,0-1,-1 4,-8 13,0 0,1 1,1 0,1 0,1 1,1 0,-5 22,-19 147,29-180,-3 25,-10 114,14-132,0 1,1 0,0-1,1 1,1-1,9 25,-10-35,1 1,1-1,-1-1,1 1,0 0,0-1,1 0,0 0,0 0,0-1,0 1,1-1,-1 0,1-1,0 0,0 0,1 0,-1 0,1-1,-1 0,10 1,14 2,-1-1,0-2,48-2,-57 0,5 1,0-1,-1-1,1-1,-1-2,0 0,1-1,38-15,-60 18,0 1,0-1,-1 0,1 0,-1 0,1 0,-1 0,0 0,0-1,0 1,0-1,0 1,-1-1,1 0,-1 0,1 1,0-5,-1 1,1 0,-1 0,0-1,-1 1,0-1,0 1,-1-13,-3-2,-1 0,-1 0,-16-38,7 27,-1 1,-2 1,-2 0,0 2,-2 0,-1 1,-1 2,-1 0,-1 1,-52-35,2-2,64 50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42.1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1101 0,'-2'1,"0"-1,0 1,0-1,0 1,0-1,0 1,1 0,-1 0,0 0,1 0,-1 0,1 1,-1-1,1 0,-1 1,1-1,0 1,0-1,-2 3,-21 40,16-28,-69 128,-60 105,116-216,-224 338,237-360,0 0,-1-1,0-1,-1 0,0 0,0-1,-15 10,19-15,0 0,-1 0,1-1,-1 0,1 0,-1 0,0-1,0 0,0 0,0-1,0 0,1 0,-1-1,0 1,-11-4,1-1,0 0,1-1,0-1,0-1,1 0,0-1,1-1,-1 0,2 0,-1-2,2 0,0 0,0-1,1-1,-18-28,14 16,0-1,2-1,1 0,1-1,2 0,0 0,2-1,-4-39,11 63,-1 0,0 0,1 0,0 0,1 1,-1-1,1 0,0 0,1 0,-1 1,1-1,0 1,4-9,-4 12,1 0,-1-1,0 1,0 0,1 0,-1 0,1 0,0 0,0 1,0-1,-1 1,1 0,0 0,1 0,-1 0,0 0,0 1,0-1,0 1,1 0,-1 0,0 0,0 0,0 1,1-1,2 2,19 5,-1 1,0 1,0 1,-1 2,0 0,33 24,-15-10,150 94,130 76,-283-175,67 25,-91-40,0-2,1 0,-1-1,1 0,0-1,0 0,-1-2,25-1,-31-1,0 0,0-1,0 0,0 0,-1-1,1 0,-1 0,0-1,0 0,-1 0,1 0,8-10,1-3,0 0,-1-1,13-23,-22 34,-1 0,0-1,-1 0,0 0,-1 0,1 0,-2 0,1-1,-1 1,-1-1,0 1,0-1,-1 0,0 0,-1 1,0-1,0 0,-1 1,0-1,-1 1,0 0,0 0,-1 0,-1 0,1 0,-7-7,-4-8,-1 2,-1 0,-1 1,-1 0,-1 2,-1 0,0 1,-1 2,-1 0,-1 1,0 1,-1 2,0 0,-30-8,29 12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44.1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157 1267,'-1'0,"-1"0,1 0,0 0,-1 0,1 0,0-1,-1 1,1-1,0 1,0 0,0-1,-1 0,1 1,0-1,0 0,0 0,0 0,0 1,0-1,0 0,0 0,1-1,-1 1,0 0,1 0,-1 0,0 0,1-1,-1 1,1 0,0 0,-1-1,1 1,0 0,0-1,0 1,0 0,0-1,0 1,0 0,1 0,-1-1,1-1,0-3,0 1,1-1,0 1,0 0,0-1,0 1,1 0,0 0,3-4,10-7,0 2,1 0,0 1,1 0,0 1,23-9,-4-1,47-26,663-410,-736 450,26-17,0-1,-3-2,49-48,-74 66,-1 0,0 0,-1-1,0 0,-1 0,0 0,5-16,-9 20,0-1,0 0,-1 1,0-1,0 0,-1 1,0-1,0 0,-1 0,0 1,0-1,-1 0,-3-7,2 7,-1-1,-1 1,0 0,0 1,0-1,-1 1,0 0,0 0,-1 1,0 0,0 0,-1 1,1 0,-1 0,0 1,-1-1,-10-2,-3-2,0 2,-1 0,0 2,0 0,-41-2,21 6,0 3,0 1,0 2,1 2,0 2,0 2,-66 26,51-14,2 4,0 1,2 3,-88 67,107-70,2 1,2 1,0 2,2 1,2 1,1 1,2 1,-26 53,35-59,1 1,2 1,1 0,1 0,2 1,1 0,2 1,1-1,1 1,2-1,6 43,-2-50,2-1,1-1,0 1,2-1,1-1,1 1,1-2,1 0,0 0,2-1,1-1,0 0,30 26,-24-26,0-2,0-1,2 0,0-2,1-1,0 0,1-2,1-1,0-2,0 0,54 9,48-7,237-10,-202-4,-90 0,96-14,-130 10,-1-1,1-2,-2-2,38-17,-55 18,0-1,20-14,-30 18,11-7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47.9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45 126,'-2'0,"0"-1,0 1,0 0,0-1,0 1,0-1,0 0,0 0,0 0,0 1,1-2,-1 1,0 0,1 0,-1 0,1-1,-1 1,1-1,0 1,0-1,0 0,0 1,0-1,0 0,0 0,0 0,0 0,1 0,-1 0,1 0,0 0,0 0,-1 0,1 0,0 0,1 0,-1 0,0 0,0 0,1 0,-1 0,1 1,0-1,0 0,0 0,0 0,0 1,0-1,0 0,0 1,1-1,-1 1,0-1,4-1,2-2,1 0,-1 1,1 0,0 1,0 0,0 0,1 0,-1 1,1 1,10-2,96-2,-83 5,-11-1,-1 1,1 2,-1 0,0 1,0 0,0 2,25 9,-39-11,1-1,-1 2,0-1,0 1,0 0,0 0,0 0,-1 1,0 0,0 0,-1 0,1 1,-1-1,0 1,0 0,-1 1,0-1,0 0,-1 1,1 0,-1 0,-1-1,1 1,0 12,-1-9,-1 1,0-1,-1 0,0 0,0 0,-1 0,0 0,-1 0,0 0,0-1,-1 1,-1-1,-7 13,2-9,0-1,0 0,-1 0,-1-1,0 0,0-1,-24 15,-146 104,181-129,0 0,0 1,-1-1,1 1,0 0,0-1,0 1,0 0,0-1,0 1,1 0,-1 0,0 0,0 0,0 0,1 0,-1 0,1 0,-1 0,1 0,-1 0,0 3,2-3,-1-1,1 1,0 0,0 0,-1-1,1 1,0-1,0 1,0-1,0 1,-1-1,1 1,0-1,0 0,0 1,0-1,0 0,0 0,0 0,2 0,62 0,20-14,4-1,130-4,-157 14,-42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48.8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1,'0'16,"8"294,-3-248,3 0,31 119,-18-95,-16-62,0 0,2 0,0 0,2-1,0 0,14 22,-20-41,0 0,1 0,-1 0,1-1,0 1,-1-1,2 0,-1 0,0 0,0-1,1 0,0 0,-1 0,1 0,0 0,0-1,8 1,7 0,1-1,-1 0,24-4,-11 2,-12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50.1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0 188,'1'-2,"0"1,0-1,0 1,0-1,0 1,0-1,0 1,0 0,0-1,1 1,-1 0,0 0,1 0,-1 0,1 0,-1 0,1 0,0 1,-1-1,4 0,35-13,8-1,-1-2,51-28,54-19,-132 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51.1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26,'86'-1,"123"-18,-168 15,63 2,-83 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52.7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418 120,'-1'-3,"0"-1,0 1,0 0,0 0,0 0,0 0,-1 0,0 0,1 0,-1 1,0-1,0 1,-1-1,1 1,0 0,-1 0,0 0,1 0,-6-3,-1-1,-1 1,-1 0,1 0,-14-4,1 1,-1 1,0 2,-1 0,1 1,-49 0,68 4,0 0,0 0,0 1,0 0,0 0,0 0,0 0,0 1,1 0,-1 0,1 0,-1 1,1-1,0 1,0 0,0 0,0 1,1-1,-1 1,1 0,0 0,0 0,0 0,0 0,1 1,0-1,0 1,0 0,0-1,1 1,0 0,0 0,0 0,1 0,-1 8,1-3,1 0,-1-1,2 1,-1-1,1 1,1-1,-1 0,2 0,-1 0,1 0,1 0,-1-1,2 0,-1 0,1 0,0-1,0 0,12 10,11 8,2-1,0-2,45 24,-59-36,74 39,-64-37,0 2,-1 1,-1 0,0 2,-1 1,35 34,-58-50,1 0,0 0,-1 1,1-1,-1 0,0 1,0-1,0 1,0-1,0 1,0 0,-1-1,1 1,-1 0,0-1,0 1,0 0,0 0,0-1,-1 1,1 0,-1-1,0 1,0-1,1 1,-2-1,1 1,0-1,0 1,-1-1,0 0,1 0,-1 0,0 0,0 0,0 0,-4 2,-9 9,-1-2,0 0,-1 0,-20 8,24-12,3-2,-1-1,1 0,-1 0,0-1,0-1,-1 0,-15 1,-83-4,55-1,34 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53.4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1,'2'32,"2"0,1 0,13 48,0-1,30 181,36 176,-77-405,-5-16,0 0,1-1,1 0,1 0,0 0,0 0,2-1,14 25,-18-35,1-1,-1 1,1-1,0 1,-1-1,1 0,0-1,0 1,0 0,0-1,0 0,1 0,-1-1,0 1,1-1,-1 0,0 0,1 0,-1 0,8-2,1-1,0 0,0 0,0-1,0-1,16-8,106-70,-104 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43.3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2006,'108'-6,"0"-5,175-40,-173 29,1010-218,-166 34,-61 55,3 39,705-146,-1428 225,433-74,-413 82,227-1,-316 26,-3 1,194-22,-293 21,0-1,1 1,-1 0,0-1,0 1,1-1,-1 0,0 0,0 0,0 0,0 0,0 0,0-1,0 1,2-3,-4 3,0 1,1-1,-1 0,0 0,0 0,1 1,-1-1,0 0,0 0,0 0,0 0,0 0,0 1,0-1,-1 0,1 0,0 0,0 1,-1-1,1 0,0 0,-1 0,1 1,-1-1,1 0,-1 1,0-2,-5-4,0 0,0 1,-1-1,0 1,0 0,-14-6,-139-63,-215-68,315 121,-192-65,-3 11,-321-51,528 121,-23-6,71 11,0 0,0 1,-1-1,1 0,0 0,0 0,0 0,0 0,0 0,-1 0,1 0,0 0,0 0,0 0,0 0,-1 0,1 0,0 0,0 0,0 0,0 0,-1 0,1 0,0 0,0 0,0 0,0 0,0-1,0 1,-1 0,1 0,0 0,0 0,0 0,0 0,0 0,0-1,0 1,-1 0,1 0,0 0,0 0,0 0,0-1,0 1,0 0,0 0,0 0,0 0,0-1,0 1,0 0,0 0,0 0,0 0,0 0,0-1,0 1,0 0,0 0,0 0,0 0,1-1,-1 1,0 0,0 0,0 0,16-5,27 0,45-1,128-27,-25 3,210 0,-301 30,1 4,100 17,-177-17,-1 1,1 1,-1 1,0 2,-1 0,0 1,36 22,-50-27,1 1,-1 0,-1 0,1 1,-1 0,-1 0,1 1,-1-1,0 1,-1 1,0-1,0 1,-1 0,0 0,-1 1,0-1,0 1,-1-1,0 1,-1 0,1 12,-14 296,4-246,-3-1,-28 100,-67 161,-63 241,154-479,4 0,5 1,10 182,-4-266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54.6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106 164,'1'-3,"1"1,0-1,0 1,0 0,0 0,0 0,0 0,1 0,-1 1,0-1,1 1,0-1,-1 1,1 0,4-1,7-5,-1-2,0 1,1 1,1 0,-1 1,1 0,0 1,0 1,0 0,1 1,19-1,-56 2,-1-1,1 0,-35-11,27 6,0 1,-43-4,57 11,1-2,0 0,-16-5,13 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56.1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1628 2268,'-25'-10,"-1"1,0 2,0 0,-48-5,63 11,-67-10,0 4,0 4,0 2,-1 5,1 2,0 4,-100 27,126-23,0 2,2 2,0 3,1 2,1 2,1 2,2 2,1 2,1 2,2 1,-56 61,83-79,1 1,0 0,1 1,-10 22,18-33,1 0,0 0,0 1,1-1,0 1,0-1,1 1,0 0,0-1,0 1,1 0,1 0,-1 0,4 11,-3-15,0-1,1 1,0-1,0 1,0-1,1 1,-1-1,1 0,0 0,-1-1,1 1,0 0,1-1,-1 0,0 1,1-2,-1 1,1 0,0-1,0 1,7 1,7 1,1-1,-1 0,26 0,-36-3,56 1,0-2,-1-4,1-2,71-18,-41 2,-1-5,91-41,-148 54,-1-3,63-41,-87 50,0 0,0-1,-1 0,0 0,-1-1,0-1,-1 1,0-1,9-20,-9 19,10-23,-1 0,-2-1,-2 0,-1-1,-2 0,7-49,9-234,-21 185,-6-1,-7 1,-5 0,-6 1,-71-258,81 362,-2 1,-1 0,-1 1,-2 0,-18-26,33 54,0 1,-1-1,1 0,0 1,0-1,-1 1,1-1,0 1,-1-1,1 1,-1-1,1 1,0-1,-1 1,1 0,-1-1,1 1,-1 0,0-1,1 1,-1 0,1 0,-1 0,1-1,-1 1,0 0,1 0,-1 0,0 0,1 0,-1 0,1 0,-1 0,0 0,1 0,-1 0,1 1,-1-1,0 0,-1 2,1 0,0 0,-1 0,1 0,0 0,0 0,0 0,1 0,-1 0,0 0,0 3,-7 63,7-12,3 0,2 0,3 0,17 71,75 213,-72-261,2-1,5-2,53 91,-67-133,2-2,1-1,2-1,1-1,1-1,1-1,2-1,0-2,41 25,-34-28,1-1,40 15,-62-29,0-1,0 0,1-1,0-1,-1 0,1-2,33 0,-44-2,0 0,0 0,0-1,0 0,-1-1,1 1,-1-1,0 0,0 0,0-1,0 1,0-1,-1 0,1 0,-1-1,0 1,0-1,-1 0,0 0,0 0,0-1,4-9,4-13,-1 0,-1 0,7-38,-15 60,25-131,11-179,-21-141,-17 342,-5 1,-24-134,18 182,-4 0,-3 1,-2 0,-59-120,78 181,-10-19,0 2,-18-24,27 41,0 0,0 0,0 1,0-1,0 1,-1 0,0-1,0 2,0-1,0 0,0 1,0 0,-1 0,1 0,-1 1,1-1,-1 1,-5-1,8 3,-1-1,1 0,-1 1,1 0,0-1,-1 1,1 0,0 0,0 0,-1 1,1-1,0 0,0 1,0 0,0-1,1 1,-1 0,0 0,1 0,-1 0,1 0,0 0,0 0,0 0,0 1,0-1,-1 5,-2 6,0 1,1 0,-1 22,0 2,1 1,3 0,1 0,2 0,1-1,3 1,1-1,1-1,2 1,2-2,1 0,2 0,2-1,1-2,23 33,9 3,107 111,77 44,-87-86,-118-108,-6-5,46 37,-64-58,0 1,0-1,1 0,-1 0,1-1,0 0,0 0,0-1,1 1,-1-2,0 1,1-1,11 1,-14-3,-1 0,0 0,0 0,0 0,0-1,-1 0,1 0,0 0,-1 0,1 0,-1-1,0 1,1-1,-1 0,-1 0,1 0,0-1,-1 1,1 0,1-5,7-12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56.7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0 144,'5'0,"4"0,11-4,12-2,15-4,16 1,13-4,15 1,8 3,0-2,-4-2,-10 0,-12-2,-9 3,-12 2,-14 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57.8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5 956,'-4'8,"21"-26,313-180,-132 82,-179 104,538-311,-405 245,286-104,-368 160,-19 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58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1 498,'13'-1,"-1"-1,1 0,0-1,-1-1,0 0,17-7,14-6,240-71,554-95,-758 172,-30 6,1-3,78-22,-109 22,-1 0,0-1,0 0,0-2,-2 0,1-1,-1-1,20-21,-22 20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59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474 361,'-3'-23,"0"-1,-2 1,-1 0,-1 1,-1-1,-1 1,-14-25,12 24,3 3,-26-50,33 67,-1 0,0 1,0-1,0 0,0 1,0-1,-1 1,1-1,-1 1,1 0,-1 0,0 1,0-1,0 0,0 1,0 0,0-1,-5 0,6 2,-1 1,1-1,-1 0,1 1,-1 0,1-1,-1 1,1 0,0 0,0 1,-1-1,1 0,0 1,0-1,0 1,0 0,1-1,-1 1,0 0,-1 3,-30 48,31-49,-25 52,3 1,2 0,-24 100,-19 187,47-214,5 1,5 0,13 171,3-210,5 0,3-2,4 0,4-1,56 135,84 108,-3-6,-147-291,-3 0,0 1,-2 0,-2 0,-1 1,-2-1,-2 1,-1 0,-5 43,2-64,0-1,-2 0,0 0,0 0,-2-1,0 0,0 0,-1 0,-1-1,0 0,-1 0,0-1,-1 0,-1 0,0-1,0-1,-1 0,0-1,-1 0,0-1,0 0,-1-1,0 0,-26 8,36-14,0 0,0 0,0 1,0 0,1-1,-1 1,1 1,-1-1,1 0,0 1,0 0,-5 5,-3 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00.8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618 1,'-12'1,"0"0,0 1,1 1,-1 0,0 1,1 0,0 0,0 1,0 1,1 0,-14 9,-8 9,-58 56,43-34,2 2,2 3,-45 68,71-93,1 2,0 0,3 1,0 0,2 1,1 0,1 1,-8 58,16-83,1 1,0-1,0 1,0-1,1 1,-1-1,2 1,-1-1,1 1,0-1,0 0,1 0,0 0,0 0,0-1,6 9,-3-8,-1-1,1 1,1-1,-1-1,1 1,-1-1,1 0,1 0,-1-1,0 0,1 0,0-1,10 2,16 1,-1-1,1-1,0-2,0-2,0-1,0-1,-1-2,60-17,-44 8,-1-3,-1-1,-1-3,0-2,52-35,-90 53,0 0,0-1,-1 1,0-2,0 1,0-1,-1 0,0 0,0-1,-1 0,0 0,-1 0,0-1,0 1,0-1,-1 0,-1 0,1 0,-2-1,1 1,-1 0,0-1,-1 1,0-1,-1 1,0-1,-2-8,-1-11,-2 0,0 1,-2 0,-1 0,-1 1,-2 0,0 1,-2 0,-1 1,-29-39,39 59,1 0,-1 1,0-1,0 1,0 0,-1 0,0 1,1 0,-10-4,-4 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02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1523 0,'-2'7,"0"1,0-1,-1 0,0 0,0-1,-1 1,0-1,0 1,-1-1,-5 6,-2 4,-109 138,-181 179,208-236,-5-4,-3-4,-194 128,280-207,-1 0,0-1,-1-1,0 0,0-1,0-1,-1-1,-23 3,34-7,-1-1,1 0,-1 0,1-1,-1 0,1-1,0 0,-1 0,1 0,0-1,0 0,1-1,-1 0,1 0,0-1,0 0,0 0,0 0,1-1,-10-11,5 2,0 0,1 0,1-1,1 0,0 0,1-1,0 0,2 0,0-1,1 0,-3-25,3 0,1 0,2-1,9-72,-7 105,0 1,1-1,0 1,0-1,1 1,1 0,0 0,0 1,1-1,0 1,0 0,1 0,1 0,-1 1,1 0,1 0,-1 1,1 0,1 1,-1-1,1 1,0 1,0 0,1 0,0 1,12-4,8 0,1 1,0 2,-1 1,2 1,-1 2,0 1,0 2,0 1,35 7,24 10,156 56,-12 16,288 157,-501-237,-10-6,0 1,1-2,-1 1,1-1,22 5,-32-10,0 1,0-1,1 0,-1 0,0 0,1 0,-1 0,0-1,1 1,-1-1,0 1,0-1,0 0,0 0,1 0,-1 0,0 0,-1-1,1 1,0 0,0-1,-1 0,1 1,0-1,-1 0,0 0,1 0,-1 0,0 0,0 0,0 0,0 0,-1 0,1 0,0-1,-1 1,0 0,1-3,2-15,-1 1,0-1,-2 0,0 0,-2 0,0 0,-1 0,-9-32,3 21,-1 1,-2 0,-1 1,-27-46,30 60,0 1,-2 0,1 0,-2 2,0-1,-21-15,-92-51,7 6,116 71,-1-1,1 0,0 0,0 0,0 0,0 0,-3-5,1-3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04.4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204 954,'189'-172,"72"-110,-223 235,-2-2,-2-1,-3-2,34-74,-62 118,3-5,0-1,-1 0,5-23,-9 34,-1 1,1 0,-1-1,0 1,0-1,0 1,0-1,0 1,0-1,0 1,-1 0,0-1,1 1,-1-1,0 1,0 0,0 0,0 0,0-1,-1 1,1 0,-1 0,1 1,-1-1,0 0,0 0,0 1,-3-3,-3 0,0 1,-1-1,1 1,-1 1,0-1,0 2,0-1,0 1,0 0,0 1,-15 1,10 1,0 1,0 0,0 1,1 1,-1 0,-20 11,-6 9,1 0,2 3,-50 47,81-70,-57 53,-103 121,138-144,3 0,1 1,1 2,2 0,-24 64,40-90,1 1,1-1,0 1,0 0,2 0,-1 0,2 0,-1 0,2 0,2 16,-2-22,1 0,0-1,1 1,0-1,0 1,0-1,0 0,1 0,0-1,1 1,-1-1,1 0,0 0,0 0,0 0,1-1,0 0,0 0,0-1,9 4,24 9,1-1,0-2,1-2,0-2,50 5,-13-7,148-5,-194-6,0 0,47-14,-50 10,0 2,1 1,31-2,-40 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16.0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44.9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1644 76,'-1'-3,"1"0,-1 0,0 1,0-1,0 0,0 1,0-1,-1 1,1-1,-1 1,1 0,-1 0,0 0,0 0,0 0,0 0,0 0,0 1,-1-1,1 1,-1-1,1 1,-1 0,1 0,-1 0,0 0,-4 0,-11-4,0 2,-34-4,51 7,-71-4,0 3,0 3,1 3,-1 3,1 4,1 2,0 4,-75 29,88-25,1 3,2 2,0 2,2 2,1 3,2 2,2 2,1 2,-77 88,99-96,0 1,2 0,2 2,1 1,2 0,1 1,-21 75,32-88,1-1,0 0,2 1,1 0,0-1,5 35,-1-43,-1 1,2-1,0 0,1 0,1 0,0-1,1 0,0 0,2 0,13 18,-10-19,0 0,1-1,0-1,1 0,0 0,0-1,1-1,1-1,0 0,0-1,0-1,1 0,0-1,32 5,15-2,0-3,112-6,-104-1,56-2,-19 0,117 11,-195-5,0 2,0 2,-1 1,1 1,-1 1,-1 2,0 1,38 22,-57-27,0 1,-1 0,0 1,0 0,0 0,-1 1,-1 0,0 0,0 1,-1 0,-1 0,6 13,2 12,-1 0,11 63,-20-80,-1 0,-1 0,-1 0,0 0,-2-1,0 1,-1 0,-1-1,-9 29,0-13,-1-1,-1 1,-2-2,-21 31,13-30,-2 0,-1-2,-1-1,-1-1,-2-2,-1-1,-1-2,-66 36,85-53,1 0,-1-1,-1 0,1-1,-1-1,0-1,-30 3,36-5,0-1,-1 0,1-1,0 0,0-1,0 0,0 0,0-1,1 0,-1-1,1 0,0-1,-14-8,19 10,-42-29,2-1,-78-78,109 96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20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0,'-6'113,"-36"201,18-167,-3 18,5-41,-6 154,34-224,-6-53,1 0,-1 0,0 1,1-1,-1 0,1 0,-1 0,1 0,-1 0,1 0,0 0,-1 0,1 0,0 0,0 0,1 1,-1-2,0-1,-1 1,1 0,0 0,0 0,0 0,-1 0,1-1,0 1,-1 0,1-1,0 1,-1-1,1 1,0-1,-1 1,1-1,-1 1,1-1,-1 1,1-1,-1 0,1 1,-1-1,1 0,-1 1,0-1,0 0,1-1,12-39,-10 19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24.0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0,'2'104,"4"-1,35 178,19 31,28 129,-82-406,-4-23,0 0,1 0,0 0,0 0,1-1,6 12,-8-20,-1-1,1 0,-1 0,1 0,0 0,0 0,0-1,0 1,0-1,0 1,0-1,1 1,-1-1,0 0,1 0,-1 0,1-1,-1 1,1 0,-1-1,1 0,0 0,-1 0,1 0,-1 0,1 0,0 0,-1-1,1 1,-1-1,1 0,-1 0,4-2,9-3,-1-1,0-1,-1 0,0-1,16-14,44-27,43-15,-34 18,2 3,92-34,-174 77,0 0,0 0,0 0,0 1,0-1,0 1,0-1,1 1,-1 0,0 0,0 0,0 0,1 0,-1 1,0-1,0 1,2 0,-3-1,-1 0,0 1,0-1,1 0,-1 1,0-1,0 0,0 0,0 1,0-1,0 0,1 1,-1-1,0 0,0 1,0-1,0 0,0 1,0-1,0 0,0 1,-1-1,1 0,0 1,0-1,0 0,0 1,0-1,0 0,-1 1,1-1,0 0,0 1,-20 16,-27 14,-2-3,-2-2,0-2,-62 19,-221 53,334-96,-36 7,0-1,-40 1,-17 3,79-7,1 0,0 1,0 1,-19 10,19-9,0 0,-1-1,-19 5,31-10,1 1,0-1,-1 0,1 0,-1 0,1 0,0-1,-1 1,1 0,0-1,-1 1,1 0,0-1,-1 0,1 1,0-1,0 0,0 0,0 1,0-1,0 0,0 0,0 0,0 0,0 0,0-1,0 1,1 0,-1 0,0-1,1 1,-1 0,1 0,0-1,-1 1,1-1,0-1,-2-8,1 0,0 0,1-19,0 20,3-518,4 466,-6 59,-1 0,1 0,0 0,0 0,0 0,0 1,0-1,1 0,-1 0,1 1,0-1,0 1,0 0,0-1,0 1,0 0,3-2,-4 4,0 0,0 0,0 0,-1 0,1 0,0 0,0 0,-1 0,1 0,0 0,0 0,0 1,-1-1,1 0,0 0,-1 1,1-1,0 1,-1-1,1 0,0 1,-1 0,1-1,-1 1,1-1,-1 1,1-1,-1 1,1 0,-1 0,0-1,1 1,-1 1,12 28,-11-27,33 143,-26-103,2 0,15 42,-25-83,0-1,0 0,0 0,1 0,-1 0,0 0,1 0,-1 0,1 0,-1-1,1 1,0 0,-1 0,1 0,0 0,-1-1,1 1,0 0,0-1,0 1,0 0,1 0,5-19,-4-40,-4-28,-3 0,-21-106,17 143,1-1,3 0,1 1,3-1,2 0,12-70,-5 52,-8 49,1 0,7-28,-2 37,-4 26,-3 29,-45 624,45-649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25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1 379,'9'-7,"1"1,0 0,1 0,-1 1,1 0,0 1,1 0,-1 1,13-2,10-5,151-34,-43 11,-85 18,0-3,68-31,-57 18,1 2,1 4,2 3,95-18,-140 35,-8-1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26.0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1,'5'157,"7"-1,47 230,-13-195,73 185,-101-324,-17-47,1 1,0-1,0 0,0 1,0-1,1-1,0 1,0 0,1-1,-1 1,1-1,7 7,4-2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28.0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1 119,'0'-4,"0"-1,0 0,0 1,1-1,0 0,0 1,0-1,0 0,1 1,-1 0,1-1,0 1,1 0,-1 0,1 0,-1 0,1 1,0-1,1 1,-1-1,1 1,-1 0,1 1,0-1,0 1,0-1,0 1,1 0,-1 1,1-1,-1 1,1 0,-1 0,6 0,5-1,1 1,-1 1,1 1,-1 0,1 1,-1 1,0 0,0 1,18 7,-16-5,40 14,-1 3,-1 2,63 39,-112-60,1 1,-1 0,0 0,0 1,-1 0,0 0,0 0,0 0,0 1,-1 0,0 0,-1 0,0 1,0-1,0 1,-1 0,0-1,-1 1,0 0,1 9,-2-7,-1-1,0 1,0-1,-1 1,0-1,0 0,-1 0,-1 0,0 0,0 0,0-1,-1 1,0-1,-1-1,0 1,-9 9,-36 33,-2-2,-110 78,284-165,56-11,237-35,-267 62,-126 18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28.8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1 110,'4'0,"5"-4,10-2,10 1,4-3,5-5,0 0,-3-1,-2 0,-3 4,-3 3,-1-1,-6 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29.8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242 1,'-26'0,"12"-1,-1 1,0 1,-28 5,38-5,1 0,-1 1,0 0,1 0,0 0,-1 0,1 1,0-1,0 1,1 0,-1 1,0-1,1 1,0-1,0 1,-3 5,-3 7,1 0,0 1,1 1,1-1,0 1,2 0,0 0,-2 30,6-43,1 1,0-1,0 1,0-1,1 1,-1-1,1 0,1 1,-1-1,1 0,0-1,0 1,0 0,1-1,-1 0,1 0,0 0,0 0,6 3,11 9,1-1,41 21,-50-28,92 47,175 66,-279-121,1 1,0-1,0 0,0 1,-1-1,1 1,0 0,-1 0,1 0,-1 0,1 0,-1 0,1 0,-1 0,0 0,1 1,-1-1,0 1,0-1,0 1,0-1,0 1,0-1,-1 1,1 0,-1 0,1 1,-1 0,-1-1,0 1,-1-1,1 0,0 1,-1-1,1 0,-1 0,0 0,1 0,-1 0,0 0,0 0,-1-1,1 1,0-1,0 0,-4 2,-106 67,-147 80,246-145,0-1,-1 0,1-1,-1 0,1-1,-1-1,0 0,-22-2,15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30.7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1,'10'1,"-1"0,1 1,-1 0,0 0,0 1,0 0,0 1,11 5,64 44,91 67,-75-55,128 111,-200-151,-2 1,0 1,-2 1,-1 1,-2 1,0 2,-2-1,27 65,-20-21,32 149,-8 87,-14-84,-24-142,-9-51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32.4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1350 1724,'12'-1,"0"1,0-1,19-5,-29 6,0 0,0-1,0 1,1-1,-1 0,0 0,0 1,0-1,0-1,0 1,0 0,-1 0,1-1,0 1,-1-1,1 1,-1-1,1 0,-1 0,0 1,1-1,-1 0,0 0,0 0,-1-1,2-2,-2 4,-1-1,1 0,-1 0,1 1,-1-1,0 0,1 1,-1-1,0 0,0 1,0 0,0-1,-1 1,1-1,0 1,-1 0,1 0,0 0,-1 0,1 0,-1 0,-3-1,-40-17,12 11,-1 1,0 1,0 2,0 2,-49 2,27 3,-1 3,-82 20,76-10,1 3,1 3,1 3,1 2,1 2,1 3,2 3,2 2,1 2,2 2,-86 93,122-118,2 0,0 1,0 0,2 1,0 0,1 0,1 1,1 1,1-1,0 1,1 0,-3 39,7-54,1 0,0 1,1-1,-1 0,1 1,0-1,1 0,-1 0,1 0,0 0,0 0,1-1,-1 1,1-1,0 1,0-1,0 0,1 0,0 0,0 0,0-1,0 0,0 0,0 0,1 0,0-1,-1 1,1-1,0 0,0-1,7 2,13 3,0-2,0-1,1 0,-1-2,29-3,-28 1,0-1,0-2,-1 0,1-2,-1-1,0-1,-1-1,0-1,0-1,-1-1,0-1,-1-1,-1-2,0 1,-1-2,-1-1,-1 0,0-2,-2 0,0-1,-1 0,-1-1,-1-1,14-32,1-13,-3 0,-4-1,-2-1,17-125,-27 100,-3 0,-5 0,-13-111,-6 66,-7 2,-6 1,-5 1,-109-259,135 370,-84-173,94 197,0 1,0-1,-1 1,1-1,0 1,0-1,0 1,0-1,0 1,0-1,-1 1,1 0,0-1,0 1,-1-1,1 1,0 0,-1-1,1 1,0 0,-1-1,1 1,0 0,-1 0,1-1,-1 1,1 0,-1 0,1 0,-1 0,1-1,0 1,-1 0,1 0,-1 0,1 0,-1 0,1 0,-1 0,1 0,-1 0,1 1,-1-1,-5 24,9 40,13-1,41 103,-32-99,34 88,113 212,-119-274,3-2,5-3,96 109,-121-157,3-1,1-3,2-1,1-2,2-1,1-3,1-2,76 32,-114-55,0-1,1 0,-1 0,0-1,1 0,0-1,-1 0,1-1,16 0,-23-1,1 0,-1 0,0 0,1-1,-1 1,0-1,0 0,0 0,0 0,0 0,-1 0,1-1,-1 1,1-1,-1 0,0 1,0-1,0 0,0 0,-1-1,1 1,-1 0,0 0,0-1,0 1,0-1,-1 1,1-1,-1 1,0-4,5-52,-3 1,-2-1,-16-113,-55-174,-49-40,86 302,-3 1,-68-112,102 190,-15-24,-42-52,55 75,-1 0,1 0,-1 1,-1-1,1 1,-1 1,0-1,0 1,0 0,-1 1,1-1,-1 2,-14-4,21 5,0 1,0 0,0 0,0 1,0-1,0 0,0 0,0 0,0 1,0-1,0 0,1 1,-1-1,0 1,0-1,0 1,0-1,0 1,1 0,-1-1,0 1,1 0,-1 0,0-1,1 1,-1 0,1 0,-1 0,1 0,0 0,-1 0,1 0,0 0,0 0,0 0,0 0,-1 0,1 1,1 46,-1-41,4 25,1 1,2-1,1 0,1-1,2 0,27 53,-12-35,2-1,2-1,44 51,-33-54,2-2,1-1,2-3,58 37,-95-70,0 1,1-1,-1-1,1 0,0 0,0-1,1 0,-1-1,17 2,7-2,55-3,-58-1,-9 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33.0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1 150,'8'0,"0"-1,1-1,-1 1,13-5,27-5,1 4,0-2,68-22,-19 5,-62 17,20-6,0 3,83-6,-110 17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54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16,'0'-1,"0"1,0-1,0 1,-1 0,1-1,0 1,0-1,0 1,0-1,0 1,0-1,0 1,0-1,0 1,0 0,0-1,0 1,0-1,1 1,-1-1,0 1,0 0,0-1,1 1,-1-1,0 1,0 0,1-1,-1 1,0 0,1-1,-1 1,0 0,1 0,-1-1,1 1,-1 0,0 0,1 0,0-1,15 17,12 34,92 270,-78-199,25 119,-36-115,-30-121,0 0,0 0,0-1,1 1,-1 0,1-1,0 1,0-1,0 0,0 1,1-1,0 0,-1 0,1-1,0 1,0-1,0 1,1-1,-1 0,1 0,3 1,3 0,1-1,-1 0,1 0,0-1,0-1,17-1,466-5,-467 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33.6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1 260,'8'0,"7"0,6 0,6 0,8-4,14-10,8-2,5-7,6-4,-1-1,1-1,-3 2,-5 4,-7 7,-9 1,-13 0,-6 2,-8 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34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26,'6'0,"519"-19,-440 13,-65 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37.4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65,'0'-3,"0"0,-1 0,0 0,1 0,-1 0,0 0,-1 0,1 0,-1 0,1 0,-1 1,0-1,0 1,0-1,0 1,0 0,-1-1,1 1,-1 0,-3-2,4 3,1 0,0 1,-1-1,1 0,-1 1,1-1,-1 1,1 0,-1-1,1 1,-1 0,1 0,-1 0,1 0,-1 0,1 0,-1 1,1-1,-1 0,1 1,-1-1,1 1,-1-1,1 1,0 0,-1 0,1 0,0 0,0 0,0 0,0 0,-1 0,1 0,1 0,-1 0,0 1,0-1,0 0,1 1,-1-1,0 1,1-1,-1 3,-8 28,2 1,1 0,1 0,2 1,2 64,0-50,1 36,4 1,3-1,4 0,4-1,3-1,4 0,3-2,4 0,3-2,4-2,69 112,46 22,7 14,-149-208,-1 1,0-1,-1 1,-1 1,-1-1,-1 1,0 0,-1 0,1 35,-4-21,-1 1,-2-1,-1 1,-14 52,0-32,-1 0,-3-2,-35 60,40-79,-2-1,-1 0,-2-2,-40 43,42-53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38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265 441,'-69'64,"32"-32,3 1,0 2,-32 45,63-76,0-1,1 1,-1 0,1 0,0 0,1 0,-1 0,0 0,1 1,0-1,0 0,1 1,-1-1,1 1,0-1,0 1,1 5,0-8,0 1,0 0,1-1,-1 1,1-1,-1 1,1-1,0 0,0 0,0 0,0 0,1 0,-1 0,0-1,1 1,-1-1,1 1,0-1,-1 0,1 0,0 0,0 0,0-1,-1 1,1-1,0 0,3 0,32 4,0-2,-1-1,1-2,0-2,-1-1,1-2,63-19,-95 23,-1 0,0-1,0 1,-1-1,1-1,0 1,-1 0,0-1,0 0,0 0,0 0,-1-1,0 1,0-1,0 0,0 0,-1 0,1 0,-1 0,-1 0,1-1,-1 1,0-1,0 1,0-7,0-15,0 0,-2 0,-2 1,-5-29,4 24,-4-25,3 4,-3 1,-1 0,-3 0,-29-76,39 121,-1 0,0 1,-1-1,1 1,-1-1,0 1,0 0,-1 1,0-1,1 1,-2 0,1 0,-7-4,9 7,1-1,-1 1,0 1,0-1,0 0,0 1,0-1,0 1,0 0,0 0,0 0,0 0,0 1,0-1,0 1,0 0,0 0,0 0,1 0,-1 0,0 0,1 1,-1 0,1-1,-1 1,1 0,0 0,0 0,0 1,-3 2,-4 7,0 1,0 0,1 1,1 0,1 0,0 1,-7 25,5-17,0-1,-13 25,11-30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40.8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955 61,'0'-6,"1"0,0 0,0 0,0 0,0 0,1 0,0 1,4-8,-29 46,-1-1,-1-1,-48 47,20-23,-436 454,481-501,0 0,0-1,-1-1,1 1,-15 6,21-11,-1-1,0 0,0 0,1 0,-1 0,0-1,0 1,0-1,1 0,-1 0,0 0,0 0,0 0,0-1,0 1,1-1,-1 0,0 0,0 0,1 0,-1 0,1 0,-1-1,1 1,-3-3,-7-6,2-1,-1 1,2-2,-1 1,1-2,1 1,0-1,1 0,-8-21,5 8,1-1,1 0,2 0,-4-33,9 58,0-1,1 1,-1-1,1 1,0-1,0 0,0 1,0-1,0 1,1-1,-1 1,1-1,0 0,0 1,0 0,0-1,0 1,0 0,0-1,1 1,-1 0,1 0,0 0,0 0,0 0,3-2,1 2,0-1,0 1,1 1,-1-1,1 1,-1 0,1 1,0-1,12 2,68 5,-1 4,101 25,-110-19,155 41,0 1,-185-49,0-2,0-3,50-1,-79-2,0-1,-1-2,1 1,-1-2,0 0,1-1,-1-1,-1-1,1 0,17-10,-27 12,-1 0,0 0,0 0,-1-1,1 0,-1 0,0 0,0-1,-1 1,1-1,-1 0,-1-1,1 1,-1-1,0 1,0-1,-1 0,2-10,-3 11,0 0,-1 0,0 0,0 0,-1 0,1 0,-1 0,-1 0,1 0,-1 0,0 1,0-1,-1 0,1 1,-1 0,0 0,-1 0,1 0,-1 0,0 1,-1-1,-7-6,-14-9,0 0,-2 1,0 2,-1 0,0 3,-57-21,28 24,35 10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43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79 789,'25'-21,"0"1,2 2,0 0,43-19,-49 26,28-15,179-106,-204 115,0-1,-1-1,0-1,-2 0,0-2,29-41,-37 44,-1-1,-1 0,0-1,-2-1,9-27,-16 44,0-1,-1 0,1 1,-1-1,-1 0,1 0,-1 0,0 1,0-1,-1 0,0 0,0 1,0-1,0 0,-1 1,0-1,0 1,-1-1,0 1,1 0,-2 0,1 1,-1-1,1 1,-1-1,-6-4,4 5,0 1,-1 0,1 0,-1 0,1 1,-1 0,0 0,0 1,0 0,0 0,0 1,-8 0,-6 0,1 1,-40 8,41-3,0 0,0 1,1 1,0 1,1 1,0 0,0 1,1 1,-25 23,2 3,2 1,-42 59,50-57,2 1,3 1,1 2,2 0,2 1,2 1,2 0,2 2,2-1,3 2,-5 80,13-117,0 0,0 0,2 0,-1 0,2 0,-1 0,7 14,-6-19,0-1,1 0,0-1,0 1,1-1,0 1,0-2,0 1,1 0,-1-1,2 0,-1 0,9 4,12 6,1-2,0-1,1-1,0-1,57 11,154 8,-177-25,98-5,-156 1,-1-1,1 0,0-1,-1 1,1-1,-1 0,1 0,-1-1,0 1,0-1,0 0,0 0,4-4,44-54,-6 6,-33 43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44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1 134,'8'-1,"1"-1,0 0,0 0,-1 0,1-1,12-7,23-6,183-35,-79 20,-127 25,-6-1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46.0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0,'3'40,"2"-1,2 1,1-1,17 49,0 0,97 421,-120-504,1 9,1 0,0 0,1-1,1 0,8 15,-12-25,0 1,1-1,-1 0,1 0,0-1,0 1,0-1,0 1,0-1,1 0,-1 0,1 0,-1-1,1 1,0-1,-1 0,1 0,0 0,0 0,0-1,0 0,0 0,4 0,38-3,0-2,0-2,-1-2,0-3,-1-1,-1-2,70-34,-91 39,0 1,44-13,-41 17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46.9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0 116,'20'-2,"-1"-1,0 0,-1-1,1-1,0-1,-1 0,-1-1,1-2,19-11,-3 3,-23 13,0 0,1 0,-1 1,1 1,11-2,20-3,-22 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48.1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1,'3'85,"3"-1,4 0,26 101,86 240,-120-413,2 0,0 0,0-1,1 1,0-1,1 0,1 0,0-1,0 0,1 0,0-1,0 0,17 14,-9-12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55.0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50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491 0,'-18'2,"1"0,0 1,0 0,0 2,1 0,-1 1,1 0,1 1,-1 1,1 1,1 0,-15 12,4-2,2 0,0 2,1 1,1 1,-34 48,39-47,2 1,0 0,1 1,2 0,-10 32,19-49,0 1,0-1,1 0,0 1,1-1,0 1,0-1,3 15,-2-18,1-1,0 1,0-1,0 1,0-1,1 0,0 0,0 0,1-1,-1 1,1-1,0 0,0 0,0 0,6 4,6 3,1-1,0-1,0 0,1-1,0-1,0-1,1-1,36 7,7-5,91-2,-109-6,-1 2,1 2,-1 2,73 17,-113-21,0 0,0 0,0 0,0 0,0 0,0 1,-1-1,1 1,0 0,-1 0,1 0,-1 0,0 0,0 1,0-1,0 0,0 1,-1 0,1-1,-1 1,1 0,1 5,-3-4,0-1,0 0,0 1,0-1,0 0,-1 1,0-1,1 0,-1 0,0 0,-1 0,1 1,0-2,-1 1,0 0,0 0,0 0,0-1,0 1,0-1,-4 3,-18 15,-1-2,0 0,-1-2,-39 18,27-14,-50 34,70-41,2-3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50.9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1 123,'4'0,"2"-4,3-1,5-5,4 0,3 2,3-2,4 0,3-2,-1 2,-4-3,-4 2,0 2,-1 2,-3 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52.0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78,'11'-7,"0"0,0 0,1 1,-1 0,1 1,25-7,-26 8,12-2,1 0,-1 2,1 0,1 2,-1 0,0 2,37 4,-57-4,-1 1,0-1,1 1,-1 0,0 0,0 1,1-1,-1 1,0-1,0 1,-1 0,1 0,0 0,0 0,-1 1,0-1,1 1,-1 0,0-1,0 1,0 0,-1 0,1 0,-1 0,0 1,0-1,0 0,0 0,0 1,-1-1,1 1,-1-1,0 5,0 6,-1 0,0-1,-1 1,0 0,-1-1,0 0,-7 15,-17 45,-4-1,-63 108,90-175,0 1,1 0,-1 0,1 0,0 1,-4 12,7-18,0 0,0 0,0 0,0 0,0 0,0 0,0 1,0-1,0 0,1 0,-1 0,0 0,1 0,-1 0,1 0,-1 0,1 0,-1 0,1 0,0 0,-1 0,1 0,0-1,0 1,0 0,0 0,0-1,0 1,0-1,0 1,0-1,0 1,0-1,0 1,0-1,0 0,0 0,0 0,0 0,1 0,-1 0,2 0,13 1,0-2,0 0,0 0,0-2,16-4,30-4,-13 6,-11 3,-1-3,0-1,0-1,44-16,-65 15,-4-1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52.8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1,'18'0,"0"0,0 2,0 0,-1 1,1 1,-1 0,0 1,0 1,-1 1,0 0,0 1,0 1,24 18,-7-1,-1 0,-2 2,0 1,-2 2,-2 1,-1 0,-1 2,-2 1,26 55,-29-48,-2 1,-1 0,-3 2,-1-1,-3 2,-2-1,-1 1,-1 57,-5-84,1 1,0 0,-2 0,0 0,-2 0,0 0,-1 0,0-1,-2 0,-10 24,12-35,1 0,1 0,-1 0,1 1,1-1,-1 1,1 10,0 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54.6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1117 1943,'-135'40,"2"5,-196 97,275-117,0 2,2 3,1 2,1 2,-58 53,92-71,0 0,2 1,0 1,1 0,0 1,2 1,-13 28,17-32,2 0,0 0,1 1,1 0,1-1,0 1,1 0,0 0,2 0,4 33,-4-47,0 0,0 1,0-1,0 0,0 0,1 0,0 0,-1 0,1 0,0-1,0 1,1-1,-1 1,0-1,1 0,0 0,-1 0,1 0,0 0,0-1,0 1,0-1,0 0,0 0,1 0,-1 0,0 0,1-1,2 1,14 0,-1 0,0-1,38-5,-37 3,25-5,0-1,-1-3,1-2,-2-1,0-2,-1-3,-1-1,-1-1,-1-3,38-29,-54 33,0-1,-1 0,-1-2,-1-1,-1-1,-1 0,-2-1,0-1,-2 0,-1-2,-1 1,-1-1,13-59,-11 15,-2-1,-4-1,-2 1,-10-126,-8 74,-6 0,-4 2,-6 0,-6 2,-5 1,-84-176,121 292,2 1,-2-1,1 0,0 1,-1-1,0 1,0 0,-7-7,10 11,0 0,0 0,0 0,0 0,0 0,-1 0,1 0,0 0,0 0,0 0,0 0,0 0,-1 0,1 0,0 0,0 0,0 0,0 0,0 0,-1 0,1 0,0 0,0 0,0 0,0 0,0 1,0-1,-1 0,1 0,0 0,0 0,0 0,0 0,0 0,0 1,0-1,0 0,0 0,0 0,0 0,0 0,0 1,0-1,0 0,-1 0,1 0,1 0,-1 1,0-1,0 0,0 0,0 0,0 0,0 0,0 1,0-1,0 0,0 0,0 0,0 0,0 0,2 13,73 213,-64-192,204 594,-182-550,5 0,2-3,4-1,3-3,99 118,-139-181,1 0,0-1,1 0,-1 0,1 0,1-1,-1-1,19 9,-23-12,0-1,-1 0,1 1,0-2,0 1,0-1,0 1,0-1,0-1,0 1,0-1,0 1,-1-2,1 1,0 0,0-1,-1 0,1 0,-1 0,0-1,8-5,-1-1,-1-1,0 1,-1-2,0 1,0-1,-1-1,-1 0,0 0,10-24,0-10,17-70,-30 102,28-122,-5-2,-7-1,-6-1,-6 0,-14-209,0 282,-3 0,-3 1,-2 0,-4 1,-2 0,-3 2,-3 1,-2 1,-52-81,32 80,45 59,0 0,0 0,0 0,0 0,0 0,-1 1,0 0,1 0,-1 0,0 0,0 0,0 1,0 0,0 0,-5-1,7 2,0 1,0-1,0 1,0 0,0 0,1 0,-1 0,0 0,1 0,-1 0,1 1,-1-1,1 1,-1-1,1 1,0-1,0 1,0 0,0-1,0 1,0 0,0 0,1 0,-1 2,-16 56,15-50,-8 40,2 1,3 1,2-1,3 1,1-1,15 91,1-53,3-2,5-1,36 87,-44-130,2-2,1 0,42 60,-50-84,1-1,0 0,1-1,0-1,2 0,0-1,0-1,1 0,0-1,27 12,-28-17,2 0,-1-1,0 0,1-2,0 0,0-1,0-1,0 0,0-2,0 0,0-1,0-1,0 0,-1-1,0-1,1-1,-2-1,1 0,29-18,-22 11,-3 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55.4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1 147,'31'-2,"48"-8,11-1,-11 4,1-5,-1-2,96-32,-74 6,-84 36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40.6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228 63,'0'-2,"0"-1,0 1,0-1,0 1,0 0,-1-1,1 1,-1-1,0 1,0-1,0 1,0 0,0 0,0 0,0-1,-1 1,1 0,-1 0,0 1,1-1,-1 0,0 1,0-1,0 1,0-1,0 1,-1 0,1 0,0 0,-1 0,1 0,0 1,-1-1,1 1,-1-1,1 1,-1 0,1 0,-1 0,1 0,-1 1,1-1,-1 1,1-1,0 1,-1 0,1 0,0 0,-1 0,1 0,0 1,0-1,0 1,0-1,0 1,1 0,-1 0,0-1,-1 4,-8 13,0 0,1 1,1 0,1 0,1 1,1 0,-5 22,-19 147,29-180,-3 25,-10 114,14-132,0 1,1 0,0-1,1 1,1-1,9 25,-10-35,1 1,1-1,-1-1,1 1,0 0,0-1,1 0,0 0,0 0,0-1,0 1,1-1,-1 0,1-1,0 0,0 0,1 0,-1 0,1-1,-1 0,10 1,14 2,-1-1,0-2,48-2,-57 0,5 1,0-1,-1-1,1-1,-1-2,0 0,1-1,38-15,-60 18,0 1,0-1,-1 0,1 0,-1 0,1 0,-1 0,0 0,0-1,0 1,0-1,0 1,-1-1,1 0,-1 0,1 1,0-5,-1 1,1 0,-1 0,0-1,-1 1,0-1,0 1,-1-13,-3-2,-1 0,-1 0,-16-38,7 27,-1 1,-2 1,-2 0,0 2,-2 0,-1 1,-1 2,-1 0,-1 1,-52-35,2-2,64 50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57.8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5 956,'-4'8,"21"-26,313-180,-132 82,-179 104,538-311,-405 245,286-104,-368 160,-19 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58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1 498,'13'-1,"-1"-1,1 0,0-1,-1-1,0 0,17-7,14-6,240-71,554-95,-758 172,-30 6,1-3,78-22,-109 22,-1 0,0-1,0 0,0-2,-2 0,1-1,-1-1,20-21,-22 20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09:59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474 361,'-3'-23,"0"-1,-2 1,-1 0,-1 1,-1-1,-1 1,-14-25,12 24,3 3,-26-50,33 67,-1 0,0 1,0-1,0 0,0 1,0-1,-1 1,1-1,-1 1,1 0,-1 0,0 1,0-1,0 0,0 1,0 0,0-1,-5 0,6 2,-1 1,1-1,-1 0,1 1,-1 0,1-1,-1 1,1 0,0 0,0 1,-1-1,1 0,0 1,0-1,0 1,0 0,1-1,-1 1,0 0,-1 3,-30 48,31-49,-25 52,3 1,2 0,-24 100,-19 187,47-214,5 1,5 0,13 171,3-210,5 0,3-2,4 0,4-1,56 135,84 108,-3-6,-147-291,-3 0,0 1,-2 0,-2 0,-1 1,-2-1,-2 1,-1 0,-5 43,2-64,0-1,-2 0,0 0,0 0,-2-1,0 0,0 0,-1 0,-1-1,0 0,-1 0,0-1,-1 0,-1 0,0-1,0-1,-1 0,0-1,-1 0,0-1,0 0,-1-1,0 0,-26 8,36-14,0 0,0 0,0 1,0 0,1-1,-1 1,1 1,-1-1,1 0,0 1,0 0,-5 5,-3 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55.8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1,'2'49,"2"0,18 89,39 93,-38-150,79 234,-96-294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00.8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618 1,'-12'1,"0"0,0 1,1 1,-1 0,0 1,1 0,0 0,0 1,0 1,1 0,-14 9,-8 9,-58 56,43-34,2 2,2 3,-45 68,71-93,1 2,0 0,3 1,0 0,2 1,1 0,1 1,-8 58,16-83,1 1,0-1,0 1,0-1,1 1,-1-1,2 1,-1-1,1 1,0-1,0 0,1 0,0 0,0 0,0-1,6 9,-3-8,-1-1,1 1,1-1,-1-1,1 1,-1-1,1 0,1 0,-1-1,0 0,1 0,0-1,10 2,16 1,-1-1,1-1,0-2,0-2,0-1,0-1,-1-2,60-17,-44 8,-1-3,-1-1,-1-3,0-2,52-35,-90 53,0 0,0-1,-1 1,0-2,0 1,0-1,-1 0,0 0,0-1,-1 0,0 0,-1 0,0-1,0 1,0-1,-1 0,-1 0,1 0,-2-1,1 1,-1 0,0-1,-1 1,0-1,-1 1,0-1,-2-8,-1-11,-2 0,0 1,-2 0,-1 0,-1 1,-2 0,0 1,-2 0,-1 1,-29-39,39 59,1 0,-1 1,0-1,0 1,0 0,-1 0,0 1,1 0,-10-4,-4 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02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1523 0,'-2'7,"0"1,0-1,-1 0,0 0,0-1,-1 1,0-1,0 1,-1-1,-5 6,-2 4,-109 138,-181 179,208-236,-5-4,-3-4,-194 128,280-207,-1 0,0-1,-1-1,0 0,0-1,0-1,-1-1,-23 3,34-7,-1-1,1 0,-1 0,1-1,-1 0,1-1,0 0,-1 0,1 0,0-1,0 0,1-1,-1 0,1 0,0-1,0 0,0 0,0 0,1-1,-10-11,5 2,0 0,1 0,1-1,1 0,0 0,1-1,0 0,2 0,0-1,1 0,-3-25,3 0,1 0,2-1,9-72,-7 105,0 1,1-1,0 1,0-1,1 1,1 0,0 0,0 1,1-1,0 1,0 0,1 0,1 0,-1 1,1 0,1 0,-1 1,1 0,1 1,-1-1,1 1,0 1,0 0,1 0,0 1,12-4,8 0,1 1,0 2,-1 1,2 1,-1 2,0 1,0 2,0 1,35 7,24 10,156 56,-12 16,288 157,-501-237,-10-6,0 1,1-2,-1 1,1-1,22 5,-32-10,0 1,0-1,1 0,-1 0,0 0,1 0,-1 0,0-1,1 1,-1-1,0 1,0-1,0 0,0 0,1 0,-1 0,0 0,-1-1,1 1,0 0,0-1,-1 0,1 1,0-1,-1 0,0 0,1 0,-1 0,0 0,0 0,0 0,0 0,-1 0,1 0,0-1,-1 1,0 0,1-3,2-15,-1 1,0-1,-2 0,0 0,-2 0,0 0,-1 0,-9-32,3 21,-1 1,-2 0,-1 1,-27-46,30 60,0 1,-2 0,1 0,-2 2,0-1,-21-15,-92-51,7 6,116 71,-1-1,1 0,0 0,0 0,0 0,0 0,-3-5,1-3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04.4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204 954,'189'-172,"72"-110,-223 235,-2-2,-2-1,-3-2,34-74,-62 118,3-5,0-1,-1 0,5-23,-9 34,-1 1,1 0,-1-1,0 1,0-1,0 1,0-1,0 1,0-1,0 1,-1 0,0-1,1 1,-1-1,0 1,0 0,0 0,0 0,0-1,-1 1,1 0,-1 0,1 1,-1-1,0 0,0 0,0 1,-3-3,-3 0,0 1,-1-1,1 1,-1 1,0-1,0 2,0-1,0 1,0 0,0 1,-15 1,10 1,0 1,0 0,0 1,1 1,-1 0,-20 11,-6 9,1 0,2 3,-50 47,81-70,-57 53,-103 121,138-144,3 0,1 1,1 2,2 0,-24 64,40-90,1 1,1-1,0 1,0 0,2 0,-1 0,2 0,-1 0,2 0,2 16,-2-22,1 0,0-1,1 1,0-1,0 1,0-1,0 0,1 0,0-1,1 1,-1-1,1 0,0 0,0 0,0 0,1-1,0 0,0 0,0-1,9 4,24 9,1-1,0-2,1-2,0-2,50 5,-13-7,148-5,-194-6,0 0,47-14,-50 10,0 2,1 1,31-2,-40 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16.0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20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0,'-6'113,"-36"201,18-167,-3 18,5-41,-6 154,34-224,-6-53,1 0,-1 0,0 1,1-1,-1 0,1 0,-1 0,1 0,-1 0,1 0,0 0,-1 0,1 0,0 0,0 0,1 1,-1-2,0-1,-1 1,1 0,0 0,0 0,0 0,-1 0,1-1,0 1,-1 0,1-1,0 1,-1-1,1 1,0-1,-1 1,1-1,-1 1,1-1,-1 1,1-1,-1 0,1 1,-1-1,1 0,-1 1,0-1,0 0,1-1,12-39,-10 19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24.0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0,'2'104,"4"-1,35 178,19 31,28 129,-82-406,-4-23,0 0,1 0,0 0,0 0,1-1,6 12,-8-20,-1-1,1 0,-1 0,1 0,0 0,0 0,0-1,0 1,0-1,0 1,0-1,1 1,-1-1,0 0,1 0,-1 0,1-1,-1 1,1 0,-1-1,1 0,0 0,-1 0,1 0,-1 0,1 0,0 0,-1-1,1 1,-1-1,1 0,-1 0,4-2,9-3,-1-1,0-1,-1 0,0-1,16-14,44-27,43-15,-34 18,2 3,92-34,-174 77,0 0,0 0,0 0,0 1,0-1,0 1,0-1,1 1,-1 0,0 0,0 0,0 0,1 0,-1 1,0-1,0 1,2 0,-3-1,-1 0,0 1,0-1,1 0,-1 1,0-1,0 0,0 0,0 1,0-1,0 0,1 1,-1-1,0 0,0 1,0-1,0 0,0 1,0-1,0 0,0 1,-1-1,1 0,0 1,0-1,0 0,0 1,0-1,0 0,-1 1,1-1,0 0,0 1,-20 16,-27 14,-2-3,-2-2,0-2,-62 19,-221 53,334-96,-36 7,0-1,-40 1,-17 3,79-7,1 0,0 1,0 1,-19 10,19-9,0 0,-1-1,-19 5,31-10,1 1,0-1,-1 0,1 0,-1 0,1 0,0-1,-1 1,1 0,0-1,-1 1,1 0,0-1,-1 0,1 1,0-1,0 0,0 0,0 1,0-1,0 0,0 0,0 0,0 0,0 0,0-1,0 1,1 0,-1 0,0-1,1 1,-1 0,1 0,0-1,-1 1,1-1,0-1,-2-8,1 0,0 0,1-19,0 20,3-518,4 466,-6 59,-1 0,1 0,0 0,0 0,0 0,0 1,0-1,1 0,-1 0,1 1,0-1,0 1,0 0,0-1,0 1,0 0,3-2,-4 4,0 0,0 0,0 0,-1 0,1 0,0 0,0 0,-1 0,1 0,0 0,0 0,0 1,-1-1,1 0,0 0,-1 1,1-1,0 1,-1-1,1 0,0 1,-1 0,1-1,-1 1,1-1,-1 1,1-1,-1 1,1 0,-1 0,0-1,1 1,-1 1,12 28,-11-27,33 143,-26-103,2 0,15 42,-25-83,0-1,0 0,0 0,1 0,-1 0,0 0,1 0,-1 0,1 0,-1-1,1 1,0 0,-1 0,1 0,0 0,-1-1,1 1,0 0,0-1,0 1,0 0,1 0,5-19,-4-40,-4-28,-3 0,-21-106,17 143,1-1,3 0,1 1,3-1,2 0,12-70,-5 52,-8 49,1 0,7-28,-2 37,-4 26,-3 29,-45 624,45-649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25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1 379,'9'-7,"1"1,0 0,1 0,-1 1,1 0,0 1,1 0,-1 1,13-2,10-5,151-34,-43 11,-85 18,0-3,68-31,-57 18,1 2,1 4,2 3,95-18,-140 35,-8-1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26.0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1,'5'157,"7"-1,47 230,-13-195,73 185,-101-324,-17-47,1 1,0-1,0 0,0 1,0-1,1-1,0 1,0 0,1-1,-1 1,1-1,7 7,4-2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28.0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1 119,'0'-4,"0"-1,0 0,0 1,1-1,0 0,0 1,0-1,0 0,1 1,-1 0,1-1,0 1,1 0,-1 0,1 0,-1 0,1 1,0-1,1 1,-1-1,1 1,-1 0,1 1,0-1,0 1,0-1,0 1,1 0,-1 1,1-1,-1 1,1 0,-1 0,6 0,5-1,1 1,-1 1,1 1,-1 0,1 1,-1 1,0 0,0 1,18 7,-16-5,40 14,-1 3,-1 2,63 39,-112-60,1 1,-1 0,0 0,0 1,-1 0,0 0,0 0,0 0,0 1,-1 0,0 0,-1 0,0 1,0-1,0 1,-1 0,0-1,-1 1,0 0,1 9,-2-7,-1-1,0 1,0-1,-1 1,0-1,0 0,-1 0,-1 0,0 0,0 0,0-1,-1 1,0-1,-1-1,0 1,-9 9,-36 33,-2-2,-110 78,284-165,56-11,237-35,-267 62,-126 18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28.8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1 110,'4'0,"5"-4,10-2,10 1,4-3,5-5,0 0,-3-1,-2 0,-3 4,-3 3,-1-1,-6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56.6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1 109,'567'-27,"-160"4,-288 20,-1-5,158-32,-247 33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29.8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242 1,'-26'0,"12"-1,-1 1,0 1,-28 5,38-5,1 0,-1 1,0 0,1 0,0 0,-1 0,1 1,0-1,0 1,1 0,-1 1,0-1,1 1,0-1,0 1,-3 5,-3 7,1 0,0 1,1 1,1-1,0 1,2 0,0 0,-2 30,6-43,1 1,0-1,0 1,0-1,1 1,-1-1,1 0,1 1,-1-1,1 0,0-1,0 1,0 0,1-1,-1 0,1 0,0 0,0 0,6 3,11 9,1-1,41 21,-50-28,92 47,175 66,-279-121,1 1,0-1,0 0,0 1,-1-1,1 1,0 0,-1 0,1 0,-1 0,1 0,-1 0,1 0,-1 0,0 0,1 1,-1-1,0 1,0-1,0 1,0-1,0 1,0-1,-1 1,1 0,-1 0,1 1,-1 0,-1-1,0 1,-1-1,1 0,0 1,-1-1,1 0,-1 0,0 0,1 0,-1 0,0 0,0 0,-1-1,1 1,0-1,0 0,-4 2,-106 67,-147 80,246-145,0-1,-1 0,1-1,-1 0,1-1,-1-1,0 0,-22-2,15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30.7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1,'10'1,"-1"0,1 1,-1 0,0 0,0 1,0 0,0 1,11 5,64 44,91 67,-75-55,128 111,-200-151,-2 1,0 1,-2 1,-1 1,-2 1,0 2,-2-1,27 65,-20-21,32 149,-8 87,-14-84,-24-142,-9-51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32.4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1350 1724,'12'-1,"0"1,0-1,19-5,-29 6,0 0,0-1,0 1,1-1,-1 0,0 0,0 1,0-1,0-1,0 1,0 0,-1 0,1-1,0 1,-1-1,1 1,-1-1,1 0,-1 0,0 1,1-1,-1 0,0 0,0 0,-1-1,2-2,-2 4,-1-1,1 0,-1 0,1 1,-1-1,0 0,1 1,-1-1,0 0,0 1,0 0,0-1,-1 1,1-1,0 1,-1 0,1 0,0 0,-1 0,1 0,-1 0,-3-1,-40-17,12 11,-1 1,0 1,0 2,0 2,-49 2,27 3,-1 3,-82 20,76-10,1 3,1 3,1 3,1 2,1 2,1 3,2 3,2 2,1 2,2 2,-86 93,122-118,2 0,0 1,0 0,2 1,0 0,1 0,1 1,1 1,1-1,0 1,1 0,-3 39,7-54,1 0,0 1,1-1,-1 0,1 1,0-1,1 0,-1 0,1 0,0 0,0 0,1-1,-1 1,1-1,0 1,0-1,0 0,1 0,0 0,0 0,0-1,0 0,0 0,0 0,1 0,0-1,-1 1,1-1,0 0,0-1,7 2,13 3,0-2,0-1,1 0,-1-2,29-3,-28 1,0-1,0-2,-1 0,1-2,-1-1,0-1,-1-1,0-1,0-1,-1-1,0-1,-1-1,-1-2,0 1,-1-2,-1-1,-1 0,0-2,-2 0,0-1,-1 0,-1-1,-1-1,14-32,1-13,-3 0,-4-1,-2-1,17-125,-27 100,-3 0,-5 0,-13-111,-6 66,-7 2,-6 1,-5 1,-109-259,135 370,-84-173,94 197,0 1,0-1,-1 1,1-1,0 1,0-1,0 1,0-1,0 1,0-1,-1 1,1 0,0-1,0 1,-1-1,1 1,0 0,-1-1,1 1,0 0,-1-1,1 1,0 0,-1 0,1-1,-1 1,1 0,-1 0,1 0,-1 0,1-1,0 1,-1 0,1 0,-1 0,1 0,-1 0,1 0,-1 0,1 0,-1 0,1 1,-1-1,-5 24,9 40,13-1,41 103,-32-99,34 88,113 212,-119-274,3-2,5-3,96 109,-121-157,3-1,1-3,2-1,1-2,2-1,1-3,1-2,76 32,-114-55,0-1,1 0,-1 0,0-1,1 0,0-1,-1 0,1-1,16 0,-23-1,1 0,-1 0,0 0,1-1,-1 1,0-1,0 0,0 0,0 0,0 0,-1 0,1-1,-1 1,1-1,-1 0,0 1,0-1,0 0,0 0,-1-1,1 1,-1 0,0 0,0-1,0 1,0-1,-1 1,1-1,-1 1,0-4,5-52,-3 1,-2-1,-16-113,-55-174,-49-40,86 302,-3 1,-68-112,102 190,-15-24,-42-52,55 75,-1 0,1 0,-1 1,-1-1,1 1,-1 1,0-1,0 1,0 0,-1 1,1-1,-1 2,-14-4,21 5,0 1,0 0,0 0,0 1,0-1,0 0,0 0,0 0,0 1,0-1,0 0,1 1,-1-1,0 1,0-1,0 1,0-1,0 1,1 0,-1-1,0 1,1 0,-1 0,0-1,1 1,-1 0,1 0,-1 0,1 0,0 0,-1 0,1 0,0 0,0 0,0 0,0 0,-1 0,1 1,1 46,-1-41,4 25,1 1,2-1,1 0,1-1,2 0,27 53,-12-35,2-1,2-1,44 51,-33-54,2-2,1-1,2-3,58 37,-95-70,0 1,1-1,-1-1,1 0,0 0,0-1,1 0,-1-1,17 2,7-2,55-3,-58-1,-9 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33.0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1 150,'8'0,"0"-1,1-1,-1 1,13-5,27-5,1 4,0-2,68-22,-19 5,-62 17,20-6,0 3,83-6,-110 17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33.6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1 260,'8'0,"7"0,6 0,6 0,8-4,14-10,8-2,5-7,6-4,-1-1,1-1,-3 2,-5 4,-7 7,-9 1,-13 0,-6 2,-8 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34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26,'6'0,"519"-19,-440 13,-65 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37.4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65,'0'-3,"0"0,-1 0,0 0,1 0,-1 0,0 0,-1 0,1 0,-1 0,1 0,-1 1,0-1,0 1,0-1,0 1,0 0,-1-1,1 1,-1 0,-3-2,4 3,1 0,0 1,-1-1,1 0,-1 1,1-1,-1 1,1 0,-1-1,1 1,-1 0,1 0,-1 0,1 0,-1 0,1 0,-1 1,1-1,-1 0,1 1,-1-1,1 1,-1-1,1 1,0 0,-1 0,1 0,0 0,0 0,0 0,0 0,-1 0,1 0,1 0,-1 0,0 1,0-1,0 0,1 1,-1-1,0 1,1-1,-1 3,-8 28,2 1,1 0,1 0,2 1,2 64,0-50,1 36,4 1,3-1,4 0,4-1,3-1,4 0,3-2,4 0,3-2,4-2,69 112,46 22,7 14,-149-208,-1 1,0-1,-1 1,-1 1,-1-1,-1 1,0 0,-1 0,1 35,-4-21,-1 1,-2-1,-1 1,-14 52,0-32,-1 0,-3-2,-35 60,40-79,-2-1,-1 0,-2-2,-40 43,42-53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38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265 441,'-69'64,"32"-32,3 1,0 2,-32 45,63-76,0-1,1 1,-1 0,1 0,0 0,1 0,-1 0,0 0,1 1,0-1,0 0,1 1,-1-1,1 1,0-1,0 1,1 5,0-8,0 1,0 0,1-1,-1 1,1-1,-1 1,1-1,0 0,0 0,0 0,0 0,1 0,-1 0,0-1,1 1,-1-1,1 1,0-1,-1 0,1 0,0 0,0 0,0-1,-1 1,1-1,0 0,3 0,32 4,0-2,-1-1,1-2,0-2,-1-1,1-2,63-19,-95 23,-1 0,0-1,0 1,-1-1,1-1,0 1,-1 0,0-1,0 0,0 0,0 0,-1-1,0 1,0-1,0 0,0 0,-1 0,1 0,-1 0,-1 0,1-1,-1 1,0-1,0 1,0-7,0-15,0 0,-2 0,-2 1,-5-29,4 24,-4-25,3 4,-3 1,-1 0,-3 0,-29-76,39 121,-1 0,0 1,-1-1,1 1,-1-1,0 1,0 0,-1 1,0-1,1 1,-2 0,1 0,-7-4,9 7,1-1,-1 1,0 1,0-1,0 0,0 1,0-1,0 1,0 0,0 0,0 0,0 0,0 1,0-1,0 1,0 0,0 0,0 0,1 0,-1 0,0 0,1 1,-1 0,1-1,-1 1,1 0,0 0,0 0,0 1,-3 2,-4 7,0 1,0 0,1 1,1 0,1 0,0 1,-7 25,5-17,0-1,-13 25,11-30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40.8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955 61,'0'-6,"1"0,0 0,0 0,0 0,0 0,1 0,0 1,4-8,-29 46,-1-1,-1-1,-48 47,20-23,-436 454,481-501,0 0,0-1,-1-1,1 1,-15 6,21-11,-1-1,0 0,0 0,1 0,-1 0,0-1,0 1,0-1,1 0,-1 0,0 0,0 0,0 0,0-1,0 1,1-1,-1 0,0 0,0 0,1 0,-1 0,1 0,-1-1,1 1,-3-3,-7-6,2-1,-1 1,2-2,-1 1,1-2,1 1,0-1,1 0,-8-21,5 8,1-1,1 0,2 0,-4-33,9 58,0-1,1 1,-1-1,1 1,0-1,0 0,0 1,0-1,0 1,1-1,-1 1,1-1,0 0,0 1,0 0,0-1,0 1,0 0,0-1,1 1,-1 0,1 0,0 0,0 0,0 0,3-2,1 2,0-1,0 1,1 1,-1-1,1 1,-1 0,1 1,0-1,12 2,68 5,-1 4,101 25,-110-19,155 41,0 1,-185-49,0-2,0-3,50-1,-79-2,0-1,-1-2,1 1,-1-2,0 0,1-1,-1-1,-1-1,1 0,17-10,-27 12,-1 0,0 0,0 0,-1-1,1 0,-1 0,0 0,0-1,-1 1,1-1,-1 0,-1-1,1 1,-1-1,0 1,0-1,-1 0,2-10,-3 11,0 0,-1 0,0 0,0 0,-1 0,1 0,-1 0,-1 0,1 0,-1 0,0 1,0-1,-1 0,1 1,-1 0,0 0,-1 0,1 0,-1 0,0 1,-1-1,-7-6,-14-9,0 0,-2 1,0 2,-1 0,0 3,-57-21,28 24,35 10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43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79 789,'25'-21,"0"1,2 2,0 0,43-19,-49 26,28-15,179-106,-204 115,0-1,-1-1,0-1,-2 0,0-2,29-41,-37 44,-1-1,-1 0,0-1,-2-1,9-27,-16 44,0-1,-1 0,1 1,-1-1,-1 0,1 0,-1 0,0 1,0-1,-1 0,0 0,0 1,0-1,0 0,-1 1,0-1,0 1,-1-1,0 1,1 0,-2 0,1 1,-1-1,1 1,-1-1,-6-4,4 5,0 1,-1 0,1 0,-1 0,1 1,-1 0,0 0,0 1,0 0,0 0,0 1,-8 0,-6 0,1 1,-40 8,41-3,0 0,0 1,1 1,0 1,1 1,0 0,0 1,1 1,-25 23,2 3,2 1,-42 59,50-57,2 1,3 1,1 2,2 0,2 1,2 1,2 0,2 2,2-1,3 2,-5 80,13-117,0 0,0 0,2 0,-1 0,2 0,-1 0,7 14,-6-19,0-1,1 0,0-1,0 1,1-1,0 1,0-2,0 1,1 0,-1-1,2 0,-1 0,9 4,12 6,1-2,0-1,1-1,0-1,57 11,154 8,-177-25,98-5,-156 1,-1-1,1 0,0-1,-1 1,1-1,-1 0,1 0,-1-1,0 1,0-1,0 0,0 0,4-4,44-54,-6 6,-33 43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57.8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3 434,'-2'9,"2"-3,11-2,25 1,-1-2,1-1,37-3,111-15,-164 14,717-98,415-33,-495 82,-289 25,-64 7,79-42,-176 25,-203 35,0 1,0-1,0 0,-1 1,1-2,0 1,0 0,6-4,-5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44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1 134,'8'-1,"1"-1,0 0,0 0,-1 0,1-1,12-7,23-6,183-35,-79 20,-127 25,-6-1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46.0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0,'3'40,"2"-1,2 1,1-1,17 49,0 0,97 421,-120-504,1 9,1 0,0 0,1-1,1 0,8 15,-12-25,0 1,1-1,-1 0,1 0,0-1,0 1,0-1,0 1,0-1,1 0,-1 0,1 0,-1-1,1 1,0-1,-1 0,1 0,0 0,0 0,0-1,0 0,0 0,4 0,38-3,0-2,0-2,-1-2,0-3,-1-1,-1-2,70-34,-91 39,0 1,44-13,-41 17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46.9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0 116,'20'-2,"-1"-1,0 0,-1-1,1-1,0-1,-1 0,-1-1,1-2,19-11,-3 3,-23 13,0 0,1 0,-1 1,1 1,11-2,20-3,-22 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48.1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1,'3'85,"3"-1,4 0,26 101,86 240,-120-413,2 0,0 0,0-1,1 1,0-1,1 0,1 0,0-1,0 0,1 0,0-1,0 0,17 14,-9-12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50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491 0,'-18'2,"1"0,0 1,0 0,0 2,1 0,-1 1,1 0,1 1,-1 1,1 1,1 0,-15 12,4-2,2 0,0 2,1 1,1 1,-34 48,39-47,2 1,0 0,1 1,2 0,-10 32,19-49,0 1,0-1,1 0,0 1,1-1,0 1,0-1,3 15,-2-18,1-1,0 1,0-1,0 1,0-1,1 0,0 0,0 0,1-1,-1 1,1-1,0 0,0 0,0 0,6 4,6 3,1-1,0-1,0 0,1-1,0-1,0-1,1-1,36 7,7-5,91-2,-109-6,-1 2,1 2,-1 2,73 17,-113-21,0 0,0 0,0 0,0 0,0 0,0 1,-1-1,1 1,0 0,-1 0,1 0,-1 0,0 0,0 1,0-1,0 0,0 1,-1 0,1-1,-1 1,1 0,1 5,-3-4,0-1,0 0,0 1,0-1,0 0,-1 1,0-1,1 0,-1 0,0 0,-1 0,1 1,0-2,-1 1,0 0,0 0,0 0,0-1,0 1,0-1,-4 3,-18 15,-1-2,0 0,-1-2,-39 18,27-14,-50 34,70-41,2-3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50.9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1 123,'4'0,"2"-4,3-1,5-5,4 0,3 2,3-2,4 0,3-2,-1 2,-4-3,-4 2,0 2,-1 2,-3 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52.0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78,'11'-7,"0"0,0 0,1 1,-1 0,1 1,25-7,-26 8,12-2,1 0,-1 2,1 0,1 2,-1 0,0 2,37 4,-57-4,-1 1,0-1,1 1,-1 0,0 0,0 1,1-1,-1 1,0-1,0 1,-1 0,1 0,0 0,0 0,-1 1,0-1,1 1,-1 0,0-1,0 1,0 0,-1 0,1 0,-1 0,0 1,0-1,0 0,0 0,0 1,-1-1,1 1,-1-1,0 5,0 6,-1 0,0-1,-1 1,0 0,-1-1,0 0,-7 15,-17 45,-4-1,-63 108,90-175,0 1,1 0,-1 0,1 0,0 1,-4 12,7-18,0 0,0 0,0 0,0 0,0 0,0 0,0 1,0-1,0 0,1 0,-1 0,0 0,1 0,-1 0,1 0,-1 0,1 0,-1 0,1 0,0 0,-1 0,1 0,0-1,0 1,0 0,0 0,0-1,0 1,0-1,0 1,0-1,0 1,0-1,0 1,0-1,0 0,0 0,0 0,0 0,1 0,-1 0,2 0,13 1,0-2,0 0,0 0,0-2,16-4,30-4,-13 6,-11 3,-1-3,0-1,0-1,44-16,-65 15,-4-1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52.8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1,'18'0,"0"0,0 2,0 0,-1 1,1 1,-1 0,0 1,0 1,-1 1,0 0,0 1,0 1,24 18,-7-1,-1 0,-2 2,0 1,-2 2,-2 1,-1 0,-1 2,-2 1,26 55,-29-48,-2 1,-1 0,-3 2,-1-1,-3 2,-2-1,-1 1,-1 57,-5-84,1 1,0 0,-2 0,0 0,-2 0,0 0,-1 0,0-1,-2 0,-10 24,12-35,1 0,1 0,-1 0,1 1,1-1,-1 1,1 10,0 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54.6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1117 1943,'-135'40,"2"5,-196 97,275-117,0 2,2 3,1 2,1 2,-58 53,92-71,0 0,2 1,0 1,1 0,0 1,2 1,-13 28,17-32,2 0,0 0,1 1,1 0,1-1,0 1,1 0,0 0,2 0,4 33,-4-47,0 0,0 1,0-1,0 0,0 0,1 0,0 0,-1 0,1 0,0-1,0 1,1-1,-1 1,0-1,1 0,0 0,-1 0,1 0,0 0,0-1,0 1,0-1,0 0,0 0,1 0,-1 0,0 0,1-1,2 1,14 0,-1 0,0-1,38-5,-37 3,25-5,0-1,-1-3,1-2,-2-1,0-2,-1-3,-1-1,-1-1,-1-3,38-29,-54 33,0-1,-1 0,-1-2,-1-1,-1-1,-1 0,-2-1,0-1,-2 0,-1-2,-1 1,-1-1,13-59,-11 15,-2-1,-4-1,-2 1,-10-126,-8 74,-6 0,-4 2,-6 0,-6 2,-5 1,-84-176,121 292,2 1,-2-1,1 0,0 1,-1-1,0 1,0 0,-7-7,10 11,0 0,0 0,0 0,0 0,0 0,-1 0,1 0,0 0,0 0,0 0,0 0,0 0,-1 0,1 0,0 0,0 0,0 0,0 0,0 0,-1 0,1 0,0 0,0 0,0 0,0 0,0 1,0-1,-1 0,1 0,0 0,0 0,0 0,0 0,0 0,0 1,0-1,0 0,0 0,0 0,0 0,0 0,0 1,0-1,0 0,-1 0,1 0,1 0,-1 1,0-1,0 0,0 0,0 0,0 0,0 0,0 1,0-1,0 0,0 0,0 0,0 0,0 0,2 13,73 213,-64-192,204 594,-182-550,5 0,2-3,4-1,3-3,99 118,-139-181,1 0,0-1,1 0,-1 0,1 0,1-1,-1-1,19 9,-23-12,0-1,-1 0,1 1,0-2,0 1,0-1,0 1,0-1,0-1,0 1,0-1,0 1,-1-2,1 1,0 0,0-1,-1 0,1 0,-1 0,0-1,8-5,-1-1,-1-1,0 1,-1-2,0 1,0-1,-1-1,-1 0,0 0,10-24,0-10,17-70,-30 102,28-122,-5-2,-7-1,-6-1,-6 0,-14-209,0 282,-3 0,-3 1,-2 0,-4 1,-2 0,-3 2,-3 1,-2 1,-52-81,32 80,45 59,0 0,0 0,0 0,0 0,0 0,-1 1,0 0,1 0,-1 0,0 0,0 0,0 1,0 0,0 0,-5-1,7 2,0 1,0-1,0 1,0 0,0 0,1 0,-1 0,0 0,1 0,-1 0,1 1,-1-1,1 1,-1-1,1 1,0-1,0 1,0 0,0-1,0 1,0 0,0 0,1 0,-1 2,-16 56,15-50,-8 40,2 1,3 1,2-1,3 1,1-1,15 91,1-53,3-2,5-1,36 87,-44-130,2-2,1 0,42 60,-50-84,1-1,0 0,1-1,0-1,2 0,0-1,0-1,1 0,0-1,27 12,-28-17,2 0,-1-1,0 0,1-2,0 0,0-1,0-1,0 0,0-2,0 0,0-1,0-1,0 0,-1-1,0-1,1-1,-2-1,1 0,29-18,-22 11,-3 2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0:55.4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1 147,'31'-2,"48"-8,11-1,-11 4,1-5,-1-2,96-32,-74 6,-84 36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6:59.2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1 342,'395'2,"436"-4,-599-13,263-50,-217 24,1089-59,-1161 76,-11 1,-167 21,-1 0,1-2,-1-1,0-1,0-1,-1-1,30-15,-17 10,-23 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1:40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4 245,'0'0,"0"0,0 0,-1 0,1 0,0 0,0 0,0 0,0 0,0 0,0 0,0 0,-1 0,1 0,0 0,0 0,0 0,0 0,0 0,0 0,0 0,0 0,-1 0,1 0,0 0,0 0,0 0,0 0,0 0,0 0,0 0,0 0,0-1,0 1,-1 0,1 0,0 0,0 0,0 0,0 0,0 0,0 0,0-1,0 1,0 0,0 0,0 0,0 0,0 0,0 0,0 0,0-1,0 1,0 0,0 0,0 0,0 0,0 0,0 0,0 0,1 0,-1-1,0 1,0 0,0 0,0 0,10-9,14-7,74-21,1 6,192-37,-273 65,116-21,98-23,-230 46,0 0,0 0,0 1,0-1,0 1,0-1,0 1,0 0,0 0,0 0,0 0,0 0,0 0,0 1,2 0,-3-1,-1 1,0 0,0-1,0 1,1-1,-1 1,0 0,0-1,0 1,0-1,0 1,0 0,0-1,-1 1,1-1,0 1,0 0,0-1,-1 1,1-1,0 1,0-1,-1 1,1-1,-1 1,1-1,0 1,-1-1,1 1,-1-1,-49 46,30-31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1:41.2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1 288,'43'-15,"-20"6,479-135,-179 55,-252 66,-47 15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1:50.7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6 785,'0'1,"0"0,0-1,1 1,-1 0,0 0,1-1,-1 1,0 0,1 0,-1-1,1 1,-1-1,1 1,0 0,-1-1,1 1,0-1,-1 1,1-1,0 0,-1 1,1-1,0 0,0 1,-1-1,1 0,0 0,0 0,0 0,0 1,-1-1,1 0,0-1,0 1,1 0,33-4,-1-6,0-1,-1-2,45-23,-20 9,-2 1,335-160,-309 142,-3-4,123-96,-199 141,1 0,-1 0,1 0,-1 0,0-1,0 1,0-1,-1 0,1 0,-1 0,0 0,0 0,0-1,-1 1,1 0,-1-1,0 1,0-1,0-6,-2 7,0-1,0 1,0 0,-1-1,1 1,-1 0,0 0,0 0,0 0,-1 0,1 1,-1-1,0 1,0-1,0 1,-1 0,1 0,-1 1,-7-5,-11-6,0 1,-1 2,0 0,-1 1,0 2,-1 0,0 2,-44-5,-9 4,-117 7,161 0,1 2,0 1,1 1,-1 2,1 2,-31 11,49-14,1 0,-1 1,2 0,-1 1,1 0,0 1,1 0,0 1,0 1,1-1,0 2,1-1,1 1,0 1,-13 25,-5 29,3 1,3 2,3 0,3 1,3 0,4 1,2 0,8 119,-2-173,0 0,2 0,0 0,1-1,1 1,0-1,1 0,1 0,16 26,-17-34,0 0,0-1,1 0,1 0,-1-1,1 1,1-2,-1 1,1-1,0-1,0 1,1-2,0 1,0-1,0-1,0 0,20 3,42 2,0-3,115-9,-58 1,-76-1,1-2,-1-2,84-24,-57 12,-57 12,1-1,-1-1,-1-1,0 0,0-2,35-28,-24 17,41-21,-67 41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1:54.4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1 140,'4'0,"6"-4,9-2,6-3,6-1,8 2,-1-2,8-4,2 1,3-2,-4 2,-5 3,-6 4,-5 2,-3 2,-3-3,-10 0,-6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1:59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 71,'1'-16,"0"12,-1 0,0 0,1 0,-1 0,0 0,-1 1,1-1,-1 0,0 0,0 0,-2-6,2 9,1 1,-1 0,1 0,0 0,-1 0,1 0,-1 0,1 0,-1 0,1 0,-1 0,1 0,0 0,-1 0,1 0,-1 0,1 0,-1 1,1-1,0 0,-1 0,1 0,-1 1,1-1,0 0,-1 0,1 1,0-1,-1 0,1 1,0-1,0 1,-1-1,1 0,0 1,0-1,0 1,-1-1,1 1,-9 18,-2 13,3 0,0 0,2 1,2 0,1 0,1 0,3 36,6 25,24 113,-7-96,4-2,6 0,4-3,4-1,5-2,5-2,66 97,59 62,-76-116,127 238,-210-343,-2 0,-1 1,-3 1,-1 0,-2 0,-1 1,-3 0,-1 0,-2 1,-5 56,1-88,0 1,0-1,-1 0,-1 0,1 0,-2-1,0 1,0-1,-1 0,0-1,0 1,-1-1,-1 0,1-1,-1 0,-1 0,0-1,0 0,0 0,-1-1,1 0,-22 8,-38 26,54-29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00.2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247 222,'-14'0,"0"-1,0 1,0 1,-1 0,1 1,-17 5,26-5,0 0,0 0,-1 1,2 0,-1 0,0 0,1 1,-1 0,1-1,0 2,0-1,1 0,-1 1,1-1,0 1,-3 7,-4 8,2-1,0 1,1 0,1 1,1-1,1 1,0 0,2 0,1 1,1 33,1-44,1-1,-1 1,2-1,0 1,0-1,0 0,2 0,-1 0,12 17,-11-20,0-1,0 0,1 0,0-1,0 0,0 0,0 0,1-1,0 0,0 0,0-1,0 0,1 0,13 3,-4-2,0-1,0-1,1-1,-1 0,0-1,1-1,-1-1,0 0,0-1,0-1,0-1,0 0,-1-1,0-1,0-1,-1 0,15-10,-18 10,-1-1,0 0,0 0,-1-1,0-1,-1 0,0 0,0 0,-2-1,1-1,-1 1,-1-1,-1 0,1-1,-2 1,0-1,-1 0,0 0,-1 0,0-29,-1 36,-1-1,0 1,-1-1,0 1,0-1,-1 1,0 0,0-1,0 1,-1 0,0 0,-1 1,1-1,-1 1,0 0,-1-1,0 2,0-1,0 1,-1 0,1 0,-9-5,-85-58,67 48,0-2,1-1,2-1,-42-44,57 50,5 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01.7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1323 1,'-1'15,"-1"0,0 0,-1 0,-1-1,0 1,-11 24,-44 79,54-109,-504 796,447-719,-3-3,-124 122,183-199,-1 0,0 0,0-1,0 0,-1-1,1 1,-1-1,0-1,0 0,-1 0,1 0,-1-1,1 0,-1-1,0 0,1 0,-1-1,-17-2,16 0,1 0,-1-1,1 0,-1-1,1 0,1 0,-1-1,0 0,1-1,0 1,1-2,-1 1,1-1,0 0,1-1,-10-12,5 2,1 0,1 0,0-1,1 0,1-1,1 0,0 0,-4-36,5 7,2 0,5-78,-1 114,0 0,1 0,0 0,1 0,1 0,0 1,1 0,0 0,1 0,0 1,1-1,0 1,0 1,1 0,1 0,0 0,17-13,-9 10,2 1,-1 1,2 0,-1 2,1 0,1 1,0 1,0 1,37-6,-6 4,-1 1,1 3,0 2,0 3,0 1,0 3,0 3,-1 1,55 18,-80-19,187 51,-173-51,-1-2,1-2,63 0,-102-4,24-1,-1 0,1-1,46-11,-64 11,-1 0,0 0,0-1,0 0,0 0,0 0,0 0,-1-1,0 0,0 0,0-1,0 0,0 1,-1-1,0-1,0 1,-1-1,1 1,-1-1,3-8,-3 2,0 0,0 0,-1 0,-1-1,0 1,0-1,-1 1,-1-1,-3-19,0 14,0 0,-1 0,-1 0,0 1,-16-30,11 29,0-1,-1 2,0-1,-2 2,0 0,-1 0,0 2,-1 0,-1 0,0 2,-1 0,-33-16,27 19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06.1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24,'-19'-1,"0"-1,-31-7,36 6,0 0,0 1,0 0,0 1,0 1,-1 0,-14 3,11 1,-1 1,1 2,0-1,0 2,1 0,0 2,1 0,0 0,0 1,1 1,1 1,0 0,0 1,2 0,0 1,0 1,1 0,1 0,1 1,0 0,2 1,0-1,0 2,2-1,-4 22,8-36,1 0,0 0,0-1,0 1,1 0,-1 0,1 0,0-1,0 1,0 0,0-1,1 1,-1-1,1 0,0 1,0-1,0 0,0 0,1 0,0 0,-1-1,1 1,0-1,0 1,0-1,0 0,1 0,-1 0,1-1,4 2,9 4,1-1,-1-1,1-1,37 4,93 3,-69-6,78 15,-118-14,-26-5,1 1,0 0,-1 1,1 1,24 10,-35-13,-1 1,1-1,-1 1,0 0,0-1,0 1,0 0,0 0,0 1,-1-1,1 0,-1 1,1-1,-1 0,0 1,0 0,0-1,0 1,0 0,-1-1,1 1,-1 0,0 0,0-1,0 1,0 0,0 0,-1 0,1-1,-1 1,0 0,1-1,-1 1,0 0,-2 2,-3 6,0-1,0 0,-1 0,-1-1,1 1,-1-2,-1 1,-10 8,-20 20,22-17,-2-2,0-1,-1 0,-1-1,0-1,-2-1,1-1,-1-1,-27 9,25-11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06.9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1 237,'4'0,"5"-4,6-2,5-3,2-5,6 0,3-6,4 1,0-1,-2 3,3 0,-6-1,-3 3,-7-1,-2 3,-5-1,1 3,-3 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07.9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0 172,'26'-14,"-1"-2,31-25,-28 19,45-26,-64 43,0 1,0 0,0 0,0 1,1 0,-1 1,1 0,-1 0,20 0,-26 2,0 0,0 1,0-1,0 1,0-1,0 1,0 0,-1 0,1 1,0-1,-1 0,1 1,-1 0,1-1,-1 1,0 0,3 4,-1-1,0 0,-1 0,1 0,-1 1,-1 0,1-1,3 12,-1 5,-1 0,-1 0,1 36,-2-7,-10 99,4-125,0 0,-2 0,-1-1,0 0,-2-1,-13 25,7-20,4-10,1 1,1 1,0-1,2 1,0 1,-4 23,10-43,1 1,0 0,0 0,0-1,0 1,0 0,0-1,0 1,0 0,0-1,1 1,-1 0,1-1,0 1,-1 0,1-1,0 1,0-1,0 1,0-1,0 0,0 1,0-1,0 0,2 1,0 0,0-1,0 0,-1 0,1 0,0-1,0 1,0-1,0 1,0-1,0 0,0 0,0-1,4 1,11-4,-1 0,1-1,27-12,-41 15,47-19,-10 3,1 2,0 2,62-13,-84 23,-5-1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00.7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113 246,'-32'-72,"23"47,-2 0,-17-27,22 44,3 3,0 1,0-1,0 1,1-1,-1 0,1 0,0 0,1 0,-1-1,0-5,2 11,0-1,0 1,0 0,0 0,0 0,0 0,0 0,0 0,0 0,0-1,0 1,0 0,0 0,0 0,0 0,0 0,0 0,0 0,0 0,1 0,-1-1,0 1,0 0,0 0,0 0,0 0,0 0,0 0,0 0,0 0,1 0,-1 0,0 0,0 0,0 0,0 0,0 0,0 0,0 0,0 0,1 0,-1 0,0 0,0 0,0 0,0 0,0 0,0 0,0 0,0 0,1 0,-1 0,0 0,0 0,0 0,0 0,0 1,0-1,0 0,0 0,0 0,0 0,0 0,0 0,1 0,-1 0,0 0,0 1,10 11,11 17,421 766,-185-319,-207-387,4-2,97 120,-146-202,-1 1,1-1,0-1,1 1,10 6,-1-3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08.6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1,'13'2,"-1"1,0 0,0 1,-1 1,1 0,-1 0,0 1,0 1,12 9,8 6,-2 1,0 2,-2 1,0 1,-2 1,-1 2,27 43,-5 3,72 162,-97-184,-1 1,-4 0,-1 1,-3 1,-3 0,-2 0,-3 1,-3 76,-3-57,3-24,-2 0,-3 0,-2 0,-21 86,23-129,0-1,-1 1,0-1,-8 11,-5 9,10-13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09.7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0,'2'63,"3"0,17 84,41 120,-45-194,56 193,-56-214,1-2,3 0,29 48,-42-81,1-1,1-1,1 0,0 0,1-1,0-1,1 0,0-1,1 0,1-1,31 16,-22-14,146 69,-157-76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11.4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1 102,'1'-8,"1"0,0-1,0 1,1 1,0-1,0 0,1 1,0-1,8-10,-12 17,1 1,-1-1,1 0,0 0,0 0,-1 0,1 1,0-1,0 0,0 1,0-1,0 1,0-1,0 1,0-1,0 1,0 0,0-1,0 1,0 0,0 0,0 0,0 0,0 0,0 0,0 0,1 0,-1 0,0 0,0 1,0-1,0 0,0 1,0-1,0 1,0-1,0 1,0 0,-1-1,1 1,0 0,0 0,-1-1,1 1,0 0,-1 0,1 0,0 0,-1 0,1 0,0 2,5 8,-1 0,0 0,6 19,-9-22,222 793,-215-763,8 36,3-1,49 118,-65-183,0 0,0 0,0 0,1 0,1-1,-1 0,1 0,0 0,1-1,-1 0,1 0,1-1,-1 0,1 0,0 0,0-1,0 0,0-1,1 0,-1 0,1-1,0 0,0-1,0 0,0 0,0-1,0 0,0 0,0-1,0 0,0-1,0 0,10-4,248-91,-218 77,-24 10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12.1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1 408,'0'-3,"1"1,-1-1,1 1,0-1,0 1,0-1,0 1,1 0,-1-1,1 1,-1 0,1 0,0 0,0 0,0 0,0 1,0-1,0 0,5-2,53-26,-44 22,125-50,235-65,-98 36,-222 64,-42 17,-1 0,1 0,0 2,1 0,16-3,-31 7,0 0,-1 1,1-1,0 0,0 0,0 0,0 1,0-1,0 0,0 0,0 1,0-1,0 0,-1 0,1 0,0 1,0-1,1 0,-1 0,0 1,0-1,0 0,0 0,0 0,0 1,0-1,0 0,0 0,0 1,1-1,-1 0,0 0,0 0,0 0,0 1,0-1,1 0,-1 0,0 0,0 0,0 0,1 0,-1 1,0-1,0 0,1 0,-1 0,0 0,0 0,0 0,1 0,-1 0,0 0,0 0,1 0,-1 0,0 0,0 0,1 0,-1 0,0-1,0 1,-8 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13.7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1378 1333,'-43'2,"0"2,1 1,-1 3,1 1,1 2,-58 23,0 9,-126 74,116-54,3 4,-179 148,262-194,2 1,0 1,1 0,1 2,-19 34,29-44,1 1,1 0,0 0,1 1,1-1,0 1,1 1,1-1,1 1,0 26,2-41,0 0,0 0,0 0,0 0,1 0,0 0,-1 0,1 0,0 0,0 0,1-1,-1 1,1 0,-1-1,1 1,0-1,0 0,0 1,0-1,0 0,4 2,-2-2,0 0,1 0,-1 0,1-1,-1 0,1 0,-1 0,1 0,0-1,-1 0,1 0,6-1,11-2,0-1,-1-1,0-1,35-15,-13 3,0-2,-2-2,0-2,-2-1,-1-2,-1-2,-1-1,-2-2,-1-2,-2 0,-1-3,-2 0,-1-1,-2-2,-2-1,-2 0,-1-2,-2 0,-3-2,-1 1,12-68,-16 22,-3-1,-3 0,-5 0,-4 0,-4 0,-4 1,-4 0,-3 2,-40-107,52 173,-17-45,23 62,-1 0,1 0,-1 0,0 1,0-1,0 1,-1 0,1 0,-8-6,11 10,-1 0,1 0,-1 0,1 0,-1 1,1-1,-1 0,1 0,-1 0,1 1,0-1,-1 0,1 0,-1 1,1-1,0 0,-1 1,1-1,0 0,-1 1,1-1,0 1,-1-1,1 0,0 1,0-1,0 1,-1-1,1 1,0-1,0 1,0-1,0 1,0-1,0 1,0-1,0 1,0-1,0 1,0-1,0 1,1 0,-3 28,2-28,-1 62,3 0,2 0,3 0,3 0,3-1,3-1,25 68,-3-34,3-2,5-2,85 128,-104-180,2-2,2 0,1-3,2 0,1-2,1-2,2-2,1-1,77 40,-94-56,54 23,-70-32,0 0,0 0,0-1,0 0,0 0,0 0,1-1,-1 0,0 0,9-2,-13 2,1-1,-1 0,0 0,0 0,0-1,0 1,0 0,0-1,0 0,0 1,-1-1,1 0,-1 0,1 0,-1 0,1 0,-1 0,0 0,0 0,0 0,-1-1,1 1,1-5,0-7,0 0,0 0,-1-14,-1 15,1-71,-5-1,-24-146,-58-164,-36-44,86 334,-5 2,-59-109,94 201,0 0,0 0,-1 0,0 1,-1-1,0 2,-1-1,-13-10,22 19,-1 1,0-1,1 1,-1-1,0 1,0-1,1 1,-1-1,0 1,0 0,0-1,0 1,1 0,-1 0,0 0,0 0,0 0,0 0,0 0,0 0,1 0,-1 0,0 0,0 0,0 1,0-1,1 0,-1 1,0-1,-1 1,1 1,0-1,0 1,0-1,0 1,0 0,0-1,0 1,1 0,-1 0,1 0,-1 0,1-1,0 4,-1 6,1 1,0 0,3 19,7 19,3-2,2 1,1-2,45 88,119 164,-129-225,105 117,-119-153,1-2,1-1,2-3,63 40,-92-66,-1-1,1 0,0 0,1-1,-1 0,1-1,0-1,24 2,1-3,65-8,-77 3,-4-1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14.3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0 200,'0'-4,"4"-2,6-4,5 1,0-4,6-3,4-3,1 2,0 3,1 5,-5-1,-2 2,0 2,-4-2,-4-4,0 0,-2-2,-3 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14.9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99,'504'-31,"-386"17,216-30,-283 37,-30 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15.8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74,'216'2,"300"-8,-443-1,-1-4,118-32,-151 36,-21 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22.5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441 786,'6'-2,"-1"0,1-1,-1 1,0-2,0 1,0 0,0-1,0 0,-1 0,8-9,0 1,22-18,-1-1,-2-2,53-73,-72 88,-1 0,-1-1,-1 0,0 0,-1-1,-2 0,0 0,-1-1,-1 1,3-39,-8 46,0 0,0 0,-1 0,-1 1,0-1,-1 1,-1 0,0 0,0 0,-1 0,0 1,-1 0,0 1,-1-1,-1 1,-10-10,13 13,0 1,-1 0,0 1,0 0,0 0,0 0,-1 1,1 0,-1 1,0-1,-1 1,1 1,0 0,-1 0,1 1,-1-1,0 2,1 0,-1 0,0 0,1 1,-1 0,1 1,-17 5,-9 7,0 2,1 1,1 1,0 2,2 2,0 0,1 2,2 2,0 0,2 1,-35 51,49-60,1 0,1 1,1 0,1 0,0 1,1 0,-4 29,-7 146,16-179,1-1,1 0,1 1,0-1,1 0,1 0,0 0,1 0,0-1,2 0,-1 0,2-1,0 1,0-2,1 1,14 14,-7-11,0-1,1 0,1-2,0 0,1-1,0 0,1-2,0 0,0-2,41 12,-2-6,1-3,76 5,124-6,-242-9,17-1,0-1,-1-1,1-2,39-10,-52 8,0-1,0-1,-1-1,0-1,0 0,-1-2,22-17,-13 10,43-23,-43 27,45-33,-53 34,-4 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23.6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1 574,'4'-1,"1"-1,-1 1,0-1,1 0,-1-1,0 1,0-1,-1 1,1-1,3-4,7-3,53-31,138-63,-70 40,389-225,-491 268,-11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5:34.3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1,'-5'1,"0"-1,0 1,1 1,-1-1,0 1,0 0,1 0,-1 0,1 0,0 1,-1 0,1 0,1 0,-5 5,-47 52,37-36,1 2,1 0,1 0,1 2,1 0,-14 49,20-54,2 0,0 1,1-1,2 1,0 0,2 0,0 0,2 0,5 25,-6-43,0 0,0 0,1 0,0 0,0 0,1 0,0 0,0-1,0 1,1-1,-1 0,1 0,0 0,1-1,-1 1,1-1,0 0,0-1,1 1,6 3,-5-4,1-1,-1 0,1 0,0-1,0 0,0 0,0-1,0 0,0 0,0-1,0 0,0 0,-1-1,1 0,13-6,20-8,-1-3,-1-1,-1-3,59-43,128-123,-213 178,42-38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01.4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0 501,'10'-1,"0"-1,0 0,0-1,-1 0,1 0,10-6,26-7,870-168,-587 129,-147 21,241-79,-240 48,-157 55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24.7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69 1,'-2'0,"0"0,0 1,0-1,0 0,0 1,0 0,0 0,0-1,0 1,0 0,1 0,-1 1,0-1,1 0,-1 0,1 1,-1-1,1 1,-1 0,1-1,0 1,0 0,0 0,0-1,0 1,1 0,-1 0,0 2,-3 9,1 0,1-1,-2 21,2-16,-3 41,1 0,3 0,3 0,2 0,3 0,2-1,26 87,-24-109,1 0,2-1,1-1,1 0,2-1,2-1,1 0,1-2,1 0,1-2,2-1,1-1,33 24,-45-39,1-1,0-1,0-1,1 0,31 8,-32-11,-1 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25.6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1,'-6'0,"-1"0,0 1,0 0,0 1,1-1,-1 1,0 0,1 1,0-1,0 1,0 1,0-1,0 1,0 0,1 0,0 1,0 0,0 0,0 0,1 0,0 1,0-1,1 1,-1 0,1 0,-3 10,0 0,1 1,0-1,1 1,1 0,1 0,1 0,0 0,1 1,3 27,-1-37,0 0,1-1,-1 1,1-1,1 1,0-1,0 0,0 0,1-1,0 1,0-1,0 0,1-1,0 1,0-1,1 0,0 0,-1-1,14 6,14 7,0-3,69 21,-85-29,54 9,-55-12,0 0,-1 1,0 0,0 2,16 6,-29-10,0 0,0 0,0 0,0 1,0-1,0 1,-1-1,1 1,-1 0,0 0,0 0,0 0,0 0,-1 1,1-1,-1 1,0-1,0 1,0-1,0 1,0-1,-1 1,0 0,0-1,0 1,0 0,0-1,-1 1,0 0,0-1,0 1,-1 3,-2 3,0 0,0-1,-1 1,0-1,0 0,-1-1,-1 1,1-1,-1 0,-9 7,-24 15,-1-3,-1-1,-84 38,96-49,18-10,1-1,-1 0,0-1,0 0,0 0,0-2,0 1,-16-1,8-1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26.3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65,'5'0,"4"0,10-4,10-1,4-4,0-1,0 2,-3 2,-6-2,-2 0,-6 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27.2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66,'4'-1,"0"0,0 0,0 0,0-1,0 1,0-1,0 0,0 0,4-4,18-9,-1 8,-1 0,1 1,0 2,1 0,-1 2,0 1,1 1,-1 1,33 5,-37-3,1 2,-1 0,0 1,0 2,0 0,-1 0,-1 2,1 1,-2 0,1 2,16 14,-28-20,0-1,0 1,-1 1,0-1,0 1,0 0,-1 0,-1 1,0-1,6 15,-9-17,0-1,0 0,0 0,0 0,-1 0,0 1,0-1,-1 0,1 0,-1 1,0-1,-1 0,1 0,-1 0,0 0,0-1,0 1,-1 0,0-1,-6 8,-19 19,-2-1,-1-2,-65 45,24-19,25-17,-9 7,-69 67,123-108,-1 0,0 0,1 0,-1 0,1 0,0 1,0-1,0 1,1-1,-1 1,1 0,-2 6,3-10,0 1,0 0,0 0,0-1,1 1,-1 0,0-1,0 1,0 0,1-1,-1 1,0 0,1-1,-1 1,0 0,1-1,-1 1,1-1,-1 1,1-1,-1 1,1-1,-1 1,1-1,1 1,0 0,1 0,-1-1,1 1,-1-1,1 1,0-1,-1 0,1 0,-1 0,6-1,51-9,75-22,-81 17,103-14,-133 27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27.8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1,'5'0,"0"1,0 0,0 0,0 1,0-1,-1 1,1 0,0 0,-1 1,0-1,1 1,6 6,46 46,-54-52,39 46,-2 1,-3 3,-1 1,-3 1,31 75,98 306,-148-386,-2 0,-2 0,-3 1,-1 1,-3-1,-3 0,-1 1,-3-1,-14 70,-6-39,18-63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28.6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0,'1'41,"2"-1,2 0,11 40,38 118,-14-56,-25-82,3 0,2 0,3-2,34 63,-43-99,0 1,1-2,0 0,2 0,1-2,1 0,0-1,1-1,1-1,0-1,1 0,36 16,-42-24,0 0,0-1,1 0,0-2,0 0,20 2,-15-5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29.7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1 124,'66'-24,"130"-37,-156 46,-30 10,1 1,-1 1,1-1,14-1,-7 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31.3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1588,'68'-4,"-1"-4,0-2,81-23,-60 13,393-92,554-103,-807 183,431-72,-109 17,-92 17,-341 49,641-132,-126-17,-421 114,179-55,497-137,-784 222,25-6,157-20,-126 31,-132 19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36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1 119,'52'20,"0"-14,0-2,1-2,56-6,-1 1,-6 5,106-5,-183-1,1-1,-1-2,-1 0,1-2,27-14,52-17,12-1,-97 35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37.4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1,'4'51,"2"1,3-1,1 0,20 55,-18-66,50 158,10-2,7-3,10-4,113 180,-161-303,2-1,85 99,-102-137,1-1,1 0,0-3,2 0,1-2,1-1,57 26,-62-35,-4-2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02.5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17 939,'-1'-2,"-1"0,1 0,-1 0,1 0,-1 0,1 0,0 0,0-1,0 1,0 0,1-1,-1 1,0-1,1 1,0-1,0 1,0-1,0 1,0-1,0 1,0-1,1 1,0-1,-1 1,1-1,0 1,0 0,0 0,0-1,1 1,-1 0,0 0,1 0,1-2,5-5,-1 1,1-1,1 1,0 1,0 0,12-8,66-34,106-43,-83 42,1011-448,-1094 487,6-2,0-2,58-36,-73 37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38.3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588 0,'-9'1,"0"0,0 0,0 1,0 0,0 1,0 0,-15 7,-58 37,52-29,-11 7,1 1,1 2,2 2,-43 44,62-56,2 0,1 2,0 0,2 0,0 2,1 0,1 0,1 0,2 2,-8 26,15-46,0 1,0-1,0 0,1 1,0-1,0 1,0-1,0 0,1 1,-1-1,1 0,0 1,1-1,-1 0,1 0,0 0,0 0,0 0,5 7,-1-5,0-1,0 1,0-1,1 0,0 0,0-1,0 0,0 0,1-1,8 3,61 19,119 21,-144-36,93 11,-105-17,0 1,0 3,64 19,-102-27,-1 0,1 1,-1-1,1 1,0-1,-1 1,1 0,-1 0,1-1,-1 1,0 0,1 0,-1 0,0 1,0-1,0 0,1 0,-1 1,-1-1,1 0,0 1,0-1,0 1,-1-1,1 1,-1 0,1-1,-1 1,0 0,1-1,-1 1,0 0,0-1,0 1,-1 0,1-1,0 1,0 0,-1-1,1 1,-1-1,0 1,1-1,-1 1,0-1,0 1,0-1,0 0,-2 3,-7 8,0-1,-1 0,-1 0,-16 11,17-13,4-3,-169 130,144-114,-2-1,-1-1,-57 23,72-36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38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0 140,'4'0,"6"0,5-4,8-6,9-1,3 2,12-3,7 2,-3-2,0 0,-2 0,-4 0,-6 3,-6-1,-3 1,-8 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39.8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0 203,'0'-8,"0"-1,1 1,-1 0,2 0,-1 0,1-1,5-12,-5 16,1 1,0-1,0 1,0 0,0 0,1 0,0 0,-1 0,1 1,1 0,-1 0,0 0,7-3,12-5,0 0,1 2,1 1,0 1,0 1,0 1,34-3,-22 6,0 1,1 2,-1 1,55 11,-76-9,-1 0,1 0,-1 2,0 0,0 1,-1 0,0 1,0 1,-1 0,0 0,-1 2,14 13,-21-18,1 0,-1 1,-1-1,1 1,-1 0,0 1,-1-1,1 1,-2-1,1 1,-1 0,0 0,-1 0,0 0,0 0,0 1,-1-1,-1 0,1 0,-1 0,-1 0,0 0,0 0,0 0,-6 12,-6 7,-1-1,-1-1,-30 36,13-17,-226 293,258-335,-1-1,1 0,0 1,0-1,0 1,0 0,0-1,0 1,0 0,1 0,-1-1,0 1,1 0,-1 0,1 0,0 0,0 0,0 3,1-4,-1 0,1-1,0 1,0-1,-1 1,1-1,0 1,0-1,0 1,0-1,0 0,0 0,0 1,0-1,-1 0,1 0,0 0,0 0,0 0,0 0,0 0,0 0,0-1,0 1,1-1,14-3,0 0,27-13,415-169,-163 80,-271 99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40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1,'12'1,"0"0,0 1,-1 1,1 0,0 0,-1 1,0 1,0 0,0 0,-1 1,1 1,11 9,16 14,56 60,-78-74,48 51,-4 3,-3 3,-3 1,-4 3,69 141,-78-133,0-5,-4 1,50 161,-82-220,-1 1,-2 0,1 40,-4-43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41.9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1,'1'20,"2"0,1 0,1 0,0-1,1 1,13 24,0 7,160 490,5 15,-128-391,43 218,-78-267,-4 1,1 212,-16-283,1 0,17 76,-2-21,-13-53,-4-27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42.9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418 244,'-1'-8,"0"1,-1-1,1 1,-1-1,-1 1,0 0,0 0,-7-13,-37-49,44 65,0 0,0 0,-1 0,0 0,0 1,0 0,0 0,0 0,0 0,-1 1,1 0,-1 0,0 0,0 0,0 1,0 0,0 0,0 0,0 0,0 1,0 0,0 0,-5 1,3 0,0 1,0 0,1 0,-1 0,1 1,0 0,-1 0,1 1,1-1,-1 1,1 1,-1-1,1 1,0 0,1 0,-7 9,-6 12,1 2,1 0,1 0,1 2,2 0,1 0,2 0,0 1,2 1,2-1,1 1,1 0,2 0,1-1,1 1,2 0,1-1,10 34,-9-49,0-1,1 0,0 0,1-1,1 0,0-1,1 1,0-2,1 1,1-2,0 1,0-2,1 0,0 0,1-1,0-1,1 0,-1-1,1 0,1-1,-1-1,1-1,26 5,-24-6,-11-1,0-1,1 1,-1-2,1 1,11-1,-17 0,0-1,-1 1,1-1,0 1,0-1,-1 1,1-1,-1 0,1 0,0 0,-1 0,0 0,1 0,-1 0,1-1,-1 1,0 0,0-1,0 1,0-1,0 1,0-1,0 0,-1 1,1-1,-1 0,1 1,0-3,3-26,-1 0,-1 0,-2 1,-5-50,1-2,4 55,-2-1,0 0,-2 0,-1 1,-1 0,-1 0,-2 0,0 1,-2 0,0 1,-27-41,6 16,-30-65,51 89,2 0,1 0,-9-46,14 53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44.8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1208 32,'0'-1,"0"1,0 0,0-1,0 1,0 0,0-1,0 1,0-1,0 1,0 0,0-1,0 1,0 0,0-1,-1 1,1 0,0-1,0 1,0 0,0 0,-1-1,1 1,0 0,0 0,-1-1,1 1,0 0,0 0,-1-1,1 1,0 0,0 0,-1 0,1 0,0 0,-1-1,1 1,0 0,-1 0,1 0,0 0,-1 0,1 0,-1 0,1 0,0 0,-1 0,1 0,0 0,-1 1,1-1,0 0,-1 0,1 0,0 0,0 0,-1 1,1-1,0 0,0 0,-1 1,1-1,0 0,0 0,-1 1,1-1,-19 19,-72 152,59-107,-40 62,36-74,-1-1,-3-2,-71 67,91-97,-1-1,-1-1,-1-1,0-1,-1-1,-1-1,0-1,0-1,-1-1,-44 10,54-18,0-1,0 0,0-2,0 1,0-2,0 0,1-1,-1 0,1-1,-1-1,1-1,-15-7,8 2,1-1,0-1,1 0,0-2,1 0,1-1,-20-23,31 31,1-1,1-1,0 1,0-1,0 1,1-2,1 1,0 0,0 0,1-1,0 0,0-21,2 18,0-1,0 0,2 0,0 1,0-1,1 1,1 0,11-28,-12 37,1 0,-1 0,1 1,0-1,0 1,0 0,1 0,-1 0,1 0,0 1,0 0,0 0,0 0,1 1,-1 0,1 0,0 0,-1 0,1 1,0 0,0 0,0 1,0 0,9 1,15 0,-1 2,0 1,45 12,-71-15,61 17,0 3,-2 2,97 52,161 125,-309-194,-1 0,1-1,0 0,0-1,0 0,0 0,1-2,0 1,-1-1,22 0,12-2,67-7,-93 5,114-16,258-71,-384 87,0 0,0 0,-1-1,1 1,-1-2,0 1,0-1,0 0,0 0,-1 0,1-1,-1 0,0 0,-1 0,1-1,-1 0,0 0,3-6,-4 4,0-1,0 1,-1-1,0 1,-1-1,0 0,0 1,-1-1,0 0,0 0,-1 0,0 1,-1-1,-3-9,0 0,-1 0,-1 0,-1 1,-1 0,0 0,-1 1,-1 0,0 1,-1 0,-16-15,0 5,0 0,-2 1,-1 2,-37-20,60 38,0 1,0-1,0 2,-1-1,1 1,-1 0,1 1,-16-1,-76 5,37 1,39-4,3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46.6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0 334,'1'-2,"0"-1,0 0,-1 1,1-1,1 1,-1 0,0-1,1 1,-1 0,1 0,0 0,-1 0,1 0,0 0,0 0,1 0,-1 1,5-3,44-24,-50 28,76-32,3 3,93-21,170-23,-223 50,-10 4,144-6,-194 18,-39 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47.6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1 326,'9'-6,"0"-1,0 2,1-1,0 1,17-6,-8 3,428-155,-398 147,-9 3,-2 2,0-2,-1-2,43-23,-66 32,-3 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49.1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1 174,'11'-2,"0"0,-1-1,1 0,0 0,-1-1,0-1,0 1,0-2,17-11,25-12,-25 16,112-45,-120 52,1 1,0 1,0 0,0 1,30 0,48 5,-77-2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03.0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1,'0'4,"0"6,0-4,0-2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50.0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0,'3'30,"1"-1,2 1,0-1,2-1,16 39,-2-1,51 157,22 71,-71-182,-19-77,2-1,15 43,-16-63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51.2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0 998,'1'-3,"0"0,-1 1,1-1,0 0,0 1,1-1,-1 1,0-1,1 1,-1 0,1 0,0-1,0 1,0 0,3-2,37-29,-37 30,51-32,3 3,110-45,-76 36,842-323,-387 222,9 46,-372 66,15 5,38-6,-27-12,-191 38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52.5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726 1,'-42'0,"-1"2,1 3,0 0,1 3,0 2,0 1,1 2,-55 26,73-29,0 2,1 1,1 1,0 0,0 2,2 0,0 1,1 1,1 1,0 0,2 1,0 0,1 1,1 1,-15 40,25-59,1 0,0 0,0 1,0-1,0 1,1-1,-1 0,1 1,0 0,0-1,0 1,0-1,1 1,-1-1,1 0,0 1,2 3,-1-4,0 0,0 0,0 0,1-1,0 1,-1-1,1 0,0 0,0 0,0 0,0 0,1-1,-1 1,0-1,1 0,5 2,40 7,1-1,-1-3,1-2,63-3,-53-1,0 3,79 13,-135-16,-1 1,1 0,0 0,-1 0,1 1,-1-1,1 1,-1 0,0 0,0 0,0 0,0 0,0 1,0-1,-1 1,1 0,-1 0,0 0,1 0,-2 0,1 1,2 3,-3-1,1 0,-1 0,0 1,0-1,0 0,-1 1,0-1,0 1,-1-1,0 0,0 1,-3 8,-3 5,0 0,-2-1,0 0,-1 0,-1-1,-13 17,-85 95,97-118,0-1,-1 0,0-1,-1-1,0 0,0-1,-1 0,0-1,-1-1,1 0,-1-1,0-1,-1 0,1-1,0-1,-27 0,29-4,1-2,0 1,0-2,1 1,-1-2,1 0,0 0,-17-13,23 15,-8-6,3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53.2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95,'4'0,"6"0,5-4,8-2,5 1,-3-4,3 1,5-3,1 0,-1 2,-2 3,-2 2,-3-2,0 0,-1 0,-5 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54.6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0 308,'1'-3,"-1"0,1 0,0 1,0-1,0 0,0 1,0-1,1 1,-1-1,1 1,0-1,-1 1,1 0,0 0,5-4,39-29,-32 26,42-32,2 3,1 3,2 2,77-30,-134 61,-1 1,1-1,0 1,0 0,0 0,0 0,0 1,0-1,0 1,1 0,-1 0,0 1,0-1,0 1,0 0,0 0,0 0,0 0,-1 1,1 0,0-1,4 5,-3-2,0 1,0 0,-1 1,0-1,0 1,0-1,-1 1,0 0,0 1,0-1,-1 0,3 14,1 17,-1 0,-3 1,0 0,-3-1,-6 49,6-78,-1 0,0-1,0 1,-1-1,0 0,0 0,0 0,-1 0,0 0,-1-1,1 1,-1-1,-8 7,-11 10,-51 38,20-17,33-26,-35 36,57-54,-1 0,1 1,0-1,-1 0,1 1,0-1,0 1,0-1,-1 0,1 1,0-1,0 0,0 1,0-1,0 1,0-1,0 1,0-1,0 0,0 1,0-1,0 1,0-1,0 0,0 1,0-1,0 1,0-1,1 0,-1 1,0-1,0 1,0-1,1 0,-1 1,0-1,1 0,-1 0,0 1,1-1,-1 0,0 0,1 1,-1-1,0 0,1 0,-1 0,1 0,-1 1,0-1,1 0,-1 0,1 0,-1 0,1 0,-1 0,0 0,1 0,-1 0,1 0,-1-1,0 1,1 0,31-2,81-27,109-44,-173 55,305-111,-349 126,1 2,0-1,-1 1,1-1,0 2,8-1,1 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56.0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1,'-18'267,"10"-28,11 1,42 299,-30-439,5 0,5-1,3-1,5-1,5-3,3 0,106 173,-94-185,4-3,87 94,-121-152,-4-5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2:58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277 496,'6'-2,"0"1,0-2,0 1,0-1,0 0,-1 0,1 0,-1-1,8-7,7-3,327-222,-334 228,0-1,0-1,-1 0,0-1,19-22,-28 30,-1 0,0 0,0-1,0 1,-1 0,1-1,-1 1,0-1,0 1,0-1,0 0,0 0,-1-4,0 6,0-1,-1 0,1 1,-1-1,0 0,0 1,0-1,0 1,-1 0,1-1,-1 1,1 0,-1 0,0 0,0 0,0 0,0 0,0 0,0 1,-4-3,-2 0,-1 0,1 0,-1 1,0 0,1 0,-1 1,-1 1,1-1,0 1,0 1,-12 0,-18 2,-48 9,75-9,-21 3,-1 2,1 1,0 2,1 1,0 1,-32 19,45-21,0 2,1 1,0 0,1 1,1 1,0 1,1 0,1 1,0 0,-16 28,18-21,0 0,2 1,0 0,2 1,1-1,1 2,1-1,2 0,0 1,2 0,1 0,6 46,-6-69,0-1,1 1,0-1,0 1,0-1,1 0,-1 1,1-1,-1 0,1 0,0 0,0 0,1 0,-1-1,0 1,1-1,0 1,-1-1,1 0,0 0,0 0,1 0,-1-1,0 1,0-1,1 0,-1 0,1 0,6 1,10 0,1 0,-1-2,1 0,26-4,1 1,28-2,96-19,-18 2,-123 16,-1-1,0-1,43-18,-58 20,130-49,-129 49,-3 0,1 0,1 1,-1 1,0 0,1 1,0 0,17 0,-21 3,0-1,-1 0,21-6,-15 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00.6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957 176,'-4'1,"1"0,-1-1,1 1,0 1,0-1,-1 0,1 1,0 0,0 0,0-1,0 2,-3 2,-36 36,33-32,-80 86,-113 107,180-183,-1-1,0-2,-2 0,0-1,-1-2,0 0,-46 14,49-22,-1-1,1-1,-1-2,0 0,1-1,-40-6,58 5,-1 0,1 0,0-1,-1 1,1-1,0 0,0-1,0 1,0-1,1 0,-1 0,1 0,0-1,0 0,0 1,0-1,0-1,1 1,0-1,0 1,0-1,1 0,-4-7,2 0,0 0,1 1,1-2,-1 1,2 0,0 0,0-1,1 1,2-18,-1 28,-1-1,1 1,0-1,-1 1,1-1,0 1,1-1,-1 1,0 0,1 0,-1-1,1 1,0 0,-1 0,1 1,0-1,0 0,0 1,1-1,-1 1,0 0,1-1,-1 1,0 0,1 0,-1 1,1-1,0 1,2-1,11-1,-1 0,1 2,30 1,-19 1,78-1,356 21,-410-16,-25-4,0 1,0 1,31 10,-27-5,0-2,0-1,1-2,43 1,125-9,-185 3,7 1,-1-2,1 0,0-2,-1 0,0-1,26-10,-42 13,0 0,0 0,0 0,0 0,0-1,-1 1,1-1,-1 0,1 0,-1 0,0-1,0 1,-1-1,1 1,-1-1,0 0,0 0,0 0,0 0,-1-1,1 1,-1 0,0-1,0 1,-1-1,0 1,1 0,-2-1,1 1,0-1,-1 1,0-1,0 1,0-1,-3-5,0 0,-1 0,0 1,0-1,-1 1,0 1,-1-1,0 1,0 0,-12-10,-80-60,87 69,-15-11,-2 2,1 1,-2 1,0 1,-62-20,78 31,1 0,-1 1,0 1,0 0,0 1,0 1,0 0,0 0,0 2,0-1,0 2,0 0,1 1,-1 0,1 1,-22 12,21-8,3 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01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1,'517'0,"-497"0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02.9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340 396,'9'-2,"-1"0,1-1,-1 0,0 0,0-1,0 0,0-1,-1 1,11-9,-6 4,71-45,177-86,-254 138,0-1,0 0,0-1,0 1,0-1,-1-1,0 1,0-1,5-5,-9 8,0 1,0-1,0 1,0-1,0 1,0-1,-1 1,1-1,-1 0,1 1,-1-1,0 0,1 0,-1 1,0-1,0 0,0 0,-1 1,1-1,0 0,-1 0,1 1,-1-1,1 0,-1 1,0-1,0 1,0-1,0 1,0-1,0 1,0 0,0-1,0 1,-1 0,1 0,-1 0,1 0,0 0,-3-1,-6-4,-1 0,1 1,-1 0,-1 1,1 0,-1 1,1 0,-1 1,0 0,-18 0,-6 1,-1 1,-42 7,35-3,0 3,1 2,0 2,1 1,0 3,1 1,1 2,-39 23,69-35,1 1,0 0,1 1,-1-1,1 2,1-1,0 1,0 0,1 1,0-1,0 1,1 0,1 1,-1-1,2 1,-5 20,6-22,1 1,1-1,0 1,0-1,0 1,2-1,-1 1,1-1,0 0,1 0,0 0,0 0,1 0,0 0,1-1,0 0,0 0,1 0,0-1,8 9,3 1,0 1,2-2,0 0,1-2,0 0,1-1,0-1,1-1,1 0,-1-2,2-1,-1-1,1-1,0-1,26 2,51-6,134-18,-105 6,-85 5,0-2,-1-1,76-28,-116 35,70-17,-56 15,0 0,0-1,0-1,0-1,23-13,-25 12,-1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03.8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1,'1'2,"0"1,-1-1,1 0,1 0,-1 0,0 0,1 0,-1 0,1 0,-1 0,1 0,0-1,2 2,5 7,134 177,213 367,-288-432,-5 2,60 173,-121-292,-1 0,1-1,-1 0,1 1,1-1,-1 0,0 0,1 0,5 5,-6-7,0-1,0 0,0 0,1-1,-1 1,0 0,1-1,-1 0,0 1,1-1,-1 0,1 0,-1 0,0-1,1 1,-1 0,0-1,1 0,-1 1,0-1,3-2,796-277,-409 134,-360 133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04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174 53,'-8'0,"0"0,0 0,0 1,0 0,0 1,1-1,-1 2,0-1,1 1,-12 5,14-4,0 0,0 0,0 0,1 1,-1-1,1 1,0 0,0 1,1-1,0 1,0-1,0 1,-3 11,2-9,1 1,1 0,-1 0,1 0,1 0,0 0,0 0,1 0,0 1,1-1,0 0,0 0,4 13,-3-15,1 0,0-1,1 1,-1-1,1 0,0 0,1 0,0-1,0 1,0-1,0 0,1-1,-1 1,1-1,1 0,-1-1,11 5,9 3,0-2,1 0,0-2,1-1,0-2,29 2,172-4,-208-3,-17 1,-1 0,1 0,0 0,-1-1,1 1,-1-1,1 0,-1 0,1 0,-1-1,0 1,1-1,-1 0,0 0,0 0,0 0,0-1,-1 1,1-1,-1 1,5-6,-4 1,0 1,-1-1,1 0,-1 0,-1 0,1 0,-1 0,0 0,-1 0,0-10,0-2,0 0,-2-1,0 1,-1 1,-9-28,10 38,0 1,-1 0,-1-1,1 1,-1 1,0-1,0 1,-1-1,0 1,0 1,-1-1,1 1,-1 0,0 0,-1 0,-8-4,-27-13,31 15,0 0,-1 1,1 1,-1 0,-1 0,1 1,-1 1,0 0,1 1,-17-1,19 3,6-1,-1 1,0 0,1 0,-1 0,0 0,1 1,-1 0,1 0,-1 0,1 0,-1 1,1 0,0 0,-7 4,1 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05.5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1,'15'-1,"1"2,0-1,-1 2,1 0,-1 1,0 1,0 0,0 1,0 0,-1 2,1-1,-2 2,1 0,-1 0,0 2,-1-1,18 19,2 5,-1 2,-2 0,-1 2,-3 1,0 1,-3 1,-1 1,-2 1,-2 1,-2 0,-2 1,-2 1,7 51,-2 53,-3 202,-12-334,2-1,0 1,0-1,2 1,0-1,0 0,9 15,-4-9,-2 1,10 38,-17-54,0 0,0 1,-1-1,0 0,0 1,0-1,-1 0,0 1,-1-1,0 0,0 0,-5 13,-3-6,0-2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06.2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0 247,'7'-2,"1"0,-1-1,0 0,-1 0,1 0,-1-1,1 0,-1-1,9-7,4-2,21-10,2 2,55-21,31-17,-115 53,1 1,0 0,0 0,0 2,29-7,-21 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06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0 125,'8'0,"12"0,5-5,12-4,12-2,6-3,-3 2,-1-7,-1 1,-6 3,-5 4,-6 5,-8 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08.0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09.0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11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0,'0'5,"0"4,0 10,0 6,4 2,5 10,2 2,2-1,4 1,-1-2,0-3,-1-3,-5-3,1-1,-1-2,1-6,-1 0,-2-5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12.0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0 650,'2'-2,"-1"0,0 0,1 0,-1 1,1-1,0 0,-1 1,1 0,0-1,0 1,0 0,0 0,0 0,0 0,0 0,0 0,4 0,8-5,118-56,252-79,-349 129,495-146,-397 127,2 5,144-7,-70 8,-66 5,-111 15,-1-1,33-12,16-3,-64 17,0 0,0-1,0 0,-1-2,0 0,20-12,-21 10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13.5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568 46,'0'-2,"0"0,0 0,0 1,0-1,-1 0,1 1,0-1,-1 0,1 1,-1-1,0 0,0 1,0-1,1 1,-1-1,0 1,-1 0,1-1,0 1,0 0,-1 0,-1-1,1 0,-1 1,-1-1,1 1,0 0,0 0,0 1,0-1,-1 0,1 1,0 0,-4 0,-5 1,-1 0,1 1,0 1,1 0,-20 7,6 2,0 0,1 2,0 1,1 1,1 1,0 1,1 1,-26 31,21-20,2 1,1 1,2 1,1 1,-23 54,43-88,-6 13,1 1,1 0,-5 23,8-35,0 0,1 0,0 0,-1 1,1-1,0 0,0 0,0 1,0-1,0 0,1 0,-1 0,1 1,-1-1,1 0,0 0,0 0,0 0,0 0,0 0,1 0,-1-1,0 1,1 0,-1-1,1 1,0-1,-1 1,1-1,0 0,0 0,4 2,54 12,0-3,1-2,82 2,-111-10,-29-2,0 0,-1 1,1-1,0 1,0 0,-1-1,1 1,-1 0,1 1,-1-1,1 0,-1 1,0 0,1-1,-1 1,0 0,0 0,0 0,-1 0,3 4,-1-2,-1 1,0-1,0 1,-1 0,1 0,-1 0,0 0,-1 0,1 0,-1 9,0-4,-1 0,0 0,-1 0,0 0,0 0,-1-1,0 1,-1-1,0 0,-1 1,-7 9,1-7,0 0,-1 0,-1-2,1 0,-2 0,0-1,0-1,-20 10,-3-2,-1-2,-47 13,53-19,4-3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14.3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95,'5'0,"4"0,6-4,4-2,3 1,3-4,0 1,0-4,1 2,-1 1,-4-1,-2 0,1 3,-4 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04.3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1,'4'0,"2"0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15.5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0 322,'1'-8,"-1"-1,1 0,1 1,0-1,0 1,0 0,1-1,0 1,1 1,0-1,0 0,0 1,1 0,1 0,-1 0,1 1,0-1,0 1,1 1,7-6,14-8,1 2,2 0,56-22,-41 20,-27 10,1 1,0 1,0 1,1 0,0 2,31-3,-47 6,0 1,0 0,0 0,0 0,0 1,0 0,0 0,-1 0,1 0,0 1,0 0,-1 0,1 0,-1 0,0 1,0 0,0 0,0 0,0 0,0 1,-1-1,0 1,1 0,-1 0,-1 0,1 0,-1 1,1-1,-1 1,-1-1,1 1,1 8,0 0,-1 1,0-1,-1 1,-1-1,0 1,-1 0,-1-1,0 1,0-1,-1 0,-1 0,0 0,-1 0,-1-1,0 1,-9 14,-13 14,-1-1,-3-2,-41 40,21-21,15-18,21-24,1 0,0 1,1 1,1 1,1-1,-15 31,27-48,-1 1,1 0,-1 0,1-1,0 1,0 0,-1 0,1-1,0 1,0 0,0 0,0 0,0-1,0 1,0 0,0 0,0 0,1-1,-1 1,0 0,0 0,1-1,-1 1,0 0,1-1,-1 1,1 0,-1-1,2 2,-1-1,1-1,-1 1,1 0,-1-1,1 1,0-1,-1 0,1 0,0 1,-1-1,1 0,0-1,2 1,57-15,-57 13,129-44,175-49,-305 94,0 0,1 0,-1 0,0 0,0 0,0-1,0 1,-1-1,1 0,3-3,4-5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17.4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11 734,'3'0,"0"1,1 0,-1 0,0 0,0 0,0 0,1 0,-1 1,-1 0,1-1,0 1,4 4,34 32,-26-22,37 37,-3 3,-2 2,55 87,96 204,-161-280,218 425,-39 16,-206-482,-3-9,0 0,-1 0,-1 0,-1 1,3 34,-7-54,0 1,0 0,0-1,0 1,0 0,0 0,0-1,0 1,0 0,0-1,0 1,0 0,-1-1,1 1,0 0,0-1,-1 1,1-1,-1 1,1 0,0-1,-1 1,1-1,-1 1,1-1,-1 1,1-1,-2 1,-15-8,-20-31,34 35,-85-107,5-4,-86-156,-96-267,205 391,-51-183,89 241,3-2,3 0,-4-139,20 191,2-1,1 1,2 0,2 0,1 1,2-1,2 2,1 0,2 0,1 1,2 1,2 1,0 1,2 0,28-29,-46 56,1 0,-1 0,1 0,1 1,-1 0,0 0,1 0,0 1,0-1,0 2,1-1,-1 0,0 1,1 1,0-1,-1 1,10-1,-5 3,0 0,0 0,0 1,0 0,-1 1,1 1,-1-1,1 2,-1-1,10 7,12 9,-1 1,0 1,-1 2,-2 1,-1 1,41 50,124 193,86 182,234 332,-481-745,39 37,-70-75,0 0,0 0,0 0,-1 0,1 0,0 0,0 0,0 0,0 1,0-1,-1 0,1 0,0 0,0 0,0 0,0 0,0 0,0 1,0-1,0 0,0 0,-1 0,1 0,0 0,0 1,0-1,0 0,0 0,0 0,0 0,0 0,0 1,0-1,0 0,0 0,0 0,0 0,0 0,0 1,0-1,1 0,-1 0,0 0,0 0,0 0,0 1,0-1,0 0,0 0,0 0,0 0,1 0,-1 0,0 0,0 0,0 1,0-1,0 0,0 0,1 0,-1 0,0 0,0 0,0 0,1 0,-21-5,-29-14,-105-49,-2 7,-2 6,-233-47,388 101,-108-20,-168-9,248 28,-1 2,1 1,0 1,0 2,0 1,0 2,1 1,0 1,0 1,-40 21,52-19,-1 1,1 1,1 1,1 0,0 1,1 1,1 0,0 1,2 1,0 0,1 1,0 0,2 0,1 1,-7 25,-2 14,3 0,2 2,4 0,-2 75,9-100,4 52,-2-77,1-1,0 1,0-1,2 1,-1-1,1 0,1 0,8 14,-10-22,0 1,0-1,0 1,1-1,-1 0,1 0,0-1,0 1,0-1,0 0,1 0,-1 0,0 0,1-1,-1 0,1 0,0 0,-1 0,1-1,0 0,-1 0,1 0,0-1,6 0,7-2,0-1,0 0,-1-2,33-13,-12-1,-1-1,-1-1,-1-2,-2-2,0-1,-1-2,-2 0,27-35,17-30,98-163,-42 40,-10-5,174-452,-235 500,-7-2,37-234,-88 403,0-1,1 1,0 0,0 0,4-8,-6 15,0-1,0 1,0 0,0-1,1 1,-1 0,0-1,0 1,0 0,1-1,-1 1,0 0,0 0,1-1,-1 1,0 0,1 0,-1 0,0-1,1 1,-1 0,0 0,1 0,-1 0,0 0,1 0,-1 0,1 0,-1 0,0 0,1 0,-1 0,0 0,1 0,-1 0,0 0,1 0,15 25,31 86,126 274,-141-325,2-1,3-2,2-2,53 58,-81-101,0-1,1 0,0 0,1-1,0-1,18 10,-9-8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50.8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196 74,'-3'0,"1"1,1-1,-1 1,0 0,0-1,0 1,0 0,0 0,1 0,-1 0,0 1,1-1,-1 0,1 1,-1-1,1 1,-2 1,-19 31,19-30,-17 35,1 0,1 2,3 0,1 0,2 2,-9 68,10-30,4 0,7 131,1-181,1 0,2-1,1 1,2-1,1 0,20 50,-22-67,0 0,1-1,1 0,0-1,0 1,1-1,1-1,0 0,0 0,1-1,0-1,0 0,1 0,0-1,1 0,-1-1,16 5,0-3,1-1,-1-2,1 0,55 1,118-13,-154 3,-1-3,1-1,-1-2,56-21,-74 20,0-1,-1-1,0-1,-1-2,-1 0,0-2,37-34,-58 48,-1-1,1 1,-1-1,0 0,0 0,0-1,-1 1,0-1,0 0,0 1,0-1,-1-1,0 1,-1 0,0 0,1-1,-2 1,1-1,-1 1,0-1,0 1,-1-1,0 1,0 0,-1-1,1 1,-1 0,-1 0,1 0,-1 0,0 0,-5-6,-50-76,-3 3,-5 2,-113-111,114 129,-4 2,-98-71,121 104,0 1,-2 2,-1 3,-1 2,-65-21,87 34,20 6,0 0,0 0,0 1,0 0,0 0,-1 1,1 0,-1 0,1 1,-1 0,-10 2,2 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51.7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29,'34'-2,"58"-10,-73 7,0 2,0 0,0 1,1 1,-1 1,0 1,1 0,-1 1,26 7,-37-6,-1 1,0-1,0 1,-1 1,1-1,-1 1,0 0,0 1,0-1,-1 1,0 0,0 1,-1-1,1 1,-1 0,-1 0,1 0,-1 1,2 7,5 19,-2 0,-1 1,3 37,-3-20,4 20,4-1,3-1,2 0,4-2,3 0,3-2,2-1,4-2,2-1,51 63,-79-112,1-1,0 0,1-1,0 0,1 0,0-1,0-1,1-1,0 0,1 0,0-1,0-1,1-1,-1 0,1-1,18 2,29 3,68-1,-105-8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52.2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52.6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55.2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979 147,'23'-7,"0"-1,0-2,40-21,4-3,-34 20,-20 10,0-1,-1-1,20-12,-32 18,1 0,-1 0,0 0,0-1,0 1,0 0,0 0,1 0,-1 0,0 0,0 0,0 0,0 0,0 0,0 0,1 0,-1 0,0-1,0 1,0 0,0 0,0 0,0 0,0 0,0 0,0-1,0 1,1 0,-1 0,0 0,0 0,0 0,0-1,0 1,0 0,0 0,0 0,0 0,0 0,0-1,-1 1,1 0,0 0,0 0,0 0,0 0,0-1,0 1,0 0,0 0,0 0,0 0,0 0,-1 0,1 0,0-1,0 1,0 0,-14-2,-20 3,-380 81,6 37,370-107,-266 95,300-106,0 1,0 0,0 0,0 0,0 1,0 0,0-1,1 1,0 0,-1 1,1-1,0 0,1 1,-1 0,0 0,1 0,0 0,0 0,0 0,1 0,0 1,-1-1,1 1,1-1,-1 1,1-1,-1 1,1-1,1 1,-1-1,1 1,1 5,4 12,0 0,2-1,1-1,0 1,16 23,151 255,96 187,-36 86,-188-442,-40-105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55.6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0 340,'0'-4,"5"-2,4-3,10-5,10-4,12-8,12 2,13-5,9-4,3-2,-3 1,-2 3,-9 6,-12 7,-9 3,-9 4,-10 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56.0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0,'4'0,"6"0,0 5,8 4,1 6,0 5,2 6,6 4,2 4,0 2,-1-3,0 3,-6-6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56.3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112 128,'-4'-4,"-5"-10,-6-3,-5-2,2-2,0 2,2 1,5 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04.9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1,'2'15,"1"0,0 0,2 0,-1 0,2-1,0 0,0 0,2 0,11 16,8 20,133 303,-38-77,-66-155,-9-17,70 115,-105-201,2 0,28 30,-27-32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57.2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20,'7'1,"1"1,0 0,0 0,-1 1,1 0,-1 0,13 9,0-1,25 12,-1 3,-2 2,-1 1,-1 3,-1 0,-2 3,-2 1,56 74,-90-108,0-1,0 1,1 0,-1-1,0 1,1-1,-1 0,1 1,0-1,-1 0,1 0,2 1,-4-2,1 0,-1 0,0 0,1 0,-1 0,1 0,-1 0,0 0,1 0,-1 0,1-1,-1 1,0 0,1 0,-1 0,0 0,1-1,-1 1,0 0,0 0,1-1,-1 1,0 0,0-1,1 1,-1 0,0-1,0 1,0 0,1-1,-1 1,0-1,0 1,0 0,0-1,3-51,-3 44,-1-25,3-112,-1 131,1 0,1 0,0 0,1 0,0 1,1 0,0-1,9-12,-12 22,1 1,0-1,0 1,0 0,0 0,1 0,-1 0,1 1,0-1,0 1,0 0,0 0,0 0,0 1,1-1,-1 1,0 0,1 0,-1 1,1-1,-1 1,1 0,-1 0,7 1,0 1,0-1,0 2,-1-1,1 2,-1-1,1 1,-1 1,18 11,5 7,-2 2,0 2,-2 0,-1 2,29 38,0 10,49 87,-90-137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58.1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496 591,'-27'1,"0"1,0 1,0 2,1 1,0 1,0 1,0 1,-27 14,35-15,1 2,0 0,1 0,0 2,0 0,1 1,1 0,0 1,1 1,0 0,-19 32,27-38,1 1,0-1,0 1,1 0,1 1,-1-1,0 21,2-28,1 0,0 0,0 0,0-1,0 1,0 0,1 0,-1 0,1 0,0-1,0 1,0 0,0-1,0 1,1-1,-1 1,1-1,-1 1,1-1,0 0,0 0,0 0,0 0,1 0,-1-1,0 1,1-1,-1 1,1-1,0 0,-1 0,1 0,3 1,13 0,0 0,0-1,0-1,0 0,0-2,0 0,0-1,-1-1,1-1,-1 0,0-1,-1-1,1-1,16-10,-28 12,0 1,0-1,0 0,-1-1,0 0,0 1,0-1,-1-1,0 1,-1-1,1 1,-2-1,1 0,-1 0,0-1,1-13,1-10,-2 1,-2-1,-3-32,-2 14,-2 0,-3 0,-2 1,-23-61,-91-182,100 246,17 32,18 31,423 731,-416-719,-3-6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58.8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11,'0'-4,"4"-2,9 5,8 7,3 10,11 19,11 17,7 11,2 11,1 7,-2 5,3 1,-4-2,-7-3,-8-12,-9-13,-10-16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3:59.7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1,'2'1,"1"0,-1 1,1 0,-1 0,0-1,0 1,0 1,0-1,0 0,0 0,1 4,4 2,67 83,73 117,44 111,-174-288,-1 1,14 41,-77-142,41 57,2 0,0-1,0 1,1-1,1 1,0-1,1 0,0-14,1 21,0 0,0 0,1 1,0-1,0 0,1 0,-1 1,1-1,1 1,-1-1,1 1,0 0,0 0,0 0,0 1,1-1,0 1,0-1,8-5,6-1,0 2,1 0,-1 1,2 1,-1 0,1 2,0 0,0 2,0 0,1 1,-1 1,1 0,-1 2,1 1,-1 0,35 10,-49-11,-1 1,0 0,0 0,0 1,0-1,0 1,0 0,-1 0,0 1,1 0,-1-1,0 1,-1 1,1-1,-1 0,0 1,0 0,3 6,-2 2,0 0,0 0,-1 1,-1 0,-1-1,1 20,29 271,-26-272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00.6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0 438,'0'-2,"1"0,-1 0,1 0,0 0,-1 0,1 1,0-1,0 0,0 1,0-1,1 0,-1 1,0 0,1-1,-1 1,1 0,-1-1,1 1,-1 0,1 0,2-1,43-18,-38 17,70-27,279-117,-346 141,0-1,0 0,-1-1,0 0,0-1,13-13,-22 20,0 0,0 0,-1 0,1 0,-1 0,0 0,1 0,-1 0,0-1,0 1,0 0,0-1,-1 1,1-1,-1 1,0-1,1 1,-1-1,0 1,0-1,-1 1,1-1,0 0,-1 1,0 0,1-1,-1 1,0-1,0 1,-1 0,1 0,0 0,-1-1,1 1,-1 1,0-1,0 0,1 0,-1 1,0-1,-4-2,0-1,0 1,-1 0,1 0,-1 0,0 1,0-1,0 2,0-1,0 1,-1 0,1 1,-14-2,15 3,0 1,0 0,1-1,-1 2,0-1,0 1,1 0,-1 0,1 0,0 1,-1 0,1 0,1 0,-1 1,0 0,-7 7,-17 21,2 0,1 2,1 1,2 1,2 1,1 1,2 0,2 2,1 0,-17 77,32-117,-3 14,0 0,1 0,0 0,1 1,0-1,2 0,-1 1,2-1,3 16,-4-27,0-1,1 0,-1 0,1 1,0-1,0 0,-1 0,1-1,0 1,1 0,-1-1,0 1,0-1,1 0,-1 1,1-1,-1 0,1-1,-1 1,1 0,0-1,-1 0,6 1,8 0,0-1,31-3,-22 1,240-24,-224 18,0-1,-1-2,0-2,50-23,-61 20,-9 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01.2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1,'-4'0,"-6"0,-9 0,-5 0,-4 0,0 0,0 0,0 0,-7 0,-1 0,-4 4,1 1,4 1,7-2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02.5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1 141,'0'-17,"2"-52,-2 65,1 1,-1 0,1-1,0 1,0 0,0 0,0 0,0 0,1 0,-1 0,1 0,0 0,0 0,0 1,0-1,4-3,-5 6,-1 0,1 0,-1 0,1 0,0 0,-1 0,1 0,-1 1,1-1,-1 0,1 0,-1 0,1 0,-1 1,1-1,-1 0,0 1,1-1,-1 0,1 1,-1-1,0 0,1 1,-1-1,0 1,1-1,-1 0,0 1,0-1,1 1,-1-1,0 1,0-1,0 1,0-1,0 1,0-1,0 1,0 0,0-1,0 1,0 0,5 27,0 335,-7-211,-19 580,20-720,0-3,1-1,-1 1,1-1,1 1,1 11,-1-18,-1 0,1-1,-1 1,1-1,0 1,-1 0,1-1,0 1,0-1,0 0,0 1,0-1,0 0,1 0,-1 1,0-1,1 0,-1 0,1 0,-1-1,1 1,-1 0,1-1,0 1,-1-1,1 1,0-1,-1 0,1 1,0-1,0 0,3-1,17-1,0-2,0 0,-1-2,33-12,12-3,26-5,86-25,298-47,-431 94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02.8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03.3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1,'0'8,"0"7,0 5,0 8,0 6,4 11,5 10,6 8,5 6,-2 4,0 1,2 1,-3 1,0-1,1-5,-2-10,-4-15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04.1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18 558,'-18'-52,"18"46,1 0,0 0,0 0,0-1,1 1,0 1,0-1,0 0,1 0,0 1,0-1,0 1,0 0,1 0,0 0,0 1,9-8,10-8,0 1,36-22,-40 28,240-143,-217 135,1 1,1 3,0 2,69-15,-107 29,0 0,1 0,-1 0,1-1,-1 1,1-2,-1 1,0-1,0 0,0 0,9-7,0-5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05.6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1 676,'45'-20,"82"-25,-51 20,656-275,-628 255,404-174,-446 198,-47 20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05.3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841 489,'-54'30,"1"2,-84 69,81-58,-207 178,211-169,3 1,-74 102,116-145,-28 46,33-52,1-1,-1 1,1 0,-1 0,1 0,0 0,0 0,1 0,-1 0,1 0,0 0,1 7,-1-9,1 0,0 0,0-1,0 1,0 0,0-1,0 1,0-1,1 0,-1 1,0-1,1 0,-1 0,1 1,-1-1,1-1,0 1,-1 0,1 0,0 0,0-1,0 1,-1-1,1 0,0 1,0-1,0 0,0 0,0 0,0-1,-1 1,1 0,2-1,8-1,0 0,0 0,21-9,33-16,-2-4,-2-2,-1-3,-1-3,62-53,-116 88,-1 0,1-1,-1 0,0 0,-1 0,1-1,6-10,-11 15,1 0,-1 0,0 0,1 0,-1 0,0 0,0 0,0 0,1 0,-1 0,0 0,-1 0,1 0,0 0,0 0,0 0,0 0,-1 0,1 0,-1 0,1 1,-1-3,-1 1,0 0,0 1,0-1,0 0,0 1,-1-1,1 1,0 0,-1 0,1 0,-1 0,-4-1,0 0,-2 0,0-1,1 1,0-2,0 1,-13-9,19 12,1-2,-1 1,1 0,0 0,0 0,-1-1,1 1,0-1,0 1,0-1,0 1,1-1,-1 1,0-1,1 0,-1 1,1-1,-1 0,1 0,0 0,0 1,0-1,0 0,0 0,0 1,0-1,1 0,-1 0,1 1,-1-1,1 0,0 1,-1-1,1 0,1-1,13-21,1 1,0 1,39-40,4-5,-46 50,0 0,-1-1,-1 0,0-1,-1 0,-2 0,0-1,-1-1,0 1,-2-1,-1 0,0 0,-2 0,0-1,-1 1,-2-1,0 1,-1-1,-1 1,-1 0,-1 0,-8-21,4 19,-1 2,-1 0,-1 0,0 1,-2 0,-24-27,38 46,-1 0,0 0,1 0,-1 0,0-1,0 1,0 0,0 1,0-1,0 0,-1 0,1 0,0 1,0-1,0 0,-1 1,1-1,0 1,-1 0,1-1,0 1,-3 0,3 1,0-1,0 1,1 0,-1 0,1 0,-1 0,0 0,1 0,-1 0,1 0,0 0,-1 0,1 0,0 0,0 0,0 0,0 0,0 0,0 0,0 1,0 0,1 11,0 1,1-1,5 19,37 107,63 137,82 127,-144-308,46 88,84 186,-170-358,-1 0,0 1,0-1,-2 1,1 0,-2 0,1 0,-2 23,0-27,-1 0,-1 0,1-1,-1 1,-1-1,1 1,-1-1,0 0,-1 0,0 0,0-1,0 1,-1-1,-9 10,-7 2,0-1,-1-1,-1 0,-47 23,65-37,-11 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05.9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2 418,'-1'-6,"1"-1,0 0,0 0,1 1,0-1,0 0,0 1,1-1,0 1,0 0,1-1,0 1,0 0,0 0,1 1,0-1,0 1,0 0,1 0,0 0,0 0,0 1,11-7,85-64,130-86,-170 134,-38 20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20.4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347 784,'-20'-16,"15"12,0 1,1-1,-1 1,1-1,0-1,-5-5,9 9,-1 0,0 0,1 0,0 0,-1-1,1 1,0 0,0 0,-1 0,1 0,0-1,0 1,0 0,0 0,1 0,-1-1,0 1,0 0,1 0,-1 0,1 0,-1 0,1 0,-1 0,1 0,0 0,-1 0,1 0,0 0,0 0,0 0,-1 1,1-1,0 0,0 1,2-2,13-8,1 1,0 0,1 1,0 1,35-9,9-4,248-114,-306 133,-1-1,0 0,0 0,0 0,0 0,0 0,0 0,-1-1,1 1,-1-1,0 0,0 0,0 0,0 0,0 0,0 0,-1-1,0 1,0 0,1-4,-1 2,-1 0,0-1,0 1,-1 0,1 0,-1 0,-1 0,1 0,0 1,-1-1,0 0,-4-7,-8-10,-1 1,0 1,-2 0,-26-25,36 37,-32-33,4 4,-1 1,-51-38,81 70,1 1,0 0,-1 0,1 0,-1 1,0-1,0 2,0-1,0 1,0 0,0 0,-1 0,1 1,0 0,0 0,0 1,-1-1,1 2,0-1,0 1,0-1,0 2,1-1,-1 1,0-1,1 2,-6 3,-12 10,0 1,1 1,1 1,-28 34,36-40,-22 26,1 0,2 3,-34 57,59-88,0 1,0 0,2 0,-1 1,2 0,0-1,0 2,1-1,1 0,1 0,0 1,0-1,2 1,0-1,0 1,2-1,3 16,-1-18,0-1,1 0,0 0,1 0,0-1,0 0,1 0,14 13,11 7,38 28,-28-25,3 5,1-2,2-3,1-1,74 34,-89-51,34 15,102 30,-146-53,0-1,0-2,1-1,0-1,-1-1,1-1,51-7,-49 1,0-2,-1-1,1-1,28-15,-21 9,-16 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22.1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0,'2'49,"2"0,2 0,13 50,48 140,-47-188,-16-43,0-1,-1 1,0-1,-1 1,1 0,-1 0,-1 0,0 0,0 0,0 0,-1 1,0-1,-1 0,-2 10,-2 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24.3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79 224,'-3'0,"0"1,0 0,0 0,0 0,1 0,-1 0,0 0,0 1,1 0,-1-1,1 1,0 0,-1 0,1 0,0 1,0-1,0 0,0 1,1-1,-1 1,1 0,-1 0,1-1,0 1,0 0,-1 4,-2 7,1-1,0 1,0 0,0 19,2-17,-1 0,2 1,0-1,0 0,6 31,-5-43,0-1,0 1,0-1,1 1,-1-1,1 0,0 1,0-1,0 0,0 0,1 0,-1 0,1-1,-1 1,1-1,0 0,0 1,0-1,1-1,-1 1,0 0,1-1,-1 1,1-1,-1 0,8 1,24 2,-1-1,1-2,46-4,104-20,-156 19,-23 3,0 1,-1-2,1 1,0 0,-1-1,1 0,-1 0,0-1,8-4,-11 5,-1 1,0 0,0-1,0 1,0-1,0 0,0 1,0-1,0 0,0 1,-1-1,1 0,-1 0,0 0,1 1,-1-1,0 0,0 0,0 0,0 0,0 0,-1 0,1 1,0-1,-1 0,0 0,1 0,-1 1,0-1,0 0,0 1,-2-3,-11-19,-2 0,-1 1,0 1,-2 0,0 2,-1 0,-29-20,-45-45,93 83,0 1,1-1,-1 1,1-1,-1 0,1 1,-1-1,1 0,-1 0,1 1,0-1,-1 0,1 0,0 0,0 1,0-1,0 0,-1 0,1 0,0 0,0 1,1-1,-1 0,0 0,0 0,1-1,17-18,40-7,-50 24,54-21,0 2,2 3,0 3,1 2,1 4,125-4,-173 16,-16 3,-24 9,10-7,-5 3,1 2,0 0,1 1,0 1,-18 22,28-31,0 1,0 0,1 0,0 0,0 1,0-1,1 1,0 0,-3 9,5-11,0 0,1-1,-1 1,1-1,0 1,1 0,-1-1,1 1,0-1,0 1,0-1,0 1,1-1,0 0,0 1,4 6,1-1,1-1,0 1,0-1,1 0,0-1,14 10,65 41,-79-54,26 16,0-3,2 0,47 15,-82-32,0-1,-1 1,1 0,0-1,-1 1,1-1,0 0,0 1,0-1,-1 0,1 0,0 0,0 0,0 0,0-1,-1 1,1-1,0 1,0-1,-1 0,1 1,0-1,-1 0,1 0,-1 0,2-2,-2 1,0 0,0 0,0 0,-1 0,1-1,-1 1,1 0,-1-1,0 1,0 0,0-1,0 1,-1 0,1 0,0-1,-1 1,0 0,1 0,-1-1,-2-3,-73-161,64 145,-1 0,0 2,-2-1,-1 2,-24-25,22 27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26.2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8,'3'11,"0"-1,1 0,0 0,1-1,0 1,0-1,1 0,0 0,14 15,-20-24,0 0,0 1,0-1,0 0,0 0,1 0,-1 1,0-1,0 0,0 0,0 0,0 0,1 1,-1-1,0 0,0 0,0 0,0 0,1 0,-1 0,0 0,0 0,0 0,1 0,-1 1,0-1,0 0,1 0,-1 0,0 0,0 0,0 0,1-1,-1 1,0 0,0 0,0 0,1 0,-1 0,0 0,0 0,0 0,1 0,-1-1,0 1,0 0,0 0,0 0,0 0,1 0,-1-1,4-16,-2-21,-2 38,-5-64,5 64,4 29,4 20,15 47,4 17,22 91,-11-50,-37-150,-1 0,1 0,0-1,0 1,1 0,-1-1,1 1,0 0,-1-1,2 0,-1 0,0 1,1-1,-1 0,6 3,-3-3,0 0,0-1,1 0,-1-1,1 1,-1-1,1 0,-1 0,11 0,66 8,46 2,-100-11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27.1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26,'4'0,"6"0,4-4,6-2,2 1,2 0,1 2,9 1,6 1,2 1,-3 0,0 0,-2 0,-3 1,-4-1,-2 0,-6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31.5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1137,'0'-41,"-1"-48,4 1,20-127,29-19,5-24,-53 239,0 1,0 0,-1-1,-1 0,-1 1,-1-1,0 0,-6-33,6 52,0-1,0 1,0 0,0-1,0 1,0-1,0 1,0-1,0 1,0 0,0-1,0 1,-1 0,1-1,0 1,0-1,-1 1,1 0,0-1,0 1,-1 0,1 0,0-1,-1 1,1 0,0 0,-1-1,1 1,-1 0,1 0,0 0,-1 0,-6 12,4 29,9-25,0 0,1 0,0-1,2 0,-1-1,2 1,0-2,0 0,15 15,15 11,64 50,102 56,-90-68,-105-68,1-1,-1 2,-1-1,1 1,-2 1,1 0,-2 0,1 1,-1 0,-1 1,-1-1,1 1,-2 1,0-1,-1 1,0 0,-1 0,0 0,-1 0,-1 0,0 1,-1-1,-1 1,0-1,-1 0,0 0,-1 0,-1 0,0 0,-1-1,-1 1,0-1,0 0,-9 12,-11 9,-2-1,-1-1,-1-2,-49 40,52-52,3-4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32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225 1062,'-1'14,"1"-6,0 0,0-1,0 1,1 0,0-1,1 1,2 9,-2-14,-1-1,1 1,0-1,0 1,0-1,0 0,0 0,0 0,1 0,-1 0,1-1,-1 1,1-1,-1 1,1-1,0 0,0 0,0 0,0 0,0-1,0 1,5-1,11 2,0-2,0 0,0-2,0 0,0-1,0 0,-1-2,1 0,-1-2,-1 1,1-2,-1-1,0 0,-1-1,0 0,15-14,-30 23,1 0,-1 0,0 0,0 0,0 0,0 0,0 0,0 0,-1 0,1 0,0 0,0 0,-1-1,1 1,-1 0,1-1,-1 1,0 0,1-1,-1 1,0 0,0-3,0 3,-1 0,0 0,1 0,-1 0,0 0,0 0,0 1,0-1,0 0,0 0,0 1,0-1,0 1,0-1,0 1,0-1,0 1,0 0,0-1,-2 1,-11-2,-1 0,1 1,-19 1,24 0,-154 4,-150-6,311 2,0 0,0 0,0 0,0-1,0 1,0-1,0 1,0-1,0 0,0 0,1 0,-1 0,0 0,1 0,-1 0,0 0,1-1,0 1,-1-1,1 1,0-1,-2-2,2 1,0 0,0 0,0 0,1 0,-1 0,1-1,-1 1,1 0,0 0,0-1,1 1,0-5,3-7,0 1,1-1,0 1,14-23,18-33,49-131,-77 175,-1-1,-1 1,-1-2,-2 1,-1 0,-1-1,-1 0,-5-48,0 59,-1 0,0 1,-2-1,0 1,0 1,-2-1,0 1,0 1,-2-1,-21-21,-26-41,47 46,15 25,11 14,8 16,-1 0,-1 1,35 57,-14-21,322 470,-315-450,-34-52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33.1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1 545,'0'-4,"4"-1,6-9,9-1,10-7,8-3,10-11,19-7,13-4,20-11,16-9,24-4,7-4,-20 12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06.7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2619,'22'-2,"-1"-1,1-1,-1-1,1 0,38-17,-24 9,588-221,-66 23,1247-369,91-33,-1309 407,149-55,186-134,-801 335,-117 56,-8 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33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0 654,'5'-1,"-1"0,0 0,0 0,0 0,0-1,0 0,0 0,0 0,0 0,3-3,9-5,478-298,-99 56,-290 198,-88 45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38.7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318 134,'-1'-6,"0"0,0 0,-1 0,0 0,0 0,0 1,-7-11,-5-16,11 20,-8-20,8 31,4 21,7 36,3 0,2-2,22 60,0 2,85 482,-55 10,-60-561,-1-18,-1-1,-1 1,-2 0,-1 0,-9 53,10-79,-1 0,0 0,0-1,0 1,0-1,0 1,0-1,-1 1,0-1,1 0,-1 0,0 0,0 0,0 0,0 0,0 0,-1-1,1 1,0-1,-1 0,-3 2,1-2,0 0,0 0,0 0,0-1,0 0,0 0,0 0,-1-1,1 1,1-1,-7-2,-6-3,1 0,0-1,0 0,1-1,0-1,-15-12,-4-6,2-1,2-2,0-1,-48-67,61 74,1 0,2-2,0 1,2-2,1 0,1 0,1-1,-6-35,13 48,0-1,1 0,1 0,1 1,0-1,1 0,1 1,0-1,1 1,1 0,0 0,8-15,-8 20,0 1,0 0,1 0,1 1,-1 0,1 0,1 0,-1 1,1 0,1 1,-1 0,1 0,0 1,0 0,1 0,-1 1,1 0,20-4,-12 5,0 0,1 2,-1 0,1 1,-1 1,1 1,-1 0,0 2,0 0,28 10,10 9,102 56,-29-12,-90-48,1-2,1-1,0-3,1-1,70 11,-110-23,0 1,0-1,1 1,-1-1,0 0,0 0,1 0,-1 0,0-1,0 1,1 0,-1-1,0 0,0 0,0 1,0-1,0 0,0-1,0 1,0 0,0 0,0-1,-1 1,1-1,0 0,-1 1,0-1,1 0,-1 0,0 0,0 0,0 0,0 0,0 0,0 0,-1-1,1 1,-1 0,0 0,1-1,-1 1,0 0,0 0,-1-1,1 1,0 0,-1 0,0-3,-3-12,0 0,-1 1,-1 0,-1 0,-8-15,-18-28,-41-55,1 2,58 87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39.8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277 148,'0'-16,"1"1,-1 0,-1 0,0 0,-4-18,5 31,0 0,-1 1,1-1,-1 0,1 1,-1-1,1 0,-1 1,0-1,0 1,1-1,-1 1,0-1,-1 1,1 0,0 0,0-1,0 1,-1 0,1 0,-1 0,1 0,-1 0,1 1,-1-1,1 0,-1 1,0-1,1 1,-1 0,0-1,0 1,1 0,-1 0,0 0,0 0,1 0,-1 1,0-1,1 0,-1 1,0-1,1 1,-1 0,-1 1,-3 1,1 1,-1-1,1 2,0-1,1 0,-1 1,1 0,0 0,0 0,0 1,1-1,0 1,0 0,0 0,1 0,-3 9,-2 11,0 0,-5 41,7-30,2-1,1 1,3 50,1-74,-1 0,2-1,-1 1,2-1,0 0,0 0,1 0,0 0,1-1,1 0,-1 0,2-1,11 14,11 6,-16-17,-1 0,-1 1,17 25,-25-32,0 0,-1 1,0-1,0 1,0-1,-1 1,-1 0,1 0,-1 0,-1 0,0 15,-1-2,-2-1,0 1,-1-1,-1 0,-2 0,1 0,-19 34,7-20,-2-1,-2 0,-32 37,51-67,0 1,0-1,0 1,-1-1,1 0,-1-1,0 1,0 0,0-1,0 0,0 0,-1 0,1-1,-1 1,1-1,-9 1,11-2,-1 0,1-1,-1 1,1-1,-1 0,1 1,0-1,-1 0,1-1,0 1,0 0,-1 0,1-1,0 0,0 1,1-1,-1 0,0 0,1 0,-1 0,1 0,-1 0,1 0,0 0,0-1,0 1,0-1,0 1,1-1,-1 1,0-5,-1-1,1 0,-1 0,1-1,0 1,1 0,0 0,0 0,1-1,0 1,1 0,-1 0,2 0,-1 1,7-15,-8 21,-1 0,1 0,-1 1,1-1,0 0,0 0,-1 1,1-1,0 1,0-1,0 1,0-1,-1 1,1-1,0 1,0 0,0-1,0 1,0 0,0 0,0 0,0-1,0 1,0 1,0-1,0 0,0 0,0 0,0 0,0 1,0-1,0 0,0 1,0-1,0 1,0-1,0 1,0-1,-1 1,2 1,31 34,-32-35,27 40,-3 2,-1 0,-2 1,-1 2,-3 0,-2 1,-2 0,-2 1,9 86,-8 13,-13 291,-27-71,27-363,-1 0,1 1,0-1,0 1,0-1,1 1,-1-1,1 1,0-1,0 1,3 5,7 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40.8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425 141,'-1'-4,"0"0,0 0,0 0,0 0,-1 0,0 1,1-1,-1 0,0 1,-1 0,1-1,-1 1,1 0,-1 0,-5-4,0 1,1-1,-1 1,0 0,-1 1,-11-5,4 2,-1 2,1 0,-1 1,-1 0,1 2,-1 0,1 1,-22 0,33 2,0 1,0-1,0 1,0 0,0 1,0-1,1 1,-1 1,0-1,1 1,-1 0,1 0,0 0,0 1,0-1,1 1,-1 1,1-1,0 1,0-1,1 1,-1 0,1 1,0-1,0 0,1 1,-3 6,0 7,0 0,1 0,1 0,1 0,1 0,0 1,1-1,5 30,0-19,0-1,2 0,1-1,23 52,2-16,60 86,-64-109,-2 1,-1 2,-3 1,35 94,-41-74,-4 0,-2 1,4 102,-14-47,-15 128,8-185,-3 0,-3-1,-24 74,28-113,0 0,-2 0,-1-1,-1 0,-1-1,-1 0,-1-2,-1 1,0-2,-2 0,-19 17,14-20,3-5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41.3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1 445,'0'-4,"4"-1,5-5,10-8,10-5,8-3,14-6,12-1,7-3,12-5,5 2,0-2,-6 3,-9 3,-13 7,-11 10,-11 6,-11 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41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1,'-4'49,"-1"0,-2-1,-19 65,-2 12,5 11,6 0,6 1,6 0,15 163,-8-281,0 9,2 1,13 51,-16-74,1 1,1-1,-1 0,1 0,0 0,0 0,1-1,0 1,0-1,0 0,0 0,1 0,0-1,0 1,0-1,0-1,12 7,-1-4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42.4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1,'3'25,"0"1,2-1,1 0,16 46,-5-18,8 33,135 407,-156-483,0 0,1 0,0-1,1 0,-1 1,12 11,-14-18,0 0,0 0,1 0,-1-1,1 1,0-1,0 0,0 0,0-1,0 1,0-1,0 0,1 0,-1 0,0 0,1-1,-1 0,7 0,13-1,3 1,0-1,0-2,34-7,-45 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42.9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0 205,'0'-4,"9"-6,10-1,11-2,9-4,1-3,7-2,3-2,-2 4,-6 5,-1 0,-3 4,-5-1,-7 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43.5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20,'0'-1,"0"0,1 0,-1 0,0 0,1 0,-1 0,1 0,-1 1,1-1,-1 0,1 0,0 0,-1 1,1-1,0 0,0 1,-1-1,1 1,0-1,0 1,0-1,0 1,0-1,0 1,0 0,0-1,0 1,0 0,0 0,0 0,0 0,0 0,0 0,0 0,0 0,0 1,1-1,2 0,1 1,-1 0,1-1,-1 1,0 1,1-1,5 3,6 9,-1 1,0 0,-1 0,-1 1,0 1,-1 0,15 28,-16-27,23 37,-2 2,-2 0,24 68,-39-81,-2 0,-2 1,-1 0,-3 0,3 57,-8-74,2-6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44.5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1 494,'0'-7,"0"-1,1 1,-1-1,2 1,-1 0,1-1,0 1,0 0,1 0,0 0,0 0,1 1,0-1,0 1,0 0,1 0,0 1,0-1,1 1,-1 0,1 0,10-6,53-35,2 2,2 3,1 4,2 3,2 3,1 4,1 3,96-15,-152 34,-10 1,-1 2,1 0,-1 0,28 1,-38 1,0 0,-1 1,1-1,-1 1,1-1,-1 1,1 0,-1 0,1 0,-1 1,0-1,0 0,0 1,0-1,0 1,0 0,0 0,0 0,0 0,-1 0,1 0,-1 0,0 0,1 1,-1-1,0 0,0 1,-1-1,1 1,0-1,0 6,0 11,0 1,0-1,-2 1,-5 34,-24 82,20-96,-84 317,-40 183,132-532,0 1,0 0,1 0,0 0,1 14,0-21,0-1,0 0,0 0,0 1,0-1,1 0,-1 0,0 0,1 1,-1-1,1 0,-1 0,1 0,0 0,0 0,-1 0,1 0,0 0,0 0,0-1,0 1,0 0,0 0,0-1,0 1,0-1,0 1,0-1,0 1,1-1,-1 1,0-1,0 0,1 0,-1 0,0 0,0 0,0 0,1 0,1-1,22-4,1-2,-1-1,-1-1,1-2,-2 0,31-19,-1 2,72-40,153-108,-260 163,28-20,-43 32,-1-1,1 1,0-1,0 1,0 0,0 0,0 0,1 0,-1 1,0-1,0 1,7 0,-9 0,0 1,0-1,0 0,0 1,0-1,0 1,-1 0,1-1,0 1,0 0,-1-1,1 1,0 0,-1 0,1 0,-1 0,1 0,-1-1,1 1,-1 0,0 0,1 0,-1 0,0 0,0 0,0 0,0 2,1 34,-2-28,1 112,6 0,4 0,6-1,41 155,175 454,-213-679,-4-11,-1-1,-3 2,9 49,-20-86,0 0,0 1,-1-1,0 1,1-1,-1 0,0 0,0 1,-1-1,1 0,-1 0,0 0,1 0,-1-1,0 1,-1 0,1-1,0 1,-1-1,0 0,-3 3,-11 7,-1-1,-26 14,15-9,-4 4,-337 185,336-191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08.2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5684 65,'6'-5,"0"1,1-1,-1 1,1 0,0 1,13-5,30-18,-48 21,-15 5,-19 7,30-6,-317 96,139-39,-1087 331,-481 232,1600-564,-792 331,311-92,523-253,-2-4,-143 32,248-71,-1 2,1-1,-1 0,1 1,0-1,0 1,0 0,0 0,0 0,0 1,1-1,-5 5,-1 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45.0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0 272,'11'-1,"-1"-1,0 0,1-1,-1 0,18-7,7-3,494-146,-446 134,-24 7,96-18,-140 36,-21 7,-30 10,26-12,-22 11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45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0 173,'255'-6,"375"-58,-397 26,173-23,-398 61,0-2,1 2,-1-1,0 1,0 0,13 2,-8 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47.6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38,'1'-1,"-1"0,0-1,0 1,0 0,0 0,0-1,0 1,0 0,0-1,0 1,0 0,-1 0,1-1,-1 1,1 0,-1 0,1 0,-1 0,0 0,1 0,-1-1,0 1,0 1,0-1,0 0,0 0,0 0,0 0,0 1,0-1,0 0,0 1,0-1,0 1,-1 0,1-1,0 1,0 0,-1 0,1-1,0 1,-1 0,1 0,0 1,-2-1,0 1,-1 0,1 0,0 1,-1-1,1 1,0-1,0 1,0 0,0 1,1-1,-1 0,0 1,1-1,0 1,-4 5,1 2,0 0,1 0,0 0,0 1,1-1,1 1,-2 15,-3 83,6-82,1 72,5-1,27 155,64 194,-47-233,52 309,-81-377,1 237,-29-174,3-173,-1 1,-1-1,-20 57,15-59,-2-2,0 1,-3-2,0 0,-36 47,50-74,0-1,0 0,-1 0,1-1,-1 1,0 0,0-1,0 0,0 0,0 0,0-1,0 1,0-1,-1 0,-6 1,-6-1,1 0,-31-3,29 0,-4 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48.5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267 1,'-16'17,"1"2,1 0,-21 36,10-16,-8 13,-38 82,60-111,2 0,0 1,2 0,0 1,2-1,-4 36,9-56,0 0,0 0,0 0,0 0,1 0,-1 0,1 0,0 0,0 0,0 0,1 0,-1 0,1-1,0 1,0-1,1 1,-1-1,1 0,-1 0,5 3,-3-3,0 0,0-1,1 1,-1-1,1-1,0 1,0 0,0-1,-1 0,1 0,0-1,0 1,0-1,0 0,0 0,6-2,17-1,1-2,-1-2,-1 0,1-2,-2 0,1-2,-1-1,-1-2,0 0,25-19,-44 27,0 0,-1 0,0 0,0-1,0 0,-1 0,0 0,0 0,-1-1,0 1,0-1,-1 0,0 0,-1 0,1 0,-1 0,-1-1,0 1,-1-11,1 11,0 1,-1-1,0 1,-1-1,0 1,0 0,0 0,-1-1,0 2,-1-1,1 0,-1 1,-1-1,1 1,-1 1,0-1,0 0,-1 1,1 0,-13-8,-10-1,19 10,0 0,1-1,0 0,0 0,0 0,0-1,1-1,-7-6,-1-4,3 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50.1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982 79,'-4'2,"0"0,1 0,-1 1,1-1,-1 1,1 0,0 0,0 0,0 1,1-1,-1 1,1-1,-4 9,-4 3,-48 62,-377 454,429-525,-1 0,1 0,-1 0,0-1,-1 0,1 0,-1-1,0 0,0 0,0-1,0 0,-1-1,1 1,-1-2,0 1,-9 0,8-3,0 1,0-2,1 1,-1-1,0-1,1 0,0 0,0 0,0-2,0 1,0-1,1 0,0-1,-10-7,4 1,1-1,0 0,1-1,0-1,1 0,0 0,-9-20,14 24,1-1,-1 0,2 0,0 0,0 0,1-1,1 0,0 1,1-1,0 0,2-15,-1 25,1 0,0 1,0-1,0 1,0-1,1 1,-1-1,0 1,1 0,0 0,0-1,0 1,-1 1,2-1,-1 0,0 0,0 1,1-1,-1 1,0 0,1 0,0 0,-1 0,1 0,-1 0,1 1,0-1,0 1,3 0,15-3,0 2,40 3,-33-1,158 7,185 32,-337-35,259 47,-283-49,-1-1,1 0,-1-1,1 0,0 0,-1-1,1 0,0-1,12-2,-18 2,-1-1,1 1,-1-1,1 1,-1-1,0 0,0-1,0 1,0-1,0 1,0-1,-1 0,1 0,-1 0,0 0,0 0,0 0,0-1,-1 1,1-1,-1 1,0-1,0 0,0 1,0-1,-1-4,2-5,-2 0,1 1,-2-1,0 1,0-1,-1 0,-1 1,0 0,-7-18,-6-12,-30-51,30 63,11 20,0 1,0 0,-1 1,0-1,-1 1,0 0,0 0,0 1,-1 0,0 1,-1-1,0 2,1-1,-2 1,1 0,-1 1,1 0,-1 1,0 0,0 0,-1 1,1 1,0 0,-13 0,1 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52.5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344 51,'-5'-5,"-1"0,1 0,-1 1,0 0,0 0,0 0,0 1,-1 0,1 0,-1 1,0 0,0 0,0 0,0 1,0 0,0 1,0-1,-8 2,10-1,-1 1,0 0,0 0,1 1,-1-1,1 1,0 0,-1 1,1-1,0 1,0 0,1 1,-1-1,1 1,-1 0,1 0,0 0,1 0,-1 1,1 0,0 0,-5 8,-9 28,1 0,1 1,3 0,-10 64,12-38,4 0,2 81,5-120,2 0,0-1,2 1,1 0,2-1,11 28,-2-15,2-1,2 0,32 45,-34-54,0 1,-2 0,-1 2,-2 0,-1 0,-2 1,-1 1,-2 0,-1 0,-3 1,2 57,-10 142,1-192,-3 0,-1 0,-17 56,15-77,0-7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53.2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89,'4'-4,"6"-2,5 1,4 1,3 1,10-3,5-1,3-2,4-1,2 2,2 2,1 2,0 2,-3 1,-10-3,-7-1,-9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53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16,'0'0,"0"-1,0 1,0-1,0 0,0 1,0-1,0 1,0-1,0 1,0-1,0 1,0-1,-1 1,1-1,0 0,0 1,-1-1,1 1,0 0,0-1,-1 1,1-1,-1 1,1-1,0 1,-1 0,1-1,-1 1,1 0,-1 0,0-1,-17 7,-12 24,19-11,0 0,2 1,0 1,1-1,2 2,-6 24,-16 135,24-149,-7 53,4 1,4-1,3 1,12 91,-10-161,1 1,1-1,0 0,1 0,1-1,1 1,16 27,-9-24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54.7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0,'0'739,"0"-736,0 0,0 0,0 0,0 1,1-1,-1 0,1 0,0 0,0 0,0 0,0 0,1 0,-1-1,1 1,0 0,-1-1,1 1,0-1,5 4,0-1,-1-1,1-1,0 0,1 0,-1 0,0-1,9 2,40 10,-22-6,0 1,-1 2,39 18,-50-18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55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94,'4'0,"5"0,6 0,5-4,2-1,6-1,3 2,-4-3,1-1,-4-2,-1 0,-2 2,1 2,1 2,-4-2,-1 0,0 0,-2 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11.5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914 1,'-29'1,"0"1,0 2,0 1,1 1,0 1,0 2,0 1,1 1,1 1,-39 24,-2 9,2 2,-90 86,127-106,2 0,1 1,2 2,0 1,2 0,2 1,1 2,1 0,2 0,1 1,2 1,2 1,1-1,2 2,1-1,2 1,1-1,3 1,1 0,8 58,-6-81,0-1,0 1,2-1,0 0,0 0,1 0,1 0,0-1,1-1,17 22,-17-25,1-1,-1 0,2 0,-1-1,1-1,0 1,1-2,-1 1,1-1,0-1,0 0,1-1,-1 0,14 1,41 4,129-4,2 1,196 37,-374-40,0 1,-1 1,1 1,-1 1,0 0,0 1,-1 1,0 1,0 0,-1 1,0 1,-1 0,0 2,-1-1,-1 2,0 0,0 0,-2 1,1 1,-2 0,0 0,-1 1,-1 0,8 24,-7-14,2 1,-2 0,9 51,-17-71,0 0,0 0,-1-1,0 1,-1 0,0 0,0 0,0 0,-1-1,0 1,-1-1,0 1,0-1,0 0,-6 8,-11 12,-2 0,0-1,-2-2,-1 0,-1-2,-37 25,21-19,-1-2,-2-3,-76 31,67-35,-1-2,-1-3,-1-2,0-3,0-2,-1-3,0-2,-60-6,113 4,0-1,0 0,0 0,1 0,-1-1,1 1,-1-1,-4-3,-6-5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56.0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0,'4'2,"1"-1,0 1,0 0,-1 0,1 1,-1 0,0-1,1 1,-2 1,1-1,0 0,5 7,1 0,39 41,-2 2,-2 2,45 72,-46-63,-4-5,-3 1,-3 2,-3 1,-2 2,-3 1,-3 1,-3 1,-3 0,14 126,-29-164,-1-7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57.4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248 665,'15'-13,"1"1,0 1,27-14,6-5,272-175,-284 180,63-53,-92 70,1 0,-1 0,0-1,-1 0,0-1,-1 1,1-1,-2 0,0-1,0 0,-1 1,5-18,-8 24,-1 0,1 0,-1 0,1 1,-1-1,-1 0,1 0,0 0,-1 0,0 0,0 1,0-1,0 0,-1 1,1-1,-1 0,0 1,0 0,-3-5,1 5,-1-1,1 0,-1 1,1 0,-1 0,0 0,0 0,0 1,0 0,-1 0,-10-2,-10 0,0 1,0 1,0 1,-40 5,38-1,0 2,0 0,0 2,1 1,0 2,1 0,0 2,0 0,1 2,1 1,0 1,2 1,0 1,0 0,-32 39,27-25,1 1,2 1,1 2,1 0,2 1,2 2,2-1,1 2,2 0,-8 44,15-51,2 0,1 0,1 0,2 0,1 0,2 0,13 60,-11-74,0 0,1 0,1-1,1 1,1-1,0-1,1 0,1 0,0-1,2-1,0 0,0 0,1-2,22 18,-25-25,0 0,0 0,0-1,0-1,1 0,0 0,0-1,22 2,105 3,-106-7,7-1,0-2,0-2,0-1,0-2,-1-1,0-3,-1-1,0-2,47-23,-14-1,-44 22,2 1,0 1,0 2,42-12,-51 20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58.5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0 148,'4'0,"6"0,9 0,6-4,11-6,7-1,9-2,5-4,4 1,0 4,-5-1,-5 2,-3-1,-4 1,-7 3,-5 2,-7 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4:59.4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1 623,'4'-3,"1"0,-1-1,1 0,-1 0,-1 0,1 0,0-1,-1 1,5-10,1 2,13-21,0 0,-3-1,0-1,-3-1,0 0,-3-1,-1-1,7-40,-16 63,-1 0,0-1,-1 1,-2-26,0 34,0 1,0 0,0-1,-1 1,1 0,-2 0,1 0,-1 0,1 1,-2-1,1 1,-1-1,-6-7,9 12,1 1,-1-1,1 0,-1 1,0-1,1 1,-1-1,1 1,-1-1,0 1,0-1,1 1,-1 0,0-1,0 1,1 0,-1 0,0 0,0 0,0-1,1 1,-1 0,-1 0,-5 14,6-11,1 1,0 0,0 0,1-1,-1 1,1 0,-1-1,1 1,2 4,19 28,2-1,1-2,1-1,61 58,-20-21,-42-42,1-1,-2 0,-1 1,-2 1,0 1,30 58,-49-83,-1 1,1 0,-1-1,0 1,0 0,-1 0,0 0,1 0,-2 0,1 0,0-1,-1 1,0 0,0 0,-1 0,1-1,-1 1,-2 4,-2 1,0 0,-1 0,0 0,0-1,-1 0,-12 10,7-8,-1-4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00.2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0,'-1'89,"5"0,3-1,4 0,4 0,51 162,-37-162,-14-40,3 0,25 50,-41-94,0 0,1-1,-1 1,1-1,0 0,0 0,0 0,0 0,1 0,-1-1,1 1,-1-1,1 0,0 0,0-1,0 1,0-1,6 2,5-1,0 0,0-1,28-1,-41 0,19-1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00.8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1 193,'0'-4,"8"-1,3-5,4 1,3-4,11 1,5-1,1-3,-1-3,1 2,-1-1,-1 4,-3-1,-3 3,-1 2,-5 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02.3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1125 1768,'0'-5,"-1"0,0 0,0 0,0 0,-1 0,0 0,0 0,0 1,0-1,-1 1,0 0,0-1,0 1,0 1,-1-1,1 0,-1 1,0 0,0-1,-7-3,-5-2,0 0,0 1,0 1,-27-9,14 8,0 1,0 1,-1 1,0 1,0 2,0 1,-1 2,1 1,0 1,1 1,-1 2,1 1,0 2,-34 13,31-7,1 0,1 2,0 1,2 2,0 0,1 2,1 1,1 2,1 0,2 1,0 1,-19 34,16-22,-38 83,59-111,-1 0,1 0,1 0,0 1,0-1,1 1,1-1,0 1,1 0,0-1,0 1,1 0,4 16,-3-24,0 0,0 0,0 0,1 0,-1 0,1 0,0-1,0 0,0 1,1-1,-1-1,1 1,-1 0,1-1,0 0,0 1,0-2,0 1,1 0,-1-1,0 0,1 0,-1 0,1 0,-1-1,10 0,13 0,-1-1,1-1,37-8,-44 6,17-3,0-2,0-1,-2-2,1-2,-1-1,-1-1,-1-2,-1-2,33-25,-41 27,-1-1,-1-2,-1 0,-1-1,-1-1,-1-1,-1-1,-1 0,-1-1,-1-1,-1 0,8-29,-8 10,-3 0,-2 0,5-94,-20-143,-28 22,24 213,-1 1,-3 0,-27-61,12 60,29 47,1 0,-1 0,1 1,-1-1,0 1,1-1,-1 0,0 1,0-1,1 1,-1 0,0-1,0 1,1 0,-1-1,0 1,0 0,0 0,0 0,0-1,-1 1,1 1,0 0,0 0,0-1,0 1,1 0,-1 0,0 0,0 0,1 0,-1 0,1 0,-1 0,1 0,-1 0,1 0,-1 0,1 1,0-1,0 0,0 0,0 3,-1 20,0 0,3 0,0 0,1 0,1 0,1 0,10 28,0 4,114 381,-99-357,4-2,3-2,64 100,-81-147,1 0,1-1,47 46,-61-67,0 0,0 0,0-1,1 0,0 0,0-1,1-1,-1 1,1-2,0 1,0-1,0-1,0 0,1 0,-1-1,1 0,14-1,-18-2,1 0,-1-1,0 1,0-1,-1-1,1 1,-1-1,1 0,-1-1,-1 1,1-1,-1-1,1 1,-1-1,-1 1,1-1,-1-1,0 1,5-13,6-10,-2-2,-1 1,9-36,1-21,-5 0,12-133,-19-181,-13 290,-6 0,-31-157,22 191,-2 1,-4 1,-3 2,-47-89,67 149,0 0,-1 0,-1 1,-18-21,27 32,0 1,0 0,-1-1,1 1,0-1,0 1,0 0,-1 0,1-1,0 1,0 0,-1-1,1 1,0 0,-1 0,1-1,0 1,-1 0,1 0,0 0,-1 0,1 0,-1-1,1 1,0 0,-1 0,1 0,-1 0,1 0,0 0,-1 0,1 0,0 0,-1 0,1 1,-1-1,1 16,13 24,16 23,2 0,66 96,-15-28,-26-33,128 208,-145-248,3-2,3-1,53 50,8-15,-92-80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03.0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1 198,'0'-1,"0"-1,1 1,-1-1,0 1,1-1,-1 1,1 0,0-1,-1 1,1 0,0 0,0-1,0 1,0 0,0 0,0 0,0 0,0 0,0 0,2 0,31-17,-21 12,39-16,1 2,1 3,107-20,-79 20,-29 5,0 3,1 2,58 0,-89 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03.5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1 101,'4'0,"9"0,8 0,3-4,11-2,7 1,9-3,5-1,5-2,4-4,-1 1,-2 2,-4 4,-3 3,-7 2,-7 2,-7 1,-9 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04.1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0 167,'20'-1,"-1"-2,0 0,0-1,-1-1,1-1,17-8,-8 4,47-11,66-11,-82 17,0 2,1 3,72-3,-104 12,-1-1,30-7,-38 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5:35.2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277 856,'3'-2,"0"1,0-1,-1 0,1 0,0 0,-1-1,0 1,1 0,-1-1,0 0,0 1,0-1,-1 0,3-5,1-1,24-33,23-34,41-83,-80 133,-1-1,-1 0,-1-1,-2 1,-1-2,-1 1,3-43,-8 59,-1 0,-1 1,0-1,-1 1,0-1,-1 1,0 0,-1-1,0 2,0-1,-1 0,-1 1,0 0,0 0,-1 1,0 0,-1 0,0 0,-9-7,10 10,0 1,0 0,0 1,-1-1,1 1,-1 1,0 0,0 0,-1 0,1 1,0 0,-1 1,1 0,-1 0,0 1,1 0,-1 0,1 1,-1 0,1 1,-1 0,1 0,0 1,0 0,0 0,-10 6,2 1,1 0,0 1,1 1,0 1,1 0,0 0,1 1,1 1,0 0,1 0,1 1,0 1,1-1,1 1,-6 19,-1 10,2 1,2 1,2-1,-3 77,9-94,1 0,2-1,1 1,1 0,11 42,-11-60,1-1,1 1,0-1,0 0,1 0,1 0,-1-1,2 0,0 0,0-1,0 0,1 0,1-1,-1 0,21 11,-7-6,2-1,0-1,0-2,52 13,110 12,-171-32,60 9,0-5,0-2,133-12,-163 3,0-2,0-2,0-2,-1-2,-1-2,0-2,55-31,-79 38,-9 4,-1 0,1 0,-1-1,0 0,14-15,-14 12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13.3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1735,'47'-20,"2"2,0 3,54-11,38-11,548-194,0 0,-632 214,696-226,-18-44,-676 260,62-26,176-106,-276 141,-21 17,1 1,-1 0,0 0,0-1,0 1,0 0,0 0,0-1,0 1,0 0,0 0,0-1,0 1,0 0,0 0,0-1,0 1,0 0,0 0,0-1,0 1,0 0,0 0,-1-1,1 1,0 0,0 0,0-1,0 1,-1 0,1 0,0 0,0 0,0-1,-1 1,1 0,0 0,0 0,-1 0,1 0,0 0,0 0,-1-1,-46-2,42 3,-75-2,1-3,-80-17,-155-42,248 49,-28-8,-88-17,271 13,141-20,319-26,-417 60,1 5,147 10,-261 0,0 1,0 0,-1 1,1 1,-1 1,0 1,-1 0,26 15,-36-18,0 1,-1-1,0 1,0 0,0 1,0-1,-1 1,0 0,0 0,-1 1,1 0,-2 0,1 0,-1 0,0 0,0 1,-1-1,0 1,0 0,-1-1,0 1,0 13,-2 1,-2-1,0 1,-1-1,-1 0,-1 0,-14 31,-67 119,55-111,-178 308,204-355,3-3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08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173 669,'-1'0,"1"0,0 0,0 0,-1 0,1 0,0 0,0 0,-1 0,1 0,0 0,0 0,-1 0,1-1,0 1,0 0,-1 0,1 0,0 0,0 0,0 0,-1 0,1-1,0 1,0 0,0 0,-1 0,1-1,0 1,0 0,0 0,0 0,0-1,0 1,-1 0,1 0,0-1,0 1,0 0,0 0,0-1,0 1,0 0,0 0,0-1,0 1,0 0,0-1,9-15,17-13,20-12,71-48,-75 60,-2-2,-1-1,38-41,-67 62,-1-1,0 0,-1 0,0 0,-1-1,-1 0,0-1,0 1,3-18,-8 26,1-1,-1 1,-1 0,1-1,-1 1,0-1,0 1,-1 0,1-1,-1 1,-1-1,1 1,-1 0,0 0,0 0,0 0,0 0,-1 0,0 1,0-1,-1 1,1 0,-1 0,0 0,0 0,0 1,-8-6,2 4,0-1,-1 2,1 0,-1 0,0 1,0 0,0 0,0 2,0-1,-1 1,1 1,0 0,-1 1,1 0,-16 4,6-1,1 1,0 2,0 0,1 1,0 0,0 2,-25 17,26-13,0 1,1 0,1 2,1 0,0 0,2 1,0 1,0 1,2 0,1 0,0 1,2 0,0 0,1 1,1 0,2 1,0-1,1 1,0 40,3-55,0 1,1-1,0 0,1 1,-1-1,1 0,1 0,0 0,0 0,0-1,1 1,0-1,10 14,-5-12,0 1,0-2,0 1,1-1,1-1,-1 1,1-2,16 8,14 2,1-1,0-2,1-2,52 6,27-2,0-5,192-9,-269-6,-27-1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09.6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28,'-3'-3,"1"0,-1 1,0-1,0 1,0 0,0 0,0 0,0 0,-1 0,1 1,-5-2,6 3,1 0,0 0,-1 0,1 0,0 1,-1-1,1 0,0 1,0-1,0 1,-1-1,1 1,0 0,0 0,0-1,0 1,0 0,0 0,0 0,0 0,0 0,0 0,1 0,-1 0,0 0,1 1,-1-1,1 0,-1 0,1 1,0-1,-1 0,1 2,-8 24,2 1,0 0,2 0,2 0,0 46,4-12,16 91,3-49,4-1,67 172,111 184,27 72,-122-185,-93-282,-3 1,-3 1,1 96,-10-114,-2 1,-12 67,9-92,-1 0,-1-1,-1 0,-1-1,-1 1,-23 36,11-24,-91 130,99-146,-2-1,0 0,-1-2,0 0,-2-1,-23 16,35-28,-1 0,1 0,-1-1,1 0,-1 0,0-1,0 0,0-1,0 1,1-1,-1-1,0 0,0 0,0 0,-13-5,-20-1,20 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10.6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128 157,'-9'-9,"7"6,-1 0,0 1,1-1,-1 1,0-1,-1 1,1 0,-5-2,6 3,0 1,0 0,0 0,1 0,-1 0,0 0,0 0,1 1,-1-1,0 0,0 1,1 0,-1-1,0 1,1 0,-1 0,1 0,-1 0,1 0,0 0,-1 0,-1 3,-2 1,0 0,1 0,0 1,0-1,1 1,-1 0,1 0,0 1,1-1,0 1,0-1,0 1,0 0,1 0,0 8,1-11,-1 0,1 0,0 0,0 0,1 0,-1 0,1-1,0 1,0 0,0 0,1 0,-1-1,1 1,0-1,0 1,0-1,0 0,1 0,-1 0,1 0,0 0,0 0,0-1,0 1,0-1,1 0,5 3,3-2,1 1,-1-2,1 1,0-2,0 0,0 0,0-1,0-1,0 0,0-1,16-4,18-6,72-28,-97 32,0 0,0-2,-1 0,0-2,-1 0,0-1,35-31,-54 43,1 0,-1-1,0 0,0 1,0-1,0 0,0 1,0-1,0 0,0 0,-1 0,1 0,-1 0,1 0,-1 0,0 0,0 0,0 0,0 0,0 0,0 0,0 1,-1-1,1 0,-1 0,0 0,1 0,-1 0,0 0,0 1,0-1,0 0,0 1,-1-1,1 1,0-1,-1 1,1 0,-1-1,0 1,1 0,-3-1,-10-7,1 1,-2 0,1 1,-18-5,21 7,-17-5,-1 1,0 1,-1 2,0 1,0 1,0 2,-49 1,31-2,27-2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12.2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1395 217,'1'-21,"0"-27,-1 46,0 0,0 0,0 0,0 0,-1 0,1 0,-1 0,1 0,-1 0,0 0,1 0,-1 0,0 0,0 1,-3-4,3 5,0-1,0 1,0 0,0 0,0 0,0-1,0 1,0 0,0 0,0 0,0 1,1-1,-1 0,0 0,0 1,0-1,0 0,0 1,0-1,0 1,0-1,1 1,-1-1,0 1,0-1,1 1,-1 0,-1 1,-23 26,22-24,-121 156,-137 160,30-98,193-191,-1-1,-2-3,-1-1,-66 30,95-50,0-1,0-1,-1 0,1 0,-1-1,0-1,0-1,0 0,0 0,-19-3,22 1,2-1,-1-1,0 0,0 0,1-1,0 0,0-1,0 0,0 0,1-1,0 0,0 0,0-1,-12-14,5 2,0-2,1 0,2 0,0-1,1-1,1 0,1 0,1-1,1 0,2 0,0-1,1 0,0-40,4 61,0 0,1 0,-1 0,1 0,0 0,0 0,1 0,-1 0,1 1,-1-1,1 0,0 1,1 0,-1-1,1 1,-1 0,1 0,0 0,0 0,0 1,0-1,1 1,-1 0,1 0,-1 0,1 0,0 1,0-1,7 0,11-3,0 2,0 0,0 1,33 3,-20-1,223-5,673 16,-427 54,-338-41,-162-23,0 0,0-1,0 0,0 1,0-1,0-1,1 1,-1 0,0-1,0 0,0 0,0 0,6-4,-8 4,-1 0,0-1,1 0,-1 1,0-1,0 0,0 1,0-1,-1 0,1 0,0 0,-1 1,1-1,-1 0,0 0,0 0,0 0,0 0,0 0,0 0,0 0,0 0,-1 0,1 0,-1 0,0 0,1 1,-1-1,0 0,-2-2,-9-23,-2 2,-1-1,-27-35,6 10,0-3,-77-90,96 126,-1 1,0 1,-1 0,-1 1,-1 1,1 1,-2 1,-23-10,20 13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13.3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0,'0'8,"0"8,0 4,0 8,0 6,5 7,0 5,4 2,1 1,3 2,-2-1,-2-4,2-6,-1-5,-3-6,-2-2,-2-2,-1-5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15.0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226 231,'-21'24,"0"0,2 2,1 0,0 1,2 1,2 0,0 1,-11 36,11-19,1-1,3 2,1-1,-4 91,13-127,0 1,0-1,1 0,0 0,1 0,0 0,1 0,6 17,-6-23,-1 1,1 0,0-1,0 1,1-1,-1 0,1 0,0 0,0-1,1 1,-1-1,1 0,-1 0,1-1,0 1,0-1,9 3,3 0,-1-1,0-1,1-1,0 0,-1-1,1 0,0-1,0-1,-1-1,33-8,-43 9,0-1,0 0,0-1,-1 1,1-1,-1 0,0 0,0-1,0 1,0-1,-1 0,1-1,-1 1,0-1,0 0,-1 0,0 0,1 0,-2-1,1 1,-1-1,1 0,-2 1,1-1,-1 0,1 0,-2 0,1 0,-1-1,0 1,0 0,-2-10,-2-8,0 0,-2 0,-1 0,-1 1,-1 0,-1 0,-17-28,5 14,-2 0,-2 2,-37-40,43 53,0 1,-1 1,-2 1,0 1,-38-23,60 41,0 0,0-1,0 1,0-1,0 1,0-1,0 1,0-1,1 0,-1 0,0 1,0-1,1 0,-1 0,0 0,1 0,-1 0,1 0,-1 0,1 0,-1 0,1 0,0 0,0 0,-1 0,1 0,0 0,0 0,0 0,0 0,0 0,0-1,1 1,-1 0,0 0,1 0,-1 0,0 0,1 0,-1 0,1 0,-1 0,1 1,0-1,-1 0,1 0,0 0,1-1,7-6,-1 0,1 1,20-13,-10 7,26-21,31-25,87-50,-163 108,1 1,0-1,0 1,-1 0,1-1,0 1,0 0,0-1,-1 1,1 0,0 0,0 0,0 0,0 0,0 0,-1 0,1 0,0 0,0 0,0 1,0-1,-1 0,1 0,0 1,0-1,-1 1,1-1,0 1,0-1,-1 1,1-1,0 1,-1-1,1 1,-1 0,1-1,-1 1,1 0,-1 0,0-1,1 1,-1 0,0 0,1 0,-1 0,0-1,0 1,0 0,0 1,6 56,-5-39,13 93,33 126,-44-224,2 0,-1 0,2-1,0 0,0 0,2-1,-1 1,1-1,1-1,0 0,1 0,0-1,1 0,0-1,0 0,1 0,0-1,0-1,1 0,0-1,0-1,1 0,14 4,-2-1,1-2,0 0,0-2,0-1,0-1,36-3,-61 1,1 0,-1 0,0 0,0 0,0-1,1 1,-1-1,0 1,0-1,0 0,0 0,0 0,0 0,0-1,0 1,-1 0,1-1,0 1,-1-1,1 0,-1 1,0-1,1 0,0-2,-1 1,0-1,0 0,0 1,-1-1,0 0,0 0,0 1,0-1,0 0,-1 0,1 1,-1-1,-1-3,-5-12,0 0,-1 1,-1 0,-14-19,-3-2,-1 1,-3 2,0 1,-3 1,0 2,-45-32,-121-76,180 127,-18-9,26 20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16.0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0,'2'6,"-1"1,1-1,1 0,-1 0,1 0,0-1,0 1,5 5,4 11,105 197,-43-86,58 149,-131-278,1-1,0 0,0 1,1-1,-1 0,1 0,-1-1,1 1,0-1,0 1,0-1,0 0,1 0,-1 0,0 0,1-1,0 1,-1-1,1 0,0 0,-1 0,1-1,0 1,0-1,0 0,5-1,9 1,0-2,1 0,-1-1,20-6,-17 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17.1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1 123,'0'-1,"0"0,0 0,1 0,-1 0,1 0,-1 0,1 0,0 0,-1 1,1-1,0 0,-1 0,1 1,0-1,0 0,0 1,0-1,-1 1,1-1,0 1,0-1,0 1,0 0,0-1,2 1,33-8,-22 5,0-1,164-36,1-7,-157 44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18.5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20.2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300 566,'1'-2,"1"-1,-1 1,1 0,-1 0,1 0,0 0,0 0,0 0,0 1,0-1,0 1,0-1,1 1,2-1,7-6,47-43,-1-3,-3-2,58-75,-108 123,0 1,0-1,-1 0,0-1,0 1,-1-1,0 0,0 1,-1-1,0 0,0-13,-1 17,-1 1,0 0,0 0,0 0,-1-1,0 1,0 0,0 0,0 0,0 0,-1 0,0 0,0 0,0 1,0-1,-1 1,1-1,-1 1,0 0,0 0,0 0,0 0,0 1,-1-1,1 1,-6-3,0 1,0 0,0 1,-1-1,1 2,-1 0,0 0,1 0,-1 2,0-1,0 1,0 0,0 1,1 0,-1 1,-17 5,12-2,1 1,1 1,-1 0,1 1,0 1,1 0,0 0,1 1,-17 18,-9 14,2 2,2 1,2 1,2 2,2 1,2 1,2 1,-20 71,39-108,0 1,1-1,1 1,0 0,1 0,1 0,3 29,-2-37,0-1,0 1,1-1,0 0,1 1,-1-1,1 0,0-1,1 1,0 0,-1-1,2 0,-1 0,0 0,1-1,0 1,0-1,1 0,-1 0,8 3,48 20,1-3,105 27,53-1,-186-44,1-2,0-2,0-1,50-5,-77 2,1 0,-1-1,1 0,-1-1,0 0,0 0,-1-1,12-9,5-1,-10 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14.5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0,'1'7,"1"-1,0 0,0 1,1-1,-1 0,1 0,1 0,-1-1,1 1,5 5,0 3,383 537,-84-123,-290-400,-12-19,0 1,1-1,0 0,10 10,-13-16,-1 0,1-1,0 1,0-1,0 0,1 1,-1-2,0 1,1-1,-1 1,1-1,0 0,8 0,4-1,0-1,0-1,0 0,0-2,0 1,0-2,17-7,41-10,-51 12,-24 10,0 0,0-1,0 1,0-1,0 1,0 0,0-1,0 1,-1 0,1-1,0 1,0 0,0 0,-1-1,1 1,0 0,0-1,-1 1,1 0,0 0,-1 0,1-1,0 1,0 0,-1 0,1 0,0 0,-1 0,1-1,-1 1,1 0,0 0,-1 0,0 0,-48-8,-34 7,42 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21.5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1 108,'0'-4,"4"-1,6-1,5 2,4 1,11-3,6 0,3-4,5 0,2 2,3 2,-4 2,-5-2,-5 0,-5 0,-2 2,-8-3,-5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22.7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0 819,'1'-17,"0"0,1 0,1 1,1-1,0 1,2 0,-1 0,9-16,13-18,34-50,9-16,-64 104,141-301,-146 311,9-31,-9 31,-1 1,0 0,1-1,-1 1,0 0,1-1,-1 1,0-1,0 1,0 0,-1-1,1 1,0 0,0-1,-1 1,1 0,-1-1,1 1,-2-2,-5 28,6-14,2 1,-1-1,2 1,-1-1,2 0,-1 1,2-1,-1 0,2-1,-1 1,1-1,9 13,9 13,55 62,-68-86,37 37,86 72,-87-83,-2 3,64 73,-106-111,0 0,1 0,-1 0,0 0,-1 0,1 0,-1 0,1 1,-1-1,0 1,0-1,-1 1,1-1,-1 1,1-1,-1 1,0 0,-1-1,1 1,-1-1,1 1,-1-1,0 1,0-1,0 1,-1-1,0 0,1 0,-1 0,0 0,0 0,-3 3,-8 8,-1 0,-1-1,0-1,-32 21,-2 1,10 1,28-23,-1-1,-1-1,0 0,0 0,-21 10,27-17,0-1,0-1,0 1,-1-1,1 0,-10 0,-3-1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23.8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0,'-1'58,"2"0,3-1,2 1,3-1,33 109,-1-47,48 123,-52-128,-36-111,1-1,0 1,0-1,0 0,0 0,0 0,0 0,0 0,1 0,-1-1,1 1,0-1,-1 0,1 0,0 0,0 0,-1 0,1 0,0-1,0 1,0-1,0 0,0 0,0 0,5-1,10-1,-1-1,0 0,19-7,-23 7,8-2,-2 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25.0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1 149,'39'-10,"-7"0,-17 8,102-14,1-5,151-49,-196 53,-53 15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26.7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1399 1423,'0'-4,"0"0,0 0,0-1,-1 1,1 0,-1 0,0 0,-1 0,1 0,-1 0,0 0,0 0,0 1,0-1,0 0,-4-2,2 2,-1 0,0 0,0 1,0 0,0 0,-1 0,1 1,-1-1,0 1,-11-2,-21-3,0 1,0 2,-1 1,0 3,1 1,-1 1,-74 16,34 1,0 2,-131 57,142-48,1 3,-99 66,140-81,0 1,2 1,0 1,1 2,1 0,2 1,0 1,-27 46,44-66,0 1,0-1,1 1,0 0,0 0,0 0,0 0,1 0,0 0,0 0,1 1,0-1,0 0,1 8,1-10,-1-1,0 1,1-1,0 0,0 1,0-1,0 0,0 0,1 0,-1-1,1 1,0 0,0-1,0 0,0 0,0 0,0 0,1 0,-1-1,1 1,-1-1,1 0,-1 0,7 1,12 2,0-1,1-1,-1-1,1-1,0-1,-1-1,1-1,26-7,5-4,0-2,59-27,-34 9,-3-4,77-50,-110 58,0-1,-2-2,-2-1,57-65,-79 78,-2-2,0 0,-2-1,-1 0,0 0,-2-2,-1 1,-1-1,-1-1,-2 1,3-31,-1-24,-3-1,-10-112,-24-88,20 226,-3 1,-37-104,47 151,-1 1,0 0,1 0,-2 0,1 1,-1-1,-11-10,15 16,0 0,0 0,0 0,0 1,0-1,-1 0,1 1,0-1,0 0,-1 1,1 0,-1-1,1 1,0 0,-1-1,1 1,-1 0,1 0,-3 1,2 0,0-1,0 1,1 0,-1 1,0-1,1 0,-1 0,1 1,-1-1,1 1,-1-1,1 1,0 0,0-1,0 1,0 0,0 0,0 2,-4 10,0-1,1 1,1 0,0 0,1 0,1 0,0 29,15 103,-12-129,11 61,4-1,3-1,54 137,-17-86,97 159,-121-230,3-1,43 49,-64-87,0 0,2 0,0-2,0 0,2-1,0-1,0 0,1-2,26 11,-43-21,0 0,0 0,0 0,0 0,0-1,0 1,0-1,0 0,0 0,0 0,0 0,0-1,0 1,0-1,0 0,0 0,0 0,5-3,-3 1,0 0,-1-1,1 1,-1-1,0 0,0-1,0 1,-1-1,5-7,3-8,-1 0,-1-1,-1-1,6-24,13-60,-5-1,11-146,-23-220,-13 404,-2 1,-4 0,-3 0,-2 1,-44-120,51 170,-1 1,0 0,-16-22,21 34,1 0,-1 1,0-1,0 1,0-1,-1 1,1 0,-1 0,0 1,0-1,0 1,0 0,0 0,0 0,-1 0,1 1,0 0,-8-1,10 2,1 0,-1 0,0 0,0 1,1-1,-1 1,0 0,0-1,1 1,-1 0,1 0,-1 0,1 0,-1 0,1 0,0 0,-1 0,1 1,0-1,0 1,0-1,0 1,0-1,0 1,0-1,1 1,-1 0,0-1,1 1,0 0,-1 3,-1 6,0 1,1 0,1 19,0-27,3 38,1-1,2 1,2-1,2-1,1 1,25 55,2-11,89 146,-58-122,4-3,159 176,-231-280,16 16,0 0,2-1,0-1,0-1,23 14,-37-26,1 0,0-1,-1 1,1-1,0 0,1-1,-1 0,0 1,0-2,1 1,-1-1,0 0,1 0,-1-1,0 0,1 0,-1 0,0-1,0 0,0 0,0-1,-1 0,1 0,9-6,-2-1,-1-1,0 0,0 0,15-21,-16 19,3-4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27.5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1 223,'12'-9,"1"-1,1 2,-1 0,2 0,-1 2,1-1,0 2,17-5,2-1,150-42,-2 1,-95 23,-80 25,-8 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29.0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82,'978'-25,"-376"-31,-596 56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29.6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0 142,'18'-1,"-1"-1,1-1,25-7,21-3,717-66,-305 47,-473 32,72-2,-54 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31.0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545 98,'0'-3,"-1"0,0 0,0 0,0 0,0 1,0-1,0 0,-1 1,0-1,1 1,-1-1,0 1,0 0,0 0,0 0,-1 0,1 0,0 0,-1 1,0-1,-2-1,-59-24,53 23,-1 0,0 1,0 1,0 0,0 1,0 0,-1 1,-15 1,19 0,1 1,0 0,0 1,0-1,0 2,1-1,-1 1,1 0,0 0,0 1,0 0,0 1,-5 5,-8 11,1 0,1 1,2 1,0 0,1 1,2 1,0 0,2 1,1 0,1 1,-6 32,3 2,3 0,3 1,2 0,6 72,2-84,3 0,2-1,2 0,3 0,1-1,3-1,35 67,200 306,-215-363,43 59,55 91,-131-199,0 0,-1 1,-1 0,1 0,-1 0,-1 0,0 0,0 1,-1-1,-1 0,0 1,0-1,-3 19,2-23,-1 0,0 1,0-1,0 0,-1-1,1 1,-1 0,-1-1,1 1,-1-1,0 0,0 0,-1-1,1 1,-1-1,0 0,0 0,-1-1,1 0,-1 0,0 0,1 0,-10 2,-2 0,0 2,1-1,0 2,-26 16,26-13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32.3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84 1,'-10'114,"6"-88,1 0,1 0,1 1,4 38,-2-57,1 0,0 0,0 0,1-1,-1 1,2-1,-1 0,1 0,0 0,1-1,-1 1,1-1,1 0,-1 0,1-1,0 1,0-1,1-1,8 6,5-1,0-1,1 0,-1-2,2 0,-1-1,1-1,-1-1,29 0,17 3,-63-5,-1 0,1 0,-1-1,1 0,0 0,-1 0,1 0,-1 0,1-1,-1 0,1 1,-1-1,1 0,-1-1,0 1,1-1,5-3,-7 2,0 0,0 0,0-1,0 1,0-1,-1 1,1-1,-1 1,0-1,0 0,-1 1,1-1,-1 0,1 0,-1 0,-1-6,-1-11,0 0,-2 0,0 0,-1 1,-1 0,-1 0,-1 0,-15-25,21 40,-1 1,0 0,0 0,0 0,-1 0,1 0,-1 1,0-1,0 1,-1 0,1 0,0 1,-1-1,0 1,1 0,-1 0,-9-2,-6 0,-1 1,1 1,-28 0,29 2,0-1,-35-7,8-1,-32-8,73 15,0 1,0-1,1 0,-1 0,1-1,-1 1,1-1,0 0,0 0,0 0,-6-8,4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15.3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0 640,'8'-1,"0"0,0 0,0-1,-1 0,1-1,-1 1,1-1,12-8,57-39,-61 39,127-79,4 6,244-101,-261 133,132-62,-239 100,-6 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34.0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947 19,'0'-1,"0"1,0-1,0 0,-1 0,1 0,0 0,-1 0,1 1,0-1,-1 0,1 0,-1 1,0-1,1 0,-1 1,0-1,1 0,-1 1,0-1,1 1,-1-1,0 1,0 0,0-1,0 1,1 0,-1-1,0 1,0 0,0 0,0 0,0 0,0 0,0 0,1 0,-3 0,0 0,0 0,0 1,1-1,-1 0,0 1,0 0,0 0,0 0,1 0,-5 2,-6 8,2 1,-1 0,2 1,0 0,0 0,-8 17,-17 21,-3-1,-1-1,-3-1,-2-3,-52 41,79-73,-1-1,0 0,-1-2,0 0,-1-1,-35 11,41-16,0-1,0-1,0-1,0 1,0-2,0 0,0-1,0 0,0-1,0-1,-19-6,21 5,-1-2,1 1,0-2,0 1,1-2,-21-16,27 20,1 1,0-1,0 0,0 0,1 0,-1-1,1 1,0-1,1 0,-1 0,1 0,0 0,0 0,0 0,1 0,-1-1,2 1,-1-1,0-8,2 11,0 0,0 0,0 1,0-1,0 0,0 1,1-1,0 1,-1-1,1 1,0 0,0 0,0 0,0 0,1 0,-1 0,1 1,-1-1,1 1,-1-1,1 1,0 0,-1 0,1 0,0 1,0-1,0 1,0-1,0 1,5 0,7-1,0 1,0 1,0 0,26 6,37 15,0 3,124 61,-50-20,-96-42,-28-11,0-1,1-1,55 12,-79-22,0-1,0 0,0 0,-1 0,1 0,0-1,0 0,-1 0,1 0,0-1,-1 1,1-1,-1 0,0-1,0 1,0-1,0 0,0 1,0-2,-1 1,1 0,-1-1,5-7,4-6,-2 0,0-2,-1 1,9-24,-15 33,4-14,-2 1,-1-1,0 0,-2-1,-1 1,-1 0,0-1,-6-31,5 44,-1-1,0 1,-1-1,0 1,-1 0,0 0,-1 0,0 1,-1-1,0 1,0 1,-1-1,0 1,-14-13,6 10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37.8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272 859,'1'-5,"0"0,-1 0,2 1,-1-1,0 0,1 0,0 1,0-1,1 1,-1-1,1 1,0 0,0 0,0 0,0 1,1-1,5-4,10-7,0 1,31-16,-21 12,292-174,52-33,-365 221,-1-1,0 0,0 0,0-1,-1 0,0 0,0-1,0 1,-1-1,0-1,-1 1,1-1,-1 1,-1-1,0 0,0-1,0 1,-1 0,0-1,-1 0,0 1,0-1,-1 0,0 1,-2-17,1 22,1-1,-1 0,-1 0,1 1,-1-1,1 1,-1-1,0 1,0 0,0 0,-1 0,1 0,-1 0,0 0,0 1,0-1,0 1,0 0,0 0,-1 0,1 0,-1 0,1 1,-1 0,1 0,-1 0,0 0,0 0,-7 0,-10 0,1 0,-1 1,1 1,-25 4,15 0,0 2,1 1,0 1,0 1,1 2,1 1,0 1,-36 25,12-2,1 2,2 2,-44 48,60-52,1 1,1 2,3 0,-37 75,-67 185,125-287,-42 101,23-62,4 0,1 2,-23 104,42-154,0-1,1 1,-1-1,1 1,0 0,0-1,0 1,1 0,-1-1,1 1,0-1,0 1,0-1,0 1,1-1,-1 0,1 0,0 1,0-1,0-1,0 1,4 4,1-3,-1 0,0 0,1 0,0-1,0 0,0-1,0 1,1-1,14 2,33 4,1-2,93-3,112-19,-224 13,524-60,-334 34,-155 20,100-25,-146 26,0 0,0-2,-1 0,0-2,-1-1,44-31,-4 0,-44 33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38.9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1,'0'4,"0"5,0 11,0 8,4 5,6 5,5 8,0 9,2 4,1-1,3-5,-2 0,-1-4,-4-3,-3-4,-4-6,-3-9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40.4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246 263,'-2'1,"-1"-1,0 1,0 0,0 0,1 0,-1 0,0 0,1 1,-1-1,1 1,0-1,-1 1,1 0,0 0,0 0,0 0,0 1,1-1,-1 1,-1 2,-30 62,25-49,-28 63,-35 115,58-151,2 1,2-1,3 1,-2 65,7-105,1 0,1 0,-1 0,1-1,0 1,0 0,0 0,1-1,0 1,0-1,1 1,-1-1,5 6,-4-8,0 1,1-1,-1 0,1 0,0-1,0 1,0-1,0 0,0 0,0 0,0 0,1-1,-1 1,1-1,-1 0,1-1,5 1,15 0,1-1,-1 0,1-2,-1-2,45-10,120-47,-189 61,48-17,139-57,-184 72,0 0,0 1,-1-2,1 1,-1 0,1-1,-1 1,0-1,0 0,0 0,0-1,-1 1,1 0,-1-1,0 1,0-1,0 0,0 0,-1 0,0 0,0 0,0 0,0 0,0 0,-1-1,0 1,0 0,0 0,0 0,-1-1,1 1,-1 0,0 0,-1 0,1 0,-4-6,-4-10,-1 1,-1 1,-1 0,0 0,-30-30,0 2,-62-53,87 85,-1 1,0 0,-1 1,0 1,-1 0,0 2,-26-8,44 16,-1 1,1-1,0 1,-1-1,1 0,0 0,-1 0,1 0,0 0,0 0,0-1,0 1,0-1,0 1,0-1,1 0,-1 0,1 0,-1 0,1 0,-1 0,0-3,2 3,1 0,-1-1,1 1,0 0,-1 0,1 0,0-1,0 1,1 0,-1 0,0 1,1-1,-1 0,1 0,-1 1,1-1,0 0,0 1,0 0,0-1,0 1,0 0,0 0,2 0,39-22,1 3,51-17,-10 5,-51 18,383-150,-414 162,4 0,0-1,0 1,1 0,-1 0,15 0,-20 2,-1 0,1 0,-1 0,0 0,1 1,-1-1,0 0,1 1,-1-1,0 1,1 0,-1-1,0 1,0 0,0 0,0 0,1 0,-1 0,-1 0,1 0,0 0,0 0,0 1,-1-1,1 0,0 0,-1 1,1-1,-1 0,1 1,-1-1,0 1,0-1,0 0,0 1,0-1,0 3,-1 29,-1 0,-1 0,-2-1,-2 1,-16 50,10-40,2 1,-5 50,14-79,0 1,1 0,0 0,1 0,4 31,-4-44,1 0,0 0,0 1,0-1,0 0,1 0,-1 0,1 0,-1 0,1 0,0-1,0 1,1-1,-1 1,0-1,1 0,-1 0,1 0,0 0,0 0,0 0,0-1,0 0,0 1,0-1,0 0,1-1,-1 1,5 0,13 0,1 0,0-2,-1 0,1-2,-1 0,22-7,126-44,-143 45,34-12,247-100,-302 119,-1 0,0-1,1 1,-1-1,0 0,0 0,0 0,4-6,-7 8,0 0,-1-1,1 1,-1 0,1-1,-1 1,0 0,1-1,-1 1,0-1,0 1,0 0,0-1,0 1,0-1,-1 1,1 0,0-1,-1 1,1-1,-1 1,1 0,-1 0,0-1,1 1,-1 0,0 0,0 0,0 0,0 0,0 0,0 0,-2-1,-18-17,-2 1,0 0,-1 2,0 1,-1 1,-1 1,-1 1,1 2,-2 0,1 2,-1 1,0 1,-43-3,50 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41.2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0,'1'1,"0"-1,1 1,-1-1,0 1,0 0,0-1,0 1,0 0,0 0,0 0,0 0,-1 0,1 0,0 0,0 0,-1 0,1 0,-1 0,1 2,13 29,-10-23,230 561,-232-565,0 0,0-1,0 1,0 0,1-1,0 0,0 1,0-1,0 0,1-1,-1 1,1 0,0-1,0 0,1 0,-1 0,0-1,1 1,0-1,0 0,-1-1,1 1,0-1,0 0,1 0,-1 0,0-1,0 1,0-1,8-2,72 0,-62 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42.5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0 124,'1'-2,"-1"0,1 0,-1 0,1 0,0 0,-1 1,1-1,0 0,0 0,0 1,1-1,-1 1,0-1,0 1,1-1,-1 1,1 0,0 0,-1 0,1 0,0 0,-1 0,1 0,0 0,0 1,0-1,2 0,63-12,-48 10,31-4,61-1,-27 3,-61 2,0-1,37-12,-40 9,0 2,1 0,30-2,-30 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43.7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20,'515'0,"-502"-1,1-1,-1 0,26-7,-37 8,15-3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45.0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61 454,'2'-122,"-5"-132,2 246,-1 1,1-1,-2 1,1 0,-6-10,-9-4,16 20,1 1,-1 0,0 0,1-1,-1 1,0 0,1 0,-1 0,0 0,1 0,-1 0,0 0,1 0,-1 0,1 0,-1 0,0 0,1 0,-1 1,0-1,1 0,-1 0,1 1,-1-1,0 1,1-1,-1 0,1 1,-1-1,1 1,0-1,-1 2,0-1,0 1,0-1,1 1,-1-1,1 1,-1 0,1-1,0 1,0 0,-1-1,1 1,0 0,0-1,1 1,-1 0,0-1,1 1,-1 0,1-1,-1 1,1-1,1 3,21 39,-18-35,21 29,1-2,2 0,2-2,1-2,56 45,-34-31,55 61,-106-103,-1-1,0 0,0 1,0-1,0 1,0 0,-1 0,1-1,-1 1,0 0,0 0,0 1,0-1,0 0,-1 0,1 0,-1 0,0 1,0-1,0 0,-1 4,-1-2,0-1,0 1,0-1,-1 1,1-1,-1 0,0 0,-1 0,1 0,-1-1,0 1,-4 3,-7 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45.8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0,'1'67,"2"-1,4 0,2-1,3 0,3 0,2-2,4 0,2-1,58 110,-77-164,1 0,0-1,0 0,0 0,1 0,0-1,0 0,1 0,0-1,0 0,15 9,-13-10,1 0,1-1,-1-1,0 1,1-2,-1 1,1-1,-1-1,16-1,22-3,57-11,-84 11,-2 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46.6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1 108,'4'0,"5"0,11 0,8-4,9-2,2-4,3-4,7 1,-2 1,-3 4,-6 2,-5-1,-4 1,-3 0,-5-2,-7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31.1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728 224,'-1'-10,"0"0,-1 1,0-1,-1 1,0-1,0 1,-1 0,0 0,-1 1,0-1,0 1,-1 0,0 1,0-1,-1 1,-11-9,10 9,1 0,-1 1,-1 0,1 0,-1 1,0 0,0 1,-1-1,1 2,-1 0,0 0,0 1,0 0,0 0,-20 1,20 2,0 1,1 1,-1 0,0 0,1 1,-1 0,1 0,0 1,1 1,-1 0,1 0,-11 11,-11 12,-45 55,58-64,-13 20,2 2,2 1,2 1,2 1,1 1,3 1,2 0,-16 78,27-100,2 0,0 0,2 0,1 0,1 0,1 0,1 0,1-1,2 1,0-1,1 0,2 0,0-1,2 0,0-1,2 0,0-1,18 22,81 105,36 45,-60-72,-1 0,-48-66,-2 0,-2 3,34 77,-49-93,8 22,-4 0,25 104,-30-98,-6-20,-2 1,-2 0,-3 1,-1 94,-4-46,-4 90,0-175,0 0,-1 0,0-1,-2 1,0-1,0 0,-16 25,-18 41,39-76,-1 0,0 0,0 0,0 0,-1 0,1-1,-1 1,0-1,0 0,0 1,0-1,-1-1,1 1,-1 0,0-1,-4 3,1-3,0 1,0-1,0 0,0 0,-1-1,1 0,0-1,-1 1,-7-2,-3 0,1-2,-1 0,1-1,0 0,0-2,0 0,-21-12,-3-6,2-3,1-1,-44-43,25 22,46 40,-1 0,1-1,1 0,0-1,0-1,1 1,1-1,0-1,0 0,-6-16,9 13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47.5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1 174,'16'-1,"0"-1,1-1,25-7,19-3,354-43,107-15,-401 55,-99 15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48.2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0 159,'2'-2,"0"0,0 0,0 1,0-1,0 1,1-1,-1 1,0 0,1 0,-1 0,1 0,-1 0,1 0,0 1,5-1,4-3,59-19,1 4,105-16,151-1,-200 30,37-4,-135 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49.2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340 145,'-4'-2,"-1"0,0 0,1 0,0 0,-1-1,1 0,0 0,0 0,1 0,-1-1,1 1,-1-1,-4-8,-11-9,9 13,0 0,0 0,0 0,-1 2,0-1,0 1,-1 1,0 0,0 1,-23-6,32 10,0 0,0 1,1 0,-1-1,0 1,1 0,-1 0,1 0,-1 0,1 1,0-1,-1 1,1-1,0 1,0 0,0 0,0 0,0 0,1 0,-1 1,0-1,1 0,0 1,0-1,0 1,-2 3,-3 11,-1 0,-5 32,9-39,-7 44,1 0,3 1,3 0,1 0,3 0,3 0,2 0,2-1,21 71,-8-53,3-1,4-2,2-1,3-1,3-1,61 82,0-18,-9-13,119 205,-190-289,-2 1,-1 1,-2 0,-2 1,-1 0,-1 0,-2 1,-2 0,-1 0,-3 46,-1-74,0 0,0-1,-1 1,0-1,0 1,-1-1,0 0,-1 0,0 0,0 0,-1 0,1-1,-2 0,1 0,-10 9,4-7,0 0,0-1,-1 0,0-1,-1 0,1-1,-1-1,-24 8,15-5,4-1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50.4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165 376,'-7'1,"0"0,1 1,-1-1,1 2,-1-1,1 1,0 0,0 0,0 0,0 1,1 0,-10 9,5-5,2 0,-1 1,1 0,0 0,1 1,-9 15,15-23,0 0,0 0,0 1,0-1,0 0,0 0,1 1,-1-1,1 0,-1 1,1-1,0 0,0 1,0-1,0 1,1-1,-1 0,2 3,-2-3,2 0,-1 0,0-1,0 1,0-1,1 1,-1-1,1 1,-1-1,1 0,0 0,0 0,-1 0,1 0,0 0,0 0,2 0,9 2,1 0,-1-2,1 1,-1-1,16-2,-19 1,32 0,0-3,0-1,44-10,-64 9,-1-1,0-1,0-1,0 0,-1-2,0 0,28-21,-41 25,-1-1,0 1,0-1,0 0,-1 0,0-1,-1 1,0-1,0 0,0 0,-1-1,-1 1,1-1,-1 1,-1-1,1 0,-1-12,0 3,-1 0,-1 0,0-1,-1 1,-1 0,-1 0,-10-27,10 35,0 0,-1 1,0 0,0 0,-1 1,-1-1,1 1,-1 1,-1-1,1 1,-1 0,0 1,-12-7,14 9,0 1,-1 0,0 0,0 0,0 1,0 0,0 0,0 0,-1 1,1 1,0-1,-1 1,1 0,0 1,-1 0,1 0,0 0,0 1,-11 4,9-1,1 1,-1 0,1 1,1 0,-1 0,1 0,1 1,-1 0,1 1,-9 16,-18 22,-7 1,-73 80,103-118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5:52.0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1048 0,'-1'4,"0"1,-1-1,0 0,0 0,0 0,0 0,-1 0,0-1,-4 6,-6 9,-150 272,-12 19,134-241,-115 175,153-238,0-1,0 0,-1 1,0-1,1-1,-1 1,-1 0,1-1,0 0,-1 0,0 0,1-1,-1 0,0 0,0 0,-1 0,-5 1,1-3,0 0,0 0,0-1,1 0,-1-1,1 0,-1 0,-14-7,9 5,0-2,1 1,0-2,0 0,0 0,1-1,0-1,1 0,0-1,0-1,-11-12,13 12,-13-15,-25-37,43 56,0 0,1 0,0-1,0 1,1-1,0 0,1 0,-1 0,2 0,-1 0,0-11,2 16,1 0,0-1,-1 1,1 0,0 0,0 0,1 0,-1 1,1-1,-1 0,1 0,0 1,0-1,0 1,0 0,0-1,1 1,-1 0,1 0,0 1,-1-1,1 0,0 1,0 0,0 0,0-1,0 2,0-1,0 0,4 0,10-2,-1 1,1 0,-1 1,25 2,19 7,-1 3,-1 2,0 2,66 29,-48-18,43 14,136 43,-246-81,0 0,-1-1,1-1,0 1,0-1,0-1,-1 0,1 0,0 0,-1-1,1-1,15-6,7-5,-1-1,31-22,5-2,-25 18,-3 3,-1-1,-1-3,-1 0,0-3,36-33,-67 52,0 1,-1-1,0 1,0-1,0 0,-1 0,0 0,0-1,-1 1,1 0,-2-1,1 1,0-1,-1 1,0 0,-1-1,0 1,0-1,-2-8,-1-3,-1 0,-1 0,0 1,-1 0,-14-26,12 31,0 1,0-1,-1 2,0-1,-1 1,0 1,-25-16,13 10,-1 2,0 0,-35-12,37 19,1 1,-1 1,0 1,0 1,0 0,-37 4,39-1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02.5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114 762,'10'-1,"1"0,-1 0,1-1,-1 0,1-1,-1 0,18-9,67-42,-43 23,423-254,-395 235,-66 42,-1 0,0-2,0 1,-1-2,0 0,16-19,-26 27,1 0,-1 0,0-1,-1 1,1 0,0-1,-1 1,0-1,0 1,0-1,0 0,-1 1,1-1,-1 0,0 0,0 1,0-1,-1 0,1 0,-1 1,0-1,0 1,0-1,-1 0,1 1,-1 0,0-1,0 1,0 0,0 0,0 0,-1 0,-3-3,-5-4,0 0,0 1,-1 0,0 0,0 1,-1 1,-1 0,1 1,-1 0,0 1,0 1,0 0,-20-2,-17 0,0 2,-77 5,78 0,29-1,0 1,1 1,-1 1,0 0,1 2,0 0,-37 16,45-14,-1 0,1 0,1 1,-1 0,1 1,1 1,0 0,0 0,1 1,0 0,1 0,-11 21,-7 18,3 2,-32 106,-12 114,61-244,2 0,1 1,1-1,1 1,2 0,4 28,-3-41,0-1,2 0,0 0,0 0,1-1,1 1,1-1,0 0,1-1,0 0,1 0,16 17,-17-23,0 0,1-1,0 0,0-1,0 0,1-1,0 0,0 0,0-1,0 0,0-1,1 0,-1 0,1-1,-1-1,1 0,13-1,18-3,1-2,73-20,-44 4,-1-4,129-66,-126 56,-45 23,44-12,-56 20,4-2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05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372 116,'0'-5,"-1"0,0 0,0 1,0-1,0 0,-1 0,0 1,0-1,0 1,-1-1,1 1,-1 0,0 0,0 0,0 1,-1-1,0 1,1 0,-1-1,0 2,-7-5,6 4,0 0,0 1,0-1,-1 1,1 0,-1 0,0 1,1 0,-1 0,0 0,0 1,0 0,1 0,-1 0,0 0,0 1,-9 3,0 1,1 1,0 1,1 0,-1 1,1 1,1 0,0 0,0 1,-15 18,21-22,0 2,1-1,0 1,0 0,0 0,1 0,0 0,1 1,0 0,0-1,1 1,0 0,1 1,0-1,0 0,2 18,0-22,0-1,0 1,1-1,0 1,0-1,0 0,1 1,0-1,-1 0,1-1,1 1,-1-1,0 1,1-1,0 0,0 0,0 0,5 2,14 8,0 0,28 9,-25-10,-22-10,216 104,-183-85,-2 0,0 3,58 50,-90-71,0 0,-1-1,1 1,0 0,-1 0,0 0,0 1,0-1,0 1,0-1,0 1,-1-1,0 1,0 0,0 0,0 0,-1 0,1 0,-1-1,0 1,0 0,0 0,-1 0,1 0,-1 0,0 0,0-1,-1 1,1 0,-1-1,0 1,0-1,0 1,-2 2,-10 11,0-1,0 0,-2-1,0-1,-20 14,5-3,21-17,1-1,-1-1,-1 1,1-2,-1 1,0-1,0-1,-1 0,1-1,-21 4,-3-3,1-2,-48-3,46 1,13-1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06.4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65,'9'0,"6"0,5 0,3 0,7 0,5 0,2-4,-1-2,1-3,-2-1,-2 2,-3-2,-2 0,-6 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07.2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1,'5'2,"-1"1,0 0,0 0,-1 0,1 1,-1-1,1 1,-1 0,0 0,3 5,3 2,24 33,-2 1,-2 2,24 51,-37-68,-9-15,-1 0,-1 0,-1 0,0 1,-1-1,0 1,-1 0,-1 0,-1 0,-2 25,1-20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10.1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51 237,'-3'0,"1"1,0-1,0 1,0-1,0 1,0 0,1 0,-1 0,0 0,0 0,0 0,1 1,-1-1,1 1,-1-1,1 1,0-1,-1 1,1 0,0 0,0-1,0 1,0 0,0 0,1 0,-1 0,1 0,-1 0,1 4,-3 9,1 0,-1 30,3-37,0 15,1-1,0 1,9 37,-8-50,0 0,1 0,1 0,-1-1,2 1,-1-1,1 0,1-1,-1 1,12 11,-12-16,0-1,0 0,0 0,0 0,0-1,1 0,-1 0,1 0,0-1,0 0,-1 0,1 0,8-1,-5 1,1-1,-1 0,0-1,1 0,-1 0,0-1,15-5,-20 4,0 1,-1-1,1 0,-1 0,1 0,-1-1,0 1,0-1,-1 0,1 0,-1 0,1 0,-1 0,-1 0,1-1,0 1,-1 0,0-1,0 0,0-6,1-3,-1 1,0-1,-1 1,-1-1,-3-24,0 24,1 1,-2-1,0 1,0 0,-1 0,-1 1,0 0,-1 0,0 0,0 1,-2 0,1 1,-1 0,-1 1,-22-17,30 24,0 0,0-1,0 1,0-1,0 0,1 0,-1 0,1 0,0 0,0-1,0 1,-2-6,4 8,0-1,0 0,0 1,0-1,0 0,0 0,1 1,-1-1,0 0,1 1,-1-1,1 0,0 1,-1-1,1 1,0-1,0 1,0 0,0-1,0 1,1 0,-1 0,0-1,1 1,-1 0,0 0,1 1,-1-1,1 0,2-1,44-21,0 1,1 3,96-25,21 13,-164 31,0 0,0 0,0 1,0-1,0 1,0-1,0 1,-1 0,1 0,0 0,0 0,-1 0,1 0,0 1,-1-1,1 1,-1-1,0 1,1-1,-1 1,0 0,0-1,0 1,0 0,0 0,-1 0,1 0,-1 0,1 0,-1 0,1 2,3 13,-1 0,3 26,-6-34,4 27,13 52,-13-73,0-2,1 1,0 0,1-1,0 0,15 20,-16-27,1 0,1 0,-1-1,1 0,-1 0,1-1,1 0,-1 0,1 0,-1-1,1 0,0-1,0 0,0 0,0-1,1 0,-1 0,0-1,1 0,-1 0,0-1,1 0,-1 0,0-1,0 0,0-1,0 0,-1 0,1-1,9-6,-5 2,0 0,0-1,-2-1,1 0,15-19,-23 25,-1-1,1 1,-1-1,0 1,-1-1,1 0,-1 0,0 0,0 0,0 0,-1 0,0 0,0 0,0 0,-1 0,1 0,-1 0,0 0,-1 0,-1-5,-3-4,-1 0,0 0,-1 1,-1 0,0 0,-15-16,-7-10,26 34,1 0,-1 0,0 1,-1-1,1 1,-1 0,0 1,0-1,0 1,0 0,0 1,-1 0,1 0,-1 0,0 0,-8 0,-7 0,0 1,1 1,-40 4,56-4,-1 1,1 0,-1 0,1 1,0 0,0 0,0 0,0 0,0 1,0 0,0 0,1 0,-5 5,-4 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33.0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365 170,'-5'-6,"0"-1,1 1,0-1,0 0,0 0,-3-13,-13-20,15 33,0-1,0 1,-1 0,0 1,0-1,-14-9,18 14,0 1,0 0,0 0,0 0,0 0,0 0,0 0,0 0,0 1,0-1,-1 1,1 0,0-1,0 1,0 0,-1 0,1 1,0-1,0 0,0 1,-1-1,1 1,0 0,0 0,0 0,0 0,0 0,0 0,1 0,-1 1,0-1,-2 4,-18 19,1 2,2 1,-20 34,13-19,17-29,1 0,1 1,0 0,0 0,2 1,0-1,-6 31,10-35,0 1,1-1,0 0,1 1,0-1,0 0,1 0,1 0,0 0,0 0,1 0,0-1,6 10,1 3,2 0,1-1,1 0,0-2,2 1,22 19,-29-30,1 0,0-2,1 1,0-1,0-1,1 0,-1-1,1 0,0-1,1-1,-1 0,1 0,13 0,29 0,106-6,-157 2,1-1,-1 1,0-1,1 0,-1 0,0 0,0-1,0 0,0 0,-1 0,1 0,-1-1,0 0,0 0,0 0,-1 0,1-1,-1 1,0-1,0 0,-1 0,1 0,2-10,-3 9,0 1,0-1,-1 0,1 0,-1 0,-1 1,1-1,-1 0,0 0,-1 0,1 0,-1 0,-1 1,1-1,-1 0,1 1,-2-1,1 1,-1-1,1 1,-1 0,-5-6,-33-29,-1 3,-3 1,-85-54,61 54,53 26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12.4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226 143,'41'103,"93"167,-120-246,-1 0,-1 2,-1-1,-1 2,-1-1,-2 1,0 0,-2 1,2 41,-9-100,-1-1,-2 1,-1 1,-1-1,-2 1,-1 1,-25-54,2 19,-3 1,-62-84,80 121,-2 0,0 1,-2 1,0 1,-2 1,0 1,-50-32,49 33,22 13,19 11,8 7,-1 2,0 0,-1 1,-1 2,0 0,35 37,97 127,-146-170,20 27,-2 2,-1 0,-3 1,-1 2,-2 0,-2 1,-2 0,-1 1,8 59,-2 112,-11-113,-7-81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13.8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 1,'-11'42,"2"-12,-13 78,-9 141,21-112,-2 14,8 183,6-322,0 0,0 0,1 0,1 0,0 0,0-1,1 0,1 0,0 0,0 0,10 11,-1-3,1 0,1-2,1 0,33 25,-33-29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16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95,'0'-4,"4"-2,6 1,5 1,4 1,7-3,4-1,4 2,1 0,-1-2,-2 0,-3 1,-2 2,-5-3,-3 0,0 0,-4 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17.6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1,'2'5,"0"-1,0 1,1 0,-1-1,1 0,0 1,6 6,5 9,12 29,-3 2,29 94,-25-66,36 99,113 291,-161-431,-12-27,1-1,0 0,0 0,1-1,12 18,-14-24,-1-1,1 1,0-1,-1 0,1 0,0 0,0 0,1 0,-1-1,0 1,1-1,-1 0,0 0,1 0,0-1,-1 1,1-1,-1 0,1 0,-1 0,8-1,26-6,-1-1,0-2,-1-1,45-21,27-10,252-95,-352 134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18.4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83,'4'-4,"6"-2,9 1,5-3,8-1,6 2,5 2,4 1,5 3,4 0,-5 1,-6 0,-7-4,-6-1,-4 0,-2 1,-7-3,-5-1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20.2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792 1769,'-32'1,"1"1,-1 2,1 0,-1 3,1 0,1 2,0 1,0 2,1 1,0 1,1 1,1 2,1 0,-45 39,43-29,1 0,2 2,1 1,1 1,1 1,2 1,1 0,2 2,1 0,2 1,-18 69,21-61,2 2,2-1,-1 61,7-92,1 1,1-1,0 0,1 0,1 0,0 0,1 0,0 0,1-1,1 0,0 0,1 0,0-1,16 22,-14-27,0 1,0-1,0 0,1-1,0 0,0-1,1 0,-1-1,1 0,0 0,0-1,0 0,1-1,-1-1,13 1,24 0,0-2,57-8,-88 6,31-3,0-3,-1-1,-1-3,1-1,-2-3,80-39,-100 42,-1 0,-1-2,-1 0,0-2,-1-1,0 0,-2-1,0-1,-2-1,0-1,-1 0,-1-1,17-37,-16 19,-2 0,-3-1,-1 0,-2-1,-1 0,-3 0,-1-66,-6 42,-2-1,-4 1,-2 0,-23-73,1 42,-4 1,-5 3,-3 1,-4 2,-5 3,-73-94,117 169,-34-43,41 53,0-1,0 1,0 0,-1 0,1 1,-1-1,1 1,-1 0,0 0,0 0,-8-3,11 5,1 0,-1 1,1-1,-1 0,1 0,-1 1,1-1,-1 0,1 0,-1 1,1-1,-1 1,1-1,0 1,-1-1,1 0,0 1,-1-1,1 1,0-1,-1 1,1 0,0-1,0 1,0-1,0 1,0-1,-1 1,1 0,0-1,0 1,0-1,1 1,-1 0,0-1,0 1,0-1,0 1,0-1,1 1,-1 0,7 30,-7-30,12 37,2 0,2 0,2-1,35 56,107 125,-93-139,3-3,3-3,4-3,148 103,-139-122,-80-48,0 0,0-1,0 1,1-1,-1-1,1 1,-1-1,1 0,-1-1,1 1,0-1,8-1,-13 0,1 0,-1 0,1-1,-1 1,0 0,0-1,1 0,-1 1,0-1,0 0,-1 0,1 0,0 0,-1 0,1-1,-1 1,0 0,2-4,17-51,-16 44,17-68,-3-1,12-136,-18-169,-15 289,-4 0,-34-165,30 216,-1 1,-3 0,-2 1,-1 1,-3 1,-1 0,-46-63,48 79,-2 0,-26-23,41 43,-1 1,1-1,-1 1,0 1,-1 0,1 0,-1 0,0 1,0 0,0 1,-18-4,24 7,1 0,0 0,-1 0,1 0,0 0,-1 0,1 1,0 0,-1-1,1 1,0 0,0 0,-1 0,1 0,0 1,0-1,1 0,-1 1,0-1,0 1,1 0,-1 0,1 0,-1-1,1 1,0 1,0-1,0 0,0 0,0 0,0 1,0-1,0 4,-2 9,0 0,1 1,1-1,0 16,0-17,-1 48,3 1,2-1,3 0,3 0,26 97,-27-133,1-1,0 0,2 0,1-1,1 0,1-1,1 0,1-2,1 0,1 0,1-2,0 0,2-1,0-1,33 20,-8-13,0-3,1-2,0-2,2-2,0-2,1-2,0-2,90 4,-119-13,1-1,0 0,-1-2,1 0,39-13,-49 12,0-1,0 0,0-1,0 0,-1-1,0 0,-1-1,0 0,0-1,17-19,-18 17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21.0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0 378,'1'-2,"0"0,-1-1,1 1,0 0,0 0,0 0,0 0,0 0,0 0,1 0,-1 0,1 0,-1 1,1-1,0 1,2-3,37-25,-28 21,451-281,-424 274,-24 14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22.2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0 172,'2'-2,"0"-1,1 1,-1-1,0 1,1-1,0 1,-1 0,1 0,0 1,0-1,0 1,0-1,5-1,0 0,26-13,0 2,0 2,1 1,59-10,150-9,-213 27,1157-28,-1157 31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23.0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76,'631'-35,"-222"7,432 16,-809 12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27.0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251 734,'0'1,"0"0,0 0,0 0,0 0,0 0,0 0,0 0,0 0,0-1,1 1,-1 0,0 0,1 0,-1 0,1 0,-1-1,1 1,-1 0,1 0,0-1,-1 1,1-1,0 1,-1 0,1-1,0 1,0-1,0 1,1 0,1-1,0 0,-1 1,1-1,0 0,0 0,-1 0,1-1,0 1,-1-1,5-1,9-3,-1-1,25-14,-36 18,151-82,-3-7,149-119,-293 204,0-1,-1 0,0 0,0-1,-1 0,0 0,0 0,-1-1,0 0,-1 0,5-12,-7 16,-1 1,0-1,0 0,0 0,-1 0,1 1,-1-1,0 0,-1 0,1 0,-1 0,0 0,0 1,-1-1,1 0,-1 1,0-1,0 1,-1 0,1-1,-1 1,0 0,0 1,0-1,-5-4,-7-4,0 0,-1 1,0 1,0 1,-1 0,-1 1,1 1,-1 0,0 2,-1 0,1 1,-1 1,0 0,-30 1,22 2,-1 1,1 1,0 2,0 0,0 2,1 1,0 1,0 1,-38 20,33-11,0 2,1 1,1 1,1 1,1 1,2 2,0 1,2 0,0 2,3 1,0 1,2 0,1 1,1 1,2 1,2 0,1 0,1 1,2 1,2 0,1 0,2 0,1 0,4 45,-1-73,0-1,0 0,0 1,1-1,0 0,1 0,-1 0,2-1,-1 1,0 0,1-1,1 0,-1 0,1 0,8 7,-5-7,-1 0,2 0,-1-1,1-1,-1 1,1-1,1-1,-1 0,0 0,15 2,14-1,1-2,-1-1,1-2,69-10,688-104,-565 86,-211 25,1 0,-1-2,0 0,21-10,-23 9,0 0,0 1,0 1,1 1,20-3,-14 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36.5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1253 0,'-2'1,"0"0,1 1,-1-1,0 0,1 1,-1-1,1 1,0 0,0-1,-1 1,1 0,0 0,0 0,1 0,-1 0,0 0,1 0,-1 0,1 0,0 0,-1 3,-2 7,-86 351,17-54,63-280,-2 0,-1-1,0 0,-3-1,0 0,-1-1,-2-1,-24 28,31-41,-1 0,0-1,0 0,-1-1,-1-1,1 0,-2 0,1-1,-1-1,0-1,-1 0,1-1,-1 0,0-2,0 0,-28 2,-280-10,310 3,-1-1,1 1,0-2,0 0,1-1,-1 0,1-1,0-1,1 0,0-1,0 0,-14-12,13 9,0-1,1-1,0 1,1-2,0 0,2 0,-1-1,2 0,-13-29,16 25,2-1,0 1,0-1,2 1,1-1,0 0,6-38,-5 54,0 1,0-1,1 1,-1-1,1 1,-1-1,1 1,0 0,1 0,-1 0,0 0,1 0,0 1,-1-1,1 1,0 0,0-1,0 1,1 1,-1-1,5-1,10-5,1 1,35-9,-30 10,14-3,1 2,-1 1,69-1,118 18,-159-4,0 2,-1 4,0 2,121 46,-26 4,-90-39,-50-20,-1 1,0 1,0 1,19 12,18 11,2-2,90 33,-144-62,0 1,0 0,1-1,-1 0,0 0,1 0,-1-1,1 0,-1 0,1 0,-1 0,0 0,1-1,-1 0,1 0,-1 0,0 0,0-1,7-3,-7 2,1-1,-1 1,0-1,0 0,0 0,0-1,-1 1,0-1,1 1,-2-1,1 0,-1-1,0 1,0 0,2-9,5-25,-3-1,3-51,-3 28,-3 33,2-14,0-71,-5 104,-1 0,0 1,0-1,-1 1,0 0,-1 0,-1 0,1 0,-1 0,-1 0,0 1,-8-12,2 10,0 1,-1 1,0-1,-1 2,1 0,-2 0,-26-10,-29-19,45 21,1 2,-2 0,0 2,0 0,-1 2,-36-10,57 19,-38-7,0 1,-59-1,81 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28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1 123,'0'-1,"1"0,0-1,0 1,0 0,-1-1,1 1,1 0,-1 0,0 0,0 0,0 0,0 0,1 0,-1 1,0-1,1 0,-1 1,1-1,-1 1,1-1,2 0,40-10,-40 10,241-35,-14 3,-120 15,-86 15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30.3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18,'0'-1,"0"1,-1-1,1 1,0-1,0 1,0-1,0 1,0-1,-1 1,1-1,0 1,0 0,0-1,0 1,1-1,-1 1,0-1,0 1,0-1,0 1,0-1,1 1,-1-1,0 1,0 0,1-1,-1 1,0-1,0 1,1 0,-1-1,1 1,-1 0,0-1,1 1,-1 0,1 0,-1 0,1-1,-1 1,0 0,1 0,-1 0,1 0,-1 0,1 0,0 0,0 0,0 1,0 0,0 0,0 0,0 0,0 0,0 0,-1 1,1-1,0 0,-1 0,1 0,-1 1,0-1,1 0,-1 1,0-1,1 3,5 287,-8-211,3 0,20 138,-10-167,1 0,3-1,23 51,-25-73,0-1,2 0,1-1,1-1,1-1,34 36,-38-46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31.7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418 129,'0'-5,"0"-1,-1 1,0 0,0-1,0 1,0-1,-1 1,0 0,0 0,0 0,-1 0,1 0,-1 1,-1-1,1 1,0 0,-1 0,0 0,0 0,0 1,-1-1,1 1,-1 0,1 0,-1 1,0 0,0 0,0 0,-1 0,1 1,0-1,-1 1,1 1,-1-1,1 1,-1 0,1 0,-1 1,1-1,0 1,-1 1,1-1,0 1,0 0,-1 0,2 0,-6 3,-9 8,0 1,2 1,0 0,1 1,0 1,1 0,1 2,1-1,0 1,2 1,0 0,1 1,1 0,-7 26,14-38,-1 1,1-1,1 1,0-1,0 1,1 0,0-1,0 1,3 12,-1-16,-1-1,1 1,0-1,1 0,-1 1,1-1,0-1,0 1,1 0,-1-1,1 0,0 1,0-2,1 1,-1 0,10 5,31 15,0-2,1-3,56 17,34 13,-132-47,0 0,0 1,0-1,-1 1,1 0,-1 0,1 0,-1 0,0 0,0 1,-1 0,1-1,-1 1,0 0,0 0,0 0,0 0,-1 1,1-1,-1 0,0 1,-1-1,1 1,-1-1,0 1,0-1,0 1,-2 7,0 7,-1-1,-2 0,0 0,0 0,-14 29,17-44,0 1,0 0,0-1,-1 1,1-1,-1 0,1 0,-1 0,0 0,-1 0,1-1,0 1,-1-1,1 0,-1 0,-6 3,3-3,0-1,0 1,0-1,0 0,0 0,0-1,0 0,-15-2,-6-4,-1-1,1-1,-48-22,57 22,13 6,1-1,-1 1,0 0,0 1,0-1,0 1,0 0,0 1,-9 0,0 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32.6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51,'4'0,"6"0,5 0,4 0,3 0,2-4,6-2,-3-3,-2-1,-1 2,0 2,0 2,-1 1,-3 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33.3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0,'0'9,"0"6,5 10,0 4,4 1,5 9,0 1,2-2,-3-3,-2-3,-4-4,2-6,-2-2,-1-1,-2 1,-2-4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35.3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122 198,'-1'0,"0"0,0 0,0 1,0-1,0 1,0-1,1 1,-1-1,0 1,0-1,1 1,-1 0,0-1,1 1,-1 0,0 0,1 0,-1-1,1 1,0 0,-1 0,1 0,0 0,-1 0,1 0,0 0,0 0,0 1,-5 33,5-29,-5 58,5 77,1-121,1 1,1-1,1 1,0-1,2 0,0-1,17 36,-18-48,-1 0,1-1,0 0,0 0,1 0,6 6,-10-10,1 0,-1 0,0-1,1 1,-1 0,0-1,1 0,0 0,-1 1,1-1,0-1,0 1,0 0,-1-1,1 1,0-1,0 0,0 0,5-1,-7 0,1 0,0 0,-1 0,1 0,0 0,-1 0,0-1,1 1,-1-1,0 1,0-1,0 1,1-1,-2 0,1 1,0-1,0 0,-1 0,1 0,-1 0,1 0,-1 0,0 1,0-1,0 0,0 0,0 0,0 0,0 0,-1-3,-1-7,0-1,-1 1,-6-16,-4-6,-1 0,-1 1,-2 1,-1 1,-2 0,-40-48,37 56,13 14,0-1,1 0,0 0,0-1,-7-13,15 22,0 0,-1 0,1-1,1 1,-1 0,0-1,1 1,-1-1,1 1,-1 0,1-1,0 1,0-1,1 1,-1-1,0 1,1-1,-1 1,1-1,0 1,0 0,0 0,0-1,0 1,0 0,1 0,-1 0,1 0,-1 0,1 0,0 1,0-1,4-2,24-16,1 1,1 2,1 1,1 2,40-12,-7 1,-54 20,0 0,0 1,0 1,0 0,15-2,-24 5,0 0,-1 0,1 0,0 1,0-1,0 1,0 0,-1 0,1 0,0 1,-1-1,1 1,-1 0,0 0,1 0,-1 0,0 0,0 1,0 0,-1-1,5 7,6 9,-1 1,0 0,-2 0,0 1,-2 1,0-1,-1 1,5 26,-5-3,-1 0,-3 0,-1 49,-3-88,1 0,0 0,0 0,1 0,-1 0,1 0,0-1,1 1,-1 0,1-1,0 1,0-1,0 1,1-1,-1 0,1 0,0 0,0 0,1-1,4 5,-1-4,-1 0,1-1,0 0,0 0,0-1,0 0,0 0,0-1,1 1,-1-2,1 1,12-1,-13 0,0 1,0-1,0-1,0 1,0-1,0-1,0 1,0-1,0 0,-1-1,1 1,-1-1,1-1,-1 1,0-1,-1 0,1-1,-1 1,1-1,-1 0,-1 0,1-1,-1 1,0-1,0 0,-1 0,4-9,1-2,-2-1,0-1,-1 1,0-1,-2 0,-1 0,0 0,-1 0,-1 0,-1-1,0 1,-7-27,7 43,0 0,0 0,-1 0,1 0,-1 0,0 0,0 1,0-1,0 1,-1-1,1 1,-1 0,1 0,-1 0,0 0,0 0,0 0,0 1,0 0,0-1,0 1,0 0,-1 1,1-1,-4 0,-11-1,0 1,0 1,-30 2,12 0,-192 1,202-3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36.6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1,'8'0,"1"2,-1-1,0 1,1 1,-1 0,0 0,0 0,-1 1,1 0,7 6,68 52,-66-47,-1 1,-1 1,-1 0,0 1,-2 0,0 1,-1 1,0 0,9 27,6 27,22 100,-29-101,41 200,-59-270,-1-1,0 1,0 0,0 0,0 0,0 0,-1 0,1 0,-1 0,0 0,0 0,0-1,0 1,0 0,-4 4,-3 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37.5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0,'24'579,"-17"-514,3-1,2 0,3 0,37 98,-50-159,-1 1,1-1,-1 1,1-1,0 0,0 0,1 0,-1 0,1 0,-1 0,1-1,0 1,0-1,0 0,0 0,1 0,4 2,0-2,0 0,0-1,1 0,-1 0,0-1,0 0,9-1,107-4,-103 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38.5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0 123,'10'-1,"-1"0,1-1,-1 0,11-4,16-4,139-40,-100 28,-56 16,0 0,1 1,0 0,22-1,-22 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40.0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1 785,'4'-1,"1"0,-1-1,1 1,-1-1,0 1,1-1,-1 0,4-3,22-10,86-14,203-23,-176 33,525-37,3 51,-39 1,-505-4,0-5,-1-6,241-69,387-142,-457 150,14-4,-267 72,0 2,1 2,1 2,79 0,-116 6,1-1,1 1,-1-1,0-1,0 0,0-1,17-6,-23 6,-6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39.9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564 124,'-17'-14,"0"0,-1 1,0 1,-1 1,0 1,-1 0,0 2,-1 0,-22-5,35 10,0 1,-1 0,1 1,-1 0,0 0,0 0,1 1,-1 1,0 0,1 0,-1 0,1 1,-1 1,1-1,0 1,0 1,0-1,0 1,0 1,1-1,0 1,-11 10,-2 2,2 0,0 0,-31 41,42-48,2-1,-1 1,1 0,1 0,0 1,0-1,1 1,0 0,1 0,0 0,0 17,3 3,1-1,1 1,2-1,1 0,1 0,20 50,86 164,60 56,-25-47,51 153,-163-327,-23-53,-1 1,-1 0,14 56,-23-74,-1 0,0 0,0 0,-1 0,-1 0,1 0,-1 0,-1 0,0 0,0 0,-1 0,0-1,0 1,-1-1,0 0,0 0,-7 8,3-4,0-1,-1 0,-1-1,0 1,-21 16,23-22,0 0,-1-1,1 1,-1-2,0 1,0-1,-1-1,1 1,-18 1,17-4,0 0,0 0,-1-1,1 0,0 0,0-1,0-1,0 0,1 0,-1-1,1 0,-1 0,-8-7,-13-10,0-1,-34-33,-2 0,-29-30,84 75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41.3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0 174,'1'-2,"-1"0,1 0,0 0,0 0,-1 0,1 0,0 0,1 0,-1 0,0 0,1 1,-1-1,0 1,1-1,0 1,-1-1,1 1,0 0,0 0,0 0,0 0,0 0,0 0,4 0,60-17,-52 15,224-34,16-4,-221 33,88-17,-99 22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42.2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0,'-3'6,"-1"0,1 1,0-1,1 1,0 0,0 0,0 0,1 0,0 0,0 0,1 0,-1 0,3 13,-2 1,-1 3,-2 84,11 126,-5-203,2 1,1-1,1-1,1 1,2-1,1-1,2 0,27 48,-32-66,0 0,1 0,0-1,1 0,0-1,1 0,-1-1,2 0,-1-1,1 0,0 0,1-1,-1-1,1 0,24 5,-21-7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43.5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47,'5'-17,"-5"17,1-1,-1 1,0-1,1 1,-1-1,0 0,1 1,-1-1,0 0,0 1,0-1,0 0,1 1,-1-1,0 0,0 1,0-1,0 0,0 1,-1-1,1 0,0 1,0-1,0 0,-1 1,1-1,0 1,0-1,-1 0,1 1,-1-1,1 1,-1-1,1 1,-1-1,1 1,-1-1,1 1,-1 0,1-1,-1 1,0 0,1-1,-1 1,1 0,-1 0,0 0,1-1,-1 1,0 0,0 0,-4-1,1 0,0 1,0-1,-1 1,1 0,0 0,0 0,-1 0,1 1,0 0,0 0,0 0,0 0,0 1,0-1,0 1,0 0,0 0,-5 5,-7 5,0 1,-27 28,17-15,24-25,0 0,0 1,1-1,-1 1,0 0,0 0,1 0,0 0,-1 0,1 0,0 0,0 0,0 0,0 1,0-1,0 0,1 1,-1-1,1 0,0 1,-1-1,1 1,0-1,1 1,-1-1,1 4,1-3,0 1,1 0,-1-1,1 1,0-1,0 0,0 0,0 0,1 0,-1-1,1 1,0-1,0 0,5 2,105 44,-67-29,46 23,-80-34,0-1,-1 2,1-1,-2 2,1-1,-1 2,18 21,-28-29,1 0,-1-1,1 1,-1 0,0 0,0 0,0 0,0 0,-1 0,1 0,-1 0,0 0,0 1,0-1,0 0,0 0,-1 0,0 0,1 0,-1 0,0 0,0 0,-1 0,1 0,-1-1,1 1,-1 0,0-1,-3 4,-8 9,0-1,-1 0,-26 20,22-20,-8 9,-2-1,-39 23,56-39,0-1,0 1,-1-2,0 0,1 0,-1-1,0-1,-1 0,1 0,-16-1,10-1,6 0,1 0,0 0,0-1,-18-5,13 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44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35,'4'0,"6"0,5 0,4 0,7 0,8 0,6-4,4-2,4 1,1 1,1 1,-3 1,-7 1,-5 1,-5 0,-7-4,-7-1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44.7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1,'4'52,"2"0,2 0,3-1,2 0,19 49,12 47,-22-76,-18-54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46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154 329,'-5'1,"1"0,0 0,0 0,-1 0,1 1,0 0,0 0,1 0,-1 0,0 0,1 1,-1 0,1-1,0 2,0-1,0 0,0 0,0 1,-3 6,-5 9,0-1,-12 33,16-35,2 0,0 0,0 1,2-1,0 1,1 0,0 21,2-33,0 0,0 0,0 0,1 0,0-1,0 1,0 0,0 0,1-1,-1 1,1-1,1 1,-1-1,0 0,1 0,0 0,0 0,0 0,1-1,-1 1,1-1,0 0,0 0,0 0,0-1,0 1,1-1,8 3,9 1,77 19,-91-23,0-1,0 0,0-1,0 0,0 0,0-1,0 0,0 0,0-1,7-2,-12 2,0 0,0 0,0-1,-1 1,0-1,1 1,-1-1,0 0,0 0,0 0,0 0,-1 0,1-1,-1 1,0 0,0-1,0 1,0 0,-1-1,0 1,1-1,-1 0,0 1,-1-7,0-11,-1 1,-8-37,-3 11,-1 0,-3 0,-1 2,-2 0,-3 1,-1 1,-2 2,-50-61,62 75,13 25,1 1,0-1,0 0,0 0,0 1,0-1,0 0,0 0,0 1,1-1,-1 0,0 1,0-1,1 0,-1 1,0-1,1 0,-1 1,0-1,1 0,-1 1,1-1,3-2,0 1,0 0,0 0,1 0,-1 0,0 1,1 0,7-2,-3 1,239-58,-239 58,0-1,1 1,0 1,-1 0,1 0,12 1,-20 0,0 0,0 1,0-1,0 1,0-1,0 1,0 0,-1 0,1-1,0 1,0 1,-1-1,1 0,0 0,-1 1,0-1,1 1,-1-1,0 1,1-1,-1 1,0 0,0 0,-1 0,1-1,0 1,0 0,-1 0,1 0,-1 0,0 0,0 0,0 0,0 0,0 0,0 4,-3 24,-10 53,6-51,-2 47,8-67,0-1,1 1,1 0,0-1,1 1,0 0,5 15,-5-23,0 0,0 0,0 0,0-1,1 1,0-1,0 0,0 1,0-2,0 1,0 0,1 0,0-1,-1 0,1 0,0 0,0 0,0 0,0-1,0 0,1 0,-1 0,6 0,9 2,-1 0,1-2,0 0,1-1,36-5,-51 4,0 0,-1 0,1 0,-1 0,1-1,-1 0,1 0,-1 0,0 0,0-1,0 1,-1-1,1 0,0-1,-1 1,0 0,0-1,0 0,0 0,-1 0,1 0,-1 0,0 0,0 0,-1-1,1 1,-1-1,0 0,1-5,-1 1,0 0,-1 1,0-1,0 0,-1 0,0 0,-2-10,1 14,0-1,-1 1,1 0,-1 0,0 0,0 0,0 1,-1-1,0 1,0 0,0 0,-5-4,-1 0,1 0,-1 0,0 1,-1 0,1 1,-2 0,1 1,0 0,-1 0,-16-3,2 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47.5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0,'1'4,"2"-1,-1 1,0-1,1 1,-1-1,1 0,0 0,0 0,0-1,1 1,-1-1,6 4,11 10,26 34,-3 1,-2 3,-2 1,-3 2,46 100,-70-131,-1 0,-2 2,-1-1,5 34,10 116,-12-73,-11-60,-4-29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48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1259 0,'-63'11,"9"0,-145-8,136-4,0 2,0 3,-77 15,-265 77,371-86,1 1,1 1,-1 2,-31 19,51-23,18-4,25-5,0-5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49.7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0,'4'150,"28"175,48 139,0 4,-17-107,-36-223,-23-114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50.7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71,'0'-4,"0"0,0-1,-1 1,0 0,0 0,0-1,0 1,-1 0,1 0,-1 1,-3-6,4 7,0 1,0 0,0 0,0 0,-1-1,1 1,0 0,0 1,-1-1,1 0,0 0,-1 0,1 1,-1-1,1 1,-1-1,1 1,-1 0,1 0,-1-1,0 1,1 0,-1 0,1 0,-1 1,1-1,-1 0,0 1,1-1,-1 1,1-1,0 1,-1 0,-1 1,-1 0,1 1,-1 0,1 0,-1 0,1 0,0 1,1 0,-1-1,1 1,-1 0,1 0,0 0,0 1,1-1,-1 0,1 1,-1 5,-2 13,1-1,-1 26,3-38,-1 23,0 0,2 1,2-1,1 0,7 33,-8-58,0-1,0 1,0-1,1 0,0 0,1 0,-1 0,1-1,1 0,-1 1,1-1,0-1,1 1,-1-1,1 0,0 0,0-1,1 1,-1-2,1 1,0-1,0 0,0 0,0 0,1-1,-1-1,14 3,-17-4,-1 0,1 0,0-1,-1 1,1-1,-1 0,1 0,-1 0,1 0,-1 0,1-1,-1 0,0 0,0 0,0 0,0 0,0 0,0-1,-1 1,1-1,-1 0,0 0,0 0,0 0,0 0,0-1,-1 1,3-6,3-11,1 0,-2-1,5-34,-10 49,1-2,2-9,-2 0,2-32,-4 46,1 0,-1 0,-1 0,1 0,0 1,-1-1,1 0,-1 0,0 0,0 1,0-1,0 0,0 1,-1-1,1 1,-1-1,0 1,1 0,-1 0,0 0,0 0,-1 0,1 0,-4-2,-9-1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41.2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1 219,'37'-1,"0"-3,-1-1,41-11,-26 6,-35 6,15-1,0-3,52-18,-41 11,62-13,7-3,80-17,-176 41,-15 7,0-1,0 1,0 0,0 0,0-1,1 1,-1 0,0 0,0 0,0-1,0 1,0 0,0 0,0-1,0 1,0 0,0 0,0-1,0 1,0 0,-1 0,1 0,0-1,0 1,0 0,0 0,0 0,0-1,-1 1,1 0,0 0,0 0,0 0,0-1,-1 1,1 0,0 0,0 0,0 0,-1 0,1 0,0 0,0 0,0-1,-1 1,1 0,0 0,0 0,-1 0,1 0,0 0,0 0,-1 0,1 0,0 1,-1-1,-11-3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52.6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748 1,'-2'13,"0"0,-1-1,0 1,-1-1,-1 0,0 0,-12 22,11-24,-140 249,115-213,-2-1,-2-2,-54 52,70-79,0-1,-1-1,-1-1,-1-1,-26 11,-33 20,78-42,0 0,0 1,1-1,-1 0,0-1,0 1,0 0,0-1,0 1,0-1,0 0,0 0,0-1,0 1,0 0,0-1,0 0,0 1,0-1,1-1,-1 1,0 0,1-1,-1 1,1-1,-1 0,1 1,0-1,-1-1,1 1,0 0,-1-3,-3-1,1-1,0 0,1 0,0 0,0 0,1-1,0 0,0 0,0 1,-2-18,5 22,0-1,0 1,0 0,0-1,1 1,0 0,-1-1,1 1,0 0,1 0,-1 0,1 0,-1 0,1 0,0 0,0 0,0 1,0-1,1 1,-1-1,1 1,-1 0,1 0,0 0,0 1,0-1,0 0,0 1,0 0,4-1,7-3,1 1,-1 0,1 1,0 1,21-1,86-2,107-7,-209 10,-1 0,0 1,26 1,-39 1,0 0,0 0,0 0,0 1,0 0,0 0,-1 0,1 1,-1 0,1 0,5 5,2 1,0-1,0-1,1 0,0-1,0 0,17 4,92 19,-111-27,72 11,-76-12,-1 0,0-1,1 0,-1 0,1-1,-1 0,0-1,0 1,10-4,-15 3,1 0,-1 0,0 0,1 0,-1 0,0-1,0 1,0 0,-1-1,1 0,-1 1,1-1,-1 0,0 0,0 0,0 0,0 0,-1 0,1 0,-1 0,0 0,0 0,0 0,0 0,-1-4,-1-8,0 0,-1 0,-8-26,7 30,-60-164,53 150,-2 0,0 0,-2 1,-27-36,38 56,0 0,0 0,0 0,0 0,-1 0,0 1,0 0,-5-3,8 5,0 0,1 1,-1-1,0 1,0-1,1 1,-1 0,0-1,0 1,0 0,0 0,1 1,-1-1,0 0,0 0,1 1,-1-1,0 1,0 0,1-1,-1 1,1 0,-1 0,1 0,-1 0,1 0,-1 1,-1 1,-8 11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53.6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 90,'-10'5,"1"1,0 1,1-1,-1 1,1 1,0 0,-7 10,14-18,1 1,-1-1,1 1,0-1,-1 0,1 1,-1-1,1 1,0-1,-1 1,1-1,0 1,0-1,0 1,-1-1,1 1,0-1,0 1,0-1,0 1,0 0,0-1,0 1,0-1,0 1,0-1,0 1,0 0,0-1,1 1,-1-1,0 1,0-1,1 1,-1 0,22 1,29-13,172-62,-173 60,178-57,-207 62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54.3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41,'110'1,"145"-3,-197-2,-1-2,77-18,-111 19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58.2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64 1101,'13'-146,"-1"11,-17-40,-46-295,51 469,-33-164,33 157,5 13,5 17,62 219,8-17,104 274,-97-317,-39-90,-47-89,0 1,0-1,0 0,0 0,0 1,-1-1,1 0,-1 1,0-1,1 1,-1-1,0 1,-1-1,1 0,0 1,-1-1,1 0,-1 1,0-1,0 0,1 1,-2-1,1 0,0 0,0 0,-1 0,1 0,-1 0,1-1,-1 1,0 0,0-1,0 1,0-1,-4 2,-9 5,1-1,-1 0,0-2,-24 7,12-4,-43 15,-126 62,168-76,25-8,11-3,-5 2,902-166,-601 110,-277 51,-4 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58.9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1 843,'5'-1,"1"0,0 0,-1 0,1 0,-1-1,1 0,7-4,15-5,1558-440,-130 182,-1405 264,1-3,-2-2,1-2,94-37,-119 36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6:59.8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967 97,'-1'-3,"0"1,0-1,0 0,0 1,0 0,0-1,-1 1,1 0,-1 0,0-1,0 1,0 1,0-1,0 0,0 0,0 1,0-1,-1 1,-2-2,-51-23,32 19,0 1,0 1,-1 1,1 1,-1 1,0 1,0 1,0 2,1 0,-1 2,1 1,0 0,0 2,0 1,-33 16,20-7,0 2,2 1,0 2,1 2,2 1,1 1,0 2,-43 53,60-64,2 1,0 0,1 1,1 1,1-1,1 2,-9 29,14-38,0-1,1 0,0 1,1 0,0-1,1 1,0 0,1-1,0 1,1 0,0-1,1 0,0 1,1-1,7 16,-6-20,1 1,0-1,0 0,1 0,0 0,0-1,0 0,1-1,0 1,0-2,0 1,0-1,1 0,0-1,0 0,0 0,18 2,15 2,1-3,73-1,-62-3,249 22,-256-15,-1 2,0 2,0 2,62 28,-95-35,0 1,0 0,0 1,-1 0,0 1,-1 1,0 0,0 0,-1 1,0 0,-1 1,10 16,-16-21,0-1,0 0,-1 1,1-1,-1 1,-1 0,1 0,-1 0,-1 0,1 0,-1 0,0 0,-1 0,1 0,-1 0,-1 0,1-1,-1 1,-1 0,1-1,-1 1,0-1,0 0,-1 0,0 0,0-1,-10 11,-3 2,-1 0,0-1,-2-2,0 1,-1-2,0-1,-1-1,0 0,-1-2,-1-1,1 0,-33 6,-23 0,0-4,-122 3,136-11,-45 14,90-14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00.5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1 215,'4'0,"10"0,6-4,13-2,9-3,5-9,8-1,2-6,0 1,-2 1,-1 0,-6 4,-7 6,-11-1,-5 4,-8 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01.1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1,'4'2,"-1"1,1 0,-1-1,0 1,1 1,-1-1,-1 0,1 1,0-1,3 8,0-2,131 177,176 319,-266-397,-36-87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02.7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126 398,'-14'14,"2"1,0 0,1 1,0 0,2 0,0 1,0 1,2-1,0 1,1 1,1-1,1 1,0 0,1 0,2 0,0 0,0 1,2-1,1 0,0 0,1 0,1 0,1 0,1-1,0 0,1 0,1 0,1-1,17 25,-19-32,1-1,0-1,1 1,-1-1,1-1,1 0,0 0,0-1,0 0,20 8,-21-10,0-1,0-1,0 1,0-1,0-1,0 0,0 0,1-1,-1 0,0-1,1 1,-1-2,0 0,12-3,-16 2,0 1,-1-1,1-1,0 1,-1-1,0 1,0-1,0 0,0-1,-1 1,1-1,-1 0,0 1,-1-1,1-1,-1 1,0 0,0 0,-1-1,1 1,-1-1,-1 0,1 1,-1-7,2-2,-2-1,0 1,-1-1,0 1,-1-1,-1 1,0 0,-6-18,2 16,-1 1,0-1,-1 1,0 1,-2 0,-17-20,-6 1,-40-31,9 8,61 53,1 1,0-1,0 0,1 0,-1 0,1 0,-1 0,1-1,0 1,0-1,1 1,-1-1,1 0,0 1,-1-1,2 0,-2-7,3 7,-1 0,1-1,0 1,1 0,-1 0,1 0,0 0,0 0,0 0,0 0,1 1,-1-1,1 1,0 0,0 0,5-4,41-38,3 2,59-36,121-65,-204 128,-7 3,-11 6,-1 1,1 1,1 0,20-8,-30 13,-1 0,0 0,0 0,1 0,-1-1,0 1,0 0,1 0,-1 0,0 0,0 0,1 0,-1 0,0 0,0 0,1 1,-1-1,0 0,0 0,0 0,1 0,-1 0,0 0,0 0,1 1,-1-1,0 0,0 0,0 0,0 0,1 1,-1-1,0 0,0 0,0 0,0 1,0-1,0 0,1 0,-1 1,0-1,0 0,0 0,0 1,0-1,0 1,-4 18,-15 24,17-39,-10 19,2 0,1 0,1 1,1 0,-5 30,11-45,0 1,0 0,1-1,0 1,1-1,0 1,0 0,1-1,1 0,-1 1,1-1,1 0,0-1,0 1,1 0,9 12,5 1,0 0,2-2,0 0,1-1,43 26,-46-33,0 0,1-2,1 0,0-1,0-2,1 0,42 8,-57-14,0 0,-1-1,1 0,0 0,0 0,-1 0,1-1,0-1,-1 1,12-5,-15 5,0-1,-1 0,1 0,-1 0,1 0,-1-1,0 1,0-1,0 1,0-1,0 0,-1 0,1 1,-1-1,0 0,0 0,0-1,0 1,0 0,-1 0,1 0,-1-1,0 1,0-4,0-7,-1-1,0 1,-1-1,-1 1,0 0,-1 0,0 0,-2 0,1 1,-1-1,-1 1,0 1,-1 0,-1 0,-10-12,0 2,-2 2,0 0,-2 1,0 1,-1 1,-38-21,21 14,-1 2,0 2,-2 2,0 1,-61-13,68 20,23 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27.6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449 284,'-1'-50,"-3"-1,-10-49,8 18,14 285,53 322,22-116,6 33,-50-142,-7-44,-23-216,-7-31,1 0,-2 0,1 0,-1 0,-1 0,1 1,-2 9,0-16,0-1,0 1,0 0,0-1,0 1,0-1,-1 1,1-1,-1 0,0 0,0 0,0 0,0 0,0 0,0 0,0 0,-1-1,1 1,-1-1,1 0,-1 0,0 0,1 0,-1 0,0 0,1-1,-1 1,-3-1,-15 3,1-2,-1 0,0-1,1-1,-1-1,1-1,0-1,-1-1,2 0,-1-2,-30-13,1-4,1-2,1-2,-51-40,82 55,0 1,1-2,1 0,0 0,0-2,2 1,0-2,1 0,1 0,-10-22,15 28,1 0,1 0,0-1,0 1,1-1,1 1,0-1,1 0,0 0,0 1,1-1,1 0,0 1,1-1,0 1,1 0,0 0,10-20,-8 20,0 1,1-1,0 1,1 0,0 1,0-1,1 2,0-1,1 1,10-7,-13 11,0 1,-1-1,1 1,1 0,-1 1,0 0,0 0,1 1,-1 0,1 0,0 0,-1 1,1 0,0 1,-1 0,1 0,9 3,4 2,-1 2,0 0,-1 1,36 22,67 59,-87-62,2-1,67 38,-90-58,0-1,1 0,-1-1,1-1,0 0,0-1,1-1,-1 0,0-1,1-1,30-3,-41 2,-1 0,1 0,0-1,-1 1,0-1,1 0,-1-1,0 1,0-1,0 0,0 0,0 0,-1 0,0 0,1-1,-1 0,-1 0,1 0,0 0,-1 0,0 0,0-1,0 1,-1-1,1 1,-1-1,1-9,2-13,-1 0,-1 0,-4-49,1 43,0 2,2 0,1 0,1 1,1-1,12-41,-9 56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42.1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 85,'0'-85,"-14"135,4 70,6 136,23 122,-11-267,30 150,-30-222,2-1,2 0,1-1,2 0,1-1,2-1,33 49,-44-75,1 0,-1-1,2 1,12 9,-7-8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29.5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543 17,'0'-1,"0"1,-1-1,1 0,0 0,-1 0,1 0,-1 1,1-1,-1 0,0 0,1 1,-1-1,0 0,1 1,-1-1,0 1,0-1,1 1,-1-1,0 1,0-1,0 1,0 0,0 0,0-1,1 1,-1 0,0 0,0 0,0 0,0 0,0 0,0 0,0 0,0 1,0-1,0 0,0 0,-1 1,-40 11,20 0,1 0,-1 2,2 0,-34 31,-66 77,82-80,2 1,-37 59,65-89,-1 0,2 1,0 0,1 1,0-1,1 1,1 0,0 0,1 1,1-1,0 1,1 0,2 16,1-21,0-1,1 1,1-1,0 1,0-1,1 0,0-1,1 1,0-1,0 0,1 0,0-1,1 0,0 0,0-1,0 0,1 0,18 9,14 7,1-1,2-2,46 13,-62-22,-15-6,3 0,-1 0,0 2,-1 0,0 0,19 14,-31-19,1 0,0 0,-1 1,0-1,1 1,-1-1,0 1,0 0,-1 0,1 0,0 0,-1 0,0 0,0 1,0-1,0 0,0 1,-1-1,0 0,1 1,-1-1,0 1,-1-1,1 0,-1 1,1-1,-1 0,0 1,0-1,-1 0,-1 5,-23 41,-1-2,-56 72,70-101,13-17,-8 10,-1-1,1 1,-14 10,21-19,0-1,0 0,0 1,-1-1,1 0,0 0,-1 0,1 0,0 0,-1 0,1-1,-1 1,0 0,1-1,-1 1,1-1,-1 0,0 1,1-1,-1 0,0 0,1 0,-1 0,0-1,1 1,-1 0,0-1,1 1,-1-1,0 1,1-1,-1 0,1 1,0-1,-1 0,1 0,-2-2,2 3,1-1,-1 1,1 0,-1-1,1 1,-1-1,1 1,0-1,-1 1,1-1,0 1,-1-1,1 1,0-1,0 1,0-1,-1 0,1 1,0-1,0 1,0-1,0 0,0 1,0-1,0 1,0-1,0 0,0 1,1-1,-1 1,0-1,0 0,0 1,1-1,-1 1,0-1,1 1,-1-1,1 1,-1-1,0 1,1 0,-1-1,1 1,-1-1,1 1,-1 0,2-1,0 0,0 0,0 1,0-1,0 1,1-1,-1 1,0 0,0 0,0 0,0 0,1 0,2 1,3 2,0 0,-1 1,1 0,-1 0,-1 1,1 0,0 0,-1 0,0 1,0 0,-1 0,0 1,0-1,0 1,5 11,8 15,-2 1,12 37,-24-61,15 49,-2 0,-3 1,-2 1,6 119,-25 250,-42 68,30-326,17-160,1 0,1 1,0-1,0 0,3 17,-2-27,-1-1,0 1,1-1,-1 1,1-1,0 1,-1-1,1 1,0-1,0 0,0 0,0 1,0-1,0 0,0 0,0 0,1 0,-1 0,0 0,3 0,-2 0,0-1,1 1,-1-1,1 0,-1 0,1 0,-1-1,1 1,-1-1,1 1,-1-1,0 0,1 0,-1 0,0 0,0 0,4-2,21-15,0-2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30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276 717,'8'-2,"-1"0,1 0,0 0,-1-1,0-1,0 1,0-1,0 0,0-1,6-5,10-5,109-62,96-60,-193 112,0-1,-1-2,59-64,-85 81,1 0,-2-1,0 0,0 0,-1 0,0-1,-1 0,-1 0,6-25,-9 34,0 0,-1 0,1 0,-1 0,0-1,0 1,0 0,-1 0,1 0,-1 0,0 0,0 0,0 0,-1 0,1 0,-1 0,0 1,0-1,-1 1,1-1,-1 1,1 0,-1 0,0 0,0 0,-1 1,1-1,0 1,-1 0,0 0,1 0,-1 0,0 1,0-1,0 1,-5-1,-13-2,0 1,0 2,0 0,0 1,0 1,0 1,0 1,0 1,1 1,-1 1,1 0,1 2,-32 16,2 2,1 3,2 1,1 3,-48 44,64-48,0 2,2 1,2 1,1 1,1 2,2 0,2 1,1 1,2 1,2 1,1 0,2 1,2 0,2 1,1 0,3 0,0 51,4-81,1 0,0 0,1 0,0 0,0 0,2 0,-1-1,2 1,-1-1,1 0,1-1,0 1,1-1,0 0,0 0,12 10,-9-10,2 0,-1-1,1 0,0-1,1-1,0 0,0-1,1 0,-1-1,1 0,0-1,1-1,17 2,11-1,1-1,-1-3,1-2,-1-1,62-13,-40 0,0-2,111-47,-159 57,74-27,-82 32,0 0,0 1,0 0,0 1,1 0,-1 1,18 1,-9 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32.0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1 254,'9'-17,"2"2,-1-1,2 1,0 1,1 0,0 1,16-12,-2 4,1 1,59-32,-71 45,1 2,0 0,0 1,0 0,0 2,0 0,1 0,-1 2,0 0,1 1,-1 1,0 1,34 9,-49-11,0 0,0 0,0 0,1 0,-1 0,0 1,0-1,0 1,-1-1,1 1,0 0,-1 0,1 0,-1 0,1 0,-1 0,0 0,0 0,1 3,-1 0,0 0,0 0,0 0,-1 0,1 0,-1 0,-1 0,1 0,-2 5,-3 12,-1-1,-1 0,-14 29,16-38,-28 59,-4-2,-63 92,-108 117,188-251,17-23,-21 31,24-34,0-1,0 1,-1-1,1 1,0-1,0 1,0-1,0 0,0 1,0-1,0 1,0-1,0 1,0-1,0 1,0-1,0 1,0-1,0 1,0-1,0 1,1-1,-1 1,0-1,0 0,1 1,0 0,0-1,0 1,0-1,0 0,0 0,0 1,1-1,-1 0,0 0,0 0,0 0,0 0,0 0,0 0,1-1,-1 1,1-1,44-12,-1-1,74-36,-50 20,23-9,174-47,-208 68,-41 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32.7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1,'2'43,"12"62,-3-23,10 114,76 316,-56-386,-36-113,1 0,0 0,1-1,0 0,1 0,1-1,11 13,-16-21,1 1,-1-1,1 0,0 0,0-1,0 1,0-1,0 0,0-1,1 1,-1-1,1 0,-1 0,1-1,-1 0,8 0,12-2,-1-1,37-9,10-1,-42 10,-4 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33.7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0 237,'1'-1,"-1"-1,1 1,0 0,-1 0,1 0,0 1,0-1,0 0,0 0,0 0,0 0,0 1,0-1,0 0,0 1,0-1,0 1,0 0,1-1,-1 1,0 0,0-1,0 1,2 0,36-5,-36 4,174-27,-144 21,0-1,0-2,-1-2,-1 0,53-30,-46 23,-29 14,4-1,0 0,0-1,-1 0,0-1,21-19,-26 18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34.8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36,'3'-4,"1"1,-1 0,1 0,-1 0,1 1,0-1,0 1,1 0,-1 0,0 0,1 0,-1 1,1 0,-1 0,1 0,0 1,-1-1,1 1,0 0,-1 0,1 1,7 1,-6 0,-1 0,0 1,0-1,0 1,0 0,0 1,-1-1,1 1,-1 0,0 0,0 0,0 0,-1 1,0-1,0 1,0 0,0 0,2 6,21 59,-3 1,-4 0,20 139,12 46,-46-238,35 118,-34-121,1 1,1-1,0 0,1-1,0 0,15 17,-21-28,0 0,0 0,0 0,0-1,1 1,-1-1,1 0,-1 0,1 0,0-1,0 1,0-1,0 0,4 1,3-1,-1 0,0-1,22-3,8 1,-39 2,1 0,-1 1,0-1,0 0,0 1,0-1,0 1,0-1,-1 1,1 0,0-1,0 1,0 0,0 0,-1 0,1-1,0 1,-1 0,1 0,-1 0,1 0,-1 0,1 0,-1 0,0 0,0 0,1 0,-1 1,0-1,0 0,0 0,0 1,0 48,-1-37,2 55,3 0,25 131,53 132,-67-276,188 629,-194-650,-2 0,-1 0,3 69,-9-85,-1-1,0 0,-2 0,0 0,0 0,-2-1,0 1,-1-1,-1 0,-9 15,14-26,-122 201,97-166,-2-2,-2-1,-35 34,35-39,19-19,1-1,-2-1,1 0,-29 18,27-23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35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0 195,'8'-6,"0"-1,0 1,0 0,1 1,0 0,0 1,0-1,16-4,85-17,-64 17,52-8,149-5,-15 1,-115 1,-71 11,0 1,1 3,47 0,-71 8,-7 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36.1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0 218,'32'-3,"-1"0,0-2,34-10,-14 4,733-87,-269 46,-379 27,-110 20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38.5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1,'1'0,"0"0,0 1,1-1,-1 1,0-1,0 1,0 0,0-1,0 1,0 0,0 0,0 0,0 0,0-1,0 1,-1 1,1-1,0 0,-1 0,1 0,-1 0,2 2,9 29,-10-30,103 484,-98-434,-1 56,-4-72,0 1,3 0,1 0,10 36,-1-16,-9-35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39.8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1 271,'67'-3,"98"-18,-12 1,55 2,363-28,-391 33,425-14,-553 24,-1-1,71-16,-28 4,112-8,-186 20,-1-1,29-12,-34 11,1 1,0 0,0 1,1 1,20-2,181 4,-106 2,-85-1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43.1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1,'1'20,"1"1,1-1,0 0,2 0,0 0,1-1,11 23,73 129,-50-99,46 102,-9 4,61 204,-132-363,-3-7,1-1,0 1,1-1,0 0,0 0,10 13,-14-22,1-1,-1 1,0-1,1 0,-1 1,1-1,0 0,-1 0,1 0,0 0,0 0,0-1,-1 1,1 0,0-1,0 1,4-1,-3 0,1-1,-1 1,0-1,0 0,1 0,-1 0,0 0,0-1,0 1,0-1,0 0,-1 0,1 0,3-3,52-45,-38 33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41.1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587 2,'-67'0,"14"-2,-1 3,-79 11,118-10,1 1,-1 1,1 0,0 1,0 1,0 0,1 1,0 0,0 1,1 0,0 1,0 1,-17 17,25-21,0 0,0 0,0 0,1 0,0 1,1-1,-1 1,1 0,0 0,1 0,0 0,0 0,0 0,1 0,1 12,-1-14,0 0,1 1,0-1,0 0,0-1,1 1,0 0,0 0,0-1,0 1,1-1,-1 1,1-1,0 0,0 0,1 0,-1-1,1 1,0-1,0 0,0 0,6 3,161 69,88 42,-245-110,0 1,0 0,-1 1,-1 1,1 0,-2 0,1 1,-1 1,-1 0,0 0,-1 1,0 0,8 19,-15-26,-1 0,-1 0,1 0,-1 0,0 0,0 0,0 0,-1 0,0 0,0 0,-1-1,0 1,0 0,0 0,-1-1,1 0,-1 1,-1-1,1 0,-6 5,-1 4,-1-2,0 1,-1-1,0-1,-1 0,-18 11,20-16,-1 0,0 0,0-2,-1 1,0-1,1-1,-15 2,-97 6,47-6,45-3,-1-1,0-1,0-2,-52-10,63 9,3 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41.9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67,'5'0,"4"0,6 0,4 0,4 0,1 0,1 0,5 0,5-5,5 0,0-5,-3 1,1 0,-2 3,-3 2,-3-2,-2-1,-6 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43.4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0 201,'0'-2,"1"0,-1 1,1-1,-1 0,1 0,0 0,0 0,0 1,0-1,0 0,0 1,0-1,1 1,-1-1,0 1,1 0,1-2,32-21,-25 18,26-16,1 1,1 2,0 2,67-20,-85 31,0 0,1 2,-1 1,1 0,-1 2,1 0,0 2,0 0,-1 1,1 1,28 8,-42-9,0 0,0 1,0 0,-1 0,0 1,1 0,-1 0,-1 0,1 1,-1 0,1 0,-1 0,-1 0,1 1,6 11,-7-8,0 0,-1 0,0 0,-1 0,0 0,0 1,-1-1,0 0,-1 1,0 0,-2 14,-2 2,-1 1,-1-1,-2 0,0 0,-2-1,-16 30,-87 140,103-179,-4 6,-1 0,-2-1,-24 26,30-37,1-1,-1 0,-1 0,1-2,-1 1,-1-1,-25 10,36-17,0 0,1 0,-1 1,1-1,-1 1,0 0,1 0,-1-1,1 1,0 0,-1 0,1 0,0 0,-1 0,1 1,0-1,-1 2,2-2,1-1,-1 1,1 0,-1-1,1 1,-1-1,1 1,-1-1,1 1,-1-1,1 1,0-1,-1 0,1 1,0-1,0 0,-1 1,1-1,0 0,-1 0,1 0,0 0,0 0,1 0,64 6,563-8,-605 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45.6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254 142,'-1'-15,"0"-1,-8-28,-1-19,13 60,5 9,7 10,23 47,-2 1,46 114,-53-110,163 409,-146-340,43 224,-68-232,-6 0,-6 0,-7 153,-3-264,0 0,-1-1,-1 1,-1-1,0 1,-13 29,14-40,0-1,0 0,-1 0,0 0,0-1,-1 1,1-1,-1 0,-1 0,1-1,0 1,-1-1,0 0,0-1,0 0,-1 0,1 0,-1 0,0-1,-6 1,-10 3,-1-2,1 0,-1-2,0-1,0 0,1-2,-1-1,0 0,1-2,0-1,-1-1,2-1,-1 0,1-2,0-1,-26-16,28 13,0-2,1 0,1-1,0-1,1-1,1 0,1-1,1-1,0 0,1-1,-18-42,24 46,1 1,0-1,2 0,0 0,1 0,0-1,2 1,0-1,1 0,0 1,2-1,0 1,1-1,1 1,0 0,1 0,10-20,1 7,1 1,1 0,2 2,1 0,1 1,1 1,1 2,2 0,0 1,1 2,1 1,1 1,31-15,-27 17,1 1,0 2,0 1,1 2,1 2,0 0,0 3,0 1,1 2,-1 1,1 2,36 5,187 57,-204-45,1-2,1-3,0-3,115 7,-134-16,-27 0,-1-1,1 0,-1 0,1-1,0 0,19-6,-29 6,0-1,1 1,-1-1,0 0,0 0,0 0,0 0,0 0,0 0,0-1,-1 1,0-1,1 1,-1-1,0 1,0-1,0 0,0 1,-1-1,1 0,-1 0,0 0,1-3,-1-10,1-1,-5-28,4 38,-6-33,-2 0,-1 1,-2 0,-1 1,-34-70,3 25,-76-108,108 173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47.0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299 110,'-25'-41,"-6"-9,29 49,1-1,0 1,0-1,-1 1,1 0,-1 0,1 0,-1 0,1 0,-1 0,0 0,1 0,-1 0,0 1,0-1,0 1,0-1,1 1,-1 0,0 0,0 0,0 0,0 0,-2 1,2 0,-1 0,1 0,-1 0,1 1,0 0,-1-1,1 1,0 0,0 0,0 0,1 0,-1 0,0 1,1-1,-1 0,1 1,0-1,0 1,0 0,0-1,0 1,1 0,-1 4,-1 3,0 1,1-1,1 0,0 0,1 13,2-9,0-1,0 1,2-1,-1-1,2 1,-1 0,2-1,0 0,13 16,10 11,50 46,11 16,-80-86,-2-1,0 1,-1 1,0-1,-1 1,-1 1,-1-1,0 1,-1 0,-1 0,0 1,-2-1,0 0,0 1,-2-1,0 1,-1-1,-1 0,-1 0,0 0,-1 0,-1 0,-1-1,-15 28,-2 1,-2-2,-2 0,-60 69,73-95,-2 0,0-2,0 1,-1-2,-1-1,-1 0,0-1,0-1,-1-1,-37 12,57-22,0 0,0 1,0-1,0 0,0 0,0 0,0 0,0 0,0 0,0 0,0-1,0 1,0 0,0 0,0-1,0 1,0-1,0 1,1-1,-1 1,0-1,0 1,0-1,1 0,-1 0,0 1,1-1,-1 0,0-1,-1-1,1 1,0-1,0 0,0 0,0 0,0 1,1-1,0 0,-1 0,1 0,0-3,0 4,0 0,-1 0,1 0,0 0,1 0,-1 1,0-1,0 0,1 0,-1 0,1 0,0 1,-1-1,1 0,0 0,0 1,0-1,0 1,0-1,1 1,-1-1,0 1,1 0,-1-1,1 1,-1 0,1 0,0 0,-1 0,1 1,0-1,0 0,0 1,-1-1,1 1,0 0,4-1,-1 2,0 1,0-1,-1 1,1 0,0 1,-1-1,1 1,-1-1,0 1,0 1,5 4,41 48,-31-33,20 23,-1 2,-3 2,-2 1,-2 2,-2 1,-3 1,25 75,-44-102,0 1,-3 0,3 59,-11 92,0-52,2 4,4 232,2-329,2 0,1 0,1 0,3-1,0 0,22 42,-31-71,0 0,0 0,1-1,0 1,0-1,0 0,0 0,1 0,-1 0,7 4,-9-7,1 0,0 0,-1 0,1-1,0 1,-1 0,1-1,0 1,0-1,-1 0,1 1,0-1,0 0,0 0,0 0,0 0,-1-1,1 1,0 0,0-1,0 1,-1-1,1 0,0 1,-1-1,1 0,-1 0,1 0,-1 0,1-1,1-1,8-9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48.9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399 859,'4'-1,"-1"-1,1 1,-1-1,0 0,0 0,0-1,0 1,0 0,-1-1,1 0,4-6,0 1,40-40,490-546,-528 583,-1 0,-1-2,0 1,0 0,9-28,-15 38,0 0,0 0,-1 0,1-1,-1 1,1 0,-1 0,0-1,0 1,0 0,0 0,0-1,0 1,-1 0,1-1,-1 1,0 0,1 0,-1 0,0 0,0 0,-1 0,1 0,0 0,-1 0,1 0,-1 1,1-1,-1 1,0-1,0 1,0-1,1 1,-1 0,-1 0,1 0,0 0,0 0,0 1,0-1,-1 1,1-1,0 1,-4 0,-11-2,1 2,0 0,-1 1,1 0,0 2,0-1,0 2,-29 11,-9 6,-57 33,94-45,-67 37,1 3,3 4,2 3,3 3,-112 115,177-162,0 1,1-1,1 2,0-1,1 1,0 0,1 1,1-1,0 1,1 1,0-1,-1 24,2 0,1 0,2 0,11 73,-10-103,0-1,1 1,0-1,0 0,1 1,0-1,1 0,-1-1,2 1,-1-1,11 13,-6-11,0 0,1-1,1 0,-1-1,1 0,0 0,16 5,33 17,1-2,2-3,0-3,1-3,1-3,1-2,0-3,127 1,-174-11,5 0,0-1,33-6,-49 5,0 0,0-1,0 0,0 0,0-1,0 1,-1-2,0 1,0-1,8-8,-2 2,0 1,1 0,0 0,0 1,1 1,0 1,1 0,29-9,-24 11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51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0,'0'761,"0"-737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53.1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324 20,'-9'1,"-1"0,1 1,0 0,1 1,-1 0,0 0,1 1,-1 0,1 0,0 1,1 0,-1 1,1 0,0 0,-6 7,-10 10,2 1,-36 52,45-57,0 0,2 1,0 1,2-1,0 1,-8 36,13-45,1 1,0 0,1 0,0 0,1 0,1 0,0 0,0 0,2 0,-1-1,2 1,8 21,-9-28,0-1,1 0,0 1,0-1,1 0,-1-1,1 1,0-1,0 0,1 0,-1-1,1 1,0-1,-1 0,1-1,1 0,-1 0,0 0,1 0,10 0,14 2,1-2,-1-1,35-4,-20 1,-32 2,-4 0,0 0,0 0,0-1,0-1,18-4,-26 5,0 0,0 1,-1-1,1 0,0 0,-1 0,1-1,-1 1,1 0,-1 0,0-1,0 1,1-1,-1 1,0-1,0 0,0 1,-1-1,1 0,0 0,-1 0,1 1,-1-1,1 0,-1 0,0 0,0 0,0 0,0 0,0 0,-1 0,1 1,0-1,-1 0,1 0,-1 0,-1-2,-2-5,0 1,-1-1,0 1,-1 1,1-1,-1 1,-1 0,0 0,0 0,0 1,0 0,-1 1,-13-8,9 6,1-2,-1 0,1 0,-19-21,28 26,0 1,0-1,0 0,1 0,-1 0,1 1,0-1,0-1,1 1,-1 0,1 0,0 0,0 0,0 0,0 0,1 0,0-1,-1 1,2 0,-1 1,0-1,1 0,0 0,0 0,0 1,0-1,5-5,5-7,1-1,1 2,1 0,16-14,25-18,1 3,104-60,-159 102,0 1,1-1,-1 1,0 0,1 0,-1 0,1 0,-1 1,1-1,0 1,-1-1,1 1,0 0,-1 0,1 0,-1 1,1-1,3 1,-4 0,0 1,0-1,0 0,-1 1,1-1,0 1,-1 0,1-1,-1 1,0 0,0 0,1 0,-1 0,0 0,-1 0,1 0,0 1,0-1,-1 0,0 0,1 4,5 43,-2 0,-2 56,0 21,3-49,3 1,20 83,-26-153,0 0,1 0,0 0,0 0,1 0,0 0,0-1,10 14,-11-18,1 0,-1 0,1 0,0 0,0-1,0 0,0 1,0-1,0-1,1 1,-1-1,1 1,-1-1,1-1,-1 1,1-1,8 0,7 1,0-2,0-1,0-1,0 0,-1-1,0-1,0-1,0-1,-1-1,1 0,-2-1,1-1,-2-1,1-1,-1 0,-1 0,0-2,-1 0,21-27,-26 29,0 0,-1-1,0 0,-1 0,10-24,-16 33,0-1,0 1,0-1,0 0,-1 1,1-1,-1 0,0 0,-1 1,1-1,-1 0,0 1,0-1,-1 0,1 1,-1-1,0 1,0 0,0 0,-1 0,-5-7,6 9,-119-141,103 125,0 1,-1 0,0 2,-2 0,-31-17,39 27,0 0,-1 1,1 1,-1 0,0 1,0 1,0 0,0 0,-27 4,32-2,-11-1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54.2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0,'-2'155,"5"211,-2-340,2 0,1 0,2 0,0 0,1-1,17 37,-23-59,0 0,1-1,-1 1,1-1,-1 0,1 1,0-1,0 0,0 0,0 0,1 0,-1-1,0 1,1 0,-1-1,1 0,-1 1,1-1,0 0,0-1,-1 1,1 0,0-1,0 0,6 1,5-4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55.0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0 129,'4'-4,"6"-1,1-5,3 0,2-2,4-4,2 1,6 3,2 4,0 3,-1-2,-1 1,-1 0,-5-2,-7 5,-5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5:36.0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37,'-1'-1,"1"0,0-1,0 1,0 0,0-1,1 1,-1-1,0 1,0 0,1-1,-1 1,1 0,-1 0,1-1,0 1,0 0,-1 0,1 0,0 0,0 0,0 0,0 0,0 0,0 0,0 0,1 0,-1 1,0-1,0 1,0-1,1 1,-1-1,0 1,1-1,-1 1,1 0,-1 0,0 0,1 0,-1 0,1 0,-1 0,2 1,6 0,-1 1,1 1,0-1,-1 1,0 1,8 4,17 10,-1 2,-1 1,53 48,79 92,-127-123,709 821,-355-391,-347-419,16 18,61 92,-102-128,-9-9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44.4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1 241,'0'-5,"0"1,0-1,1 1,0 0,0-1,0 1,0 0,1-1,-1 1,1 0,0 0,1 0,-1 1,1-1,5-6,-2 5,0-1,1 1,-1 1,1-1,0 1,0 0,0 1,10-4,12-2,0 2,0 0,51-3,-77 10,36-7,0-1,-1-2,53-20,6-2,-81 27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56.4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23 270,'-19'-61,"17"53,1 0,1 0,-1 0,1 0,1 0,-1 0,1 0,1 0,0 0,0 0,0 1,1-1,0 1,0-1,5-6,-3 8,-1 0,2 0,-1 1,0 0,1 0,0 0,0 1,1 0,-1 0,1 0,0 1,0 0,0 0,0 1,1 0,8-2,-10 3,1-1,-1 1,0 0,1 0,-1 1,1 0,-1 0,1 1,-1 0,1 0,-1 0,0 1,0-1,1 2,-1-1,0 1,-1 0,1 0,-1 0,1 1,-1 0,0 0,0 0,-1 1,1 0,-1 0,0 0,0 0,-1 0,1 1,-1 0,3 9,3 4,-2 1,0 0,-1 0,-1 0,-1 1,-1 0,1 28,-7 151,2-171,-50 436,33-403,14-51,0 0,1 1,0-1,0 1,0 18,3-28,0 0,0-1,0 1,0 0,0-1,1 1,-1 0,0-1,1 1,-1-1,1 1,0 0,0-1,-1 0,1 1,0-1,0 1,0-1,1 0,-1 0,0 0,0 0,1 0,-1 0,0 0,1 0,2 1,2 0,1-1,-1 1,1-2,-1 1,14-1,29 5,-47-4,0-1,0 1,0-1,-1 1,1 0,0 0,0 0,-1 0,1 0,-1 0,1 1,-1-1,0 0,1 1,-1-1,0 1,0-1,0 1,0 0,0 0,0 2,6 22,-1 0,-1 1,-1 0,-1 35,5 26,6-4,50 162,52 76,-43-125,-67-183,-1 1,-1 0,-1 0,0 1,-1-1,0 29,-2-35,-1-1,-1 1,1 0,-1 0,-1-1,1 1,-2-1,1 0,-1 0,0 0,-1 0,0-1,-8 10,-22 25,-49 60,-159 150,188-205,-69 45,107-81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57.2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1 255,'24'-21,"0"0,2 2,1 1,0 1,46-21,-60 34,1 0,0 0,1 2,-1-1,0 2,16 0,37-5,587-87,-652 93,0-1,0 1,0-1,-1 1,1 0,0 0,0 0,0 0,0 0,0 0,0 0,0 1,0-1,0 1,-1-1,1 1,0 0,3 2,-6 8,-18 7,-5-1,-3 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57.7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1 109,'8'0,"16"0,15 0,23-4,21-6,13 0,11-4,8 1,-3 3,-8 3,-14 3,-9-3,-10 1,-10 0,-9 3,-11 0,-12-2,-11-1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7:59.1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1,'4'62,"2"0,25 106,-5-39,1-9,3 18,-21-79,-3-24,3 66,-9-77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00.0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1 463,'20'-2,"1"0,0-2,-1 0,40-14,11-3,352-48,7 34,-250 23,-90 5,1221-103,-722 33,-345 43,-207 29,261-43,-259 40,-8 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01.1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1153 77,'-8'-7,"0"1,-1-1,1 1,-1 1,-1 0,1 0,-1 1,0 0,0 0,0 1,0 1,-11-2,-21-2,-68 0,95 5,-44 0,1 2,-1 2,0 3,1 3,1 2,-96 32,128-33,0 1,1 1,0 1,1 1,0 1,1 1,-24 22,32-23,0 0,1 0,1 2,0-1,1 1,1 1,1 0,0 0,2 1,-10 32,14-41,1 0,0 0,0 0,1 0,1 0,-1 0,2 0,2 20,-2-24,1-1,0 1,0 0,1-1,0 0,0 1,0-1,0 0,1-1,0 1,0-1,0 1,0-1,1 0,0-1,7 5,15 8,1-1,0-2,1 0,60 15,132 20,-159-37,155 27,-59-12,-1 6,162 56,-316-87,0-1,0 1,-1 1,1-1,0 0,-1 0,1 1,-1 0,0-1,1 1,-1 0,0 0,0 0,0 0,0 1,-1-1,1 1,0-1,-1 1,0-1,0 1,0 0,2 5,-3-5,0 1,-1-1,1 1,-1-1,1 0,-1 1,0-1,0 0,-1 0,1 0,-1 0,1 0,-1 0,0 0,0 0,0-1,0 1,-1-1,-4 5,-27 24,-1-2,-2-1,0-2,-2-1,-71 33,75-44,0-2,-1-1,0-2,-1-1,0-2,-69 2,70-4,-65 15,67-12,-68 8,78-14,-58 0,78-1,0-1,0 1,-1-1,1 0,0-1,0 1,0 0,1-1,-1 0,0 0,1 0,-1-1,1 1,-1-1,-4-5,-3-7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02.0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97,'4'0,"6"0,9 0,5 0,8-4,6-6,9-5,9 0,8 3,1 2,-2 4,-4 3,-3 2,-7-4,-9 0,-5 1,-6 0,-7 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02.6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0,'4'2,"0"-1,-1 1,1-1,-1 1,1 0,-1 1,1-1,-1 1,0-1,0 1,-1 0,1 0,0 0,-1 0,0 1,3 5,6 4,5 9,-1-1,-1 2,-1 0,20 47,25 106,3 7,-48-142,-9-23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04.6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101 325,'-2'1,"0"-1,-1 0,1 1,0-1,0 1,0 0,0 0,0 0,0 0,0 0,0 0,0 0,0 1,1-1,-1 1,0-1,1 1,-1 0,1-1,0 1,0 0,-1 0,1 0,0 0,1 0,-1 0,0 1,1-1,-1 0,1 0,-1 5,-1 9,0 1,2 0,1 22,-1-19,0-7,1 0,0 0,1 0,0-1,1 1,0-1,1 0,1 0,0 0,0 0,14 20,-13-24,0-1,0-1,0 1,1-1,-1 0,2 0,-1-1,1 0,-1-1,1 1,1-1,-1-1,0 0,1 0,0 0,0-1,16 1,-16-1,1-2,-1 1,0-1,1-1,-1 0,0 0,10-3,-17 4,0-1,0 0,-1 1,1-1,0 0,-1 0,1 0,-1 0,1 0,-1 0,0-1,1 1,-1 0,0-1,0 1,0-1,0 1,0-1,0 0,0 1,0-1,-1 0,1 1,-1-1,1 0,-1 0,0 0,0 0,0 1,0-1,0 0,0 0,0 0,0 0,-1 1,1-1,-1 0,0 0,1 1,-1-1,0 0,-2-2,-3-10,-1 0,-1 1,0 0,-1 0,0 1,-1 0,-1 1,-19-18,-7 1,-61-37,9 7,86 56,-1 0,1-1,0 1,0-1,0 0,0 0,1 0,-1 0,1 0,-1-1,-2-5,5 7,-1 0,1 0,0 0,0 0,0 0,0 1,0-1,1 0,-1 0,0 0,1 0,0 0,-1 1,1-1,0 0,0 1,0-1,0 0,0 1,0-1,0 1,1 0,-1-1,0 1,1 0,-1 0,3-2,23-16,1 2,1 0,0 2,1 1,51-17,7-4,198-91,-269 116,15-5,-31 15,-1 0,1 0,0 0,0 0,0 0,0 0,-1 1,1-1,0 0,0 1,0-1,-1 0,1 1,0-1,-1 1,1-1,0 1,-1 0,1-1,-1 1,1 0,-1-1,1 1,-1 0,1-1,-1 1,0 0,1 0,-1 0,0-1,0 1,0 0,1 0,-1 0,0 0,0-1,0 2,3 33,-1-1,-1 0,-5 45,0 9,4-76,0 0,1 0,0 0,0 0,1-1,1 1,0-1,1 1,0-1,1 0,0-1,0 1,1-1,1 0,0 0,0-1,14 13,13 15,50 39,-70-65,1 0,0-1,0-1,1-1,0 0,1-1,20 6,-5 2,-27-12,-1-1,1 0,-1 0,1 0,0 0,0-1,7 2,-11-3,0-1,-1 1,1 0,0 0,0 0,0-1,0 1,0 0,-1-1,1 1,0-1,0 1,-1-1,1 0,0 1,-1-1,1 1,-1-1,1 0,-1 0,1 1,-1-1,1 0,-1 0,0 0,1 1,-1-1,0 0,0 0,0 0,1-1,1-34,-2 30,1-26,-1 0,-1 0,-2 0,-9-36,9 57,0 0,-1 0,0 1,0-1,-2 1,1 0,-1 1,-1-1,1 1,-2 0,1 1,-1 0,0 0,-1 1,-11-9,-41-20,47 30,1-2,0 1,1-2,-1 0,2 0,-1-1,1 0,-15-19,23 25,1 0,-1 1,-1-1,1 1,0 0,-1 0,1 0,-1 0,0 1,0-1,0 1,0 0,0 0,-1 1,1-1,-1 1,1 0,-1 0,-8 0,-7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09.9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100 309,'2'-87,"-4"-96,-8 148,4 31,1 24,5 7,2 1,1-1,1 1,1-1,1 0,2-1,11 27,2 14,155 679,-55-202,-106-488,-3 0,-2 1,-2 0,-3 0,-3 1,-6 77,4-129,-2 0,1 0,-1-1,0 1,0 0,0-1,-1 1,0-1,0 0,0 0,0 0,-1-1,0 1,0-1,0 0,-1 0,0 0,1 0,-1-1,0 0,-1 0,1 0,0-1,-1 0,0 0,-9 2,7-2,-1 0,1-1,0 0,0-1,-1 1,1-2,0 1,-1-1,1 0,0-1,0 0,0 0,0-1,0 0,0-1,1 1,0-1,-13-9,-1-6,1-1,1 0,1-2,1 0,1 0,-21-39,26 40,0 0,2-1,1 0,0-1,2 1,0-1,2 0,-3-28,8 42,0-1,0 1,1 0,0-1,1 1,0 0,0 0,1 0,0 1,0-1,1 1,0 0,1 0,0 1,0-1,1 1,-1 1,2-1,-1 1,15-9,-1 1,1 0,1 2,0 0,0 2,2 0,39-9,-31 13,1 1,-1 2,1 2,0 1,-1 1,1 2,56 12,-80-13,-1 1,0 0,0 1,0 0,0 1,-1-1,0 2,0-1,0 1,-1 0,1 1,-2 0,1 0,-1 0,6 9,12 11,-20-23,1 0,0 0,0-1,1 1,-1-1,0 0,1-1,0 0,0 0,0 0,0 0,0-1,0 0,7 0,1 0,1 0,0-1,-1-1,29-5,-41 6,0-1,1 1,-1-1,1 0,-1 0,0 0,0 0,1 0,-1-1,0 1,0 0,0-1,-1 0,1 1,0-1,0 0,-1 0,0 0,1 0,1-5,-1 3,-1-1,1 0,-1 0,-1 0,1 1,-1-1,0 0,0 0,0 0,-1-5,-3-11,-1 1,-1-1,-14-33,19 53,-49-104,35 79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45.3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0,'15'3,"-1"0,0 0,0 2,0 0,-1 1,1 0,-1 0,0 2,14 10,-15-10,62 37,-3 4,-1 2,83 81,-125-101,-1 1,-2 2,-1 0,-2 1,25 53,73 199,-104-245,0 6,-2 1,-2 0,7 72,-16-97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11.2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387 232,'-2'-17,"-1"0,0 0,-1 0,-1 1,-11-26,12 33,-1-1,0 1,0 0,-1 1,-12-15,15 20,0 0,0 0,0 0,0 0,0 0,-1 0,1 1,-1 0,0 0,0 0,0 0,0 0,0 1,0 0,0 0,-6-1,9 2,-1 1,1-1,-1 1,1-1,-1 1,1 0,0 0,-1-1,1 1,0 0,0 0,-1 0,1 0,0 1,0-1,0 0,0 0,0 1,1-1,-1 0,0 1,1-1,-1 1,1-1,-1 3,-11 43,11-43,-4 36,1 1,2 0,2-1,1 1,9 51,3-18,44 140,4-67,-39-99,23 68,-42-105,1 0,-2 0,0 0,0 0,-1 0,-1 1,0-1,-1 15,0-21,0 1,-1-1,0 0,0 1,0-1,0 0,-1 0,0-1,0 1,0 0,0-1,-1 0,0 0,0 0,0 0,0 0,0-1,-8 5,-58 30,-146 56,204-89,9-4,0 0,0 0,0 0,-1-1,1 1,0-1,-1 0,1 0,0 0,-6-1,9 1,-1-1,1 1,-1 0,0 0,1 0,-1-1,1 1,-1 0,0-1,1 1,-1 0,1-1,-1 1,1-1,-1 1,1-1,0 1,-1-1,1 1,0-1,-1 1,1-2,-1 1,1 0,0 0,0 0,1-1,-1 1,0 0,0 0,0 0,1 0,-1 0,1 0,-1-1,1 1,-1 0,1 0,0 1,1-3,-2 2,1 0,0-1,0 1,0 0,-1 0,1 0,0 0,0 0,1 0,-1 1,0-1,0 0,0 0,1 1,-1-1,0 1,0-1,1 1,-1 0,0-1,1 1,-1 0,1 0,1 0,-1 1,0-1,1 1,-1 0,0 0,0 0,0 0,0 0,0 1,0-1,-1 1,1-1,0 1,1 2,5 6,0 0,-2 1,1 0,5 14,4 12,-2 1,-2 0,-1 0,7 59,7 164,-9-72,4 259,-20-440,0 0,1 0,0 0,0 0,1 0,-1 0,7 14,-7-19,1 0,0 0,-1-1,1 1,0 0,0-1,0 0,1 1,-1-1,0 0,1 0,0 0,-1 0,1-1,0 1,0-1,0 0,0 1,0-1,0-1,6 2,10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12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250 777,'12'0,"-1"-2,1 0,0 0,-1-1,0 0,0-1,0-1,0 1,13-10,11-7,42-34,-44 30,-1-1,-1-2,-1-1,47-60,-68 76,0-1,-1 0,0-1,-1 0,0 0,-2 0,0-1,0 0,-2 0,0 0,-1 0,0 0,-1-1,-1 1,-2-19,0 25,0 1,0-1,-1 1,0 0,-1 0,0 0,0 1,-1 0,0-1,0 1,-1 1,0-1,0 1,-1 0,0 1,0-1,0 1,-13-7,11 7,-1 1,1 0,-1 1,0 0,0 0,0 1,0 0,-1 1,1 0,-1 1,0 0,1 1,-1 0,0 0,1 1,-16 4,-2 2,0 1,0 2,1 0,-32 18,43-18,0 1,1 0,0 1,1 0,0 2,1-1,-19 25,12-8,1 1,1 1,2 0,1 2,2-1,1 2,2-1,-9 52,9-23,3 0,2 0,9 126,-3-177,1 1,0-1,1 0,0 1,1-1,0-1,1 1,12 20,-14-26,1-1,0 1,0-1,0 0,1 0,0-1,0 1,0-1,0 0,1 0,0-1,0 0,0 0,0 0,0-1,0 1,1-2,8 3,31 4,1-3,0-1,1-2,-1-3,0-1,0-3,70-15,-40-3,147-65,-117 53,-91 29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17.5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714 22,'0'-1,"-1"0,1 0,0 0,-1 0,0 0,1 0,-1 0,1 0,-1 0,0 1,0-1,1 0,-1 0,0 1,0-1,0 0,0 1,0-1,0 1,0-1,0 1,0 0,0-1,0 1,0 0,-1 0,1 0,-2 0,-35-4,-15 7,1 3,0 1,-90 26,-58 9,177-40,10-1,1 1,0 0,-1 0,-19 8,29-9,1 0,-1 0,0 0,1 1,0 0,-1-1,1 1,0 0,0 0,0 0,0 0,0 1,0-1,0 0,1 1,-1 0,1-1,0 1,0 0,0-1,0 1,0 0,1 0,-1 0,1 3,-1 24,1 0,1 0,2-1,1 1,13 45,55 143,-19-69,-48-132,12 33,-16-47,0-1,0 1,1-1,-1 1,1-1,-1 0,1 0,0 1,0-1,0 0,0-1,0 1,0 0,5 2,-5-4,0 1,1-1,-1 0,0 0,0 0,0 0,0-1,0 1,1-1,-1 1,0-1,0 0,0 1,0-1,0 0,-1 0,1-1,0 1,2-2,37-32,-33 27,44-40,20-20,95-67,-125 103,-28 20,0 1,0 1,1 0,0 1,1 0,0 2,0 0,18-6,-30 13,-1-1,0 1,1 0,-1 0,0 0,1 0,-1 1,0 0,0-1,1 1,-1 0,0 0,0 1,0-1,0 1,0-1,2 3,1 1,-1 0,0 0,0 0,0 0,0 1,-1-1,6 12,-2-1,-1 0,0 0,-1 1,-1 0,6 30,-7-28,-2 1,0-1,-1 1,-1-1,0 1,-2-1,0 0,-10 38,7-47,-1-1,0 0,0 0,0 0,-1-1,-1 0,1 0,-1-1,-11 8,-14 9,-38 21,-125 70,180-104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18.4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198 0,'-5'1,"0"0,0 1,0-1,0 1,1 0,-1 0,1 0,-1 1,1 0,0-1,0 2,0-1,0 0,1 1,-1 0,1-1,-5 8,-6 8,1 1,-14 27,16-22,1 0,0 0,2 1,2 0,0 0,1 1,2-1,1 1,1 39,1-63,0 1,1-1,-1 1,1-1,0 1,-1-1,2 1,-1-1,0 0,1 0,-1 0,1 1,0-1,0-1,1 1,-1 0,0 0,1-1,-1 0,1 1,0-1,0 0,0 0,0-1,0 1,1-1,-1 1,0-1,1 0,-1 0,1 0,-1-1,1 1,5-1,13 0,0 0,-1-2,1 0,34-10,-30 7,14-5,-1-2,0-2,-1-1,36-20,-70 33,-1 1,1-1,-1 0,1 0,-1 0,0 0,0-1,0 0,0 1,0-1,0 0,-1 0,1 0,-1-1,0 1,0-1,0 1,-1-1,1 1,-1-1,0 0,0 0,0 0,0 0,-1 0,0 0,0 0,0 0,0 0,0 1,-1-1,0 0,1 0,-2 0,0-4,-3-3,0 0,-1 0,0 0,-1 1,0 0,-1 0,0 1,0 0,-1 0,-10-7,-2-2,13 11,0 0,0 0,0 1,-1 0,1 1,-1 0,-1 0,-12-4,5 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19.2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9,'4'-8,"5"15,8 17,-3 11,-2 0,13 58,3 10,13 45,-29-97,1-2,3 0,2-1,2 0,30 51,-45-90,1 0,0-1,0 1,1-1,0 0,1-1,-1 0,1 0,1-1,-1 0,1 0,0-1,1 0,-1 0,1-1,0-1,0 1,0-2,0 1,0-2,1 1,14-1,48-2,-52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20.0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66,'4'0,"5"0,6 0,4-5,4 0,1 0,1 1,0 1,1-3,-1-1,0 1,0 2,-1 1,-3-3,-2 0,-4 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21.2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83,'1'-4,"1"1,0-1,0 1,0 0,1 0,-1 0,1 0,0 0,-1 0,1 1,0-1,6-2,-2-1,-3 2,0 1,0 0,1-1,-1 2,1-1,-1 0,1 1,0 0,0 0,0 0,0 1,0 0,8-1,-11 2,1 0,-1 1,1-1,-1 1,1 0,-1 0,0 0,1 0,-1 0,0 0,0 1,0-1,0 1,0-1,0 1,0 0,0 0,-1 0,1 0,-1 0,1 0,-1 0,0 1,0-1,0 0,0 1,0-1,-1 1,2 4,26 127,5 18,-28-137,0 0,1-1,1 1,0-1,1-1,0 1,17 19,-19-27,0 0,1-1,0 0,0 0,0 0,1-1,0 0,-1 0,1-1,1 0,14 4,9-1,58 5,-54-7,-34-4,0 0,1 1,-1-1,0 1,0 0,0-1,1 1,-1 0,0 0,0 1,0-1,-1 0,1 1,0-1,0 1,-1-1,1 1,-1 0,0 0,1-1,-1 1,0 0,0 0,0 1,0-1,1 3,0 6,0 0,0 0,-1 0,0 16,1 8,20 110,73 254,94 124,-176-495,18 48,-30-71,1 0,-1 0,0 0,0 0,-1 0,0 0,0 0,0 0,0 0,-1 0,1 0,-4 9,2-11,0 0,0 0,0 0,0 0,-1 0,1 0,-1-1,0 1,0-1,0 0,0 0,-6 3,-49 22,32-16,-46 22,11-6,-96 58,144-75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21.9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99,'23'-1,"1"-2,-1 0,23-8,22-3,274-24,-95 11,-237 26,-9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22.5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1 256,'4'0,"10"-4,15-2,19-3,18-5,14-4,11-3,10-2,4-2,6 0,-4 0,-8 4,-16 5,-14 2,-11-1,-10 2,-15 7,-11 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23.4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1,'2'78,"4"1,20 100,52 149,-68-278,-8-30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47.0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472 692,'2'-7,"0"-1,0 1,1 0,0 0,0 0,1 0,0 0,0 1,1 0,-1-1,11-8,4-9,40-57,-20 30,-1-3,55-106,-89 149,1 0,-2 0,0 0,0-1,-1 1,0-1,-1 1,0-1,-2-16,1 24,0-1,-1 1,1 0,-1 0,0 0,-1 0,1 1,0-1,-1 0,0 0,0 1,0-1,-1 1,1 0,-1-1,1 1,-1 0,0 1,0-1,-1 1,1-1,-1 1,1 0,-1 0,1 0,-1 1,0-1,0 1,-4-1,-15-2,-1 1,1 2,0 0,0 1,-1 1,1 2,-29 6,4 2,1 3,-63 27,92-33,0 1,1 1,1 1,0 1,0 0,1 1,0 0,2 1,-20 26,17-19,1 1,0 1,2 0,1 1,1 1,-12 39,18-44,1-1,1 1,0-1,2 1,0 0,1 0,1 0,1-1,1 1,1-1,0 1,2-1,0 0,1-1,0 0,2 0,20 31,-6-18,2 0,1-2,31 26,-49-50,0 1,0-1,0-1,0 1,1-2,-1 1,1-1,0 0,1-1,-1 0,0-1,0 1,12-2,18 1,71-10,-86 7,126-17,157-41,-284 55,-1 0,-1-2,1 0,-1-2,0 0,31-19,-41 19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24.1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1 382,'12'-1,"1"-1,-1 0,25-8,-3 1,707-126,112 51,-110 13,-450 48,38-4,-331 27,6 0,-1-1,1 1,-1-2,0 1,0 0,1-1,5-3,-4-1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25.2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794 2,'-61'0,"-26"-1,-162 19,223-14,0 1,0 1,1 2,0 0,0 2,1 1,0 0,1 2,0 1,-32 26,45-31,1 0,1 0,-1 1,2 0,-1 0,1 1,1 0,-9 20,12-24,1 0,-1 0,1 1,0-1,1 0,0 1,0-1,1 1,0-1,0 1,0 0,1-1,1 1,-1-1,1 0,3 8,-3-11,0-1,0 1,1-1,-1 0,1 1,0-1,0 0,0-1,1 1,-1-1,1 1,-1-1,1 0,0 0,0 0,0-1,7 2,8 2,1 0,29 2,-28-5,217 42,263 83,-309-73,-173-50,0 2,0 1,-1 0,0 1,0 1,17 12,-31-19,0 1,-1-1,1 1,-1 0,1 1,-1-1,0 0,-1 1,1 0,0 0,-1 0,0 0,0 0,0 0,-1 0,1 1,-1-1,0 1,0-1,-1 1,1-1,-1 1,0-1,0 1,-1-1,1 1,-1 0,0-1,0 0,0 1,-4 6,-4 8,-1-1,0 0,-1 0,-2-1,1 0,-29 27,-1-5,-57 43,75-65,0 0,-1-1,-1-2,0-1,-1 0,0-2,-1-2,0 0,-1-2,0-1,0-1,0-1,0-2,-1-1,1-2,-1 0,-55-11,37 5,33 6,0-1,0-1,0 0,1-1,-1 0,-15-8,28 11,0 0,0 0,0 0,1 0,-1-1,1 1,-1 0,1-1,-1 1,1-1,0 0,-1 1,1-1,0 0,0 0,1 0,-1 0,0 0,1 0,-1 0,1 0,-1 0,1 0,0-3,2-8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26.0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0 124,'16'-2,"0"0,-1-1,1-1,-1 0,15-7,-1 1,63-17,173-28,-195 50,-49 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27.3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467 45,'-185'-15,"77"4,58 2,40 6,1 1,-1 1,1-1,-1 1,1 1,-1 0,-17 2,26-2,-1 1,0 0,1-1,-1 1,0 0,1 0,-1 0,1 0,0 0,-1 0,1 0,0 1,0-1,0 0,0 1,0-1,0 1,0-1,0 1,0 0,1-1,-1 1,1 0,-1-1,1 1,0 0,-1 0,1-1,0 1,0 0,0 0,1 0,-1-1,0 1,1 0,-1-1,1 1,0 2,3 8,0 0,1 0,12 21,-17-32,19 36,2 0,2-2,1 0,2-1,36 37,-59-68,0-1,0 0,0 1,1-1,-1 0,0 0,1-1,-1 1,1-1,0 0,-1 0,1 0,0 0,0 0,-1-1,1 0,0 0,0 0,0 0,0-1,-1 1,1-1,0 0,0 0,-1 0,1-1,-1 1,1-1,3-3,10-6,-1 0,-1-2,1 0,20-24,5-4,-31 33,0 0,1 0,0 1,0 0,0 1,1 0,0 1,0 0,13-3,-18 7,0-1,0 1,0 1,0-1,0 1,0 1,0-1,0 1,0 0,0 1,0 0,0 0,0 0,-1 1,1 0,-1 0,12 9,-5-2,0 1,-1 1,0 1,-1-1,0 2,-1-1,-1 1,0 1,-1 0,0 0,-1 1,5 19,-4-11,-2 0,0 1,-2-1,0 2,-2-1,-1 0,-3 42,1-63,0 0,0 0,0 0,-1 0,1 0,-1 0,0 0,0 0,-1 0,1-1,-1 0,0 1,0-1,0 0,0 0,0 0,0-1,-6 4,-8 4,0-1,-34 14,14-7,-256 143,265-142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27 267,'-1'1,"0"-1,0 1,0 0,0-1,0 1,0 0,0 0,0 0,1 0,-1 0,0 0,0 0,1 0,-1 0,1 0,-1 0,1 0,-1 0,1 1,0-1,-1 0,1 0,0 0,0 2,-6 36,6-36,-3 31,2 0,1 0,6 42,-4-58,1 0,1 0,1 0,1-1,0 1,1-1,14 26,-16-37,-1 1,1-1,1 0,-1-1,1 1,0-1,0-1,0 1,1-1,7 4,-12-6,0-1,1 0,0 0,-1 0,1 0,-1 0,1-1,0 1,0-1,-1 1,1-1,0 0,0 0,0-1,-1 1,1 0,0-1,0 0,-1 1,1-1,-1 0,1-1,-1 1,1 0,-1-1,1 1,-1-1,0 0,0 0,3-3,28-40,-2-1,-3-2,-1 0,25-67,-43 89,-1 1,-1-1,-1 0,-2 0,-1-1,0 1,-2-1,-2 0,-5-45,4 67,1 0,-1 0,-1 0,1 0,-1 1,1-1,-1 1,-1 0,1-1,0 2,-1-1,0 0,0 1,0-1,-1 1,1 1,-1-1,-6-3,-2-1,-1 0,0 1,-1 1,0 0,-17-3,26 7,1 1,-1 0,0 0,0 0,1 1,-1 0,0 0,1 1,-1-1,1 1,0 0,0 1,-1-1,1 1,1 0,-1 1,0-1,1 1,0 0,0 0,0 0,0 0,0 1,1-1,-5 10,-1 2,0 0,0 1,2 0,0 1,1 0,-7 31,10-30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31.0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517 1,'0'100,"8"521,4-419,39 211,-29-296,22 137,-37-197,-3 1,-4 78,0-129,0-1,-1 1,0-1,0 0,-1 1,1-1,-2 0,1 0,-1 0,1-1,-1 1,-1 0,1-1,-1 0,0 0,-6 6,4-7,0 1,0-1,-1-1,1 1,-1-1,0 0,0 0,0-1,0 0,0-1,0 1,-1-1,-12 0,1-1,0-1,0-1,0-1,0-1,1 0,-1-1,1-1,0-1,1 0,0-2,0 0,-22-16,10 5,0-2,2-2,1 0,0-1,-36-49,61 73,-7-10,0 0,0-1,1 0,0 0,-4-13,10 23,0-1,0 1,1 0,-1-1,1 1,-1 0,1-1,0 1,0 0,0-1,0 1,0-1,1 1,-1 0,1-1,-1 1,1 0,0 0,0 0,0-1,0 1,1 0,-1 0,0 0,1 0,-1 1,1-1,0 0,0 1,-1-1,1 1,0 0,0-1,0 1,1 0,2-1,17-6,0 1,1 2,-1 0,33-3,-9 1,13-2,0 3,0 2,93 6,-110 2,0 1,0 3,-1 1,0 2,71 30,-110-40,0 0,0 0,0-1,0 1,0 0,0-1,0 1,0-1,0 0,0 0,0 0,0 0,0 0,0 0,1 0,-1-1,0 1,0-1,-1 0,1 1,0-1,0 0,0 0,0 0,-1 0,1-1,0 1,-1 0,1-1,-1 1,1-1,-1 1,0-1,0 0,0 0,0 1,0-1,0 0,1-4,3-8,0-1,-1-1,-1 1,2-23,-1 11,5-72,-9 78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32.2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344 0,'-4'1,"1"-1,-1 1,1 0,-1 0,1 0,0 1,-1-1,1 1,0 0,0 0,0 0,0 0,0 0,0 1,1-1,-4 5,-37 51,36-47,-9 16,1 1,2 0,0 1,2 0,1 1,-10 54,13-41,1-1,3 1,1-1,6 63,-1-84,0-1,2 1,0-1,1 0,1-1,1 1,0-1,2-1,19 30,-5-16,1-1,2-1,1-1,32 26,-59-54,16 13,-2 0,0 0,0 2,18 25,-30-37,-1 0,1 1,-1-1,0 1,0-1,0 1,-1 0,1-1,-1 1,0 0,-1 0,1 0,-1 0,0 0,0 0,-1 0,1 0,-1 0,0-1,0 1,-1 0,0 0,1-1,-6 9,-7 8,0 0,-1-2,-2 0,0 0,-1-2,0 0,-23 15,-153 91,162-104,-56 25,88-43,-1-1,1 1,-1-1,1 0,-1 1,1-1,0 1,-1-1,1 1,0 0,-1-1,1 1,0-1,-1 1,1 0,0-1,0 1,0 0,0-1,0 1,0-1,0 1,0 0,0-1,0 1,0 0,0-1,0 1,0 0,1-1,-1 1,0-1,1 1,-1 0,0-1,1 1,-1-1,0 1,1-1,-1 1,1-1,-1 0,1 1,0 0,33 28,-22-19,6 8,-1 0,-1 1,-1 1,-1 0,-1 1,-1 1,0 0,-2 0,0 1,9 35,-3 9,-2 1,8 104,-18-83,-5-1,-20 157,-2 45,24 43,-1-329,0 0,0 0,0-1,0 1,1 0,0 0,0-1,0 1,0-1,0 1,1-1,0 1,-1-1,1 0,4 6,-3-7,0 0,0 0,0 0,0-1,0 1,0-1,0 1,0-1,1 0,-1 0,1-1,-1 1,0-1,1 1,-1-1,1 0,5-1,8-1,-1 0,1-1,25-8,5-6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33.3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517 787,'12'-3,"0"1,0-2,0 1,-1-2,1 0,-1 0,18-12,182-113,-170 100,-1-1,68-69,-99 89,0-1,0 1,-2-2,1 1,-2-1,1 0,-2-1,0 1,-1-1,0 0,-1-1,0 1,-1 0,-1-1,0 1,-1-1,-3-23,2 29,-1 0,1 1,-2-1,1 0,-1 1,0 0,-1 0,0 0,0 0,-1 1,0-1,0 1,0 0,-1 1,0-1,-1 1,1 0,-1 1,-1-1,1 2,-1-1,1 1,-1 0,0 0,-1 1,1 0,-1 1,1 0,-16-2,-4 2,0 1,0 2,-1 1,1 1,1 1,-1 1,-29 11,1 2,0 2,-71 38,93-40,1 1,0 2,2 1,0 2,2 1,-44 47,54-50,1 1,1 1,2 0,0 1,1 1,2 0,1 1,1 0,-10 41,15-44,0 1,2 0,0 0,2 0,1 0,1 0,1 0,1 0,7 28,-6-38,1 0,1 0,0 0,1-1,0 0,1 0,1-1,0 0,1-1,0 0,1 0,1-1,-1 0,2-1,20 13,226 129,-237-137,0-2,2 0,0-1,0-2,1 0,0-2,0 0,1-2,0-1,0-1,39 1,-34-5,-1-2,1 0,-1-2,0-1,0-2,0-1,-1-1,-1-1,1-2,-2-1,1-1,32-23,36-23,-74 49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36.1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494 204,'-2'-8,"0"1,-1-1,0 1,0 0,0 0,-1 0,0 1,-1-1,1 1,-1 0,-9-9,-4-7,12 14,-1-1,0 1,0 0,-1 1,0 0,0 0,0 1,-18-11,20 15,0-1,0 1,0 0,0 1,0 0,-1 0,1 0,0 0,-1 1,1 0,0 0,-1 1,1 0,0 0,0 1,-10 2,8 0,-1 0,1 1,-1-1,1 2,1-1,-1 1,1 0,0 0,0 1,1 0,0 1,0-1,0 1,1 0,1 0,-5 11,-6 15,1 1,-15 61,27-86,-10 34,2 2,1-1,-2 55,10-86,1-1,0 0,1 1,0-1,1 0,0 0,1 0,1 0,0 0,1-1,0 1,1-1,0-1,1 1,13 17,-11-20,1-1,0 0,0-1,0 0,1-1,0 0,1-1,-1 0,1 0,0-1,0-1,0 0,21 2,2-2,0-1,0-1,58-7,-23-2,0-3,-2-3,1-3,83-34,-144 48,0 0,0-1,0 0,-1-1,0 1,0-2,0 1,0-1,-1 0,0 0,0 0,-1-1,0 0,6-10,-9 12,0-1,0 1,0-1,-1 0,0 0,0 1,0-1,-1 0,0 0,0 0,0 0,-1 1,0-1,0 0,-1 0,1 1,-1-1,-1 1,1-1,-1 1,-5-9,-8-9,-1 2,0-1,-35-30,6 4,37 41,1-1,-1 1,0 1,-1 0,-10-6,9 6,1 0,1 0,-18-15,24 18,0 0,0 0,1-1,-1 1,1-1,0 0,0 0,0 0,0 0,1 0,-1 0,1 0,0-1,0-5,-8-76,8 86,1-1,0 1,0-1,0 0,-1 1,1-1,0 0,0 0,0 1,0-1,1 0,-1 1,0-1,0 0,0 1,0-1,1 1,-1-1,0 0,1 1,-1-1,0 1,1-1,-1 0,1 1,-1-1,1 1,0-1,19 4,28 28,-40-26,150 113,169 163,-270-228,-2 2,-3 2,-3 3,46 71,-86-117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37.1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1,'2'12,"1"0,0 1,0-1,2 0,-1-1,1 1,1-1,0 0,11 16,4 8,114 246,-42-84,-89-189,0-1,0 0,0 0,1 0,0 0,1-1,-1 0,1 0,1 0,-1-1,12 8,-13-11,-1 0,1 0,0 0,0-1,0 1,0-1,0 0,1 0,-1-1,0 0,0 0,0 0,1 0,-1-1,0 0,0 0,0 0,0-1,7-3,4-3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48.5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90,'4'0,"2"-4,3-2,5 1,4 1,3 1,2 1,6-3,1-5,1-1,-2 2,-1 2,-1 2,-1 2,-1 2,-5-4,-1 0,-4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38.0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51,'0'-4,"5"-2,8 1,12 0,9-2,3 0,4 1,-1 1,0 2,7 2,-1 0,-4 1,-5 0,-5 0,-3 0,-7 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39.3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1 122,'2'-3,"1"0,-1 0,1 1,0-1,0 1,0 0,1 0,-1 0,0 0,1 1,-1-1,7-1,-2 0,2-2,134-57,-130 58,-1-1,1 2,0 0,0 0,0 2,1-1,-1 2,26 2,-32-1,0 2,0-1,-1 1,1 1,-1-1,1 1,-1 0,0 1,-1 0,1 0,-1 0,0 1,0 0,-1 0,0 1,0-1,0 1,7 14,3 9,-2 1,0 1,9 38,-21-68,15 58,-3 1,-2 0,3 83,-11 188,-3-87,0-238,0 0,1 0,-1 0,1 0,1 0,-1 0,1 0,1-1,-1 1,1-1,5 10,-5-13,-1-1,0 0,1 1,-1-1,1 0,0-1,-1 1,1 0,0-1,0 0,0 1,0-1,0 0,1-1,-1 1,0-1,0 1,1-1,-1 0,0 0,0 0,1-1,-1 1,0-1,0 1,4-2,11-3,-15 4,1 0,0 0,-1 0,1 0,0 1,-1-1,1 1,0 0,6 1,-9 0,1 0,0 0,0 0,-1 0,1 0,-1 1,1-1,-1 0,0 1,1-1,-1 1,0-1,0 1,0 0,0-1,0 1,-1 0,1 0,0 0,-1 0,1-1,-1 1,0 3,193 622,-124-427,-16-50,41 139,-93-286,0 1,-1 0,0-1,0 1,0 0,0-1,0 1,-1 0,0-1,1 1,-1-1,-1 1,1-1,0 1,-1-1,0 0,0 1,0-1,-4 5,-5 4,-1 0,0 0,-17 12,4-3,-346 308,352-311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40.0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0 316,'8'0,"12"-4,5-5,12-6,12 0,19-6,9-7,5-4,0 0,4 1,-6 2,-7 5,-12 4,-12 0,-11 3,-7 6,-9 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40.6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1,'194'12,"-25"-1,-90-9,17-2,154 22,-228-16,-7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41.6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1,'33'221,"-20"-147,104 402,-112-457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42.2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1 185,'309'0,"1269"-29,-1173 9,230-16,-516 21,156-42,-240 49,16-9,-48 14,-7 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43.0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685 115,'-1'-3,"-1"0,0-1,0 2,0-1,0 0,0 0,-1 1,1-1,-1 1,0 0,0-1,0 1,0 1,0-1,0 0,-4-1,4 1,-20-9,-1 0,1 2,-2 0,1 2,-1 0,0 2,0 1,-1 0,1 2,-1 2,-48 3,60-1,0-1,0 2,0 0,1 1,0 0,0 1,0 0,0 1,1 1,-1 0,2 0,-1 1,1 1,0 0,1 0,0 1,1 1,0-1,0 1,1 1,1 0,0 0,-7 18,11-23,0 0,0 1,1 0,0-1,1 1,0 0,0 0,0 0,1 0,1 0,-1 0,1-1,0 1,1 0,0 0,0-1,1 1,0-1,0 1,1-1,0 0,0-1,0 1,1-1,0 0,0 0,1 0,0-1,12 10,4-2,0-1,1-1,1-1,40 12,109 19,-110-27,562 111,-614-123,0-1,0 1,0 0,20 7,-30-8,1-1,-1 0,0 1,0-1,0 1,1 0,-1-1,0 1,0 0,0 0,0-1,0 1,0 0,0 0,-1 0,1 0,0 0,0 0,-1 0,1 1,-1-1,1 0,-1 0,1 1,-1-1,0 0,1 0,-1 1,0-1,0 0,0 1,0-1,0 0,0 0,-1 1,1-1,0 0,-1 0,1 1,-1 1,-12 17,-1 0,0 0,-1-1,-1-1,-1-1,-26 22,-5 7,-151 143,160-156,-1-2,-2-2,-61 33,89-55,0-1,0 0,-1-2,0 1,0-2,-1 0,-15 1,-12-3,-53-3,75 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43.7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0 109,'4'-4,"10"-6,6 0,13-4,5 1,8 3,4-2,3 3,0 1,-4 3,-7 2,-7 2,-4 0,-4 2,-2-1,-1-4,-5-1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44.7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444 109,'-1'0,"-38"-1,0 2,0 1,1 2,-62 14,90-15,0 1,0-1,0 1,1 1,-1 0,1 0,0 1,1 0,-1 1,1 0,0 0,1 1,0 0,0 0,1 0,0 1,0 0,1 0,0 1,1-1,-6 21,6-17,1 0,0-1,1 1,1 0,0 0,0 0,2 0,-1 0,2 0,4 20,-4-26,0 1,1 0,0-1,0 0,1 1,0-1,0-1,1 1,0-1,0 1,1-2,-1 1,1 0,0-1,1 0,-1-1,1 1,9 3,7 4,0-2,1 0,0-1,41 8,-57-15,1-1,-1-1,0 1,0-1,0-1,1 1,-1-1,0-1,0 1,0-1,0-1,-1 0,1 0,-1 0,1-1,-1 0,0 0,11-10,-7 3,1-2,-1 1,-1-2,0 1,-1-1,0-1,-2 0,1 0,-2 0,0-1,-1 0,0 0,-2 0,0-1,1-16,0-3,-3 1,-1-1,-1 1,-2-1,-2 1,-10-39,-1 34,15 39,0-1,0 0,0 0,0 1,0-1,-1 0,1 1,-1-1,1 1,-1 0,0-1,1 1,-1 0,0 0,0 0,0 0,-2 0,4 1,0 0,0 0,-1 0,1 0,0-1,0 1,-1 0,1 0,0 0,-1 0,1 0,0 1,0-1,-1 0,1 0,0 0,0 0,0 0,-1 0,1 0,0 0,0 0,-1 1,1-1,0 0,0 0,0 0,0 0,-1 1,1-1,0 0,0 0,0 1,0-1,0 0,-1 0,1 0,0 1,0-1,3 14,11 13,161 189,-90-119,-53-57,1 1,2-1,61 55,-81-83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47.1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54,'4'-3,"0"0,1 0,-1 0,1 0,0 1,-1 0,1 0,0 0,0 0,9-1,57-6,-57 8,125-10,1 7,0 5,274 41,-330-27,-1 5,-1 2,87 38,-125-41,0 2,-1 1,-1 3,-1 1,-2 2,69 64,-89-73,-2 0,-1 2,0 0,-2 1,0 1,-2 0,0 0,10 32,-11-20,-1 1,-2 0,-2 1,-1-1,0 46,-7 8,-5 1,-3-1,-44 175,-235 720,32-126,197-617,-46 390,98-554,4 0,3 0,3 0,26 154,-20-196,1 0,3-1,0 0,3-1,22 41,-23-52,0-2,2 1,0-2,1 0,1-2,1 1,1-2,28 19,-24-21,2-1,0-1,0-1,1-2,0-1,1-1,0-1,0-1,0-2,1-1,0-1,56-4,-26-3,0-3,0-3,-1-2,-1-3,70-28,-99 33,-2-1,1 0,-2-2,0-1,0-2,37-31,-53 39,0 0,0-1,-1 0,-1 0,1-1,-1 0,-1 0,0 0,-1-1,0 0,-1 0,0 0,-1-1,0 1,-1-1,-1 0,1-17,-2 30,0 0,0 0,0 0,0 0,0 0,0 0,0 0,0 0,0 0,0 0,1 0,-1 0,0 0,0 0,0 0,0 0,0 0,0 0,0 0,0 0,0 0,0 0,0 0,0 0,0 0,1 0,-1 0,0 0,0 0,0 0,0 0,0 0,0 0,0 0,0 0,0 0,0-1,6 17,6 26,63 278,156 587,248 568,-246-784,-213-629,335 1032,-36 10,-18-52,-251-886,32 196,-64-205,-7 1,-10 159,-2-193,-4 145,-12 0,-11-1,-12-1,-12-2,-86 257,131-497,5-18,0 0,0 0,0-1,-1 1,0 0,-7 11,8-16,0-1,1 1,-1 0,0-1,0 0,0 1,0-1,0 0,0 0,0 0,-1 0,1 0,0-1,-1 1,1-1,0 1,-1-1,1 0,-1 0,1 0,0 0,-1 0,1-1,-1 1,-2-2,-3 0,0-2,1 1,-1-1,1 0,0 0,0-1,0 0,0 0,1-1,-9-10,12 14,-28-29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51.0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591 75,'0'-3,"0"1,1-1,-1 0,0 0,-1 1,1-1,0 0,-1 0,1 1,-1-1,0 0,0 1,0-1,0 1,-1-1,1 1,-1 0,1-1,-1 1,0 0,0 0,0 0,0 0,0 1,0-1,-1 0,1 1,0 0,-1-1,1 1,-1 0,0 0,1 1,-1-1,0 0,1 1,-1 0,0-1,0 1,1 0,-4 1,-10 0,0 0,0 1,0 1,0 1,1 0,-18 8,-87 42,88-36,1 2,0 1,2 2,1 1,0 1,-36 44,61-67,0 1,1 0,0 0,-1 0,1 0,0 0,0 0,1 0,-1 1,1-1,0 1,0-1,0 1,0-1,0 1,1 0,0 5,1-6,0 0,0-1,0 1,1 0,-1-1,1 1,0-1,0 1,0-1,0 0,0 0,1 0,-1 0,0 0,1-1,-1 1,1-1,0 1,0-1,-1 0,1 0,5 1,120 34,-100-30,0 1,-1 1,0 1,-1 1,0 2,0 0,28 20,-36-18,-1 0,0 1,-1 1,0 1,13 19,-22-27,-1 1,0 0,-1 0,0 0,0 0,-1 1,0 0,-1 0,0 0,-1 0,0 0,-1 12,0-20,-1 0,-1 0,1 0,0 0,-1 0,0 0,1 0,-1 0,0 0,-1 0,1 0,0-1,-1 1,1 0,-1-1,0 1,0-1,0 0,0 0,-3 3,-3 0,0 0,-1-1,1 1,-1-1,-10 2,-29 16,46-21,-44 22,44-22,0 0,0-1,0 1,0-1,0 1,-1-1,1 0,0 0,0 0,0 0,-1 0,1 0,0-1,0 1,0-1,0 1,0-1,-1 0,1 0,-2-1,-6-8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50.0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461 0,'100'225,"-38"-79,335 859,-389-982,48 133,45 203,-97-339,-1-1,0 1,-2 0,0 0,-1 0,-1 0,-6 30,3-35,0 0,-1 0,-1-1,0 0,-1 0,-1-1,0 1,-1-2,0 1,-13 12,-2 0,0-2,-2-1,0-1,-1-1,-2-1,0-2,0 0,-2-2,0-2,0-1,-1-1,-1-2,-66 11,76-17,-1-1,0-1,1-1,-1-1,0-1,1-1,-1-1,1-1,0-1,1-1,-1-1,1-1,1-1,0-1,0 0,1-2,1 0,0-2,1 0,-28-29,26 20,0-1,2-1,-17-30,27 41,1 0,0 0,1-1,0 0,2 0,0 0,-3-27,7 34,0 0,1 1,0-1,0 0,1 1,1-1,-1 1,1 0,1-1,-1 1,1 1,1-1,0 1,0-1,0 1,1 1,9-10,4-2,1 1,0 1,1 0,39-20,-17 14,2 2,1 1,0 3,1 1,71-11,-53 16,1 2,0 4,102 6,-119 3,0 2,-1 2,89 29,132 69,6 2,-258-103,-7-2,-1-1,1 0,0 0,0-1,0 0,18 0,-27-2,0 0,-1-1,1 1,0-1,0 1,-1-1,1 1,0-1,-1 1,1-1,0 0,-1 1,1-1,-1 0,1 0,-1 1,0-1,1 0,-1 0,0 0,1 0,-1 1,0-1,0 0,0 0,0 0,0 0,0-1,0-33,-1 27,-46-444,43 424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51.1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0,'-2'0,"0"1,0-1,-1 0,1 1,0 0,0-1,0 1,0 0,0 0,0 0,1 0,-1 1,0-1,0 0,1 1,-1-1,1 1,0 0,-1-1,1 1,0 0,0 0,0 0,0 0,0 0,0 0,1 0,-1 0,1 0,-1 0,1 0,0 5,-2 8,1 1,1-1,2 23,-1-30,2 20,1 0,2 0,1-1,1 0,1 0,21 42,94 143,-62-113,-52-83,-1 1,0 1,-2 0,0 0,-1 0,-1 1,0 0,-2 0,0 0,-1 0,-2 37,-1-43,0 1,-1-1,-1 0,0 1,-1-2,-1 1,0 0,0-1,-1 0,-1 0,0 0,-1-1,0 0,0-1,-1 0,-1 0,-16 13,25-23,-1 1,0 0,1 1,-1-1,1 0,0 0,-1 1,1-1,0 0,0 1,0 0,0-1,0 1,0-1,0 1,1 0,-1 0,1-1,-1 1,1 0,-1 0,1 0,0 0,0 0,0-1,0 1,1 3,1 1,1-1,0 0,0 0,1 0,-1-1,1 1,7 6,-8-8,32 39,-2 1,-1 2,-3 1,-1 1,-3 1,-2 1,-1 2,-4 0,-1 1,15 82,-19-57,-4 0,-2 1,-4 0,-4 0,-3 0,-25 138,15-147,-35 230,49-265,0-33,0 0,1 0,-1 0,0 0,0 0,1-1,-1 1,1 0,-1 0,1 0,-1 0,1 0,0 0,-1-1,1 1,0 0,-1 0,1-1,0 1,0-1,0 1,0-1,0 1,0-1,0 1,0-1,1 1,13-2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52.2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125 543,'9'-1,"0"0,0 0,0-1,0 0,0-1,-1 0,1 0,15-9,64-44,-57 34,3-1,117-82,-129 87,-1 0,0-2,-2 0,25-32,-40 46,0 0,0 0,-1-1,0 1,0-1,0 0,-1 0,0 0,0 0,-1-1,0 1,0 0,-1-9,0 13,0 0,-1-1,1 1,-1 0,0 0,0-1,-1 1,1 0,-1 0,1 0,-1 1,0-1,0 0,0 1,0-1,-1 1,1-1,-1 1,1 0,-1 0,0 0,0 1,1-1,-1 1,-1-1,1 1,0 0,0 0,0 0,-7 0,-6-1,0 0,0 2,-1 0,1 0,0 2,0 0,0 1,0 0,0 1,1 1,-1 1,1 0,0 1,1 1,0 0,0 0,1 2,0 0,-12 11,-4 7,0 1,2 1,1 2,2 0,1 2,-27 52,42-70,-8 13,1 0,2 1,-18 56,29-76,0 0,0 0,1 0,1 0,-1 0,2 1,-1-1,2 0,-1 0,1 0,1 0,0 0,0-1,1 1,0-1,8 13,-5-8,1-1,0 0,1-1,1 1,0-2,1 1,0-2,0 1,1-1,0-1,1 0,0-1,1-1,-1 0,1 0,25 7,153 23,-115-25,-33-10,-29-6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53.0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1,'1'12,"1"0,0-1,1 1,7 20,0-1,223 831,-181-649,-48-193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53.9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1,'-2'15,"0"0,-1 0,0-1,-9 22,0 3,6-11,-2-1,-1-1,-1 0,-1 0,-1-1,-1 0,-2-1,-18 25,31-48,0 1,0 0,1-1,-1 1,1 0,-1 0,1 0,0 1,0-1,0 0,0 0,0 1,0-1,0 0,1 1,0-1,-1 1,1-1,0 0,0 1,0-1,0 1,1-1,-1 1,1-1,-1 0,1 1,0-1,0 0,0 1,0-1,0 0,0 0,1 0,-1 0,1 0,0 0,-1-1,1 1,0 0,0-1,0 0,0 1,3 0,39 27,1-1,61 26,-35-19,42 26,-97-51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54.8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1,'115'292,"-62"-146,81 228,-131-366,0 0,0 0,0-1,1 1,0-1,0 0,1 0,7 8,-10-13,1 0,-1 1,1-1,0 0,0-1,0 1,0 0,0-1,0 0,1 0,-1 0,0 0,1 0,-1 0,1-1,-1 0,0 0,1 0,-1 0,1 0,-1-1,5 0,13-5,0 0,0 0,25-13,-31 11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55.5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0,'4'0,"5"0,6 0,4 0,8 0,2 0,1 0,0 0,3 0,0 0,-2 0,-2 0,-5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56.5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1 152,'1'-4,"1"0,0 1,0-1,0 1,1 0,-1 0,1 0,0 0,-1 0,1 0,1 1,-1 0,0-1,1 1,5-3,3-3,8-5,0 0,0 1,1 1,42-15,-52 22,1 1,0-1,1 2,-1 0,1 0,-1 1,1 1,-1 0,1 1,22 4,-30-4,-1 1,1-1,-1 1,0 0,0 1,0-1,0 1,0 0,0 0,-1 0,1 0,-1 1,0-1,0 1,-1 0,1 0,-1 0,1 0,-1 0,0 0,-1 1,1-1,-1 1,0 0,1 6,1 13,-1 0,-1 1,-4 43,1-24,2 111,1-21,-20 150,18-279,1 0,-1-1,1 1,0 0,0-1,0 1,0 0,1-1,0 1,0 0,0-1,3 7,-2-8,1 0,-1 0,1-1,-1 1,1 0,0-1,0 0,0 0,0 0,1 0,-1 0,0 0,1-1,0 0,5 2,-4-1,-1 0,0 0,0 1,1-1,-1 1,-1 0,1 0,0 1,-1-1,0 1,0-1,0 1,0 0,0 0,-1 1,0-1,0 0,0 1,2 7,3 11,-2 1,6 42,-6-25,168 712,-44-223,-100-417,6 35,-34-145,0 0,-1 0,0 0,1 0,-1-1,0 1,0 0,-1 0,1 0,-1 0,1 0,-1 0,0-1,0 1,0 0,-1-1,1 1,0-1,-1 1,0-1,1 0,-1 1,0-1,0 0,-3 2,-10 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57.1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1 312,'4'0,"6"-4,9-6,10-1,8-2,10-9,10-3,8-2,0-1,-1 1,-4 0,0 1,-6 0,-3 6,-12 0,-6 5,-11 5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57.7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1 147,'55'-3,"0"-2,92-22,29-4,387-46,-548 74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52.2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1,'2'36,"1"-1,2 1,2-1,17 57,63 146,-47-134,242 570,-281-671,0 0,1 0,-1 0,1-1,0 1,0-1,0 1,0-1,0 1,0-1,1 0,-1 0,1 0,0-1,-1 1,1-1,0 1,0-1,0 0,0 0,0 0,5 1,-4-2,1-1,0 1,0-1,0 0,0 0,0 0,0-1,-1 0,1 1,-1-2,1 1,-1 0,4-4,8-6,-1 0,-1 0,0-2,-1 0,-1 0,16-24,-17 19,-4 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58.6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96,'0'-11,"0"5,1-1,-1 1,0-1,-1 1,0 0,0-1,0 1,-1-1,0 1,0 0,-4-7,6 13,0 0,0 0,0-1,-1 1,1 0,0 0,0 0,0 0,-1 0,1 0,0 0,0 0,0 0,-1 0,1 0,0 0,0 0,-1 0,1 0,0 0,0 0,0 0,-1 0,1 0,0 0,0 1,0-1,0 0,-1 0,1 0,0 0,0 0,0 0,0 1,0-1,-1 0,1 0,0 0,0 1,0-1,0 0,0 0,0 0,0 1,0-1,0 0,0 0,0 0,0 1,0-1,0 0,0 0,0 0,0 1,0-1,0 0,0 0,0 0,0 1,0-1,0 0,0 0,1 1,-3 17,5 19,2 1,2-1,20 62,-9-31,179 614,-189-655,-3-6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8:59.2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0 443,'65'-3,"83"-15,-15 1,-46 9,696-68,-4-40,-451 48,123-22,-312 69,179-4,-155 24,-126 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9:00.1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878 326,'1'-13,"-2"0,0 0,0 0,-1 0,-1 0,0 0,0 1,-2-1,1 1,-2 0,0 1,0-1,-1 1,0 0,-1 1,0-1,0 2,-2-1,1 1,-1 0,0 1,-1 1,1-1,-2 2,1-1,-1 2,0-1,0 2,-20-6,4 3,1 2,-1 0,0 2,0 2,0 0,0 2,-51 7,61-4,0 0,0 1,0 1,1 1,0 0,0 2,1 0,0 0,0 2,1-1,1 2,-24 23,24-18,-1 0,2 1,0 1,2 0,0 0,1 1,1 1,0-1,2 1,1 1,0 0,-3 31,7-38,1 0,0 0,2 0,0 0,0 0,1 0,1 0,1-1,0 1,0-1,2 0,0 0,0-1,1 0,1 0,0 0,1-1,0 0,15 14,-1-7,0 0,1-1,1-2,1 0,1-2,47 19,176 47,-247-79,81 19,141 18,-224-38,47 10,-47-10,0 0,0 1,-1-1,1 1,0-1,0 1,0-1,-1 1,1-1,0 1,-1 0,1-1,0 1,-1 0,1 0,-1-1,1 1,-1 0,1 0,-1 0,0 0,1 0,-1 0,0-1,0 1,0 0,0 0,0 0,0 0,0 0,0 0,0 0,0 0,0 0,-1 0,1 0,0-1,-1 1,1 0,0 0,-1 0,1 0,-1-1,0 1,0 1,-10 12,0-1,-2 0,1-1,-2 0,1-1,-22 13,-4 5,-32 25,-95 57,139-96,0 0,-1-2,0-2,0 0,-2-2,1-1,-45 6,-33 1,92-12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9:00.7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0 181,'13'-1,"-1"0,0-2,0 1,0-2,12-4,29-7,372-85,-413 98,1-2,0 1,-1-1,1-1,-1 0,16-10,-17 7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9:01.3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0,'3'44,"3"-1,1 0,2-1,1 0,26 63,-14-37,201 555,-30-89,-184-507,-1-1,7 47,-13-49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9:02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1,'-3'0,"0"1,-1 0,1 0,0 0,0 1,0-1,0 1,0 0,0 0,0 0,0 0,-3 3,-34 35,34-33,-178 212,125-142,-4-3,-80 74,124-129,35-22,31-9,-27 12,1 2,-1 0,1 1,-1 1,0 1,26 10,116 54,-144-61,236 103,-201-91,0-3,109 19,-143-32,-5 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9:03.8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 0,'3'90,"4"1,4-2,42 167,207 521,-185-576,-67-176,0 1,-1 0,-2 0,0 0,-2 1,-1 0,-2-1,0 1,-5 35,4-58,1-1,-1 1,0-1,0 1,0-1,-1 0,1 1,-1-1,0 0,1 0,-1 0,-1 0,1 0,0-1,-1 1,1-1,-6 4,3-3,-1 0,1 0,-1 0,0-1,0 0,0 0,0 0,0-1,-9 1,-2-1,-1-1,0 0,1-1,0-1,-1-1,-24-7,18 2,0-1,1-2,0 0,1-1,0-1,1-1,0-1,-34-34,53 48,0-1,1 1,-1-1,1 0,-1 1,1-1,0 0,0 0,-1 0,1 0,1 0,-1 0,0 0,0 0,1 0,0-1,-1 1,1 0,0 0,0-3,1 3,-1 0,1 1,0-1,0 0,0 1,0-1,0 0,0 1,0-1,1 1,-1 0,0-1,1 1,-1 0,1 0,0 0,-1 0,4-1,5-2,1 0,0 0,0 1,1 1,-1 0,17-1,78-1,-1 5,208 28,203 79,-483-97,-28-8,1 0,0-1,-1 0,1-1,0 1,0-1,12 1,-17-3,0 1,0-1,0 0,0 1,0-1,0 0,0 0,-1 1,1-1,0 0,0 0,-1 0,1 0,-1 0,1 0,-1 0,1 0,-1-1,0 1,1 0,-1 0,0 0,0 0,0 0,0-1,0 1,0 0,0 0,0 0,0 0,-1-1,1 1,-1 0,1 0,-1-1,-13-42,-35-81,35 95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9:04.7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 1,'-3'0,"1"1,-1-1,0 1,0 0,1 0,-1 0,1 0,-1 1,1-1,-1 1,1-1,0 1,0 0,0 0,0 0,0 0,0 0,0 0,1 1,-1-1,1 0,0 1,-1 0,1-1,0 1,1 0,-1-1,0 1,0 3,-2 8,1 1,0-1,1 0,1 23,4 23,3 1,3-1,2-1,3 0,24 60,131 274,-114-276,-43-89,-1-5,-2 1,0 0,-1 0,5 29,-12-46,-1 0,-1 0,1 0,-1 0,0 0,-1 0,1 0,-2 0,1 0,-1 0,0 0,0 0,0-1,-1 1,0-1,-1 0,1 0,-1 0,-10 10,-5 5,-1 0,-1-2,-1 0,0-2,-2 0,0-2,-1 0,0-2,-28 11,51-23,-1 0,0 0,1 0,-1-1,0 1,0 0,1-1,-1 0,0 0,0 0,0 0,1 0,-1 0,0-1,0 1,0-1,-4-2,8 0,9 3,12 4,-14 0,-1 0,1 1,-1-1,0 2,0-1,0 1,-1 0,0 1,8 11,45 71,-57-86,28 52,-2 2,-2 1,-3 1,20 83,32 252,-54-167,-13 406,-8-623,3 40,1-38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9:05.6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1068,'63'-54,"2"2,77-45,-45 31,146-98,232-173,-458 324,-1-1,0-1,-1 0,-1-1,15-20,-27 33,0 0,1-1,-2 1,1 0,0-1,-1 1,1-1,-1 0,0 1,0-1,-1 0,1 0,-1 0,0 1,0-1,0 0,0 0,-1 0,1 0,-1 1,0-1,0 0,-1 1,1-1,-1 1,1-1,-1 1,0 0,-1 0,1-1,0 2,-1-1,0 0,1 0,-1 1,-4-3,-3-2,1 0,-1 1,0 0,-1 0,1 1,-1 1,0 0,0 0,-1 1,1 0,-23-1,17 3,1 2,0 0,0 0,0 2,1 0,-1 1,-27 10,-2 6,2 3,1 1,1 2,-68 55,59-39,3 1,2 3,1 1,3 3,1 1,4 1,1 3,3 0,2 3,3 0,2 1,3 2,3 0,2 2,3-1,3 2,-5 106,16-149,0-1,1 1,1-1,1 0,1 0,7 21,-8-31,1 0,1 0,0-1,0 0,0 1,2-2,-1 1,1-1,0 0,0 0,1-1,0 0,12 8,10 2,0 0,1-3,1 0,0-2,0-1,50 9,-8-7,142 8,-170-19,0-2,1-2,-1-2,0-2,-1-2,0-1,74-28,-112 35,-1-2,0 1,1-1,-1 0,-1 0,1 0,7-8,1-6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9:06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0 122,'3'24,"0"1,2-1,0 0,2 0,0 0,12 23,6 23,128 381,32 106,-178-537,-1-1,0 1,-1 1,-1-1,2 22,-8-31,-4-16,-6-17,-188-494,164 399,5-1,-24-182,51 265,-1 7,1-1,2 1,0-1,2 0,2 0,8-47,-6 66,0 0,1 1,0 0,0 0,1 0,1 1,-1 0,2 0,-1 0,1 1,16-12,-11 9,0 1,1 0,0 1,1 1,-1 0,1 1,18-4,-28 8,1 2,-1-1,1 1,0 0,-1 0,1 0,-1 1,1 0,-1 0,1 0,-1 1,1-1,-1 1,0 1,0-1,0 1,7 5,4 4,0 2,0 0,18 23,-15-17,-14-15,0 0,0 1,-1 0,1 0,-1 1,0-1,-1 1,0 0,0-1,0 1,-1 1,0-1,0 0,0 13,-2-10,-1 0,0 0,0 0,-1 0,0 0,-1 0,0-1,-1 1,0-1,-8 13,-11 19,-2-2,-2-1,-1-1,-2-2,-1 0,-2-3,-45 37,53-48,7-4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54.2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98,'6'-1,"1"0,-1-1,0 1,0-1,0-1,0 1,10-7,20-7,-10 10,49-5,-54 9,0-1,-1-1,36-11,-56 15,1 0,-1 0,1 0,-1 0,1 0,-1 0,0 0,1 0,-1-1,1 1,-1 0,1 0,-1-1,0 1,1 0,-1-1,0 1,1 0,-1-1,0 1,1 0,-1-1,0 1,0-1,1 1,-1 0,0-1,0 1,0-1,1 0,-14-5,-22 2,-154 28,113-23,33-1,0 1,0 2,0 1,-77 20,117-23,0 0,1 0,-1 0,1 0,-1 0,1-1,-1 1,0-1,1 0,-1 0,0 0,1 0,-1 0,1-1,-6-1,5-1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9:07.2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0,'-1'1,"0"-1,0 0,0 1,0-1,0 1,0-1,0 1,0-1,1 1,-1 0,0 0,0-1,0 1,1 0,-1 0,1 0,-1 0,0 0,1 0,0 0,-1 0,1 0,0 0,-1 0,1 0,0 0,0 0,0 2,-4 38,4-33,-2 46,4-1,1 1,14 70,48 160,-25-121,8 50,111 307,-155-509,1 1,0-2,0 1,1 0,1-1,0 0,10 11,-14-18,2 1,-1-1,0 0,1 0,-1 0,1 0,0-1,0 0,0 0,0 0,0-1,0 1,1-1,-1-1,0 1,1-1,-1 0,6 0,13-2,-3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9:07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0 247,'0'-4,"9"-1,10-5,7-3,6-5,12-3,5-2,8-2,2 0,-1 0,-2 4,-6 1,-7 0,-12 4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9:08.5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0 271,'1'-5,"1"1,-1-1,1 1,-1 0,1-1,0 1,1 0,-1 0,1 0,0 0,5-5,1-3,4-5,1 0,1 1,0 1,1 1,0 0,1 0,1 2,0 0,1 2,0 0,0 0,1 2,0 1,1 0,0 1,0 2,0 0,0 1,1 1,22 1,-37 2,0 0,1 0,-1 1,0 0,0 1,0-1,-1 1,1 1,-1-1,1 1,-1 0,0 0,-1 1,1 0,-1 0,0 0,0 1,0 0,-1 0,0 0,0 0,0 0,-1 1,0 0,2 8,5 14,-2 0,-2 1,0-1,2 57,-4 12,-5-1,-19 153,-56 190,13-94,58-317,2-15,0 0,1 0,0 0,1 0,1 1,1-1,0 0,0 0,5 17,-5-29,0 0,1 0,-1 0,0 0,1 0,0 0,-1 0,1-1,0 1,0-1,0 1,0-1,0 0,0 0,1 0,-1 0,0 0,0 0,1 0,-1-1,1 0,-1 1,0-1,4 0,66-2,-50 0,-5 0,-9 1,0 0,0 1,0 0,0 0,11 3,-17-3,0 1,1 0,-1-1,0 1,0 0,0 0,-1 1,1-1,0 0,0 0,-1 1,1-1,0 1,-1 0,0-1,1 1,-1 0,0 0,0 0,0 0,0 0,0 0,-1 0,2 3,8 43,5 55,-3-11,68 334,14 83,-75-367,1 231,-20-350,-2-1,-1 0,0 0,-2-1,0 1,-2-1,0 0,-16 30,-2-5,-3 0,-46 56,-121 143,161-207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9:09.0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0 239,'4'-4,"6"-2,9-3,10-5,8 0,6 3,8-2,13-2,11-2,6 0,1 4,-4-4,-8-3,-12 1,-11 4,-9 1,-8 2,-8 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9:09.6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0 248,'38'-3,"0"-2,-1-1,0-2,64-23,14-2,-8 8,361-96,-447 116,0 1,1 1,0 1,-1 1,31 1,-37 1,10-1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9:10.2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0,'4'13,"6"12,5 22,8 25,9 20,3 20,4 20,7 12,1 10,-4-3,-1-12,-3-16,-9-30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9:10.8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0 905,'58'-2,"-1"-2,109-24,109-46,-205 54,841-269,-64 20,-255 107,-544 147,1 3,0 2,1 2,83-3,-131 11,0 0,0 0,0 0,0 0,0 0,0 1,0-1,1 0,-1 1,0 0,0 0,-1-1,1 1,0 0,0 1,0-1,0 0,-1 0,1 1,-1-1,1 1,-1-1,2 3,6 18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9:11.5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912 104,'-4'0,"1"-1,0 0,0 0,0 0,0 0,0-1,0 1,0-1,0 0,1 0,-1 0,-2-3,-14-8,-3 1,-1 2,-1 0,0 2,0 0,0 2,-1 1,0 1,0 1,0 1,-1 1,-25 3,17 0,0 2,0 1,0 2,1 1,0 2,0 1,-50 25,69-28,-1 1,1 0,0 1,1 1,0 0,1 1,0 0,1 1,0 0,1 0,1 2,0-1,1 1,0 0,1 0,-7 27,8-18,1-1,1 1,1 0,1 0,1 0,1 0,1 0,1 0,2 0,0 0,9 26,-7-30,2 0,1-1,0 0,2 0,0-1,1 0,0-1,1-1,2 0,-1 0,2-2,0 0,0 0,29 16,21 9,2-4,125 46,-80-35,-49-22,-46-19,-1 1,1 1,-1 1,0 0,-1 1,18 13,-33-21,0 0,1 0,-1 1,0-1,0 0,0 1,0-1,0 1,0-1,0 1,0 0,-1-1,1 1,-1 0,1-1,-1 1,1 0,-1 0,0-1,0 1,0 3,-1-2,0 1,0-1,0 1,0-1,-1 0,1 1,-1-1,0 0,0 0,-3 4,-8 6,0 1,-1-2,-22 16,24-18,-55 42,-3-2,-1-3,-2-3,-3-4,-1-3,-1-3,-101 28,176-61,-1 0,1 0,0 0,0 0,0 0,0 1,1-1,-1 1,0 0,-3 3,-2 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9:12.0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1 206,'8'-4,"7"-1,5 0,8-4,3-3,4-1,1-6,-2 0,6 4,0-1,-2 0,-4 1,-3 4,-3-1,-2 2,-1 3,-1-2,-5 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3:19:13.1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0 665,'2'17,"1"-1,0 1,1-1,1 0,1 0,14 29,-4-8,150 351,63 161,99 380,-245-649,-55-179,-28-90,-9-20,-16-29,21 32,-71-114,6-4,5-2,5-3,6-2,6-3,-57-270,65 174,-11-261,39-237,11 710,12-171,-10 172,1 0,1 1,0-1,1 1,1 0,0 1,1-1,17-26,-19 37,0 1,0-1,0 1,1 0,-1 0,1 0,0 1,0 0,0 0,0 1,1 0,-1 0,1 0,0 1,-1 0,12-1,2 1,1 0,-1 1,0 1,26 5,-32-3,-1 1,0 0,0 0,-1 1,1 1,-1 0,0 1,-1 0,1 1,18 16,-16-10,0 1,-1 0,-1 0,0 1,-1 1,-1 0,10 21,-11-17,-1-1,0 1,-2 1,0-1,-2 1,0 0,-1 1,-2-1,0 0,-1 1,-1-1,-1 0,-2 0,-6 27,-9 3,-2 0,-2-2,-3-1,-1 0,-36 45,-181 211,-121 80,347-366,6-4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56.0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1251 1815,'-7'-2,"1"1,-1-1,0 0,1 0,0 0,-1-1,1 0,-9-7,-20-7,4 5,-1 2,0 1,0 2,-35-4,49 9,-1 2,1 0,0 0,-1 2,1 0,0 2,0-1,-33 13,-9 10,2 3,0 2,2 2,2 3,1 3,2 1,-47 49,69-58,1 0,2 2,1 1,1 1,-32 66,42-71,1 2,1-1,2 2,1-1,1 1,2 0,-3 57,9-74,0 1,1-1,1 0,0 0,1 0,1 0,1 0,0-1,1 1,0-1,1-1,13 19,-12-22,0 0,1-1,0 0,1-1,0 0,1 0,0-1,0-1,1 0,0 0,0-1,1-1,-1 0,1 0,15 2,-2-2,1 0,1-2,-1-1,0-1,1-2,-1 0,0-2,0-1,0-1,0-1,-1-2,47-19,-49 16,-2 0,0-2,0 0,-1-2,-1 0,0-1,-1-1,-1-1,0 0,-2-2,0 0,-1 0,23-45,-13 8,-2-1,-2-1,-4-1,-1 0,10-93,-16 51,-5 0,-11-160,-6 138,-7 0,-4 1,-6 2,-5 0,-5 3,-6 1,-110-206,150 313,-2 0,1 1,-15-16,20 24,0 0,0 0,0 0,0 0,0 0,-1 0,1 0,0 0,0 1,-1-1,1 1,0-1,-1 1,1-1,-1 1,-2-1,3 2,0-1,0 1,1-1,-1 1,0-1,0 1,0-1,0 1,0 0,1 0,-1-1,0 1,1 0,-1 0,0 0,1 0,-1 0,1 0,0 0,-1 0,1 0,0 0,-1 0,1 0,0 0,0 2,-2 14,1 1,1 0,1-1,0 1,2 0,0-1,8 29,0 0,193 716,60-18,-244-690,113 276,-107-276,2-2,2 0,70 90,-92-132,1-1,-1 0,1 0,1 0,0-1,0-1,1 0,-1 0,2-1,13 5,-18-8,1-1,0 0,0-1,0 0,0 0,0-1,0 0,0 0,0-1,0 0,0-1,0 1,0-1,-1-1,1 0,-1 0,8-4,4-4,-1 0,-1-1,0-1,-1-1,0-1,-1 0,-1-1,0 0,-1-1,-1 0,0-1,-2-1,10-20,11-33,-3-2,21-87,-47 156,35-133,-5 0,-7-2,-6-1,-6-1,-5-148,-14 199,-5 1,-3 0,-4 2,-4 0,-4 1,-45-104,21 81,-4 2,-5 2,-5 3,-89-110,145 202,-5-6,0 0,-2 1,1 0,-2 1,0 1,-22-16,37 30,0-1,0 0,0 0,0 0,0 1,0-1,0 1,-1-1,1 1,0-1,0 1,-1 0,1 0,0-1,-1 1,1 0,0 0,-1 0,1 1,0-1,0 0,-1 0,1 1,0-1,0 1,-3 0,3 1,0-1,0 1,-1 0,2-1,-1 1,0 0,0 0,0 0,1 0,-1 0,1-1,0 1,0 0,-1 0,1 4,1 12,1-1,0 1,5 18,-5-28,52 215,10-2,110 252,-135-380,54 91,-70-143,3-2,1 0,2-2,48 49,91 92,27 26,-163-176,0-1,2-1,1-2,61 32,-89-52,0-1,0 0,0 0,0-1,1 0,-1 0,1-1,-1 0,1 0,12-1,-15-1,0 0,0 0,-1 0,1-1,-1 1,1-1,-1 0,0-1,0 1,0-1,0 0,0 0,0 0,-1 0,1-1,-1 1,5-8,27-40,-3 0,33-72,39-115,-96 219,10-24,-2-1,-2 0,-2-1,12-76,-22 89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6:50.6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397 12,'31'-8,"-21"4,-14 8,-160 89,60-36,63-36,26-14,1 0,-1 1,1 1,-24 19,35-26,1 1,-1-1,1 1,0 0,0-1,0 1,0 0,0 0,1 1,-1-1,1 0,0 0,0 1,0-1,1 0,-1 1,1-1,-1 1,1-1,0 1,1-1,-1 1,1-1,-1 1,1-1,0 0,0 1,2 3,20 41,56 86,-1-2,23 67,85 244,56 152,-232-569,-9-21,0-1,0 0,1 0,-1 0,1 0,0 0,1 0,-1 0,1-1,-1 1,6 4,-3-7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6:51.3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0 224,'53'-20,"-3"4,-1-3,47-24,-16 6,-42 21,0 1,71-16,-105 30,0 0,0 0,-1 0,1 0,-1-1,1 1,-1-1,1 0,2-3,5-5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6:51.9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0,'4'0,"2"5,3 4,1 6,2 5,4 2,3 2,3 5,-3 2,0 0,0 3,2-1,-3-1,0-2,-4-2,-4-6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6:52.3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15,'0'-4,"-4"-2,-2 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6:53.1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79,'21'1,"1"1,-1 1,1 1,-1 1,0 0,-1 2,36 16,129 82,-175-99,41 26,51 44,-85-62,-1 0,-1 1,0 1,-1 1,0 0,16 27,-56-79,-34-52,44 56,1-1,1 0,1-1,3-1,0 0,2 0,-4-39,12 70,0 1,0 0,0 0,0-1,0 1,0 0,1 0,-1 0,1-1,-1 1,1 0,0 0,0 0,0 0,0 0,0 0,0 0,1 1,-1-1,1 0,-1 1,3-3,-1 2,0 1,0-1,1 1,-1 0,0 0,1 0,-1 0,0 1,1 0,-1-1,1 1,-1 0,5 1,12 2,0 1,0 0,37 15,-44-14,225 81,-224-81,0 0,-1 1,0 0,0 1,-1 0,0 1,0 1,0 0,-1 0,-1 1,0 1,0 0,8 12,-4-1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6:54.1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594 601,'-13'1,"1"1,-1 0,1 0,0 1,0 1,0 0,-22 11,-76 48,105-59,-28 17,2 2,1 0,1 3,1 0,1 1,1 2,2 1,1 1,1 1,2 0,-32 71,49-96,1 0,-1 0,1 1,1-1,0 1,0-1,0 1,1 12,0-19,1 1,-1 0,0-1,1 1,-1-1,1 1,0 0,-1-1,1 1,0-1,0 0,0 1,0-1,0 0,0 1,0-1,0 0,1 0,-1 0,0 0,1 0,-1 0,1-1,-1 1,1 0,-1-1,1 1,-1-1,1 1,0-1,-1 0,1 0,0 0,-1 0,1 0,0 0,-1 0,1 0,0-1,-1 1,1-1,-1 1,3-2,34-10,-1-2,0-2,-1-1,-1-1,-1-3,-1 0,60-52,-79 62,-1-2,-1 0,0 0,0-1,-2-1,0 0,0 0,-2-1,0 0,0-1,-2 1,0-1,-1-1,0 1,-2-1,0 0,0-30,-3 17,-2 0,-1 0,-1 0,-2 1,-1 0,-1 0,-2 0,-1 1,-22-41,5 15,-69-99,85 138,0 0,-2 0,0 2,-1-1,0 2,-1 0,0 1,-1 0,-34-16,50 28,1-1,-1 1,0-1,1 1,-1 0,0-1,1 1,-1 0,0 0,1-1,-1 1,0 0,0 0,1 0,-1 0,0 0,0 0,0 0,1 0,-1 0,0 0,0 1,1-1,-1 0,0 0,1 1,-1-1,0 0,1 1,-1-1,0 1,1-1,-2 2,2 0,-1-1,1 1,0 0,-1 0,1 0,0 0,0 0,0 0,0 0,1-1,-1 1,0 0,2 2,23 61,-24-62,25 46,1-1,3-2,2 0,64 71,172 144,-231-226,59 46,-74-63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6:55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0,'4'1,"-1"0,0-1,0 1,0 0,0 1,-1-1,1 0,0 1,0 0,-1 0,1-1,-1 2,4 2,32 35,-32-33,222 282,-76-90,143 176,-283-358,-4-4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6:56.1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1,'10'7,"1"1,-1 0,-1 1,0 0,0 0,-1 1,0 0,9 14,6 7,297 416,21 27,-311-435,1 2,1-1,2-2,48 41,-65-63,-5-5,-16-28,-6-11,1-1,2-1,1 0,1 0,0-33,-2 4,5 46,1 0,0-1,0 1,2 0,-1 0,5-20,-4 29,0 0,1 0,0 0,-1 0,1 0,1 0,-1 1,0-1,1 1,0 0,0-1,0 1,0 0,0 1,1-1,-1 1,1-1,0 1,-1 0,1 0,0 1,0-1,8-1,26-4,1 2,0 2,0 1,67 6,-81-3,31 4,0 2,-1 2,-1 3,0 2,0 3,-2 1,0 4,76 42,-115-55,0 0,-1 0,0 1,-1 1,0 0,-1 1,0 0,-1 0,0 1,-1 1,0-1,-1 1,-1 0,0 1,-1-1,-1 1,0 0,-1 1,2 23,-2-17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6:56.9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56 761,'6'-1,"0"-1,-1 0,1 0,-1-1,0 1,0-1,0-1,0 1,0-1,6-5,7-5,267-206,-251 189,-1-1,-1-2,-2-1,-2-1,43-71,-64 95,-1-1,0 0,-1 0,0 0,-1-1,5-26,-9 36,1 1,-1-1,0 1,0-1,-1 1,1-1,0 1,-1-1,0 1,0 0,0-1,-1 1,1 0,-1 0,1 0,-1 0,0 0,0 0,0 0,-1 1,1-1,-1 1,1 0,-1 0,0-1,0 2,0-1,0 0,0 1,0-1,0 1,-5-1,-1 0,1 0,-1 1,0 0,1 0,-1 1,0 0,0 1,1 0,-1 0,1 1,-1 0,1 0,0 1,-1 0,1 1,-11 6,-11 8,1 1,-47 40,60-46,-22 19,0 1,3 2,1 1,-41 55,62-71,0 1,1 0,1 0,1 1,0 0,2 1,1 0,1 0,1 1,1 0,-2 25,6-36,-1-1,1 1,1-1,0 1,1-1,5 20,-5-27,1 1,0 0,0-1,0 1,0-1,1 0,0 0,0 0,1 0,-1-1,1 0,0 0,0 0,10 5,24 10,1-1,0-3,1-1,83 16,-69-17,33 9,21 7,224 27,-299-53,1-2,0-1,0-2,-1-1,1-2,-1-1,0-2,-1-1,0-2,59-27,-51 15,0-1,59-48,-77 53,-1 0,-1-2,-1 0,-1-2,23-33,-38 50,-1 0,1 0,-1 0,-1 0,1-1,-1 1,2-10,-3-3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6:57.7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1045 1,'-9'6,"-1"0,1 0,-1-1,0 0,0 0,-16 3,6 0,-32 13,-1-3,0-2,-2-3,0-2,-110 8,-303 29,445-43,7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7:57.2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37 186,'-34'-3,"33"3,1 0,0 0,0 0,0 0,0 0,-1 0,1-1,0 1,0 0,0 0,0 0,0 0,0 0,0-1,-1 1,1 0,0 0,0 0,0 0,0-1,0 1,0 0,0 0,0 0,0-1,0 1,0 0,0 0,0 0,0-1,0 1,0 0,0 0,0 0,0 0,0-1,1 1,-1 0,0 0,0 0,0 0,0-1,0 1,1 0,16-14,21-6,0 1,2 2,0 2,58-14,61-23,-137 42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6:59.7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0,'9'7,"-1"0,1 0,-1 1,-1 0,0 0,0 1,0 0,-1 0,9 20,-1-5,357 663,-235-419,-129-255,0 0,1 0,0 0,0-1,2-1,-1 1,2-1,-1-1,14 10,-17-16,0 0,0 0,0-1,0 0,1 0,-1-1,1 0,-1 0,1-1,0 0,0 0,0-1,0 0,0 0,0-1,-1 0,1 0,0-1,8-3,71-25,-1-4,111-62,-7 4,-139 69,28-13,137-42,-212 76,-1 1,1 0,0 0,0 0,1 1,-1-1,0 1,0 0,0 0,0 0,0 1,0-1,6 3,3 6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00.1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1,'0'4,"5"6,0 5,1 4,-2-1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00.7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1,'0'7,"1"-1,0 1,0-1,1 1,0-1,0 1,1-1,-1 0,7 10,40 53,-27-39,362 482,-372-495,-1 0,14 29,-16-26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01.3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1 901,'55'-50,"2"3,68-43,133-69,-157 100,52-34,488-263,-528 315,-97 35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02.7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615 792,'-5'0,"1"1,0 0,0 0,0 0,-1 0,1 1,1 0,-1-1,0 1,0 1,-4 2,-41 36,33-26,-3 2,1 1,1 1,1 1,0 1,2 0,-21 39,-53 145,78-179,6-15,-1 1,0 0,1 0,1 0,-3 16,6-26,0 0,-1 0,1 0,0 0,0 0,0 0,0 0,0 0,1 0,-1 0,1 0,-1 0,1 0,0 0,0 0,0 0,0 0,0-1,0 1,0 0,0-1,1 1,-1-1,1 1,-1-1,1 0,-1 0,1 0,0 0,0 0,0 0,0 0,2 1,4-1,0 1,0-1,0-1,0 1,0-2,0 1,0-1,15-3,67-23,-56 15,101-32,144-70,-267 108,0-1,0-1,-1 0,19-17,-28 23,0 0,0 0,0 0,0 0,-1 0,1-1,-1 1,0-1,1 1,-1-1,0 1,-1-1,2-4,-2 5,0 1,0-1,-1 1,1-1,0 1,-1-1,0 1,1-1,-1 1,0 0,1-1,-1 1,0 0,0 0,0-1,0 1,0 0,-1 0,1 0,0 0,0 0,-1 1,1-1,0 0,-1 1,-2-2,-6-2,0 1,0 0,0 0,0 1,-1 1,-19-1,-70 4,95-2,-77 10,0 3,-138 40,131-28,-164 23,251-48,0 1,0-1,-1 0,1 0,0 0,0 0,0 0,0 0,-1 0,1-1,0 1,0-1,0 0,0 0,0 1,0-1,-3-2,5 2,-1 0,1 0,-1 0,1 0,0 0,-1 0,1 0,0 0,0 0,0 0,0 0,-1 0,2 0,-1 0,0 0,0 0,0 0,0 0,1 0,-1 0,0 0,1 0,-1 0,1 0,0-1,7-10,0 1,0-1,1 2,12-12,292-254,-100 95,217-236,-421 407,-1-1,1 1,-2-1,1-1,-2 1,1-1,-2-1,6-15,-9 23,-1 1,0-1,0 0,0 0,-1 0,0 1,0-1,0 0,-1 0,1 0,-1 0,0 1,0-1,-1 0,0 1,1-1,-2 1,1 0,0 0,-1-1,0 2,0-1,0 0,0 0,-7-5,9 8,0 0,0 0,0-1,-1 1,1 0,0 0,-1 0,1 1,0-1,-1 0,1 0,-1 1,0-1,1 1,-1-1,1 1,-1 0,0-1,1 1,-1 0,0 0,1 0,-1 1,0-1,1 0,-4 1,4 1,-1-1,0 1,0 0,1 0,-1-1,1 1,0 0,-1 1,1-1,0 0,0 0,0 0,0 1,1-1,-2 5,0 7,0 0,1 1,0-1,1 1,2 14,3-4,1 1,1-1,1 0,1 0,13 24,68 112,-39-82,3-3,116 126,159 104,-257-246,99 88,-149-126,-1 1,-1 0,-1 2,-1 0,16 31,-30-49,-1 0,0 0,0 0,-1 0,0 0,0 1,-1-1,0 1,0-1,0 1,-1-1,0 1,-1-1,0 1,0-1,-1 1,1-1,-2 0,1 1,-1-1,0 0,0-1,-1 1,0-1,0 1,-1-1,0 0,-5 5,-15 13,-1 0,-1-2,-1-2,-55 32,52-33,2-3,0-1,-1-1,0-2,-1-1,-1-2,1-1,-53 7,61-11,7 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03.60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0 358,'3'-2,"1"1,-1-1,0 1,0-1,0 0,-1 0,1-1,0 1,-1-1,1 1,-1-1,0 0,2-3,5-4,74-83,-56 59,2 2,1 1,2 1,1 1,40-26,-57 46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04.6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469 289,'0'-8,"-2"-1,1 0,-1 0,-1 1,1-1,-2 1,1 0,-1 0,0 0,-10-14,-2 0,-1 0,-24-23,31 35,0 1,-1-1,0 2,0 0,-1 0,0 1,0 0,-1 1,0 1,-21-7,29 11,0 0,-1 0,1 1,0-1,0 1,-1 0,1 1,0-1,0 1,-1 0,1 0,0 1,0 0,0 0,0 0,1 0,-1 1,0-1,1 1,0 1,0-1,0 0,0 1,0 0,1 0,-1 0,1 0,0 1,1-1,-5 10,-4 10,1 1,1 0,1 0,1 0,2 1,-5 44,7-33,2 0,2 1,1-1,8 43,-4-54,1-2,2 1,0-1,2 0,0-1,2 0,0-1,1 0,2-1,0-1,38 36,17 8,151 105,-149-117,81 55,-55-40,-2 4,128 123,-208-176,0 1,-1 0,-1 1,21 39,-32-52,0 2,0-1,-1 0,0 1,0-1,-1 1,0 0,-1 0,0 0,0-1,-1 1,0 0,0 0,-1 0,-1 0,-3 14,2-17,0 0,0 0,-1 0,0 0,0-1,0 1,-1-1,1 0,-2 0,1-1,0 0,-1 1,0-2,0 1,-7 3,-14 5,0-1,-34 10,51-18,-62 20,0-4,-2-3,0-3,-1-4,-140 1,189-12,-51-11,55 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05.4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1 555,'1'-9,"0"0,1-1,0 1,1 0,0 0,0 0,1 0,0 1,1-1,0 1,0 0,1 1,0-1,0 1,1 0,11-9,14-11,1 1,48-28,-81 53,342-195,-249 145,-19 21,-37 17,-22 7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06.1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0,'-19'62,"15"-19,2-1,2 1,2 0,2-1,1 0,3 0,1 0,2-1,2 0,1-1,25 47,-19-48,1 0,2-2,1-1,2-1,2-1,1-1,1-2,2-1,1-1,69 45,-69-54,1-2,0-1,2-2,-1-2,2-1,0-2,57 9,-60-16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07.4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307 598,'-2'-8,"1"1,-1-1,0 1,-1 0,0 0,0 0,-8-12,-3-10,-51-117,-104-173,146 291,15 22,15 21,31 39,81 91,-22-31,65 101,121 145,-268-342,1-1,0-1,2 0,32 23,-44-35,0-1,0 0,0 0,0-1,0 1,0-1,0-1,1 1,-1-1,1 0,0 0,-1-1,1 0,-1 0,1-1,-1 0,1 0,-1 0,1-1,-1 0,7-3,1-2,0 0,-1-1,0-1,-1 0,0-1,16-16,-4 0,36-49,-44 52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00.6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15151 266,'-19'1,"1"1,0 1,-34 9,-9 3,-1393 172,-1410-62,1520-114,-187 0,774-47,116 2,485 37,1 6,1 7,0 7,-176 49,-576 225,230-14,17 31,457-217,-82 53,-369 256,297-122,94-68,215-183,-77 39,74-45,-80 57,-12 33,-145 153,-102 157,388-426,-53 61,1 1,4 3,-55 97,101-157,-8 23,16-23,13-9,-4-1,1 1,0 1,0 0,0 0,0 1,0 1,0 1,0 0,-1 1,27 7,-16-1,-1 0,0 2,-1 1,-1 0,38 27,0 7,-3 4,-1 2,63 75,214 303,-34 31,-229-348,466 771,-323-524,228 446,-327-587,79 154,231 633,-332-729,-90-269,1 0,-1-1,1 1,0-1,0 0,1 0,-1 0,1-1,1 1,-1-1,1 0,0 0,0-1,1 1,-1-1,1 0,0-1,0 1,0-1,0 0,1-1,-1 1,1-1,10 1,435 85,-138-28,109 27,402 75,7-50,-412-85,587-35,-810-12,0-8,-2-8,-2-10,215-79,910-374,300-98,128 108,-1180 340,415-154,-716 202,410-220,-366 144,232-124,-94 82,360-189,217-176,-992 565,1 2,-2-3,0 0,-1-2,39-36,-66 54,0 0,0 0,0-1,-1 1,1 0,-1-1,0 1,-1-1,1 0,-1 0,0 1,0-1,0 0,-1 0,0 0,0 0,0 0,-1 0,1 0,-1 0,-2-7,-4-11,-1 0,-1 1,-15-28,6 13,-752-1656,208 395,245 551,251 592,-95-209,118 280,-3 3,-70-93,-267-333,373 494,0-1,-2 1,1 1,-2 0,-16-12,20 18,0 0,0 1,0 0,-1 1,0 0,0 1,0 0,0 0,-16-1,-26-4,-2 3,1 1,0 4,-1 1,-81 14,-341 108,60-12,305-88,-2-4,0-6,-1-4,0-5,-183-18,181 3,50 6,-91-19,29-5,114 28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08.1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0 405,'2'-3,"0"0,0 0,0 0,0 0,1 0,-1 0,1 1,0-1,0 1,0 0,4-3,2-2,56-49,-14 11,1 2,2 2,89-50,41 13,-167 69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08.7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1,'12'0,"-1"2,1-1,-1 2,1 0,-1 0,0 1,0 0,0 0,-1 2,0-1,14 11,11 9,53 52,-84-73,81 78,-4 3,-4 4,-3 3,-5 3,-4 3,83 168,-136-241,-2 1,-1 1,-1-1,-1 1,-1 1,-2-1,-1 1,-1 0,-1 36,-3-39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09.4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0 414,'44'-2,"0"-2,61-15,-32 5,528-123,-10-44,-569 174,115-42,-160 72,5-7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10.0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0 323,'7'-1,"0"-1,0 1,-1-2,1 1,10-6,-1 1,303-94,-211 70,392-93,-398 106,0 5,1 5,107 4,-177 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12.4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956 847,'2'-6,"0"1,1 0,-1 0,1 0,0 0,0 0,1 1,-1 0,7-6,4-7,60-76,94-90,51-62,-209 232,-1 0,-1 0,0-1,10-23,-16 32,0 0,-1 1,1-1,-1 0,0 0,0 0,-1-1,1 1,-1 0,0 0,-1 0,1 0,-1 0,0 0,0 0,-1 0,-3-9,3 11,0 1,-1-1,1 1,0 0,-1 0,0-1,1 2,-1-1,0 0,0 1,0-1,0 1,0 0,0 0,-5-1,-59-11,33 8,11-1,-1 2,1 0,-1 2,0 0,0 2,0 1,0 0,0 2,1 1,-1 1,1 1,0 0,1 2,-1 1,1 1,-40 25,-14 14,3 4,1 3,4 3,-70 77,56-44,4 4,-97 156,68-64,95-164,1 1,2 0,0 1,2 0,1 0,-3 27,8-49,1 0,0 0,0 0,0 0,0 0,1 0,-1 0,1 0,0 0,0 0,1-1,-1 1,1 0,-1-1,1 1,1-1,-1 1,0-1,1 0,-1 0,1 0,0-1,0 1,0-1,1 1,-1-1,0 0,1 0,0 0,-1-1,1 1,6 1,12 1,0 1,0-2,0-1,42-2,-15 1,79 6,467 4,-61-63,-454 38,-1-3,-1-4,-2-3,122-56,-164 63,-7 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13.5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1 258,'0'-2,"0"0,1 0,0 0,-1 0,1 1,0-1,0 0,0 0,0 1,0-1,0 1,1-1,-1 1,1-1,-1 1,1 0,-1-1,1 1,0 0,-1 0,1 0,0 1,2-2,49-17,-45 17,137-34,172-19,-31 7,54-7,-310 48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15.4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1 106,'8'-2,"1"0,0 0,-1-1,0-1,0 1,0-1,0 0,-1-1,8-6,13-6,-9 9,0 0,1 1,-1 1,1 1,1 0,-1 2,35-2,2 4,87 8,-142-7,1 0,-1 0,1 0,0 1,-1-1,1 1,-1 0,1 0,-1 0,1 0,-1 0,0 0,1 1,-1-1,0 1,4 3,-6-3,1-1,0 1,0-1,-1 1,1-1,-1 1,1-1,-1 1,0-1,0 1,0 0,1-1,-2 1,1 0,0-1,0 1,0-1,-1 1,1 0,-1 1,-3 5,0 0,0-1,0 1,-1-1,0 0,-1 0,1-1,-11 9,-161 133,165-135,0-1,1 1,0 1,1 0,-13 25,22-39,1 0,0 1,0-1,0 0,0 0,0 1,-1-1,1 1,0-1,0 0,0 1,0-1,0 0,0 1,0-1,0 0,0 1,0-1,0 0,1 1,-1-1,0 0,0 1,0-1,0 0,0 1,1-1,-1 0,0 1,0-1,1 0,-1 0,0 1,0-1,1 0,-1 0,0 0,1 1,-1-1,0 0,1 0,-1 0,0 0,1 0,-1 0,0 0,1 0,-1 0,0 0,1 0,-1 0,1 0,-1 0,0 0,1 0,-1 0,0 0,1 0,-1 0,0-1,1 1,-1 0,0 0,1-1,30-7,-26 7,26-6,-1 3,2 0,-1 2,0 1,56 6,-22 7,-48-8,0 0,30 1,50-5,-76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16.5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 73,'-3'-6,"-1"-1,0 1,0-1,0 1,-1 0,0 0,0 1,0 0,0 0,-12-8,26 62,59 197,-11-31,-36-148,-6-14,2-1,3-2,1 0,29 48,-46-93,0 0,0 0,0 0,1-1,0 1,0-1,0-1,0 1,0-1,1 1,0-1,9 3,6 1,1-1,27 4,-39-7,-1-3,-1 1,1-1,-1-1,1 1,-1-1,1-1,-1 0,0 0,0 0,8-5,29-6,-24 9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17.6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0 190,'28'-3,"-1"0,0-2,0-1,0-1,28-11,22-6,-34 12,22-6,78-11,-132 27,-1 0,1-1,-1-1,0 1,0-2,0 1,0-2,9-6,7-3,-10 7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23.5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294 1395,'-2'-24,"0"-1,-6-26,3 27,2 0,-1-43,10 0,3 1,32-121,7-38,-48 224,10-67,-3-1,-2-101,-6 152,0 1,-1-1,-1 0,0 0,-2 1,0 0,-1 0,0 0,-1 0,-1 1,-1 1,0-1,-1 1,-22-25,27 35,0 1,-1-1,1 1,-1 0,1 0,-1 0,-1 1,1 0,0 0,-1 1,1 0,-1 0,0 0,1 1,-1 0,0 0,0 1,0 0,0 0,0 0,0 1,0 0,1 1,-1-1,0 1,1 1,-1-1,-5 4,5-2,0 0,0 0,1 1,0 0,0 0,0 1,1 0,-1 0,1 0,1 0,-1 1,1 0,1 0,-1 0,1 0,0 1,0-1,1 1,0-1,1 1,0 0,0 0,0 0,2 10,0-3,2-1,0 0,1 0,0 0,1 0,0 0,1-1,1 0,0 0,1-1,0 0,1 0,0-1,1 0,0-1,16 13,-2-3,2-1,0-1,1-1,0-2,1-1,47 17,29-1,1-4,205 22,17 2,-303-45,23 4,0 3,0 1,58 25,-102-36,1-1,-1 1,0 0,0 0,0 0,0 1,-1-1,1 1,0-1,-1 1,0 0,0 0,0 0,0 0,0 0,0 0,-1 1,0-1,1 1,-1-1,-1 1,1-1,0 1,-1-1,0 1,0 0,0-1,0 1,0 0,-1-1,0 1,0-1,-2 7,-3 7,-1 0,-1 0,0-1,-1 0,-15 20,-25 32,-4-3,-2-1,-2-4,-4-1,-2-4,-71 49,93-77,8-8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5:36.8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 2100,'1'0,"-1"0,0 1,0-1,0 0,0 0,0 1,0-1,0 0,0 1,0-1,0 0,0 0,0 1,0-1,0 0,0 0,0 1,0-1,-1 0,1 0,0 1,0-1,0 0,0 0,0 1,-1-1,1 0,0 0,0 0,0 1,-1-1,1 0,0 0,0 0,-1 0,1 0,0 0,0 1,-1-1,1 0,0 0,0 0,-1 0,1 0,0 0,-1 0,1 0,0 0,0 0,-1 0,1 0,0 0,0-1,-1 1,1 0,0 0,-1 0,0-1,1 1,-1-1,1 1,-1-1,0 0,1 1,-1-1,1 1,0-1,-1 0,1 1,0-1,-1 0,1 0,0 1,0-1,-1 0,1 0,0 1,0-1,0-1,1-3,0 0,0-1,1 1,-1 0,1 0,0 0,1 0,-1 0,1 1,5-7,39-47,-35 46,123-134,180-147,182-96,99 11,27 46,-431 232,291-189,-437 256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02.4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1,'32'38,"-1"3,-2 0,30 56,-35-55,63 110,-7 5,103 289,-183-443,1 1,0-1,0 0,1 0,-1 1,1-1,-1 0,1 0,0 0,0-1,0 1,1 0,-1-1,1 0,-1 1,1-1,0 0,0 0,0 0,0-1,0 1,0-1,0 0,1 0,-1 0,0 0,1 0,-1-1,1 1,-1-1,0 0,1 0,-1-1,1 1,-1-1,1 1,-1-1,0 0,1 0,-1-1,0 1,0-1,0 1,0-1,3-3,10-6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24.6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1959,'0'2,"0"0,1 0,-1-1,0 1,1 0,0 0,-1-1,1 1,0 0,0-1,0 1,0-1,0 1,0-1,0 0,0 1,1-1,-1 0,1 0,-1 0,1 0,-1 0,1 0,-1 0,1-1,0 1,-1 0,1-1,0 1,0-1,0 0,-1 0,1 0,0 0,0 0,3 0,5 0,0-1,1 0,-1 0,0-1,14-4,34-15,-1-3,99-55,95-82,-237 151,6-3,0 0,-1-2,0 0,-2-1,30-34,-46 49,0 0,0-1,0 1,0 0,0-1,-1 1,1-1,0 0,-1 1,1-1,-1 1,1-1,-1 0,0 1,1-1,-1 0,0 0,0 1,-1-1,1 0,0 1,0-1,-1 0,0-2,-1 2,1 0,-1 1,0-1,1 0,-1 0,0 1,0-1,0 1,-1 0,1 0,0 0,0 0,-1 0,-3-1,-11-2,0 1,0 0,-30 1,41 2,-48-3,1 3,-1 2,1 3,0 1,0 4,1 1,-93 34,128-37,-27 10,42-17,0 0,0 0,0-1,0 1,0-1,0 1,0-1,0 0,0 0,-1 0,1 0,0 0,0-1,0 1,-3-1,5 0,0-1,-1 1,1 0,0-1,0 1,0 0,0 0,0-1,0 1,0 0,0 0,1-1,-1 1,0 0,1 0,-1 0,1-1,0 1,-1 0,1 0,0 0,-1 0,3-1,18-30,51-66,-8 13,-3-3,59-113,-105 169,-1 0,-1 0,-2-1,-1-1,-2 1,-1-2,-2 1,-1-1,-2 0,-3-66,-4 66,-1 0,-2 0,-1 0,-2 1,-1 1,-1 0,-30-52,14 38,-1 2,-3 1,-1 1,-51-49,81 87,-1 1,1 1,-1-1,1 1,-1-1,0 1,-6-2,10 5,0-1,0 1,1 0,-1 0,0 0,0-1,0 1,0 0,0 0,0 0,0 0,0 1,0-1,1 0,-1 0,0 0,0 1,0-1,0 1,0-1,1 0,-1 1,0-1,0 1,1 0,-1-1,0 1,1 0,-1-1,1 1,-1 0,1 0,-1-1,1 1,-1 0,1 0,0 0,-1 0,1-1,0 1,0 0,0 0,0 0,0 0,0 0,0 0,0 0,0 0,0 0,0 1,0 11,1 1,0 0,0 0,1-1,1 1,1-1,8 25,49 89,-38-82,70 129,7-5,7-4,251 293,-332-429,150 157,-158-169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25.3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0 976,'13'-10,"0"0,1 1,0 1,0 0,30-11,-4 1,638-315,-151 73,-415 205,364-167,-446 205,-25 10,-21 7,-4 5,1 1,-1 0,1 1,-30 16,-73 49,90-52,-509 364,485-341,-63 47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25.8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0 653,'21'-8,"27"-15,27-17,37-18,26-11,17-7,-1 2,-1 5,-14 9,-11 8,-18 12,-20 9,-16 9,-13 9,-13 7,-14 0,-13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28.1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 0,'1'30,"1"-1,2 1,1-1,12 41,48 112,-38-109,45 119,224 676,-274-780,-5 2,12 159,-23 183,-5-427,-1-1,0 1,-1-1,1 1,-1-1,0 0,0 1,0-1,-1 0,1 0,-1 1,0-1,-1 0,1-1,0 1,-5 5,1-5,0 1,-1-1,1 0,-1 0,0-1,0 0,0 0,-13 3,-3 2,-1-2,1 0,-1-2,0 0,-47 0,58-5,-1 0,1-1,0-1,0 0,0-1,0 0,1-1,-1 0,1-1,1 0,-1-1,-14-11,11 6,2-1,-1 0,2-1,0 0,0 0,1-2,1 1,1-1,0-1,1 0,1 0,-6-21,9 26,1 0,0 0,1 0,0-1,1 1,1-1,0 1,0 0,1-1,1 1,0 0,1 0,0 0,1 0,0 0,1 1,0-1,1 1,9-13,-10 18,0 2,0-1,1 0,-1 1,1 0,0 0,0 1,1 0,-1 0,1 0,-1 1,1 0,0 0,0 1,0 0,0 0,0 0,0 1,11 1,7 0,1 2,-1 0,-1 2,30 9,53 21,-2 5,-2 5,183 107,-269-142,1-1,0-1,0-1,0-1,1 0,0-2,1 0,-1-1,0 0,1-2,0-1,-1 0,36-6,-52 6,0 0,0 0,0 0,0-1,0 1,0-1,0 0,0 0,0 0,0 0,-1-1,1 1,0-1,-1 1,0-1,1 0,-1 0,0 0,0 0,0-1,0 1,0 0,0-1,-1 1,1-1,-1 0,0 0,0 1,0-1,0 0,0 0,-1 0,1 0,-1 0,0 0,0 0,0 0,0 0,0 0,-2-6,-2-10,-1 0,-1 0,-1 1,-17-35,21 47,-85-157,-12-26,91 168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29.4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636 1,'-10'1,"1"0,-1 1,0 0,1 1,-1 0,1 0,0 1,0 0,0 1,1-1,-14 12,-11 9,-42 42,63-55,-26 25,-59 75,80-89,1 1,1 0,1 1,2 1,-11 27,21-48,0 1,1-1,0 0,0 1,0-1,1 1,-1-1,1 1,0-1,1 1,0-1,-1 1,2-1,-1 1,1-1,-1 0,5 9,1-4,0-1,0 1,0-1,1 0,1 0,0-1,10 8,41 28,106 59,-29-21,-114-67,3 2,-1 0,37 33,-54-42,-1 0,0 0,-1 0,0 1,0 0,-1 0,0 0,0 1,-1-1,0 1,3 15,-4-13,-1 0,0 0,-1 1,0-1,-1 0,-1 1,0-1,0 0,-1 1,-1-1,0 0,0 0,-1-1,-1 1,0-1,-1 0,0 0,0 0,-1-1,0 0,-1-1,-1 0,1 0,-1 0,-1-1,1 0,-1-1,-1 0,1-1,-1 0,0-1,-1 0,1-1,-23 6,5-2,-1-2,1-1,-1-2,0 0,0-2,0-2,0 0,0-2,1-1,-1-2,-56-18,78 22,-18-7,-43-19,63 26,1-1,-1-1,0 1,1-1,0 0,-1 0,2-1,-1 1,0-1,1 0,0-1,-6-9,9 14,1 0,-1-1,1 1,-1 0,1 0,-1-1,1 1,0 0,-1-1,1 1,0-1,0 1,0 0,0-1,0 1,0 0,1-1,-1 1,0-1,1 1,-1 0,1 0,-1-1,1 1,0 0,-1 0,1 0,0-1,0 1,0 0,0 0,0 0,0 1,0-1,0 0,1 0,-1 1,0-1,0 0,1 1,-1-1,0 1,0 0,1-1,-1 1,1 0,-1 0,0 0,3 0,5-1,-1 0,1 1,-1 0,1 0,-1 1,1 1,7 1,16 8,0 1,-1 2,-1 1,-1 1,0 2,-1 0,0 2,-2 1,-1 2,0 0,-2 1,-1 2,20 29,-16-18,-2 2,-2 0,-1 1,-2 1,-2 1,-2 0,-2 2,-2-1,8 59,-15-59,-2 1,-2 0,-2 0,-9 52,-43 171,54-267,-20 106,4 1,5 0,4 177,6-259,2-1,1 1,1-1,1 0,9 32,-10-49,-1-1,1 0,0 1,0-1,0 0,1-1,0 1,0-1,1 0,-1 0,1 0,0 0,0-1,1 0,-1 0,1 0,0-1,0 0,0 0,1 0,-1-1,1 0,-1 0,10 1,36 2,1-2,96-8,-41 1,-67 3,57-9,-67 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33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320 762,'11'-1,"0"0,0-1,-1 0,1-1,-1 0,0-1,1 0,14-8,79-52,-70 41,41-28,89-75,-132 97,-1-1,-1-2,-2-1,46-67,-71 94,1 0,-1 0,0 0,0 0,-1-1,0 1,0 0,0-1,-1 0,0 1,0-1,-1 0,0 0,0 0,0 1,-1-1,0 0,0 1,-4-10,2 10,0 0,0 0,-1 1,1-1,-1 1,-1 0,1 0,-1 0,0 0,0 1,0 0,-1 0,0 0,1 1,-1 0,0 0,-1 0,1 1,-10-2,-1-1,-1 2,0 0,0 1,0 0,-1 2,1 0,0 1,0 1,0 1,0 1,0 0,-27 10,23-5,0 1,1 1,0 0,1 2,0 0,1 1,1 2,0-1,-18 23,-31 44,4 3,4 3,4 2,3 3,-61 156,108-237,0 1,1-1,1 1,0 0,0 0,1 0,1 0,1 0,0 20,1-26,1 0,-1 0,1 0,0-1,1 1,-1-1,1 1,1-1,-1 0,1 0,0 0,0-1,1 1,0-1,0 0,0 0,0-1,1 0,7 5,9 3,0 0,1-2,1 0,-1-2,1-1,41 8,155 9,-159-19,232 10,-244-15,-1-3,1-2,-1-2,49-14,-22-1,79-20,-135 39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35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0 124,'14'-1,"-1"0,0-1,0-1,1 0,20-9,43-9,67-4,66-7,-56 10,-133 21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36.6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2 365,'0'-27,"-1"7,1 1,6-36,-5 47,1 1,1-1,-1 1,1 0,0 0,1 0,0 1,0-1,0 1,9-10,3-3,1 1,1 1,1 0,29-19,-35 29,0 0,0 0,0 1,1 1,0 1,0 0,0 0,1 1,14 0,-10 2,-1 1,1 1,-1 1,1 1,-1 0,0 1,0 1,-1 1,1 0,-1 2,0 0,-1 0,0 2,24 18,-16-10,-2 1,0 1,0 2,-2 0,-1 1,-1 1,-1 0,20 38,-32-52,-1 1,0-1,-1 1,0 1,-1-1,0 0,0 0,-1 1,-1-1,0 1,-1-1,0 1,0-1,-2 0,1 0,-1 0,-1 0,0 0,0 0,-8 11,-11 19,-2-1,-2-1,-50 55,47-58,-63 68,-18 24,40-49,58-67,29-23,2 3,0 2,0 0,0 2,1 0,35-3,100 4,-21 2,117-18,-223 18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37.7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1,'7'308,"0"-229,30 145,35 127,-71-349,-1 0,0-1,0 1,1 0,-1-1,1 1,-1 0,1-1,0 1,-1-1,1 1,0-1,0 1,0-1,0 0,0 1,1-1,-1 0,0 0,1 0,-1 0,0 0,1 0,-1 0,1-1,0 1,-1 0,1-1,-1 1,1-1,0 0,0 0,-1 1,1-1,0 0,-1 0,3-1,7-1,0 0,0-1,-1-1,1 0,10-6,27-8,2 12,-29 5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38.5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40,'4'0,"6"0,5 0,4 0,3-4,2-2,5 1,6 0,6 2,3 1,4 1,1 1,0 0,1 0,-4 0,-6-3,-5-3,-9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03.0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1,'5'0,"0"0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40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1 276,'0'-21,"0"-6,0 0,8-44,-7 64,1-1,0 1,0-1,1 1,0 0,0 0,1 0,0 0,0 1,0-1,1 1,0 0,11-10,-12 13,1 0,-1 1,1-1,-1 1,1 0,0 0,0 1,0-1,0 1,0 0,11 0,63 3,-42 0,3-2,-15 0,0 0,1 2,-1 0,38 10,-57-10,0 0,0 0,-1 0,1 1,0 0,-1 0,0 0,1 1,-1 0,-1 0,1 0,-1 0,1 1,-1 0,0 0,-1 0,1 0,-1 0,0 1,-1 0,1 0,-1-1,2 11,2 12,-2 1,-2 0,0 0,-2 0,-3 31,-26 145,23-169,-32 154,18-104,4 2,-9 162,25-247,0 0,0 0,0 0,0 0,0 0,1 0,0 0,-1 0,1 0,0 0,1 0,-1 0,0-1,1 1,-1-1,1 1,0-1,0 1,0-1,4 4,-3-5,1 1,0 0,-1-1,1 0,0 0,0 0,0 0,0 0,0-1,0 0,0 0,0 0,0 0,0-1,5 0,27-6,0-2,0 0,-1-3,65-30,-74 29,-2-1,0-1,0-1,-2-1,0 0,-1-2,20-23,-1-16,-23 32,-33 62,1-3,1 2,1-1,2 2,2 0,1 0,2 0,-2 40,6-24,2 0,3-1,2 1,17 76,78 325,-44-231,96 243,-95-301,66 265,-107-347,-3 1,-4 0,-3 114,-6-168,1-13,-2-1,1 1,-2 0,0 0,-6 22,7-35,-1 0,1 0,0 1,-1-1,0 0,1-1,-1 1,-1 0,1 0,0-1,-1 1,1-1,-1 0,0 0,1 0,-1 0,0 0,0-1,0 1,-1-1,1 0,0 0,0 0,-1 0,1 0,-1-1,1 0,-1 0,1 0,-6 0,-11-4,0 0,0-1,1-2,0 1,0-2,1-1,-28-17,18 11,-181-108,167 97,33 21,0 0,0-1,0 0,1-1,0 0,1 0,0-1,0 1,0-2,1 1,-9-17,10 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41.1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60,'166'2,"-19"1,1-6,166-26,-292 25,0-1,39-16,-45 18,-16 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41.8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1 132,'9'-9,"-7"6,1 0,0 0,0 1,0-1,1 1,-1-1,0 1,1 0,-1 0,1 1,0-1,0 1,6-2,102-16,206-10,-26 5,-236 13,-35 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44.0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466 443,'-1'-24,"0"1,-2 0,-1-1,-1 1,-1 1,-1-1,-1 1,0 0,-2 1,-1 0,0 1,-2 0,0 0,-1 1,-1 1,-1 1,-28-25,38 37,1 1,-2 0,1 0,0 1,-1 0,1 0,-1 0,0 1,0 0,0 0,-11-1,14 3,1 0,-1 0,1 0,0 1,0-1,-1 1,1 0,0 0,0 0,0 1,0-1,0 1,0 0,0-1,0 1,1 1,-1-1,1 0,-1 1,1-1,0 1,0-1,0 1,0 0,1 0,-3 4,-13 24,1 1,2 1,1 1,1 0,2 1,2 0,-6 46,9-4,3 1,4 0,3 0,3-1,4 0,39 135,124 278,-31-100,-108-282,-2-13,23 112,-51-175,-1-1,-1 1,-2-1,-1 1,-2 0,-1 0,-11 58,12-86,0 0,0 0,0 0,-1-1,0 1,0 0,0-1,0 1,0-1,-1 1,1-1,-1 0,0 0,0 0,0-1,0 1,0-1,-1 1,1-1,-1 0,0-1,1 1,-1-1,0 1,0-1,-5 1,-9 0,0-1,0 0,-1-1,-32-4,-3-1,32 5,-86-7,99 6,1 0,-1-1,1 0,-1-1,1 0,0 0,0-1,0 0,-13-9,9 2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45.4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128 147,'-4'0,"0"1,-1 0,1 0,0 1,0-1,1 1,-1 0,0 0,1 0,-1 0,1 1,-1-1,1 1,0 0,0 0,0 0,1 0,-1 1,1-1,0 1,0 0,-3 6,-2 6,0-1,1 1,1 0,-4 22,3-13,2 1,1 0,0 43,3-63,0 1,1 0,0 0,0-1,0 1,1 0,0-1,0 1,1-1,0 0,0 0,0 0,1 0,0-1,0 1,0-1,1 0,-1 0,7 5,4-2,-1 0,1 0,0-1,1-1,-1-1,1 0,0-1,1-1,-1 0,20 0,8-2,0-1,72-10,-106 9,0 0,-1-1,1 0,-1-1,1 0,-1-1,0 0,13-8,-18 10,0-1,-1 0,0 0,1 0,-1-1,0 1,-1-1,1 0,-1 1,0-1,0 0,0-1,0 1,0 0,-1 0,0-1,0 1,0-1,-1 1,1-9,10-125,-6 95,-1 0,-2-1,-8-78,6 116,-1 0,0 1,0-1,-1 1,0-1,0 1,0 0,0 0,-1 0,0 0,0 0,0 0,-1 1,0-1,0 1,0 0,0 1,0-1,-1 0,0 1,1 0,-1 0,-1 1,1 0,0-1,-9-1,4 2,0 1,0 0,-1 0,1 1,0 1,0-1,-1 2,1-1,0 2,0-1,0 1,1 1,-18 8,17-7,0 1,1 0,0 0,0 1,0 0,1 1,-13 14,3 2,-24 41,36-55,-3 3,-1 0,0-1,-1 0,-1-1,0 0,-19 14,5-5,10-6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47.7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1393 51,'0'-1,"0"0,0 1,0-1,0 0,0 0,0 1,-1-1,1 0,0 0,0 1,-1-1,1 0,0 1,-1-1,1 0,-1 1,1-1,-1 0,1 1,-1-1,1 1,-1-1,0 1,1-1,-1 1,0 0,1-1,-1 1,0 0,0 0,1-1,-1 1,0 0,0 0,1 0,-1 0,0 0,0 0,1 0,-1 0,0 0,0 0,0 0,1 1,-1-1,0 0,1 0,-1 1,-1 0,-35 19,-130 160,84-87,10-16,-4-3,-2-4,-114 77,171-133,-1-2,0 0,0-2,-1-1,-1 0,1-2,-1-1,0-1,-1-1,1-1,-1-1,0-1,-49-6,57 1,0-1,-1 0,2-1,-1-2,1 1,0-2,1 0,0-1,-16-13,25 18,1-1,0 0,0 0,0 0,1-1,0 0,0 0,1 0,0 0,0-1,1 1,0-1,0 0,1 0,0 0,0-1,1 1,0 0,0-1,1 1,0-1,1 1,0 0,0-1,1 1,0 0,0 0,1 0,0 0,0 0,1 1,0-1,0 1,1 0,0 0,0 1,1-1,-1 1,10-7,3-1,1 1,0 1,1 1,0 1,1 0,0 2,1 0,-1 1,44-7,5 5,131-2,-166 11,0 0,-1 3,1 1,-1 1,0 2,0 2,-1 1,0 1,-1 2,0 1,-1 1,33 23,-41-23,1-2,35 14,5 3,-51-24,1 0,0-1,1 0,-1-1,1-1,-1-1,18 2,0-3,0-1,40-5,-62 4,0-1,-1 0,1-1,-1 0,0 0,0-1,0 0,-1-1,1 0,-1 0,0-1,-1 0,1-1,-1 1,0-1,-1 0,0-1,9-14,-7 9,0 0,-2-1,0 0,0 0,-1 0,-1-1,0 0,-1 1,-1-1,0-1,-1-18,-2 26,0 1,-1-1,0 1,0 0,0-1,-1 1,0 1,-1-1,0 0,0 1,0-1,-6-5,-11-13,-33-31,49 51,1 1,0 1,0 0,-1 0,1 0,-1 0,1 1,-1 0,0-1,0 2,0-1,0 1,0-1,0 2,0-1,0 0,-1 1,-4 0,1 1,-1 0,1 1,0 0,0 0,1 1,-1 0,0 1,-13 7,6-2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57.6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77 709,'6'-2,"0"1,0-2,0 1,-1-1,1 1,-1-2,0 1,1 0,-1-1,6-7,7-2,558-373,-549 369,61-42,-80 53,0-1,-1 1,1-1,-2 0,1-1,-1 0,10-15,-15 20,0 1,0-1,-1 0,1 1,-1-1,1 0,-1 0,0 0,0 1,0-1,0 0,-1 0,1 0,-1 1,1-1,-1 0,0 0,0 1,0-1,-1 1,1-1,-1 1,1 0,-1-1,0 1,0 0,0 0,0 0,0 0,0 1,-3-3,-2-1,1 0,-2 1,1 0,-1 0,1 0,-1 1,0 0,0 1,-11-3,-4 3,1 1,-1 1,1 1,-1 1,1 1,0 1,0 1,0 1,1 1,0 1,0 0,0 2,-28 18,-19 16,2 2,-81 76,126-103,1 1,0 1,1 0,-25 40,36-47,1 2,1-1,0 0,1 1,-5 26,-8 84,13-75,2 0,6 74,-2-123,-1 1,1-1,-1 1,1-1,0 1,0-1,0 0,1 1,-1-1,0 0,1 0,-1 0,1 0,0 0,0 0,0 0,0-1,0 1,0-1,0 1,1-1,-1 0,0 0,1 0,-1 0,1 0,-1-1,1 1,-1-1,4 1,10 1,0-1,0-1,30-3,-28 1,83-10,-1-4,178-54,-244 59,20-5,73-13,-124 29,-1 0,0 0,0-1,1 0,-1 1,0-1,0 0,1 0,-1 0,3-2,-2-2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7:58.8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1 103,'0'-4,"4"-1,6-5,4 0,6 2,2 2,6-2,7 0,1 1,-1 3,6 1,0 2,-3 0,-3 1,-4-4,-3-1,-6-4,-7-1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00.4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94 220,'-1'-11,"1"-1,1 0,0 0,1 0,0 0,6-19,-6 26,1 0,0 0,0 0,0 1,1-1,-1 1,1 0,0-1,0 2,0-1,1 0,0 1,-1 0,1 0,0 1,7-4,14-4,0 1,0 2,1 0,0 2,0 1,0 1,48 0,-62 5,0-1,-1 2,1 0,-1 0,0 1,0 1,0 0,0 1,-1 0,0 0,0 1,-1 1,0 0,0 0,0 1,10 14,-7-8,-1 0,0 1,-1 1,-1 0,-1 1,-1 0,0 0,-1 0,-1 1,4 21,-7-30,-1 1,-1 0,0-1,0 1,-1 0,-1-1,0 1,0 0,-1-1,0 1,-1-1,0 0,0 1,-1-2,-1 1,0 0,0-1,-1 0,0 0,0 0,-1-1,0 0,-1-1,-15 14,-69 49,-2-3,-113 60,92-57,-38 20,154-91,16-7,0 1,0 0,0 1,1 1,23-3,27 0,223-13,-265 19,-1-1,0-1,0-1,-1-1,0-2,46-19,2-1,-58 24,0 1,0 0,0 0,28 1,-21 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01.5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 1,'-1'0,"1"0,-1 1,0-1,0 1,0-1,0 1,0-1,1 1,-1-1,0 1,0 0,1-1,-1 1,0 0,1 0,-1-1,1 1,-1 0,1 0,-1 0,1 0,0 0,0 0,-1 0,1 0,0 0,0 0,0 0,0 0,0 0,0 0,0-1,0 1,0 0,1 0,-1 0,0 0,1 0,0 2,12 38,3-12,-2 0,-1 0,0 1,-3 1,0 0,9 58,-16-54,-2-17,0-1,2-1,0 1,0 0,12 31,-13-46,-1 1,1-1,0 0,-1 0,1 1,0-1,0 0,0-1,1 1,-1 0,0 0,1-1,-1 0,1 1,-1-1,1 0,0 0,0 0,-1-1,1 1,0-1,0 1,0-1,0 0,-1 0,1 0,0-1,0 1,0-1,-1 1,5-3,2 1,1-1,-1-1,0 0,0 0,0-1,0 0,12-11,-7 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03.8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0,'8'10,"-1"0,0 1,0-1,-2 1,1 1,6 20,3 5,402 939,-400-937,-6-15,-1 1,8 33,-13-41,1-4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02.6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0 108,'5'0,"0"-4,4-1,1-5,3 0,2 2,4-2,3 1,1 1,2 3,-1 2,-3-3,-1 0,0-4,0 1,-2 5,-5 4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03.3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1,'0'4,"-4"1,-2 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06.6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5 719,'16'-2,"1"-1,0-1,-1 0,0-1,0-1,0 0,-1-1,25-16,23-9,9 1,105-65,-150 78,0-1,-1-1,-1-1,-1-1,-1-1,31-41,-44 49,0-1,-2 0,0 0,0-1,8-29,-13 34,0 1,0-1,-1 0,-1 0,0 0,-1 0,0 0,-1 0,-3-18,3 28,1-1,-1 1,0-1,0 1,0 0,0 0,-1 0,1-1,-1 1,1 0,-1 1,0-1,0 0,0 0,0 1,0-1,0 1,0 0,-3-2,0 1,-1 0,1 1,0-1,-1 1,1 0,-1 1,0-1,-7 1,-3 2,1-1,0 2,1 0,-1 0,-24 11,27-8,0 1,0 0,0 1,-18 17,-21 15,20-17,2 2,1 1,2 1,0 1,2 1,-22 34,37-51,-32 51,2 2,-56 131,89-182,1-1,0 1,1-1,0 1,1 1,1-1,0 0,1 25,1-31,1 1,0-1,1 0,0 0,0 0,0-1,1 1,0 0,1-1,0 0,0 0,0 0,1 0,0-1,0 0,10 9,-5-6,0-1,1 0,0-1,0 0,1-1,-1 0,15 4,6 0,49 8,-58-13,52 9,144 7,-172-20,1-3,-1-1,0-2,57-15,-94 17,0 0,-1-1,1 0,-1-1,-1 0,1 0,0-1,-1 0,0-1,-1 0,12-13,-8 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07.7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0 124,'4'-4,"6"-1,9-5,6 0,2 2,5 2,2 2,-1-2,1-1,-4-2,-3-1,-2-2,-1 1,-1 2,0 3,1 2,-1 2,-3 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09.2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783 1,'-44'0,"-162"6,178-3,0 2,0 0,1 2,0 1,-34 15,25-7,1 2,1 1,1 1,1 2,1 1,0 1,-43 47,72-68,-1 0,0 0,1 1,-1-1,1 1,0-1,0 1,0 0,1 0,0 0,-1 0,1 0,1 0,-1 1,0-1,1 0,0 0,0 0,0 1,1-1,0 0,-1 0,1 0,1 0,2 8,-1-6,1-1,0 1,0-1,1 0,-1 0,1 0,0-1,1 0,-1 0,1 0,-1 0,1-1,0 0,1 0,11 3,97 27,133 19,-108-25,-128-25,-1 1,0 0,0 0,0 1,0 1,-1 0,0 0,10 7,-17-10,-1 0,0 0,0 0,1 1,-2-1,1 0,0 1,0-1,-1 1,1 0,-1-1,0 1,0 0,0 0,0 0,-1 0,1 0,-1 0,0 0,1 0,-1 0,-1 0,1 0,0 0,-1 0,1-1,-1 1,0 0,0 0,0 0,-1 0,1-1,0 1,-1-1,-3 5,0 0,-1 1,0-1,-1 0,1 0,-2-1,1 0,0 0,-14 8,-76 35,49-25,-78 47,109-64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10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1,'10'23,"-2"1,-1 1,8 41,-6-19,65 438,-62-383,44 169,-56-268,1 0,-1 0,1 0,0 0,0 0,1 0,-1-1,0 1,1 0,0-1,0 1,-1-1,1 1,1-1,-1 0,0 0,1 0,-1 0,1 0,-1-1,1 1,0-1,4 2,0-2,-1 0,0-1,1 1,-1-1,0-1,1 1,-1-1,0 0,1-1,7-2,28-7,46-4,-53 10,-1-1,54-17,-27 1,-38 15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11.3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29,'52'-12,"-6"1,365 6,-225 8,-55-3,-131 0,0 0,0 0,0 0,0 0,0 1,0-1,0 0,0 0,0 0,0 0,0 1,0-1,0 0,0 0,0 0,0 0,0 0,0 1,0-1,0 0,0 0,0 0,0 0,0 0,1 1,-1-1,0 0,0 0,0 0,0 0,0 0,0 0,0 0,1 0,-1 1,0-1,0 0,0 0,0 0,0 0,1 0,-1 0,0 0,0 0,0 0,0 0,1 0,-1 0,0 0,0 0,0 0,0 0,0 0,1 0,-1 0,0 0,0 0,0-1,0 1,1 0,-6 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13.1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1799 1717,'0'-4,"-1"-1,1 1,-1 0,0 0,0 0,0 0,0 0,-1 0,1 0,-1 1,0-1,0 0,-1 1,1-1,-1 1,1 0,-1 0,0 0,-1 0,1 1,0-1,-1 1,1 0,-1 0,0 0,0 0,-5-1,-8-3,-1 1,-1 1,1 1,-36-2,-9 2,-1 4,1 2,-1 3,-106 24,50 1,-168 68,189-58,-166 94,202-96,2 2,2 3,-79 76,135-117,-57 63,58-63,-1 0,1 0,0 1,0-1,0 1,0-1,1 1,-1-1,1 1,0 0,0 0,0 0,1-1,-1 1,1 0,0 0,0 0,1 6,0-9,-1 1,1-1,0 1,0-1,0 0,0 0,0 1,0-1,0 0,0 0,1 0,-1 0,0 0,1 0,-1-1,0 1,1 0,-1-1,1 1,-1-1,1 1,2-1,38 4,-32-4,60 0,0-4,1-2,103-24,203-69,-291 73,-1-3,-1-4,-2-4,-2-3,-1-3,-3-4,109-87,-167 119,0-1,-1-1,-1-1,21-29,-29 35,-1 0,0-1,-1 1,-1-1,0-1,0 1,-2-1,5-27,-4-4,-2-1,-3 1,-1-1,-2 0,-2 1,-19-70,6 50,-2 1,-4 0,-57-106,75 157,-1 0,-1 0,0 1,0 0,-1 0,-1 1,0 1,-20-16,30 26,1 0,0-1,-1 1,1 0,0-1,-1 1,1 0,-1 0,1 0,0-1,-1 1,1 0,-1 0,1 0,-1 0,1 0,-1 0,1 0,0 0,-1 0,1 0,-1 0,1 0,-1 0,1 0,-1 0,1 1,0-1,-1 0,1 0,-1 0,1 1,0-1,-1 0,1 1,0-1,-1 0,1 1,-5 21,11 29,-6-49,24 98,4-1,74 171,-49-138,64 149,162 280,-268-541,1 1,1-2,18 21,-26-35,-1 0,1 0,0-1,1 0,-1 0,1 0,7 3,-11-6,1 1,0-1,0-1,0 1,-1 0,1-1,0 1,0-1,0 0,0 0,0 0,0 0,0-1,0 1,0-1,0 0,2-1,-1 0,0 0,0 0,0-1,-1 0,1 0,-1 0,0 0,0-1,0 1,0-1,0 1,3-8,26-59,-17 35,90-205,132-457,-205 583,-6-2,-5-1,-5 0,-6-2,-4 1,-11-137,2 227,-1 0,-1 1,-1 0,-12-32,14 49,0-1,-1 0,-1 1,1 0,-1 0,-1 1,0-1,0 2,-1-1,0 1,-1 0,-14-11,21 17,-1 1,1-1,0 1,0 0,-1 0,1 0,0 0,-1 0,1 0,-1 1,1-1,-1 1,1 0,-1-1,0 1,1 0,-1 1,1-1,-1 0,1 1,-1-1,1 1,-3 1,2 0,1 0,0 0,-1 0,1 0,1 0,-1 1,0-1,0 0,1 1,-1 0,1-1,0 1,0 0,0 0,0-1,0 1,1 0,0 0,-1 0,1 4,-18 253,28 477,-9-716,2-1,0 1,1-1,1 0,1 0,9 22,-12-35,1-1,-1 1,1-1,1 0,-1 0,1 0,0-1,0 0,0 0,1 0,0 0,0-1,0 0,1-1,-1 1,1-1,0 0,0-1,0 0,9 2,33 3,-1-3,0-2,73-6,-18 0,140 3,-214 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13.9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0 186,'1'-1,"-1"0,1-1,0 1,0 0,-1 0,1 0,0 0,0 0,0 0,0 0,0 0,1 0,-1 0,0 1,0-1,1 0,-1 1,0-1,3 0,35-13,-29 11,77-24,91-15,31-9,-155 30,-35 12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15.2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1 258,'6'-6,"1"0,1 0,-1 1,1 0,-1 1,1 0,1 0,12-4,75-17,-84 23,383-60,-208 37,524-50,-638 68,-26 0,-36 5,0 0,0 1,0 0,20 1,-30 0,-1 0,1 0,-1 0,1 0,-1 0,1 0,0 0,-1 0,1 0,-1 1,1-1,-1 0,1 0,-1 1,1-1,-1 0,1 0,-1 1,1-1,-1 1,1-1,-1 0,0 1,1-1,-1 1,0-1,1 1,-1-1,0 1,0-1,1 1,-1-1,0 1,0-1,0 1,0 0,0-1,0 1,0-1,0 1,0-1,0 1,0 0,0-1,0 1,0-1,0 1,-1-1,1 1,0-1,0 1,-1-1,1 1,0-1,-1 1,1-1,0 1,-1-1,1 0,-1 1,1-1,-1 0,1 1,-2-1,-10 13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04.7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1 370,'4'-4,"1"-6,9 0,14-8,10-1,8-4,8-4,3-5,4-1,5 1,-1 2,-8 1,-4 2,-8 5,-7 3,-6 0,-8 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15.9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76,'142'-12,"-48"2,941-41,-1011 50,-12 0,-1 1,1 0,0 1,20 3,-16 2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19.8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664 371,'1'-33,"0"1,-2 1,0-1,-2 1,-10-42,11 65,0 1,0-1,-1 1,0 0,0 0,-1 1,0-1,0 1,0 0,-1 0,0 0,0 0,-1 1,0 0,1 0,-2 1,1-1,0 1,-1 1,0-1,0 1,0 0,-11-2,13 3,0 1,0 0,0 0,0 1,0 0,-1-1,1 2,0-1,0 1,0 0,-1 0,1 0,0 0,0 1,1 0,-9 4,6-1,1 0,-1 0,1 0,0 1,0 0,1 0,0 1,0-1,-7 13,0 7,0 0,1 1,2 1,-11 53,13-45,2 0,2 1,1 0,2 0,1-1,2 1,2 0,1-1,16 53,5-9,4-2,3-1,46 76,310 701,-374-814,-1 1,-2 0,-2 1,7 45,-18-80,-1-1,1 0,-1 0,0 0,-1 0,1 0,-1-1,0 1,-1 0,1-1,-1 1,0-1,-1 0,1 0,-1 0,0-1,-7 7,-9 9,-1-2,-33 23,47-35,-73 45,-2-3,-118 49,146-71,-123 50,146-65,-1-1,-1-2,-55 8,63-14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20.8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37,'-3'-1,"1"0,-1 0,1 0,-1-1,1 1,-1 0,1-1,0 0,0 0,-3-2,-17-12,20 16,-1-1,1 0,-1 1,1 0,-1-1,1 1,-1 0,0 0,1 0,-1 1,1-1,-1 1,1-1,-1 1,1 0,-1 0,1 0,0 0,-1 0,1 1,0-1,0 1,0-1,0 1,0 0,0 0,1 0,-1 0,0 0,1 0,0 0,-2 4,-4 7,0 1,1 1,1-1,-5 18,7-22,-14 51,-13 79,26-117,2 1,0-1,2 1,0-1,2 1,7 38,-7-53,1-1,0 0,0 0,1 0,-1 0,2-1,-1 1,1-1,0 0,1-1,0 1,0-1,0 0,1-1,-1 1,2-1,-1-1,0 1,1-1,0-1,0 1,0-1,0-1,12 3,17 2,0-2,1-1,-1-2,50-4,-47 1,19 1,-15 1,61-7,-93 4,1 0,-1 0,0-2,0 1,-1-1,1-1,-1 0,0-1,17-11,-23 12,0-1,0 1,0-1,-1 0,0 0,0 0,-1 0,1-1,-1 1,-1-1,1 0,-1 0,-1 0,1 0,-1 0,0-1,-1 1,0 0,-1-13,1 6,-2-1,0 1,0 0,-1 0,-1 0,-1 0,0 1,0 0,-9-15,-3 2,-2 0,0 2,-1 0,-2 2,-36-31,39 38,0 0,-2 2,1 0,-2 1,0 1,0 1,-39-11,40 16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22.6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1369 0,'-3'1,"-1"-1,1 1,-1-1,1 1,0 0,-1 1,1-1,0 1,0-1,0 1,0 0,0 0,1 0,-1 0,0 1,1-1,0 1,-3 3,-36 59,34-52,-95 182,-57 99,123-236,-2-1,-83 93,109-136,-1-2,0 0,-1 0,0-1,-1-1,0-1,-1 0,0 0,0-2,-1 0,0-1,0-1,0 0,-1-1,1-1,-1-1,0-1,0 0,0-1,0-1,0 0,1-2,-1 0,0-1,1-1,0 0,0-1,1-1,-1-1,2 0,-26-18,19 9,1 0,1-1,1-1,0 0,2-2,0 0,2-1,0-1,1 0,1-1,2 0,0-1,2 0,0-1,2 0,1 0,1-1,1 0,2 1,0-1,3-29,-1 53,1-1,-1 1,1-1,0 1,0-1,0 1,0 0,1-1,0 1,-1 0,1 0,0 0,0 0,1 1,-1-1,0 0,1 1,0 0,0 0,-1 0,1 0,0 0,1 0,-1 1,0-1,0 1,1 0,-1 0,1 0,-1 1,1-1,6 1,11-1,-1 1,1 1,-1 1,31 8,-40-8,45 10,-2 2,89 37,96 60,-39-17,-171-82,0-2,0-1,1-1,1-2,-1 0,1-3,0 0,0-2,0-1,51-7,-58 0,0-1,-1-1,0 0,-1-2,0-1,33-23,-33 21,-3 3,-2-1,1-1,28-28,-42 37,0 0,0-1,0 1,-1-1,1 0,-1 0,-1 0,1 0,-1 0,0-1,0 1,0-1,-1 1,0-1,0 0,0 0,-1 1,1-1,-2-8,-2-5,-1 1,-1-1,-1 1,0 0,-1 1,-1 0,-14-23,15 29,-1 0,0 1,-1 0,0 0,-1 1,0 0,0 1,-1 0,0 0,0 2,-18-9,8 6,9 4,0 0,1 0,0-1,0-1,-15-11,15 6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26.3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176 788,'0'-5,"1"0,1 0,-1 0,1 0,0 0,0 0,0 0,0 1,1-1,0 1,0 0,0 0,1 0,-1 0,1 1,8-7,11-8,43-26,-47 32,69-44,132-112,-90 62,23-20,-149 122,-1 0,1 0,0-1,-1 1,0-1,0 0,-1 0,1 0,-1 0,0 0,0-1,1-10,-2 14,-1-1,0 0,1 1,-1-1,0 0,-1 0,1 1,0-1,-1 0,0 1,1-1,-1 1,0-1,0 1,-1-1,1 1,0 0,-1-1,1 1,-1 0,0 0,0 0,0 0,0 1,0-1,0 0,0 1,-3-2,-9-3,-1 0,1 1,-1 1,0 0,0 1,0 0,-1 1,1 1,0 1,-1 0,1 1,0 0,-1 1,1 1,-15 5,-2 2,0 1,1 2,1 1,0 1,-52 36,47-25,1 2,1 1,2 1,1 2,2 1,-45 68,49-68,2 1,1 1,2 1,2 1,-24 73,37-98,-2 12,0 0,1 0,-2 44,6-63,1 1,0-1,1 1,-1-1,1 1,0-1,1 1,-1-1,1 0,0 0,0 0,1 0,-1 0,1 0,0-1,1 1,-1-1,1 0,-1 0,1 0,1 0,6 4,8 3,1-1,1-1,-1-1,1 0,1-2,41 8,138 4,-110-13,143 20,101 7,-282-31,0-1,-1-3,1-3,66-15,-102 18,0-1,-1 0,0-2,0 0,0 0,-1-2,1 0,-2-1,25-19,-28 19,0 1,0 0,0 1,1 0,0 0,1 2,-1-1,19-4,-12 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27.8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85,'4'-4,"6"-2,5 1,4 1,11 1,6-3,3 0,1 0,1 2,-3-3,2 0,-3 0,-3 3,-3 1,-7-3,-8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29.2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1 170,'6'-9,"0"0,0 0,1 0,0 1,1 0,-1 0,2 1,-1 0,1 1,0 0,0 0,1 1,19-8,1 1,1 2,0 1,44-8,-55 13,0 1,1 1,-1 0,1 2,39 3,-52-1,0 0,-1 0,1 0,-1 1,0 0,1 1,-1 0,-1 0,1 0,-1 1,0 0,0 0,0 0,0 1,-1 0,0 0,0 0,5 11,-3-5,0 1,0 1,-2-1,1 1,-2 0,0 0,3 17,-6-24,0 1,-1 0,0-1,0 1,-1 0,1 0,-2-1,1 1,-1-1,0 1,-1-1,1 0,-2 0,1 0,-6 8,-47 57,-3-4,-129 117,187-184,-31 26,-13 13,45-40,-1 1,1-1,0 0,-1 0,1 1,0-1,-1 0,1 1,0-1,0 1,-1-1,1 0,0 1,0-1,0 1,-1-1,1 1,0-1,0 0,0 1,0-1,0 1,0-1,0 1,0-1,0 1,0-1,0 1,0-1,0 1,1-1,-1 0,0 1,0-1,1 1,17 4,26-9,23-11,-22 4,1 2,71-5,79 13,-171 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30.4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4,'-1'0,"1"0,0 0,0-1,0 1,-1 0,1 0,0 0,0-1,0 1,-1 0,1 0,0 0,0 0,-1-1,1 1,0 0,-1 0,1 0,0 0,-1 0,1 0,0 0,0 0,-1 0,1 0,0 0,-1 0,1 0,0 0,0 0,-1 0,1 1,0-1,-1 0,1 0,0 0,0 0,-1 0,1 1,0-1,0 0,0 0,-1 0,1 1,0-1,0 0,0 0,-1 1,-6 21,4 27,4-25,2 0,1 0,0 0,15 43,44 91,-44-114,53 118,37 94,-106-247,0 0,1-1,0 0,0 0,1 0,0 0,9 11,-12-18,0 1,0-1,1 1,-1-1,0 0,0 0,1 0,-1 0,0 0,1 0,-1-1,1 1,-1-1,1 1,0-1,-1 0,1 0,-1 0,1-1,-1 1,1-1,-1 1,1-1,-1 0,1 0,-1 0,0 0,0 0,1 0,2-3,74-47,-61 39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31.5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1 182,'5'-1,"1"-1,-1 0,0 1,0-1,0-1,5-2,6-3,172-59,-130 41,-47 20,0 1,0 0,1 0,19-4,81-18,-92 20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32.2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0 139,'1'-2,"0"1,-1 0,1-1,0 1,0 0,0 0,0 0,0 0,0 0,0 0,1 0,-1 0,0 0,0 0,1 0,-1 1,0-1,1 1,-1-1,1 1,2-1,39-10,-38 9,167-25,-47 9,-87 11,-1-2,0-2,35-15,-56 19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05.3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0 302,'0'-4,"0"-6,4-5,6-4,5-3,4-2,7-6,8 4,-3 0,3 2,-1 0,-2 5,-6 1,-3 3,-5 1,-6 2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33.6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2,'-25'0,"-20"-2,1 3,0 1,0 2,0 2,-74 20,114-25,1 1,-1-1,1 1,-1 0,1 0,0 0,-1 0,1 0,-5 6,8-8,-1 1,1 0,-1 0,1 0,-1 0,1 0,0 0,-1 0,1-1,0 1,0 0,0 0,-1 0,1 0,0 0,1 0,-1 0,0 0,0 0,0 0,0 0,1 0,-1 0,0 0,1 0,-1 0,1 0,-1 0,1 0,0-1,-1 1,1 0,0 0,-1-1,1 1,0-1,0 1,0 0,-1-1,1 1,0-1,1 1,44 27,1-2,79 33,-80-41,-2 3,-1 1,69 48,-103-64,15 12,0 0,-2 2,0 1,33 40,-53-59,-1 0,0-1,0 1,1 0,-1 0,0 0,-1 0,1-1,0 2,0-1,-1 0,1 0,-1 0,0 0,0 0,0 0,0 0,0 0,0 0,0 1,-1-1,1 0,-1 0,1 0,-1 0,0 0,0 0,0-1,0 1,0 0,0 0,-1-1,1 1,-1 0,1-1,-1 1,1-1,-1 0,0 0,0 0,1 0,-5 2,-9 4,-1 0,0-1,0-1,-25 6,11-4,-1 2,0-2,0-2,-1-1,-63 1,71-5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34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0,'8'11,"0"0,0 0,-2 1,1 0,8 24,-4-11,95 223,-83-189,-19-46,1 1,0-1,1 1,1-1,0-1,0 0,1 0,1 0,13 14,-10-19,-1-1,2-1,-1 0,0 0,1-2,0 1,0-1,0-1,24 1,5 3,139 12,-115-14,-15 5,-30-4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35.8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0 119,'4'-4,"6"-2,5 1,4 1,8 1,6-3,3-5,-1 0,-2 2,-3-3,-2 2,-2-2,-1 1,0 2,-6 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37.3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1412 1026,'-1'-4,"1"0,-1 0,0 1,0-1,0 0,-1 1,1-1,-1 1,0-1,0 1,0 0,0 0,-1 0,1 0,-1 0,0 1,0-1,0 1,0-1,0 1,0 0,-5-2,-10-5,0 1,-37-12,49 19,-46-14,-2 2,0 2,0 3,-1 2,1 3,-1 2,-95 11,80 0,0 3,1 3,1 3,1 3,-100 47,140-55,0 0,1 1,-25 21,42-30,0 2,1-1,0 1,1 0,0 1,0 0,0 0,1 0,1 1,-1 0,-4 15,9-24,1 1,-1 0,1 0,-1 0,1 0,0 0,0 0,-1 0,2 0,-1 0,0 0,0 0,1 0,-1 0,1 0,-1 0,1-1,0 1,0 0,0 0,0 0,0-1,0 1,0-1,1 1,-1-1,0 1,1-1,-1 0,1 0,0 0,-1 0,1 0,0 0,0 0,0 0,0-1,-1 1,4 0,10 3,0-1,1 0,-1-2,19 1,-7 0,91 9,1-4,189-15,-237 1,1 2,0-3,103-27,-163 32,-1-1,0 0,0-1,0 0,0-1,-1 0,0-1,0 0,-1 0,0-1,0-1,-1 1,0-1,0-1,-1 1,9-16,-8 7,0-1,0 0,-2 0,-1-1,0 1,-1-1,-1 0,-1 0,-1-21,2-65,-13-108,7 179,-2 1,-2 0,-1 0,-2 1,-1 0,-2 0,-19-36,-40-81,30 59,22 61,19 30,1 0,0 0,0-1,-1 1,1 0,0 0,-1 0,1-1,0 1,0 0,-1 0,1 0,0 0,-1 0,1 0,0 0,-1 0,1 0,0 0,-1 0,1 0,0 0,-1 0,1 0,0 0,-1 0,1 0,0 0,-1 0,1 0,0 1,-1-1,-6 20,8 3,0 0,1 0,1 0,2-1,0 1,1-1,13 30,-3-4,4 19,41 130,116 255,-170-437,0-1,0 0,0 0,15 19,-10-20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38.1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1,'3'29,"1"0,2 0,1-1,1 1,1-1,1-1,16 30,-8-16,289 589,-268-555,0-6,3-1,54 67,-84-121,0 0,1 0,0-1,1-1,16 12,-26-21,-1 0,1-1,1 1,-1-1,0 1,1-1,-1-1,1 1,-1-1,1 1,0-1,0-1,0 1,-1-1,1 1,0-2,0 1,0 0,0-1,-1 0,1 0,0 0,8-4,3-6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39.0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0 206,'11'-1,"0"-1,0 0,-1-1,1 0,-1-1,0 0,0-1,0 0,-1-1,12-8,-8 6,1 0,-1 1,1 0,25-8,240-58,-168 40,-96 27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39.8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73,'4'0,"6"0,5 0,4 0,11-4,10-2,5 1,8-4,3 1,1 1,-2 1,-1 3,-2-3,-6-1,-6 2,-6 1,-8 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40.7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0,'4'0,"5"0,6 0,4 0,4 0,5 0,7 0,1 0,3 0,3 0,3 0,6 0,3 0,-4 0,-6 0,-6 0,-6 0,-8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41.9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227 184,'-1'-8,"0"1,0-1,-1 1,0-1,0 1,-1 0,0-1,0 1,-1 1,-4-8,-1 1,0 1,0-1,-1 2,-12-12,20 21,-1 0,1-1,-1 1,1 0,-1 1,1-1,-1 0,0 1,0-1,0 1,0 0,0 0,0 0,-1 0,1 1,0-1,0 1,0 0,-1 0,1 0,0 1,0-1,-4 1,3 1,1 0,0-1,0 1,0 1,0-1,0 0,0 1,1-1,-1 1,1 0,0 0,-1 0,2 0,-1 0,0 1,0-1,1 0,0 1,-2 6,-2 9,2 0,0 1,1-1,1 1,1-1,0 1,2-1,0 1,1-1,1 0,10 29,6 7,2-1,45 78,192 286,27-16,3 4,-29 17,-250-405,0 0,-1 1,-2 0,0 1,5 21,-11-35,0-1,0 1,-1 0,1 0,-1 0,-1 0,1 0,-1 0,0-1,0 1,-1 0,0-1,0 1,0-1,-1 1,1-1,-1 0,-1 0,1 0,-1-1,1 1,-6 3,5-3,-2 0,1 0,0-1,-1 0,0 0,0 0,0-1,0 1,0-1,-1-1,1 0,-1 0,-7 2,-6-2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42.8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225 36,'-10'1,"0"0,1 1,-1 0,0 0,1 1,0 1,-1 0,1 0,1 0,-1 1,1 1,-1-1,2 1,-1 1,1-1,-10 12,10-11,1 1,0-1,0 1,1 0,0 1,0-1,1 1,0 0,0 0,1 0,0 0,1 1,0-1,1 1,0 0,0 16,2-23,-1 1,1-1,1 1,-1-1,0 1,1-1,0 0,0 0,0 0,0 0,0 0,0 0,1 0,0-1,-1 1,1-1,0 0,0 0,0 0,0 0,1 0,-1-1,0 0,1 1,-1-1,1 0,0-1,6 2,13 1,-1-1,1-1,34-2,-35 0,-7 1,-4 0,-1 0,0-1,1 0,-1-1,19-4,-26 4,0 1,0-1,0 1,0-1,-1 0,1 0,0 0,-1-1,0 1,1 0,-1-1,0 0,0 1,-1-1,1 0,0 0,-1 0,0 0,0 0,0-1,0 1,1-5,-1 0,0 1,0-1,-1 1,0-1,-1 0,1 1,-1-1,-1 1,0 0,0-1,0 1,-1 0,0 0,0 0,0 0,-1 1,0-1,-1 1,0 0,-5-5,-11-11,-2 2,0 0,-43-27,50 36,4 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06.1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0 207,'4'0,"10"0,3-4,2-6,6 0,8-4,1-3,9 2,0-6,-3 1,1 0,-3 3,-9 1,-3 2,-4 5,-4-2,-6 2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44.9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1053 0,'-3'1,"-1"1,1-1,-1 1,1 0,0 0,-1 0,1 0,0 1,1-1,-1 1,0-1,1 1,-1 0,1 0,-2 4,-8 7,-221 265,44-48,144-180,-21 26,-105 94,146-148,22-19,1-1,-1 0,0 0,0 0,0-1,0 1,0-1,0 1,-1-1,1 0,-1-1,0 1,1 0,-1-1,0 0,0 0,0 0,0-1,0 1,0-1,0 0,0 0,0 0,0 0,0-1,0 0,-6-1,2-1,0 1,0-1,0 0,0-1,0 1,1-2,-1 1,1-1,0 0,1-1,-1 1,1-1,0-1,1 1,-7-10,7 7,-1-1,2 0,-1 0,2-1,-1 0,1 1,1-1,0 0,0 0,1-18,2 3,0 0,2 0,2 1,0-1,1 1,2 0,0 0,2 1,15-28,-8 20,31-41,-43 66,0 0,0 0,1 0,0 1,1 0,0 0,-1 1,2 0,-1 0,1 0,13-5,-7 7,0 0,0 1,0 1,0 1,0 0,0 0,0 1,19 5,111 31,-131-33,138 46,-67-20,107 22,-103-34,-36-5,0-3,0-1,1-4,86 0,-112-7,1-1,-1-1,0-1,0-2,35-13,56-6,-117 25,0 1,0-1,0 1,0-1,0 0,0 1,1-1,-1 0,-1 0,1 0,0 1,0-1,0 0,0 0,-1 0,1-1,0 1,-1 0,1 0,-1 0,1 0,-1-1,0 1,0 0,1 0,-1-2,0 0,-1-1,1 1,-1 0,0-1,0 1,0 0,0 0,0 0,-1 0,-1-3,-3-4,-1 1,0-1,0 2,-1-1,-10-9,-9-2,0 1,-1 2,-1 0,-1 2,0 1,-1 2,-33-9,48 14,0 0,1 0,-26-18,-31-15,32 30,21 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48.4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318 772,'1'-2,"0"1,-1-1,1 0,0 1,0-1,0 1,0-1,0 1,0 0,1-1,-1 1,0 0,1 0,-1 0,1 0,-1 0,1 0,2-1,37-16,-34 15,87-40,167-102,-126 72,-38 22,-80 41,-1 0,1-1,-2-1,1 0,23-25,-33 30,-1 0,1-1,-1 0,0 1,-1-2,0 1,0 0,-1-1,0 0,0 1,-1-1,0 0,-1-1,1-10,-2 14,0 1,1-1,-1 1,-1 0,1-1,-1 1,0-1,-1 1,1 0,-1 0,0 0,0 0,0 0,-1 0,0 1,0-1,0 1,0 0,-1-1,0 2,1-1,-2 0,1 1,0 0,-1 0,1 0,-1 0,0 1,0 0,0 0,0 0,-8-1,-34-12,23 6,-1 2,-43-7,60 13,-1 1,0 0,1 0,-1 0,0 1,1 1,-1-1,1 1,0 1,-1 0,1 0,-8 4,-32 23,1 3,1 1,-49 48,65-55,-56 50,4 3,3 4,-102 142,180-225,-12 17,0 1,2 0,-18 42,27-57,0 1,0 0,1 0,0 0,0 0,0 0,1 0,0 0,0 0,0 0,0 0,1 0,0-1,0 1,0 0,1 0,-1 0,1-1,0 1,1-1,-1 1,1-1,5 6,1 1,2-1,0-1,0 0,0 0,1-1,0-1,1 0,0-1,0 0,0-1,0 0,1-1,0-1,0 0,0 0,0-2,1 0,-1 0,0-2,1 0,-1 0,22-6,283-70,-155 41,104-20,-204 46,1 3,78 2,-104 3,0-1,0-2,39-10,26-4,-90 17,0 0,-1-1,1-1,-1 0,0-1,21-10,-12 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50.7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44 161,'-25'6,"6"-2,30-15,5 1,1 1,1 1,0 1,0 0,34-7,-19 5,73-26,44-13,-128 42,-6-1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52.7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 0,'-1'0,"0"1,0-1,0 0,0 1,0-1,0 1,1-1,-1 1,0-1,0 1,0-1,1 1,-1 0,0-1,1 1,-1 0,1 0,-1 0,1-1,-1 1,1 0,-1 0,1 0,0 0,-1 0,1 0,0 0,0 0,0 0,0 0,0 1,0 33,12 17,35 94,-20-68,-26-74,4 15,1 1,1-1,1-1,0 1,2-1,0-1,1 1,17 19,-22-29,1 0,1 0,-1-1,1 0,0-1,1 0,-1 0,1 0,1-1,-1-1,1 0,-1 0,11 2,-7-1,-1-1,1 2,20 12,-27-14,0 1,1-2,-1 1,1-1,-1 0,1 0,0-1,0 0,1 0,-1-1,0 0,1 0,-1-1,14 0,-5-4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53.9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0 147,'6'-5,"-1"0,1 1,0 0,0 0,0 0,1 1,-1 0,1 0,8-2,72-14,-34 8,36-10,128-12,-98 12,-98 19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55.2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99 1,'-8'11,"1"0,0 1,1 0,0 1,1-1,1 1,-5 17,8-26,-13 64,2 0,3 1,1 107,7-152,0 9,1-1,2 1,11 61,-11-82,2 1,-1 0,2-1,0 0,0 0,1 0,1-1,0 0,0 0,1-1,0 1,16 13,-12-15,1 0,0-2,0 1,1-1,24 8,38 20,-54-24,-18-9,0 0,0 0,0 0,0 0,0 1,0 0,-1 0,1 0,5 6,-6-2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57.0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0 259,'1'-7,"-1"-1,2 1,-1 0,1-1,0 1,1 0,-1 0,1 0,1 0,7-11,52-63,-41 56,-18 20,0 0,0 0,0 0,1 1,0 0,0 0,0 0,0 1,1-1,0 1,-1 0,1 1,0 0,0-1,0 2,1-1,-1 1,0 0,1 0,-1 1,0 0,1 0,-1 0,1 1,-1 0,0 0,0 1,0 0,1 0,-2 0,1 1,0 0,0 0,-1 0,7 5,9 8,-1 0,-1 1,-1 1,0 1,-1 0,25 38,-33-42,-1 0,-1 0,0 1,-1 0,0 0,-2 0,0 1,-1-1,0 1,-1 0,-1 22,-2-28,0 1,-1-1,0 1,-1-1,0 0,-1 0,0 0,-1 0,0-1,0 0,-1 0,-1 0,0-1,0 0,-15 15,-6 12,27-34,0 0,0-1,0 1,0 0,0-1,0 1,0 0,1 0,-1 0,1 0,-1 0,1 0,0 0,0 0,0 0,0 0,0-1,0 1,0 0,2 3,22-20,-17 10,37-20,1 3,0 1,91-26,-34 12,318-87,-382 115,-11 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58.1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19 259,'-1'0,"0"0,0 1,0-1,0 1,0-1,0 1,0 0,0-1,0 1,0 0,1-1,-1 1,0 0,0 0,1 0,-1 0,0 1,1-2,0 0,-1 0,1 1,0-1,0 0,0 0,-1 1,1-1,0 0,0 1,0-1,0 0,0 0,0 1,0-1,0 0,0 1,0-1,0 0,0 1,0-1,0 0,0 1,0-1,0 0,0 1,0-1,0 0,0 0,0 1,1-1,-1 0,0 0,0 1,0-1,1 0,-1 0,0 1,0-1,1 0,-1 0,0 0,0 1,1-1,-1 0,0 0,0 0,1 0,-1 0,0 0,1 0,-1 0,0 0,1 0,-1 0,0 0,1 0,-1 0,0 0,1 0,-1 0,34-5,-1-1,0-2,0-1,46-20,-16 7,-59 20,126-43,249-52,-326 85,-51 11,0 1,0-1,0 0,0 0,0 1,0-1,-1 0,1-1,0 1,-1 0,1 0,-1-1,1 1,-1-1,0 1,1-1,-1 0,0 1,0-1,0 0,0 0,-1 0,2-2,-2 3,0 1,0-1,0 1,0-1,-1 1,1-1,0 0,0 1,0-1,0 1,-1-1,1 1,0-1,-1 1,1-1,0 1,-1-1,1 1,-1 0,1-1,0 1,-1 0,1-1,-1 1,1 0,-1-1,1 1,-1 0,0 0,1 0,-1-1,1 1,-1 0,1 0,-1 0,0 0,0 0,-13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8:59.0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0,'2'33,"1"-1,1 0,2 0,1 0,17 47,71 147,-92-220,26 50,-21-44,-1 0,0 1,-1 0,-1 0,0 1,5 22,-8-17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00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393 1,'-8'0,"1"0,0 0,-1 1,1 0,0 1,0 0,0 0,0 0,0 1,1 0,-1 0,1 1,0 0,0 0,0 0,0 1,1 0,-1 0,1 0,-7 11,-12 14,2 0,1 2,-30 60,-32 108,72-173,-18 62,26-81,2 0,-1 0,1 0,0 0,1 0,0 0,0 0,2 14,-1-20,0 0,1 1,-1-1,0 0,1 0,-1 0,1 0,-1 0,1 0,0 0,0 0,0-1,0 1,0-1,1 0,-1 1,0-1,1 0,-1 0,0-1,1 1,2 0,62 10,-59-10,-1-1,218 30,-200-24,-1 0,0 2,0 0,0 2,-1 0,41 26,-62-35,0 0,1 1,-1-1,0 1,0 0,0 0,0 0,0 0,0 0,-1 0,1 0,0 1,-1-1,0 1,0-1,0 1,0-1,0 1,0 0,-1-1,1 1,-1 0,0 0,0-1,0 1,0 0,0 3,-2-2,1 0,-1-1,0 1,0 0,0-1,-1 1,1-1,-1 0,0 0,1 0,-1 0,-1 0,1-1,0 1,-1-1,1 0,-6 2,-5 2,0 0,0-1,0-1,-1 0,-16 1,-16 5,34-6,1 1,0 0,0 1,0 0,0 1,1 0,1 1,-14 12,20-17,-8 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20.2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785 174,'-3'-4,"1"1,-1 0,1-1,-1 1,0 0,0 1,0-1,0 0,-1 1,-5-4,-3-2,-8-9,-1 1,-1 0,-1 2,0 1,-1 0,-42-14,56 24,1 0,-1 1,0 0,0 0,1 1,-1 1,0 0,0 0,0 1,0 0,0 0,0 1,0 1,1 0,-1 0,1 1,0 0,0 0,0 1,1 0,-10 8,0 3,1 0,1 2,0 0,1 0,1 2,0-1,2 2,-15 32,-5 23,-25 85,55-155,-20 67,-18 100,34-131,1 1,2 0,5 82,0-105,2 0,1 0,0 0,1-1,1 0,1 0,13 22,82 117,-81-127,-15-20,1-1,0 0,0 0,1 0,0-1,1-1,0 0,0 0,1-1,0 0,0-1,0 0,1-1,0 0,0-1,1 0,-1-1,1 0,-1-1,17 0,51 1,-1-3,0-4,0-3,0-4,-1-3,85-28,-69 12,-1-5,-2-3,-1-5,128-82,-206 117,0 0,0-2,0 1,-1-2,-1 1,0-1,0-1,-1 0,0 0,8-17,-13 21,-1 0,0 0,0-1,-1 1,0-1,0 1,-1-1,0 0,-1 1,1-1,-2 0,1 1,-1-1,-1 0,0 1,0-1,0 1,-1 0,-4-9,-10-14,0 0,-2 1,-1 0,-2 2,-31-32,-1 5,-84-64,104 94,0 2,-2 1,-1 2,-63-25,-163-40,250 81,-12-2,0-2,0-1,-34-17,53 22,0 1,0 0,0 0,-1 1,1-1,0 1,-1 1,-10-2,1 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01.7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0,'2'6,"0"1,1-1,-1 0,1-1,1 1,-1 0,1-1,5 7,1 2,37 56,25 34,-4 4,65 142,-120-217,-2 0,-1 1,-2 0,-2 1,5 53,-8-9,-9 106,-19-10,22-154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03.3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687 1093,'0'-27,"-1"0,-1 0,-7-31,5 43,0-1,-2 1,0 0,0 0,-1 1,-16-23,8 16,0 0,-1 2,-2-1,0 2,-1 0,0 2,-2 0,0 1,-39-21,51 31,0 1,-1 0,1 0,-1 1,0 1,0-1,0 1,0 1,0 0,0 1,0 0,-1 0,1 1,0 0,0 1,0 0,0 1,1 0,-1 0,1 1,-1 0,1 1,0 0,1 0,-1 1,1 0,-11 11,6-3,1 0,0 0,1 1,0 1,1 0,1 0,1 1,-7 18,11-28,2 1,-1-1,1 1,0 0,0-1,1 1,0 0,1 0,-1 0,1 0,1 0,0 0,0 0,1 0,-1 0,2 0,-1-1,1 1,0-1,1 0,4 7,-3-8,1 0,-1-1,1 0,0 0,1 0,-1-1,1 0,0 0,0-1,0 0,15 4,9 1,50 7,-56-12,21 4,0-2,1-2,73-5,-117 1,1 1,-1-1,1 0,-1 0,0 0,1-1,-1 1,0-1,0 1,0-1,0 0,0 0,-1-1,1 1,-1-1,1 1,-1-1,0 0,0 0,0 0,0 0,-1 0,1 0,-1 0,1-1,-1 1,-1 0,2-8,2-9,-2-1,-1 1,-2-41,0 28,2-44,-3 1,-4-1,-3 1,-3 1,-41-135,39 166,-34-84,44 118,-1 1,0 0,0 0,-1 0,0 0,-1 1,0 0,0 0,-16-12,23 20,0 0,0-1,0 1,0 0,-1 0,1 0,0-1,0 1,0 0,0 0,0 0,-1-1,1 1,0 0,0 0,0 0,-1 0,1-1,0 1,0 0,0 0,-1 0,1 0,0 0,0 0,-1 0,1 0,0 0,0 0,-1 0,1 0,0 0,0 0,-1 0,1 0,0 0,0 0,-1 0,1 0,0 0,0 0,-1 1,1-1,0 0,0 0,0 0,-1 0,1 0,0 1,0-1,0 0,0 0,0 0,-1 1,1-1,6 19,17 23,45 79,89 223,-8-15,-113-267,-21-42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04.2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1,'1'18,"1"0,0 0,1 0,1-1,1 1,14 33,57 97,-43-88,56 103,141 190,-205-319,20 30,2-1,3-3,97 90,-115-120,-25-22,0 0,1-1,0 1,1-2,-1 1,1-1,0-1,1 0,11 5,-20-10,1 0,-1 0,1-1,-1 1,1-1,-1 1,1-1,-1 1,1-1,-1 0,0 1,1-1,-1 0,0 0,0 0,0 0,0 0,0-1,0 1,0 0,0 0,0-1,0 1,-1 0,1-1,0 1,-1-1,1 1,-1-1,1-1,10-49,-9 33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05.2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0 213,'18'-1,"0"0,-1-1,1-1,-1 0,0-2,0 0,0-1,0 0,30-18,-27 16,2 0,-1 0,1 2,0 1,33-3,-27 4,0-2,42-13,114-59,-168 71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06.8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1 247,'13'-10,"2"1,0 0,0 1,0 1,1 0,0 1,30-7,-12 2,119-32,169-25,-189 42,-69 14,83-5,-119 16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07.6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0 119,'11'-1,"1"0,-1-1,20-6,29-4,32 4,98-23,30-4,-85 18,-102 13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08.9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39,'-4'-4,"0"0,-1 0,1 0,-1 1,0 0,0 0,0 0,0 1,-12-5,16 7,-1-1,0 1,1 0,-1 0,0-1,0 1,0 0,1 1,-1-1,0 0,0 0,1 1,-1-1,0 1,0-1,1 1,-1 0,1 0,-1 0,1 0,-1 0,1 0,-1 0,1 0,0 0,0 1,0-1,-1 0,1 1,0-1,1 1,-1 0,0-1,0 1,1 0,-1 2,-3 9,2 1,-1 0,2 0,0 0,1 0,0 0,1 0,0-1,1 1,1 0,0 0,1-1,11 24,8 17,58 95,-80-147,205 289,-34-55,-144-192,-2 1,-3 2,31 82,74 339,-123-446,-2-1,0 1,-1-1,-1 33,-1-48,-1 1,0 0,-1-1,1 1,-1-1,-1 0,1 1,-1-1,0 0,0 0,-1-1,0 1,0-1,0 0,0 0,-1 0,0 0,-7 5,-98 68,-133 71,224-140,4-3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10.0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365 0,'-5'2,"1"-1,-1 1,1 0,0 0,0 0,0 0,0 1,0-1,0 1,1 0,-1 1,-4 4,-6 5,-20 16,1 1,2 1,-46 61,60-68,1 1,1 0,1 1,1 0,2 1,-14 47,23-68,1 0,-1 1,1-1,0 0,1 0,0 0,0 1,0-1,0 0,1 0,0 0,1 0,-1 0,5 10,-4-13,1 1,-1 0,1 0,1-1,-1 0,0 1,1-1,-1-1,1 1,0 0,0-1,0 0,0 0,0 0,1 0,-1-1,1 0,-1 1,1-2,5 2,288 18,-222-18,-56-1,-7 0,1 0,-1-1,0-1,0 0,17-4,-27 5,0-1,0 0,-1 0,1-1,0 1,-1 0,1-1,-1 0,1 1,-1-1,0 0,0 0,0 0,0-1,0 1,0 0,-1-1,1 1,-1-1,0 1,1-1,-1 0,0 0,-1 0,1 1,0-1,-1 0,0 0,0-4,1 0,0-1,-1 1,0-1,0 0,-1 1,0-1,0 1,-1-1,1 1,-2-1,1 1,-1 0,-1 0,1 1,-1-1,0 0,0 1,-1 0,0 0,0 1,-1-1,1 1,-1 0,0 1,-10-7,0 0,-98-70,102 70,-1 0,1 0,1-1,0-1,1 0,-11-18,12 14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12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1076 22,'0'7,"-1"0,0 0,-1 0,0 0,0 0,0-1,-1 1,0-1,-6 11,-42 56,34-51,-71 101,-89 117,128-179,-101 95,31-58,102-86,-1-1,0 0,-1-1,0-1,-26 8,36-15,0 0,-1 0,0-1,1 0,-1-1,1 0,-1 0,0-1,1-1,-1 1,1-2,-10-2,12 2,1 1,-1-1,1 0,-1 0,1-1,0 0,1 0,-1-1,1 1,0-1,0 0,0-1,1 1,-1-1,1 0,-5-11,2 1,2 1,0-2,0 1,2 0,0-1,1 0,-1-31,4 36,-1 0,2 1,-1-1,2 0,-1 1,2 0,0-1,0 1,1 0,0 1,0 0,9-12,-11 19,0 0,0 1,0-1,1 0,-1 1,1 0,-1 0,1 0,0 0,0 1,0-1,0 1,0 0,0 0,0 1,0-1,1 1,3 0,13 0,0 1,28 4,-38-3,75 15,0 3,130 50,-4-1,-135-43,-56-17,1-1,0-2,0 0,0-1,25 2,-37-8,0 0,0-1,0 0,0-1,-1 0,1-1,-1 0,0 0,0-1,-1 0,12-8,46-22,-53 30,-1 0,1 0,-1-1,-1-1,1 0,-1 0,0-1,-1-1,1 0,-2 0,1-1,-2 0,1-1,-1 1,-1-2,0 1,0-1,-2 0,1 0,-1-1,-1 0,3-15,2-16,15-83,-22 111,-1 0,-1-1,0 1,-1 0,-4-26,4 38,0 0,0 0,0 0,-1 0,0 0,1 1,-1-1,-1 1,1-1,0 1,-1 0,0 0,0 0,0 0,0 0,0 0,0 1,-1 0,1 0,-7-3,-4 0,0 1,0 0,0 1,-25-2,-32-8,25-2,34 10,0 0,-1 1,0 0,0 1,0 0,0 1,0 1,-25 0,21 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15.3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151 616,'7'-6,"1"0,0 1,0 0,1 1,0-1,-1 2,1-1,16-3,13-6,481-222,-425 200,-69 27,0-1,-1-1,36-20,-54 27,-1-1,1 0,-1 0,0 0,0-1,0 0,-1 0,0 0,0 0,0-1,0 1,-1-1,0 0,0 0,-1-1,0 1,0 0,2-11,-3 14,-1-1,0 0,1 0,-1 1,0-1,-1 0,1 0,-1 1,0-1,1 0,-2 1,1-1,0 1,-1-1,1 1,-1 0,0-1,-5-5,3 5,0 1,-1-1,0 0,1 1,-1 0,-1 0,1 1,0-1,0 1,-1 0,-6-1,-8-1,0 1,0 1,0 0,-1 2,1 0,-22 4,-22 3,1 4,-1 2,-77 26,117-30,1 0,0 2,1 1,0 0,1 2,0 0,1 1,1 2,0 0,2 0,-24 30,3 11,3 1,3 2,-28 70,50-108,-8 18,-22 82,35-103,0 0,2 0,1 1,0-1,1 1,3 29,-1-45,1 0,-1 0,1 0,0 0,0 0,1-1,-1 1,1-1,0 1,0-1,1 0,-1 0,1 0,0-1,0 1,0-1,0 0,0 0,1 0,0-1,-1 0,1 1,0-2,0 1,7 1,15 4,0-2,0 0,43 0,-52-3,46 2,340 15,-304-11,-84-5,0 0,0-2,1 0,-1-1,0 0,1-2,-1 0,0 0,24-8,-4-4,7-2,0 1,88-16,-127 30,1 0,-1 0,1-1,-1 1,0-1,0 0,1 0,-1 0,-1-1,8-5,0-1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21.5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0 178,'0'-8,"0"1,0 0,1-1,0 1,0 0,1 0,0 0,4-10,-4 13,1-1,0 1,0 0,0 0,1 1,-1-1,1 1,0-1,0 1,0 0,0 1,1-1,4-2,11-4,0 1,0 1,1 1,0 0,0 1,38-2,-24 4,1 3,-1 0,49 8,-66-5,-1 1,-1 1,1 0,-1 1,0 0,0 2,21 12,-27-13,0 0,-1 0,0 0,0 1,0 1,-1 0,-1 0,1 0,-1 1,-1 0,10 20,-13-23,-1 1,0 0,0 0,-1 0,1 0,-2 0,1 0,-1 0,-1 0,1 0,-1 0,-3 11,-4 8,-1 0,-15 32,-2 7,-24 66,27-78,2 1,3 0,3 2,-11 69,23-89,2 0,5 59,-4-93,1-1,-1 0,0 1,1-1,-1 0,1 0,0 0,0 1,0-1,0 0,0 0,0 0,1 0,-1-1,0 1,1 0,0 0,-1-1,1 1,0-1,0 0,3 3,10 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16.7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0 124,'5'-4,"8"-6,8 0,3 0,2-1,5 0,2 3,3-2,0 1,-3-2,-2 1,-2 2,-2 2,-2 3,-1 1,0 1,-4 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18.5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0,'-4'0,"0"1,1 0,-1 0,1 0,-1 0,1 1,-1-1,1 1,0 0,0 0,0 0,0 0,0 1,0-1,0 1,1-1,0 1,-1 0,1 0,0 0,0 1,1-1,-1 0,-2 8,-4 9,1 1,-8 42,13-56,-9 75,3 0,3 1,8 105,0-60,-3-90,-1-14,1-1,2 1,7 44,-7-61,0 0,0 0,1 0,0-1,0 1,0-1,1 0,0 0,0 0,1 0,0-1,0 0,0 0,0 0,1-1,0 1,8 4,22 10,1-2,41 14,-54-23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20.22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0 154,'0'-6,"1"0,-1 1,1-1,0 1,0-1,1 1,-1-1,1 1,0 0,1 0,-1 0,1 0,0 0,0 1,1-1,0 1,-1 0,1 0,0 0,1 1,-1-1,1 1,0 0,-1 0,11-3,-1 0,1 1,0 0,0 1,1 1,-1 1,1 0,0 1,16 1,24-1,-36-1,1 2,-1 0,0 2,0 0,22 5,-39-6,1 0,-1 0,0 1,0-1,0 1,-1-1,1 1,0 0,-1 0,1 0,-1 1,1-1,-1 1,0-1,0 1,0 0,2 5,-2-3,0 1,0 0,0-1,-1 1,0 0,-1 0,1 0,-1 0,-1 8,-1 3,0 0,-2-1,0 1,-1-1,0 0,-10 18,-56 102,-111 157,166-269,0 1,0-1,-2-1,-23 24,95-74,-9 2,1 2,1 2,1 1,52-12,52 11,-132 16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21.0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1 164,'47'-3,"1"-2,-1-2,-1-3,48-15,28-6,-20 8,121-22,-184 35,-33 6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21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1,'2'17,"0"-1,1 1,1-1,0 0,12 26,2 13,8 42,62 192,-63-231,-20-42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23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1,'-8'-1,"1"1,-1 1,1-1,-1 1,1 1,0-1,-1 1,1 0,-13 7,15-6,2-1,-1 2,0-1,1 0,-1 1,1-1,0 1,0 0,0 0,1 0,0 0,-1 1,2-1,-1 1,0-1,-1 9,-3 18,1 1,2 0,1 0,2 0,5 54,-4-81,-1 0,1 0,1 0,-1-1,0 1,1 0,0-1,0 0,1 1,-1-1,1 0,0 0,0 0,0 0,0-1,1 1,-1-1,1 0,0 0,0 0,0-1,1 1,-1-1,8 3,10 2,0-1,0-1,1 0,28 0,26 7,-65-10,-1 0,0 1,0 0,0 1,0 0,-1 1,0 0,0 1,0 0,0 0,-1 1,0 1,13 13,-19-19,0 2,0-1,-1 0,1 0,-1 1,1-1,-1 1,0 0,-1 0,1 0,-1 0,1 0,-1 0,0 0,-1 0,1 9,-1-9,-1 1,-1 0,1 0,-1-1,0 1,0-1,0 0,0 1,-1-1,0 0,0 0,0 0,0-1,-6 5,-8 8,-2-1,0-1,-1 0,0-2,-1 0,0-1,-1-1,0-2,-31 9,12-11,22-4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24.4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0,'20'18,"1"-1,0-2,34 19,15 11,-28-14,-2 2,70 72,-87-78,-1 1,-2 1,0 1,-2 0,17 40,-18-34,-6-13,-1-1,11 37,-19-53,-1 0,0 0,0 1,0-1,-1 0,1 0,-2 1,1-1,-1 0,0 0,0 0,0 0,-1 0,-5 12,-4 2,-2 0,0 0,-1-1,-1-1,-19 19,-34 49,30-35,36-50,1 0,-1 1,1-1,0 1,0 0,0 0,0-1,0 1,0 0,0 0,0 0,1 0,-1 0,1 0,-1 0,1 0,0 0,0 0,0 0,0 0,0 0,0 0,1 0,-1 0,1 0,-1 0,1 0,0 0,2 3,6 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26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1,'19'22,"-2"1,-1 1,-1 1,-1 0,-1 1,13 35,0-2,197 386,-220-440,1 1,0-1,0 0,0 0,0-1,1 0,-1 1,1-1,0-1,1 1,-1-1,1 0,-1 0,1 0,0-1,0 0,0 0,0-1,12 2,10 0,0-1,1-2,34-3,-10 0,131 2,-183 1,6 1,-9 3,-6 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27.0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1 133,'9'-5,"1"-1,0 1,0 1,0 0,1 1,-1 0,1 0,0 1,12-1,-14 2,298-47,-269 43,-31 5,-1-1,1 1,0-1,0 0,0-1,0 0,-1 0,1-1,-1 1,0-1,0-1,10-6,-6 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28.2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0 172,'159'-8,"286"-52,-183 19,266-19,-528 60,9-1,-1 0,0 1,1 0,16 2,-10 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22.1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29.3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1 125,'5'0,"0"-1,0 0,0 0,-1-1,1 0,0 1,-1-1,1-1,-1 1,5-4,32-14,-2 12,0 2,43-2,-6 1,700-45,-672 50,-69 2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35.6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153 619,'2'-2,"-1"-1,1 1,-1 0,1 1,0-1,-1 0,1 0,0 1,0-1,0 1,1 0,-1-1,0 1,0 0,1 0,-1 0,1 1,3-1,5-4,170-98,-57 30,-56 36,105-59,-146 78,-1 0,0-2,44-44,-65 59,-1 0,0-1,0 0,0 0,-1 0,0 0,0 0,-1-1,1 1,-1-1,-1 0,2-7,-3 11,1 1,-1 0,0-1,0 1,-1-1,1 1,0 0,-1-1,1 1,-1 0,0-1,0 1,0 0,0 0,0 0,-1 0,1 0,0 0,-1 0,0 0,1 1,-1-1,0 0,0 1,0 0,0-1,0 1,0 0,0 0,0 0,-1 0,1 1,0-1,-1 0,1 1,-5-1,-33-2,-1 1,-71 6,20-1,61-2,1 1,-1 1,1 2,0 1,1 1,-1 1,1 2,1 1,0 1,0 2,1 0,-47 35,59-35,0 1,1 0,0 1,1 0,1 1,1 0,0 1,1 1,1-1,1 2,1-1,0 1,-4 22,3 0,2 1,2-1,1 1,2 0,7 57,-2-64,14 66,-14-87,1-1,0 1,1-1,0 0,1-1,0 0,11 14,-11-19,0-1,1 0,0 0,0-1,0 0,1-1,0 1,0-2,1 1,-1-1,13 3,17 4,57 9,-94-19,217 31,-188-30,0 0,1-2,-1-2,1-1,42-9,147-51,-124 32,-14 4,106-27,-164 49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37.0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27,'27'-1,"1"-2,27-6,-27 4,55-3,327 9,-400-1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38.3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0,'-14'180,"7"-115,1 75,6-119,1-1,2 0,0 0,1-1,0 1,2-1,1 0,8 19,-11-30,1-1,0 0,0 0,1 0,0 0,0-1,0 0,1 0,0-1,0 0,0 0,11 5,-10-5,-4-2,0 1,0-1,-1 1,1 0,-1 0,0 0,0 0,0 0,-1 1,1-1,-1 1,2 6,18 67,-12-38,-2-17,1-5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39.5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1 142,'0'-5,"0"-1,0 1,1-1,0 1,0 0,0 0,1-1,0 1,0 0,0 0,0 0,1 1,0-1,0 1,0-1,1 1,6-7,-3 6,-1 0,1 1,0 0,0 0,0 0,0 1,1 0,0 0,-1 1,1 0,10-1,-7 1,0 1,0 0,0 1,0 0,-1 1,1 0,0 1,0 0,0 1,-1 0,0 0,1 1,-1 0,-1 1,1 1,-1-1,1 1,8 8,-7-1,-1 0,0 1,0 0,-1 0,-1 1,-1 0,7 18,-4-4,0 1,9 59,-18-83,-1 0,0 0,0 0,-1 0,1 1,-1-1,-1 0,1 0,-1 0,0-1,0 1,-1 0,1-1,-2 1,1-1,0 0,-1 0,0 0,0-1,0 1,-1-1,-8 7,-6 2,0 0,0-2,-1 0,-25 10,17-8,75-34,0 1,2 3,0 2,73-13,-21 4,-67 16,-6 2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40.8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1 133,'18'-8,"0"1,0 1,1 0,0 1,32-3,99 0,-55 5,-58-1,56-14,-15 2,-59 13,6 0,0-2,-1 0,41-15,-56 13,-17 6,-4 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42.0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0,'0'10,"1"0,1 0,-1-1,2 1,-1-1,1 1,1-1,5 12,45 69,-29-52,123 218,-139-240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43.5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71,'0'-4,"0"1,0 0,-1-1,1 1,-1 0,1-1,-1 1,0 0,0 0,-1 0,1 0,-1 0,1 0,-1 0,0 0,0 0,-3-2,3 3,0 1,0 0,0 0,0-1,-1 2,1-1,0 0,0 0,-1 1,1-1,0 1,-1 0,1 0,0 0,-1 0,1 0,0 0,-1 0,1 1,0-1,0 1,-1 0,1 0,0 0,0 0,-2 1,-10 8,1 0,1 1,0 0,0 1,1 0,1 1,0 0,-9 16,16-24,0 0,0 0,1 0,-1 0,1 1,0-1,0 1,1-1,0 1,0 0,0 0,1-1,0 1,0 0,0 0,1-1,-1 1,1 0,1 0,-1-1,3 6,-1-4,1 0,0-1,0 1,0-1,0 0,1-1,0 1,0-1,1 0,0 0,0 0,0-1,0 0,1 0,11 5,341 148,-300-133,-38-17,0 1,-1 0,33 21,-51-28,0 1,0-1,0 0,-1 0,1 1,0-1,-1 1,1 0,-1-1,1 1,-1 0,0 0,0 0,0 0,0 0,0 0,0 0,-1 0,1 0,0 3,-1-4,-1 1,1 0,-1-1,1 1,-1 0,0-1,1 1,-1-1,0 1,0-1,0 1,0-1,0 0,-1 1,1-1,0 0,-1 0,1 0,-3 1,-9 5,0 0,0-1,-1-1,-22 6,29-9,-41 11,-1-2,0-3,0-1,-1-3,-51-2,20 7,76-10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44.3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0,'11'8,"0"-1,-1 2,0-1,-1 1,0 1,0 0,8 12,1 1,66 73,89 111,-147-170,0 0,-3 2,35 78,-53-102,0-1,-1 1,-1 1,0-1,-1 0,0 1,-2-1,0 1,-1-1,-4 28,-5 3,-2 0,-20 50,14-45,6-17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45.3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1,'0'29,"2"0,1 1,2-1,1 0,1-1,1 0,2 0,0-1,21 37,168 276,-177-299,-17-32,-1 0,2 0,-1 0,8 9,-10-16,-1 1,1-1,-1 1,1-1,0 0,0 0,0-1,0 1,0 0,1-1,-1 0,0 0,1 0,-1 0,1 0,3-1,12 0,-1 0,1-2,-1 0,0-2,0 0,0-1,29-11,-27 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6T22:58:22.6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46.4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98,'17'-1,"0"0,30-8,27-3,-60 10,1 0,0-1,-1-1,1-1,-1 1,24-13,-20 8,0 2,38-11,-39 15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48.2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1 784,'0'-1,"1"0,-1-1,0 1,1 0,0 0,-1 0,1 0,0 1,-1-1,1 0,0 0,0 0,0 1,0-1,0 0,0 1,0-1,0 0,0 1,0 0,0-1,0 1,0 0,0-1,2 1,38-8,-29 6,146-21,171-3,-247 22,979-11,-46 3,-201-83,-653 57,239-90,-153 44,-201 69,15-5,1 2,100-15,243-39,-356 61,-8 3,2-2,0 2,1 2,58-1,-81 6,-1-2,0 0,0-1,0-1,-1-1,0-1,23-11,-16 7,-1 2,54-13,-44 17,-26 5,0-1,0 0,0-1,0 0,-1-1,1 0,-1 0,12-6,-14 5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50.6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1 100,'7'-1,"1"0,-1-1,0 0,0 0,0-1,11-5,16-5,60-10,135-16,-214 37,0 0,1 1,0 0,-1 2,29 3,-24 2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51.5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0,'-1'125,"3"143,1-240,2 0,1 0,1 0,1-1,2 0,0 0,2-1,1-1,1 0,1 0,36 43,37 18,-74-69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53.0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0 268,'1'-17,"1"-1,0 1,1 0,1 0,0 0,13-30,-14 39,1-1,0 1,0 1,1-1,0 0,0 1,0 0,1 0,0 1,1 0,0 0,0 0,0 1,0 0,9-4,-11 7,0 1,0 0,0 1,0-1,0 1,0 0,0 0,1 0,-1 1,0 0,0 0,0 0,-1 1,1-1,0 1,0 0,-1 1,1-1,-1 1,0 0,6 5,7 5,-2 1,0 0,26 32,-11-8,-1 1,-2 1,35 71,-55-97,0 1,-1 0,-1 1,0 0,-1-1,-1 1,0 1,-2-1,1 0,-2 0,0 1,-1-1,-1 0,-6 26,6-36,0-1,-1 0,0 0,0-1,0 1,0 0,-1-1,0 0,0 0,0 0,-6 4,-59 38,40-28,29-18,0 0,0 0,0-1,0 1,1 0,-1 0,0 0,0 0,0 0,0 0,0 0,0 0,0 0,1 0,-1 0,0 0,0 0,0 0,0 0,0 0,0 0,1 0,-1 0,0 0,0 0,0 0,0 0,0 0,0 0,0 0,1 0,-1 0,0 0,0 0,0 1,0-1,0 0,0 0,0 0,0 0,0 0,1 0,-1 0,0 0,0 0,0 1,0-1,0 0,0 0,0 0,0 0,0 0,0 0,0 1,0-1,0 0,0 0,0 0,0 0,0 0,0 0,0 1,0-1,0 0,0 0,0 0,0 0,-1 0,23 1,29-2,-47 1,11-1,-2 1,0 0,0-1,0-1,0 0,-1 0,1-1,-1-1,21-9,-20 8,1 0,0 1,0 0,0 1,1 1,-1 0,1 1,0 0,16 2,-10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54.0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0 124,'10'-1,"127"-13,408-71,-542 85,1-1,0 1,0-1,0 0,0 0,-1 0,1 0,-1 0,1-1,6-4,-10 6,0 0,0-1,0 1,0 0,0-1,-1 1,1 0,0 0,0-1,0 1,0 0,-1-1,1 1,0 0,0 0,0-1,-1 1,1 0,0 0,-1 0,1 0,0-1,0 1,-1 0,1 0,0 0,-1 0,1 0,0 0,-1 0,1 0,0 0,-1 0,1 0,0 0,-1 0,1 0,-1 0,-11-2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54.9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0,'1'24,"1"-1,1 0,2 0,0-1,9 25,47 109,-49-128,-11-26,14 32,-1 1,-1 0,-2 1,7 45,-18-76,1 1,-1-1,1 0,0 1,1-1,-1 0,1 0,0 0,1 0,-1 0,1 0,0-1,0 1,4 4,6 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56.2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98,'0'-5,"0"-1,0 0,0 0,-1 0,0 0,0 0,0 0,-1 1,0-1,-4-8,4 12,0-1,0 1,0 1,0-1,0 0,-1 0,1 1,0-1,-1 1,1 0,-1 0,0 0,1 0,-1 0,0 0,0 1,1-1,-1 1,0 0,0 0,0 0,0 0,1 1,-5 0,-5 1,0 0,1 1,-1 1,0 0,1 1,0 0,0 0,1 1,-1 0,1 1,1 1,-1-1,1 1,1 1,-1 0,2 0,-1 1,-7 12,6-8,0 0,1 1,1-1,0 1,1 1,1-1,1 1,0 0,1 0,0 1,1-1,1 33,2-43,0 0,0 0,0 0,0 0,1 0,0 0,1 0,-1-1,1 1,0-1,0 1,1-1,0 0,0 0,0-1,0 1,1-1,-1 0,1 0,0-1,1 1,-1-1,12 5,-2-2,0-1,1-1,0-1,0 0,0 0,0-2,31 0,-33-1,0 1,0 0,0 1,0 1,0 1,-1-1,1 2,-1 0,0 1,0 0,-1 1,14 10,-23-15,0 0,0 0,-1 1,1 0,-1-1,0 1,0 0,0 0,0 0,0 0,-1 1,1-1,-1 0,0 1,0-1,0 1,-1-1,1 1,-1-1,0 1,0 0,0-1,0 1,-1-1,0 6,-2-2,1-1,-1 0,0 0,-1 0,1 0,-1 0,0-1,-1 0,1 0,-1 0,0 0,-8 4,0 1,0-2,-1 0,0-1,-20 8,-9 4,28-11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57.5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1,'7'1,"-1"-1,0 2,0-1,0 1,0 0,0 0,0 1,0-1,-1 1,10 7,56 45,-46-34,-8-6,-1 1,0 1,-1 0,0 0,-2 2,0 0,-1 0,-1 1,-1 0,14 42,-15-33,-1 1,-1 0,-2 0,-1 1,-1-1,-2 1,-4 49,1-70,0-1,0 1,-1-1,0 0,-1 0,0 0,-1 0,0-1,0 1,0-1,-1-1,0 1,-14 11,4 0,2-3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7T23:29:59.7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0,'54'111,"-5"3,35 125,154 515,-177-530,-33-108,-16-62,7 80,-13-77,16 63,-17-99,54 262,-58-278,0 0,0-1,0 1,1-1,-1 1,1-1,3 6,5 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6CBC-9EFC-465E-A7FC-7F6478033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B7855-1D61-462D-98D7-BF7915FD9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F0364-D033-4DED-A491-36007C8F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C57-423D-4FBC-990D-190B109780E5}" type="datetimeFigureOut">
              <a:rPr lang="th-TH" smtClean="0"/>
              <a:t>28/01/64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43A60-ACD9-47F0-866F-D04A0C57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F6BA-091C-4650-80BA-1235F035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6DC9-0E3D-411C-A010-DA6C4079F8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929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E4EB-865C-4238-A4B2-FA5BF1E4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AB9C4-0CD0-442C-86E6-7974C01B5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D2194-EF01-4205-BC78-00204EBB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C57-423D-4FBC-990D-190B109780E5}" type="datetimeFigureOut">
              <a:rPr lang="th-TH" smtClean="0"/>
              <a:t>28/01/64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869BE-DDA1-4A5B-ABF5-E3745D4E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9BA1-48E1-4876-B93D-93651DA6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6DC9-0E3D-411C-A010-DA6C4079F8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368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D92D6-9F76-4E69-8270-C4850816D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A79A8-0AF7-4EE6-8EF5-568C00544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2460-EDBF-41C6-867E-C125C365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C57-423D-4FBC-990D-190B109780E5}" type="datetimeFigureOut">
              <a:rPr lang="th-TH" smtClean="0"/>
              <a:t>28/01/64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92DEB-87C1-4B45-8DA2-32AAC085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10547-9B91-4276-B78E-CF3CED99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6DC9-0E3D-411C-A010-DA6C4079F8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202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5C68-6F0F-4BB3-A120-AD8C3A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286E-40D6-4E65-B206-AB567C8E0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489A5-4FD1-49CE-A27B-74D00A53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C57-423D-4FBC-990D-190B109780E5}" type="datetimeFigureOut">
              <a:rPr lang="th-TH" smtClean="0"/>
              <a:t>28/01/64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A391E-82F1-4160-BB30-7D498EED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3DF2-DB2C-44E9-9CF4-E9ECC297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6DC9-0E3D-411C-A010-DA6C4079F8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939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8912-7BE5-434E-BEA5-2573186A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F02E8-302D-4350-9518-2EC8C3FB9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2571-0843-4D28-9EA7-67AA0C60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C57-423D-4FBC-990D-190B109780E5}" type="datetimeFigureOut">
              <a:rPr lang="th-TH" smtClean="0"/>
              <a:t>28/01/64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4286-7D79-45BD-AC72-285617C6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B581E-D469-4457-9479-BA317DA8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6DC9-0E3D-411C-A010-DA6C4079F8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402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ADC0-A05C-43D5-B5C2-9F802846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93D69-E781-4567-99EE-40F6B7BCB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9DB47-D73F-416A-897C-134024A26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13F65-D94B-437E-82D6-745DC382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C57-423D-4FBC-990D-190B109780E5}" type="datetimeFigureOut">
              <a:rPr lang="th-TH" smtClean="0"/>
              <a:t>28/01/64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C9FB9-312C-463F-97E7-E5903B14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D75A7-4B84-4D08-8DE8-2C3D62D6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6DC9-0E3D-411C-A010-DA6C4079F8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678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137A-80A1-4E7A-A72F-0BC35F83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1E4C-C451-4C50-A6E7-3E1DFB133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DBB63-CD32-4ED9-B8C2-6AB612111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8EB38-9BD6-4DA1-A53F-A84F32328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5C5F1-5D4E-443F-9DFB-A6D0BAF3D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A2656-2B9F-4162-BCB3-DBBF402D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C57-423D-4FBC-990D-190B109780E5}" type="datetimeFigureOut">
              <a:rPr lang="th-TH" smtClean="0"/>
              <a:t>28/01/64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71A99-434C-4CCF-90D9-E8A18255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09559-CE94-4422-9CAC-21F8BFBB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6DC9-0E3D-411C-A010-DA6C4079F8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610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56A0-590C-43F9-B232-CFEE1556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BD265-93F6-4CBA-8BDE-5628FA8C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C57-423D-4FBC-990D-190B109780E5}" type="datetimeFigureOut">
              <a:rPr lang="th-TH" smtClean="0"/>
              <a:t>28/01/64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BF0EC-2950-4729-81B2-9498FA87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2EC65-EEA2-43E7-8FD7-26AF125A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6DC9-0E3D-411C-A010-DA6C4079F8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996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2F657-ECC6-4421-9923-4DF78F3C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C57-423D-4FBC-990D-190B109780E5}" type="datetimeFigureOut">
              <a:rPr lang="th-TH" smtClean="0"/>
              <a:t>28/01/64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11DEA-0C91-4E9C-9914-1FC112FF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8FC9-38CB-480B-9AAE-72C06E91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6DC9-0E3D-411C-A010-DA6C4079F8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84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192-8A79-4E96-BA29-B25E4B4C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82EB-429E-49FD-98D5-FCBA23440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2FD0E-66BB-4536-99B4-2DB8BE1E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F2B33-53D8-4982-92C4-5A209164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C57-423D-4FBC-990D-190B109780E5}" type="datetimeFigureOut">
              <a:rPr lang="th-TH" smtClean="0"/>
              <a:t>28/01/64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F3454-5C28-43F7-9D9B-9A62BC6D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0DDB2-AB34-4E99-94C2-74741DC6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6DC9-0E3D-411C-A010-DA6C4079F8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950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F0E3-B849-425E-9501-87462501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B2CA5-5898-419D-8143-0312446C7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26B89-2286-484D-BBF0-237D7A0F5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BF941-F007-43DB-BF00-1EB6553B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C57-423D-4FBC-990D-190B109780E5}" type="datetimeFigureOut">
              <a:rPr lang="th-TH" smtClean="0"/>
              <a:t>28/01/64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D3A00-CF8B-4F0D-9AFE-11B6961D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CBC79-88F0-4ACC-A9A6-AB452E9A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6DC9-0E3D-411C-A010-DA6C4079F8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641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5A677-C092-41BA-8CE8-879EA17B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D8F33-871C-4D26-98C1-3080D4733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2E086-4A7E-44ED-BECA-C86E7D978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CC57-423D-4FBC-990D-190B109780E5}" type="datetimeFigureOut">
              <a:rPr lang="th-TH" smtClean="0"/>
              <a:t>28/01/64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BE1B-75A7-4C35-9C87-405A51DBA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A19C8-C348-438C-9B30-62CF8B0AF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26DC9-0E3D-411C-A010-DA6C4079F8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52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91.xml"/><Relationship Id="rId117" Type="http://schemas.openxmlformats.org/officeDocument/2006/relationships/image" Target="../media/image779.png"/><Relationship Id="rId21" Type="http://schemas.openxmlformats.org/officeDocument/2006/relationships/image" Target="../media/image731.png"/><Relationship Id="rId42" Type="http://schemas.openxmlformats.org/officeDocument/2006/relationships/customXml" Target="../ink/ink799.xml"/><Relationship Id="rId47" Type="http://schemas.openxmlformats.org/officeDocument/2006/relationships/image" Target="../media/image744.png"/><Relationship Id="rId63" Type="http://schemas.openxmlformats.org/officeDocument/2006/relationships/image" Target="../media/image752.png"/><Relationship Id="rId68" Type="http://schemas.openxmlformats.org/officeDocument/2006/relationships/customXml" Target="../ink/ink812.xml"/><Relationship Id="rId84" Type="http://schemas.openxmlformats.org/officeDocument/2006/relationships/customXml" Target="../ink/ink820.xml"/><Relationship Id="rId89" Type="http://schemas.openxmlformats.org/officeDocument/2006/relationships/image" Target="../media/image765.png"/><Relationship Id="rId112" Type="http://schemas.openxmlformats.org/officeDocument/2006/relationships/customXml" Target="../ink/ink834.xml"/><Relationship Id="rId133" Type="http://schemas.openxmlformats.org/officeDocument/2006/relationships/image" Target="../media/image787.png"/><Relationship Id="rId138" Type="http://schemas.openxmlformats.org/officeDocument/2006/relationships/customXml" Target="../ink/ink847.xml"/><Relationship Id="rId154" Type="http://schemas.openxmlformats.org/officeDocument/2006/relationships/customXml" Target="../ink/ink855.xml"/><Relationship Id="rId159" Type="http://schemas.openxmlformats.org/officeDocument/2006/relationships/image" Target="../media/image800.png"/><Relationship Id="rId175" Type="http://schemas.openxmlformats.org/officeDocument/2006/relationships/image" Target="../media/image808.png"/><Relationship Id="rId170" Type="http://schemas.openxmlformats.org/officeDocument/2006/relationships/customXml" Target="../ink/ink863.xml"/><Relationship Id="rId16" Type="http://schemas.openxmlformats.org/officeDocument/2006/relationships/customXml" Target="../ink/ink786.xml"/><Relationship Id="rId107" Type="http://schemas.openxmlformats.org/officeDocument/2006/relationships/image" Target="../media/image774.png"/><Relationship Id="rId11" Type="http://schemas.openxmlformats.org/officeDocument/2006/relationships/image" Target="../media/image726.png"/><Relationship Id="rId32" Type="http://schemas.openxmlformats.org/officeDocument/2006/relationships/customXml" Target="../ink/ink794.xml"/><Relationship Id="rId37" Type="http://schemas.openxmlformats.org/officeDocument/2006/relationships/image" Target="../media/image739.png"/><Relationship Id="rId53" Type="http://schemas.openxmlformats.org/officeDocument/2006/relationships/image" Target="../media/image747.png"/><Relationship Id="rId58" Type="http://schemas.openxmlformats.org/officeDocument/2006/relationships/customXml" Target="../ink/ink807.xml"/><Relationship Id="rId74" Type="http://schemas.openxmlformats.org/officeDocument/2006/relationships/customXml" Target="../ink/ink815.xml"/><Relationship Id="rId79" Type="http://schemas.openxmlformats.org/officeDocument/2006/relationships/image" Target="../media/image760.png"/><Relationship Id="rId102" Type="http://schemas.openxmlformats.org/officeDocument/2006/relationships/customXml" Target="../ink/ink829.xml"/><Relationship Id="rId123" Type="http://schemas.openxmlformats.org/officeDocument/2006/relationships/image" Target="../media/image782.png"/><Relationship Id="rId128" Type="http://schemas.openxmlformats.org/officeDocument/2006/relationships/customXml" Target="../ink/ink842.xml"/><Relationship Id="rId144" Type="http://schemas.openxmlformats.org/officeDocument/2006/relationships/customXml" Target="../ink/ink850.xml"/><Relationship Id="rId149" Type="http://schemas.openxmlformats.org/officeDocument/2006/relationships/image" Target="../media/image795.png"/><Relationship Id="rId5" Type="http://schemas.openxmlformats.org/officeDocument/2006/relationships/image" Target="../media/image723.png"/><Relationship Id="rId90" Type="http://schemas.openxmlformats.org/officeDocument/2006/relationships/customXml" Target="../ink/ink823.xml"/><Relationship Id="rId95" Type="http://schemas.openxmlformats.org/officeDocument/2006/relationships/image" Target="../media/image768.png"/><Relationship Id="rId160" Type="http://schemas.openxmlformats.org/officeDocument/2006/relationships/customXml" Target="../ink/ink858.xml"/><Relationship Id="rId165" Type="http://schemas.openxmlformats.org/officeDocument/2006/relationships/image" Target="../media/image803.png"/><Relationship Id="rId181" Type="http://schemas.openxmlformats.org/officeDocument/2006/relationships/image" Target="../media/image811.png"/><Relationship Id="rId22" Type="http://schemas.openxmlformats.org/officeDocument/2006/relationships/customXml" Target="../ink/ink789.xml"/><Relationship Id="rId27" Type="http://schemas.openxmlformats.org/officeDocument/2006/relationships/image" Target="../media/image734.png"/><Relationship Id="rId43" Type="http://schemas.openxmlformats.org/officeDocument/2006/relationships/image" Target="../media/image742.png"/><Relationship Id="rId48" Type="http://schemas.openxmlformats.org/officeDocument/2006/relationships/customXml" Target="../ink/ink802.xml"/><Relationship Id="rId64" Type="http://schemas.openxmlformats.org/officeDocument/2006/relationships/customXml" Target="../ink/ink810.xml"/><Relationship Id="rId69" Type="http://schemas.openxmlformats.org/officeDocument/2006/relationships/image" Target="../media/image755.png"/><Relationship Id="rId113" Type="http://schemas.openxmlformats.org/officeDocument/2006/relationships/image" Target="../media/image777.png"/><Relationship Id="rId118" Type="http://schemas.openxmlformats.org/officeDocument/2006/relationships/customXml" Target="../ink/ink837.xml"/><Relationship Id="rId134" Type="http://schemas.openxmlformats.org/officeDocument/2006/relationships/customXml" Target="../ink/ink845.xml"/><Relationship Id="rId139" Type="http://schemas.openxmlformats.org/officeDocument/2006/relationships/image" Target="../media/image790.png"/><Relationship Id="rId80" Type="http://schemas.openxmlformats.org/officeDocument/2006/relationships/customXml" Target="../ink/ink818.xml"/><Relationship Id="rId85" Type="http://schemas.openxmlformats.org/officeDocument/2006/relationships/image" Target="../media/image763.png"/><Relationship Id="rId150" Type="http://schemas.openxmlformats.org/officeDocument/2006/relationships/customXml" Target="../ink/ink853.xml"/><Relationship Id="rId155" Type="http://schemas.openxmlformats.org/officeDocument/2006/relationships/image" Target="../media/image798.png"/><Relationship Id="rId171" Type="http://schemas.openxmlformats.org/officeDocument/2006/relationships/image" Target="../media/image806.png"/><Relationship Id="rId176" Type="http://schemas.openxmlformats.org/officeDocument/2006/relationships/customXml" Target="../ink/ink866.xml"/><Relationship Id="rId12" Type="http://schemas.openxmlformats.org/officeDocument/2006/relationships/customXml" Target="../ink/ink784.xml"/><Relationship Id="rId17" Type="http://schemas.openxmlformats.org/officeDocument/2006/relationships/image" Target="../media/image729.png"/><Relationship Id="rId33" Type="http://schemas.openxmlformats.org/officeDocument/2006/relationships/image" Target="../media/image737.png"/><Relationship Id="rId38" Type="http://schemas.openxmlformats.org/officeDocument/2006/relationships/customXml" Target="../ink/ink797.xml"/><Relationship Id="rId59" Type="http://schemas.openxmlformats.org/officeDocument/2006/relationships/image" Target="../media/image750.png"/><Relationship Id="rId103" Type="http://schemas.openxmlformats.org/officeDocument/2006/relationships/image" Target="../media/image772.png"/><Relationship Id="rId108" Type="http://schemas.openxmlformats.org/officeDocument/2006/relationships/customXml" Target="../ink/ink832.xml"/><Relationship Id="rId124" Type="http://schemas.openxmlformats.org/officeDocument/2006/relationships/customXml" Target="../ink/ink840.xml"/><Relationship Id="rId129" Type="http://schemas.openxmlformats.org/officeDocument/2006/relationships/image" Target="../media/image785.png"/><Relationship Id="rId54" Type="http://schemas.openxmlformats.org/officeDocument/2006/relationships/customXml" Target="../ink/ink805.xml"/><Relationship Id="rId70" Type="http://schemas.openxmlformats.org/officeDocument/2006/relationships/customXml" Target="../ink/ink813.xml"/><Relationship Id="rId75" Type="http://schemas.openxmlformats.org/officeDocument/2006/relationships/image" Target="../media/image758.png"/><Relationship Id="rId91" Type="http://schemas.openxmlformats.org/officeDocument/2006/relationships/image" Target="../media/image766.png"/><Relationship Id="rId96" Type="http://schemas.openxmlformats.org/officeDocument/2006/relationships/customXml" Target="../ink/ink826.xml"/><Relationship Id="rId140" Type="http://schemas.openxmlformats.org/officeDocument/2006/relationships/customXml" Target="../ink/ink848.xml"/><Relationship Id="rId145" Type="http://schemas.openxmlformats.org/officeDocument/2006/relationships/image" Target="../media/image793.png"/><Relationship Id="rId161" Type="http://schemas.openxmlformats.org/officeDocument/2006/relationships/image" Target="../media/image801.png"/><Relationship Id="rId166" Type="http://schemas.openxmlformats.org/officeDocument/2006/relationships/customXml" Target="../ink/ink861.xml"/><Relationship Id="rId182" Type="http://schemas.openxmlformats.org/officeDocument/2006/relationships/customXml" Target="../ink/ink8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1.xml"/><Relationship Id="rId23" Type="http://schemas.openxmlformats.org/officeDocument/2006/relationships/image" Target="../media/image732.png"/><Relationship Id="rId28" Type="http://schemas.openxmlformats.org/officeDocument/2006/relationships/customXml" Target="../ink/ink792.xml"/><Relationship Id="rId49" Type="http://schemas.openxmlformats.org/officeDocument/2006/relationships/image" Target="../media/image745.png"/><Relationship Id="rId114" Type="http://schemas.openxmlformats.org/officeDocument/2006/relationships/customXml" Target="../ink/ink835.xml"/><Relationship Id="rId119" Type="http://schemas.openxmlformats.org/officeDocument/2006/relationships/image" Target="../media/image780.png"/><Relationship Id="rId44" Type="http://schemas.openxmlformats.org/officeDocument/2006/relationships/customXml" Target="../ink/ink800.xml"/><Relationship Id="rId60" Type="http://schemas.openxmlformats.org/officeDocument/2006/relationships/customXml" Target="../ink/ink808.xml"/><Relationship Id="rId65" Type="http://schemas.openxmlformats.org/officeDocument/2006/relationships/image" Target="../media/image753.png"/><Relationship Id="rId81" Type="http://schemas.openxmlformats.org/officeDocument/2006/relationships/image" Target="../media/image761.png"/><Relationship Id="rId86" Type="http://schemas.openxmlformats.org/officeDocument/2006/relationships/customXml" Target="../ink/ink821.xml"/><Relationship Id="rId130" Type="http://schemas.openxmlformats.org/officeDocument/2006/relationships/customXml" Target="../ink/ink843.xml"/><Relationship Id="rId135" Type="http://schemas.openxmlformats.org/officeDocument/2006/relationships/image" Target="../media/image788.png"/><Relationship Id="rId151" Type="http://schemas.openxmlformats.org/officeDocument/2006/relationships/image" Target="../media/image796.png"/><Relationship Id="rId156" Type="http://schemas.openxmlformats.org/officeDocument/2006/relationships/customXml" Target="../ink/ink856.xml"/><Relationship Id="rId177" Type="http://schemas.openxmlformats.org/officeDocument/2006/relationships/image" Target="../media/image809.png"/><Relationship Id="rId4" Type="http://schemas.openxmlformats.org/officeDocument/2006/relationships/customXml" Target="../ink/ink780.xml"/><Relationship Id="rId9" Type="http://schemas.openxmlformats.org/officeDocument/2006/relationships/image" Target="../media/image725.png"/><Relationship Id="rId172" Type="http://schemas.openxmlformats.org/officeDocument/2006/relationships/customXml" Target="../ink/ink864.xml"/><Relationship Id="rId180" Type="http://schemas.openxmlformats.org/officeDocument/2006/relationships/customXml" Target="../ink/ink868.xml"/><Relationship Id="rId13" Type="http://schemas.openxmlformats.org/officeDocument/2006/relationships/image" Target="../media/image727.png"/><Relationship Id="rId18" Type="http://schemas.openxmlformats.org/officeDocument/2006/relationships/customXml" Target="../ink/ink787.xml"/><Relationship Id="rId39" Type="http://schemas.openxmlformats.org/officeDocument/2006/relationships/image" Target="../media/image740.png"/><Relationship Id="rId109" Type="http://schemas.openxmlformats.org/officeDocument/2006/relationships/image" Target="../media/image775.png"/><Relationship Id="rId34" Type="http://schemas.openxmlformats.org/officeDocument/2006/relationships/customXml" Target="../ink/ink795.xml"/><Relationship Id="rId50" Type="http://schemas.openxmlformats.org/officeDocument/2006/relationships/customXml" Target="../ink/ink803.xml"/><Relationship Id="rId55" Type="http://schemas.openxmlformats.org/officeDocument/2006/relationships/image" Target="../media/image748.png"/><Relationship Id="rId76" Type="http://schemas.openxmlformats.org/officeDocument/2006/relationships/customXml" Target="../ink/ink816.xml"/><Relationship Id="rId97" Type="http://schemas.openxmlformats.org/officeDocument/2006/relationships/image" Target="../media/image769.png"/><Relationship Id="rId104" Type="http://schemas.openxmlformats.org/officeDocument/2006/relationships/customXml" Target="../ink/ink830.xml"/><Relationship Id="rId120" Type="http://schemas.openxmlformats.org/officeDocument/2006/relationships/customXml" Target="../ink/ink838.xml"/><Relationship Id="rId125" Type="http://schemas.openxmlformats.org/officeDocument/2006/relationships/image" Target="../media/image783.png"/><Relationship Id="rId141" Type="http://schemas.openxmlformats.org/officeDocument/2006/relationships/image" Target="../media/image791.png"/><Relationship Id="rId146" Type="http://schemas.openxmlformats.org/officeDocument/2006/relationships/customXml" Target="../ink/ink851.xml"/><Relationship Id="rId167" Type="http://schemas.openxmlformats.org/officeDocument/2006/relationships/image" Target="../media/image804.png"/><Relationship Id="rId7" Type="http://schemas.openxmlformats.org/officeDocument/2006/relationships/image" Target="../media/image724.png"/><Relationship Id="rId71" Type="http://schemas.openxmlformats.org/officeDocument/2006/relationships/image" Target="../media/image756.png"/><Relationship Id="rId92" Type="http://schemas.openxmlformats.org/officeDocument/2006/relationships/customXml" Target="../ink/ink824.xml"/><Relationship Id="rId162" Type="http://schemas.openxmlformats.org/officeDocument/2006/relationships/customXml" Target="../ink/ink859.xml"/><Relationship Id="rId183" Type="http://schemas.openxmlformats.org/officeDocument/2006/relationships/image" Target="../media/image812.png"/><Relationship Id="rId2" Type="http://schemas.openxmlformats.org/officeDocument/2006/relationships/customXml" Target="../ink/ink779.xml"/><Relationship Id="rId29" Type="http://schemas.openxmlformats.org/officeDocument/2006/relationships/image" Target="../media/image735.png"/><Relationship Id="rId24" Type="http://schemas.openxmlformats.org/officeDocument/2006/relationships/customXml" Target="../ink/ink790.xml"/><Relationship Id="rId40" Type="http://schemas.openxmlformats.org/officeDocument/2006/relationships/customXml" Target="../ink/ink798.xml"/><Relationship Id="rId45" Type="http://schemas.openxmlformats.org/officeDocument/2006/relationships/image" Target="../media/image743.png"/><Relationship Id="rId66" Type="http://schemas.openxmlformats.org/officeDocument/2006/relationships/customXml" Target="../ink/ink811.xml"/><Relationship Id="rId87" Type="http://schemas.openxmlformats.org/officeDocument/2006/relationships/image" Target="../media/image764.png"/><Relationship Id="rId110" Type="http://schemas.openxmlformats.org/officeDocument/2006/relationships/customXml" Target="../ink/ink833.xml"/><Relationship Id="rId115" Type="http://schemas.openxmlformats.org/officeDocument/2006/relationships/image" Target="../media/image778.png"/><Relationship Id="rId131" Type="http://schemas.openxmlformats.org/officeDocument/2006/relationships/image" Target="../media/image786.png"/><Relationship Id="rId136" Type="http://schemas.openxmlformats.org/officeDocument/2006/relationships/customXml" Target="../ink/ink846.xml"/><Relationship Id="rId157" Type="http://schemas.openxmlformats.org/officeDocument/2006/relationships/image" Target="../media/image799.png"/><Relationship Id="rId178" Type="http://schemas.openxmlformats.org/officeDocument/2006/relationships/customXml" Target="../ink/ink867.xml"/><Relationship Id="rId61" Type="http://schemas.openxmlformats.org/officeDocument/2006/relationships/image" Target="../media/image751.png"/><Relationship Id="rId82" Type="http://schemas.openxmlformats.org/officeDocument/2006/relationships/customXml" Target="../ink/ink819.xml"/><Relationship Id="rId152" Type="http://schemas.openxmlformats.org/officeDocument/2006/relationships/customXml" Target="../ink/ink854.xml"/><Relationship Id="rId173" Type="http://schemas.openxmlformats.org/officeDocument/2006/relationships/image" Target="../media/image807.png"/><Relationship Id="rId19" Type="http://schemas.openxmlformats.org/officeDocument/2006/relationships/image" Target="../media/image730.png"/><Relationship Id="rId14" Type="http://schemas.openxmlformats.org/officeDocument/2006/relationships/customXml" Target="../ink/ink785.xml"/><Relationship Id="rId30" Type="http://schemas.openxmlformats.org/officeDocument/2006/relationships/customXml" Target="../ink/ink793.xml"/><Relationship Id="rId35" Type="http://schemas.openxmlformats.org/officeDocument/2006/relationships/image" Target="../media/image738.png"/><Relationship Id="rId56" Type="http://schemas.openxmlformats.org/officeDocument/2006/relationships/customXml" Target="../ink/ink806.xml"/><Relationship Id="rId77" Type="http://schemas.openxmlformats.org/officeDocument/2006/relationships/image" Target="../media/image759.png"/><Relationship Id="rId100" Type="http://schemas.openxmlformats.org/officeDocument/2006/relationships/customXml" Target="../ink/ink828.xml"/><Relationship Id="rId105" Type="http://schemas.openxmlformats.org/officeDocument/2006/relationships/image" Target="../media/image773.png"/><Relationship Id="rId126" Type="http://schemas.openxmlformats.org/officeDocument/2006/relationships/customXml" Target="../ink/ink841.xml"/><Relationship Id="rId147" Type="http://schemas.openxmlformats.org/officeDocument/2006/relationships/image" Target="../media/image794.png"/><Relationship Id="rId168" Type="http://schemas.openxmlformats.org/officeDocument/2006/relationships/customXml" Target="../ink/ink862.xml"/><Relationship Id="rId8" Type="http://schemas.openxmlformats.org/officeDocument/2006/relationships/customXml" Target="../ink/ink782.xml"/><Relationship Id="rId51" Type="http://schemas.openxmlformats.org/officeDocument/2006/relationships/image" Target="../media/image746.png"/><Relationship Id="rId72" Type="http://schemas.openxmlformats.org/officeDocument/2006/relationships/customXml" Target="../ink/ink814.xml"/><Relationship Id="rId93" Type="http://schemas.openxmlformats.org/officeDocument/2006/relationships/image" Target="../media/image767.png"/><Relationship Id="rId98" Type="http://schemas.openxmlformats.org/officeDocument/2006/relationships/customXml" Target="../ink/ink827.xml"/><Relationship Id="rId121" Type="http://schemas.openxmlformats.org/officeDocument/2006/relationships/image" Target="../media/image781.png"/><Relationship Id="rId142" Type="http://schemas.openxmlformats.org/officeDocument/2006/relationships/customXml" Target="../ink/ink849.xml"/><Relationship Id="rId163" Type="http://schemas.openxmlformats.org/officeDocument/2006/relationships/image" Target="../media/image802.png"/><Relationship Id="rId3" Type="http://schemas.openxmlformats.org/officeDocument/2006/relationships/image" Target="../media/image722.png"/><Relationship Id="rId25" Type="http://schemas.openxmlformats.org/officeDocument/2006/relationships/image" Target="../media/image733.png"/><Relationship Id="rId46" Type="http://schemas.openxmlformats.org/officeDocument/2006/relationships/customXml" Target="../ink/ink801.xml"/><Relationship Id="rId67" Type="http://schemas.openxmlformats.org/officeDocument/2006/relationships/image" Target="../media/image754.png"/><Relationship Id="rId116" Type="http://schemas.openxmlformats.org/officeDocument/2006/relationships/customXml" Target="../ink/ink836.xml"/><Relationship Id="rId137" Type="http://schemas.openxmlformats.org/officeDocument/2006/relationships/image" Target="../media/image789.png"/><Relationship Id="rId158" Type="http://schemas.openxmlformats.org/officeDocument/2006/relationships/customXml" Target="../ink/ink857.xml"/><Relationship Id="rId20" Type="http://schemas.openxmlformats.org/officeDocument/2006/relationships/customXml" Target="../ink/ink788.xml"/><Relationship Id="rId41" Type="http://schemas.openxmlformats.org/officeDocument/2006/relationships/image" Target="../media/image741.png"/><Relationship Id="rId62" Type="http://schemas.openxmlformats.org/officeDocument/2006/relationships/customXml" Target="../ink/ink809.xml"/><Relationship Id="rId83" Type="http://schemas.openxmlformats.org/officeDocument/2006/relationships/image" Target="../media/image762.png"/><Relationship Id="rId88" Type="http://schemas.openxmlformats.org/officeDocument/2006/relationships/customXml" Target="../ink/ink822.xml"/><Relationship Id="rId111" Type="http://schemas.openxmlformats.org/officeDocument/2006/relationships/image" Target="../media/image776.png"/><Relationship Id="rId132" Type="http://schemas.openxmlformats.org/officeDocument/2006/relationships/customXml" Target="../ink/ink844.xml"/><Relationship Id="rId153" Type="http://schemas.openxmlformats.org/officeDocument/2006/relationships/image" Target="../media/image797.png"/><Relationship Id="rId174" Type="http://schemas.openxmlformats.org/officeDocument/2006/relationships/customXml" Target="../ink/ink865.xml"/><Relationship Id="rId179" Type="http://schemas.openxmlformats.org/officeDocument/2006/relationships/image" Target="../media/image810.png"/><Relationship Id="rId15" Type="http://schemas.openxmlformats.org/officeDocument/2006/relationships/image" Target="../media/image728.png"/><Relationship Id="rId36" Type="http://schemas.openxmlformats.org/officeDocument/2006/relationships/customXml" Target="../ink/ink796.xml"/><Relationship Id="rId57" Type="http://schemas.openxmlformats.org/officeDocument/2006/relationships/image" Target="../media/image749.png"/><Relationship Id="rId106" Type="http://schemas.openxmlformats.org/officeDocument/2006/relationships/customXml" Target="../ink/ink831.xml"/><Relationship Id="rId127" Type="http://schemas.openxmlformats.org/officeDocument/2006/relationships/image" Target="../media/image784.png"/><Relationship Id="rId10" Type="http://schemas.openxmlformats.org/officeDocument/2006/relationships/customXml" Target="../ink/ink783.xml"/><Relationship Id="rId31" Type="http://schemas.openxmlformats.org/officeDocument/2006/relationships/image" Target="../media/image736.png"/><Relationship Id="rId52" Type="http://schemas.openxmlformats.org/officeDocument/2006/relationships/customXml" Target="../ink/ink804.xml"/><Relationship Id="rId73" Type="http://schemas.openxmlformats.org/officeDocument/2006/relationships/image" Target="../media/image757.png"/><Relationship Id="rId78" Type="http://schemas.openxmlformats.org/officeDocument/2006/relationships/customXml" Target="../ink/ink817.xml"/><Relationship Id="rId94" Type="http://schemas.openxmlformats.org/officeDocument/2006/relationships/customXml" Target="../ink/ink825.xml"/><Relationship Id="rId99" Type="http://schemas.openxmlformats.org/officeDocument/2006/relationships/image" Target="../media/image770.png"/><Relationship Id="rId101" Type="http://schemas.openxmlformats.org/officeDocument/2006/relationships/image" Target="../media/image771.png"/><Relationship Id="rId122" Type="http://schemas.openxmlformats.org/officeDocument/2006/relationships/customXml" Target="../ink/ink839.xml"/><Relationship Id="rId143" Type="http://schemas.openxmlformats.org/officeDocument/2006/relationships/image" Target="../media/image792.png"/><Relationship Id="rId148" Type="http://schemas.openxmlformats.org/officeDocument/2006/relationships/customXml" Target="../ink/ink852.xml"/><Relationship Id="rId164" Type="http://schemas.openxmlformats.org/officeDocument/2006/relationships/customXml" Target="../ink/ink860.xml"/><Relationship Id="rId169" Type="http://schemas.openxmlformats.org/officeDocument/2006/relationships/image" Target="../media/image805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0.png"/><Relationship Id="rId21" Type="http://schemas.openxmlformats.org/officeDocument/2006/relationships/image" Target="../media/image822.png"/><Relationship Id="rId42" Type="http://schemas.openxmlformats.org/officeDocument/2006/relationships/customXml" Target="../ink/ink890.xml"/><Relationship Id="rId63" Type="http://schemas.openxmlformats.org/officeDocument/2006/relationships/image" Target="../media/image843.png"/><Relationship Id="rId84" Type="http://schemas.openxmlformats.org/officeDocument/2006/relationships/customXml" Target="../ink/ink911.xml"/><Relationship Id="rId138" Type="http://schemas.openxmlformats.org/officeDocument/2006/relationships/customXml" Target="../ink/ink938.xml"/><Relationship Id="rId159" Type="http://schemas.openxmlformats.org/officeDocument/2006/relationships/image" Target="../media/image891.png"/><Relationship Id="rId170" Type="http://schemas.openxmlformats.org/officeDocument/2006/relationships/customXml" Target="../ink/ink954.xml"/><Relationship Id="rId191" Type="http://schemas.openxmlformats.org/officeDocument/2006/relationships/image" Target="../media/image907.png"/><Relationship Id="rId205" Type="http://schemas.openxmlformats.org/officeDocument/2006/relationships/image" Target="../media/image914.png"/><Relationship Id="rId226" Type="http://schemas.openxmlformats.org/officeDocument/2006/relationships/customXml" Target="../ink/ink982.xml"/><Relationship Id="rId247" Type="http://schemas.openxmlformats.org/officeDocument/2006/relationships/image" Target="../media/image935.png"/><Relationship Id="rId107" Type="http://schemas.openxmlformats.org/officeDocument/2006/relationships/image" Target="../media/image865.png"/><Relationship Id="rId11" Type="http://schemas.openxmlformats.org/officeDocument/2006/relationships/image" Target="../media/image817.png"/><Relationship Id="rId32" Type="http://schemas.openxmlformats.org/officeDocument/2006/relationships/customXml" Target="../ink/ink885.xml"/><Relationship Id="rId53" Type="http://schemas.openxmlformats.org/officeDocument/2006/relationships/image" Target="../media/image838.png"/><Relationship Id="rId74" Type="http://schemas.openxmlformats.org/officeDocument/2006/relationships/customXml" Target="../ink/ink906.xml"/><Relationship Id="rId128" Type="http://schemas.openxmlformats.org/officeDocument/2006/relationships/customXml" Target="../ink/ink933.xml"/><Relationship Id="rId149" Type="http://schemas.openxmlformats.org/officeDocument/2006/relationships/image" Target="../media/image886.png"/><Relationship Id="rId5" Type="http://schemas.openxmlformats.org/officeDocument/2006/relationships/image" Target="../media/image814.png"/><Relationship Id="rId95" Type="http://schemas.openxmlformats.org/officeDocument/2006/relationships/image" Target="../media/image859.png"/><Relationship Id="rId160" Type="http://schemas.openxmlformats.org/officeDocument/2006/relationships/customXml" Target="../ink/ink949.xml"/><Relationship Id="rId181" Type="http://schemas.openxmlformats.org/officeDocument/2006/relationships/image" Target="../media/image902.png"/><Relationship Id="rId216" Type="http://schemas.openxmlformats.org/officeDocument/2006/relationships/customXml" Target="../ink/ink977.xml"/><Relationship Id="rId237" Type="http://schemas.openxmlformats.org/officeDocument/2006/relationships/image" Target="../media/image930.png"/><Relationship Id="rId258" Type="http://schemas.openxmlformats.org/officeDocument/2006/relationships/customXml" Target="../ink/ink998.xml"/><Relationship Id="rId22" Type="http://schemas.openxmlformats.org/officeDocument/2006/relationships/customXml" Target="../ink/ink880.xml"/><Relationship Id="rId43" Type="http://schemas.openxmlformats.org/officeDocument/2006/relationships/image" Target="../media/image833.png"/><Relationship Id="rId64" Type="http://schemas.openxmlformats.org/officeDocument/2006/relationships/customXml" Target="../ink/ink901.xml"/><Relationship Id="rId118" Type="http://schemas.openxmlformats.org/officeDocument/2006/relationships/customXml" Target="../ink/ink928.xml"/><Relationship Id="rId139" Type="http://schemas.openxmlformats.org/officeDocument/2006/relationships/image" Target="../media/image881.png"/><Relationship Id="rId85" Type="http://schemas.openxmlformats.org/officeDocument/2006/relationships/image" Target="../media/image854.png"/><Relationship Id="rId150" Type="http://schemas.openxmlformats.org/officeDocument/2006/relationships/customXml" Target="../ink/ink944.xml"/><Relationship Id="rId171" Type="http://schemas.openxmlformats.org/officeDocument/2006/relationships/image" Target="../media/image897.png"/><Relationship Id="rId192" Type="http://schemas.openxmlformats.org/officeDocument/2006/relationships/customXml" Target="../ink/ink965.xml"/><Relationship Id="rId206" Type="http://schemas.openxmlformats.org/officeDocument/2006/relationships/customXml" Target="../ink/ink972.xml"/><Relationship Id="rId227" Type="http://schemas.openxmlformats.org/officeDocument/2006/relationships/image" Target="../media/image925.png"/><Relationship Id="rId248" Type="http://schemas.openxmlformats.org/officeDocument/2006/relationships/customXml" Target="../ink/ink993.xml"/><Relationship Id="rId12" Type="http://schemas.openxmlformats.org/officeDocument/2006/relationships/customXml" Target="../ink/ink875.xml"/><Relationship Id="rId33" Type="http://schemas.openxmlformats.org/officeDocument/2006/relationships/image" Target="../media/image828.png"/><Relationship Id="rId108" Type="http://schemas.openxmlformats.org/officeDocument/2006/relationships/customXml" Target="../ink/ink923.xml"/><Relationship Id="rId129" Type="http://schemas.openxmlformats.org/officeDocument/2006/relationships/image" Target="../media/image876.png"/><Relationship Id="rId54" Type="http://schemas.openxmlformats.org/officeDocument/2006/relationships/customXml" Target="../ink/ink896.xml"/><Relationship Id="rId75" Type="http://schemas.openxmlformats.org/officeDocument/2006/relationships/image" Target="../media/image849.png"/><Relationship Id="rId96" Type="http://schemas.openxmlformats.org/officeDocument/2006/relationships/customXml" Target="../ink/ink917.xml"/><Relationship Id="rId140" Type="http://schemas.openxmlformats.org/officeDocument/2006/relationships/customXml" Target="../ink/ink939.xml"/><Relationship Id="rId161" Type="http://schemas.openxmlformats.org/officeDocument/2006/relationships/image" Target="../media/image892.png"/><Relationship Id="rId182" Type="http://schemas.openxmlformats.org/officeDocument/2006/relationships/customXml" Target="../ink/ink960.xml"/><Relationship Id="rId217" Type="http://schemas.openxmlformats.org/officeDocument/2006/relationships/image" Target="../media/image920.png"/><Relationship Id="rId6" Type="http://schemas.openxmlformats.org/officeDocument/2006/relationships/customXml" Target="../ink/ink872.xml"/><Relationship Id="rId238" Type="http://schemas.openxmlformats.org/officeDocument/2006/relationships/customXml" Target="../ink/ink988.xml"/><Relationship Id="rId259" Type="http://schemas.openxmlformats.org/officeDocument/2006/relationships/image" Target="../media/image941.png"/><Relationship Id="rId23" Type="http://schemas.openxmlformats.org/officeDocument/2006/relationships/image" Target="../media/image823.png"/><Relationship Id="rId28" Type="http://schemas.openxmlformats.org/officeDocument/2006/relationships/customXml" Target="../ink/ink883.xml"/><Relationship Id="rId49" Type="http://schemas.openxmlformats.org/officeDocument/2006/relationships/image" Target="../media/image836.png"/><Relationship Id="rId114" Type="http://schemas.openxmlformats.org/officeDocument/2006/relationships/customXml" Target="../ink/ink926.xml"/><Relationship Id="rId119" Type="http://schemas.openxmlformats.org/officeDocument/2006/relationships/image" Target="../media/image871.png"/><Relationship Id="rId44" Type="http://schemas.openxmlformats.org/officeDocument/2006/relationships/customXml" Target="../ink/ink891.xml"/><Relationship Id="rId60" Type="http://schemas.openxmlformats.org/officeDocument/2006/relationships/customXml" Target="../ink/ink899.xml"/><Relationship Id="rId65" Type="http://schemas.openxmlformats.org/officeDocument/2006/relationships/image" Target="../media/image844.png"/><Relationship Id="rId81" Type="http://schemas.openxmlformats.org/officeDocument/2006/relationships/image" Target="../media/image852.png"/><Relationship Id="rId86" Type="http://schemas.openxmlformats.org/officeDocument/2006/relationships/customXml" Target="../ink/ink912.xml"/><Relationship Id="rId130" Type="http://schemas.openxmlformats.org/officeDocument/2006/relationships/customXml" Target="../ink/ink934.xml"/><Relationship Id="rId135" Type="http://schemas.openxmlformats.org/officeDocument/2006/relationships/image" Target="../media/image879.png"/><Relationship Id="rId151" Type="http://schemas.openxmlformats.org/officeDocument/2006/relationships/image" Target="../media/image887.png"/><Relationship Id="rId156" Type="http://schemas.openxmlformats.org/officeDocument/2006/relationships/customXml" Target="../ink/ink947.xml"/><Relationship Id="rId177" Type="http://schemas.openxmlformats.org/officeDocument/2006/relationships/image" Target="../media/image900.png"/><Relationship Id="rId198" Type="http://schemas.openxmlformats.org/officeDocument/2006/relationships/customXml" Target="../ink/ink968.xml"/><Relationship Id="rId172" Type="http://schemas.openxmlformats.org/officeDocument/2006/relationships/customXml" Target="../ink/ink955.xml"/><Relationship Id="rId193" Type="http://schemas.openxmlformats.org/officeDocument/2006/relationships/image" Target="../media/image908.png"/><Relationship Id="rId202" Type="http://schemas.openxmlformats.org/officeDocument/2006/relationships/customXml" Target="../ink/ink970.xml"/><Relationship Id="rId207" Type="http://schemas.openxmlformats.org/officeDocument/2006/relationships/image" Target="../media/image915.png"/><Relationship Id="rId223" Type="http://schemas.openxmlformats.org/officeDocument/2006/relationships/image" Target="../media/image923.png"/><Relationship Id="rId228" Type="http://schemas.openxmlformats.org/officeDocument/2006/relationships/customXml" Target="../ink/ink983.xml"/><Relationship Id="rId244" Type="http://schemas.openxmlformats.org/officeDocument/2006/relationships/customXml" Target="../ink/ink991.xml"/><Relationship Id="rId249" Type="http://schemas.openxmlformats.org/officeDocument/2006/relationships/image" Target="../media/image936.png"/><Relationship Id="rId13" Type="http://schemas.openxmlformats.org/officeDocument/2006/relationships/image" Target="../media/image818.png"/><Relationship Id="rId18" Type="http://schemas.openxmlformats.org/officeDocument/2006/relationships/customXml" Target="../ink/ink878.xml"/><Relationship Id="rId39" Type="http://schemas.openxmlformats.org/officeDocument/2006/relationships/image" Target="../media/image831.png"/><Relationship Id="rId109" Type="http://schemas.openxmlformats.org/officeDocument/2006/relationships/image" Target="../media/image866.png"/><Relationship Id="rId260" Type="http://schemas.openxmlformats.org/officeDocument/2006/relationships/customXml" Target="../ink/ink999.xml"/><Relationship Id="rId265" Type="http://schemas.openxmlformats.org/officeDocument/2006/relationships/image" Target="../media/image944.png"/><Relationship Id="rId34" Type="http://schemas.openxmlformats.org/officeDocument/2006/relationships/customXml" Target="../ink/ink886.xml"/><Relationship Id="rId50" Type="http://schemas.openxmlformats.org/officeDocument/2006/relationships/customXml" Target="../ink/ink894.xml"/><Relationship Id="rId55" Type="http://schemas.openxmlformats.org/officeDocument/2006/relationships/image" Target="../media/image839.png"/><Relationship Id="rId76" Type="http://schemas.openxmlformats.org/officeDocument/2006/relationships/customXml" Target="../ink/ink907.xml"/><Relationship Id="rId97" Type="http://schemas.openxmlformats.org/officeDocument/2006/relationships/image" Target="../media/image860.png"/><Relationship Id="rId104" Type="http://schemas.openxmlformats.org/officeDocument/2006/relationships/customXml" Target="../ink/ink921.xml"/><Relationship Id="rId120" Type="http://schemas.openxmlformats.org/officeDocument/2006/relationships/customXml" Target="../ink/ink929.xml"/><Relationship Id="rId125" Type="http://schemas.openxmlformats.org/officeDocument/2006/relationships/image" Target="../media/image874.png"/><Relationship Id="rId141" Type="http://schemas.openxmlformats.org/officeDocument/2006/relationships/image" Target="../media/image882.png"/><Relationship Id="rId146" Type="http://schemas.openxmlformats.org/officeDocument/2006/relationships/customXml" Target="../ink/ink942.xml"/><Relationship Id="rId167" Type="http://schemas.openxmlformats.org/officeDocument/2006/relationships/image" Target="../media/image895.png"/><Relationship Id="rId188" Type="http://schemas.openxmlformats.org/officeDocument/2006/relationships/customXml" Target="../ink/ink963.xml"/><Relationship Id="rId7" Type="http://schemas.openxmlformats.org/officeDocument/2006/relationships/image" Target="../media/image815.png"/><Relationship Id="rId71" Type="http://schemas.openxmlformats.org/officeDocument/2006/relationships/image" Target="../media/image847.png"/><Relationship Id="rId92" Type="http://schemas.openxmlformats.org/officeDocument/2006/relationships/customXml" Target="../ink/ink915.xml"/><Relationship Id="rId162" Type="http://schemas.openxmlformats.org/officeDocument/2006/relationships/customXml" Target="../ink/ink950.xml"/><Relationship Id="rId183" Type="http://schemas.openxmlformats.org/officeDocument/2006/relationships/image" Target="../media/image903.png"/><Relationship Id="rId213" Type="http://schemas.openxmlformats.org/officeDocument/2006/relationships/image" Target="../media/image918.png"/><Relationship Id="rId218" Type="http://schemas.openxmlformats.org/officeDocument/2006/relationships/customXml" Target="../ink/ink978.xml"/><Relationship Id="rId234" Type="http://schemas.openxmlformats.org/officeDocument/2006/relationships/customXml" Target="../ink/ink986.xml"/><Relationship Id="rId239" Type="http://schemas.openxmlformats.org/officeDocument/2006/relationships/image" Target="../media/image931.png"/><Relationship Id="rId2" Type="http://schemas.openxmlformats.org/officeDocument/2006/relationships/customXml" Target="../ink/ink870.xml"/><Relationship Id="rId29" Type="http://schemas.openxmlformats.org/officeDocument/2006/relationships/image" Target="../media/image826.png"/><Relationship Id="rId250" Type="http://schemas.openxmlformats.org/officeDocument/2006/relationships/customXml" Target="../ink/ink994.xml"/><Relationship Id="rId255" Type="http://schemas.openxmlformats.org/officeDocument/2006/relationships/image" Target="../media/image939.png"/><Relationship Id="rId24" Type="http://schemas.openxmlformats.org/officeDocument/2006/relationships/customXml" Target="../ink/ink881.xml"/><Relationship Id="rId40" Type="http://schemas.openxmlformats.org/officeDocument/2006/relationships/customXml" Target="../ink/ink889.xml"/><Relationship Id="rId45" Type="http://schemas.openxmlformats.org/officeDocument/2006/relationships/image" Target="../media/image834.png"/><Relationship Id="rId66" Type="http://schemas.openxmlformats.org/officeDocument/2006/relationships/customXml" Target="../ink/ink902.xml"/><Relationship Id="rId87" Type="http://schemas.openxmlformats.org/officeDocument/2006/relationships/image" Target="../media/image855.png"/><Relationship Id="rId110" Type="http://schemas.openxmlformats.org/officeDocument/2006/relationships/customXml" Target="../ink/ink924.xml"/><Relationship Id="rId115" Type="http://schemas.openxmlformats.org/officeDocument/2006/relationships/image" Target="../media/image869.png"/><Relationship Id="rId131" Type="http://schemas.openxmlformats.org/officeDocument/2006/relationships/image" Target="../media/image877.png"/><Relationship Id="rId136" Type="http://schemas.openxmlformats.org/officeDocument/2006/relationships/customXml" Target="../ink/ink937.xml"/><Relationship Id="rId157" Type="http://schemas.openxmlformats.org/officeDocument/2006/relationships/image" Target="../media/image890.png"/><Relationship Id="rId178" Type="http://schemas.openxmlformats.org/officeDocument/2006/relationships/customXml" Target="../ink/ink958.xml"/><Relationship Id="rId61" Type="http://schemas.openxmlformats.org/officeDocument/2006/relationships/image" Target="../media/image842.png"/><Relationship Id="rId82" Type="http://schemas.openxmlformats.org/officeDocument/2006/relationships/customXml" Target="../ink/ink910.xml"/><Relationship Id="rId152" Type="http://schemas.openxmlformats.org/officeDocument/2006/relationships/customXml" Target="../ink/ink945.xml"/><Relationship Id="rId173" Type="http://schemas.openxmlformats.org/officeDocument/2006/relationships/image" Target="../media/image898.png"/><Relationship Id="rId194" Type="http://schemas.openxmlformats.org/officeDocument/2006/relationships/customXml" Target="../ink/ink966.xml"/><Relationship Id="rId199" Type="http://schemas.openxmlformats.org/officeDocument/2006/relationships/image" Target="../media/image911.png"/><Relationship Id="rId203" Type="http://schemas.openxmlformats.org/officeDocument/2006/relationships/image" Target="../media/image913.png"/><Relationship Id="rId208" Type="http://schemas.openxmlformats.org/officeDocument/2006/relationships/customXml" Target="../ink/ink973.xml"/><Relationship Id="rId229" Type="http://schemas.openxmlformats.org/officeDocument/2006/relationships/image" Target="../media/image926.png"/><Relationship Id="rId19" Type="http://schemas.openxmlformats.org/officeDocument/2006/relationships/image" Target="../media/image821.png"/><Relationship Id="rId224" Type="http://schemas.openxmlformats.org/officeDocument/2006/relationships/customXml" Target="../ink/ink981.xml"/><Relationship Id="rId240" Type="http://schemas.openxmlformats.org/officeDocument/2006/relationships/customXml" Target="../ink/ink989.xml"/><Relationship Id="rId245" Type="http://schemas.openxmlformats.org/officeDocument/2006/relationships/image" Target="../media/image934.png"/><Relationship Id="rId261" Type="http://schemas.openxmlformats.org/officeDocument/2006/relationships/image" Target="../media/image942.png"/><Relationship Id="rId14" Type="http://schemas.openxmlformats.org/officeDocument/2006/relationships/customXml" Target="../ink/ink876.xml"/><Relationship Id="rId30" Type="http://schemas.openxmlformats.org/officeDocument/2006/relationships/customXml" Target="../ink/ink884.xml"/><Relationship Id="rId35" Type="http://schemas.openxmlformats.org/officeDocument/2006/relationships/image" Target="../media/image829.png"/><Relationship Id="rId56" Type="http://schemas.openxmlformats.org/officeDocument/2006/relationships/customXml" Target="../ink/ink897.xml"/><Relationship Id="rId77" Type="http://schemas.openxmlformats.org/officeDocument/2006/relationships/image" Target="../media/image850.png"/><Relationship Id="rId100" Type="http://schemas.openxmlformats.org/officeDocument/2006/relationships/customXml" Target="../ink/ink919.xml"/><Relationship Id="rId105" Type="http://schemas.openxmlformats.org/officeDocument/2006/relationships/image" Target="../media/image864.png"/><Relationship Id="rId126" Type="http://schemas.openxmlformats.org/officeDocument/2006/relationships/customXml" Target="../ink/ink932.xml"/><Relationship Id="rId147" Type="http://schemas.openxmlformats.org/officeDocument/2006/relationships/image" Target="../media/image885.png"/><Relationship Id="rId168" Type="http://schemas.openxmlformats.org/officeDocument/2006/relationships/customXml" Target="../ink/ink953.xml"/><Relationship Id="rId8" Type="http://schemas.openxmlformats.org/officeDocument/2006/relationships/customXml" Target="../ink/ink873.xml"/><Relationship Id="rId51" Type="http://schemas.openxmlformats.org/officeDocument/2006/relationships/image" Target="../media/image837.png"/><Relationship Id="rId72" Type="http://schemas.openxmlformats.org/officeDocument/2006/relationships/customXml" Target="../ink/ink905.xml"/><Relationship Id="rId93" Type="http://schemas.openxmlformats.org/officeDocument/2006/relationships/image" Target="../media/image858.png"/><Relationship Id="rId98" Type="http://schemas.openxmlformats.org/officeDocument/2006/relationships/customXml" Target="../ink/ink918.xml"/><Relationship Id="rId121" Type="http://schemas.openxmlformats.org/officeDocument/2006/relationships/image" Target="../media/image872.png"/><Relationship Id="rId142" Type="http://schemas.openxmlformats.org/officeDocument/2006/relationships/customXml" Target="../ink/ink940.xml"/><Relationship Id="rId163" Type="http://schemas.openxmlformats.org/officeDocument/2006/relationships/image" Target="../media/image893.png"/><Relationship Id="rId184" Type="http://schemas.openxmlformats.org/officeDocument/2006/relationships/customXml" Target="../ink/ink961.xml"/><Relationship Id="rId189" Type="http://schemas.openxmlformats.org/officeDocument/2006/relationships/image" Target="../media/image906.png"/><Relationship Id="rId219" Type="http://schemas.openxmlformats.org/officeDocument/2006/relationships/image" Target="../media/image921.png"/><Relationship Id="rId3" Type="http://schemas.openxmlformats.org/officeDocument/2006/relationships/image" Target="../media/image813.png"/><Relationship Id="rId214" Type="http://schemas.openxmlformats.org/officeDocument/2006/relationships/customXml" Target="../ink/ink976.xml"/><Relationship Id="rId230" Type="http://schemas.openxmlformats.org/officeDocument/2006/relationships/customXml" Target="../ink/ink984.xml"/><Relationship Id="rId235" Type="http://schemas.openxmlformats.org/officeDocument/2006/relationships/image" Target="../media/image929.png"/><Relationship Id="rId251" Type="http://schemas.openxmlformats.org/officeDocument/2006/relationships/image" Target="../media/image937.png"/><Relationship Id="rId256" Type="http://schemas.openxmlformats.org/officeDocument/2006/relationships/customXml" Target="../ink/ink997.xml"/><Relationship Id="rId25" Type="http://schemas.openxmlformats.org/officeDocument/2006/relationships/image" Target="../media/image824.png"/><Relationship Id="rId46" Type="http://schemas.openxmlformats.org/officeDocument/2006/relationships/customXml" Target="../ink/ink892.xml"/><Relationship Id="rId67" Type="http://schemas.openxmlformats.org/officeDocument/2006/relationships/image" Target="../media/image845.png"/><Relationship Id="rId116" Type="http://schemas.openxmlformats.org/officeDocument/2006/relationships/customXml" Target="../ink/ink927.xml"/><Relationship Id="rId137" Type="http://schemas.openxmlformats.org/officeDocument/2006/relationships/image" Target="../media/image880.png"/><Relationship Id="rId158" Type="http://schemas.openxmlformats.org/officeDocument/2006/relationships/customXml" Target="../ink/ink948.xml"/><Relationship Id="rId20" Type="http://schemas.openxmlformats.org/officeDocument/2006/relationships/customXml" Target="../ink/ink879.xml"/><Relationship Id="rId41" Type="http://schemas.openxmlformats.org/officeDocument/2006/relationships/image" Target="../media/image832.png"/><Relationship Id="rId62" Type="http://schemas.openxmlformats.org/officeDocument/2006/relationships/customXml" Target="../ink/ink900.xml"/><Relationship Id="rId83" Type="http://schemas.openxmlformats.org/officeDocument/2006/relationships/image" Target="../media/image853.png"/><Relationship Id="rId88" Type="http://schemas.openxmlformats.org/officeDocument/2006/relationships/customXml" Target="../ink/ink913.xml"/><Relationship Id="rId111" Type="http://schemas.openxmlformats.org/officeDocument/2006/relationships/image" Target="../media/image867.png"/><Relationship Id="rId132" Type="http://schemas.openxmlformats.org/officeDocument/2006/relationships/customXml" Target="../ink/ink935.xml"/><Relationship Id="rId153" Type="http://schemas.openxmlformats.org/officeDocument/2006/relationships/image" Target="../media/image888.png"/><Relationship Id="rId174" Type="http://schemas.openxmlformats.org/officeDocument/2006/relationships/customXml" Target="../ink/ink956.xml"/><Relationship Id="rId179" Type="http://schemas.openxmlformats.org/officeDocument/2006/relationships/image" Target="../media/image901.png"/><Relationship Id="rId195" Type="http://schemas.openxmlformats.org/officeDocument/2006/relationships/image" Target="../media/image909.png"/><Relationship Id="rId209" Type="http://schemas.openxmlformats.org/officeDocument/2006/relationships/image" Target="../media/image916.png"/><Relationship Id="rId190" Type="http://schemas.openxmlformats.org/officeDocument/2006/relationships/customXml" Target="../ink/ink964.xml"/><Relationship Id="rId204" Type="http://schemas.openxmlformats.org/officeDocument/2006/relationships/customXml" Target="../ink/ink971.xml"/><Relationship Id="rId220" Type="http://schemas.openxmlformats.org/officeDocument/2006/relationships/customXml" Target="../ink/ink979.xml"/><Relationship Id="rId225" Type="http://schemas.openxmlformats.org/officeDocument/2006/relationships/image" Target="../media/image924.png"/><Relationship Id="rId241" Type="http://schemas.openxmlformats.org/officeDocument/2006/relationships/image" Target="../media/image932.png"/><Relationship Id="rId246" Type="http://schemas.openxmlformats.org/officeDocument/2006/relationships/customXml" Target="../ink/ink992.xml"/><Relationship Id="rId15" Type="http://schemas.openxmlformats.org/officeDocument/2006/relationships/image" Target="../media/image819.png"/><Relationship Id="rId36" Type="http://schemas.openxmlformats.org/officeDocument/2006/relationships/customXml" Target="../ink/ink887.xml"/><Relationship Id="rId57" Type="http://schemas.openxmlformats.org/officeDocument/2006/relationships/image" Target="../media/image840.png"/><Relationship Id="rId106" Type="http://schemas.openxmlformats.org/officeDocument/2006/relationships/customXml" Target="../ink/ink922.xml"/><Relationship Id="rId127" Type="http://schemas.openxmlformats.org/officeDocument/2006/relationships/image" Target="../media/image875.png"/><Relationship Id="rId262" Type="http://schemas.openxmlformats.org/officeDocument/2006/relationships/customXml" Target="../ink/ink1000.xml"/><Relationship Id="rId10" Type="http://schemas.openxmlformats.org/officeDocument/2006/relationships/customXml" Target="../ink/ink874.xml"/><Relationship Id="rId31" Type="http://schemas.openxmlformats.org/officeDocument/2006/relationships/image" Target="../media/image827.png"/><Relationship Id="rId52" Type="http://schemas.openxmlformats.org/officeDocument/2006/relationships/customXml" Target="../ink/ink895.xml"/><Relationship Id="rId73" Type="http://schemas.openxmlformats.org/officeDocument/2006/relationships/image" Target="../media/image848.png"/><Relationship Id="rId78" Type="http://schemas.openxmlformats.org/officeDocument/2006/relationships/customXml" Target="../ink/ink908.xml"/><Relationship Id="rId94" Type="http://schemas.openxmlformats.org/officeDocument/2006/relationships/customXml" Target="../ink/ink916.xml"/><Relationship Id="rId99" Type="http://schemas.openxmlformats.org/officeDocument/2006/relationships/image" Target="../media/image861.png"/><Relationship Id="rId101" Type="http://schemas.openxmlformats.org/officeDocument/2006/relationships/image" Target="../media/image862.png"/><Relationship Id="rId122" Type="http://schemas.openxmlformats.org/officeDocument/2006/relationships/customXml" Target="../ink/ink930.xml"/><Relationship Id="rId143" Type="http://schemas.openxmlformats.org/officeDocument/2006/relationships/image" Target="../media/image883.png"/><Relationship Id="rId148" Type="http://schemas.openxmlformats.org/officeDocument/2006/relationships/customXml" Target="../ink/ink943.xml"/><Relationship Id="rId164" Type="http://schemas.openxmlformats.org/officeDocument/2006/relationships/customXml" Target="../ink/ink951.xml"/><Relationship Id="rId169" Type="http://schemas.openxmlformats.org/officeDocument/2006/relationships/image" Target="../media/image896.png"/><Relationship Id="rId185" Type="http://schemas.openxmlformats.org/officeDocument/2006/relationships/image" Target="../media/image904.png"/><Relationship Id="rId4" Type="http://schemas.openxmlformats.org/officeDocument/2006/relationships/customXml" Target="../ink/ink871.xml"/><Relationship Id="rId9" Type="http://schemas.openxmlformats.org/officeDocument/2006/relationships/image" Target="../media/image816.png"/><Relationship Id="rId180" Type="http://schemas.openxmlformats.org/officeDocument/2006/relationships/customXml" Target="../ink/ink959.xml"/><Relationship Id="rId210" Type="http://schemas.openxmlformats.org/officeDocument/2006/relationships/customXml" Target="../ink/ink974.xml"/><Relationship Id="rId215" Type="http://schemas.openxmlformats.org/officeDocument/2006/relationships/image" Target="../media/image919.png"/><Relationship Id="rId236" Type="http://schemas.openxmlformats.org/officeDocument/2006/relationships/customXml" Target="../ink/ink987.xml"/><Relationship Id="rId257" Type="http://schemas.openxmlformats.org/officeDocument/2006/relationships/image" Target="../media/image940.png"/><Relationship Id="rId26" Type="http://schemas.openxmlformats.org/officeDocument/2006/relationships/customXml" Target="../ink/ink882.xml"/><Relationship Id="rId231" Type="http://schemas.openxmlformats.org/officeDocument/2006/relationships/image" Target="../media/image927.png"/><Relationship Id="rId252" Type="http://schemas.openxmlformats.org/officeDocument/2006/relationships/customXml" Target="../ink/ink995.xml"/><Relationship Id="rId47" Type="http://schemas.openxmlformats.org/officeDocument/2006/relationships/image" Target="../media/image835.png"/><Relationship Id="rId68" Type="http://schemas.openxmlformats.org/officeDocument/2006/relationships/customXml" Target="../ink/ink903.xml"/><Relationship Id="rId89" Type="http://schemas.openxmlformats.org/officeDocument/2006/relationships/image" Target="../media/image856.png"/><Relationship Id="rId112" Type="http://schemas.openxmlformats.org/officeDocument/2006/relationships/customXml" Target="../ink/ink925.xml"/><Relationship Id="rId133" Type="http://schemas.openxmlformats.org/officeDocument/2006/relationships/image" Target="../media/image878.png"/><Relationship Id="rId154" Type="http://schemas.openxmlformats.org/officeDocument/2006/relationships/customXml" Target="../ink/ink946.xml"/><Relationship Id="rId175" Type="http://schemas.openxmlformats.org/officeDocument/2006/relationships/image" Target="../media/image899.png"/><Relationship Id="rId196" Type="http://schemas.openxmlformats.org/officeDocument/2006/relationships/customXml" Target="../ink/ink967.xml"/><Relationship Id="rId200" Type="http://schemas.openxmlformats.org/officeDocument/2006/relationships/customXml" Target="../ink/ink969.xml"/><Relationship Id="rId16" Type="http://schemas.openxmlformats.org/officeDocument/2006/relationships/customXml" Target="../ink/ink877.xml"/><Relationship Id="rId221" Type="http://schemas.openxmlformats.org/officeDocument/2006/relationships/image" Target="../media/image922.png"/><Relationship Id="rId242" Type="http://schemas.openxmlformats.org/officeDocument/2006/relationships/customXml" Target="../ink/ink990.xml"/><Relationship Id="rId263" Type="http://schemas.openxmlformats.org/officeDocument/2006/relationships/image" Target="../media/image943.png"/><Relationship Id="rId37" Type="http://schemas.openxmlformats.org/officeDocument/2006/relationships/image" Target="../media/image830.png"/><Relationship Id="rId58" Type="http://schemas.openxmlformats.org/officeDocument/2006/relationships/customXml" Target="../ink/ink898.xml"/><Relationship Id="rId79" Type="http://schemas.openxmlformats.org/officeDocument/2006/relationships/image" Target="../media/image851.png"/><Relationship Id="rId102" Type="http://schemas.openxmlformats.org/officeDocument/2006/relationships/customXml" Target="../ink/ink920.xml"/><Relationship Id="rId123" Type="http://schemas.openxmlformats.org/officeDocument/2006/relationships/image" Target="../media/image873.png"/><Relationship Id="rId144" Type="http://schemas.openxmlformats.org/officeDocument/2006/relationships/customXml" Target="../ink/ink941.xml"/><Relationship Id="rId90" Type="http://schemas.openxmlformats.org/officeDocument/2006/relationships/customXml" Target="../ink/ink914.xml"/><Relationship Id="rId165" Type="http://schemas.openxmlformats.org/officeDocument/2006/relationships/image" Target="../media/image894.png"/><Relationship Id="rId186" Type="http://schemas.openxmlformats.org/officeDocument/2006/relationships/customXml" Target="../ink/ink962.xml"/><Relationship Id="rId211" Type="http://schemas.openxmlformats.org/officeDocument/2006/relationships/image" Target="../media/image917.png"/><Relationship Id="rId232" Type="http://schemas.openxmlformats.org/officeDocument/2006/relationships/customXml" Target="../ink/ink985.xml"/><Relationship Id="rId253" Type="http://schemas.openxmlformats.org/officeDocument/2006/relationships/image" Target="../media/image938.png"/><Relationship Id="rId27" Type="http://schemas.openxmlformats.org/officeDocument/2006/relationships/image" Target="../media/image825.png"/><Relationship Id="rId48" Type="http://schemas.openxmlformats.org/officeDocument/2006/relationships/customXml" Target="../ink/ink893.xml"/><Relationship Id="rId69" Type="http://schemas.openxmlformats.org/officeDocument/2006/relationships/image" Target="../media/image846.png"/><Relationship Id="rId113" Type="http://schemas.openxmlformats.org/officeDocument/2006/relationships/image" Target="../media/image868.png"/><Relationship Id="rId134" Type="http://schemas.openxmlformats.org/officeDocument/2006/relationships/customXml" Target="../ink/ink936.xml"/><Relationship Id="rId80" Type="http://schemas.openxmlformats.org/officeDocument/2006/relationships/customXml" Target="../ink/ink909.xml"/><Relationship Id="rId155" Type="http://schemas.openxmlformats.org/officeDocument/2006/relationships/image" Target="../media/image889.png"/><Relationship Id="rId176" Type="http://schemas.openxmlformats.org/officeDocument/2006/relationships/customXml" Target="../ink/ink957.xml"/><Relationship Id="rId197" Type="http://schemas.openxmlformats.org/officeDocument/2006/relationships/image" Target="../media/image910.png"/><Relationship Id="rId201" Type="http://schemas.openxmlformats.org/officeDocument/2006/relationships/image" Target="../media/image912.png"/><Relationship Id="rId222" Type="http://schemas.openxmlformats.org/officeDocument/2006/relationships/customXml" Target="../ink/ink980.xml"/><Relationship Id="rId243" Type="http://schemas.openxmlformats.org/officeDocument/2006/relationships/image" Target="../media/image933.png"/><Relationship Id="rId264" Type="http://schemas.openxmlformats.org/officeDocument/2006/relationships/customXml" Target="../ink/ink1001.xml"/><Relationship Id="rId17" Type="http://schemas.openxmlformats.org/officeDocument/2006/relationships/image" Target="../media/image820.png"/><Relationship Id="rId38" Type="http://schemas.openxmlformats.org/officeDocument/2006/relationships/customXml" Target="../ink/ink888.xml"/><Relationship Id="rId59" Type="http://schemas.openxmlformats.org/officeDocument/2006/relationships/image" Target="../media/image841.png"/><Relationship Id="rId103" Type="http://schemas.openxmlformats.org/officeDocument/2006/relationships/image" Target="../media/image863.png"/><Relationship Id="rId124" Type="http://schemas.openxmlformats.org/officeDocument/2006/relationships/customXml" Target="../ink/ink931.xml"/><Relationship Id="rId70" Type="http://schemas.openxmlformats.org/officeDocument/2006/relationships/customXml" Target="../ink/ink904.xml"/><Relationship Id="rId91" Type="http://schemas.openxmlformats.org/officeDocument/2006/relationships/image" Target="../media/image857.png"/><Relationship Id="rId145" Type="http://schemas.openxmlformats.org/officeDocument/2006/relationships/image" Target="../media/image884.png"/><Relationship Id="rId166" Type="http://schemas.openxmlformats.org/officeDocument/2006/relationships/customXml" Target="../ink/ink952.xml"/><Relationship Id="rId187" Type="http://schemas.openxmlformats.org/officeDocument/2006/relationships/image" Target="../media/image90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75.xml"/><Relationship Id="rId233" Type="http://schemas.openxmlformats.org/officeDocument/2006/relationships/image" Target="../media/image928.png"/><Relationship Id="rId254" Type="http://schemas.openxmlformats.org/officeDocument/2006/relationships/customXml" Target="../ink/ink996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62.png"/><Relationship Id="rId21" Type="http://schemas.openxmlformats.org/officeDocument/2006/relationships/image" Target="../media/image914.png"/><Relationship Id="rId42" Type="http://schemas.openxmlformats.org/officeDocument/2006/relationships/customXml" Target="../ink/ink1022.xml"/><Relationship Id="rId63" Type="http://schemas.openxmlformats.org/officeDocument/2006/relationships/image" Target="../media/image935.png"/><Relationship Id="rId84" Type="http://schemas.openxmlformats.org/officeDocument/2006/relationships/customXml" Target="../ink/ink1043.xml"/><Relationship Id="rId138" Type="http://schemas.openxmlformats.org/officeDocument/2006/relationships/customXml" Target="../ink/ink1070.xml"/><Relationship Id="rId159" Type="http://schemas.openxmlformats.org/officeDocument/2006/relationships/image" Target="../media/image983.png"/><Relationship Id="rId170" Type="http://schemas.openxmlformats.org/officeDocument/2006/relationships/customXml" Target="../ink/ink1086.xml"/><Relationship Id="rId191" Type="http://schemas.openxmlformats.org/officeDocument/2006/relationships/image" Target="../media/image999.png"/><Relationship Id="rId205" Type="http://schemas.openxmlformats.org/officeDocument/2006/relationships/image" Target="../media/image1006.png"/><Relationship Id="rId226" Type="http://schemas.openxmlformats.org/officeDocument/2006/relationships/customXml" Target="../ink/ink1114.xml"/><Relationship Id="rId247" Type="http://schemas.openxmlformats.org/officeDocument/2006/relationships/image" Target="../media/image1027.png"/><Relationship Id="rId107" Type="http://schemas.openxmlformats.org/officeDocument/2006/relationships/image" Target="../media/image957.png"/><Relationship Id="rId268" Type="http://schemas.openxmlformats.org/officeDocument/2006/relationships/customXml" Target="../ink/ink1135.xml"/><Relationship Id="rId289" Type="http://schemas.openxmlformats.org/officeDocument/2006/relationships/image" Target="../media/image1048.png"/><Relationship Id="rId11" Type="http://schemas.openxmlformats.org/officeDocument/2006/relationships/image" Target="../media/image909.png"/><Relationship Id="rId32" Type="http://schemas.openxmlformats.org/officeDocument/2006/relationships/customXml" Target="../ink/ink1017.xml"/><Relationship Id="rId53" Type="http://schemas.openxmlformats.org/officeDocument/2006/relationships/image" Target="../media/image930.png"/><Relationship Id="rId74" Type="http://schemas.openxmlformats.org/officeDocument/2006/relationships/customXml" Target="../ink/ink1038.xml"/><Relationship Id="rId128" Type="http://schemas.openxmlformats.org/officeDocument/2006/relationships/customXml" Target="../ink/ink1065.xml"/><Relationship Id="rId149" Type="http://schemas.openxmlformats.org/officeDocument/2006/relationships/image" Target="../media/image978.png"/><Relationship Id="rId5" Type="http://schemas.openxmlformats.org/officeDocument/2006/relationships/image" Target="../media/image892.png"/><Relationship Id="rId95" Type="http://schemas.openxmlformats.org/officeDocument/2006/relationships/image" Target="../media/image951.png"/><Relationship Id="rId160" Type="http://schemas.openxmlformats.org/officeDocument/2006/relationships/customXml" Target="../ink/ink1081.xml"/><Relationship Id="rId181" Type="http://schemas.openxmlformats.org/officeDocument/2006/relationships/image" Target="../media/image994.png"/><Relationship Id="rId216" Type="http://schemas.openxmlformats.org/officeDocument/2006/relationships/customXml" Target="../ink/ink1109.xml"/><Relationship Id="rId237" Type="http://schemas.openxmlformats.org/officeDocument/2006/relationships/image" Target="../media/image1022.png"/><Relationship Id="rId258" Type="http://schemas.openxmlformats.org/officeDocument/2006/relationships/customXml" Target="../ink/ink1130.xml"/><Relationship Id="rId279" Type="http://schemas.openxmlformats.org/officeDocument/2006/relationships/image" Target="../media/image1043.png"/><Relationship Id="rId22" Type="http://schemas.openxmlformats.org/officeDocument/2006/relationships/customXml" Target="../ink/ink1012.xml"/><Relationship Id="rId43" Type="http://schemas.openxmlformats.org/officeDocument/2006/relationships/image" Target="../media/image925.png"/><Relationship Id="rId64" Type="http://schemas.openxmlformats.org/officeDocument/2006/relationships/customXml" Target="../ink/ink1033.xml"/><Relationship Id="rId118" Type="http://schemas.openxmlformats.org/officeDocument/2006/relationships/customXml" Target="../ink/ink1060.xml"/><Relationship Id="rId139" Type="http://schemas.openxmlformats.org/officeDocument/2006/relationships/image" Target="../media/image973.png"/><Relationship Id="rId85" Type="http://schemas.openxmlformats.org/officeDocument/2006/relationships/image" Target="../media/image946.png"/><Relationship Id="rId150" Type="http://schemas.openxmlformats.org/officeDocument/2006/relationships/customXml" Target="../ink/ink1076.xml"/><Relationship Id="rId171" Type="http://schemas.openxmlformats.org/officeDocument/2006/relationships/image" Target="../media/image989.png"/><Relationship Id="rId192" Type="http://schemas.openxmlformats.org/officeDocument/2006/relationships/customXml" Target="../ink/ink1097.xml"/><Relationship Id="rId206" Type="http://schemas.openxmlformats.org/officeDocument/2006/relationships/customXml" Target="../ink/ink1104.xml"/><Relationship Id="rId227" Type="http://schemas.openxmlformats.org/officeDocument/2006/relationships/image" Target="../media/image1017.png"/><Relationship Id="rId248" Type="http://schemas.openxmlformats.org/officeDocument/2006/relationships/customXml" Target="../ink/ink1125.xml"/><Relationship Id="rId269" Type="http://schemas.openxmlformats.org/officeDocument/2006/relationships/image" Target="../media/image1038.png"/><Relationship Id="rId12" Type="http://schemas.openxmlformats.org/officeDocument/2006/relationships/customXml" Target="../ink/ink1007.xml"/><Relationship Id="rId33" Type="http://schemas.openxmlformats.org/officeDocument/2006/relationships/image" Target="../media/image920.png"/><Relationship Id="rId108" Type="http://schemas.openxmlformats.org/officeDocument/2006/relationships/customXml" Target="../ink/ink1055.xml"/><Relationship Id="rId129" Type="http://schemas.openxmlformats.org/officeDocument/2006/relationships/image" Target="../media/image968.png"/><Relationship Id="rId280" Type="http://schemas.openxmlformats.org/officeDocument/2006/relationships/customXml" Target="../ink/ink1141.xml"/><Relationship Id="rId54" Type="http://schemas.openxmlformats.org/officeDocument/2006/relationships/customXml" Target="../ink/ink1028.xml"/><Relationship Id="rId75" Type="http://schemas.openxmlformats.org/officeDocument/2006/relationships/image" Target="../media/image941.png"/><Relationship Id="rId96" Type="http://schemas.openxmlformats.org/officeDocument/2006/relationships/customXml" Target="../ink/ink1049.xml"/><Relationship Id="rId140" Type="http://schemas.openxmlformats.org/officeDocument/2006/relationships/customXml" Target="../ink/ink1071.xml"/><Relationship Id="rId161" Type="http://schemas.openxmlformats.org/officeDocument/2006/relationships/image" Target="../media/image984.png"/><Relationship Id="rId182" Type="http://schemas.openxmlformats.org/officeDocument/2006/relationships/customXml" Target="../ink/ink1092.xml"/><Relationship Id="rId217" Type="http://schemas.openxmlformats.org/officeDocument/2006/relationships/image" Target="../media/image1012.png"/><Relationship Id="rId6" Type="http://schemas.openxmlformats.org/officeDocument/2006/relationships/customXml" Target="../ink/ink1004.xml"/><Relationship Id="rId238" Type="http://schemas.openxmlformats.org/officeDocument/2006/relationships/customXml" Target="../ink/ink1120.xml"/><Relationship Id="rId259" Type="http://schemas.openxmlformats.org/officeDocument/2006/relationships/image" Target="../media/image1033.png"/><Relationship Id="rId23" Type="http://schemas.openxmlformats.org/officeDocument/2006/relationships/image" Target="../media/image915.png"/><Relationship Id="rId119" Type="http://schemas.openxmlformats.org/officeDocument/2006/relationships/image" Target="../media/image963.png"/><Relationship Id="rId270" Type="http://schemas.openxmlformats.org/officeDocument/2006/relationships/customXml" Target="../ink/ink1136.xml"/><Relationship Id="rId44" Type="http://schemas.openxmlformats.org/officeDocument/2006/relationships/customXml" Target="../ink/ink1023.xml"/><Relationship Id="rId65" Type="http://schemas.openxmlformats.org/officeDocument/2006/relationships/image" Target="../media/image936.png"/><Relationship Id="rId86" Type="http://schemas.openxmlformats.org/officeDocument/2006/relationships/customXml" Target="../ink/ink1044.xml"/><Relationship Id="rId130" Type="http://schemas.openxmlformats.org/officeDocument/2006/relationships/customXml" Target="../ink/ink1066.xml"/><Relationship Id="rId151" Type="http://schemas.openxmlformats.org/officeDocument/2006/relationships/image" Target="../media/image979.png"/><Relationship Id="rId172" Type="http://schemas.openxmlformats.org/officeDocument/2006/relationships/customXml" Target="../ink/ink1087.xml"/><Relationship Id="rId193" Type="http://schemas.openxmlformats.org/officeDocument/2006/relationships/image" Target="../media/image1000.png"/><Relationship Id="rId207" Type="http://schemas.openxmlformats.org/officeDocument/2006/relationships/image" Target="../media/image1007.png"/><Relationship Id="rId228" Type="http://schemas.openxmlformats.org/officeDocument/2006/relationships/customXml" Target="../ink/ink1115.xml"/><Relationship Id="rId249" Type="http://schemas.openxmlformats.org/officeDocument/2006/relationships/image" Target="../media/image1028.png"/><Relationship Id="rId13" Type="http://schemas.openxmlformats.org/officeDocument/2006/relationships/image" Target="../media/image910.png"/><Relationship Id="rId109" Type="http://schemas.openxmlformats.org/officeDocument/2006/relationships/image" Target="../media/image958.png"/><Relationship Id="rId260" Type="http://schemas.openxmlformats.org/officeDocument/2006/relationships/customXml" Target="../ink/ink1131.xml"/><Relationship Id="rId281" Type="http://schemas.openxmlformats.org/officeDocument/2006/relationships/image" Target="../media/image1044.png"/><Relationship Id="rId34" Type="http://schemas.openxmlformats.org/officeDocument/2006/relationships/customXml" Target="../ink/ink1018.xml"/><Relationship Id="rId50" Type="http://schemas.openxmlformats.org/officeDocument/2006/relationships/customXml" Target="../ink/ink1026.xml"/><Relationship Id="rId55" Type="http://schemas.openxmlformats.org/officeDocument/2006/relationships/image" Target="../media/image931.png"/><Relationship Id="rId76" Type="http://schemas.openxmlformats.org/officeDocument/2006/relationships/customXml" Target="../ink/ink1039.xml"/><Relationship Id="rId97" Type="http://schemas.openxmlformats.org/officeDocument/2006/relationships/image" Target="../media/image952.png"/><Relationship Id="rId104" Type="http://schemas.openxmlformats.org/officeDocument/2006/relationships/customXml" Target="../ink/ink1053.xml"/><Relationship Id="rId120" Type="http://schemas.openxmlformats.org/officeDocument/2006/relationships/customXml" Target="../ink/ink1061.xml"/><Relationship Id="rId125" Type="http://schemas.openxmlformats.org/officeDocument/2006/relationships/image" Target="../media/image966.png"/><Relationship Id="rId141" Type="http://schemas.openxmlformats.org/officeDocument/2006/relationships/image" Target="../media/image974.png"/><Relationship Id="rId146" Type="http://schemas.openxmlformats.org/officeDocument/2006/relationships/customXml" Target="../ink/ink1074.xml"/><Relationship Id="rId167" Type="http://schemas.openxmlformats.org/officeDocument/2006/relationships/image" Target="../media/image987.png"/><Relationship Id="rId188" Type="http://schemas.openxmlformats.org/officeDocument/2006/relationships/customXml" Target="../ink/ink1095.xml"/><Relationship Id="rId7" Type="http://schemas.openxmlformats.org/officeDocument/2006/relationships/image" Target="../media/image907.png"/><Relationship Id="rId71" Type="http://schemas.openxmlformats.org/officeDocument/2006/relationships/image" Target="../media/image939.png"/><Relationship Id="rId92" Type="http://schemas.openxmlformats.org/officeDocument/2006/relationships/customXml" Target="../ink/ink1047.xml"/><Relationship Id="rId162" Type="http://schemas.openxmlformats.org/officeDocument/2006/relationships/customXml" Target="../ink/ink1082.xml"/><Relationship Id="rId183" Type="http://schemas.openxmlformats.org/officeDocument/2006/relationships/image" Target="../media/image995.png"/><Relationship Id="rId213" Type="http://schemas.openxmlformats.org/officeDocument/2006/relationships/image" Target="../media/image1010.png"/><Relationship Id="rId218" Type="http://schemas.openxmlformats.org/officeDocument/2006/relationships/customXml" Target="../ink/ink1110.xml"/><Relationship Id="rId234" Type="http://schemas.openxmlformats.org/officeDocument/2006/relationships/customXml" Target="../ink/ink1118.xml"/><Relationship Id="rId239" Type="http://schemas.openxmlformats.org/officeDocument/2006/relationships/image" Target="../media/image1023.png"/><Relationship Id="rId2" Type="http://schemas.openxmlformats.org/officeDocument/2006/relationships/customXml" Target="../ink/ink1002.xml"/><Relationship Id="rId29" Type="http://schemas.openxmlformats.org/officeDocument/2006/relationships/image" Target="../media/image918.png"/><Relationship Id="rId250" Type="http://schemas.openxmlformats.org/officeDocument/2006/relationships/customXml" Target="../ink/ink1126.xml"/><Relationship Id="rId255" Type="http://schemas.openxmlformats.org/officeDocument/2006/relationships/image" Target="../media/image1031.png"/><Relationship Id="rId271" Type="http://schemas.openxmlformats.org/officeDocument/2006/relationships/image" Target="../media/image1039.png"/><Relationship Id="rId276" Type="http://schemas.openxmlformats.org/officeDocument/2006/relationships/customXml" Target="../ink/ink1139.xml"/><Relationship Id="rId24" Type="http://schemas.openxmlformats.org/officeDocument/2006/relationships/customXml" Target="../ink/ink1013.xml"/><Relationship Id="rId40" Type="http://schemas.openxmlformats.org/officeDocument/2006/relationships/customXml" Target="../ink/ink1021.xml"/><Relationship Id="rId45" Type="http://schemas.openxmlformats.org/officeDocument/2006/relationships/image" Target="../media/image926.png"/><Relationship Id="rId66" Type="http://schemas.openxmlformats.org/officeDocument/2006/relationships/customXml" Target="../ink/ink1034.xml"/><Relationship Id="rId87" Type="http://schemas.openxmlformats.org/officeDocument/2006/relationships/image" Target="../media/image947.png"/><Relationship Id="rId110" Type="http://schemas.openxmlformats.org/officeDocument/2006/relationships/customXml" Target="../ink/ink1056.xml"/><Relationship Id="rId115" Type="http://schemas.openxmlformats.org/officeDocument/2006/relationships/image" Target="../media/image961.png"/><Relationship Id="rId131" Type="http://schemas.openxmlformats.org/officeDocument/2006/relationships/image" Target="../media/image969.png"/><Relationship Id="rId136" Type="http://schemas.openxmlformats.org/officeDocument/2006/relationships/customXml" Target="../ink/ink1069.xml"/><Relationship Id="rId157" Type="http://schemas.openxmlformats.org/officeDocument/2006/relationships/image" Target="../media/image982.png"/><Relationship Id="rId178" Type="http://schemas.openxmlformats.org/officeDocument/2006/relationships/customXml" Target="../ink/ink1090.xml"/><Relationship Id="rId61" Type="http://schemas.openxmlformats.org/officeDocument/2006/relationships/image" Target="../media/image934.png"/><Relationship Id="rId82" Type="http://schemas.openxmlformats.org/officeDocument/2006/relationships/customXml" Target="../ink/ink1042.xml"/><Relationship Id="rId152" Type="http://schemas.openxmlformats.org/officeDocument/2006/relationships/customXml" Target="../ink/ink1077.xml"/><Relationship Id="rId173" Type="http://schemas.openxmlformats.org/officeDocument/2006/relationships/image" Target="../media/image990.png"/><Relationship Id="rId194" Type="http://schemas.openxmlformats.org/officeDocument/2006/relationships/customXml" Target="../ink/ink1098.xml"/><Relationship Id="rId199" Type="http://schemas.openxmlformats.org/officeDocument/2006/relationships/image" Target="../media/image1003.png"/><Relationship Id="rId203" Type="http://schemas.openxmlformats.org/officeDocument/2006/relationships/image" Target="../media/image1005.png"/><Relationship Id="rId208" Type="http://schemas.openxmlformats.org/officeDocument/2006/relationships/customXml" Target="../ink/ink1105.xml"/><Relationship Id="rId229" Type="http://schemas.openxmlformats.org/officeDocument/2006/relationships/image" Target="../media/image1018.png"/><Relationship Id="rId19" Type="http://schemas.openxmlformats.org/officeDocument/2006/relationships/image" Target="../media/image913.png"/><Relationship Id="rId224" Type="http://schemas.openxmlformats.org/officeDocument/2006/relationships/customXml" Target="../ink/ink1113.xml"/><Relationship Id="rId240" Type="http://schemas.openxmlformats.org/officeDocument/2006/relationships/customXml" Target="../ink/ink1121.xml"/><Relationship Id="rId245" Type="http://schemas.openxmlformats.org/officeDocument/2006/relationships/image" Target="../media/image1026.png"/><Relationship Id="rId261" Type="http://schemas.openxmlformats.org/officeDocument/2006/relationships/image" Target="../media/image1034.png"/><Relationship Id="rId266" Type="http://schemas.openxmlformats.org/officeDocument/2006/relationships/customXml" Target="../ink/ink1134.xml"/><Relationship Id="rId287" Type="http://schemas.openxmlformats.org/officeDocument/2006/relationships/image" Target="../media/image1047.png"/><Relationship Id="rId14" Type="http://schemas.openxmlformats.org/officeDocument/2006/relationships/customXml" Target="../ink/ink1008.xml"/><Relationship Id="rId30" Type="http://schemas.openxmlformats.org/officeDocument/2006/relationships/customXml" Target="../ink/ink1016.xml"/><Relationship Id="rId35" Type="http://schemas.openxmlformats.org/officeDocument/2006/relationships/image" Target="../media/image921.png"/><Relationship Id="rId56" Type="http://schemas.openxmlformats.org/officeDocument/2006/relationships/customXml" Target="../ink/ink1029.xml"/><Relationship Id="rId77" Type="http://schemas.openxmlformats.org/officeDocument/2006/relationships/image" Target="../media/image942.png"/><Relationship Id="rId100" Type="http://schemas.openxmlformats.org/officeDocument/2006/relationships/customXml" Target="../ink/ink1051.xml"/><Relationship Id="rId105" Type="http://schemas.openxmlformats.org/officeDocument/2006/relationships/image" Target="../media/image956.png"/><Relationship Id="rId126" Type="http://schemas.openxmlformats.org/officeDocument/2006/relationships/customXml" Target="../ink/ink1064.xml"/><Relationship Id="rId147" Type="http://schemas.openxmlformats.org/officeDocument/2006/relationships/image" Target="../media/image977.png"/><Relationship Id="rId168" Type="http://schemas.openxmlformats.org/officeDocument/2006/relationships/customXml" Target="../ink/ink1085.xml"/><Relationship Id="rId282" Type="http://schemas.openxmlformats.org/officeDocument/2006/relationships/customXml" Target="../ink/ink1142.xml"/><Relationship Id="rId8" Type="http://schemas.openxmlformats.org/officeDocument/2006/relationships/customXml" Target="../ink/ink1005.xml"/><Relationship Id="rId51" Type="http://schemas.openxmlformats.org/officeDocument/2006/relationships/image" Target="../media/image929.png"/><Relationship Id="rId72" Type="http://schemas.openxmlformats.org/officeDocument/2006/relationships/customXml" Target="../ink/ink1037.xml"/><Relationship Id="rId93" Type="http://schemas.openxmlformats.org/officeDocument/2006/relationships/image" Target="../media/image950.png"/><Relationship Id="rId98" Type="http://schemas.openxmlformats.org/officeDocument/2006/relationships/customXml" Target="../ink/ink1050.xml"/><Relationship Id="rId121" Type="http://schemas.openxmlformats.org/officeDocument/2006/relationships/image" Target="../media/image964.png"/><Relationship Id="rId142" Type="http://schemas.openxmlformats.org/officeDocument/2006/relationships/customXml" Target="../ink/ink1072.xml"/><Relationship Id="rId163" Type="http://schemas.openxmlformats.org/officeDocument/2006/relationships/image" Target="../media/image985.png"/><Relationship Id="rId184" Type="http://schemas.openxmlformats.org/officeDocument/2006/relationships/customXml" Target="../ink/ink1093.xml"/><Relationship Id="rId189" Type="http://schemas.openxmlformats.org/officeDocument/2006/relationships/image" Target="../media/image998.png"/><Relationship Id="rId219" Type="http://schemas.openxmlformats.org/officeDocument/2006/relationships/image" Target="../media/image1013.png"/><Relationship Id="rId3" Type="http://schemas.openxmlformats.org/officeDocument/2006/relationships/image" Target="../media/image875.png"/><Relationship Id="rId214" Type="http://schemas.openxmlformats.org/officeDocument/2006/relationships/customXml" Target="../ink/ink1108.xml"/><Relationship Id="rId230" Type="http://schemas.openxmlformats.org/officeDocument/2006/relationships/customXml" Target="../ink/ink1116.xml"/><Relationship Id="rId235" Type="http://schemas.openxmlformats.org/officeDocument/2006/relationships/image" Target="../media/image1021.png"/><Relationship Id="rId251" Type="http://schemas.openxmlformats.org/officeDocument/2006/relationships/image" Target="../media/image1029.png"/><Relationship Id="rId256" Type="http://schemas.openxmlformats.org/officeDocument/2006/relationships/customXml" Target="../ink/ink1129.xml"/><Relationship Id="rId277" Type="http://schemas.openxmlformats.org/officeDocument/2006/relationships/image" Target="../media/image1042.png"/><Relationship Id="rId25" Type="http://schemas.openxmlformats.org/officeDocument/2006/relationships/image" Target="../media/image916.png"/><Relationship Id="rId46" Type="http://schemas.openxmlformats.org/officeDocument/2006/relationships/customXml" Target="../ink/ink1024.xml"/><Relationship Id="rId67" Type="http://schemas.openxmlformats.org/officeDocument/2006/relationships/image" Target="../media/image937.png"/><Relationship Id="rId116" Type="http://schemas.openxmlformats.org/officeDocument/2006/relationships/customXml" Target="../ink/ink1059.xml"/><Relationship Id="rId137" Type="http://schemas.openxmlformats.org/officeDocument/2006/relationships/image" Target="../media/image972.png"/><Relationship Id="rId158" Type="http://schemas.openxmlformats.org/officeDocument/2006/relationships/customXml" Target="../ink/ink1080.xml"/><Relationship Id="rId272" Type="http://schemas.openxmlformats.org/officeDocument/2006/relationships/customXml" Target="../ink/ink1137.xml"/><Relationship Id="rId20" Type="http://schemas.openxmlformats.org/officeDocument/2006/relationships/customXml" Target="../ink/ink1011.xml"/><Relationship Id="rId41" Type="http://schemas.openxmlformats.org/officeDocument/2006/relationships/image" Target="../media/image924.png"/><Relationship Id="rId62" Type="http://schemas.openxmlformats.org/officeDocument/2006/relationships/customXml" Target="../ink/ink1032.xml"/><Relationship Id="rId83" Type="http://schemas.openxmlformats.org/officeDocument/2006/relationships/image" Target="../media/image945.png"/><Relationship Id="rId88" Type="http://schemas.openxmlformats.org/officeDocument/2006/relationships/customXml" Target="../ink/ink1045.xml"/><Relationship Id="rId111" Type="http://schemas.openxmlformats.org/officeDocument/2006/relationships/image" Target="../media/image959.png"/><Relationship Id="rId132" Type="http://schemas.openxmlformats.org/officeDocument/2006/relationships/customXml" Target="../ink/ink1067.xml"/><Relationship Id="rId153" Type="http://schemas.openxmlformats.org/officeDocument/2006/relationships/image" Target="../media/image980.png"/><Relationship Id="rId174" Type="http://schemas.openxmlformats.org/officeDocument/2006/relationships/customXml" Target="../ink/ink1088.xml"/><Relationship Id="rId179" Type="http://schemas.openxmlformats.org/officeDocument/2006/relationships/image" Target="../media/image993.png"/><Relationship Id="rId195" Type="http://schemas.openxmlformats.org/officeDocument/2006/relationships/image" Target="../media/image1001.png"/><Relationship Id="rId209" Type="http://schemas.openxmlformats.org/officeDocument/2006/relationships/image" Target="../media/image1008.png"/><Relationship Id="rId190" Type="http://schemas.openxmlformats.org/officeDocument/2006/relationships/customXml" Target="../ink/ink1096.xml"/><Relationship Id="rId204" Type="http://schemas.openxmlformats.org/officeDocument/2006/relationships/customXml" Target="../ink/ink1103.xml"/><Relationship Id="rId220" Type="http://schemas.openxmlformats.org/officeDocument/2006/relationships/customXml" Target="../ink/ink1111.xml"/><Relationship Id="rId225" Type="http://schemas.openxmlformats.org/officeDocument/2006/relationships/image" Target="../media/image1016.png"/><Relationship Id="rId241" Type="http://schemas.openxmlformats.org/officeDocument/2006/relationships/image" Target="../media/image1024.png"/><Relationship Id="rId246" Type="http://schemas.openxmlformats.org/officeDocument/2006/relationships/customXml" Target="../ink/ink1124.xml"/><Relationship Id="rId267" Type="http://schemas.openxmlformats.org/officeDocument/2006/relationships/image" Target="../media/image1037.png"/><Relationship Id="rId288" Type="http://schemas.openxmlformats.org/officeDocument/2006/relationships/customXml" Target="../ink/ink1145.xml"/><Relationship Id="rId15" Type="http://schemas.openxmlformats.org/officeDocument/2006/relationships/image" Target="../media/image911.png"/><Relationship Id="rId36" Type="http://schemas.openxmlformats.org/officeDocument/2006/relationships/customXml" Target="../ink/ink1019.xml"/><Relationship Id="rId57" Type="http://schemas.openxmlformats.org/officeDocument/2006/relationships/image" Target="../media/image932.png"/><Relationship Id="rId106" Type="http://schemas.openxmlformats.org/officeDocument/2006/relationships/customXml" Target="../ink/ink1054.xml"/><Relationship Id="rId127" Type="http://schemas.openxmlformats.org/officeDocument/2006/relationships/image" Target="../media/image967.png"/><Relationship Id="rId262" Type="http://schemas.openxmlformats.org/officeDocument/2006/relationships/customXml" Target="../ink/ink1132.xml"/><Relationship Id="rId283" Type="http://schemas.openxmlformats.org/officeDocument/2006/relationships/image" Target="../media/image1045.png"/><Relationship Id="rId10" Type="http://schemas.openxmlformats.org/officeDocument/2006/relationships/customXml" Target="../ink/ink1006.xml"/><Relationship Id="rId31" Type="http://schemas.openxmlformats.org/officeDocument/2006/relationships/image" Target="../media/image919.png"/><Relationship Id="rId52" Type="http://schemas.openxmlformats.org/officeDocument/2006/relationships/customXml" Target="../ink/ink1027.xml"/><Relationship Id="rId73" Type="http://schemas.openxmlformats.org/officeDocument/2006/relationships/image" Target="../media/image940.png"/><Relationship Id="rId78" Type="http://schemas.openxmlformats.org/officeDocument/2006/relationships/customXml" Target="../ink/ink1040.xml"/><Relationship Id="rId94" Type="http://schemas.openxmlformats.org/officeDocument/2006/relationships/customXml" Target="../ink/ink1048.xml"/><Relationship Id="rId99" Type="http://schemas.openxmlformats.org/officeDocument/2006/relationships/image" Target="../media/image953.png"/><Relationship Id="rId101" Type="http://schemas.openxmlformats.org/officeDocument/2006/relationships/image" Target="../media/image954.png"/><Relationship Id="rId122" Type="http://schemas.openxmlformats.org/officeDocument/2006/relationships/customXml" Target="../ink/ink1062.xml"/><Relationship Id="rId143" Type="http://schemas.openxmlformats.org/officeDocument/2006/relationships/image" Target="../media/image975.png"/><Relationship Id="rId148" Type="http://schemas.openxmlformats.org/officeDocument/2006/relationships/customXml" Target="../ink/ink1075.xml"/><Relationship Id="rId164" Type="http://schemas.openxmlformats.org/officeDocument/2006/relationships/customXml" Target="../ink/ink1083.xml"/><Relationship Id="rId169" Type="http://schemas.openxmlformats.org/officeDocument/2006/relationships/image" Target="../media/image988.png"/><Relationship Id="rId185" Type="http://schemas.openxmlformats.org/officeDocument/2006/relationships/image" Target="../media/image996.png"/><Relationship Id="rId4" Type="http://schemas.openxmlformats.org/officeDocument/2006/relationships/customXml" Target="../ink/ink1003.xml"/><Relationship Id="rId9" Type="http://schemas.openxmlformats.org/officeDocument/2006/relationships/image" Target="../media/image908.png"/><Relationship Id="rId180" Type="http://schemas.openxmlformats.org/officeDocument/2006/relationships/customXml" Target="../ink/ink1091.xml"/><Relationship Id="rId210" Type="http://schemas.openxmlformats.org/officeDocument/2006/relationships/customXml" Target="../ink/ink1106.xml"/><Relationship Id="rId215" Type="http://schemas.openxmlformats.org/officeDocument/2006/relationships/image" Target="../media/image1011.png"/><Relationship Id="rId236" Type="http://schemas.openxmlformats.org/officeDocument/2006/relationships/customXml" Target="../ink/ink1119.xml"/><Relationship Id="rId257" Type="http://schemas.openxmlformats.org/officeDocument/2006/relationships/image" Target="../media/image1032.png"/><Relationship Id="rId278" Type="http://schemas.openxmlformats.org/officeDocument/2006/relationships/customXml" Target="../ink/ink1140.xml"/><Relationship Id="rId26" Type="http://schemas.openxmlformats.org/officeDocument/2006/relationships/customXml" Target="../ink/ink1014.xml"/><Relationship Id="rId231" Type="http://schemas.openxmlformats.org/officeDocument/2006/relationships/image" Target="../media/image1019.png"/><Relationship Id="rId252" Type="http://schemas.openxmlformats.org/officeDocument/2006/relationships/customXml" Target="../ink/ink1127.xml"/><Relationship Id="rId273" Type="http://schemas.openxmlformats.org/officeDocument/2006/relationships/image" Target="../media/image1040.png"/><Relationship Id="rId47" Type="http://schemas.openxmlformats.org/officeDocument/2006/relationships/image" Target="../media/image927.png"/><Relationship Id="rId68" Type="http://schemas.openxmlformats.org/officeDocument/2006/relationships/customXml" Target="../ink/ink1035.xml"/><Relationship Id="rId89" Type="http://schemas.openxmlformats.org/officeDocument/2006/relationships/image" Target="../media/image948.png"/><Relationship Id="rId112" Type="http://schemas.openxmlformats.org/officeDocument/2006/relationships/customXml" Target="../ink/ink1057.xml"/><Relationship Id="rId133" Type="http://schemas.openxmlformats.org/officeDocument/2006/relationships/image" Target="../media/image970.png"/><Relationship Id="rId154" Type="http://schemas.openxmlformats.org/officeDocument/2006/relationships/customXml" Target="../ink/ink1078.xml"/><Relationship Id="rId175" Type="http://schemas.openxmlformats.org/officeDocument/2006/relationships/image" Target="../media/image991.png"/><Relationship Id="rId196" Type="http://schemas.openxmlformats.org/officeDocument/2006/relationships/customXml" Target="../ink/ink1099.xml"/><Relationship Id="rId200" Type="http://schemas.openxmlformats.org/officeDocument/2006/relationships/customXml" Target="../ink/ink1101.xml"/><Relationship Id="rId16" Type="http://schemas.openxmlformats.org/officeDocument/2006/relationships/customXml" Target="../ink/ink1009.xml"/><Relationship Id="rId221" Type="http://schemas.openxmlformats.org/officeDocument/2006/relationships/image" Target="../media/image1014.png"/><Relationship Id="rId242" Type="http://schemas.openxmlformats.org/officeDocument/2006/relationships/customXml" Target="../ink/ink1122.xml"/><Relationship Id="rId263" Type="http://schemas.openxmlformats.org/officeDocument/2006/relationships/image" Target="../media/image1035.png"/><Relationship Id="rId284" Type="http://schemas.openxmlformats.org/officeDocument/2006/relationships/customXml" Target="../ink/ink1143.xml"/><Relationship Id="rId37" Type="http://schemas.openxmlformats.org/officeDocument/2006/relationships/image" Target="../media/image922.png"/><Relationship Id="rId58" Type="http://schemas.openxmlformats.org/officeDocument/2006/relationships/customXml" Target="../ink/ink1030.xml"/><Relationship Id="rId79" Type="http://schemas.openxmlformats.org/officeDocument/2006/relationships/image" Target="../media/image943.png"/><Relationship Id="rId102" Type="http://schemas.openxmlformats.org/officeDocument/2006/relationships/customXml" Target="../ink/ink1052.xml"/><Relationship Id="rId123" Type="http://schemas.openxmlformats.org/officeDocument/2006/relationships/image" Target="../media/image965.png"/><Relationship Id="rId144" Type="http://schemas.openxmlformats.org/officeDocument/2006/relationships/customXml" Target="../ink/ink1073.xml"/><Relationship Id="rId90" Type="http://schemas.openxmlformats.org/officeDocument/2006/relationships/customXml" Target="../ink/ink1046.xml"/><Relationship Id="rId165" Type="http://schemas.openxmlformats.org/officeDocument/2006/relationships/image" Target="../media/image986.png"/><Relationship Id="rId186" Type="http://schemas.openxmlformats.org/officeDocument/2006/relationships/customXml" Target="../ink/ink1094.xml"/><Relationship Id="rId211" Type="http://schemas.openxmlformats.org/officeDocument/2006/relationships/image" Target="../media/image1009.png"/><Relationship Id="rId232" Type="http://schemas.openxmlformats.org/officeDocument/2006/relationships/customXml" Target="../ink/ink1117.xml"/><Relationship Id="rId253" Type="http://schemas.openxmlformats.org/officeDocument/2006/relationships/image" Target="../media/image1030.png"/><Relationship Id="rId274" Type="http://schemas.openxmlformats.org/officeDocument/2006/relationships/customXml" Target="../ink/ink1138.xml"/><Relationship Id="rId27" Type="http://schemas.openxmlformats.org/officeDocument/2006/relationships/image" Target="../media/image917.png"/><Relationship Id="rId48" Type="http://schemas.openxmlformats.org/officeDocument/2006/relationships/customXml" Target="../ink/ink1025.xml"/><Relationship Id="rId69" Type="http://schemas.openxmlformats.org/officeDocument/2006/relationships/image" Target="../media/image938.png"/><Relationship Id="rId113" Type="http://schemas.openxmlformats.org/officeDocument/2006/relationships/image" Target="../media/image960.png"/><Relationship Id="rId134" Type="http://schemas.openxmlformats.org/officeDocument/2006/relationships/customXml" Target="../ink/ink1068.xml"/><Relationship Id="rId80" Type="http://schemas.openxmlformats.org/officeDocument/2006/relationships/customXml" Target="../ink/ink1041.xml"/><Relationship Id="rId155" Type="http://schemas.openxmlformats.org/officeDocument/2006/relationships/image" Target="../media/image981.png"/><Relationship Id="rId176" Type="http://schemas.openxmlformats.org/officeDocument/2006/relationships/customXml" Target="../ink/ink1089.xml"/><Relationship Id="rId197" Type="http://schemas.openxmlformats.org/officeDocument/2006/relationships/image" Target="../media/image1002.png"/><Relationship Id="rId201" Type="http://schemas.openxmlformats.org/officeDocument/2006/relationships/image" Target="../media/image1004.png"/><Relationship Id="rId222" Type="http://schemas.openxmlformats.org/officeDocument/2006/relationships/customXml" Target="../ink/ink1112.xml"/><Relationship Id="rId243" Type="http://schemas.openxmlformats.org/officeDocument/2006/relationships/image" Target="../media/image1025.png"/><Relationship Id="rId264" Type="http://schemas.openxmlformats.org/officeDocument/2006/relationships/customXml" Target="../ink/ink1133.xml"/><Relationship Id="rId285" Type="http://schemas.openxmlformats.org/officeDocument/2006/relationships/image" Target="../media/image1046.png"/><Relationship Id="rId17" Type="http://schemas.openxmlformats.org/officeDocument/2006/relationships/image" Target="../media/image912.png"/><Relationship Id="rId38" Type="http://schemas.openxmlformats.org/officeDocument/2006/relationships/customXml" Target="../ink/ink1020.xml"/><Relationship Id="rId59" Type="http://schemas.openxmlformats.org/officeDocument/2006/relationships/image" Target="../media/image933.png"/><Relationship Id="rId103" Type="http://schemas.openxmlformats.org/officeDocument/2006/relationships/image" Target="../media/image955.png"/><Relationship Id="rId124" Type="http://schemas.openxmlformats.org/officeDocument/2006/relationships/customXml" Target="../ink/ink1063.xml"/><Relationship Id="rId70" Type="http://schemas.openxmlformats.org/officeDocument/2006/relationships/customXml" Target="../ink/ink1036.xml"/><Relationship Id="rId91" Type="http://schemas.openxmlformats.org/officeDocument/2006/relationships/image" Target="../media/image949.png"/><Relationship Id="rId145" Type="http://schemas.openxmlformats.org/officeDocument/2006/relationships/image" Target="../media/image976.png"/><Relationship Id="rId166" Type="http://schemas.openxmlformats.org/officeDocument/2006/relationships/customXml" Target="../ink/ink1084.xml"/><Relationship Id="rId187" Type="http://schemas.openxmlformats.org/officeDocument/2006/relationships/image" Target="../media/image9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07.xml"/><Relationship Id="rId233" Type="http://schemas.openxmlformats.org/officeDocument/2006/relationships/image" Target="../media/image1020.png"/><Relationship Id="rId254" Type="http://schemas.openxmlformats.org/officeDocument/2006/relationships/customXml" Target="../ink/ink1128.xml"/><Relationship Id="rId28" Type="http://schemas.openxmlformats.org/officeDocument/2006/relationships/customXml" Target="../ink/ink1015.xml"/><Relationship Id="rId49" Type="http://schemas.openxmlformats.org/officeDocument/2006/relationships/image" Target="../media/image928.png"/><Relationship Id="rId114" Type="http://schemas.openxmlformats.org/officeDocument/2006/relationships/customXml" Target="../ink/ink1058.xml"/><Relationship Id="rId275" Type="http://schemas.openxmlformats.org/officeDocument/2006/relationships/image" Target="../media/image1041.png"/><Relationship Id="rId60" Type="http://schemas.openxmlformats.org/officeDocument/2006/relationships/customXml" Target="../ink/ink1031.xml"/><Relationship Id="rId81" Type="http://schemas.openxmlformats.org/officeDocument/2006/relationships/image" Target="../media/image944.png"/><Relationship Id="rId135" Type="http://schemas.openxmlformats.org/officeDocument/2006/relationships/image" Target="../media/image971.png"/><Relationship Id="rId156" Type="http://schemas.openxmlformats.org/officeDocument/2006/relationships/customXml" Target="../ink/ink1079.xml"/><Relationship Id="rId177" Type="http://schemas.openxmlformats.org/officeDocument/2006/relationships/image" Target="../media/image992.png"/><Relationship Id="rId198" Type="http://schemas.openxmlformats.org/officeDocument/2006/relationships/customXml" Target="../ink/ink1100.xml"/><Relationship Id="rId202" Type="http://schemas.openxmlformats.org/officeDocument/2006/relationships/customXml" Target="../ink/ink1102.xml"/><Relationship Id="rId223" Type="http://schemas.openxmlformats.org/officeDocument/2006/relationships/image" Target="../media/image1015.png"/><Relationship Id="rId244" Type="http://schemas.openxmlformats.org/officeDocument/2006/relationships/customXml" Target="../ink/ink1123.xml"/><Relationship Id="rId18" Type="http://schemas.openxmlformats.org/officeDocument/2006/relationships/customXml" Target="../ink/ink1010.xml"/><Relationship Id="rId39" Type="http://schemas.openxmlformats.org/officeDocument/2006/relationships/image" Target="../media/image923.png"/><Relationship Id="rId265" Type="http://schemas.openxmlformats.org/officeDocument/2006/relationships/image" Target="../media/image1036.png"/><Relationship Id="rId286" Type="http://schemas.openxmlformats.org/officeDocument/2006/relationships/customXml" Target="../ink/ink1144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40.png"/><Relationship Id="rId21" Type="http://schemas.openxmlformats.org/officeDocument/2006/relationships/image" Target="../media/image992.png"/><Relationship Id="rId42" Type="http://schemas.openxmlformats.org/officeDocument/2006/relationships/customXml" Target="../ink/ink1166.xml"/><Relationship Id="rId63" Type="http://schemas.openxmlformats.org/officeDocument/2006/relationships/image" Target="../media/image1013.png"/><Relationship Id="rId84" Type="http://schemas.openxmlformats.org/officeDocument/2006/relationships/customXml" Target="../ink/ink1187.xml"/><Relationship Id="rId138" Type="http://schemas.openxmlformats.org/officeDocument/2006/relationships/customXml" Target="../ink/ink1214.xml"/><Relationship Id="rId159" Type="http://schemas.openxmlformats.org/officeDocument/2006/relationships/image" Target="../media/image1061.png"/><Relationship Id="rId170" Type="http://schemas.openxmlformats.org/officeDocument/2006/relationships/customXml" Target="../ink/ink1230.xml"/><Relationship Id="rId191" Type="http://schemas.openxmlformats.org/officeDocument/2006/relationships/image" Target="../media/image1077.png"/><Relationship Id="rId205" Type="http://schemas.openxmlformats.org/officeDocument/2006/relationships/image" Target="../media/image1084.png"/><Relationship Id="rId226" Type="http://schemas.openxmlformats.org/officeDocument/2006/relationships/customXml" Target="../ink/ink1258.xml"/><Relationship Id="rId247" Type="http://schemas.openxmlformats.org/officeDocument/2006/relationships/image" Target="../media/image1105.png"/><Relationship Id="rId107" Type="http://schemas.openxmlformats.org/officeDocument/2006/relationships/image" Target="../media/image1035.png"/><Relationship Id="rId268" Type="http://schemas.openxmlformats.org/officeDocument/2006/relationships/customXml" Target="../ink/ink1279.xml"/><Relationship Id="rId289" Type="http://schemas.openxmlformats.org/officeDocument/2006/relationships/image" Target="../media/image1126.png"/><Relationship Id="rId11" Type="http://schemas.openxmlformats.org/officeDocument/2006/relationships/image" Target="../media/image987.png"/><Relationship Id="rId32" Type="http://schemas.openxmlformats.org/officeDocument/2006/relationships/customXml" Target="../ink/ink1161.xml"/><Relationship Id="rId53" Type="http://schemas.openxmlformats.org/officeDocument/2006/relationships/image" Target="../media/image1008.png"/><Relationship Id="rId74" Type="http://schemas.openxmlformats.org/officeDocument/2006/relationships/customXml" Target="../ink/ink1182.xml"/><Relationship Id="rId128" Type="http://schemas.openxmlformats.org/officeDocument/2006/relationships/customXml" Target="../ink/ink1209.xml"/><Relationship Id="rId149" Type="http://schemas.openxmlformats.org/officeDocument/2006/relationships/image" Target="../media/image1056.png"/><Relationship Id="rId5" Type="http://schemas.openxmlformats.org/officeDocument/2006/relationships/image" Target="../media/image984.png"/><Relationship Id="rId95" Type="http://schemas.openxmlformats.org/officeDocument/2006/relationships/image" Target="../media/image1029.png"/><Relationship Id="rId160" Type="http://schemas.openxmlformats.org/officeDocument/2006/relationships/customXml" Target="../ink/ink1225.xml"/><Relationship Id="rId181" Type="http://schemas.openxmlformats.org/officeDocument/2006/relationships/image" Target="../media/image1072.png"/><Relationship Id="rId216" Type="http://schemas.openxmlformats.org/officeDocument/2006/relationships/customXml" Target="../ink/ink1253.xml"/><Relationship Id="rId237" Type="http://schemas.openxmlformats.org/officeDocument/2006/relationships/image" Target="../media/image1100.png"/><Relationship Id="rId258" Type="http://schemas.openxmlformats.org/officeDocument/2006/relationships/customXml" Target="../ink/ink1274.xml"/><Relationship Id="rId279" Type="http://schemas.openxmlformats.org/officeDocument/2006/relationships/image" Target="../media/image1121.png"/><Relationship Id="rId22" Type="http://schemas.openxmlformats.org/officeDocument/2006/relationships/customXml" Target="../ink/ink1156.xml"/><Relationship Id="rId43" Type="http://schemas.openxmlformats.org/officeDocument/2006/relationships/image" Target="../media/image1003.png"/><Relationship Id="rId64" Type="http://schemas.openxmlformats.org/officeDocument/2006/relationships/customXml" Target="../ink/ink1177.xml"/><Relationship Id="rId118" Type="http://schemas.openxmlformats.org/officeDocument/2006/relationships/customXml" Target="../ink/ink1204.xml"/><Relationship Id="rId139" Type="http://schemas.openxmlformats.org/officeDocument/2006/relationships/image" Target="../media/image1051.png"/><Relationship Id="rId290" Type="http://schemas.openxmlformats.org/officeDocument/2006/relationships/customXml" Target="../ink/ink1290.xml"/><Relationship Id="rId85" Type="http://schemas.openxmlformats.org/officeDocument/2006/relationships/image" Target="../media/image1024.png"/><Relationship Id="rId150" Type="http://schemas.openxmlformats.org/officeDocument/2006/relationships/customXml" Target="../ink/ink1220.xml"/><Relationship Id="rId171" Type="http://schemas.openxmlformats.org/officeDocument/2006/relationships/image" Target="../media/image1067.png"/><Relationship Id="rId192" Type="http://schemas.openxmlformats.org/officeDocument/2006/relationships/customXml" Target="../ink/ink1241.xml"/><Relationship Id="rId206" Type="http://schemas.openxmlformats.org/officeDocument/2006/relationships/customXml" Target="../ink/ink1248.xml"/><Relationship Id="rId227" Type="http://schemas.openxmlformats.org/officeDocument/2006/relationships/image" Target="../media/image1095.png"/><Relationship Id="rId248" Type="http://schemas.openxmlformats.org/officeDocument/2006/relationships/customXml" Target="../ink/ink1269.xml"/><Relationship Id="rId269" Type="http://schemas.openxmlformats.org/officeDocument/2006/relationships/image" Target="../media/image1116.png"/><Relationship Id="rId12" Type="http://schemas.openxmlformats.org/officeDocument/2006/relationships/customXml" Target="../ink/ink1151.xml"/><Relationship Id="rId33" Type="http://schemas.openxmlformats.org/officeDocument/2006/relationships/image" Target="../media/image998.png"/><Relationship Id="rId108" Type="http://schemas.openxmlformats.org/officeDocument/2006/relationships/customXml" Target="../ink/ink1199.xml"/><Relationship Id="rId129" Type="http://schemas.openxmlformats.org/officeDocument/2006/relationships/image" Target="../media/image1046.png"/><Relationship Id="rId280" Type="http://schemas.openxmlformats.org/officeDocument/2006/relationships/customXml" Target="../ink/ink1285.xml"/><Relationship Id="rId54" Type="http://schemas.openxmlformats.org/officeDocument/2006/relationships/customXml" Target="../ink/ink1172.xml"/><Relationship Id="rId75" Type="http://schemas.openxmlformats.org/officeDocument/2006/relationships/image" Target="../media/image1019.png"/><Relationship Id="rId96" Type="http://schemas.openxmlformats.org/officeDocument/2006/relationships/customXml" Target="../ink/ink1193.xml"/><Relationship Id="rId140" Type="http://schemas.openxmlformats.org/officeDocument/2006/relationships/customXml" Target="../ink/ink1215.xml"/><Relationship Id="rId161" Type="http://schemas.openxmlformats.org/officeDocument/2006/relationships/image" Target="../media/image1062.png"/><Relationship Id="rId182" Type="http://schemas.openxmlformats.org/officeDocument/2006/relationships/customXml" Target="../ink/ink1236.xml"/><Relationship Id="rId217" Type="http://schemas.openxmlformats.org/officeDocument/2006/relationships/image" Target="../media/image1090.png"/><Relationship Id="rId6" Type="http://schemas.openxmlformats.org/officeDocument/2006/relationships/customXml" Target="../ink/ink1148.xml"/><Relationship Id="rId238" Type="http://schemas.openxmlformats.org/officeDocument/2006/relationships/customXml" Target="../ink/ink1264.xml"/><Relationship Id="rId259" Type="http://schemas.openxmlformats.org/officeDocument/2006/relationships/image" Target="../media/image1111.png"/><Relationship Id="rId23" Type="http://schemas.openxmlformats.org/officeDocument/2006/relationships/image" Target="../media/image993.png"/><Relationship Id="rId119" Type="http://schemas.openxmlformats.org/officeDocument/2006/relationships/image" Target="../media/image1041.png"/><Relationship Id="rId270" Type="http://schemas.openxmlformats.org/officeDocument/2006/relationships/customXml" Target="../ink/ink1280.xml"/><Relationship Id="rId291" Type="http://schemas.openxmlformats.org/officeDocument/2006/relationships/image" Target="../media/image1127.png"/><Relationship Id="rId44" Type="http://schemas.openxmlformats.org/officeDocument/2006/relationships/customXml" Target="../ink/ink1167.xml"/><Relationship Id="rId65" Type="http://schemas.openxmlformats.org/officeDocument/2006/relationships/image" Target="../media/image1014.png"/><Relationship Id="rId86" Type="http://schemas.openxmlformats.org/officeDocument/2006/relationships/customXml" Target="../ink/ink1188.xml"/><Relationship Id="rId130" Type="http://schemas.openxmlformats.org/officeDocument/2006/relationships/customXml" Target="../ink/ink1210.xml"/><Relationship Id="rId151" Type="http://schemas.openxmlformats.org/officeDocument/2006/relationships/image" Target="../media/image1057.png"/><Relationship Id="rId172" Type="http://schemas.openxmlformats.org/officeDocument/2006/relationships/customXml" Target="../ink/ink1231.xml"/><Relationship Id="rId193" Type="http://schemas.openxmlformats.org/officeDocument/2006/relationships/image" Target="../media/image1078.png"/><Relationship Id="rId207" Type="http://schemas.openxmlformats.org/officeDocument/2006/relationships/image" Target="../media/image1085.png"/><Relationship Id="rId228" Type="http://schemas.openxmlformats.org/officeDocument/2006/relationships/customXml" Target="../ink/ink1259.xml"/><Relationship Id="rId249" Type="http://schemas.openxmlformats.org/officeDocument/2006/relationships/image" Target="../media/image1106.png"/><Relationship Id="rId13" Type="http://schemas.openxmlformats.org/officeDocument/2006/relationships/image" Target="../media/image988.png"/><Relationship Id="rId109" Type="http://schemas.openxmlformats.org/officeDocument/2006/relationships/image" Target="../media/image1036.png"/><Relationship Id="rId260" Type="http://schemas.openxmlformats.org/officeDocument/2006/relationships/customXml" Target="../ink/ink1275.xml"/><Relationship Id="rId281" Type="http://schemas.openxmlformats.org/officeDocument/2006/relationships/image" Target="../media/image1122.png"/><Relationship Id="rId34" Type="http://schemas.openxmlformats.org/officeDocument/2006/relationships/customXml" Target="../ink/ink1162.xml"/><Relationship Id="rId50" Type="http://schemas.openxmlformats.org/officeDocument/2006/relationships/customXml" Target="../ink/ink1170.xml"/><Relationship Id="rId55" Type="http://schemas.openxmlformats.org/officeDocument/2006/relationships/image" Target="../media/image1009.png"/><Relationship Id="rId76" Type="http://schemas.openxmlformats.org/officeDocument/2006/relationships/customXml" Target="../ink/ink1183.xml"/><Relationship Id="rId97" Type="http://schemas.openxmlformats.org/officeDocument/2006/relationships/image" Target="../media/image1030.png"/><Relationship Id="rId104" Type="http://schemas.openxmlformats.org/officeDocument/2006/relationships/customXml" Target="../ink/ink1197.xml"/><Relationship Id="rId120" Type="http://schemas.openxmlformats.org/officeDocument/2006/relationships/customXml" Target="../ink/ink1205.xml"/><Relationship Id="rId125" Type="http://schemas.openxmlformats.org/officeDocument/2006/relationships/image" Target="../media/image1044.png"/><Relationship Id="rId141" Type="http://schemas.openxmlformats.org/officeDocument/2006/relationships/image" Target="../media/image1052.png"/><Relationship Id="rId146" Type="http://schemas.openxmlformats.org/officeDocument/2006/relationships/customXml" Target="../ink/ink1218.xml"/><Relationship Id="rId167" Type="http://schemas.openxmlformats.org/officeDocument/2006/relationships/image" Target="../media/image1065.png"/><Relationship Id="rId188" Type="http://schemas.openxmlformats.org/officeDocument/2006/relationships/customXml" Target="../ink/ink1239.xml"/><Relationship Id="rId7" Type="http://schemas.openxmlformats.org/officeDocument/2006/relationships/image" Target="../media/image985.png"/><Relationship Id="rId71" Type="http://schemas.openxmlformats.org/officeDocument/2006/relationships/image" Target="../media/image1017.png"/><Relationship Id="rId92" Type="http://schemas.openxmlformats.org/officeDocument/2006/relationships/customXml" Target="../ink/ink1191.xml"/><Relationship Id="rId162" Type="http://schemas.openxmlformats.org/officeDocument/2006/relationships/customXml" Target="../ink/ink1226.xml"/><Relationship Id="rId183" Type="http://schemas.openxmlformats.org/officeDocument/2006/relationships/image" Target="../media/image1073.png"/><Relationship Id="rId213" Type="http://schemas.openxmlformats.org/officeDocument/2006/relationships/image" Target="../media/image1088.png"/><Relationship Id="rId218" Type="http://schemas.openxmlformats.org/officeDocument/2006/relationships/customXml" Target="../ink/ink1254.xml"/><Relationship Id="rId234" Type="http://schemas.openxmlformats.org/officeDocument/2006/relationships/customXml" Target="../ink/ink1262.xml"/><Relationship Id="rId239" Type="http://schemas.openxmlformats.org/officeDocument/2006/relationships/image" Target="../media/image1101.png"/><Relationship Id="rId2" Type="http://schemas.openxmlformats.org/officeDocument/2006/relationships/customXml" Target="../ink/ink1146.xml"/><Relationship Id="rId29" Type="http://schemas.openxmlformats.org/officeDocument/2006/relationships/image" Target="../media/image996.png"/><Relationship Id="rId250" Type="http://schemas.openxmlformats.org/officeDocument/2006/relationships/customXml" Target="../ink/ink1270.xml"/><Relationship Id="rId255" Type="http://schemas.openxmlformats.org/officeDocument/2006/relationships/image" Target="../media/image1109.png"/><Relationship Id="rId271" Type="http://schemas.openxmlformats.org/officeDocument/2006/relationships/image" Target="../media/image1117.png"/><Relationship Id="rId276" Type="http://schemas.openxmlformats.org/officeDocument/2006/relationships/customXml" Target="../ink/ink1283.xml"/><Relationship Id="rId24" Type="http://schemas.openxmlformats.org/officeDocument/2006/relationships/customXml" Target="../ink/ink1157.xml"/><Relationship Id="rId40" Type="http://schemas.openxmlformats.org/officeDocument/2006/relationships/customXml" Target="../ink/ink1165.xml"/><Relationship Id="rId45" Type="http://schemas.openxmlformats.org/officeDocument/2006/relationships/image" Target="../media/image1004.png"/><Relationship Id="rId66" Type="http://schemas.openxmlformats.org/officeDocument/2006/relationships/customXml" Target="../ink/ink1178.xml"/><Relationship Id="rId87" Type="http://schemas.openxmlformats.org/officeDocument/2006/relationships/image" Target="../media/image1025.png"/><Relationship Id="rId110" Type="http://schemas.openxmlformats.org/officeDocument/2006/relationships/customXml" Target="../ink/ink1200.xml"/><Relationship Id="rId115" Type="http://schemas.openxmlformats.org/officeDocument/2006/relationships/image" Target="../media/image1039.png"/><Relationship Id="rId131" Type="http://schemas.openxmlformats.org/officeDocument/2006/relationships/image" Target="../media/image1047.png"/><Relationship Id="rId136" Type="http://schemas.openxmlformats.org/officeDocument/2006/relationships/customXml" Target="../ink/ink1213.xml"/><Relationship Id="rId157" Type="http://schemas.openxmlformats.org/officeDocument/2006/relationships/image" Target="../media/image1060.png"/><Relationship Id="rId178" Type="http://schemas.openxmlformats.org/officeDocument/2006/relationships/customXml" Target="../ink/ink1234.xml"/><Relationship Id="rId61" Type="http://schemas.openxmlformats.org/officeDocument/2006/relationships/image" Target="../media/image1012.png"/><Relationship Id="rId82" Type="http://schemas.openxmlformats.org/officeDocument/2006/relationships/customXml" Target="../ink/ink1186.xml"/><Relationship Id="rId152" Type="http://schemas.openxmlformats.org/officeDocument/2006/relationships/customXml" Target="../ink/ink1221.xml"/><Relationship Id="rId173" Type="http://schemas.openxmlformats.org/officeDocument/2006/relationships/image" Target="../media/image1068.png"/><Relationship Id="rId194" Type="http://schemas.openxmlformats.org/officeDocument/2006/relationships/customXml" Target="../ink/ink1242.xml"/><Relationship Id="rId199" Type="http://schemas.openxmlformats.org/officeDocument/2006/relationships/image" Target="../media/image1081.png"/><Relationship Id="rId203" Type="http://schemas.openxmlformats.org/officeDocument/2006/relationships/image" Target="../media/image1083.png"/><Relationship Id="rId208" Type="http://schemas.openxmlformats.org/officeDocument/2006/relationships/customXml" Target="../ink/ink1249.xml"/><Relationship Id="rId229" Type="http://schemas.openxmlformats.org/officeDocument/2006/relationships/image" Target="../media/image1096.png"/><Relationship Id="rId19" Type="http://schemas.openxmlformats.org/officeDocument/2006/relationships/image" Target="../media/image991.png"/><Relationship Id="rId224" Type="http://schemas.openxmlformats.org/officeDocument/2006/relationships/customXml" Target="../ink/ink1257.xml"/><Relationship Id="rId240" Type="http://schemas.openxmlformats.org/officeDocument/2006/relationships/customXml" Target="../ink/ink1265.xml"/><Relationship Id="rId245" Type="http://schemas.openxmlformats.org/officeDocument/2006/relationships/image" Target="../media/image1104.png"/><Relationship Id="rId261" Type="http://schemas.openxmlformats.org/officeDocument/2006/relationships/image" Target="../media/image1112.png"/><Relationship Id="rId266" Type="http://schemas.openxmlformats.org/officeDocument/2006/relationships/customXml" Target="../ink/ink1278.xml"/><Relationship Id="rId287" Type="http://schemas.openxmlformats.org/officeDocument/2006/relationships/image" Target="../media/image1125.png"/><Relationship Id="rId14" Type="http://schemas.openxmlformats.org/officeDocument/2006/relationships/customXml" Target="../ink/ink1152.xml"/><Relationship Id="rId30" Type="http://schemas.openxmlformats.org/officeDocument/2006/relationships/customXml" Target="../ink/ink1160.xml"/><Relationship Id="rId35" Type="http://schemas.openxmlformats.org/officeDocument/2006/relationships/image" Target="../media/image999.png"/><Relationship Id="rId56" Type="http://schemas.openxmlformats.org/officeDocument/2006/relationships/customXml" Target="../ink/ink1173.xml"/><Relationship Id="rId77" Type="http://schemas.openxmlformats.org/officeDocument/2006/relationships/image" Target="../media/image1020.png"/><Relationship Id="rId100" Type="http://schemas.openxmlformats.org/officeDocument/2006/relationships/customXml" Target="../ink/ink1195.xml"/><Relationship Id="rId105" Type="http://schemas.openxmlformats.org/officeDocument/2006/relationships/image" Target="../media/image1034.png"/><Relationship Id="rId126" Type="http://schemas.openxmlformats.org/officeDocument/2006/relationships/customXml" Target="../ink/ink1208.xml"/><Relationship Id="rId147" Type="http://schemas.openxmlformats.org/officeDocument/2006/relationships/image" Target="../media/image1055.png"/><Relationship Id="rId168" Type="http://schemas.openxmlformats.org/officeDocument/2006/relationships/customXml" Target="../ink/ink1229.xml"/><Relationship Id="rId282" Type="http://schemas.openxmlformats.org/officeDocument/2006/relationships/customXml" Target="../ink/ink1286.xml"/><Relationship Id="rId8" Type="http://schemas.openxmlformats.org/officeDocument/2006/relationships/customXml" Target="../ink/ink1149.xml"/><Relationship Id="rId51" Type="http://schemas.openxmlformats.org/officeDocument/2006/relationships/image" Target="../media/image1007.png"/><Relationship Id="rId72" Type="http://schemas.openxmlformats.org/officeDocument/2006/relationships/customXml" Target="../ink/ink1181.xml"/><Relationship Id="rId93" Type="http://schemas.openxmlformats.org/officeDocument/2006/relationships/image" Target="../media/image1028.png"/><Relationship Id="rId98" Type="http://schemas.openxmlformats.org/officeDocument/2006/relationships/customXml" Target="../ink/ink1194.xml"/><Relationship Id="rId121" Type="http://schemas.openxmlformats.org/officeDocument/2006/relationships/image" Target="../media/image1042.png"/><Relationship Id="rId142" Type="http://schemas.openxmlformats.org/officeDocument/2006/relationships/customXml" Target="../ink/ink1216.xml"/><Relationship Id="rId163" Type="http://schemas.openxmlformats.org/officeDocument/2006/relationships/image" Target="../media/image1063.png"/><Relationship Id="rId184" Type="http://schemas.openxmlformats.org/officeDocument/2006/relationships/customXml" Target="../ink/ink1237.xml"/><Relationship Id="rId189" Type="http://schemas.openxmlformats.org/officeDocument/2006/relationships/image" Target="../media/image1076.png"/><Relationship Id="rId219" Type="http://schemas.openxmlformats.org/officeDocument/2006/relationships/image" Target="../media/image1091.png"/><Relationship Id="rId3" Type="http://schemas.openxmlformats.org/officeDocument/2006/relationships/image" Target="../media/image983.png"/><Relationship Id="rId214" Type="http://schemas.openxmlformats.org/officeDocument/2006/relationships/customXml" Target="../ink/ink1252.xml"/><Relationship Id="rId230" Type="http://schemas.openxmlformats.org/officeDocument/2006/relationships/customXml" Target="../ink/ink1260.xml"/><Relationship Id="rId235" Type="http://schemas.openxmlformats.org/officeDocument/2006/relationships/image" Target="../media/image1099.png"/><Relationship Id="rId251" Type="http://schemas.openxmlformats.org/officeDocument/2006/relationships/image" Target="../media/image1107.png"/><Relationship Id="rId256" Type="http://schemas.openxmlformats.org/officeDocument/2006/relationships/customXml" Target="../ink/ink1273.xml"/><Relationship Id="rId277" Type="http://schemas.openxmlformats.org/officeDocument/2006/relationships/image" Target="../media/image1120.png"/><Relationship Id="rId25" Type="http://schemas.openxmlformats.org/officeDocument/2006/relationships/image" Target="../media/image994.png"/><Relationship Id="rId46" Type="http://schemas.openxmlformats.org/officeDocument/2006/relationships/customXml" Target="../ink/ink1168.xml"/><Relationship Id="rId67" Type="http://schemas.openxmlformats.org/officeDocument/2006/relationships/image" Target="../media/image1015.png"/><Relationship Id="rId116" Type="http://schemas.openxmlformats.org/officeDocument/2006/relationships/customXml" Target="../ink/ink1203.xml"/><Relationship Id="rId137" Type="http://schemas.openxmlformats.org/officeDocument/2006/relationships/image" Target="../media/image1050.png"/><Relationship Id="rId158" Type="http://schemas.openxmlformats.org/officeDocument/2006/relationships/customXml" Target="../ink/ink1224.xml"/><Relationship Id="rId272" Type="http://schemas.openxmlformats.org/officeDocument/2006/relationships/customXml" Target="../ink/ink1281.xml"/><Relationship Id="rId20" Type="http://schemas.openxmlformats.org/officeDocument/2006/relationships/customXml" Target="../ink/ink1155.xml"/><Relationship Id="rId41" Type="http://schemas.openxmlformats.org/officeDocument/2006/relationships/image" Target="../media/image1002.png"/><Relationship Id="rId62" Type="http://schemas.openxmlformats.org/officeDocument/2006/relationships/customXml" Target="../ink/ink1176.xml"/><Relationship Id="rId83" Type="http://schemas.openxmlformats.org/officeDocument/2006/relationships/image" Target="../media/image1023.png"/><Relationship Id="rId88" Type="http://schemas.openxmlformats.org/officeDocument/2006/relationships/customXml" Target="../ink/ink1189.xml"/><Relationship Id="rId111" Type="http://schemas.openxmlformats.org/officeDocument/2006/relationships/image" Target="../media/image1037.png"/><Relationship Id="rId132" Type="http://schemas.openxmlformats.org/officeDocument/2006/relationships/customXml" Target="../ink/ink1211.xml"/><Relationship Id="rId153" Type="http://schemas.openxmlformats.org/officeDocument/2006/relationships/image" Target="../media/image1058.png"/><Relationship Id="rId174" Type="http://schemas.openxmlformats.org/officeDocument/2006/relationships/customXml" Target="../ink/ink1232.xml"/><Relationship Id="rId179" Type="http://schemas.openxmlformats.org/officeDocument/2006/relationships/image" Target="../media/image1071.png"/><Relationship Id="rId195" Type="http://schemas.openxmlformats.org/officeDocument/2006/relationships/image" Target="../media/image1079.png"/><Relationship Id="rId209" Type="http://schemas.openxmlformats.org/officeDocument/2006/relationships/image" Target="../media/image1086.png"/><Relationship Id="rId190" Type="http://schemas.openxmlformats.org/officeDocument/2006/relationships/customXml" Target="../ink/ink1240.xml"/><Relationship Id="rId204" Type="http://schemas.openxmlformats.org/officeDocument/2006/relationships/customXml" Target="../ink/ink1247.xml"/><Relationship Id="rId220" Type="http://schemas.openxmlformats.org/officeDocument/2006/relationships/customXml" Target="../ink/ink1255.xml"/><Relationship Id="rId225" Type="http://schemas.openxmlformats.org/officeDocument/2006/relationships/image" Target="../media/image1094.png"/><Relationship Id="rId241" Type="http://schemas.openxmlformats.org/officeDocument/2006/relationships/image" Target="../media/image1102.png"/><Relationship Id="rId246" Type="http://schemas.openxmlformats.org/officeDocument/2006/relationships/customXml" Target="../ink/ink1268.xml"/><Relationship Id="rId267" Type="http://schemas.openxmlformats.org/officeDocument/2006/relationships/image" Target="../media/image1115.png"/><Relationship Id="rId288" Type="http://schemas.openxmlformats.org/officeDocument/2006/relationships/customXml" Target="../ink/ink1289.xml"/><Relationship Id="rId15" Type="http://schemas.openxmlformats.org/officeDocument/2006/relationships/image" Target="../media/image989.png"/><Relationship Id="rId36" Type="http://schemas.openxmlformats.org/officeDocument/2006/relationships/customXml" Target="../ink/ink1163.xml"/><Relationship Id="rId57" Type="http://schemas.openxmlformats.org/officeDocument/2006/relationships/image" Target="../media/image1010.png"/><Relationship Id="rId106" Type="http://schemas.openxmlformats.org/officeDocument/2006/relationships/customXml" Target="../ink/ink1198.xml"/><Relationship Id="rId127" Type="http://schemas.openxmlformats.org/officeDocument/2006/relationships/image" Target="../media/image1045.png"/><Relationship Id="rId262" Type="http://schemas.openxmlformats.org/officeDocument/2006/relationships/customXml" Target="../ink/ink1276.xml"/><Relationship Id="rId283" Type="http://schemas.openxmlformats.org/officeDocument/2006/relationships/image" Target="../media/image1123.png"/><Relationship Id="rId10" Type="http://schemas.openxmlformats.org/officeDocument/2006/relationships/customXml" Target="../ink/ink1150.xml"/><Relationship Id="rId31" Type="http://schemas.openxmlformats.org/officeDocument/2006/relationships/image" Target="../media/image997.png"/><Relationship Id="rId52" Type="http://schemas.openxmlformats.org/officeDocument/2006/relationships/customXml" Target="../ink/ink1171.xml"/><Relationship Id="rId73" Type="http://schemas.openxmlformats.org/officeDocument/2006/relationships/image" Target="../media/image1018.png"/><Relationship Id="rId78" Type="http://schemas.openxmlformats.org/officeDocument/2006/relationships/customXml" Target="../ink/ink1184.xml"/><Relationship Id="rId94" Type="http://schemas.openxmlformats.org/officeDocument/2006/relationships/customXml" Target="../ink/ink1192.xml"/><Relationship Id="rId99" Type="http://schemas.openxmlformats.org/officeDocument/2006/relationships/image" Target="../media/image1031.png"/><Relationship Id="rId101" Type="http://schemas.openxmlformats.org/officeDocument/2006/relationships/image" Target="../media/image1032.png"/><Relationship Id="rId122" Type="http://schemas.openxmlformats.org/officeDocument/2006/relationships/customXml" Target="../ink/ink1206.xml"/><Relationship Id="rId143" Type="http://schemas.openxmlformats.org/officeDocument/2006/relationships/image" Target="../media/image1053.png"/><Relationship Id="rId148" Type="http://schemas.openxmlformats.org/officeDocument/2006/relationships/customXml" Target="../ink/ink1219.xml"/><Relationship Id="rId164" Type="http://schemas.openxmlformats.org/officeDocument/2006/relationships/customXml" Target="../ink/ink1227.xml"/><Relationship Id="rId169" Type="http://schemas.openxmlformats.org/officeDocument/2006/relationships/image" Target="../media/image1066.png"/><Relationship Id="rId185" Type="http://schemas.openxmlformats.org/officeDocument/2006/relationships/image" Target="../media/image1074.png"/><Relationship Id="rId4" Type="http://schemas.openxmlformats.org/officeDocument/2006/relationships/customXml" Target="../ink/ink1147.xml"/><Relationship Id="rId9" Type="http://schemas.openxmlformats.org/officeDocument/2006/relationships/image" Target="../media/image986.png"/><Relationship Id="rId180" Type="http://schemas.openxmlformats.org/officeDocument/2006/relationships/customXml" Target="../ink/ink1235.xml"/><Relationship Id="rId210" Type="http://schemas.openxmlformats.org/officeDocument/2006/relationships/customXml" Target="../ink/ink1250.xml"/><Relationship Id="rId215" Type="http://schemas.openxmlformats.org/officeDocument/2006/relationships/image" Target="../media/image1089.png"/><Relationship Id="rId236" Type="http://schemas.openxmlformats.org/officeDocument/2006/relationships/customXml" Target="../ink/ink1263.xml"/><Relationship Id="rId257" Type="http://schemas.openxmlformats.org/officeDocument/2006/relationships/image" Target="../media/image1110.png"/><Relationship Id="rId278" Type="http://schemas.openxmlformats.org/officeDocument/2006/relationships/customXml" Target="../ink/ink1284.xml"/><Relationship Id="rId26" Type="http://schemas.openxmlformats.org/officeDocument/2006/relationships/customXml" Target="../ink/ink1158.xml"/><Relationship Id="rId231" Type="http://schemas.openxmlformats.org/officeDocument/2006/relationships/image" Target="../media/image1097.png"/><Relationship Id="rId252" Type="http://schemas.openxmlformats.org/officeDocument/2006/relationships/customXml" Target="../ink/ink1271.xml"/><Relationship Id="rId273" Type="http://schemas.openxmlformats.org/officeDocument/2006/relationships/image" Target="../media/image1118.png"/><Relationship Id="rId47" Type="http://schemas.openxmlformats.org/officeDocument/2006/relationships/image" Target="../media/image1005.png"/><Relationship Id="rId68" Type="http://schemas.openxmlformats.org/officeDocument/2006/relationships/customXml" Target="../ink/ink1179.xml"/><Relationship Id="rId89" Type="http://schemas.openxmlformats.org/officeDocument/2006/relationships/image" Target="../media/image1026.png"/><Relationship Id="rId112" Type="http://schemas.openxmlformats.org/officeDocument/2006/relationships/customXml" Target="../ink/ink1201.xml"/><Relationship Id="rId133" Type="http://schemas.openxmlformats.org/officeDocument/2006/relationships/image" Target="../media/image1048.png"/><Relationship Id="rId154" Type="http://schemas.openxmlformats.org/officeDocument/2006/relationships/customXml" Target="../ink/ink1222.xml"/><Relationship Id="rId175" Type="http://schemas.openxmlformats.org/officeDocument/2006/relationships/image" Target="../media/image1069.png"/><Relationship Id="rId196" Type="http://schemas.openxmlformats.org/officeDocument/2006/relationships/customXml" Target="../ink/ink1243.xml"/><Relationship Id="rId200" Type="http://schemas.openxmlformats.org/officeDocument/2006/relationships/customXml" Target="../ink/ink1245.xml"/><Relationship Id="rId16" Type="http://schemas.openxmlformats.org/officeDocument/2006/relationships/customXml" Target="../ink/ink1153.xml"/><Relationship Id="rId221" Type="http://schemas.openxmlformats.org/officeDocument/2006/relationships/image" Target="../media/image1092.png"/><Relationship Id="rId242" Type="http://schemas.openxmlformats.org/officeDocument/2006/relationships/customXml" Target="../ink/ink1266.xml"/><Relationship Id="rId263" Type="http://schemas.openxmlformats.org/officeDocument/2006/relationships/image" Target="../media/image1113.png"/><Relationship Id="rId284" Type="http://schemas.openxmlformats.org/officeDocument/2006/relationships/customXml" Target="../ink/ink1287.xml"/><Relationship Id="rId37" Type="http://schemas.openxmlformats.org/officeDocument/2006/relationships/image" Target="../media/image1000.png"/><Relationship Id="rId58" Type="http://schemas.openxmlformats.org/officeDocument/2006/relationships/customXml" Target="../ink/ink1174.xml"/><Relationship Id="rId79" Type="http://schemas.openxmlformats.org/officeDocument/2006/relationships/image" Target="../media/image1021.png"/><Relationship Id="rId102" Type="http://schemas.openxmlformats.org/officeDocument/2006/relationships/customXml" Target="../ink/ink1196.xml"/><Relationship Id="rId123" Type="http://schemas.openxmlformats.org/officeDocument/2006/relationships/image" Target="../media/image1043.png"/><Relationship Id="rId144" Type="http://schemas.openxmlformats.org/officeDocument/2006/relationships/customXml" Target="../ink/ink1217.xml"/><Relationship Id="rId90" Type="http://schemas.openxmlformats.org/officeDocument/2006/relationships/customXml" Target="../ink/ink1190.xml"/><Relationship Id="rId165" Type="http://schemas.openxmlformats.org/officeDocument/2006/relationships/image" Target="../media/image1064.png"/><Relationship Id="rId186" Type="http://schemas.openxmlformats.org/officeDocument/2006/relationships/customXml" Target="../ink/ink1238.xml"/><Relationship Id="rId211" Type="http://schemas.openxmlformats.org/officeDocument/2006/relationships/image" Target="../media/image1087.png"/><Relationship Id="rId232" Type="http://schemas.openxmlformats.org/officeDocument/2006/relationships/customXml" Target="../ink/ink1261.xml"/><Relationship Id="rId253" Type="http://schemas.openxmlformats.org/officeDocument/2006/relationships/image" Target="../media/image1108.png"/><Relationship Id="rId274" Type="http://schemas.openxmlformats.org/officeDocument/2006/relationships/customXml" Target="../ink/ink1282.xml"/><Relationship Id="rId27" Type="http://schemas.openxmlformats.org/officeDocument/2006/relationships/image" Target="../media/image995.png"/><Relationship Id="rId48" Type="http://schemas.openxmlformats.org/officeDocument/2006/relationships/customXml" Target="../ink/ink1169.xml"/><Relationship Id="rId69" Type="http://schemas.openxmlformats.org/officeDocument/2006/relationships/image" Target="../media/image1016.png"/><Relationship Id="rId113" Type="http://schemas.openxmlformats.org/officeDocument/2006/relationships/image" Target="../media/image1038.png"/><Relationship Id="rId134" Type="http://schemas.openxmlformats.org/officeDocument/2006/relationships/customXml" Target="../ink/ink1212.xml"/><Relationship Id="rId80" Type="http://schemas.openxmlformats.org/officeDocument/2006/relationships/customXml" Target="../ink/ink1185.xml"/><Relationship Id="rId155" Type="http://schemas.openxmlformats.org/officeDocument/2006/relationships/image" Target="../media/image1059.png"/><Relationship Id="rId176" Type="http://schemas.openxmlformats.org/officeDocument/2006/relationships/customXml" Target="../ink/ink1233.xml"/><Relationship Id="rId197" Type="http://schemas.openxmlformats.org/officeDocument/2006/relationships/image" Target="../media/image1080.png"/><Relationship Id="rId201" Type="http://schemas.openxmlformats.org/officeDocument/2006/relationships/image" Target="../media/image1082.png"/><Relationship Id="rId222" Type="http://schemas.openxmlformats.org/officeDocument/2006/relationships/customXml" Target="../ink/ink1256.xml"/><Relationship Id="rId243" Type="http://schemas.openxmlformats.org/officeDocument/2006/relationships/image" Target="../media/image1103.png"/><Relationship Id="rId264" Type="http://schemas.openxmlformats.org/officeDocument/2006/relationships/customXml" Target="../ink/ink1277.xml"/><Relationship Id="rId285" Type="http://schemas.openxmlformats.org/officeDocument/2006/relationships/image" Target="../media/image1124.png"/><Relationship Id="rId17" Type="http://schemas.openxmlformats.org/officeDocument/2006/relationships/image" Target="../media/image990.png"/><Relationship Id="rId38" Type="http://schemas.openxmlformats.org/officeDocument/2006/relationships/customXml" Target="../ink/ink1164.xml"/><Relationship Id="rId59" Type="http://schemas.openxmlformats.org/officeDocument/2006/relationships/image" Target="../media/image1011.png"/><Relationship Id="rId103" Type="http://schemas.openxmlformats.org/officeDocument/2006/relationships/image" Target="../media/image1033.png"/><Relationship Id="rId124" Type="http://schemas.openxmlformats.org/officeDocument/2006/relationships/customXml" Target="../ink/ink1207.xml"/><Relationship Id="rId70" Type="http://schemas.openxmlformats.org/officeDocument/2006/relationships/customXml" Target="../ink/ink1180.xml"/><Relationship Id="rId91" Type="http://schemas.openxmlformats.org/officeDocument/2006/relationships/image" Target="../media/image1027.png"/><Relationship Id="rId145" Type="http://schemas.openxmlformats.org/officeDocument/2006/relationships/image" Target="../media/image1054.png"/><Relationship Id="rId166" Type="http://schemas.openxmlformats.org/officeDocument/2006/relationships/customXml" Target="../ink/ink1228.xml"/><Relationship Id="rId187" Type="http://schemas.openxmlformats.org/officeDocument/2006/relationships/image" Target="../media/image107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51.xml"/><Relationship Id="rId233" Type="http://schemas.openxmlformats.org/officeDocument/2006/relationships/image" Target="../media/image1098.png"/><Relationship Id="rId254" Type="http://schemas.openxmlformats.org/officeDocument/2006/relationships/customXml" Target="../ink/ink1272.xml"/><Relationship Id="rId28" Type="http://schemas.openxmlformats.org/officeDocument/2006/relationships/customXml" Target="../ink/ink1159.xml"/><Relationship Id="rId49" Type="http://schemas.openxmlformats.org/officeDocument/2006/relationships/image" Target="../media/image1006.png"/><Relationship Id="rId114" Type="http://schemas.openxmlformats.org/officeDocument/2006/relationships/customXml" Target="../ink/ink1202.xml"/><Relationship Id="rId275" Type="http://schemas.openxmlformats.org/officeDocument/2006/relationships/image" Target="../media/image1119.png"/><Relationship Id="rId60" Type="http://schemas.openxmlformats.org/officeDocument/2006/relationships/customXml" Target="../ink/ink1175.xml"/><Relationship Id="rId81" Type="http://schemas.openxmlformats.org/officeDocument/2006/relationships/image" Target="../media/image1022.png"/><Relationship Id="rId135" Type="http://schemas.openxmlformats.org/officeDocument/2006/relationships/image" Target="../media/image1049.png"/><Relationship Id="rId156" Type="http://schemas.openxmlformats.org/officeDocument/2006/relationships/customXml" Target="../ink/ink1223.xml"/><Relationship Id="rId177" Type="http://schemas.openxmlformats.org/officeDocument/2006/relationships/image" Target="../media/image1070.png"/><Relationship Id="rId198" Type="http://schemas.openxmlformats.org/officeDocument/2006/relationships/customXml" Target="../ink/ink1244.xml"/><Relationship Id="rId202" Type="http://schemas.openxmlformats.org/officeDocument/2006/relationships/customXml" Target="../ink/ink1246.xml"/><Relationship Id="rId223" Type="http://schemas.openxmlformats.org/officeDocument/2006/relationships/image" Target="../media/image1093.png"/><Relationship Id="rId244" Type="http://schemas.openxmlformats.org/officeDocument/2006/relationships/customXml" Target="../ink/ink1267.xml"/><Relationship Id="rId18" Type="http://schemas.openxmlformats.org/officeDocument/2006/relationships/customXml" Target="../ink/ink1154.xml"/><Relationship Id="rId39" Type="http://schemas.openxmlformats.org/officeDocument/2006/relationships/image" Target="../media/image1001.png"/><Relationship Id="rId265" Type="http://schemas.openxmlformats.org/officeDocument/2006/relationships/image" Target="../media/image1114.png"/><Relationship Id="rId286" Type="http://schemas.openxmlformats.org/officeDocument/2006/relationships/customXml" Target="../ink/ink1288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04.xml"/><Relationship Id="rId117" Type="http://schemas.openxmlformats.org/officeDocument/2006/relationships/image" Target="../media/image1184.png"/><Relationship Id="rId21" Type="http://schemas.openxmlformats.org/officeDocument/2006/relationships/image" Target="../media/image1136.png"/><Relationship Id="rId42" Type="http://schemas.openxmlformats.org/officeDocument/2006/relationships/customXml" Target="../ink/ink1312.xml"/><Relationship Id="rId47" Type="http://schemas.openxmlformats.org/officeDocument/2006/relationships/image" Target="../media/image1149.png"/><Relationship Id="rId63" Type="http://schemas.openxmlformats.org/officeDocument/2006/relationships/image" Target="../media/image1157.png"/><Relationship Id="rId68" Type="http://schemas.openxmlformats.org/officeDocument/2006/relationships/customXml" Target="../ink/ink1325.xml"/><Relationship Id="rId84" Type="http://schemas.openxmlformats.org/officeDocument/2006/relationships/customXml" Target="../ink/ink1333.xml"/><Relationship Id="rId89" Type="http://schemas.openxmlformats.org/officeDocument/2006/relationships/image" Target="../media/image1170.png"/><Relationship Id="rId112" Type="http://schemas.openxmlformats.org/officeDocument/2006/relationships/customXml" Target="../ink/ink1347.xml"/><Relationship Id="rId133" Type="http://schemas.openxmlformats.org/officeDocument/2006/relationships/image" Target="../media/image1192.png"/><Relationship Id="rId138" Type="http://schemas.openxmlformats.org/officeDocument/2006/relationships/customXml" Target="../ink/ink1360.xml"/><Relationship Id="rId154" Type="http://schemas.openxmlformats.org/officeDocument/2006/relationships/customXml" Target="../ink/ink1368.xml"/><Relationship Id="rId159" Type="http://schemas.openxmlformats.org/officeDocument/2006/relationships/image" Target="../media/image1205.png"/><Relationship Id="rId16" Type="http://schemas.openxmlformats.org/officeDocument/2006/relationships/customXml" Target="../ink/ink1299.xml"/><Relationship Id="rId107" Type="http://schemas.openxmlformats.org/officeDocument/2006/relationships/image" Target="../media/image1179.png"/><Relationship Id="rId11" Type="http://schemas.openxmlformats.org/officeDocument/2006/relationships/customXml" Target="../ink/ink1296.xml"/><Relationship Id="rId32" Type="http://schemas.openxmlformats.org/officeDocument/2006/relationships/customXml" Target="../ink/ink1307.xml"/><Relationship Id="rId37" Type="http://schemas.openxmlformats.org/officeDocument/2006/relationships/image" Target="../media/image1144.png"/><Relationship Id="rId53" Type="http://schemas.openxmlformats.org/officeDocument/2006/relationships/image" Target="../media/image1152.png"/><Relationship Id="rId58" Type="http://schemas.openxmlformats.org/officeDocument/2006/relationships/customXml" Target="../ink/ink1320.xml"/><Relationship Id="rId74" Type="http://schemas.openxmlformats.org/officeDocument/2006/relationships/customXml" Target="../ink/ink1328.xml"/><Relationship Id="rId79" Type="http://schemas.openxmlformats.org/officeDocument/2006/relationships/image" Target="../media/image1165.png"/><Relationship Id="rId102" Type="http://schemas.openxmlformats.org/officeDocument/2006/relationships/customXml" Target="../ink/ink1342.xml"/><Relationship Id="rId123" Type="http://schemas.openxmlformats.org/officeDocument/2006/relationships/image" Target="../media/image1187.png"/><Relationship Id="rId128" Type="http://schemas.openxmlformats.org/officeDocument/2006/relationships/customXml" Target="../ink/ink1355.xml"/><Relationship Id="rId144" Type="http://schemas.openxmlformats.org/officeDocument/2006/relationships/customXml" Target="../ink/ink1363.xml"/><Relationship Id="rId149" Type="http://schemas.openxmlformats.org/officeDocument/2006/relationships/image" Target="../media/image1200.png"/><Relationship Id="rId5" Type="http://schemas.openxmlformats.org/officeDocument/2006/relationships/image" Target="../media/image1129.png"/><Relationship Id="rId90" Type="http://schemas.openxmlformats.org/officeDocument/2006/relationships/customXml" Target="../ink/ink1336.xml"/><Relationship Id="rId95" Type="http://schemas.openxmlformats.org/officeDocument/2006/relationships/image" Target="../media/image1173.png"/><Relationship Id="rId160" Type="http://schemas.openxmlformats.org/officeDocument/2006/relationships/customXml" Target="../ink/ink1371.xml"/><Relationship Id="rId165" Type="http://schemas.openxmlformats.org/officeDocument/2006/relationships/image" Target="../media/image1208.png"/><Relationship Id="rId22" Type="http://schemas.openxmlformats.org/officeDocument/2006/relationships/customXml" Target="../ink/ink1302.xml"/><Relationship Id="rId27" Type="http://schemas.openxmlformats.org/officeDocument/2006/relationships/image" Target="../media/image1139.png"/><Relationship Id="rId43" Type="http://schemas.openxmlformats.org/officeDocument/2006/relationships/image" Target="../media/image1147.png"/><Relationship Id="rId48" Type="http://schemas.openxmlformats.org/officeDocument/2006/relationships/customXml" Target="../ink/ink1315.xml"/><Relationship Id="rId64" Type="http://schemas.openxmlformats.org/officeDocument/2006/relationships/customXml" Target="../ink/ink1323.xml"/><Relationship Id="rId69" Type="http://schemas.openxmlformats.org/officeDocument/2006/relationships/image" Target="../media/image1160.png"/><Relationship Id="rId113" Type="http://schemas.openxmlformats.org/officeDocument/2006/relationships/image" Target="../media/image1182.png"/><Relationship Id="rId118" Type="http://schemas.openxmlformats.org/officeDocument/2006/relationships/customXml" Target="../ink/ink1350.xml"/><Relationship Id="rId134" Type="http://schemas.openxmlformats.org/officeDocument/2006/relationships/customXml" Target="../ink/ink1358.xml"/><Relationship Id="rId139" Type="http://schemas.openxmlformats.org/officeDocument/2006/relationships/image" Target="../media/image1195.png"/><Relationship Id="rId80" Type="http://schemas.openxmlformats.org/officeDocument/2006/relationships/customXml" Target="../ink/ink1331.xml"/><Relationship Id="rId85" Type="http://schemas.openxmlformats.org/officeDocument/2006/relationships/image" Target="../media/image1168.png"/><Relationship Id="rId150" Type="http://schemas.openxmlformats.org/officeDocument/2006/relationships/customXml" Target="../ink/ink1366.xml"/><Relationship Id="rId155" Type="http://schemas.openxmlformats.org/officeDocument/2006/relationships/image" Target="../media/image1203.png"/><Relationship Id="rId12" Type="http://schemas.openxmlformats.org/officeDocument/2006/relationships/image" Target="../media/image1132.png"/><Relationship Id="rId17" Type="http://schemas.openxmlformats.org/officeDocument/2006/relationships/image" Target="../media/image1134.png"/><Relationship Id="rId33" Type="http://schemas.openxmlformats.org/officeDocument/2006/relationships/image" Target="../media/image1142.png"/><Relationship Id="rId38" Type="http://schemas.openxmlformats.org/officeDocument/2006/relationships/customXml" Target="../ink/ink1310.xml"/><Relationship Id="rId59" Type="http://schemas.openxmlformats.org/officeDocument/2006/relationships/image" Target="../media/image1155.png"/><Relationship Id="rId103" Type="http://schemas.openxmlformats.org/officeDocument/2006/relationships/image" Target="../media/image1177.png"/><Relationship Id="rId108" Type="http://schemas.openxmlformats.org/officeDocument/2006/relationships/customXml" Target="../ink/ink1345.xml"/><Relationship Id="rId124" Type="http://schemas.openxmlformats.org/officeDocument/2006/relationships/customXml" Target="../ink/ink1353.xml"/><Relationship Id="rId129" Type="http://schemas.openxmlformats.org/officeDocument/2006/relationships/image" Target="../media/image1190.png"/><Relationship Id="rId54" Type="http://schemas.openxmlformats.org/officeDocument/2006/relationships/customXml" Target="../ink/ink1318.xml"/><Relationship Id="rId70" Type="http://schemas.openxmlformats.org/officeDocument/2006/relationships/customXml" Target="../ink/ink1326.xml"/><Relationship Id="rId75" Type="http://schemas.openxmlformats.org/officeDocument/2006/relationships/image" Target="../media/image1163.png"/><Relationship Id="rId91" Type="http://schemas.openxmlformats.org/officeDocument/2006/relationships/image" Target="../media/image1171.png"/><Relationship Id="rId96" Type="http://schemas.openxmlformats.org/officeDocument/2006/relationships/customXml" Target="../ink/ink1339.xml"/><Relationship Id="rId140" Type="http://schemas.openxmlformats.org/officeDocument/2006/relationships/customXml" Target="../ink/ink1361.xml"/><Relationship Id="rId145" Type="http://schemas.openxmlformats.org/officeDocument/2006/relationships/image" Target="../media/image1198.png"/><Relationship Id="rId161" Type="http://schemas.openxmlformats.org/officeDocument/2006/relationships/image" Target="../media/image1206.png"/><Relationship Id="rId166" Type="http://schemas.openxmlformats.org/officeDocument/2006/relationships/customXml" Target="../ink/ink13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93.xml"/><Relationship Id="rId15" Type="http://schemas.openxmlformats.org/officeDocument/2006/relationships/customXml" Target="../ink/ink1298.xml"/><Relationship Id="rId23" Type="http://schemas.openxmlformats.org/officeDocument/2006/relationships/image" Target="../media/image1137.png"/><Relationship Id="rId28" Type="http://schemas.openxmlformats.org/officeDocument/2006/relationships/customXml" Target="../ink/ink1305.xml"/><Relationship Id="rId36" Type="http://schemas.openxmlformats.org/officeDocument/2006/relationships/customXml" Target="../ink/ink1309.xml"/><Relationship Id="rId49" Type="http://schemas.openxmlformats.org/officeDocument/2006/relationships/image" Target="../media/image1150.png"/><Relationship Id="rId57" Type="http://schemas.openxmlformats.org/officeDocument/2006/relationships/image" Target="../media/image1154.png"/><Relationship Id="rId106" Type="http://schemas.openxmlformats.org/officeDocument/2006/relationships/customXml" Target="../ink/ink1344.xml"/><Relationship Id="rId114" Type="http://schemas.openxmlformats.org/officeDocument/2006/relationships/customXml" Target="../ink/ink1348.xml"/><Relationship Id="rId119" Type="http://schemas.openxmlformats.org/officeDocument/2006/relationships/image" Target="../media/image1185.png"/><Relationship Id="rId127" Type="http://schemas.openxmlformats.org/officeDocument/2006/relationships/image" Target="../media/image1189.png"/><Relationship Id="rId10" Type="http://schemas.openxmlformats.org/officeDocument/2006/relationships/image" Target="../media/image1131.png"/><Relationship Id="rId31" Type="http://schemas.openxmlformats.org/officeDocument/2006/relationships/image" Target="../media/image1141.png"/><Relationship Id="rId44" Type="http://schemas.openxmlformats.org/officeDocument/2006/relationships/customXml" Target="../ink/ink1313.xml"/><Relationship Id="rId52" Type="http://schemas.openxmlformats.org/officeDocument/2006/relationships/customXml" Target="../ink/ink1317.xml"/><Relationship Id="rId60" Type="http://schemas.openxmlformats.org/officeDocument/2006/relationships/customXml" Target="../ink/ink1321.xml"/><Relationship Id="rId65" Type="http://schemas.openxmlformats.org/officeDocument/2006/relationships/image" Target="../media/image1158.png"/><Relationship Id="rId73" Type="http://schemas.openxmlformats.org/officeDocument/2006/relationships/image" Target="../media/image1162.png"/><Relationship Id="rId78" Type="http://schemas.openxmlformats.org/officeDocument/2006/relationships/customXml" Target="../ink/ink1330.xml"/><Relationship Id="rId81" Type="http://schemas.openxmlformats.org/officeDocument/2006/relationships/image" Target="../media/image1166.png"/><Relationship Id="rId86" Type="http://schemas.openxmlformats.org/officeDocument/2006/relationships/customXml" Target="../ink/ink1334.xml"/><Relationship Id="rId94" Type="http://schemas.openxmlformats.org/officeDocument/2006/relationships/customXml" Target="../ink/ink1338.xml"/><Relationship Id="rId99" Type="http://schemas.openxmlformats.org/officeDocument/2006/relationships/image" Target="../media/image1175.png"/><Relationship Id="rId101" Type="http://schemas.openxmlformats.org/officeDocument/2006/relationships/image" Target="../media/image1176.png"/><Relationship Id="rId122" Type="http://schemas.openxmlformats.org/officeDocument/2006/relationships/customXml" Target="../ink/ink1352.xml"/><Relationship Id="rId130" Type="http://schemas.openxmlformats.org/officeDocument/2006/relationships/customXml" Target="../ink/ink1356.xml"/><Relationship Id="rId135" Type="http://schemas.openxmlformats.org/officeDocument/2006/relationships/image" Target="../media/image1193.png"/><Relationship Id="rId143" Type="http://schemas.openxmlformats.org/officeDocument/2006/relationships/image" Target="../media/image1197.png"/><Relationship Id="rId148" Type="http://schemas.openxmlformats.org/officeDocument/2006/relationships/customXml" Target="../ink/ink1365.xml"/><Relationship Id="rId151" Type="http://schemas.openxmlformats.org/officeDocument/2006/relationships/image" Target="../media/image1201.png"/><Relationship Id="rId156" Type="http://schemas.openxmlformats.org/officeDocument/2006/relationships/customXml" Target="../ink/ink1369.xml"/><Relationship Id="rId164" Type="http://schemas.openxmlformats.org/officeDocument/2006/relationships/customXml" Target="../ink/ink1373.xml"/><Relationship Id="rId4" Type="http://schemas.openxmlformats.org/officeDocument/2006/relationships/customXml" Target="../ink/ink1292.xml"/><Relationship Id="rId9" Type="http://schemas.openxmlformats.org/officeDocument/2006/relationships/customXml" Target="../ink/ink1295.xml"/><Relationship Id="rId13" Type="http://schemas.openxmlformats.org/officeDocument/2006/relationships/customXml" Target="../ink/ink1297.xml"/><Relationship Id="rId18" Type="http://schemas.openxmlformats.org/officeDocument/2006/relationships/customXml" Target="../ink/ink1300.xml"/><Relationship Id="rId39" Type="http://schemas.openxmlformats.org/officeDocument/2006/relationships/image" Target="../media/image1145.png"/><Relationship Id="rId109" Type="http://schemas.openxmlformats.org/officeDocument/2006/relationships/image" Target="../media/image1180.png"/><Relationship Id="rId34" Type="http://schemas.openxmlformats.org/officeDocument/2006/relationships/customXml" Target="../ink/ink1308.xml"/><Relationship Id="rId50" Type="http://schemas.openxmlformats.org/officeDocument/2006/relationships/customXml" Target="../ink/ink1316.xml"/><Relationship Id="rId55" Type="http://schemas.openxmlformats.org/officeDocument/2006/relationships/image" Target="../media/image1153.png"/><Relationship Id="rId76" Type="http://schemas.openxmlformats.org/officeDocument/2006/relationships/customXml" Target="../ink/ink1329.xml"/><Relationship Id="rId97" Type="http://schemas.openxmlformats.org/officeDocument/2006/relationships/image" Target="../media/image1174.png"/><Relationship Id="rId104" Type="http://schemas.openxmlformats.org/officeDocument/2006/relationships/customXml" Target="../ink/ink1343.xml"/><Relationship Id="rId120" Type="http://schemas.openxmlformats.org/officeDocument/2006/relationships/customXml" Target="../ink/ink1351.xml"/><Relationship Id="rId125" Type="http://schemas.openxmlformats.org/officeDocument/2006/relationships/image" Target="../media/image1188.png"/><Relationship Id="rId141" Type="http://schemas.openxmlformats.org/officeDocument/2006/relationships/image" Target="../media/image1196.png"/><Relationship Id="rId146" Type="http://schemas.openxmlformats.org/officeDocument/2006/relationships/customXml" Target="../ink/ink1364.xml"/><Relationship Id="rId167" Type="http://schemas.openxmlformats.org/officeDocument/2006/relationships/image" Target="../media/image1209.png"/><Relationship Id="rId7" Type="http://schemas.openxmlformats.org/officeDocument/2006/relationships/image" Target="../media/image1130.png"/><Relationship Id="rId71" Type="http://schemas.openxmlformats.org/officeDocument/2006/relationships/image" Target="../media/image1161.png"/><Relationship Id="rId92" Type="http://schemas.openxmlformats.org/officeDocument/2006/relationships/customXml" Target="../ink/ink1337.xml"/><Relationship Id="rId162" Type="http://schemas.openxmlformats.org/officeDocument/2006/relationships/customXml" Target="../ink/ink1372.xml"/><Relationship Id="rId2" Type="http://schemas.openxmlformats.org/officeDocument/2006/relationships/customXml" Target="../ink/ink1291.xml"/><Relationship Id="rId29" Type="http://schemas.openxmlformats.org/officeDocument/2006/relationships/image" Target="../media/image1140.png"/><Relationship Id="rId24" Type="http://schemas.openxmlformats.org/officeDocument/2006/relationships/customXml" Target="../ink/ink1303.xml"/><Relationship Id="rId40" Type="http://schemas.openxmlformats.org/officeDocument/2006/relationships/customXml" Target="../ink/ink1311.xml"/><Relationship Id="rId45" Type="http://schemas.openxmlformats.org/officeDocument/2006/relationships/image" Target="../media/image1148.png"/><Relationship Id="rId66" Type="http://schemas.openxmlformats.org/officeDocument/2006/relationships/customXml" Target="../ink/ink1324.xml"/><Relationship Id="rId87" Type="http://schemas.openxmlformats.org/officeDocument/2006/relationships/image" Target="../media/image1169.png"/><Relationship Id="rId110" Type="http://schemas.openxmlformats.org/officeDocument/2006/relationships/customXml" Target="../ink/ink1346.xml"/><Relationship Id="rId115" Type="http://schemas.openxmlformats.org/officeDocument/2006/relationships/image" Target="../media/image1183.png"/><Relationship Id="rId131" Type="http://schemas.openxmlformats.org/officeDocument/2006/relationships/image" Target="../media/image1191.png"/><Relationship Id="rId136" Type="http://schemas.openxmlformats.org/officeDocument/2006/relationships/customXml" Target="../ink/ink1359.xml"/><Relationship Id="rId157" Type="http://schemas.openxmlformats.org/officeDocument/2006/relationships/image" Target="../media/image1204.png"/><Relationship Id="rId61" Type="http://schemas.openxmlformats.org/officeDocument/2006/relationships/image" Target="../media/image1156.png"/><Relationship Id="rId82" Type="http://schemas.openxmlformats.org/officeDocument/2006/relationships/customXml" Target="../ink/ink1332.xml"/><Relationship Id="rId152" Type="http://schemas.openxmlformats.org/officeDocument/2006/relationships/customXml" Target="../ink/ink1367.xml"/><Relationship Id="rId19" Type="http://schemas.openxmlformats.org/officeDocument/2006/relationships/image" Target="../media/image1135.png"/><Relationship Id="rId14" Type="http://schemas.openxmlformats.org/officeDocument/2006/relationships/image" Target="../media/image1133.png"/><Relationship Id="rId30" Type="http://schemas.openxmlformats.org/officeDocument/2006/relationships/customXml" Target="../ink/ink1306.xml"/><Relationship Id="rId35" Type="http://schemas.openxmlformats.org/officeDocument/2006/relationships/image" Target="../media/image1143.png"/><Relationship Id="rId56" Type="http://schemas.openxmlformats.org/officeDocument/2006/relationships/customXml" Target="../ink/ink1319.xml"/><Relationship Id="rId77" Type="http://schemas.openxmlformats.org/officeDocument/2006/relationships/image" Target="../media/image1164.png"/><Relationship Id="rId100" Type="http://schemas.openxmlformats.org/officeDocument/2006/relationships/customXml" Target="../ink/ink1341.xml"/><Relationship Id="rId105" Type="http://schemas.openxmlformats.org/officeDocument/2006/relationships/image" Target="../media/image1178.png"/><Relationship Id="rId126" Type="http://schemas.openxmlformats.org/officeDocument/2006/relationships/customXml" Target="../ink/ink1354.xml"/><Relationship Id="rId147" Type="http://schemas.openxmlformats.org/officeDocument/2006/relationships/image" Target="../media/image1199.png"/><Relationship Id="rId8" Type="http://schemas.openxmlformats.org/officeDocument/2006/relationships/customXml" Target="../ink/ink1294.xml"/><Relationship Id="rId51" Type="http://schemas.openxmlformats.org/officeDocument/2006/relationships/image" Target="../media/image1151.png"/><Relationship Id="rId72" Type="http://schemas.openxmlformats.org/officeDocument/2006/relationships/customXml" Target="../ink/ink1327.xml"/><Relationship Id="rId93" Type="http://schemas.openxmlformats.org/officeDocument/2006/relationships/image" Target="../media/image1172.png"/><Relationship Id="rId98" Type="http://schemas.openxmlformats.org/officeDocument/2006/relationships/customXml" Target="../ink/ink1340.xml"/><Relationship Id="rId121" Type="http://schemas.openxmlformats.org/officeDocument/2006/relationships/image" Target="../media/image1186.png"/><Relationship Id="rId142" Type="http://schemas.openxmlformats.org/officeDocument/2006/relationships/customXml" Target="../ink/ink1362.xml"/><Relationship Id="rId163" Type="http://schemas.openxmlformats.org/officeDocument/2006/relationships/image" Target="../media/image1207.png"/><Relationship Id="rId3" Type="http://schemas.openxmlformats.org/officeDocument/2006/relationships/image" Target="../media/image1128.png"/><Relationship Id="rId25" Type="http://schemas.openxmlformats.org/officeDocument/2006/relationships/image" Target="../media/image1138.png"/><Relationship Id="rId46" Type="http://schemas.openxmlformats.org/officeDocument/2006/relationships/customXml" Target="../ink/ink1314.xml"/><Relationship Id="rId67" Type="http://schemas.openxmlformats.org/officeDocument/2006/relationships/image" Target="../media/image1159.png"/><Relationship Id="rId116" Type="http://schemas.openxmlformats.org/officeDocument/2006/relationships/customXml" Target="../ink/ink1349.xml"/><Relationship Id="rId137" Type="http://schemas.openxmlformats.org/officeDocument/2006/relationships/image" Target="../media/image1194.png"/><Relationship Id="rId158" Type="http://schemas.openxmlformats.org/officeDocument/2006/relationships/customXml" Target="../ink/ink1370.xml"/><Relationship Id="rId20" Type="http://schemas.openxmlformats.org/officeDocument/2006/relationships/customXml" Target="../ink/ink1301.xml"/><Relationship Id="rId41" Type="http://schemas.openxmlformats.org/officeDocument/2006/relationships/image" Target="../media/image1146.png"/><Relationship Id="rId62" Type="http://schemas.openxmlformats.org/officeDocument/2006/relationships/customXml" Target="../ink/ink1322.xml"/><Relationship Id="rId83" Type="http://schemas.openxmlformats.org/officeDocument/2006/relationships/image" Target="../media/image1167.png"/><Relationship Id="rId88" Type="http://schemas.openxmlformats.org/officeDocument/2006/relationships/customXml" Target="../ink/ink1335.xml"/><Relationship Id="rId111" Type="http://schemas.openxmlformats.org/officeDocument/2006/relationships/image" Target="../media/image1181.png"/><Relationship Id="rId132" Type="http://schemas.openxmlformats.org/officeDocument/2006/relationships/customXml" Target="../ink/ink1357.xml"/><Relationship Id="rId153" Type="http://schemas.openxmlformats.org/officeDocument/2006/relationships/image" Target="../media/image1202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34.xml"/><Relationship Id="rId21" Type="http://schemas.openxmlformats.org/officeDocument/2006/relationships/image" Target="../media/image1218.png"/><Relationship Id="rId42" Type="http://schemas.openxmlformats.org/officeDocument/2006/relationships/image" Target="../media/image1228.png"/><Relationship Id="rId63" Type="http://schemas.openxmlformats.org/officeDocument/2006/relationships/customXml" Target="../ink/ink1406.xml"/><Relationship Id="rId84" Type="http://schemas.openxmlformats.org/officeDocument/2006/relationships/customXml" Target="../ink/ink1417.xml"/><Relationship Id="rId138" Type="http://schemas.openxmlformats.org/officeDocument/2006/relationships/image" Target="../media/image1275.png"/><Relationship Id="rId159" Type="http://schemas.openxmlformats.org/officeDocument/2006/relationships/image" Target="../media/image1285.png"/><Relationship Id="rId170" Type="http://schemas.openxmlformats.org/officeDocument/2006/relationships/customXml" Target="../ink/ink1461.xml"/><Relationship Id="rId191" Type="http://schemas.openxmlformats.org/officeDocument/2006/relationships/image" Target="../media/image1300.png"/><Relationship Id="rId196" Type="http://schemas.openxmlformats.org/officeDocument/2006/relationships/customXml" Target="../ink/ink1475.xml"/><Relationship Id="rId200" Type="http://schemas.openxmlformats.org/officeDocument/2006/relationships/customXml" Target="../ink/ink1477.xml"/><Relationship Id="rId16" Type="http://schemas.openxmlformats.org/officeDocument/2006/relationships/customXml" Target="../ink/ink1382.xml"/><Relationship Id="rId107" Type="http://schemas.openxmlformats.org/officeDocument/2006/relationships/customXml" Target="../ink/ink1429.xml"/><Relationship Id="rId11" Type="http://schemas.openxmlformats.org/officeDocument/2006/relationships/image" Target="../media/image1214.png"/><Relationship Id="rId32" Type="http://schemas.openxmlformats.org/officeDocument/2006/relationships/customXml" Target="../ink/ink1390.xml"/><Relationship Id="rId37" Type="http://schemas.openxmlformats.org/officeDocument/2006/relationships/customXml" Target="../ink/ink1393.xml"/><Relationship Id="rId53" Type="http://schemas.openxmlformats.org/officeDocument/2006/relationships/customXml" Target="../ink/ink1401.xml"/><Relationship Id="rId58" Type="http://schemas.openxmlformats.org/officeDocument/2006/relationships/image" Target="../media/image1236.png"/><Relationship Id="rId74" Type="http://schemas.openxmlformats.org/officeDocument/2006/relationships/customXml" Target="../ink/ink1412.xml"/><Relationship Id="rId79" Type="http://schemas.openxmlformats.org/officeDocument/2006/relationships/image" Target="../media/image1246.png"/><Relationship Id="rId102" Type="http://schemas.openxmlformats.org/officeDocument/2006/relationships/image" Target="../media/image1257.png"/><Relationship Id="rId123" Type="http://schemas.openxmlformats.org/officeDocument/2006/relationships/customXml" Target="../ink/ink1437.xml"/><Relationship Id="rId128" Type="http://schemas.openxmlformats.org/officeDocument/2006/relationships/image" Target="../media/image1270.png"/><Relationship Id="rId144" Type="http://schemas.openxmlformats.org/officeDocument/2006/relationships/image" Target="../media/image1278.png"/><Relationship Id="rId149" Type="http://schemas.openxmlformats.org/officeDocument/2006/relationships/image" Target="../media/image1280.png"/><Relationship Id="rId5" Type="http://schemas.openxmlformats.org/officeDocument/2006/relationships/image" Target="../media/image1211.png"/><Relationship Id="rId90" Type="http://schemas.openxmlformats.org/officeDocument/2006/relationships/image" Target="../media/image1251.png"/><Relationship Id="rId95" Type="http://schemas.openxmlformats.org/officeDocument/2006/relationships/customXml" Target="../ink/ink1423.xml"/><Relationship Id="rId160" Type="http://schemas.openxmlformats.org/officeDocument/2006/relationships/customXml" Target="../ink/ink1456.xml"/><Relationship Id="rId165" Type="http://schemas.openxmlformats.org/officeDocument/2006/relationships/image" Target="../media/image1288.png"/><Relationship Id="rId181" Type="http://schemas.openxmlformats.org/officeDocument/2006/relationships/customXml" Target="../ink/ink1467.xml"/><Relationship Id="rId186" Type="http://schemas.openxmlformats.org/officeDocument/2006/relationships/customXml" Target="../ink/ink1470.xml"/><Relationship Id="rId22" Type="http://schemas.openxmlformats.org/officeDocument/2006/relationships/customXml" Target="../ink/ink1385.xml"/><Relationship Id="rId27" Type="http://schemas.openxmlformats.org/officeDocument/2006/relationships/image" Target="../media/image1221.png"/><Relationship Id="rId43" Type="http://schemas.openxmlformats.org/officeDocument/2006/relationships/customXml" Target="../ink/ink1396.xml"/><Relationship Id="rId48" Type="http://schemas.openxmlformats.org/officeDocument/2006/relationships/image" Target="../media/image1231.png"/><Relationship Id="rId64" Type="http://schemas.openxmlformats.org/officeDocument/2006/relationships/customXml" Target="../ink/ink1407.xml"/><Relationship Id="rId69" Type="http://schemas.openxmlformats.org/officeDocument/2006/relationships/image" Target="../media/image1241.png"/><Relationship Id="rId113" Type="http://schemas.openxmlformats.org/officeDocument/2006/relationships/customXml" Target="../ink/ink1432.xml"/><Relationship Id="rId118" Type="http://schemas.openxmlformats.org/officeDocument/2006/relationships/image" Target="../media/image1265.png"/><Relationship Id="rId134" Type="http://schemas.openxmlformats.org/officeDocument/2006/relationships/image" Target="../media/image1273.png"/><Relationship Id="rId139" Type="http://schemas.openxmlformats.org/officeDocument/2006/relationships/customXml" Target="../ink/ink1445.xml"/><Relationship Id="rId80" Type="http://schemas.openxmlformats.org/officeDocument/2006/relationships/customXml" Target="../ink/ink1415.xml"/><Relationship Id="rId85" Type="http://schemas.openxmlformats.org/officeDocument/2006/relationships/customXml" Target="../ink/ink1418.xml"/><Relationship Id="rId150" Type="http://schemas.openxmlformats.org/officeDocument/2006/relationships/customXml" Target="../ink/ink1451.xml"/><Relationship Id="rId155" Type="http://schemas.openxmlformats.org/officeDocument/2006/relationships/image" Target="../media/image1283.png"/><Relationship Id="rId171" Type="http://schemas.openxmlformats.org/officeDocument/2006/relationships/customXml" Target="../ink/ink1462.xml"/><Relationship Id="rId176" Type="http://schemas.openxmlformats.org/officeDocument/2006/relationships/image" Target="../media/image1293.png"/><Relationship Id="rId192" Type="http://schemas.openxmlformats.org/officeDocument/2006/relationships/customXml" Target="../ink/ink1473.xml"/><Relationship Id="rId197" Type="http://schemas.openxmlformats.org/officeDocument/2006/relationships/image" Target="../media/image1303.png"/><Relationship Id="rId201" Type="http://schemas.openxmlformats.org/officeDocument/2006/relationships/image" Target="../media/image1305.png"/><Relationship Id="rId12" Type="http://schemas.openxmlformats.org/officeDocument/2006/relationships/customXml" Target="../ink/ink1380.xml"/><Relationship Id="rId17" Type="http://schemas.openxmlformats.org/officeDocument/2006/relationships/image" Target="../media/image1217.png"/><Relationship Id="rId33" Type="http://schemas.openxmlformats.org/officeDocument/2006/relationships/customXml" Target="../ink/ink1391.xml"/><Relationship Id="rId38" Type="http://schemas.openxmlformats.org/officeDocument/2006/relationships/image" Target="../media/image1226.png"/><Relationship Id="rId59" Type="http://schemas.openxmlformats.org/officeDocument/2006/relationships/customXml" Target="../ink/ink1404.xml"/><Relationship Id="rId103" Type="http://schemas.openxmlformats.org/officeDocument/2006/relationships/customXml" Target="../ink/ink1427.xml"/><Relationship Id="rId108" Type="http://schemas.openxmlformats.org/officeDocument/2006/relationships/image" Target="../media/image1260.png"/><Relationship Id="rId124" Type="http://schemas.openxmlformats.org/officeDocument/2006/relationships/image" Target="../media/image1268.png"/><Relationship Id="rId129" Type="http://schemas.openxmlformats.org/officeDocument/2006/relationships/customXml" Target="../ink/ink1440.xml"/><Relationship Id="rId54" Type="http://schemas.openxmlformats.org/officeDocument/2006/relationships/image" Target="../media/image1234.png"/><Relationship Id="rId70" Type="http://schemas.openxmlformats.org/officeDocument/2006/relationships/customXml" Target="../ink/ink1410.xml"/><Relationship Id="rId75" Type="http://schemas.openxmlformats.org/officeDocument/2006/relationships/image" Target="../media/image1244.png"/><Relationship Id="rId91" Type="http://schemas.openxmlformats.org/officeDocument/2006/relationships/customXml" Target="../ink/ink1421.xml"/><Relationship Id="rId96" Type="http://schemas.openxmlformats.org/officeDocument/2006/relationships/image" Target="../media/image1254.png"/><Relationship Id="rId140" Type="http://schemas.openxmlformats.org/officeDocument/2006/relationships/image" Target="../media/image1276.png"/><Relationship Id="rId145" Type="http://schemas.openxmlformats.org/officeDocument/2006/relationships/customXml" Target="../ink/ink1448.xml"/><Relationship Id="rId161" Type="http://schemas.openxmlformats.org/officeDocument/2006/relationships/image" Target="../media/image1286.png"/><Relationship Id="rId166" Type="http://schemas.openxmlformats.org/officeDocument/2006/relationships/customXml" Target="../ink/ink1459.xml"/><Relationship Id="rId182" Type="http://schemas.openxmlformats.org/officeDocument/2006/relationships/image" Target="../media/image1296.png"/><Relationship Id="rId187" Type="http://schemas.openxmlformats.org/officeDocument/2006/relationships/image" Target="../media/image129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77.xml"/><Relationship Id="rId23" Type="http://schemas.openxmlformats.org/officeDocument/2006/relationships/image" Target="../media/image1219.png"/><Relationship Id="rId28" Type="http://schemas.openxmlformats.org/officeDocument/2006/relationships/customXml" Target="../ink/ink1388.xml"/><Relationship Id="rId49" Type="http://schemas.openxmlformats.org/officeDocument/2006/relationships/customXml" Target="../ink/ink1399.xml"/><Relationship Id="rId114" Type="http://schemas.openxmlformats.org/officeDocument/2006/relationships/image" Target="../media/image1263.png"/><Relationship Id="rId119" Type="http://schemas.openxmlformats.org/officeDocument/2006/relationships/customXml" Target="../ink/ink1435.xml"/><Relationship Id="rId44" Type="http://schemas.openxmlformats.org/officeDocument/2006/relationships/image" Target="../media/image1229.png"/><Relationship Id="rId60" Type="http://schemas.openxmlformats.org/officeDocument/2006/relationships/image" Target="../media/image1237.png"/><Relationship Id="rId65" Type="http://schemas.openxmlformats.org/officeDocument/2006/relationships/image" Target="../media/image1239.png"/><Relationship Id="rId81" Type="http://schemas.openxmlformats.org/officeDocument/2006/relationships/image" Target="../media/image1247.png"/><Relationship Id="rId86" Type="http://schemas.openxmlformats.org/officeDocument/2006/relationships/image" Target="../media/image1249.png"/><Relationship Id="rId130" Type="http://schemas.openxmlformats.org/officeDocument/2006/relationships/image" Target="../media/image1271.png"/><Relationship Id="rId135" Type="http://schemas.openxmlformats.org/officeDocument/2006/relationships/customXml" Target="../ink/ink1443.xml"/><Relationship Id="rId151" Type="http://schemas.openxmlformats.org/officeDocument/2006/relationships/image" Target="../media/image1281.png"/><Relationship Id="rId156" Type="http://schemas.openxmlformats.org/officeDocument/2006/relationships/customXml" Target="../ink/ink1454.xml"/><Relationship Id="rId177" Type="http://schemas.openxmlformats.org/officeDocument/2006/relationships/customXml" Target="../ink/ink1465.xml"/><Relationship Id="rId198" Type="http://schemas.openxmlformats.org/officeDocument/2006/relationships/customXml" Target="../ink/ink1476.xml"/><Relationship Id="rId172" Type="http://schemas.openxmlformats.org/officeDocument/2006/relationships/image" Target="../media/image1291.png"/><Relationship Id="rId193" Type="http://schemas.openxmlformats.org/officeDocument/2006/relationships/image" Target="../media/image1301.png"/><Relationship Id="rId13" Type="http://schemas.openxmlformats.org/officeDocument/2006/relationships/image" Target="../media/image1215.png"/><Relationship Id="rId18" Type="http://schemas.openxmlformats.org/officeDocument/2006/relationships/customXml" Target="../ink/ink1383.xml"/><Relationship Id="rId39" Type="http://schemas.openxmlformats.org/officeDocument/2006/relationships/customXml" Target="../ink/ink1394.xml"/><Relationship Id="rId109" Type="http://schemas.openxmlformats.org/officeDocument/2006/relationships/customXml" Target="../ink/ink1430.xml"/><Relationship Id="rId34" Type="http://schemas.openxmlformats.org/officeDocument/2006/relationships/image" Target="../media/image1224.png"/><Relationship Id="rId50" Type="http://schemas.openxmlformats.org/officeDocument/2006/relationships/image" Target="../media/image1232.png"/><Relationship Id="rId55" Type="http://schemas.openxmlformats.org/officeDocument/2006/relationships/customXml" Target="../ink/ink1402.xml"/><Relationship Id="rId76" Type="http://schemas.openxmlformats.org/officeDocument/2006/relationships/customXml" Target="../ink/ink1413.xml"/><Relationship Id="rId97" Type="http://schemas.openxmlformats.org/officeDocument/2006/relationships/customXml" Target="../ink/ink1424.xml"/><Relationship Id="rId104" Type="http://schemas.openxmlformats.org/officeDocument/2006/relationships/image" Target="../media/image1258.png"/><Relationship Id="rId120" Type="http://schemas.openxmlformats.org/officeDocument/2006/relationships/image" Target="../media/image1266.png"/><Relationship Id="rId125" Type="http://schemas.openxmlformats.org/officeDocument/2006/relationships/customXml" Target="../ink/ink1438.xml"/><Relationship Id="rId141" Type="http://schemas.openxmlformats.org/officeDocument/2006/relationships/customXml" Target="../ink/ink1446.xml"/><Relationship Id="rId146" Type="http://schemas.openxmlformats.org/officeDocument/2006/relationships/customXml" Target="../ink/ink1449.xml"/><Relationship Id="rId167" Type="http://schemas.openxmlformats.org/officeDocument/2006/relationships/image" Target="../media/image1289.png"/><Relationship Id="rId188" Type="http://schemas.openxmlformats.org/officeDocument/2006/relationships/customXml" Target="../ink/ink1471.xml"/><Relationship Id="rId7" Type="http://schemas.openxmlformats.org/officeDocument/2006/relationships/image" Target="../media/image1212.png"/><Relationship Id="rId71" Type="http://schemas.openxmlformats.org/officeDocument/2006/relationships/image" Target="../media/image1242.png"/><Relationship Id="rId92" Type="http://schemas.openxmlformats.org/officeDocument/2006/relationships/image" Target="../media/image1252.png"/><Relationship Id="rId162" Type="http://schemas.openxmlformats.org/officeDocument/2006/relationships/customXml" Target="../ink/ink1457.xml"/><Relationship Id="rId183" Type="http://schemas.openxmlformats.org/officeDocument/2006/relationships/customXml" Target="../ink/ink1468.xml"/><Relationship Id="rId2" Type="http://schemas.openxmlformats.org/officeDocument/2006/relationships/customXml" Target="../ink/ink1375.xml"/><Relationship Id="rId29" Type="http://schemas.openxmlformats.org/officeDocument/2006/relationships/image" Target="../media/image1222.png"/><Relationship Id="rId24" Type="http://schemas.openxmlformats.org/officeDocument/2006/relationships/customXml" Target="../ink/ink1386.xml"/><Relationship Id="rId40" Type="http://schemas.openxmlformats.org/officeDocument/2006/relationships/image" Target="../media/image1227.png"/><Relationship Id="rId45" Type="http://schemas.openxmlformats.org/officeDocument/2006/relationships/customXml" Target="../ink/ink1397.xml"/><Relationship Id="rId66" Type="http://schemas.openxmlformats.org/officeDocument/2006/relationships/customXml" Target="../ink/ink1408.xml"/><Relationship Id="rId87" Type="http://schemas.openxmlformats.org/officeDocument/2006/relationships/customXml" Target="../ink/ink1419.xml"/><Relationship Id="rId110" Type="http://schemas.openxmlformats.org/officeDocument/2006/relationships/image" Target="../media/image1261.png"/><Relationship Id="rId115" Type="http://schemas.openxmlformats.org/officeDocument/2006/relationships/customXml" Target="../ink/ink1433.xml"/><Relationship Id="rId131" Type="http://schemas.openxmlformats.org/officeDocument/2006/relationships/customXml" Target="../ink/ink1441.xml"/><Relationship Id="rId136" Type="http://schemas.openxmlformats.org/officeDocument/2006/relationships/image" Target="../media/image1274.png"/><Relationship Id="rId157" Type="http://schemas.openxmlformats.org/officeDocument/2006/relationships/image" Target="../media/image1284.png"/><Relationship Id="rId178" Type="http://schemas.openxmlformats.org/officeDocument/2006/relationships/image" Target="../media/image1294.png"/><Relationship Id="rId61" Type="http://schemas.openxmlformats.org/officeDocument/2006/relationships/customXml" Target="../ink/ink1405.xml"/><Relationship Id="rId82" Type="http://schemas.openxmlformats.org/officeDocument/2006/relationships/customXml" Target="../ink/ink1416.xml"/><Relationship Id="rId152" Type="http://schemas.openxmlformats.org/officeDocument/2006/relationships/customXml" Target="../ink/ink1452.xml"/><Relationship Id="rId173" Type="http://schemas.openxmlformats.org/officeDocument/2006/relationships/customXml" Target="../ink/ink1463.xml"/><Relationship Id="rId194" Type="http://schemas.openxmlformats.org/officeDocument/2006/relationships/customXml" Target="../ink/ink1474.xml"/><Relationship Id="rId199" Type="http://schemas.openxmlformats.org/officeDocument/2006/relationships/image" Target="../media/image1304.png"/><Relationship Id="rId19" Type="http://schemas.openxmlformats.org/officeDocument/2006/relationships/image" Target="../media/image1130.png"/><Relationship Id="rId14" Type="http://schemas.openxmlformats.org/officeDocument/2006/relationships/customXml" Target="../ink/ink1381.xml"/><Relationship Id="rId30" Type="http://schemas.openxmlformats.org/officeDocument/2006/relationships/customXml" Target="../ink/ink1389.xml"/><Relationship Id="rId35" Type="http://schemas.openxmlformats.org/officeDocument/2006/relationships/customXml" Target="../ink/ink1392.xml"/><Relationship Id="rId56" Type="http://schemas.openxmlformats.org/officeDocument/2006/relationships/image" Target="../media/image1235.png"/><Relationship Id="rId77" Type="http://schemas.openxmlformats.org/officeDocument/2006/relationships/image" Target="../media/image1245.png"/><Relationship Id="rId100" Type="http://schemas.openxmlformats.org/officeDocument/2006/relationships/image" Target="../media/image1256.png"/><Relationship Id="rId105" Type="http://schemas.openxmlformats.org/officeDocument/2006/relationships/customXml" Target="../ink/ink1428.xml"/><Relationship Id="rId126" Type="http://schemas.openxmlformats.org/officeDocument/2006/relationships/image" Target="../media/image1269.png"/><Relationship Id="rId147" Type="http://schemas.openxmlformats.org/officeDocument/2006/relationships/image" Target="../media/image1279.png"/><Relationship Id="rId168" Type="http://schemas.openxmlformats.org/officeDocument/2006/relationships/customXml" Target="../ink/ink1460.xml"/><Relationship Id="rId8" Type="http://schemas.openxmlformats.org/officeDocument/2006/relationships/customXml" Target="../ink/ink1378.xml"/><Relationship Id="rId51" Type="http://schemas.openxmlformats.org/officeDocument/2006/relationships/customXml" Target="../ink/ink1400.xml"/><Relationship Id="rId72" Type="http://schemas.openxmlformats.org/officeDocument/2006/relationships/customXml" Target="../ink/ink1411.xml"/><Relationship Id="rId93" Type="http://schemas.openxmlformats.org/officeDocument/2006/relationships/customXml" Target="../ink/ink1422.xml"/><Relationship Id="rId98" Type="http://schemas.openxmlformats.org/officeDocument/2006/relationships/image" Target="../media/image1255.png"/><Relationship Id="rId121" Type="http://schemas.openxmlformats.org/officeDocument/2006/relationships/customXml" Target="../ink/ink1436.xml"/><Relationship Id="rId142" Type="http://schemas.openxmlformats.org/officeDocument/2006/relationships/image" Target="../media/image1277.png"/><Relationship Id="rId163" Type="http://schemas.openxmlformats.org/officeDocument/2006/relationships/image" Target="../media/image1287.png"/><Relationship Id="rId184" Type="http://schemas.openxmlformats.org/officeDocument/2006/relationships/customXml" Target="../ink/ink1469.xml"/><Relationship Id="rId189" Type="http://schemas.openxmlformats.org/officeDocument/2006/relationships/image" Target="../media/image1299.png"/><Relationship Id="rId3" Type="http://schemas.openxmlformats.org/officeDocument/2006/relationships/image" Target="../media/image1210.png"/><Relationship Id="rId25" Type="http://schemas.openxmlformats.org/officeDocument/2006/relationships/image" Target="../media/image1220.png"/><Relationship Id="rId46" Type="http://schemas.openxmlformats.org/officeDocument/2006/relationships/image" Target="../media/image1230.png"/><Relationship Id="rId67" Type="http://schemas.openxmlformats.org/officeDocument/2006/relationships/image" Target="../media/image1240.png"/><Relationship Id="rId116" Type="http://schemas.openxmlformats.org/officeDocument/2006/relationships/image" Target="../media/image1264.png"/><Relationship Id="rId137" Type="http://schemas.openxmlformats.org/officeDocument/2006/relationships/customXml" Target="../ink/ink1444.xml"/><Relationship Id="rId158" Type="http://schemas.openxmlformats.org/officeDocument/2006/relationships/customXml" Target="../ink/ink1455.xml"/><Relationship Id="rId20" Type="http://schemas.openxmlformats.org/officeDocument/2006/relationships/customXml" Target="../ink/ink1384.xml"/><Relationship Id="rId41" Type="http://schemas.openxmlformats.org/officeDocument/2006/relationships/customXml" Target="../ink/ink1395.xml"/><Relationship Id="rId62" Type="http://schemas.openxmlformats.org/officeDocument/2006/relationships/image" Target="../media/image1238.png"/><Relationship Id="rId83" Type="http://schemas.openxmlformats.org/officeDocument/2006/relationships/image" Target="../media/image1248.png"/><Relationship Id="rId88" Type="http://schemas.openxmlformats.org/officeDocument/2006/relationships/image" Target="../media/image1250.png"/><Relationship Id="rId111" Type="http://schemas.openxmlformats.org/officeDocument/2006/relationships/customXml" Target="../ink/ink1431.xml"/><Relationship Id="rId132" Type="http://schemas.openxmlformats.org/officeDocument/2006/relationships/image" Target="../media/image1272.png"/><Relationship Id="rId153" Type="http://schemas.openxmlformats.org/officeDocument/2006/relationships/image" Target="../media/image1282.png"/><Relationship Id="rId174" Type="http://schemas.openxmlformats.org/officeDocument/2006/relationships/image" Target="../media/image1292.png"/><Relationship Id="rId179" Type="http://schemas.openxmlformats.org/officeDocument/2006/relationships/customXml" Target="../ink/ink1466.xml"/><Relationship Id="rId195" Type="http://schemas.openxmlformats.org/officeDocument/2006/relationships/image" Target="../media/image1302.png"/><Relationship Id="rId190" Type="http://schemas.openxmlformats.org/officeDocument/2006/relationships/customXml" Target="../ink/ink1472.xml"/><Relationship Id="rId15" Type="http://schemas.openxmlformats.org/officeDocument/2006/relationships/image" Target="../media/image1216.png"/><Relationship Id="rId36" Type="http://schemas.openxmlformats.org/officeDocument/2006/relationships/image" Target="../media/image1225.png"/><Relationship Id="rId57" Type="http://schemas.openxmlformats.org/officeDocument/2006/relationships/customXml" Target="../ink/ink1403.xml"/><Relationship Id="rId106" Type="http://schemas.openxmlformats.org/officeDocument/2006/relationships/image" Target="../media/image1259.png"/><Relationship Id="rId127" Type="http://schemas.openxmlformats.org/officeDocument/2006/relationships/customXml" Target="../ink/ink1439.xml"/><Relationship Id="rId10" Type="http://schemas.openxmlformats.org/officeDocument/2006/relationships/customXml" Target="../ink/ink1379.xml"/><Relationship Id="rId31" Type="http://schemas.openxmlformats.org/officeDocument/2006/relationships/image" Target="../media/image1223.png"/><Relationship Id="rId52" Type="http://schemas.openxmlformats.org/officeDocument/2006/relationships/image" Target="../media/image1233.png"/><Relationship Id="rId73" Type="http://schemas.openxmlformats.org/officeDocument/2006/relationships/image" Target="../media/image1243.png"/><Relationship Id="rId78" Type="http://schemas.openxmlformats.org/officeDocument/2006/relationships/customXml" Target="../ink/ink1414.xml"/><Relationship Id="rId94" Type="http://schemas.openxmlformats.org/officeDocument/2006/relationships/image" Target="../media/image1253.png"/><Relationship Id="rId99" Type="http://schemas.openxmlformats.org/officeDocument/2006/relationships/customXml" Target="../ink/ink1425.xml"/><Relationship Id="rId101" Type="http://schemas.openxmlformats.org/officeDocument/2006/relationships/customXml" Target="../ink/ink1426.xml"/><Relationship Id="rId122" Type="http://schemas.openxmlformats.org/officeDocument/2006/relationships/image" Target="../media/image1267.png"/><Relationship Id="rId143" Type="http://schemas.openxmlformats.org/officeDocument/2006/relationships/customXml" Target="../ink/ink1447.xml"/><Relationship Id="rId148" Type="http://schemas.openxmlformats.org/officeDocument/2006/relationships/customXml" Target="../ink/ink1450.xml"/><Relationship Id="rId164" Type="http://schemas.openxmlformats.org/officeDocument/2006/relationships/customXml" Target="../ink/ink1458.xml"/><Relationship Id="rId169" Type="http://schemas.openxmlformats.org/officeDocument/2006/relationships/image" Target="../media/image1290.png"/><Relationship Id="rId185" Type="http://schemas.openxmlformats.org/officeDocument/2006/relationships/image" Target="../media/image1297.png"/><Relationship Id="rId4" Type="http://schemas.openxmlformats.org/officeDocument/2006/relationships/customXml" Target="../ink/ink1376.xml"/><Relationship Id="rId9" Type="http://schemas.openxmlformats.org/officeDocument/2006/relationships/image" Target="../media/image1213.png"/><Relationship Id="rId180" Type="http://schemas.openxmlformats.org/officeDocument/2006/relationships/image" Target="../media/image1295.png"/><Relationship Id="rId26" Type="http://schemas.openxmlformats.org/officeDocument/2006/relationships/customXml" Target="../ink/ink1387.xml"/><Relationship Id="rId47" Type="http://schemas.openxmlformats.org/officeDocument/2006/relationships/customXml" Target="../ink/ink1398.xml"/><Relationship Id="rId68" Type="http://schemas.openxmlformats.org/officeDocument/2006/relationships/customXml" Target="../ink/ink1409.xml"/><Relationship Id="rId89" Type="http://schemas.openxmlformats.org/officeDocument/2006/relationships/customXml" Target="../ink/ink1420.xml"/><Relationship Id="rId112" Type="http://schemas.openxmlformats.org/officeDocument/2006/relationships/image" Target="../media/image1262.png"/><Relationship Id="rId133" Type="http://schemas.openxmlformats.org/officeDocument/2006/relationships/customXml" Target="../ink/ink1442.xml"/><Relationship Id="rId154" Type="http://schemas.openxmlformats.org/officeDocument/2006/relationships/customXml" Target="../ink/ink1453.xml"/><Relationship Id="rId175" Type="http://schemas.openxmlformats.org/officeDocument/2006/relationships/customXml" Target="../ink/ink1464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36.xml"/><Relationship Id="rId299" Type="http://schemas.openxmlformats.org/officeDocument/2006/relationships/customXml" Target="../ink/ink1627.xml"/><Relationship Id="rId21" Type="http://schemas.openxmlformats.org/officeDocument/2006/relationships/image" Target="../media/image1315.png"/><Relationship Id="rId42" Type="http://schemas.openxmlformats.org/officeDocument/2006/relationships/customXml" Target="../ink/ink1498.xml"/><Relationship Id="rId63" Type="http://schemas.openxmlformats.org/officeDocument/2006/relationships/image" Target="../media/image1336.png"/><Relationship Id="rId84" Type="http://schemas.openxmlformats.org/officeDocument/2006/relationships/customXml" Target="../ink/ink1519.xml"/><Relationship Id="rId138" Type="http://schemas.openxmlformats.org/officeDocument/2006/relationships/image" Target="../media/image1373.png"/><Relationship Id="rId159" Type="http://schemas.openxmlformats.org/officeDocument/2006/relationships/customXml" Target="../ink/ink1557.xml"/><Relationship Id="rId170" Type="http://schemas.openxmlformats.org/officeDocument/2006/relationships/image" Target="../media/image1389.png"/><Relationship Id="rId191" Type="http://schemas.openxmlformats.org/officeDocument/2006/relationships/customXml" Target="../ink/ink1573.xml"/><Relationship Id="rId205" Type="http://schemas.openxmlformats.org/officeDocument/2006/relationships/customXml" Target="../ink/ink1580.xml"/><Relationship Id="rId226" Type="http://schemas.openxmlformats.org/officeDocument/2006/relationships/image" Target="../media/image1417.png"/><Relationship Id="rId247" Type="http://schemas.openxmlformats.org/officeDocument/2006/relationships/customXml" Target="../ink/ink1601.xml"/><Relationship Id="rId107" Type="http://schemas.openxmlformats.org/officeDocument/2006/relationships/customXml" Target="../ink/ink1531.xml"/><Relationship Id="rId268" Type="http://schemas.openxmlformats.org/officeDocument/2006/relationships/image" Target="../media/image1438.png"/><Relationship Id="rId289" Type="http://schemas.openxmlformats.org/officeDocument/2006/relationships/customXml" Target="../ink/ink1622.xml"/><Relationship Id="rId11" Type="http://schemas.openxmlformats.org/officeDocument/2006/relationships/image" Target="../media/image1310.png"/><Relationship Id="rId32" Type="http://schemas.openxmlformats.org/officeDocument/2006/relationships/customXml" Target="../ink/ink1493.xml"/><Relationship Id="rId53" Type="http://schemas.openxmlformats.org/officeDocument/2006/relationships/image" Target="../media/image1331.png"/><Relationship Id="rId74" Type="http://schemas.openxmlformats.org/officeDocument/2006/relationships/customXml" Target="../ink/ink1514.xml"/><Relationship Id="rId128" Type="http://schemas.openxmlformats.org/officeDocument/2006/relationships/image" Target="../media/image1368.png"/><Relationship Id="rId149" Type="http://schemas.openxmlformats.org/officeDocument/2006/relationships/customXml" Target="../ink/ink1552.xml"/><Relationship Id="rId5" Type="http://schemas.openxmlformats.org/officeDocument/2006/relationships/image" Target="../media/image1307.png"/><Relationship Id="rId95" Type="http://schemas.openxmlformats.org/officeDocument/2006/relationships/customXml" Target="../ink/ink1525.xml"/><Relationship Id="rId160" Type="http://schemas.openxmlformats.org/officeDocument/2006/relationships/image" Target="../media/image1384.png"/><Relationship Id="rId181" Type="http://schemas.openxmlformats.org/officeDocument/2006/relationships/customXml" Target="../ink/ink1568.xml"/><Relationship Id="rId216" Type="http://schemas.openxmlformats.org/officeDocument/2006/relationships/image" Target="../media/image1412.png"/><Relationship Id="rId237" Type="http://schemas.openxmlformats.org/officeDocument/2006/relationships/customXml" Target="../ink/ink1596.xml"/><Relationship Id="rId258" Type="http://schemas.openxmlformats.org/officeDocument/2006/relationships/image" Target="../media/image1433.png"/><Relationship Id="rId279" Type="http://schemas.openxmlformats.org/officeDocument/2006/relationships/customXml" Target="../ink/ink1617.xml"/><Relationship Id="rId22" Type="http://schemas.openxmlformats.org/officeDocument/2006/relationships/customXml" Target="../ink/ink1488.xml"/><Relationship Id="rId43" Type="http://schemas.openxmlformats.org/officeDocument/2006/relationships/image" Target="../media/image1326.png"/><Relationship Id="rId64" Type="http://schemas.openxmlformats.org/officeDocument/2006/relationships/customXml" Target="../ink/ink1509.xml"/><Relationship Id="rId118" Type="http://schemas.openxmlformats.org/officeDocument/2006/relationships/image" Target="../media/image1363.png"/><Relationship Id="rId139" Type="http://schemas.openxmlformats.org/officeDocument/2006/relationships/customXml" Target="../ink/ink1547.xml"/><Relationship Id="rId290" Type="http://schemas.openxmlformats.org/officeDocument/2006/relationships/image" Target="../media/image1449.png"/><Relationship Id="rId85" Type="http://schemas.openxmlformats.org/officeDocument/2006/relationships/image" Target="../media/image1347.png"/><Relationship Id="rId150" Type="http://schemas.openxmlformats.org/officeDocument/2006/relationships/image" Target="../media/image1379.png"/><Relationship Id="rId171" Type="http://schemas.openxmlformats.org/officeDocument/2006/relationships/customXml" Target="../ink/ink1563.xml"/><Relationship Id="rId192" Type="http://schemas.openxmlformats.org/officeDocument/2006/relationships/image" Target="../media/image1400.png"/><Relationship Id="rId206" Type="http://schemas.openxmlformats.org/officeDocument/2006/relationships/image" Target="../media/image1407.png"/><Relationship Id="rId227" Type="http://schemas.openxmlformats.org/officeDocument/2006/relationships/customXml" Target="../ink/ink1591.xml"/><Relationship Id="rId248" Type="http://schemas.openxmlformats.org/officeDocument/2006/relationships/image" Target="../media/image1428.png"/><Relationship Id="rId269" Type="http://schemas.openxmlformats.org/officeDocument/2006/relationships/customXml" Target="../ink/ink1612.xml"/><Relationship Id="rId12" Type="http://schemas.openxmlformats.org/officeDocument/2006/relationships/customXml" Target="../ink/ink1483.xml"/><Relationship Id="rId33" Type="http://schemas.openxmlformats.org/officeDocument/2006/relationships/image" Target="../media/image1321.png"/><Relationship Id="rId108" Type="http://schemas.openxmlformats.org/officeDocument/2006/relationships/image" Target="../media/image1358.png"/><Relationship Id="rId129" Type="http://schemas.openxmlformats.org/officeDocument/2006/relationships/customXml" Target="../ink/ink1542.xml"/><Relationship Id="rId280" Type="http://schemas.openxmlformats.org/officeDocument/2006/relationships/image" Target="../media/image1444.png"/><Relationship Id="rId54" Type="http://schemas.openxmlformats.org/officeDocument/2006/relationships/customXml" Target="../ink/ink1504.xml"/><Relationship Id="rId75" Type="http://schemas.openxmlformats.org/officeDocument/2006/relationships/image" Target="../media/image1342.png"/><Relationship Id="rId96" Type="http://schemas.openxmlformats.org/officeDocument/2006/relationships/image" Target="../media/image1352.png"/><Relationship Id="rId140" Type="http://schemas.openxmlformats.org/officeDocument/2006/relationships/image" Target="../media/image1374.png"/><Relationship Id="rId161" Type="http://schemas.openxmlformats.org/officeDocument/2006/relationships/customXml" Target="../ink/ink1558.xml"/><Relationship Id="rId182" Type="http://schemas.openxmlformats.org/officeDocument/2006/relationships/image" Target="../media/image1395.png"/><Relationship Id="rId217" Type="http://schemas.openxmlformats.org/officeDocument/2006/relationships/customXml" Target="../ink/ink1586.xml"/><Relationship Id="rId6" Type="http://schemas.openxmlformats.org/officeDocument/2006/relationships/customXml" Target="../ink/ink1480.xml"/><Relationship Id="rId238" Type="http://schemas.openxmlformats.org/officeDocument/2006/relationships/image" Target="../media/image1423.png"/><Relationship Id="rId259" Type="http://schemas.openxmlformats.org/officeDocument/2006/relationships/customXml" Target="../ink/ink1607.xml"/><Relationship Id="rId23" Type="http://schemas.openxmlformats.org/officeDocument/2006/relationships/image" Target="../media/image1316.png"/><Relationship Id="rId119" Type="http://schemas.openxmlformats.org/officeDocument/2006/relationships/customXml" Target="../ink/ink1537.xml"/><Relationship Id="rId270" Type="http://schemas.openxmlformats.org/officeDocument/2006/relationships/image" Target="../media/image1439.png"/><Relationship Id="rId291" Type="http://schemas.openxmlformats.org/officeDocument/2006/relationships/customXml" Target="../ink/ink1623.xml"/><Relationship Id="rId44" Type="http://schemas.openxmlformats.org/officeDocument/2006/relationships/customXml" Target="../ink/ink1499.xml"/><Relationship Id="rId65" Type="http://schemas.openxmlformats.org/officeDocument/2006/relationships/image" Target="../media/image1337.png"/><Relationship Id="rId86" Type="http://schemas.openxmlformats.org/officeDocument/2006/relationships/customXml" Target="../ink/ink1520.xml"/><Relationship Id="rId130" Type="http://schemas.openxmlformats.org/officeDocument/2006/relationships/image" Target="../media/image1369.png"/><Relationship Id="rId151" Type="http://schemas.openxmlformats.org/officeDocument/2006/relationships/customXml" Target="../ink/ink1553.xml"/><Relationship Id="rId172" Type="http://schemas.openxmlformats.org/officeDocument/2006/relationships/image" Target="../media/image1390.png"/><Relationship Id="rId193" Type="http://schemas.openxmlformats.org/officeDocument/2006/relationships/customXml" Target="../ink/ink1574.xml"/><Relationship Id="rId207" Type="http://schemas.openxmlformats.org/officeDocument/2006/relationships/customXml" Target="../ink/ink1581.xml"/><Relationship Id="rId228" Type="http://schemas.openxmlformats.org/officeDocument/2006/relationships/image" Target="../media/image1418.png"/><Relationship Id="rId249" Type="http://schemas.openxmlformats.org/officeDocument/2006/relationships/customXml" Target="../ink/ink1602.xml"/><Relationship Id="rId13" Type="http://schemas.openxmlformats.org/officeDocument/2006/relationships/image" Target="../media/image1311.png"/><Relationship Id="rId109" Type="http://schemas.openxmlformats.org/officeDocument/2006/relationships/customXml" Target="../ink/ink1532.xml"/><Relationship Id="rId260" Type="http://schemas.openxmlformats.org/officeDocument/2006/relationships/image" Target="../media/image1434.png"/><Relationship Id="rId281" Type="http://schemas.openxmlformats.org/officeDocument/2006/relationships/customXml" Target="../ink/ink1618.xml"/><Relationship Id="rId34" Type="http://schemas.openxmlformats.org/officeDocument/2006/relationships/customXml" Target="../ink/ink1494.xml"/><Relationship Id="rId55" Type="http://schemas.openxmlformats.org/officeDocument/2006/relationships/image" Target="../media/image1332.png"/><Relationship Id="rId76" Type="http://schemas.openxmlformats.org/officeDocument/2006/relationships/customXml" Target="../ink/ink1515.xml"/><Relationship Id="rId97" Type="http://schemas.openxmlformats.org/officeDocument/2006/relationships/customXml" Target="../ink/ink1526.xml"/><Relationship Id="rId120" Type="http://schemas.openxmlformats.org/officeDocument/2006/relationships/image" Target="../media/image1364.png"/><Relationship Id="rId141" Type="http://schemas.openxmlformats.org/officeDocument/2006/relationships/customXml" Target="../ink/ink1548.xml"/><Relationship Id="rId7" Type="http://schemas.openxmlformats.org/officeDocument/2006/relationships/image" Target="../media/image1308.png"/><Relationship Id="rId71" Type="http://schemas.openxmlformats.org/officeDocument/2006/relationships/image" Target="../media/image1340.png"/><Relationship Id="rId92" Type="http://schemas.openxmlformats.org/officeDocument/2006/relationships/customXml" Target="../ink/ink1523.xml"/><Relationship Id="rId162" Type="http://schemas.openxmlformats.org/officeDocument/2006/relationships/image" Target="../media/image1385.png"/><Relationship Id="rId183" Type="http://schemas.openxmlformats.org/officeDocument/2006/relationships/customXml" Target="../ink/ink1569.xml"/><Relationship Id="rId213" Type="http://schemas.openxmlformats.org/officeDocument/2006/relationships/customXml" Target="../ink/ink1584.xml"/><Relationship Id="rId218" Type="http://schemas.openxmlformats.org/officeDocument/2006/relationships/image" Target="../media/image1413.png"/><Relationship Id="rId234" Type="http://schemas.openxmlformats.org/officeDocument/2006/relationships/image" Target="../media/image1421.png"/><Relationship Id="rId239" Type="http://schemas.openxmlformats.org/officeDocument/2006/relationships/customXml" Target="../ink/ink1597.xml"/><Relationship Id="rId2" Type="http://schemas.openxmlformats.org/officeDocument/2006/relationships/customXml" Target="../ink/ink1478.xml"/><Relationship Id="rId29" Type="http://schemas.openxmlformats.org/officeDocument/2006/relationships/image" Target="../media/image1319.png"/><Relationship Id="rId250" Type="http://schemas.openxmlformats.org/officeDocument/2006/relationships/image" Target="../media/image1429.png"/><Relationship Id="rId255" Type="http://schemas.openxmlformats.org/officeDocument/2006/relationships/customXml" Target="../ink/ink1605.xml"/><Relationship Id="rId271" Type="http://schemas.openxmlformats.org/officeDocument/2006/relationships/customXml" Target="../ink/ink1613.xml"/><Relationship Id="rId276" Type="http://schemas.openxmlformats.org/officeDocument/2006/relationships/image" Target="../media/image1442.png"/><Relationship Id="rId292" Type="http://schemas.openxmlformats.org/officeDocument/2006/relationships/image" Target="../media/image1450.png"/><Relationship Id="rId297" Type="http://schemas.openxmlformats.org/officeDocument/2006/relationships/customXml" Target="../ink/ink1626.xml"/><Relationship Id="rId24" Type="http://schemas.openxmlformats.org/officeDocument/2006/relationships/customXml" Target="../ink/ink1489.xml"/><Relationship Id="rId40" Type="http://schemas.openxmlformats.org/officeDocument/2006/relationships/customXml" Target="../ink/ink1497.xml"/><Relationship Id="rId45" Type="http://schemas.openxmlformats.org/officeDocument/2006/relationships/image" Target="../media/image1327.png"/><Relationship Id="rId66" Type="http://schemas.openxmlformats.org/officeDocument/2006/relationships/customXml" Target="../ink/ink1510.xml"/><Relationship Id="rId87" Type="http://schemas.openxmlformats.org/officeDocument/2006/relationships/image" Target="../media/image1348.png"/><Relationship Id="rId110" Type="http://schemas.openxmlformats.org/officeDocument/2006/relationships/image" Target="../media/image1359.png"/><Relationship Id="rId115" Type="http://schemas.openxmlformats.org/officeDocument/2006/relationships/customXml" Target="../ink/ink1535.xml"/><Relationship Id="rId131" Type="http://schemas.openxmlformats.org/officeDocument/2006/relationships/customXml" Target="../ink/ink1543.xml"/><Relationship Id="rId136" Type="http://schemas.openxmlformats.org/officeDocument/2006/relationships/image" Target="../media/image1372.png"/><Relationship Id="rId157" Type="http://schemas.openxmlformats.org/officeDocument/2006/relationships/customXml" Target="../ink/ink1556.xml"/><Relationship Id="rId178" Type="http://schemas.openxmlformats.org/officeDocument/2006/relationships/image" Target="../media/image1393.png"/><Relationship Id="rId61" Type="http://schemas.openxmlformats.org/officeDocument/2006/relationships/image" Target="../media/image1335.png"/><Relationship Id="rId82" Type="http://schemas.openxmlformats.org/officeDocument/2006/relationships/customXml" Target="../ink/ink1518.xml"/><Relationship Id="rId152" Type="http://schemas.openxmlformats.org/officeDocument/2006/relationships/image" Target="../media/image1380.png"/><Relationship Id="rId173" Type="http://schemas.openxmlformats.org/officeDocument/2006/relationships/customXml" Target="../ink/ink1564.xml"/><Relationship Id="rId194" Type="http://schemas.openxmlformats.org/officeDocument/2006/relationships/image" Target="../media/image1401.png"/><Relationship Id="rId199" Type="http://schemas.openxmlformats.org/officeDocument/2006/relationships/customXml" Target="../ink/ink1577.xml"/><Relationship Id="rId203" Type="http://schemas.openxmlformats.org/officeDocument/2006/relationships/customXml" Target="../ink/ink1579.xml"/><Relationship Id="rId208" Type="http://schemas.openxmlformats.org/officeDocument/2006/relationships/image" Target="../media/image1408.png"/><Relationship Id="rId229" Type="http://schemas.openxmlformats.org/officeDocument/2006/relationships/customXml" Target="../ink/ink1592.xml"/><Relationship Id="rId19" Type="http://schemas.openxmlformats.org/officeDocument/2006/relationships/image" Target="../media/image1314.png"/><Relationship Id="rId224" Type="http://schemas.openxmlformats.org/officeDocument/2006/relationships/image" Target="../media/image1416.png"/><Relationship Id="rId240" Type="http://schemas.openxmlformats.org/officeDocument/2006/relationships/image" Target="../media/image1424.png"/><Relationship Id="rId245" Type="http://schemas.openxmlformats.org/officeDocument/2006/relationships/customXml" Target="../ink/ink1600.xml"/><Relationship Id="rId261" Type="http://schemas.openxmlformats.org/officeDocument/2006/relationships/customXml" Target="../ink/ink1608.xml"/><Relationship Id="rId266" Type="http://schemas.openxmlformats.org/officeDocument/2006/relationships/image" Target="../media/image1437.png"/><Relationship Id="rId287" Type="http://schemas.openxmlformats.org/officeDocument/2006/relationships/customXml" Target="../ink/ink1621.xml"/><Relationship Id="rId14" Type="http://schemas.openxmlformats.org/officeDocument/2006/relationships/customXml" Target="../ink/ink1484.xml"/><Relationship Id="rId30" Type="http://schemas.openxmlformats.org/officeDocument/2006/relationships/customXml" Target="../ink/ink1492.xml"/><Relationship Id="rId35" Type="http://schemas.openxmlformats.org/officeDocument/2006/relationships/image" Target="../media/image1322.png"/><Relationship Id="rId56" Type="http://schemas.openxmlformats.org/officeDocument/2006/relationships/customXml" Target="../ink/ink1505.xml"/><Relationship Id="rId77" Type="http://schemas.openxmlformats.org/officeDocument/2006/relationships/image" Target="../media/image1343.png"/><Relationship Id="rId100" Type="http://schemas.openxmlformats.org/officeDocument/2006/relationships/image" Target="../media/image1354.png"/><Relationship Id="rId105" Type="http://schemas.openxmlformats.org/officeDocument/2006/relationships/customXml" Target="../ink/ink1530.xml"/><Relationship Id="rId126" Type="http://schemas.openxmlformats.org/officeDocument/2006/relationships/image" Target="../media/image1367.png"/><Relationship Id="rId147" Type="http://schemas.openxmlformats.org/officeDocument/2006/relationships/customXml" Target="../ink/ink1551.xml"/><Relationship Id="rId168" Type="http://schemas.openxmlformats.org/officeDocument/2006/relationships/image" Target="../media/image1388.png"/><Relationship Id="rId282" Type="http://schemas.openxmlformats.org/officeDocument/2006/relationships/image" Target="../media/image1445.png"/><Relationship Id="rId8" Type="http://schemas.openxmlformats.org/officeDocument/2006/relationships/customXml" Target="../ink/ink1481.xml"/><Relationship Id="rId51" Type="http://schemas.openxmlformats.org/officeDocument/2006/relationships/image" Target="../media/image1330.png"/><Relationship Id="rId72" Type="http://schemas.openxmlformats.org/officeDocument/2006/relationships/customXml" Target="../ink/ink1513.xml"/><Relationship Id="rId93" Type="http://schemas.openxmlformats.org/officeDocument/2006/relationships/image" Target="../media/image1351.png"/><Relationship Id="rId98" Type="http://schemas.openxmlformats.org/officeDocument/2006/relationships/image" Target="../media/image1353.png"/><Relationship Id="rId121" Type="http://schemas.openxmlformats.org/officeDocument/2006/relationships/customXml" Target="../ink/ink1538.xml"/><Relationship Id="rId142" Type="http://schemas.openxmlformats.org/officeDocument/2006/relationships/image" Target="../media/image1375.png"/><Relationship Id="rId163" Type="http://schemas.openxmlformats.org/officeDocument/2006/relationships/customXml" Target="../ink/ink1559.xml"/><Relationship Id="rId184" Type="http://schemas.openxmlformats.org/officeDocument/2006/relationships/image" Target="../media/image1396.png"/><Relationship Id="rId189" Type="http://schemas.openxmlformats.org/officeDocument/2006/relationships/customXml" Target="../ink/ink1572.xml"/><Relationship Id="rId219" Type="http://schemas.openxmlformats.org/officeDocument/2006/relationships/customXml" Target="../ink/ink1587.xml"/><Relationship Id="rId3" Type="http://schemas.openxmlformats.org/officeDocument/2006/relationships/image" Target="../media/image1306.png"/><Relationship Id="rId214" Type="http://schemas.openxmlformats.org/officeDocument/2006/relationships/image" Target="../media/image1411.png"/><Relationship Id="rId230" Type="http://schemas.openxmlformats.org/officeDocument/2006/relationships/image" Target="../media/image1419.png"/><Relationship Id="rId235" Type="http://schemas.openxmlformats.org/officeDocument/2006/relationships/customXml" Target="../ink/ink1595.xml"/><Relationship Id="rId251" Type="http://schemas.openxmlformats.org/officeDocument/2006/relationships/customXml" Target="../ink/ink1603.xml"/><Relationship Id="rId256" Type="http://schemas.openxmlformats.org/officeDocument/2006/relationships/image" Target="../media/image1432.png"/><Relationship Id="rId277" Type="http://schemas.openxmlformats.org/officeDocument/2006/relationships/customXml" Target="../ink/ink1616.xml"/><Relationship Id="rId298" Type="http://schemas.openxmlformats.org/officeDocument/2006/relationships/image" Target="../media/image1453.png"/><Relationship Id="rId25" Type="http://schemas.openxmlformats.org/officeDocument/2006/relationships/image" Target="../media/image1317.png"/><Relationship Id="rId46" Type="http://schemas.openxmlformats.org/officeDocument/2006/relationships/customXml" Target="../ink/ink1500.xml"/><Relationship Id="rId67" Type="http://schemas.openxmlformats.org/officeDocument/2006/relationships/image" Target="../media/image1338.png"/><Relationship Id="rId116" Type="http://schemas.openxmlformats.org/officeDocument/2006/relationships/image" Target="../media/image1362.png"/><Relationship Id="rId137" Type="http://schemas.openxmlformats.org/officeDocument/2006/relationships/customXml" Target="../ink/ink1546.xml"/><Relationship Id="rId158" Type="http://schemas.openxmlformats.org/officeDocument/2006/relationships/image" Target="../media/image1383.png"/><Relationship Id="rId272" Type="http://schemas.openxmlformats.org/officeDocument/2006/relationships/image" Target="../media/image1440.png"/><Relationship Id="rId293" Type="http://schemas.openxmlformats.org/officeDocument/2006/relationships/customXml" Target="../ink/ink1624.xml"/><Relationship Id="rId20" Type="http://schemas.openxmlformats.org/officeDocument/2006/relationships/customXml" Target="../ink/ink1487.xml"/><Relationship Id="rId41" Type="http://schemas.openxmlformats.org/officeDocument/2006/relationships/image" Target="../media/image1325.png"/><Relationship Id="rId62" Type="http://schemas.openxmlformats.org/officeDocument/2006/relationships/customXml" Target="../ink/ink1508.xml"/><Relationship Id="rId83" Type="http://schemas.openxmlformats.org/officeDocument/2006/relationships/image" Target="../media/image1346.png"/><Relationship Id="rId88" Type="http://schemas.openxmlformats.org/officeDocument/2006/relationships/customXml" Target="../ink/ink1521.xml"/><Relationship Id="rId111" Type="http://schemas.openxmlformats.org/officeDocument/2006/relationships/customXml" Target="../ink/ink1533.xml"/><Relationship Id="rId132" Type="http://schemas.openxmlformats.org/officeDocument/2006/relationships/image" Target="../media/image1370.png"/><Relationship Id="rId153" Type="http://schemas.openxmlformats.org/officeDocument/2006/relationships/customXml" Target="../ink/ink1554.xml"/><Relationship Id="rId174" Type="http://schemas.openxmlformats.org/officeDocument/2006/relationships/image" Target="../media/image1391.png"/><Relationship Id="rId179" Type="http://schemas.openxmlformats.org/officeDocument/2006/relationships/customXml" Target="../ink/ink1567.xml"/><Relationship Id="rId195" Type="http://schemas.openxmlformats.org/officeDocument/2006/relationships/customXml" Target="../ink/ink1575.xml"/><Relationship Id="rId209" Type="http://schemas.openxmlformats.org/officeDocument/2006/relationships/customXml" Target="../ink/ink1582.xml"/><Relationship Id="rId190" Type="http://schemas.openxmlformats.org/officeDocument/2006/relationships/image" Target="../media/image1399.png"/><Relationship Id="rId204" Type="http://schemas.openxmlformats.org/officeDocument/2006/relationships/image" Target="../media/image1406.png"/><Relationship Id="rId220" Type="http://schemas.openxmlformats.org/officeDocument/2006/relationships/image" Target="../media/image1414.png"/><Relationship Id="rId225" Type="http://schemas.openxmlformats.org/officeDocument/2006/relationships/customXml" Target="../ink/ink1590.xml"/><Relationship Id="rId241" Type="http://schemas.openxmlformats.org/officeDocument/2006/relationships/customXml" Target="../ink/ink1598.xml"/><Relationship Id="rId246" Type="http://schemas.openxmlformats.org/officeDocument/2006/relationships/image" Target="../media/image1427.png"/><Relationship Id="rId267" Type="http://schemas.openxmlformats.org/officeDocument/2006/relationships/customXml" Target="../ink/ink1611.xml"/><Relationship Id="rId288" Type="http://schemas.openxmlformats.org/officeDocument/2006/relationships/image" Target="../media/image1448.png"/><Relationship Id="rId15" Type="http://schemas.openxmlformats.org/officeDocument/2006/relationships/image" Target="../media/image1312.png"/><Relationship Id="rId36" Type="http://schemas.openxmlformats.org/officeDocument/2006/relationships/customXml" Target="../ink/ink1495.xml"/><Relationship Id="rId57" Type="http://schemas.openxmlformats.org/officeDocument/2006/relationships/image" Target="../media/image1333.png"/><Relationship Id="rId106" Type="http://schemas.openxmlformats.org/officeDocument/2006/relationships/image" Target="../media/image1357.png"/><Relationship Id="rId127" Type="http://schemas.openxmlformats.org/officeDocument/2006/relationships/customXml" Target="../ink/ink1541.xml"/><Relationship Id="rId262" Type="http://schemas.openxmlformats.org/officeDocument/2006/relationships/image" Target="../media/image1435.png"/><Relationship Id="rId283" Type="http://schemas.openxmlformats.org/officeDocument/2006/relationships/customXml" Target="../ink/ink1619.xml"/><Relationship Id="rId10" Type="http://schemas.openxmlformats.org/officeDocument/2006/relationships/customXml" Target="../ink/ink1482.xml"/><Relationship Id="rId31" Type="http://schemas.openxmlformats.org/officeDocument/2006/relationships/image" Target="../media/image1320.png"/><Relationship Id="rId52" Type="http://schemas.openxmlformats.org/officeDocument/2006/relationships/customXml" Target="../ink/ink1503.xml"/><Relationship Id="rId73" Type="http://schemas.openxmlformats.org/officeDocument/2006/relationships/image" Target="../media/image1341.png"/><Relationship Id="rId78" Type="http://schemas.openxmlformats.org/officeDocument/2006/relationships/customXml" Target="../ink/ink1516.xml"/><Relationship Id="rId94" Type="http://schemas.openxmlformats.org/officeDocument/2006/relationships/customXml" Target="../ink/ink1524.xml"/><Relationship Id="rId99" Type="http://schemas.openxmlformats.org/officeDocument/2006/relationships/customXml" Target="../ink/ink1527.xml"/><Relationship Id="rId101" Type="http://schemas.openxmlformats.org/officeDocument/2006/relationships/customXml" Target="../ink/ink1528.xml"/><Relationship Id="rId122" Type="http://schemas.openxmlformats.org/officeDocument/2006/relationships/image" Target="../media/image1365.png"/><Relationship Id="rId143" Type="http://schemas.openxmlformats.org/officeDocument/2006/relationships/customXml" Target="../ink/ink1549.xml"/><Relationship Id="rId148" Type="http://schemas.openxmlformats.org/officeDocument/2006/relationships/image" Target="../media/image1378.png"/><Relationship Id="rId164" Type="http://schemas.openxmlformats.org/officeDocument/2006/relationships/image" Target="../media/image1386.png"/><Relationship Id="rId169" Type="http://schemas.openxmlformats.org/officeDocument/2006/relationships/customXml" Target="../ink/ink1562.xml"/><Relationship Id="rId185" Type="http://schemas.openxmlformats.org/officeDocument/2006/relationships/customXml" Target="../ink/ink1570.xml"/><Relationship Id="rId4" Type="http://schemas.openxmlformats.org/officeDocument/2006/relationships/customXml" Target="../ink/ink1479.xml"/><Relationship Id="rId9" Type="http://schemas.openxmlformats.org/officeDocument/2006/relationships/image" Target="../media/image1309.png"/><Relationship Id="rId180" Type="http://schemas.openxmlformats.org/officeDocument/2006/relationships/image" Target="../media/image1394.png"/><Relationship Id="rId210" Type="http://schemas.openxmlformats.org/officeDocument/2006/relationships/image" Target="../media/image1409.png"/><Relationship Id="rId215" Type="http://schemas.openxmlformats.org/officeDocument/2006/relationships/customXml" Target="../ink/ink1585.xml"/><Relationship Id="rId236" Type="http://schemas.openxmlformats.org/officeDocument/2006/relationships/image" Target="../media/image1422.png"/><Relationship Id="rId257" Type="http://schemas.openxmlformats.org/officeDocument/2006/relationships/customXml" Target="../ink/ink1606.xml"/><Relationship Id="rId278" Type="http://schemas.openxmlformats.org/officeDocument/2006/relationships/image" Target="../media/image1443.png"/><Relationship Id="rId26" Type="http://schemas.openxmlformats.org/officeDocument/2006/relationships/customXml" Target="../ink/ink1490.xml"/><Relationship Id="rId231" Type="http://schemas.openxmlformats.org/officeDocument/2006/relationships/customXml" Target="../ink/ink1593.xml"/><Relationship Id="rId252" Type="http://schemas.openxmlformats.org/officeDocument/2006/relationships/image" Target="../media/image1430.png"/><Relationship Id="rId273" Type="http://schemas.openxmlformats.org/officeDocument/2006/relationships/customXml" Target="../ink/ink1614.xml"/><Relationship Id="rId294" Type="http://schemas.openxmlformats.org/officeDocument/2006/relationships/image" Target="../media/image1451.png"/><Relationship Id="rId47" Type="http://schemas.openxmlformats.org/officeDocument/2006/relationships/image" Target="../media/image1328.png"/><Relationship Id="rId68" Type="http://schemas.openxmlformats.org/officeDocument/2006/relationships/customXml" Target="../ink/ink1511.xml"/><Relationship Id="rId89" Type="http://schemas.openxmlformats.org/officeDocument/2006/relationships/image" Target="../media/image1349.png"/><Relationship Id="rId112" Type="http://schemas.openxmlformats.org/officeDocument/2006/relationships/image" Target="../media/image1360.png"/><Relationship Id="rId133" Type="http://schemas.openxmlformats.org/officeDocument/2006/relationships/customXml" Target="../ink/ink1544.xml"/><Relationship Id="rId154" Type="http://schemas.openxmlformats.org/officeDocument/2006/relationships/image" Target="../media/image1381.png"/><Relationship Id="rId175" Type="http://schemas.openxmlformats.org/officeDocument/2006/relationships/customXml" Target="../ink/ink1565.xml"/><Relationship Id="rId196" Type="http://schemas.openxmlformats.org/officeDocument/2006/relationships/image" Target="../media/image1402.png"/><Relationship Id="rId200" Type="http://schemas.openxmlformats.org/officeDocument/2006/relationships/image" Target="../media/image1404.png"/><Relationship Id="rId16" Type="http://schemas.openxmlformats.org/officeDocument/2006/relationships/customXml" Target="../ink/ink1485.xml"/><Relationship Id="rId221" Type="http://schemas.openxmlformats.org/officeDocument/2006/relationships/customXml" Target="../ink/ink1588.xml"/><Relationship Id="rId242" Type="http://schemas.openxmlformats.org/officeDocument/2006/relationships/image" Target="../media/image1425.png"/><Relationship Id="rId263" Type="http://schemas.openxmlformats.org/officeDocument/2006/relationships/customXml" Target="../ink/ink1609.xml"/><Relationship Id="rId284" Type="http://schemas.openxmlformats.org/officeDocument/2006/relationships/image" Target="../media/image1446.png"/><Relationship Id="rId37" Type="http://schemas.openxmlformats.org/officeDocument/2006/relationships/image" Target="../media/image1323.png"/><Relationship Id="rId58" Type="http://schemas.openxmlformats.org/officeDocument/2006/relationships/customXml" Target="../ink/ink1506.xml"/><Relationship Id="rId79" Type="http://schemas.openxmlformats.org/officeDocument/2006/relationships/image" Target="../media/image1344.png"/><Relationship Id="rId102" Type="http://schemas.openxmlformats.org/officeDocument/2006/relationships/image" Target="../media/image1355.png"/><Relationship Id="rId123" Type="http://schemas.openxmlformats.org/officeDocument/2006/relationships/customXml" Target="../ink/ink1539.xml"/><Relationship Id="rId144" Type="http://schemas.openxmlformats.org/officeDocument/2006/relationships/image" Target="../media/image1376.png"/><Relationship Id="rId90" Type="http://schemas.openxmlformats.org/officeDocument/2006/relationships/customXml" Target="../ink/ink1522.xml"/><Relationship Id="rId165" Type="http://schemas.openxmlformats.org/officeDocument/2006/relationships/customXml" Target="../ink/ink1560.xml"/><Relationship Id="rId186" Type="http://schemas.openxmlformats.org/officeDocument/2006/relationships/image" Target="../media/image1397.png"/><Relationship Id="rId211" Type="http://schemas.openxmlformats.org/officeDocument/2006/relationships/customXml" Target="../ink/ink1583.xml"/><Relationship Id="rId232" Type="http://schemas.openxmlformats.org/officeDocument/2006/relationships/image" Target="../media/image1420.png"/><Relationship Id="rId253" Type="http://schemas.openxmlformats.org/officeDocument/2006/relationships/customXml" Target="../ink/ink1604.xml"/><Relationship Id="rId274" Type="http://schemas.openxmlformats.org/officeDocument/2006/relationships/image" Target="../media/image1441.png"/><Relationship Id="rId295" Type="http://schemas.openxmlformats.org/officeDocument/2006/relationships/customXml" Target="../ink/ink1625.xml"/><Relationship Id="rId27" Type="http://schemas.openxmlformats.org/officeDocument/2006/relationships/image" Target="../media/image1318.png"/><Relationship Id="rId48" Type="http://schemas.openxmlformats.org/officeDocument/2006/relationships/customXml" Target="../ink/ink1501.xml"/><Relationship Id="rId69" Type="http://schemas.openxmlformats.org/officeDocument/2006/relationships/image" Target="../media/image1339.png"/><Relationship Id="rId113" Type="http://schemas.openxmlformats.org/officeDocument/2006/relationships/customXml" Target="../ink/ink1534.xml"/><Relationship Id="rId134" Type="http://schemas.openxmlformats.org/officeDocument/2006/relationships/image" Target="../media/image1371.png"/><Relationship Id="rId80" Type="http://schemas.openxmlformats.org/officeDocument/2006/relationships/customXml" Target="../ink/ink1517.xml"/><Relationship Id="rId155" Type="http://schemas.openxmlformats.org/officeDocument/2006/relationships/customXml" Target="../ink/ink1555.xml"/><Relationship Id="rId176" Type="http://schemas.openxmlformats.org/officeDocument/2006/relationships/image" Target="../media/image1392.png"/><Relationship Id="rId197" Type="http://schemas.openxmlformats.org/officeDocument/2006/relationships/customXml" Target="../ink/ink1576.xml"/><Relationship Id="rId201" Type="http://schemas.openxmlformats.org/officeDocument/2006/relationships/customXml" Target="../ink/ink1578.xml"/><Relationship Id="rId222" Type="http://schemas.openxmlformats.org/officeDocument/2006/relationships/image" Target="../media/image1415.png"/><Relationship Id="rId243" Type="http://schemas.openxmlformats.org/officeDocument/2006/relationships/customXml" Target="../ink/ink1599.xml"/><Relationship Id="rId264" Type="http://schemas.openxmlformats.org/officeDocument/2006/relationships/image" Target="../media/image1436.png"/><Relationship Id="rId285" Type="http://schemas.openxmlformats.org/officeDocument/2006/relationships/customXml" Target="../ink/ink1620.xml"/><Relationship Id="rId17" Type="http://schemas.openxmlformats.org/officeDocument/2006/relationships/image" Target="../media/image1313.png"/><Relationship Id="rId38" Type="http://schemas.openxmlformats.org/officeDocument/2006/relationships/customXml" Target="../ink/ink1496.xml"/><Relationship Id="rId59" Type="http://schemas.openxmlformats.org/officeDocument/2006/relationships/image" Target="../media/image1334.png"/><Relationship Id="rId103" Type="http://schemas.openxmlformats.org/officeDocument/2006/relationships/customXml" Target="../ink/ink1529.xml"/><Relationship Id="rId124" Type="http://schemas.openxmlformats.org/officeDocument/2006/relationships/image" Target="../media/image1366.png"/><Relationship Id="rId70" Type="http://schemas.openxmlformats.org/officeDocument/2006/relationships/customXml" Target="../ink/ink1512.xml"/><Relationship Id="rId91" Type="http://schemas.openxmlformats.org/officeDocument/2006/relationships/image" Target="../media/image1350.png"/><Relationship Id="rId145" Type="http://schemas.openxmlformats.org/officeDocument/2006/relationships/customXml" Target="../ink/ink1550.xml"/><Relationship Id="rId166" Type="http://schemas.openxmlformats.org/officeDocument/2006/relationships/image" Target="../media/image1387.png"/><Relationship Id="rId187" Type="http://schemas.openxmlformats.org/officeDocument/2006/relationships/customXml" Target="../ink/ink1571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410.png"/><Relationship Id="rId233" Type="http://schemas.openxmlformats.org/officeDocument/2006/relationships/customXml" Target="../ink/ink1594.xml"/><Relationship Id="rId254" Type="http://schemas.openxmlformats.org/officeDocument/2006/relationships/image" Target="../media/image1431.png"/><Relationship Id="rId28" Type="http://schemas.openxmlformats.org/officeDocument/2006/relationships/customXml" Target="../ink/ink1491.xml"/><Relationship Id="rId49" Type="http://schemas.openxmlformats.org/officeDocument/2006/relationships/image" Target="../media/image1329.png"/><Relationship Id="rId114" Type="http://schemas.openxmlformats.org/officeDocument/2006/relationships/image" Target="../media/image1361.png"/><Relationship Id="rId275" Type="http://schemas.openxmlformats.org/officeDocument/2006/relationships/customXml" Target="../ink/ink1615.xml"/><Relationship Id="rId296" Type="http://schemas.openxmlformats.org/officeDocument/2006/relationships/image" Target="../media/image1452.png"/><Relationship Id="rId300" Type="http://schemas.openxmlformats.org/officeDocument/2006/relationships/image" Target="../media/image1454.png"/><Relationship Id="rId60" Type="http://schemas.openxmlformats.org/officeDocument/2006/relationships/customXml" Target="../ink/ink1507.xml"/><Relationship Id="rId81" Type="http://schemas.openxmlformats.org/officeDocument/2006/relationships/image" Target="../media/image1345.png"/><Relationship Id="rId135" Type="http://schemas.openxmlformats.org/officeDocument/2006/relationships/customXml" Target="../ink/ink1545.xml"/><Relationship Id="rId156" Type="http://schemas.openxmlformats.org/officeDocument/2006/relationships/image" Target="../media/image1382.png"/><Relationship Id="rId177" Type="http://schemas.openxmlformats.org/officeDocument/2006/relationships/customXml" Target="../ink/ink1566.xml"/><Relationship Id="rId198" Type="http://schemas.openxmlformats.org/officeDocument/2006/relationships/image" Target="../media/image1403.png"/><Relationship Id="rId202" Type="http://schemas.openxmlformats.org/officeDocument/2006/relationships/image" Target="../media/image1405.png"/><Relationship Id="rId223" Type="http://schemas.openxmlformats.org/officeDocument/2006/relationships/customXml" Target="../ink/ink1589.xml"/><Relationship Id="rId244" Type="http://schemas.openxmlformats.org/officeDocument/2006/relationships/image" Target="../media/image1426.png"/><Relationship Id="rId18" Type="http://schemas.openxmlformats.org/officeDocument/2006/relationships/customXml" Target="../ink/ink1486.xml"/><Relationship Id="rId39" Type="http://schemas.openxmlformats.org/officeDocument/2006/relationships/image" Target="../media/image1324.png"/><Relationship Id="rId265" Type="http://schemas.openxmlformats.org/officeDocument/2006/relationships/customXml" Target="../ink/ink1610.xml"/><Relationship Id="rId286" Type="http://schemas.openxmlformats.org/officeDocument/2006/relationships/image" Target="../media/image1447.png"/><Relationship Id="rId50" Type="http://schemas.openxmlformats.org/officeDocument/2006/relationships/customXml" Target="../ink/ink1502.xml"/><Relationship Id="rId104" Type="http://schemas.openxmlformats.org/officeDocument/2006/relationships/image" Target="../media/image1356.png"/><Relationship Id="rId125" Type="http://schemas.openxmlformats.org/officeDocument/2006/relationships/customXml" Target="../ink/ink1540.xml"/><Relationship Id="rId146" Type="http://schemas.openxmlformats.org/officeDocument/2006/relationships/image" Target="../media/image1377.png"/><Relationship Id="rId167" Type="http://schemas.openxmlformats.org/officeDocument/2006/relationships/customXml" Target="../ink/ink1561.xml"/><Relationship Id="rId188" Type="http://schemas.openxmlformats.org/officeDocument/2006/relationships/image" Target="../media/image1398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2.png"/><Relationship Id="rId21" Type="http://schemas.openxmlformats.org/officeDocument/2006/relationships/image" Target="../media/image1434.png"/><Relationship Id="rId42" Type="http://schemas.openxmlformats.org/officeDocument/2006/relationships/customXml" Target="../ink/ink1648.xml"/><Relationship Id="rId63" Type="http://schemas.openxmlformats.org/officeDocument/2006/relationships/image" Target="../media/image1455.png"/><Relationship Id="rId84" Type="http://schemas.openxmlformats.org/officeDocument/2006/relationships/customXml" Target="../ink/ink1669.xml"/><Relationship Id="rId138" Type="http://schemas.openxmlformats.org/officeDocument/2006/relationships/customXml" Target="../ink/ink1696.xml"/><Relationship Id="rId159" Type="http://schemas.openxmlformats.org/officeDocument/2006/relationships/image" Target="../media/image1502.png"/><Relationship Id="rId170" Type="http://schemas.openxmlformats.org/officeDocument/2006/relationships/customXml" Target="../ink/ink1712.xml"/><Relationship Id="rId191" Type="http://schemas.openxmlformats.org/officeDocument/2006/relationships/image" Target="../media/image1518.png"/><Relationship Id="rId205" Type="http://schemas.openxmlformats.org/officeDocument/2006/relationships/image" Target="../media/image1525.png"/><Relationship Id="rId226" Type="http://schemas.openxmlformats.org/officeDocument/2006/relationships/customXml" Target="../ink/ink1740.xml"/><Relationship Id="rId247" Type="http://schemas.openxmlformats.org/officeDocument/2006/relationships/image" Target="../media/image1546.png"/><Relationship Id="rId107" Type="http://schemas.openxmlformats.org/officeDocument/2006/relationships/image" Target="../media/image1477.png"/><Relationship Id="rId268" Type="http://schemas.openxmlformats.org/officeDocument/2006/relationships/customXml" Target="../ink/ink1761.xml"/><Relationship Id="rId289" Type="http://schemas.openxmlformats.org/officeDocument/2006/relationships/image" Target="../media/image1567.png"/><Relationship Id="rId11" Type="http://schemas.openxmlformats.org/officeDocument/2006/relationships/image" Target="../media/image1429.png"/><Relationship Id="rId32" Type="http://schemas.openxmlformats.org/officeDocument/2006/relationships/customXml" Target="../ink/ink1643.xml"/><Relationship Id="rId53" Type="http://schemas.openxmlformats.org/officeDocument/2006/relationships/image" Target="../media/image1450.png"/><Relationship Id="rId74" Type="http://schemas.openxmlformats.org/officeDocument/2006/relationships/customXml" Target="../ink/ink1664.xml"/><Relationship Id="rId128" Type="http://schemas.openxmlformats.org/officeDocument/2006/relationships/customXml" Target="../ink/ink1691.xml"/><Relationship Id="rId149" Type="http://schemas.openxmlformats.org/officeDocument/2006/relationships/image" Target="../media/image1497.png"/><Relationship Id="rId5" Type="http://schemas.openxmlformats.org/officeDocument/2006/relationships/image" Target="../media/image1426.png"/><Relationship Id="rId95" Type="http://schemas.openxmlformats.org/officeDocument/2006/relationships/image" Target="../media/image1471.png"/><Relationship Id="rId160" Type="http://schemas.openxmlformats.org/officeDocument/2006/relationships/customXml" Target="../ink/ink1707.xml"/><Relationship Id="rId181" Type="http://schemas.openxmlformats.org/officeDocument/2006/relationships/image" Target="../media/image1513.png"/><Relationship Id="rId216" Type="http://schemas.openxmlformats.org/officeDocument/2006/relationships/customXml" Target="../ink/ink1735.xml"/><Relationship Id="rId237" Type="http://schemas.openxmlformats.org/officeDocument/2006/relationships/image" Target="../media/image1541.png"/><Relationship Id="rId258" Type="http://schemas.openxmlformats.org/officeDocument/2006/relationships/customXml" Target="../ink/ink1756.xml"/><Relationship Id="rId279" Type="http://schemas.openxmlformats.org/officeDocument/2006/relationships/image" Target="../media/image1562.png"/><Relationship Id="rId22" Type="http://schemas.openxmlformats.org/officeDocument/2006/relationships/customXml" Target="../ink/ink1638.xml"/><Relationship Id="rId43" Type="http://schemas.openxmlformats.org/officeDocument/2006/relationships/image" Target="../media/image1445.png"/><Relationship Id="rId64" Type="http://schemas.openxmlformats.org/officeDocument/2006/relationships/customXml" Target="../ink/ink1659.xml"/><Relationship Id="rId118" Type="http://schemas.openxmlformats.org/officeDocument/2006/relationships/customXml" Target="../ink/ink1686.xml"/><Relationship Id="rId139" Type="http://schemas.openxmlformats.org/officeDocument/2006/relationships/image" Target="../media/image1492.png"/><Relationship Id="rId290" Type="http://schemas.openxmlformats.org/officeDocument/2006/relationships/customXml" Target="../ink/ink1772.xml"/><Relationship Id="rId85" Type="http://schemas.openxmlformats.org/officeDocument/2006/relationships/image" Target="../media/image1466.png"/><Relationship Id="rId150" Type="http://schemas.openxmlformats.org/officeDocument/2006/relationships/customXml" Target="../ink/ink1702.xml"/><Relationship Id="rId171" Type="http://schemas.openxmlformats.org/officeDocument/2006/relationships/image" Target="../media/image1508.png"/><Relationship Id="rId192" Type="http://schemas.openxmlformats.org/officeDocument/2006/relationships/customXml" Target="../ink/ink1723.xml"/><Relationship Id="rId206" Type="http://schemas.openxmlformats.org/officeDocument/2006/relationships/customXml" Target="../ink/ink1730.xml"/><Relationship Id="rId227" Type="http://schemas.openxmlformats.org/officeDocument/2006/relationships/image" Target="../media/image1536.png"/><Relationship Id="rId248" Type="http://schemas.openxmlformats.org/officeDocument/2006/relationships/customXml" Target="../ink/ink1751.xml"/><Relationship Id="rId269" Type="http://schemas.openxmlformats.org/officeDocument/2006/relationships/image" Target="../media/image1557.png"/><Relationship Id="rId12" Type="http://schemas.openxmlformats.org/officeDocument/2006/relationships/customXml" Target="../ink/ink1633.xml"/><Relationship Id="rId33" Type="http://schemas.openxmlformats.org/officeDocument/2006/relationships/image" Target="../media/image1440.png"/><Relationship Id="rId108" Type="http://schemas.openxmlformats.org/officeDocument/2006/relationships/customXml" Target="../ink/ink1681.xml"/><Relationship Id="rId129" Type="http://schemas.openxmlformats.org/officeDocument/2006/relationships/image" Target="../media/image1487.png"/><Relationship Id="rId280" Type="http://schemas.openxmlformats.org/officeDocument/2006/relationships/customXml" Target="../ink/ink1767.xml"/><Relationship Id="rId54" Type="http://schemas.openxmlformats.org/officeDocument/2006/relationships/customXml" Target="../ink/ink1654.xml"/><Relationship Id="rId75" Type="http://schemas.openxmlformats.org/officeDocument/2006/relationships/image" Target="../media/image1461.png"/><Relationship Id="rId96" Type="http://schemas.openxmlformats.org/officeDocument/2006/relationships/customXml" Target="../ink/ink1675.xml"/><Relationship Id="rId140" Type="http://schemas.openxmlformats.org/officeDocument/2006/relationships/customXml" Target="../ink/ink1697.xml"/><Relationship Id="rId161" Type="http://schemas.openxmlformats.org/officeDocument/2006/relationships/image" Target="../media/image1503.png"/><Relationship Id="rId182" Type="http://schemas.openxmlformats.org/officeDocument/2006/relationships/customXml" Target="../ink/ink1718.xml"/><Relationship Id="rId217" Type="http://schemas.openxmlformats.org/officeDocument/2006/relationships/image" Target="../media/image1531.png"/><Relationship Id="rId6" Type="http://schemas.openxmlformats.org/officeDocument/2006/relationships/customXml" Target="../ink/ink1630.xml"/><Relationship Id="rId238" Type="http://schemas.openxmlformats.org/officeDocument/2006/relationships/customXml" Target="../ink/ink1746.xml"/><Relationship Id="rId259" Type="http://schemas.openxmlformats.org/officeDocument/2006/relationships/image" Target="../media/image1552.png"/><Relationship Id="rId23" Type="http://schemas.openxmlformats.org/officeDocument/2006/relationships/image" Target="../media/image1435.png"/><Relationship Id="rId119" Type="http://schemas.openxmlformats.org/officeDocument/2006/relationships/image" Target="../media/image1483.png"/><Relationship Id="rId270" Type="http://schemas.openxmlformats.org/officeDocument/2006/relationships/customXml" Target="../ink/ink1762.xml"/><Relationship Id="rId291" Type="http://schemas.openxmlformats.org/officeDocument/2006/relationships/image" Target="../media/image1568.png"/><Relationship Id="rId44" Type="http://schemas.openxmlformats.org/officeDocument/2006/relationships/customXml" Target="../ink/ink1649.xml"/><Relationship Id="rId65" Type="http://schemas.openxmlformats.org/officeDocument/2006/relationships/image" Target="../media/image1456.png"/><Relationship Id="rId86" Type="http://schemas.openxmlformats.org/officeDocument/2006/relationships/customXml" Target="../ink/ink1670.xml"/><Relationship Id="rId130" Type="http://schemas.openxmlformats.org/officeDocument/2006/relationships/customXml" Target="../ink/ink1692.xml"/><Relationship Id="rId151" Type="http://schemas.openxmlformats.org/officeDocument/2006/relationships/image" Target="../media/image1498.png"/><Relationship Id="rId172" Type="http://schemas.openxmlformats.org/officeDocument/2006/relationships/customXml" Target="../ink/ink1713.xml"/><Relationship Id="rId193" Type="http://schemas.openxmlformats.org/officeDocument/2006/relationships/image" Target="../media/image1519.png"/><Relationship Id="rId207" Type="http://schemas.openxmlformats.org/officeDocument/2006/relationships/image" Target="../media/image1526.png"/><Relationship Id="rId228" Type="http://schemas.openxmlformats.org/officeDocument/2006/relationships/customXml" Target="../ink/ink1741.xml"/><Relationship Id="rId249" Type="http://schemas.openxmlformats.org/officeDocument/2006/relationships/image" Target="../media/image1547.png"/><Relationship Id="rId13" Type="http://schemas.openxmlformats.org/officeDocument/2006/relationships/image" Target="../media/image1430.png"/><Relationship Id="rId109" Type="http://schemas.openxmlformats.org/officeDocument/2006/relationships/image" Target="../media/image1478.png"/><Relationship Id="rId260" Type="http://schemas.openxmlformats.org/officeDocument/2006/relationships/customXml" Target="../ink/ink1757.xml"/><Relationship Id="rId281" Type="http://schemas.openxmlformats.org/officeDocument/2006/relationships/image" Target="../media/image1563.png"/><Relationship Id="rId34" Type="http://schemas.openxmlformats.org/officeDocument/2006/relationships/customXml" Target="../ink/ink1644.xml"/><Relationship Id="rId50" Type="http://schemas.openxmlformats.org/officeDocument/2006/relationships/customXml" Target="../ink/ink1652.xml"/><Relationship Id="rId55" Type="http://schemas.openxmlformats.org/officeDocument/2006/relationships/image" Target="../media/image1451.png"/><Relationship Id="rId76" Type="http://schemas.openxmlformats.org/officeDocument/2006/relationships/customXml" Target="../ink/ink1665.xml"/><Relationship Id="rId97" Type="http://schemas.openxmlformats.org/officeDocument/2006/relationships/image" Target="../media/image1472.png"/><Relationship Id="rId104" Type="http://schemas.openxmlformats.org/officeDocument/2006/relationships/customXml" Target="../ink/ink1679.xml"/><Relationship Id="rId120" Type="http://schemas.openxmlformats.org/officeDocument/2006/relationships/customXml" Target="../ink/ink1687.xml"/><Relationship Id="rId125" Type="http://schemas.openxmlformats.org/officeDocument/2006/relationships/image" Target="../media/image1485.png"/><Relationship Id="rId141" Type="http://schemas.openxmlformats.org/officeDocument/2006/relationships/image" Target="../media/image1493.png"/><Relationship Id="rId146" Type="http://schemas.openxmlformats.org/officeDocument/2006/relationships/customXml" Target="../ink/ink1700.xml"/><Relationship Id="rId167" Type="http://schemas.openxmlformats.org/officeDocument/2006/relationships/image" Target="../media/image1506.png"/><Relationship Id="rId188" Type="http://schemas.openxmlformats.org/officeDocument/2006/relationships/customXml" Target="../ink/ink1721.xml"/><Relationship Id="rId7" Type="http://schemas.openxmlformats.org/officeDocument/2006/relationships/image" Target="../media/image1427.png"/><Relationship Id="rId71" Type="http://schemas.openxmlformats.org/officeDocument/2006/relationships/image" Target="../media/image1459.png"/><Relationship Id="rId92" Type="http://schemas.openxmlformats.org/officeDocument/2006/relationships/customXml" Target="../ink/ink1673.xml"/><Relationship Id="rId162" Type="http://schemas.openxmlformats.org/officeDocument/2006/relationships/customXml" Target="../ink/ink1708.xml"/><Relationship Id="rId183" Type="http://schemas.openxmlformats.org/officeDocument/2006/relationships/image" Target="../media/image1514.png"/><Relationship Id="rId213" Type="http://schemas.openxmlformats.org/officeDocument/2006/relationships/image" Target="../media/image1529.png"/><Relationship Id="rId218" Type="http://schemas.openxmlformats.org/officeDocument/2006/relationships/customXml" Target="../ink/ink1736.xml"/><Relationship Id="rId234" Type="http://schemas.openxmlformats.org/officeDocument/2006/relationships/customXml" Target="../ink/ink1744.xml"/><Relationship Id="rId239" Type="http://schemas.openxmlformats.org/officeDocument/2006/relationships/image" Target="../media/image1542.png"/><Relationship Id="rId2" Type="http://schemas.openxmlformats.org/officeDocument/2006/relationships/customXml" Target="../ink/ink1628.xml"/><Relationship Id="rId29" Type="http://schemas.openxmlformats.org/officeDocument/2006/relationships/image" Target="../media/image1438.png"/><Relationship Id="rId250" Type="http://schemas.openxmlformats.org/officeDocument/2006/relationships/customXml" Target="../ink/ink1752.xml"/><Relationship Id="rId255" Type="http://schemas.openxmlformats.org/officeDocument/2006/relationships/image" Target="../media/image1550.png"/><Relationship Id="rId271" Type="http://schemas.openxmlformats.org/officeDocument/2006/relationships/image" Target="../media/image1558.png"/><Relationship Id="rId276" Type="http://schemas.openxmlformats.org/officeDocument/2006/relationships/customXml" Target="../ink/ink1765.xml"/><Relationship Id="rId24" Type="http://schemas.openxmlformats.org/officeDocument/2006/relationships/customXml" Target="../ink/ink1639.xml"/><Relationship Id="rId40" Type="http://schemas.openxmlformats.org/officeDocument/2006/relationships/customXml" Target="../ink/ink1647.xml"/><Relationship Id="rId45" Type="http://schemas.openxmlformats.org/officeDocument/2006/relationships/image" Target="../media/image1446.png"/><Relationship Id="rId66" Type="http://schemas.openxmlformats.org/officeDocument/2006/relationships/customXml" Target="../ink/ink1660.xml"/><Relationship Id="rId87" Type="http://schemas.openxmlformats.org/officeDocument/2006/relationships/image" Target="../media/image1467.png"/><Relationship Id="rId110" Type="http://schemas.openxmlformats.org/officeDocument/2006/relationships/customXml" Target="../ink/ink1682.xml"/><Relationship Id="rId115" Type="http://schemas.openxmlformats.org/officeDocument/2006/relationships/image" Target="../media/image1481.png"/><Relationship Id="rId131" Type="http://schemas.openxmlformats.org/officeDocument/2006/relationships/image" Target="../media/image1488.png"/><Relationship Id="rId136" Type="http://schemas.openxmlformats.org/officeDocument/2006/relationships/customXml" Target="../ink/ink1695.xml"/><Relationship Id="rId157" Type="http://schemas.openxmlformats.org/officeDocument/2006/relationships/image" Target="../media/image1501.png"/><Relationship Id="rId178" Type="http://schemas.openxmlformats.org/officeDocument/2006/relationships/customXml" Target="../ink/ink1716.xml"/><Relationship Id="rId61" Type="http://schemas.openxmlformats.org/officeDocument/2006/relationships/image" Target="../media/image1454.png"/><Relationship Id="rId82" Type="http://schemas.openxmlformats.org/officeDocument/2006/relationships/customXml" Target="../ink/ink1668.xml"/><Relationship Id="rId152" Type="http://schemas.openxmlformats.org/officeDocument/2006/relationships/customXml" Target="../ink/ink1703.xml"/><Relationship Id="rId173" Type="http://schemas.openxmlformats.org/officeDocument/2006/relationships/image" Target="../media/image1509.png"/><Relationship Id="rId194" Type="http://schemas.openxmlformats.org/officeDocument/2006/relationships/customXml" Target="../ink/ink1724.xml"/><Relationship Id="rId199" Type="http://schemas.openxmlformats.org/officeDocument/2006/relationships/image" Target="../media/image1522.png"/><Relationship Id="rId203" Type="http://schemas.openxmlformats.org/officeDocument/2006/relationships/image" Target="../media/image1524.png"/><Relationship Id="rId208" Type="http://schemas.openxmlformats.org/officeDocument/2006/relationships/customXml" Target="../ink/ink1731.xml"/><Relationship Id="rId229" Type="http://schemas.openxmlformats.org/officeDocument/2006/relationships/image" Target="../media/image1537.png"/><Relationship Id="rId19" Type="http://schemas.openxmlformats.org/officeDocument/2006/relationships/image" Target="../media/image1433.png"/><Relationship Id="rId224" Type="http://schemas.openxmlformats.org/officeDocument/2006/relationships/customXml" Target="../ink/ink1739.xml"/><Relationship Id="rId240" Type="http://schemas.openxmlformats.org/officeDocument/2006/relationships/customXml" Target="../ink/ink1747.xml"/><Relationship Id="rId245" Type="http://schemas.openxmlformats.org/officeDocument/2006/relationships/image" Target="../media/image1545.png"/><Relationship Id="rId261" Type="http://schemas.openxmlformats.org/officeDocument/2006/relationships/image" Target="../media/image1553.png"/><Relationship Id="rId266" Type="http://schemas.openxmlformats.org/officeDocument/2006/relationships/customXml" Target="../ink/ink1760.xml"/><Relationship Id="rId287" Type="http://schemas.openxmlformats.org/officeDocument/2006/relationships/image" Target="../media/image1566.png"/><Relationship Id="rId14" Type="http://schemas.openxmlformats.org/officeDocument/2006/relationships/customXml" Target="../ink/ink1634.xml"/><Relationship Id="rId30" Type="http://schemas.openxmlformats.org/officeDocument/2006/relationships/customXml" Target="../ink/ink1642.xml"/><Relationship Id="rId35" Type="http://schemas.openxmlformats.org/officeDocument/2006/relationships/image" Target="../media/image1441.png"/><Relationship Id="rId56" Type="http://schemas.openxmlformats.org/officeDocument/2006/relationships/customXml" Target="../ink/ink1655.xml"/><Relationship Id="rId77" Type="http://schemas.openxmlformats.org/officeDocument/2006/relationships/image" Target="../media/image1462.png"/><Relationship Id="rId100" Type="http://schemas.openxmlformats.org/officeDocument/2006/relationships/customXml" Target="../ink/ink1677.xml"/><Relationship Id="rId105" Type="http://schemas.openxmlformats.org/officeDocument/2006/relationships/image" Target="../media/image1476.png"/><Relationship Id="rId126" Type="http://schemas.openxmlformats.org/officeDocument/2006/relationships/customXml" Target="../ink/ink1690.xml"/><Relationship Id="rId147" Type="http://schemas.openxmlformats.org/officeDocument/2006/relationships/image" Target="../media/image1496.png"/><Relationship Id="rId168" Type="http://schemas.openxmlformats.org/officeDocument/2006/relationships/customXml" Target="../ink/ink1711.xml"/><Relationship Id="rId282" Type="http://schemas.openxmlformats.org/officeDocument/2006/relationships/customXml" Target="../ink/ink1768.xml"/><Relationship Id="rId8" Type="http://schemas.openxmlformats.org/officeDocument/2006/relationships/customXml" Target="../ink/ink1631.xml"/><Relationship Id="rId51" Type="http://schemas.openxmlformats.org/officeDocument/2006/relationships/image" Target="../media/image1449.png"/><Relationship Id="rId72" Type="http://schemas.openxmlformats.org/officeDocument/2006/relationships/customXml" Target="../ink/ink1663.xml"/><Relationship Id="rId93" Type="http://schemas.openxmlformats.org/officeDocument/2006/relationships/image" Target="../media/image1470.png"/><Relationship Id="rId98" Type="http://schemas.openxmlformats.org/officeDocument/2006/relationships/customXml" Target="../ink/ink1676.xml"/><Relationship Id="rId121" Type="http://schemas.openxmlformats.org/officeDocument/2006/relationships/image" Target="../media/image1339.png"/><Relationship Id="rId142" Type="http://schemas.openxmlformats.org/officeDocument/2006/relationships/customXml" Target="../ink/ink1698.xml"/><Relationship Id="rId163" Type="http://schemas.openxmlformats.org/officeDocument/2006/relationships/image" Target="../media/image1504.png"/><Relationship Id="rId184" Type="http://schemas.openxmlformats.org/officeDocument/2006/relationships/customXml" Target="../ink/ink1719.xml"/><Relationship Id="rId189" Type="http://schemas.openxmlformats.org/officeDocument/2006/relationships/image" Target="../media/image1517.png"/><Relationship Id="rId219" Type="http://schemas.openxmlformats.org/officeDocument/2006/relationships/image" Target="../media/image1532.png"/><Relationship Id="rId3" Type="http://schemas.openxmlformats.org/officeDocument/2006/relationships/image" Target="../media/image1425.png"/><Relationship Id="rId214" Type="http://schemas.openxmlformats.org/officeDocument/2006/relationships/customXml" Target="../ink/ink1734.xml"/><Relationship Id="rId230" Type="http://schemas.openxmlformats.org/officeDocument/2006/relationships/customXml" Target="../ink/ink1742.xml"/><Relationship Id="rId235" Type="http://schemas.openxmlformats.org/officeDocument/2006/relationships/image" Target="../media/image1540.png"/><Relationship Id="rId251" Type="http://schemas.openxmlformats.org/officeDocument/2006/relationships/image" Target="../media/image1548.png"/><Relationship Id="rId256" Type="http://schemas.openxmlformats.org/officeDocument/2006/relationships/customXml" Target="../ink/ink1755.xml"/><Relationship Id="rId277" Type="http://schemas.openxmlformats.org/officeDocument/2006/relationships/image" Target="../media/image1561.png"/><Relationship Id="rId25" Type="http://schemas.openxmlformats.org/officeDocument/2006/relationships/image" Target="../media/image1436.png"/><Relationship Id="rId46" Type="http://schemas.openxmlformats.org/officeDocument/2006/relationships/customXml" Target="../ink/ink1650.xml"/><Relationship Id="rId67" Type="http://schemas.openxmlformats.org/officeDocument/2006/relationships/image" Target="../media/image1457.png"/><Relationship Id="rId116" Type="http://schemas.openxmlformats.org/officeDocument/2006/relationships/customXml" Target="../ink/ink1685.xml"/><Relationship Id="rId137" Type="http://schemas.openxmlformats.org/officeDocument/2006/relationships/image" Target="../media/image1491.png"/><Relationship Id="rId158" Type="http://schemas.openxmlformats.org/officeDocument/2006/relationships/customXml" Target="../ink/ink1706.xml"/><Relationship Id="rId272" Type="http://schemas.openxmlformats.org/officeDocument/2006/relationships/customXml" Target="../ink/ink1763.xml"/><Relationship Id="rId20" Type="http://schemas.openxmlformats.org/officeDocument/2006/relationships/customXml" Target="../ink/ink1637.xml"/><Relationship Id="rId41" Type="http://schemas.openxmlformats.org/officeDocument/2006/relationships/image" Target="../media/image1444.png"/><Relationship Id="rId62" Type="http://schemas.openxmlformats.org/officeDocument/2006/relationships/customXml" Target="../ink/ink1658.xml"/><Relationship Id="rId83" Type="http://schemas.openxmlformats.org/officeDocument/2006/relationships/image" Target="../media/image1465.png"/><Relationship Id="rId88" Type="http://schemas.openxmlformats.org/officeDocument/2006/relationships/customXml" Target="../ink/ink1671.xml"/><Relationship Id="rId111" Type="http://schemas.openxmlformats.org/officeDocument/2006/relationships/image" Target="../media/image1479.png"/><Relationship Id="rId132" Type="http://schemas.openxmlformats.org/officeDocument/2006/relationships/customXml" Target="../ink/ink1693.xml"/><Relationship Id="rId153" Type="http://schemas.openxmlformats.org/officeDocument/2006/relationships/image" Target="../media/image1499.png"/><Relationship Id="rId174" Type="http://schemas.openxmlformats.org/officeDocument/2006/relationships/customXml" Target="../ink/ink1714.xml"/><Relationship Id="rId179" Type="http://schemas.openxmlformats.org/officeDocument/2006/relationships/image" Target="../media/image1512.png"/><Relationship Id="rId195" Type="http://schemas.openxmlformats.org/officeDocument/2006/relationships/image" Target="../media/image1520.png"/><Relationship Id="rId209" Type="http://schemas.openxmlformats.org/officeDocument/2006/relationships/image" Target="../media/image1527.png"/><Relationship Id="rId190" Type="http://schemas.openxmlformats.org/officeDocument/2006/relationships/customXml" Target="../ink/ink1722.xml"/><Relationship Id="rId204" Type="http://schemas.openxmlformats.org/officeDocument/2006/relationships/customXml" Target="../ink/ink1729.xml"/><Relationship Id="rId220" Type="http://schemas.openxmlformats.org/officeDocument/2006/relationships/customXml" Target="../ink/ink1737.xml"/><Relationship Id="rId225" Type="http://schemas.openxmlformats.org/officeDocument/2006/relationships/image" Target="../media/image1535.png"/><Relationship Id="rId241" Type="http://schemas.openxmlformats.org/officeDocument/2006/relationships/image" Target="../media/image1543.png"/><Relationship Id="rId246" Type="http://schemas.openxmlformats.org/officeDocument/2006/relationships/customXml" Target="../ink/ink1750.xml"/><Relationship Id="rId267" Type="http://schemas.openxmlformats.org/officeDocument/2006/relationships/image" Target="../media/image1556.png"/><Relationship Id="rId288" Type="http://schemas.openxmlformats.org/officeDocument/2006/relationships/customXml" Target="../ink/ink1771.xml"/><Relationship Id="rId15" Type="http://schemas.openxmlformats.org/officeDocument/2006/relationships/image" Target="../media/image1431.png"/><Relationship Id="rId36" Type="http://schemas.openxmlformats.org/officeDocument/2006/relationships/customXml" Target="../ink/ink1645.xml"/><Relationship Id="rId57" Type="http://schemas.openxmlformats.org/officeDocument/2006/relationships/image" Target="../media/image1452.png"/><Relationship Id="rId106" Type="http://schemas.openxmlformats.org/officeDocument/2006/relationships/customXml" Target="../ink/ink1680.xml"/><Relationship Id="rId127" Type="http://schemas.openxmlformats.org/officeDocument/2006/relationships/image" Target="../media/image1486.png"/><Relationship Id="rId262" Type="http://schemas.openxmlformats.org/officeDocument/2006/relationships/customXml" Target="../ink/ink1758.xml"/><Relationship Id="rId283" Type="http://schemas.openxmlformats.org/officeDocument/2006/relationships/image" Target="../media/image1564.png"/><Relationship Id="rId10" Type="http://schemas.openxmlformats.org/officeDocument/2006/relationships/customXml" Target="../ink/ink1632.xml"/><Relationship Id="rId31" Type="http://schemas.openxmlformats.org/officeDocument/2006/relationships/image" Target="../media/image1439.png"/><Relationship Id="rId52" Type="http://schemas.openxmlformats.org/officeDocument/2006/relationships/customXml" Target="../ink/ink1653.xml"/><Relationship Id="rId73" Type="http://schemas.openxmlformats.org/officeDocument/2006/relationships/image" Target="../media/image1460.png"/><Relationship Id="rId78" Type="http://schemas.openxmlformats.org/officeDocument/2006/relationships/customXml" Target="../ink/ink1666.xml"/><Relationship Id="rId94" Type="http://schemas.openxmlformats.org/officeDocument/2006/relationships/customXml" Target="../ink/ink1674.xml"/><Relationship Id="rId99" Type="http://schemas.openxmlformats.org/officeDocument/2006/relationships/image" Target="../media/image1473.png"/><Relationship Id="rId101" Type="http://schemas.openxmlformats.org/officeDocument/2006/relationships/image" Target="../media/image1474.png"/><Relationship Id="rId122" Type="http://schemas.openxmlformats.org/officeDocument/2006/relationships/customXml" Target="../ink/ink1688.xml"/><Relationship Id="rId143" Type="http://schemas.openxmlformats.org/officeDocument/2006/relationships/image" Target="../media/image1494.png"/><Relationship Id="rId148" Type="http://schemas.openxmlformats.org/officeDocument/2006/relationships/customXml" Target="../ink/ink1701.xml"/><Relationship Id="rId164" Type="http://schemas.openxmlformats.org/officeDocument/2006/relationships/customXml" Target="../ink/ink1709.xml"/><Relationship Id="rId169" Type="http://schemas.openxmlformats.org/officeDocument/2006/relationships/image" Target="../media/image1507.png"/><Relationship Id="rId185" Type="http://schemas.openxmlformats.org/officeDocument/2006/relationships/image" Target="../media/image1515.png"/><Relationship Id="rId4" Type="http://schemas.openxmlformats.org/officeDocument/2006/relationships/customXml" Target="../ink/ink1629.xml"/><Relationship Id="rId9" Type="http://schemas.openxmlformats.org/officeDocument/2006/relationships/image" Target="../media/image1428.png"/><Relationship Id="rId180" Type="http://schemas.openxmlformats.org/officeDocument/2006/relationships/customXml" Target="../ink/ink1717.xml"/><Relationship Id="rId210" Type="http://schemas.openxmlformats.org/officeDocument/2006/relationships/customXml" Target="../ink/ink1732.xml"/><Relationship Id="rId215" Type="http://schemas.openxmlformats.org/officeDocument/2006/relationships/image" Target="../media/image1530.png"/><Relationship Id="rId236" Type="http://schemas.openxmlformats.org/officeDocument/2006/relationships/customXml" Target="../ink/ink1745.xml"/><Relationship Id="rId257" Type="http://schemas.openxmlformats.org/officeDocument/2006/relationships/image" Target="../media/image1551.png"/><Relationship Id="rId278" Type="http://schemas.openxmlformats.org/officeDocument/2006/relationships/customXml" Target="../ink/ink1766.xml"/><Relationship Id="rId26" Type="http://schemas.openxmlformats.org/officeDocument/2006/relationships/customXml" Target="../ink/ink1640.xml"/><Relationship Id="rId231" Type="http://schemas.openxmlformats.org/officeDocument/2006/relationships/image" Target="../media/image1538.png"/><Relationship Id="rId252" Type="http://schemas.openxmlformats.org/officeDocument/2006/relationships/customXml" Target="../ink/ink1753.xml"/><Relationship Id="rId273" Type="http://schemas.openxmlformats.org/officeDocument/2006/relationships/image" Target="../media/image1559.png"/><Relationship Id="rId47" Type="http://schemas.openxmlformats.org/officeDocument/2006/relationships/image" Target="../media/image1447.png"/><Relationship Id="rId68" Type="http://schemas.openxmlformats.org/officeDocument/2006/relationships/customXml" Target="../ink/ink1661.xml"/><Relationship Id="rId89" Type="http://schemas.openxmlformats.org/officeDocument/2006/relationships/image" Target="../media/image1468.png"/><Relationship Id="rId112" Type="http://schemas.openxmlformats.org/officeDocument/2006/relationships/customXml" Target="../ink/ink1683.xml"/><Relationship Id="rId133" Type="http://schemas.openxmlformats.org/officeDocument/2006/relationships/image" Target="../media/image1489.png"/><Relationship Id="rId154" Type="http://schemas.openxmlformats.org/officeDocument/2006/relationships/customXml" Target="../ink/ink1704.xml"/><Relationship Id="rId175" Type="http://schemas.openxmlformats.org/officeDocument/2006/relationships/image" Target="../media/image1510.png"/><Relationship Id="rId196" Type="http://schemas.openxmlformats.org/officeDocument/2006/relationships/customXml" Target="../ink/ink1725.xml"/><Relationship Id="rId200" Type="http://schemas.openxmlformats.org/officeDocument/2006/relationships/customXml" Target="../ink/ink1727.xml"/><Relationship Id="rId16" Type="http://schemas.openxmlformats.org/officeDocument/2006/relationships/customXml" Target="../ink/ink1635.xml"/><Relationship Id="rId221" Type="http://schemas.openxmlformats.org/officeDocument/2006/relationships/image" Target="../media/image1533.png"/><Relationship Id="rId242" Type="http://schemas.openxmlformats.org/officeDocument/2006/relationships/customXml" Target="../ink/ink1748.xml"/><Relationship Id="rId263" Type="http://schemas.openxmlformats.org/officeDocument/2006/relationships/image" Target="../media/image1554.png"/><Relationship Id="rId284" Type="http://schemas.openxmlformats.org/officeDocument/2006/relationships/customXml" Target="../ink/ink1769.xml"/><Relationship Id="rId37" Type="http://schemas.openxmlformats.org/officeDocument/2006/relationships/image" Target="../media/image1442.png"/><Relationship Id="rId58" Type="http://schemas.openxmlformats.org/officeDocument/2006/relationships/customXml" Target="../ink/ink1656.xml"/><Relationship Id="rId79" Type="http://schemas.openxmlformats.org/officeDocument/2006/relationships/image" Target="../media/image1463.png"/><Relationship Id="rId102" Type="http://schemas.openxmlformats.org/officeDocument/2006/relationships/customXml" Target="../ink/ink1678.xml"/><Relationship Id="rId123" Type="http://schemas.openxmlformats.org/officeDocument/2006/relationships/image" Target="../media/image1484.png"/><Relationship Id="rId144" Type="http://schemas.openxmlformats.org/officeDocument/2006/relationships/customXml" Target="../ink/ink1699.xml"/><Relationship Id="rId90" Type="http://schemas.openxmlformats.org/officeDocument/2006/relationships/customXml" Target="../ink/ink1672.xml"/><Relationship Id="rId165" Type="http://schemas.openxmlformats.org/officeDocument/2006/relationships/image" Target="../media/image1505.png"/><Relationship Id="rId186" Type="http://schemas.openxmlformats.org/officeDocument/2006/relationships/customXml" Target="../ink/ink1720.xml"/><Relationship Id="rId211" Type="http://schemas.openxmlformats.org/officeDocument/2006/relationships/image" Target="../media/image1528.png"/><Relationship Id="rId232" Type="http://schemas.openxmlformats.org/officeDocument/2006/relationships/customXml" Target="../ink/ink1743.xml"/><Relationship Id="rId253" Type="http://schemas.openxmlformats.org/officeDocument/2006/relationships/image" Target="../media/image1549.png"/><Relationship Id="rId274" Type="http://schemas.openxmlformats.org/officeDocument/2006/relationships/customXml" Target="../ink/ink1764.xml"/><Relationship Id="rId27" Type="http://schemas.openxmlformats.org/officeDocument/2006/relationships/image" Target="../media/image1437.png"/><Relationship Id="rId48" Type="http://schemas.openxmlformats.org/officeDocument/2006/relationships/customXml" Target="../ink/ink1651.xml"/><Relationship Id="rId69" Type="http://schemas.openxmlformats.org/officeDocument/2006/relationships/image" Target="../media/image1458.png"/><Relationship Id="rId113" Type="http://schemas.openxmlformats.org/officeDocument/2006/relationships/image" Target="../media/image1480.png"/><Relationship Id="rId134" Type="http://schemas.openxmlformats.org/officeDocument/2006/relationships/customXml" Target="../ink/ink1694.xml"/><Relationship Id="rId80" Type="http://schemas.openxmlformats.org/officeDocument/2006/relationships/customXml" Target="../ink/ink1667.xml"/><Relationship Id="rId155" Type="http://schemas.openxmlformats.org/officeDocument/2006/relationships/image" Target="../media/image1500.png"/><Relationship Id="rId176" Type="http://schemas.openxmlformats.org/officeDocument/2006/relationships/customXml" Target="../ink/ink1715.xml"/><Relationship Id="rId197" Type="http://schemas.openxmlformats.org/officeDocument/2006/relationships/image" Target="../media/image1521.png"/><Relationship Id="rId201" Type="http://schemas.openxmlformats.org/officeDocument/2006/relationships/image" Target="../media/image1523.png"/><Relationship Id="rId222" Type="http://schemas.openxmlformats.org/officeDocument/2006/relationships/customXml" Target="../ink/ink1738.xml"/><Relationship Id="rId243" Type="http://schemas.openxmlformats.org/officeDocument/2006/relationships/image" Target="../media/image1544.png"/><Relationship Id="rId264" Type="http://schemas.openxmlformats.org/officeDocument/2006/relationships/customXml" Target="../ink/ink1759.xml"/><Relationship Id="rId285" Type="http://schemas.openxmlformats.org/officeDocument/2006/relationships/image" Target="../media/image1565.png"/><Relationship Id="rId17" Type="http://schemas.openxmlformats.org/officeDocument/2006/relationships/image" Target="../media/image1432.png"/><Relationship Id="rId38" Type="http://schemas.openxmlformats.org/officeDocument/2006/relationships/customXml" Target="../ink/ink1646.xml"/><Relationship Id="rId59" Type="http://schemas.openxmlformats.org/officeDocument/2006/relationships/image" Target="../media/image1453.png"/><Relationship Id="rId103" Type="http://schemas.openxmlformats.org/officeDocument/2006/relationships/image" Target="../media/image1475.png"/><Relationship Id="rId124" Type="http://schemas.openxmlformats.org/officeDocument/2006/relationships/customXml" Target="../ink/ink1689.xml"/><Relationship Id="rId70" Type="http://schemas.openxmlformats.org/officeDocument/2006/relationships/customXml" Target="../ink/ink1662.xml"/><Relationship Id="rId91" Type="http://schemas.openxmlformats.org/officeDocument/2006/relationships/image" Target="../media/image1469.png"/><Relationship Id="rId145" Type="http://schemas.openxmlformats.org/officeDocument/2006/relationships/image" Target="../media/image1495.png"/><Relationship Id="rId166" Type="http://schemas.openxmlformats.org/officeDocument/2006/relationships/customXml" Target="../ink/ink1710.xml"/><Relationship Id="rId187" Type="http://schemas.openxmlformats.org/officeDocument/2006/relationships/image" Target="../media/image15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33.xml"/><Relationship Id="rId233" Type="http://schemas.openxmlformats.org/officeDocument/2006/relationships/image" Target="../media/image1539.png"/><Relationship Id="rId254" Type="http://schemas.openxmlformats.org/officeDocument/2006/relationships/customXml" Target="../ink/ink1754.xml"/><Relationship Id="rId28" Type="http://schemas.openxmlformats.org/officeDocument/2006/relationships/customXml" Target="../ink/ink1641.xml"/><Relationship Id="rId49" Type="http://schemas.openxmlformats.org/officeDocument/2006/relationships/image" Target="../media/image1448.png"/><Relationship Id="rId114" Type="http://schemas.openxmlformats.org/officeDocument/2006/relationships/customXml" Target="../ink/ink1684.xml"/><Relationship Id="rId275" Type="http://schemas.openxmlformats.org/officeDocument/2006/relationships/image" Target="../media/image1560.png"/><Relationship Id="rId60" Type="http://schemas.openxmlformats.org/officeDocument/2006/relationships/customXml" Target="../ink/ink1657.xml"/><Relationship Id="rId81" Type="http://schemas.openxmlformats.org/officeDocument/2006/relationships/image" Target="../media/image1464.png"/><Relationship Id="rId135" Type="http://schemas.openxmlformats.org/officeDocument/2006/relationships/image" Target="../media/image1490.png"/><Relationship Id="rId156" Type="http://schemas.openxmlformats.org/officeDocument/2006/relationships/customXml" Target="../ink/ink1705.xml"/><Relationship Id="rId177" Type="http://schemas.openxmlformats.org/officeDocument/2006/relationships/image" Target="../media/image1511.png"/><Relationship Id="rId198" Type="http://schemas.openxmlformats.org/officeDocument/2006/relationships/customXml" Target="../ink/ink1726.xml"/><Relationship Id="rId202" Type="http://schemas.openxmlformats.org/officeDocument/2006/relationships/customXml" Target="../ink/ink1728.xml"/><Relationship Id="rId223" Type="http://schemas.openxmlformats.org/officeDocument/2006/relationships/image" Target="../media/image1534.png"/><Relationship Id="rId244" Type="http://schemas.openxmlformats.org/officeDocument/2006/relationships/customXml" Target="../ink/ink1749.xml"/><Relationship Id="rId18" Type="http://schemas.openxmlformats.org/officeDocument/2006/relationships/customXml" Target="../ink/ink1636.xml"/><Relationship Id="rId39" Type="http://schemas.openxmlformats.org/officeDocument/2006/relationships/image" Target="../media/image1443.png"/><Relationship Id="rId265" Type="http://schemas.openxmlformats.org/officeDocument/2006/relationships/image" Target="../media/image1555.png"/><Relationship Id="rId286" Type="http://schemas.openxmlformats.org/officeDocument/2006/relationships/customXml" Target="../ink/ink1770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77.png"/><Relationship Id="rId21" Type="http://schemas.openxmlformats.org/officeDocument/2006/relationships/image" Target="../media/image1529.png"/><Relationship Id="rId42" Type="http://schemas.openxmlformats.org/officeDocument/2006/relationships/customXml" Target="../ink/ink1793.xml"/><Relationship Id="rId63" Type="http://schemas.openxmlformats.org/officeDocument/2006/relationships/image" Target="../media/image1550.png"/><Relationship Id="rId84" Type="http://schemas.openxmlformats.org/officeDocument/2006/relationships/customXml" Target="../ink/ink1814.xml"/><Relationship Id="rId138" Type="http://schemas.openxmlformats.org/officeDocument/2006/relationships/customXml" Target="../ink/ink1841.xml"/><Relationship Id="rId159" Type="http://schemas.openxmlformats.org/officeDocument/2006/relationships/image" Target="../media/image1598.png"/><Relationship Id="rId170" Type="http://schemas.openxmlformats.org/officeDocument/2006/relationships/customXml" Target="../ink/ink1857.xml"/><Relationship Id="rId191" Type="http://schemas.openxmlformats.org/officeDocument/2006/relationships/image" Target="../media/image1614.png"/><Relationship Id="rId205" Type="http://schemas.openxmlformats.org/officeDocument/2006/relationships/image" Target="../media/image1621.png"/><Relationship Id="rId226" Type="http://schemas.openxmlformats.org/officeDocument/2006/relationships/customXml" Target="../ink/ink1885.xml"/><Relationship Id="rId247" Type="http://schemas.openxmlformats.org/officeDocument/2006/relationships/image" Target="../media/image1642.png"/><Relationship Id="rId107" Type="http://schemas.openxmlformats.org/officeDocument/2006/relationships/image" Target="../media/image1572.png"/><Relationship Id="rId268" Type="http://schemas.openxmlformats.org/officeDocument/2006/relationships/customXml" Target="../ink/ink1906.xml"/><Relationship Id="rId11" Type="http://schemas.openxmlformats.org/officeDocument/2006/relationships/image" Target="../media/image1524.png"/><Relationship Id="rId32" Type="http://schemas.openxmlformats.org/officeDocument/2006/relationships/customXml" Target="../ink/ink1788.xml"/><Relationship Id="rId53" Type="http://schemas.openxmlformats.org/officeDocument/2006/relationships/image" Target="../media/image1545.png"/><Relationship Id="rId74" Type="http://schemas.openxmlformats.org/officeDocument/2006/relationships/customXml" Target="../ink/ink1809.xml"/><Relationship Id="rId128" Type="http://schemas.openxmlformats.org/officeDocument/2006/relationships/customXml" Target="../ink/ink1836.xml"/><Relationship Id="rId149" Type="http://schemas.openxmlformats.org/officeDocument/2006/relationships/image" Target="../media/image1593.png"/><Relationship Id="rId5" Type="http://schemas.openxmlformats.org/officeDocument/2006/relationships/image" Target="../media/image1521.png"/><Relationship Id="rId95" Type="http://schemas.openxmlformats.org/officeDocument/2006/relationships/image" Target="../media/image1566.png"/><Relationship Id="rId160" Type="http://schemas.openxmlformats.org/officeDocument/2006/relationships/customXml" Target="../ink/ink1852.xml"/><Relationship Id="rId181" Type="http://schemas.openxmlformats.org/officeDocument/2006/relationships/image" Target="../media/image1609.png"/><Relationship Id="rId216" Type="http://schemas.openxmlformats.org/officeDocument/2006/relationships/customXml" Target="../ink/ink1880.xml"/><Relationship Id="rId237" Type="http://schemas.openxmlformats.org/officeDocument/2006/relationships/image" Target="../media/image1637.png"/><Relationship Id="rId258" Type="http://schemas.openxmlformats.org/officeDocument/2006/relationships/customXml" Target="../ink/ink1901.xml"/><Relationship Id="rId22" Type="http://schemas.openxmlformats.org/officeDocument/2006/relationships/customXml" Target="../ink/ink1783.xml"/><Relationship Id="rId43" Type="http://schemas.openxmlformats.org/officeDocument/2006/relationships/image" Target="../media/image1540.png"/><Relationship Id="rId64" Type="http://schemas.openxmlformats.org/officeDocument/2006/relationships/customXml" Target="../ink/ink1804.xml"/><Relationship Id="rId118" Type="http://schemas.openxmlformats.org/officeDocument/2006/relationships/customXml" Target="../ink/ink1831.xml"/><Relationship Id="rId139" Type="http://schemas.openxmlformats.org/officeDocument/2006/relationships/image" Target="../media/image1588.png"/><Relationship Id="rId85" Type="http://schemas.openxmlformats.org/officeDocument/2006/relationships/image" Target="../media/image1561.png"/><Relationship Id="rId150" Type="http://schemas.openxmlformats.org/officeDocument/2006/relationships/customXml" Target="../ink/ink1847.xml"/><Relationship Id="rId171" Type="http://schemas.openxmlformats.org/officeDocument/2006/relationships/image" Target="../media/image1604.png"/><Relationship Id="rId192" Type="http://schemas.openxmlformats.org/officeDocument/2006/relationships/customXml" Target="../ink/ink1868.xml"/><Relationship Id="rId206" Type="http://schemas.openxmlformats.org/officeDocument/2006/relationships/customXml" Target="../ink/ink1875.xml"/><Relationship Id="rId227" Type="http://schemas.openxmlformats.org/officeDocument/2006/relationships/image" Target="../media/image1632.png"/><Relationship Id="rId248" Type="http://schemas.openxmlformats.org/officeDocument/2006/relationships/customXml" Target="../ink/ink1896.xml"/><Relationship Id="rId269" Type="http://schemas.openxmlformats.org/officeDocument/2006/relationships/image" Target="../media/image1653.png"/><Relationship Id="rId12" Type="http://schemas.openxmlformats.org/officeDocument/2006/relationships/customXml" Target="../ink/ink1778.xml"/><Relationship Id="rId33" Type="http://schemas.openxmlformats.org/officeDocument/2006/relationships/image" Target="../media/image1535.png"/><Relationship Id="rId108" Type="http://schemas.openxmlformats.org/officeDocument/2006/relationships/customXml" Target="../ink/ink1826.xml"/><Relationship Id="rId129" Type="http://schemas.openxmlformats.org/officeDocument/2006/relationships/image" Target="../media/image1583.png"/><Relationship Id="rId54" Type="http://schemas.openxmlformats.org/officeDocument/2006/relationships/customXml" Target="../ink/ink1799.xml"/><Relationship Id="rId75" Type="http://schemas.openxmlformats.org/officeDocument/2006/relationships/image" Target="../media/image1556.png"/><Relationship Id="rId96" Type="http://schemas.openxmlformats.org/officeDocument/2006/relationships/customXml" Target="../ink/ink1820.xml"/><Relationship Id="rId140" Type="http://schemas.openxmlformats.org/officeDocument/2006/relationships/customXml" Target="../ink/ink1842.xml"/><Relationship Id="rId161" Type="http://schemas.openxmlformats.org/officeDocument/2006/relationships/image" Target="../media/image1599.png"/><Relationship Id="rId182" Type="http://schemas.openxmlformats.org/officeDocument/2006/relationships/customXml" Target="../ink/ink1863.xml"/><Relationship Id="rId217" Type="http://schemas.openxmlformats.org/officeDocument/2006/relationships/image" Target="../media/image1627.png"/><Relationship Id="rId6" Type="http://schemas.openxmlformats.org/officeDocument/2006/relationships/customXml" Target="../ink/ink1775.xml"/><Relationship Id="rId238" Type="http://schemas.openxmlformats.org/officeDocument/2006/relationships/customXml" Target="../ink/ink1891.xml"/><Relationship Id="rId259" Type="http://schemas.openxmlformats.org/officeDocument/2006/relationships/image" Target="../media/image1648.png"/><Relationship Id="rId23" Type="http://schemas.openxmlformats.org/officeDocument/2006/relationships/image" Target="../media/image1530.png"/><Relationship Id="rId28" Type="http://schemas.openxmlformats.org/officeDocument/2006/relationships/customXml" Target="../ink/ink1786.xml"/><Relationship Id="rId49" Type="http://schemas.openxmlformats.org/officeDocument/2006/relationships/image" Target="../media/image1543.png"/><Relationship Id="rId114" Type="http://schemas.openxmlformats.org/officeDocument/2006/relationships/customXml" Target="../ink/ink1829.xml"/><Relationship Id="rId119" Type="http://schemas.openxmlformats.org/officeDocument/2006/relationships/image" Target="../media/image1578.png"/><Relationship Id="rId44" Type="http://schemas.openxmlformats.org/officeDocument/2006/relationships/customXml" Target="../ink/ink1794.xml"/><Relationship Id="rId60" Type="http://schemas.openxmlformats.org/officeDocument/2006/relationships/customXml" Target="../ink/ink1802.xml"/><Relationship Id="rId65" Type="http://schemas.openxmlformats.org/officeDocument/2006/relationships/image" Target="../media/image1551.png"/><Relationship Id="rId81" Type="http://schemas.openxmlformats.org/officeDocument/2006/relationships/image" Target="../media/image1559.png"/><Relationship Id="rId86" Type="http://schemas.openxmlformats.org/officeDocument/2006/relationships/customXml" Target="../ink/ink1815.xml"/><Relationship Id="rId130" Type="http://schemas.openxmlformats.org/officeDocument/2006/relationships/customXml" Target="../ink/ink1837.xml"/><Relationship Id="rId135" Type="http://schemas.openxmlformats.org/officeDocument/2006/relationships/image" Target="../media/image1586.png"/><Relationship Id="rId151" Type="http://schemas.openxmlformats.org/officeDocument/2006/relationships/image" Target="../media/image1594.png"/><Relationship Id="rId156" Type="http://schemas.openxmlformats.org/officeDocument/2006/relationships/customXml" Target="../ink/ink1850.xml"/><Relationship Id="rId177" Type="http://schemas.openxmlformats.org/officeDocument/2006/relationships/image" Target="../media/image1607.png"/><Relationship Id="rId198" Type="http://schemas.openxmlformats.org/officeDocument/2006/relationships/customXml" Target="../ink/ink1871.xml"/><Relationship Id="rId172" Type="http://schemas.openxmlformats.org/officeDocument/2006/relationships/customXml" Target="../ink/ink1858.xml"/><Relationship Id="rId193" Type="http://schemas.openxmlformats.org/officeDocument/2006/relationships/image" Target="../media/image1615.png"/><Relationship Id="rId202" Type="http://schemas.openxmlformats.org/officeDocument/2006/relationships/customXml" Target="../ink/ink1873.xml"/><Relationship Id="rId207" Type="http://schemas.openxmlformats.org/officeDocument/2006/relationships/image" Target="../media/image1622.png"/><Relationship Id="rId223" Type="http://schemas.openxmlformats.org/officeDocument/2006/relationships/image" Target="../media/image1630.png"/><Relationship Id="rId228" Type="http://schemas.openxmlformats.org/officeDocument/2006/relationships/customXml" Target="../ink/ink1886.xml"/><Relationship Id="rId244" Type="http://schemas.openxmlformats.org/officeDocument/2006/relationships/customXml" Target="../ink/ink1894.xml"/><Relationship Id="rId249" Type="http://schemas.openxmlformats.org/officeDocument/2006/relationships/image" Target="../media/image1643.png"/><Relationship Id="rId13" Type="http://schemas.openxmlformats.org/officeDocument/2006/relationships/image" Target="../media/image1525.png"/><Relationship Id="rId18" Type="http://schemas.openxmlformats.org/officeDocument/2006/relationships/customXml" Target="../ink/ink1781.xml"/><Relationship Id="rId39" Type="http://schemas.openxmlformats.org/officeDocument/2006/relationships/image" Target="../media/image1538.png"/><Relationship Id="rId109" Type="http://schemas.openxmlformats.org/officeDocument/2006/relationships/image" Target="../media/image1573.png"/><Relationship Id="rId260" Type="http://schemas.openxmlformats.org/officeDocument/2006/relationships/customXml" Target="../ink/ink1902.xml"/><Relationship Id="rId265" Type="http://schemas.openxmlformats.org/officeDocument/2006/relationships/image" Target="../media/image1651.png"/><Relationship Id="rId34" Type="http://schemas.openxmlformats.org/officeDocument/2006/relationships/customXml" Target="../ink/ink1789.xml"/><Relationship Id="rId50" Type="http://schemas.openxmlformats.org/officeDocument/2006/relationships/customXml" Target="../ink/ink1797.xml"/><Relationship Id="rId55" Type="http://schemas.openxmlformats.org/officeDocument/2006/relationships/image" Target="../media/image1546.png"/><Relationship Id="rId76" Type="http://schemas.openxmlformats.org/officeDocument/2006/relationships/customXml" Target="../ink/ink1810.xml"/><Relationship Id="rId97" Type="http://schemas.openxmlformats.org/officeDocument/2006/relationships/image" Target="../media/image1567.png"/><Relationship Id="rId104" Type="http://schemas.openxmlformats.org/officeDocument/2006/relationships/customXml" Target="../ink/ink1824.xml"/><Relationship Id="rId120" Type="http://schemas.openxmlformats.org/officeDocument/2006/relationships/customXml" Target="../ink/ink1832.xml"/><Relationship Id="rId125" Type="http://schemas.openxmlformats.org/officeDocument/2006/relationships/image" Target="../media/image1581.png"/><Relationship Id="rId141" Type="http://schemas.openxmlformats.org/officeDocument/2006/relationships/image" Target="../media/image1589.png"/><Relationship Id="rId146" Type="http://schemas.openxmlformats.org/officeDocument/2006/relationships/customXml" Target="../ink/ink1845.xml"/><Relationship Id="rId167" Type="http://schemas.openxmlformats.org/officeDocument/2006/relationships/image" Target="../media/image1602.png"/><Relationship Id="rId188" Type="http://schemas.openxmlformats.org/officeDocument/2006/relationships/customXml" Target="../ink/ink1866.xml"/><Relationship Id="rId7" Type="http://schemas.openxmlformats.org/officeDocument/2006/relationships/image" Target="../media/image1522.png"/><Relationship Id="rId71" Type="http://schemas.openxmlformats.org/officeDocument/2006/relationships/image" Target="../media/image1554.png"/><Relationship Id="rId92" Type="http://schemas.openxmlformats.org/officeDocument/2006/relationships/customXml" Target="../ink/ink1818.xml"/><Relationship Id="rId162" Type="http://schemas.openxmlformats.org/officeDocument/2006/relationships/customXml" Target="../ink/ink1853.xml"/><Relationship Id="rId183" Type="http://schemas.openxmlformats.org/officeDocument/2006/relationships/image" Target="../media/image1610.png"/><Relationship Id="rId213" Type="http://schemas.openxmlformats.org/officeDocument/2006/relationships/image" Target="../media/image1625.png"/><Relationship Id="rId218" Type="http://schemas.openxmlformats.org/officeDocument/2006/relationships/customXml" Target="../ink/ink1881.xml"/><Relationship Id="rId234" Type="http://schemas.openxmlformats.org/officeDocument/2006/relationships/customXml" Target="../ink/ink1889.xml"/><Relationship Id="rId239" Type="http://schemas.openxmlformats.org/officeDocument/2006/relationships/image" Target="../media/image1638.png"/><Relationship Id="rId2" Type="http://schemas.openxmlformats.org/officeDocument/2006/relationships/customXml" Target="../ink/ink1773.xml"/><Relationship Id="rId29" Type="http://schemas.openxmlformats.org/officeDocument/2006/relationships/image" Target="../media/image1533.png"/><Relationship Id="rId250" Type="http://schemas.openxmlformats.org/officeDocument/2006/relationships/customXml" Target="../ink/ink1897.xml"/><Relationship Id="rId255" Type="http://schemas.openxmlformats.org/officeDocument/2006/relationships/image" Target="../media/image1646.png"/><Relationship Id="rId24" Type="http://schemas.openxmlformats.org/officeDocument/2006/relationships/customXml" Target="../ink/ink1784.xml"/><Relationship Id="rId40" Type="http://schemas.openxmlformats.org/officeDocument/2006/relationships/customXml" Target="../ink/ink1792.xml"/><Relationship Id="rId45" Type="http://schemas.openxmlformats.org/officeDocument/2006/relationships/image" Target="../media/image1541.png"/><Relationship Id="rId66" Type="http://schemas.openxmlformats.org/officeDocument/2006/relationships/customXml" Target="../ink/ink1805.xml"/><Relationship Id="rId87" Type="http://schemas.openxmlformats.org/officeDocument/2006/relationships/image" Target="../media/image1562.png"/><Relationship Id="rId110" Type="http://schemas.openxmlformats.org/officeDocument/2006/relationships/customXml" Target="../ink/ink1827.xml"/><Relationship Id="rId115" Type="http://schemas.openxmlformats.org/officeDocument/2006/relationships/image" Target="../media/image1576.png"/><Relationship Id="rId131" Type="http://schemas.openxmlformats.org/officeDocument/2006/relationships/image" Target="../media/image1584.png"/><Relationship Id="rId136" Type="http://schemas.openxmlformats.org/officeDocument/2006/relationships/customXml" Target="../ink/ink1840.xml"/><Relationship Id="rId157" Type="http://schemas.openxmlformats.org/officeDocument/2006/relationships/image" Target="../media/image1597.png"/><Relationship Id="rId178" Type="http://schemas.openxmlformats.org/officeDocument/2006/relationships/customXml" Target="../ink/ink1861.xml"/><Relationship Id="rId61" Type="http://schemas.openxmlformats.org/officeDocument/2006/relationships/image" Target="../media/image1549.png"/><Relationship Id="rId82" Type="http://schemas.openxmlformats.org/officeDocument/2006/relationships/customXml" Target="../ink/ink1813.xml"/><Relationship Id="rId152" Type="http://schemas.openxmlformats.org/officeDocument/2006/relationships/customXml" Target="../ink/ink1848.xml"/><Relationship Id="rId173" Type="http://schemas.openxmlformats.org/officeDocument/2006/relationships/image" Target="../media/image1605.png"/><Relationship Id="rId194" Type="http://schemas.openxmlformats.org/officeDocument/2006/relationships/customXml" Target="../ink/ink1869.xml"/><Relationship Id="rId199" Type="http://schemas.openxmlformats.org/officeDocument/2006/relationships/image" Target="../media/image1618.png"/><Relationship Id="rId203" Type="http://schemas.openxmlformats.org/officeDocument/2006/relationships/image" Target="../media/image1620.png"/><Relationship Id="rId208" Type="http://schemas.openxmlformats.org/officeDocument/2006/relationships/customXml" Target="../ink/ink1876.xml"/><Relationship Id="rId229" Type="http://schemas.openxmlformats.org/officeDocument/2006/relationships/image" Target="../media/image1633.png"/><Relationship Id="rId19" Type="http://schemas.openxmlformats.org/officeDocument/2006/relationships/image" Target="../media/image1528.png"/><Relationship Id="rId224" Type="http://schemas.openxmlformats.org/officeDocument/2006/relationships/customXml" Target="../ink/ink1884.xml"/><Relationship Id="rId240" Type="http://schemas.openxmlformats.org/officeDocument/2006/relationships/customXml" Target="../ink/ink1892.xml"/><Relationship Id="rId245" Type="http://schemas.openxmlformats.org/officeDocument/2006/relationships/image" Target="../media/image1641.png"/><Relationship Id="rId261" Type="http://schemas.openxmlformats.org/officeDocument/2006/relationships/image" Target="../media/image1649.png"/><Relationship Id="rId266" Type="http://schemas.openxmlformats.org/officeDocument/2006/relationships/customXml" Target="../ink/ink1905.xml"/><Relationship Id="rId14" Type="http://schemas.openxmlformats.org/officeDocument/2006/relationships/customXml" Target="../ink/ink1779.xml"/><Relationship Id="rId30" Type="http://schemas.openxmlformats.org/officeDocument/2006/relationships/customXml" Target="../ink/ink1787.xml"/><Relationship Id="rId35" Type="http://schemas.openxmlformats.org/officeDocument/2006/relationships/image" Target="../media/image1536.png"/><Relationship Id="rId56" Type="http://schemas.openxmlformats.org/officeDocument/2006/relationships/customXml" Target="../ink/ink1800.xml"/><Relationship Id="rId77" Type="http://schemas.openxmlformats.org/officeDocument/2006/relationships/image" Target="../media/image1557.png"/><Relationship Id="rId100" Type="http://schemas.openxmlformats.org/officeDocument/2006/relationships/customXml" Target="../ink/ink1822.xml"/><Relationship Id="rId105" Type="http://schemas.openxmlformats.org/officeDocument/2006/relationships/image" Target="../media/image1571.png"/><Relationship Id="rId126" Type="http://schemas.openxmlformats.org/officeDocument/2006/relationships/customXml" Target="../ink/ink1835.xml"/><Relationship Id="rId147" Type="http://schemas.openxmlformats.org/officeDocument/2006/relationships/image" Target="../media/image1592.png"/><Relationship Id="rId168" Type="http://schemas.openxmlformats.org/officeDocument/2006/relationships/customXml" Target="../ink/ink1856.xml"/><Relationship Id="rId8" Type="http://schemas.openxmlformats.org/officeDocument/2006/relationships/customXml" Target="../ink/ink1776.xml"/><Relationship Id="rId51" Type="http://schemas.openxmlformats.org/officeDocument/2006/relationships/image" Target="../media/image1544.png"/><Relationship Id="rId72" Type="http://schemas.openxmlformats.org/officeDocument/2006/relationships/customXml" Target="../ink/ink1808.xml"/><Relationship Id="rId93" Type="http://schemas.openxmlformats.org/officeDocument/2006/relationships/image" Target="../media/image1565.png"/><Relationship Id="rId98" Type="http://schemas.openxmlformats.org/officeDocument/2006/relationships/customXml" Target="../ink/ink1821.xml"/><Relationship Id="rId121" Type="http://schemas.openxmlformats.org/officeDocument/2006/relationships/image" Target="../media/image1579.png"/><Relationship Id="rId142" Type="http://schemas.openxmlformats.org/officeDocument/2006/relationships/customXml" Target="../ink/ink1843.xml"/><Relationship Id="rId163" Type="http://schemas.openxmlformats.org/officeDocument/2006/relationships/image" Target="../media/image1600.png"/><Relationship Id="rId184" Type="http://schemas.openxmlformats.org/officeDocument/2006/relationships/customXml" Target="../ink/ink1864.xml"/><Relationship Id="rId189" Type="http://schemas.openxmlformats.org/officeDocument/2006/relationships/image" Target="../media/image1613.png"/><Relationship Id="rId219" Type="http://schemas.openxmlformats.org/officeDocument/2006/relationships/image" Target="../media/image1628.png"/><Relationship Id="rId3" Type="http://schemas.openxmlformats.org/officeDocument/2006/relationships/image" Target="../media/image1520.png"/><Relationship Id="rId214" Type="http://schemas.openxmlformats.org/officeDocument/2006/relationships/customXml" Target="../ink/ink1879.xml"/><Relationship Id="rId230" Type="http://schemas.openxmlformats.org/officeDocument/2006/relationships/customXml" Target="../ink/ink1887.xml"/><Relationship Id="rId235" Type="http://schemas.openxmlformats.org/officeDocument/2006/relationships/image" Target="../media/image1636.png"/><Relationship Id="rId251" Type="http://schemas.openxmlformats.org/officeDocument/2006/relationships/image" Target="../media/image1644.png"/><Relationship Id="rId256" Type="http://schemas.openxmlformats.org/officeDocument/2006/relationships/customXml" Target="../ink/ink1900.xml"/><Relationship Id="rId25" Type="http://schemas.openxmlformats.org/officeDocument/2006/relationships/image" Target="../media/image1531.png"/><Relationship Id="rId46" Type="http://schemas.openxmlformats.org/officeDocument/2006/relationships/customXml" Target="../ink/ink1795.xml"/><Relationship Id="rId67" Type="http://schemas.openxmlformats.org/officeDocument/2006/relationships/image" Target="../media/image1552.png"/><Relationship Id="rId116" Type="http://schemas.openxmlformats.org/officeDocument/2006/relationships/customXml" Target="../ink/ink1830.xml"/><Relationship Id="rId137" Type="http://schemas.openxmlformats.org/officeDocument/2006/relationships/image" Target="../media/image1587.png"/><Relationship Id="rId158" Type="http://schemas.openxmlformats.org/officeDocument/2006/relationships/customXml" Target="../ink/ink1851.xml"/><Relationship Id="rId20" Type="http://schemas.openxmlformats.org/officeDocument/2006/relationships/customXml" Target="../ink/ink1782.xml"/><Relationship Id="rId41" Type="http://schemas.openxmlformats.org/officeDocument/2006/relationships/image" Target="../media/image1539.png"/><Relationship Id="rId62" Type="http://schemas.openxmlformats.org/officeDocument/2006/relationships/customXml" Target="../ink/ink1803.xml"/><Relationship Id="rId83" Type="http://schemas.openxmlformats.org/officeDocument/2006/relationships/image" Target="../media/image1560.png"/><Relationship Id="rId88" Type="http://schemas.openxmlformats.org/officeDocument/2006/relationships/customXml" Target="../ink/ink1816.xml"/><Relationship Id="rId111" Type="http://schemas.openxmlformats.org/officeDocument/2006/relationships/image" Target="../media/image1574.png"/><Relationship Id="rId132" Type="http://schemas.openxmlformats.org/officeDocument/2006/relationships/customXml" Target="../ink/ink1838.xml"/><Relationship Id="rId153" Type="http://schemas.openxmlformats.org/officeDocument/2006/relationships/image" Target="../media/image1595.png"/><Relationship Id="rId174" Type="http://schemas.openxmlformats.org/officeDocument/2006/relationships/customXml" Target="../ink/ink1859.xml"/><Relationship Id="rId179" Type="http://schemas.openxmlformats.org/officeDocument/2006/relationships/image" Target="../media/image1608.png"/><Relationship Id="rId195" Type="http://schemas.openxmlformats.org/officeDocument/2006/relationships/image" Target="../media/image1616.png"/><Relationship Id="rId209" Type="http://schemas.openxmlformats.org/officeDocument/2006/relationships/image" Target="../media/image1623.png"/><Relationship Id="rId190" Type="http://schemas.openxmlformats.org/officeDocument/2006/relationships/customXml" Target="../ink/ink1867.xml"/><Relationship Id="rId204" Type="http://schemas.openxmlformats.org/officeDocument/2006/relationships/customXml" Target="../ink/ink1874.xml"/><Relationship Id="rId220" Type="http://schemas.openxmlformats.org/officeDocument/2006/relationships/customXml" Target="../ink/ink1882.xml"/><Relationship Id="rId225" Type="http://schemas.openxmlformats.org/officeDocument/2006/relationships/image" Target="../media/image1631.png"/><Relationship Id="rId241" Type="http://schemas.openxmlformats.org/officeDocument/2006/relationships/image" Target="../media/image1639.png"/><Relationship Id="rId246" Type="http://schemas.openxmlformats.org/officeDocument/2006/relationships/customXml" Target="../ink/ink1895.xml"/><Relationship Id="rId267" Type="http://schemas.openxmlformats.org/officeDocument/2006/relationships/image" Target="../media/image1652.png"/><Relationship Id="rId15" Type="http://schemas.openxmlformats.org/officeDocument/2006/relationships/image" Target="../media/image1526.png"/><Relationship Id="rId36" Type="http://schemas.openxmlformats.org/officeDocument/2006/relationships/customXml" Target="../ink/ink1790.xml"/><Relationship Id="rId57" Type="http://schemas.openxmlformats.org/officeDocument/2006/relationships/image" Target="../media/image1547.png"/><Relationship Id="rId106" Type="http://schemas.openxmlformats.org/officeDocument/2006/relationships/customXml" Target="../ink/ink1825.xml"/><Relationship Id="rId127" Type="http://schemas.openxmlformats.org/officeDocument/2006/relationships/image" Target="../media/image1582.png"/><Relationship Id="rId262" Type="http://schemas.openxmlformats.org/officeDocument/2006/relationships/customXml" Target="../ink/ink1903.xml"/><Relationship Id="rId10" Type="http://schemas.openxmlformats.org/officeDocument/2006/relationships/customXml" Target="../ink/ink1777.xml"/><Relationship Id="rId31" Type="http://schemas.openxmlformats.org/officeDocument/2006/relationships/image" Target="../media/image1534.png"/><Relationship Id="rId52" Type="http://schemas.openxmlformats.org/officeDocument/2006/relationships/customXml" Target="../ink/ink1798.xml"/><Relationship Id="rId73" Type="http://schemas.openxmlformats.org/officeDocument/2006/relationships/image" Target="../media/image1555.png"/><Relationship Id="rId78" Type="http://schemas.openxmlformats.org/officeDocument/2006/relationships/customXml" Target="../ink/ink1811.xml"/><Relationship Id="rId94" Type="http://schemas.openxmlformats.org/officeDocument/2006/relationships/customXml" Target="../ink/ink1819.xml"/><Relationship Id="rId99" Type="http://schemas.openxmlformats.org/officeDocument/2006/relationships/image" Target="../media/image1568.png"/><Relationship Id="rId101" Type="http://schemas.openxmlformats.org/officeDocument/2006/relationships/image" Target="../media/image1569.png"/><Relationship Id="rId122" Type="http://schemas.openxmlformats.org/officeDocument/2006/relationships/customXml" Target="../ink/ink1833.xml"/><Relationship Id="rId143" Type="http://schemas.openxmlformats.org/officeDocument/2006/relationships/image" Target="../media/image1590.png"/><Relationship Id="rId148" Type="http://schemas.openxmlformats.org/officeDocument/2006/relationships/customXml" Target="../ink/ink1846.xml"/><Relationship Id="rId164" Type="http://schemas.openxmlformats.org/officeDocument/2006/relationships/customXml" Target="../ink/ink1854.xml"/><Relationship Id="rId169" Type="http://schemas.openxmlformats.org/officeDocument/2006/relationships/image" Target="../media/image1603.png"/><Relationship Id="rId185" Type="http://schemas.openxmlformats.org/officeDocument/2006/relationships/image" Target="../media/image1611.png"/><Relationship Id="rId4" Type="http://schemas.openxmlformats.org/officeDocument/2006/relationships/customXml" Target="../ink/ink1774.xml"/><Relationship Id="rId9" Type="http://schemas.openxmlformats.org/officeDocument/2006/relationships/image" Target="../media/image1523.png"/><Relationship Id="rId180" Type="http://schemas.openxmlformats.org/officeDocument/2006/relationships/customXml" Target="../ink/ink1862.xml"/><Relationship Id="rId210" Type="http://schemas.openxmlformats.org/officeDocument/2006/relationships/customXml" Target="../ink/ink1877.xml"/><Relationship Id="rId215" Type="http://schemas.openxmlformats.org/officeDocument/2006/relationships/image" Target="../media/image1626.png"/><Relationship Id="rId236" Type="http://schemas.openxmlformats.org/officeDocument/2006/relationships/customXml" Target="../ink/ink1890.xml"/><Relationship Id="rId257" Type="http://schemas.openxmlformats.org/officeDocument/2006/relationships/image" Target="../media/image1647.png"/><Relationship Id="rId26" Type="http://schemas.openxmlformats.org/officeDocument/2006/relationships/customXml" Target="../ink/ink1785.xml"/><Relationship Id="rId231" Type="http://schemas.openxmlformats.org/officeDocument/2006/relationships/image" Target="../media/image1634.png"/><Relationship Id="rId252" Type="http://schemas.openxmlformats.org/officeDocument/2006/relationships/customXml" Target="../ink/ink1898.xml"/><Relationship Id="rId47" Type="http://schemas.openxmlformats.org/officeDocument/2006/relationships/image" Target="../media/image1542.png"/><Relationship Id="rId68" Type="http://schemas.openxmlformats.org/officeDocument/2006/relationships/customXml" Target="../ink/ink1806.xml"/><Relationship Id="rId89" Type="http://schemas.openxmlformats.org/officeDocument/2006/relationships/image" Target="../media/image1563.png"/><Relationship Id="rId112" Type="http://schemas.openxmlformats.org/officeDocument/2006/relationships/customXml" Target="../ink/ink1828.xml"/><Relationship Id="rId133" Type="http://schemas.openxmlformats.org/officeDocument/2006/relationships/image" Target="../media/image1585.png"/><Relationship Id="rId154" Type="http://schemas.openxmlformats.org/officeDocument/2006/relationships/customXml" Target="../ink/ink1849.xml"/><Relationship Id="rId175" Type="http://schemas.openxmlformats.org/officeDocument/2006/relationships/image" Target="../media/image1606.png"/><Relationship Id="rId196" Type="http://schemas.openxmlformats.org/officeDocument/2006/relationships/customXml" Target="../ink/ink1870.xml"/><Relationship Id="rId200" Type="http://schemas.openxmlformats.org/officeDocument/2006/relationships/customXml" Target="../ink/ink1872.xml"/><Relationship Id="rId16" Type="http://schemas.openxmlformats.org/officeDocument/2006/relationships/customXml" Target="../ink/ink1780.xml"/><Relationship Id="rId221" Type="http://schemas.openxmlformats.org/officeDocument/2006/relationships/image" Target="../media/image1629.png"/><Relationship Id="rId242" Type="http://schemas.openxmlformats.org/officeDocument/2006/relationships/customXml" Target="../ink/ink1893.xml"/><Relationship Id="rId263" Type="http://schemas.openxmlformats.org/officeDocument/2006/relationships/image" Target="../media/image1650.png"/><Relationship Id="rId37" Type="http://schemas.openxmlformats.org/officeDocument/2006/relationships/image" Target="../media/image1537.png"/><Relationship Id="rId58" Type="http://schemas.openxmlformats.org/officeDocument/2006/relationships/customXml" Target="../ink/ink1801.xml"/><Relationship Id="rId79" Type="http://schemas.openxmlformats.org/officeDocument/2006/relationships/image" Target="../media/image1558.png"/><Relationship Id="rId102" Type="http://schemas.openxmlformats.org/officeDocument/2006/relationships/customXml" Target="../ink/ink1823.xml"/><Relationship Id="rId123" Type="http://schemas.openxmlformats.org/officeDocument/2006/relationships/image" Target="../media/image1580.png"/><Relationship Id="rId144" Type="http://schemas.openxmlformats.org/officeDocument/2006/relationships/customXml" Target="../ink/ink1844.xml"/><Relationship Id="rId90" Type="http://schemas.openxmlformats.org/officeDocument/2006/relationships/customXml" Target="../ink/ink1817.xml"/><Relationship Id="rId165" Type="http://schemas.openxmlformats.org/officeDocument/2006/relationships/image" Target="../media/image1601.png"/><Relationship Id="rId186" Type="http://schemas.openxmlformats.org/officeDocument/2006/relationships/customXml" Target="../ink/ink1865.xml"/><Relationship Id="rId211" Type="http://schemas.openxmlformats.org/officeDocument/2006/relationships/image" Target="../media/image1624.png"/><Relationship Id="rId232" Type="http://schemas.openxmlformats.org/officeDocument/2006/relationships/customXml" Target="../ink/ink1888.xml"/><Relationship Id="rId253" Type="http://schemas.openxmlformats.org/officeDocument/2006/relationships/image" Target="../media/image1645.png"/><Relationship Id="rId27" Type="http://schemas.openxmlformats.org/officeDocument/2006/relationships/image" Target="../media/image1532.png"/><Relationship Id="rId48" Type="http://schemas.openxmlformats.org/officeDocument/2006/relationships/customXml" Target="../ink/ink1796.xml"/><Relationship Id="rId69" Type="http://schemas.openxmlformats.org/officeDocument/2006/relationships/image" Target="../media/image1553.png"/><Relationship Id="rId113" Type="http://schemas.openxmlformats.org/officeDocument/2006/relationships/image" Target="../media/image1575.png"/><Relationship Id="rId134" Type="http://schemas.openxmlformats.org/officeDocument/2006/relationships/customXml" Target="../ink/ink1839.xml"/><Relationship Id="rId80" Type="http://schemas.openxmlformats.org/officeDocument/2006/relationships/customXml" Target="../ink/ink1812.xml"/><Relationship Id="rId155" Type="http://schemas.openxmlformats.org/officeDocument/2006/relationships/image" Target="../media/image1596.png"/><Relationship Id="rId176" Type="http://schemas.openxmlformats.org/officeDocument/2006/relationships/customXml" Target="../ink/ink1860.xml"/><Relationship Id="rId197" Type="http://schemas.openxmlformats.org/officeDocument/2006/relationships/image" Target="../media/image1617.png"/><Relationship Id="rId201" Type="http://schemas.openxmlformats.org/officeDocument/2006/relationships/image" Target="../media/image1619.png"/><Relationship Id="rId222" Type="http://schemas.openxmlformats.org/officeDocument/2006/relationships/customXml" Target="../ink/ink1883.xml"/><Relationship Id="rId243" Type="http://schemas.openxmlformats.org/officeDocument/2006/relationships/image" Target="../media/image1640.png"/><Relationship Id="rId264" Type="http://schemas.openxmlformats.org/officeDocument/2006/relationships/customXml" Target="../ink/ink1904.xml"/><Relationship Id="rId17" Type="http://schemas.openxmlformats.org/officeDocument/2006/relationships/image" Target="../media/image1527.png"/><Relationship Id="rId38" Type="http://schemas.openxmlformats.org/officeDocument/2006/relationships/customXml" Target="../ink/ink1791.xml"/><Relationship Id="rId59" Type="http://schemas.openxmlformats.org/officeDocument/2006/relationships/image" Target="../media/image1548.png"/><Relationship Id="rId103" Type="http://schemas.openxmlformats.org/officeDocument/2006/relationships/image" Target="../media/image1570.png"/><Relationship Id="rId124" Type="http://schemas.openxmlformats.org/officeDocument/2006/relationships/customXml" Target="../ink/ink1834.xml"/><Relationship Id="rId70" Type="http://schemas.openxmlformats.org/officeDocument/2006/relationships/customXml" Target="../ink/ink1807.xml"/><Relationship Id="rId91" Type="http://schemas.openxmlformats.org/officeDocument/2006/relationships/image" Target="../media/image1564.png"/><Relationship Id="rId145" Type="http://schemas.openxmlformats.org/officeDocument/2006/relationships/image" Target="../media/image1591.png"/><Relationship Id="rId166" Type="http://schemas.openxmlformats.org/officeDocument/2006/relationships/customXml" Target="../ink/ink1855.xml"/><Relationship Id="rId187" Type="http://schemas.openxmlformats.org/officeDocument/2006/relationships/image" Target="../media/image161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78.xml"/><Relationship Id="rId233" Type="http://schemas.openxmlformats.org/officeDocument/2006/relationships/image" Target="../media/image1635.png"/><Relationship Id="rId254" Type="http://schemas.openxmlformats.org/officeDocument/2006/relationships/customXml" Target="../ink/ink1899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19.xml"/><Relationship Id="rId117" Type="http://schemas.openxmlformats.org/officeDocument/2006/relationships/image" Target="../media/image1692.png"/><Relationship Id="rId21" Type="http://schemas.openxmlformats.org/officeDocument/2006/relationships/image" Target="../media/image1644.png"/><Relationship Id="rId42" Type="http://schemas.openxmlformats.org/officeDocument/2006/relationships/customXml" Target="../ink/ink1927.xml"/><Relationship Id="rId47" Type="http://schemas.openxmlformats.org/officeDocument/2006/relationships/image" Target="../media/image1657.png"/><Relationship Id="rId63" Type="http://schemas.openxmlformats.org/officeDocument/2006/relationships/image" Target="../media/image1665.png"/><Relationship Id="rId68" Type="http://schemas.openxmlformats.org/officeDocument/2006/relationships/customXml" Target="../ink/ink1940.xml"/><Relationship Id="rId84" Type="http://schemas.openxmlformats.org/officeDocument/2006/relationships/customXml" Target="../ink/ink1948.xml"/><Relationship Id="rId89" Type="http://schemas.openxmlformats.org/officeDocument/2006/relationships/image" Target="../media/image1678.png"/><Relationship Id="rId112" Type="http://schemas.openxmlformats.org/officeDocument/2006/relationships/customXml" Target="../ink/ink1962.xml"/><Relationship Id="rId133" Type="http://schemas.openxmlformats.org/officeDocument/2006/relationships/image" Target="../media/image1700.png"/><Relationship Id="rId138" Type="http://schemas.openxmlformats.org/officeDocument/2006/relationships/customXml" Target="../ink/ink1975.xml"/><Relationship Id="rId154" Type="http://schemas.openxmlformats.org/officeDocument/2006/relationships/customXml" Target="../ink/ink1983.xml"/><Relationship Id="rId159" Type="http://schemas.openxmlformats.org/officeDocument/2006/relationships/image" Target="../media/image1713.png"/><Relationship Id="rId16" Type="http://schemas.openxmlformats.org/officeDocument/2006/relationships/customXml" Target="../ink/ink1914.xml"/><Relationship Id="rId107" Type="http://schemas.openxmlformats.org/officeDocument/2006/relationships/image" Target="../media/image1687.png"/><Relationship Id="rId11" Type="http://schemas.openxmlformats.org/officeDocument/2006/relationships/image" Target="../media/image1639.png"/><Relationship Id="rId32" Type="http://schemas.openxmlformats.org/officeDocument/2006/relationships/customXml" Target="../ink/ink1922.xml"/><Relationship Id="rId37" Type="http://schemas.openxmlformats.org/officeDocument/2006/relationships/image" Target="../media/image1652.png"/><Relationship Id="rId53" Type="http://schemas.openxmlformats.org/officeDocument/2006/relationships/image" Target="../media/image1660.png"/><Relationship Id="rId58" Type="http://schemas.openxmlformats.org/officeDocument/2006/relationships/customXml" Target="../ink/ink1935.xml"/><Relationship Id="rId74" Type="http://schemas.openxmlformats.org/officeDocument/2006/relationships/customXml" Target="../ink/ink1943.xml"/><Relationship Id="rId79" Type="http://schemas.openxmlformats.org/officeDocument/2006/relationships/image" Target="../media/image1673.png"/><Relationship Id="rId102" Type="http://schemas.openxmlformats.org/officeDocument/2006/relationships/customXml" Target="../ink/ink1957.xml"/><Relationship Id="rId123" Type="http://schemas.openxmlformats.org/officeDocument/2006/relationships/image" Target="../media/image1695.png"/><Relationship Id="rId128" Type="http://schemas.openxmlformats.org/officeDocument/2006/relationships/customXml" Target="../ink/ink1970.xml"/><Relationship Id="rId144" Type="http://schemas.openxmlformats.org/officeDocument/2006/relationships/customXml" Target="../ink/ink1978.xml"/><Relationship Id="rId149" Type="http://schemas.openxmlformats.org/officeDocument/2006/relationships/image" Target="../media/image1708.png"/><Relationship Id="rId5" Type="http://schemas.openxmlformats.org/officeDocument/2006/relationships/image" Target="../media/image1636.png"/><Relationship Id="rId90" Type="http://schemas.openxmlformats.org/officeDocument/2006/relationships/customXml" Target="../ink/ink1951.xml"/><Relationship Id="rId95" Type="http://schemas.openxmlformats.org/officeDocument/2006/relationships/image" Target="../media/image1681.png"/><Relationship Id="rId160" Type="http://schemas.openxmlformats.org/officeDocument/2006/relationships/customXml" Target="../ink/ink1986.xml"/><Relationship Id="rId165" Type="http://schemas.openxmlformats.org/officeDocument/2006/relationships/image" Target="../media/image1716.png"/><Relationship Id="rId22" Type="http://schemas.openxmlformats.org/officeDocument/2006/relationships/customXml" Target="../ink/ink1917.xml"/><Relationship Id="rId27" Type="http://schemas.openxmlformats.org/officeDocument/2006/relationships/image" Target="../media/image1647.png"/><Relationship Id="rId43" Type="http://schemas.openxmlformats.org/officeDocument/2006/relationships/image" Target="../media/image1655.png"/><Relationship Id="rId48" Type="http://schemas.openxmlformats.org/officeDocument/2006/relationships/customXml" Target="../ink/ink1930.xml"/><Relationship Id="rId64" Type="http://schemas.openxmlformats.org/officeDocument/2006/relationships/customXml" Target="../ink/ink1938.xml"/><Relationship Id="rId69" Type="http://schemas.openxmlformats.org/officeDocument/2006/relationships/image" Target="../media/image1668.png"/><Relationship Id="rId113" Type="http://schemas.openxmlformats.org/officeDocument/2006/relationships/image" Target="../media/image1690.png"/><Relationship Id="rId118" Type="http://schemas.openxmlformats.org/officeDocument/2006/relationships/customXml" Target="../ink/ink1965.xml"/><Relationship Id="rId134" Type="http://schemas.openxmlformats.org/officeDocument/2006/relationships/customXml" Target="../ink/ink1973.xml"/><Relationship Id="rId139" Type="http://schemas.openxmlformats.org/officeDocument/2006/relationships/image" Target="../media/image1703.png"/><Relationship Id="rId80" Type="http://schemas.openxmlformats.org/officeDocument/2006/relationships/customXml" Target="../ink/ink1946.xml"/><Relationship Id="rId85" Type="http://schemas.openxmlformats.org/officeDocument/2006/relationships/image" Target="../media/image1676.png"/><Relationship Id="rId150" Type="http://schemas.openxmlformats.org/officeDocument/2006/relationships/customXml" Target="../ink/ink1981.xml"/><Relationship Id="rId155" Type="http://schemas.openxmlformats.org/officeDocument/2006/relationships/image" Target="../media/image1711.png"/><Relationship Id="rId12" Type="http://schemas.openxmlformats.org/officeDocument/2006/relationships/customXml" Target="../ink/ink1912.xml"/><Relationship Id="rId17" Type="http://schemas.openxmlformats.org/officeDocument/2006/relationships/image" Target="../media/image1642.png"/><Relationship Id="rId33" Type="http://schemas.openxmlformats.org/officeDocument/2006/relationships/image" Target="../media/image1650.png"/><Relationship Id="rId38" Type="http://schemas.openxmlformats.org/officeDocument/2006/relationships/customXml" Target="../ink/ink1925.xml"/><Relationship Id="rId59" Type="http://schemas.openxmlformats.org/officeDocument/2006/relationships/image" Target="../media/image1663.png"/><Relationship Id="rId103" Type="http://schemas.openxmlformats.org/officeDocument/2006/relationships/image" Target="../media/image1685.png"/><Relationship Id="rId108" Type="http://schemas.openxmlformats.org/officeDocument/2006/relationships/customXml" Target="../ink/ink1960.xml"/><Relationship Id="rId124" Type="http://schemas.openxmlformats.org/officeDocument/2006/relationships/customXml" Target="../ink/ink1968.xml"/><Relationship Id="rId129" Type="http://schemas.openxmlformats.org/officeDocument/2006/relationships/image" Target="../media/image1698.png"/><Relationship Id="rId54" Type="http://schemas.openxmlformats.org/officeDocument/2006/relationships/customXml" Target="../ink/ink1933.xml"/><Relationship Id="rId70" Type="http://schemas.openxmlformats.org/officeDocument/2006/relationships/customXml" Target="../ink/ink1941.xml"/><Relationship Id="rId75" Type="http://schemas.openxmlformats.org/officeDocument/2006/relationships/image" Target="../media/image1671.png"/><Relationship Id="rId91" Type="http://schemas.openxmlformats.org/officeDocument/2006/relationships/image" Target="../media/image1679.png"/><Relationship Id="rId96" Type="http://schemas.openxmlformats.org/officeDocument/2006/relationships/customXml" Target="../ink/ink1954.xml"/><Relationship Id="rId140" Type="http://schemas.openxmlformats.org/officeDocument/2006/relationships/customXml" Target="../ink/ink1976.xml"/><Relationship Id="rId145" Type="http://schemas.openxmlformats.org/officeDocument/2006/relationships/image" Target="../media/image1706.png"/><Relationship Id="rId161" Type="http://schemas.openxmlformats.org/officeDocument/2006/relationships/image" Target="../media/image1714.png"/><Relationship Id="rId166" Type="http://schemas.openxmlformats.org/officeDocument/2006/relationships/customXml" Target="../ink/ink19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09.xml"/><Relationship Id="rId15" Type="http://schemas.openxmlformats.org/officeDocument/2006/relationships/image" Target="../media/image1641.png"/><Relationship Id="rId23" Type="http://schemas.openxmlformats.org/officeDocument/2006/relationships/image" Target="../media/image1645.png"/><Relationship Id="rId28" Type="http://schemas.openxmlformats.org/officeDocument/2006/relationships/customXml" Target="../ink/ink1920.xml"/><Relationship Id="rId36" Type="http://schemas.openxmlformats.org/officeDocument/2006/relationships/customXml" Target="../ink/ink1924.xml"/><Relationship Id="rId49" Type="http://schemas.openxmlformats.org/officeDocument/2006/relationships/image" Target="../media/image1658.png"/><Relationship Id="rId57" Type="http://schemas.openxmlformats.org/officeDocument/2006/relationships/image" Target="../media/image1662.png"/><Relationship Id="rId106" Type="http://schemas.openxmlformats.org/officeDocument/2006/relationships/customXml" Target="../ink/ink1959.xml"/><Relationship Id="rId114" Type="http://schemas.openxmlformats.org/officeDocument/2006/relationships/customXml" Target="../ink/ink1963.xml"/><Relationship Id="rId119" Type="http://schemas.openxmlformats.org/officeDocument/2006/relationships/image" Target="../media/image1693.png"/><Relationship Id="rId127" Type="http://schemas.openxmlformats.org/officeDocument/2006/relationships/image" Target="../media/image1697.png"/><Relationship Id="rId10" Type="http://schemas.openxmlformats.org/officeDocument/2006/relationships/customXml" Target="../ink/ink1911.xml"/><Relationship Id="rId31" Type="http://schemas.openxmlformats.org/officeDocument/2006/relationships/image" Target="../media/image1649.png"/><Relationship Id="rId44" Type="http://schemas.openxmlformats.org/officeDocument/2006/relationships/customXml" Target="../ink/ink1928.xml"/><Relationship Id="rId52" Type="http://schemas.openxmlformats.org/officeDocument/2006/relationships/customXml" Target="../ink/ink1932.xml"/><Relationship Id="rId60" Type="http://schemas.openxmlformats.org/officeDocument/2006/relationships/customXml" Target="../ink/ink1936.xml"/><Relationship Id="rId65" Type="http://schemas.openxmlformats.org/officeDocument/2006/relationships/image" Target="../media/image1666.png"/><Relationship Id="rId73" Type="http://schemas.openxmlformats.org/officeDocument/2006/relationships/image" Target="../media/image1670.png"/><Relationship Id="rId78" Type="http://schemas.openxmlformats.org/officeDocument/2006/relationships/customXml" Target="../ink/ink1945.xml"/><Relationship Id="rId81" Type="http://schemas.openxmlformats.org/officeDocument/2006/relationships/image" Target="../media/image1674.png"/><Relationship Id="rId86" Type="http://schemas.openxmlformats.org/officeDocument/2006/relationships/customXml" Target="../ink/ink1949.xml"/><Relationship Id="rId94" Type="http://schemas.openxmlformats.org/officeDocument/2006/relationships/customXml" Target="../ink/ink1953.xml"/><Relationship Id="rId99" Type="http://schemas.openxmlformats.org/officeDocument/2006/relationships/image" Target="../media/image1683.png"/><Relationship Id="rId101" Type="http://schemas.openxmlformats.org/officeDocument/2006/relationships/image" Target="../media/image1684.png"/><Relationship Id="rId122" Type="http://schemas.openxmlformats.org/officeDocument/2006/relationships/customXml" Target="../ink/ink1967.xml"/><Relationship Id="rId130" Type="http://schemas.openxmlformats.org/officeDocument/2006/relationships/customXml" Target="../ink/ink1971.xml"/><Relationship Id="rId135" Type="http://schemas.openxmlformats.org/officeDocument/2006/relationships/image" Target="../media/image1701.png"/><Relationship Id="rId143" Type="http://schemas.openxmlformats.org/officeDocument/2006/relationships/image" Target="../media/image1705.png"/><Relationship Id="rId148" Type="http://schemas.openxmlformats.org/officeDocument/2006/relationships/customXml" Target="../ink/ink1980.xml"/><Relationship Id="rId151" Type="http://schemas.openxmlformats.org/officeDocument/2006/relationships/image" Target="../media/image1709.png"/><Relationship Id="rId156" Type="http://schemas.openxmlformats.org/officeDocument/2006/relationships/customXml" Target="../ink/ink1984.xml"/><Relationship Id="rId164" Type="http://schemas.openxmlformats.org/officeDocument/2006/relationships/customXml" Target="../ink/ink1988.xml"/><Relationship Id="rId169" Type="http://schemas.openxmlformats.org/officeDocument/2006/relationships/image" Target="../media/image1718.png"/><Relationship Id="rId4" Type="http://schemas.openxmlformats.org/officeDocument/2006/relationships/customXml" Target="../ink/ink1908.xml"/><Relationship Id="rId9" Type="http://schemas.openxmlformats.org/officeDocument/2006/relationships/image" Target="../media/image1638.png"/><Relationship Id="rId13" Type="http://schemas.openxmlformats.org/officeDocument/2006/relationships/image" Target="../media/image1640.png"/><Relationship Id="rId18" Type="http://schemas.openxmlformats.org/officeDocument/2006/relationships/customXml" Target="../ink/ink1915.xml"/><Relationship Id="rId39" Type="http://schemas.openxmlformats.org/officeDocument/2006/relationships/image" Target="../media/image1653.png"/><Relationship Id="rId109" Type="http://schemas.openxmlformats.org/officeDocument/2006/relationships/image" Target="../media/image1688.png"/><Relationship Id="rId34" Type="http://schemas.openxmlformats.org/officeDocument/2006/relationships/customXml" Target="../ink/ink1923.xml"/><Relationship Id="rId50" Type="http://schemas.openxmlformats.org/officeDocument/2006/relationships/customXml" Target="../ink/ink1931.xml"/><Relationship Id="rId55" Type="http://schemas.openxmlformats.org/officeDocument/2006/relationships/image" Target="../media/image1661.png"/><Relationship Id="rId76" Type="http://schemas.openxmlformats.org/officeDocument/2006/relationships/customXml" Target="../ink/ink1944.xml"/><Relationship Id="rId97" Type="http://schemas.openxmlformats.org/officeDocument/2006/relationships/image" Target="../media/image1682.png"/><Relationship Id="rId104" Type="http://schemas.openxmlformats.org/officeDocument/2006/relationships/customXml" Target="../ink/ink1958.xml"/><Relationship Id="rId120" Type="http://schemas.openxmlformats.org/officeDocument/2006/relationships/customXml" Target="../ink/ink1966.xml"/><Relationship Id="rId125" Type="http://schemas.openxmlformats.org/officeDocument/2006/relationships/image" Target="../media/image1696.png"/><Relationship Id="rId141" Type="http://schemas.openxmlformats.org/officeDocument/2006/relationships/image" Target="../media/image1704.png"/><Relationship Id="rId146" Type="http://schemas.openxmlformats.org/officeDocument/2006/relationships/customXml" Target="../ink/ink1979.xml"/><Relationship Id="rId167" Type="http://schemas.openxmlformats.org/officeDocument/2006/relationships/image" Target="../media/image1717.png"/><Relationship Id="rId7" Type="http://schemas.openxmlformats.org/officeDocument/2006/relationships/image" Target="../media/image1637.png"/><Relationship Id="rId71" Type="http://schemas.openxmlformats.org/officeDocument/2006/relationships/image" Target="../media/image1669.png"/><Relationship Id="rId92" Type="http://schemas.openxmlformats.org/officeDocument/2006/relationships/customXml" Target="../ink/ink1952.xml"/><Relationship Id="rId162" Type="http://schemas.openxmlformats.org/officeDocument/2006/relationships/customXml" Target="../ink/ink1987.xml"/><Relationship Id="rId2" Type="http://schemas.openxmlformats.org/officeDocument/2006/relationships/customXml" Target="../ink/ink1907.xml"/><Relationship Id="rId29" Type="http://schemas.openxmlformats.org/officeDocument/2006/relationships/image" Target="../media/image1648.png"/><Relationship Id="rId24" Type="http://schemas.openxmlformats.org/officeDocument/2006/relationships/customXml" Target="../ink/ink1918.xml"/><Relationship Id="rId40" Type="http://schemas.openxmlformats.org/officeDocument/2006/relationships/customXml" Target="../ink/ink1926.xml"/><Relationship Id="rId45" Type="http://schemas.openxmlformats.org/officeDocument/2006/relationships/image" Target="../media/image1656.png"/><Relationship Id="rId66" Type="http://schemas.openxmlformats.org/officeDocument/2006/relationships/customXml" Target="../ink/ink1939.xml"/><Relationship Id="rId87" Type="http://schemas.openxmlformats.org/officeDocument/2006/relationships/image" Target="../media/image1677.png"/><Relationship Id="rId110" Type="http://schemas.openxmlformats.org/officeDocument/2006/relationships/customXml" Target="../ink/ink1961.xml"/><Relationship Id="rId115" Type="http://schemas.openxmlformats.org/officeDocument/2006/relationships/image" Target="../media/image1691.png"/><Relationship Id="rId131" Type="http://schemas.openxmlformats.org/officeDocument/2006/relationships/image" Target="../media/image1699.png"/><Relationship Id="rId136" Type="http://schemas.openxmlformats.org/officeDocument/2006/relationships/customXml" Target="../ink/ink1974.xml"/><Relationship Id="rId157" Type="http://schemas.openxmlformats.org/officeDocument/2006/relationships/image" Target="../media/image1712.png"/><Relationship Id="rId61" Type="http://schemas.openxmlformats.org/officeDocument/2006/relationships/image" Target="../media/image1664.png"/><Relationship Id="rId82" Type="http://schemas.openxmlformats.org/officeDocument/2006/relationships/customXml" Target="../ink/ink1947.xml"/><Relationship Id="rId152" Type="http://schemas.openxmlformats.org/officeDocument/2006/relationships/customXml" Target="../ink/ink1982.xml"/><Relationship Id="rId19" Type="http://schemas.openxmlformats.org/officeDocument/2006/relationships/image" Target="../media/image1643.png"/><Relationship Id="rId14" Type="http://schemas.openxmlformats.org/officeDocument/2006/relationships/customXml" Target="../ink/ink1913.xml"/><Relationship Id="rId30" Type="http://schemas.openxmlformats.org/officeDocument/2006/relationships/customXml" Target="../ink/ink1921.xml"/><Relationship Id="rId35" Type="http://schemas.openxmlformats.org/officeDocument/2006/relationships/image" Target="../media/image1651.png"/><Relationship Id="rId56" Type="http://schemas.openxmlformats.org/officeDocument/2006/relationships/customXml" Target="../ink/ink1934.xml"/><Relationship Id="rId77" Type="http://schemas.openxmlformats.org/officeDocument/2006/relationships/image" Target="../media/image1672.png"/><Relationship Id="rId100" Type="http://schemas.openxmlformats.org/officeDocument/2006/relationships/customXml" Target="../ink/ink1956.xml"/><Relationship Id="rId105" Type="http://schemas.openxmlformats.org/officeDocument/2006/relationships/image" Target="../media/image1686.png"/><Relationship Id="rId126" Type="http://schemas.openxmlformats.org/officeDocument/2006/relationships/customXml" Target="../ink/ink1969.xml"/><Relationship Id="rId147" Type="http://schemas.openxmlformats.org/officeDocument/2006/relationships/image" Target="../media/image1707.png"/><Relationship Id="rId168" Type="http://schemas.openxmlformats.org/officeDocument/2006/relationships/customXml" Target="../ink/ink1990.xml"/><Relationship Id="rId8" Type="http://schemas.openxmlformats.org/officeDocument/2006/relationships/customXml" Target="../ink/ink1910.xml"/><Relationship Id="rId51" Type="http://schemas.openxmlformats.org/officeDocument/2006/relationships/image" Target="../media/image1659.png"/><Relationship Id="rId72" Type="http://schemas.openxmlformats.org/officeDocument/2006/relationships/customXml" Target="../ink/ink1942.xml"/><Relationship Id="rId93" Type="http://schemas.openxmlformats.org/officeDocument/2006/relationships/image" Target="../media/image1680.png"/><Relationship Id="rId98" Type="http://schemas.openxmlformats.org/officeDocument/2006/relationships/customXml" Target="../ink/ink1955.xml"/><Relationship Id="rId121" Type="http://schemas.openxmlformats.org/officeDocument/2006/relationships/image" Target="../media/image1694.png"/><Relationship Id="rId142" Type="http://schemas.openxmlformats.org/officeDocument/2006/relationships/customXml" Target="../ink/ink1977.xml"/><Relationship Id="rId163" Type="http://schemas.openxmlformats.org/officeDocument/2006/relationships/image" Target="../media/image1715.png"/><Relationship Id="rId3" Type="http://schemas.openxmlformats.org/officeDocument/2006/relationships/image" Target="../media/image1635.png"/><Relationship Id="rId25" Type="http://schemas.openxmlformats.org/officeDocument/2006/relationships/image" Target="../media/image1646.png"/><Relationship Id="rId46" Type="http://schemas.openxmlformats.org/officeDocument/2006/relationships/customXml" Target="../ink/ink1929.xml"/><Relationship Id="rId67" Type="http://schemas.openxmlformats.org/officeDocument/2006/relationships/image" Target="../media/image1667.png"/><Relationship Id="rId116" Type="http://schemas.openxmlformats.org/officeDocument/2006/relationships/customXml" Target="../ink/ink1964.xml"/><Relationship Id="rId137" Type="http://schemas.openxmlformats.org/officeDocument/2006/relationships/image" Target="../media/image1702.png"/><Relationship Id="rId158" Type="http://schemas.openxmlformats.org/officeDocument/2006/relationships/customXml" Target="../ink/ink1985.xml"/><Relationship Id="rId20" Type="http://schemas.openxmlformats.org/officeDocument/2006/relationships/customXml" Target="../ink/ink1916.xml"/><Relationship Id="rId41" Type="http://schemas.openxmlformats.org/officeDocument/2006/relationships/image" Target="../media/image1654.png"/><Relationship Id="rId62" Type="http://schemas.openxmlformats.org/officeDocument/2006/relationships/customXml" Target="../ink/ink1937.xml"/><Relationship Id="rId83" Type="http://schemas.openxmlformats.org/officeDocument/2006/relationships/image" Target="../media/image1675.png"/><Relationship Id="rId88" Type="http://schemas.openxmlformats.org/officeDocument/2006/relationships/customXml" Target="../ink/ink1950.xml"/><Relationship Id="rId111" Type="http://schemas.openxmlformats.org/officeDocument/2006/relationships/image" Target="../media/image1689.png"/><Relationship Id="rId132" Type="http://schemas.openxmlformats.org/officeDocument/2006/relationships/customXml" Target="../ink/ink1972.xml"/><Relationship Id="rId153" Type="http://schemas.openxmlformats.org/officeDocument/2006/relationships/image" Target="../media/image1710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png"/><Relationship Id="rId117" Type="http://schemas.openxmlformats.org/officeDocument/2006/relationships/image" Target="../media/image74.png"/><Relationship Id="rId21" Type="http://schemas.openxmlformats.org/officeDocument/2006/relationships/image" Target="../media/image28.png"/><Relationship Id="rId42" Type="http://schemas.openxmlformats.org/officeDocument/2006/relationships/image" Target="../media/image38.png"/><Relationship Id="rId47" Type="http://schemas.openxmlformats.org/officeDocument/2006/relationships/customXml" Target="../ink/ink42.xml"/><Relationship Id="rId63" Type="http://schemas.openxmlformats.org/officeDocument/2006/relationships/image" Target="../media/image48.png"/><Relationship Id="rId68" Type="http://schemas.openxmlformats.org/officeDocument/2006/relationships/customXml" Target="../ink/ink53.xml"/><Relationship Id="rId84" Type="http://schemas.openxmlformats.org/officeDocument/2006/relationships/image" Target="../media/image58.png"/><Relationship Id="rId89" Type="http://schemas.openxmlformats.org/officeDocument/2006/relationships/customXml" Target="../ink/ink64.xml"/><Relationship Id="rId112" Type="http://schemas.openxmlformats.org/officeDocument/2006/relationships/customXml" Target="../ink/ink76.xml"/><Relationship Id="rId133" Type="http://schemas.openxmlformats.org/officeDocument/2006/relationships/image" Target="../media/image82.png"/><Relationship Id="rId138" Type="http://schemas.openxmlformats.org/officeDocument/2006/relationships/customXml" Target="../ink/ink89.xml"/><Relationship Id="rId16" Type="http://schemas.openxmlformats.org/officeDocument/2006/relationships/customXml" Target="../ink/ink26.xml"/><Relationship Id="rId107" Type="http://schemas.openxmlformats.org/officeDocument/2006/relationships/image" Target="../media/image69.png"/><Relationship Id="rId11" Type="http://schemas.openxmlformats.org/officeDocument/2006/relationships/image" Target="../media/image23.png"/><Relationship Id="rId32" Type="http://schemas.openxmlformats.org/officeDocument/2006/relationships/image" Target="../media/image33.png"/><Relationship Id="rId37" Type="http://schemas.openxmlformats.org/officeDocument/2006/relationships/customXml" Target="../ink/ink37.xml"/><Relationship Id="rId53" Type="http://schemas.openxmlformats.org/officeDocument/2006/relationships/customXml" Target="../ink/ink45.xml"/><Relationship Id="rId58" Type="http://schemas.openxmlformats.org/officeDocument/2006/relationships/customXml" Target="../ink/ink48.xml"/><Relationship Id="rId74" Type="http://schemas.openxmlformats.org/officeDocument/2006/relationships/image" Target="../media/image53.png"/><Relationship Id="rId79" Type="http://schemas.openxmlformats.org/officeDocument/2006/relationships/customXml" Target="../ink/ink59.xml"/><Relationship Id="rId102" Type="http://schemas.openxmlformats.org/officeDocument/2006/relationships/customXml" Target="../ink/ink71.xml"/><Relationship Id="rId123" Type="http://schemas.openxmlformats.org/officeDocument/2006/relationships/image" Target="../media/image77.png"/><Relationship Id="rId128" Type="http://schemas.openxmlformats.org/officeDocument/2006/relationships/customXml" Target="../ink/ink84.xml"/><Relationship Id="rId144" Type="http://schemas.openxmlformats.org/officeDocument/2006/relationships/customXml" Target="../ink/ink92.xml"/><Relationship Id="rId149" Type="http://schemas.openxmlformats.org/officeDocument/2006/relationships/image" Target="../media/image90.png"/><Relationship Id="rId5" Type="http://schemas.openxmlformats.org/officeDocument/2006/relationships/image" Target="../media/image20.png"/><Relationship Id="rId90" Type="http://schemas.openxmlformats.org/officeDocument/2006/relationships/customXml" Target="../ink/ink65.xml"/><Relationship Id="rId95" Type="http://schemas.openxmlformats.org/officeDocument/2006/relationships/image" Target="../media/image63.png"/><Relationship Id="rId22" Type="http://schemas.openxmlformats.org/officeDocument/2006/relationships/customXml" Target="../ink/ink29.xml"/><Relationship Id="rId27" Type="http://schemas.openxmlformats.org/officeDocument/2006/relationships/customXml" Target="../ink/ink32.xml"/><Relationship Id="rId43" Type="http://schemas.openxmlformats.org/officeDocument/2006/relationships/customXml" Target="../ink/ink40.xml"/><Relationship Id="rId48" Type="http://schemas.openxmlformats.org/officeDocument/2006/relationships/image" Target="../media/image41.png"/><Relationship Id="rId64" Type="http://schemas.openxmlformats.org/officeDocument/2006/relationships/customXml" Target="../ink/ink51.xml"/><Relationship Id="rId69" Type="http://schemas.openxmlformats.org/officeDocument/2006/relationships/image" Target="../media/image51.png"/><Relationship Id="rId113" Type="http://schemas.openxmlformats.org/officeDocument/2006/relationships/image" Target="../media/image72.png"/><Relationship Id="rId118" Type="http://schemas.openxmlformats.org/officeDocument/2006/relationships/customXml" Target="../ink/ink79.xml"/><Relationship Id="rId134" Type="http://schemas.openxmlformats.org/officeDocument/2006/relationships/customXml" Target="../ink/ink87.xml"/><Relationship Id="rId139" Type="http://schemas.openxmlformats.org/officeDocument/2006/relationships/image" Target="../media/image85.png"/><Relationship Id="rId80" Type="http://schemas.openxmlformats.org/officeDocument/2006/relationships/image" Target="../media/image56.png"/><Relationship Id="rId85" Type="http://schemas.openxmlformats.org/officeDocument/2006/relationships/customXml" Target="../ink/ink62.xml"/><Relationship Id="rId150" Type="http://schemas.openxmlformats.org/officeDocument/2006/relationships/customXml" Target="../ink/ink95.xml"/><Relationship Id="rId12" Type="http://schemas.openxmlformats.org/officeDocument/2006/relationships/customXml" Target="../ink/ink24.xml"/><Relationship Id="rId17" Type="http://schemas.openxmlformats.org/officeDocument/2006/relationships/image" Target="../media/image26.png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38" Type="http://schemas.openxmlformats.org/officeDocument/2006/relationships/image" Target="../media/image36.png"/><Relationship Id="rId46" Type="http://schemas.openxmlformats.org/officeDocument/2006/relationships/image" Target="../media/image40.png"/><Relationship Id="rId59" Type="http://schemas.openxmlformats.org/officeDocument/2006/relationships/image" Target="../media/image46.png"/><Relationship Id="rId67" Type="http://schemas.openxmlformats.org/officeDocument/2006/relationships/image" Target="../media/image50.png"/><Relationship Id="rId103" Type="http://schemas.openxmlformats.org/officeDocument/2006/relationships/image" Target="../media/image67.png"/><Relationship Id="rId108" Type="http://schemas.openxmlformats.org/officeDocument/2006/relationships/customXml" Target="../ink/ink74.xml"/><Relationship Id="rId116" Type="http://schemas.openxmlformats.org/officeDocument/2006/relationships/customXml" Target="../ink/ink78.xml"/><Relationship Id="rId124" Type="http://schemas.openxmlformats.org/officeDocument/2006/relationships/customXml" Target="../ink/ink82.xml"/><Relationship Id="rId129" Type="http://schemas.openxmlformats.org/officeDocument/2006/relationships/image" Target="../media/image80.png"/><Relationship Id="rId137" Type="http://schemas.openxmlformats.org/officeDocument/2006/relationships/image" Target="../media/image84.png"/><Relationship Id="rId20" Type="http://schemas.openxmlformats.org/officeDocument/2006/relationships/customXml" Target="../ink/ink28.xml"/><Relationship Id="rId41" Type="http://schemas.openxmlformats.org/officeDocument/2006/relationships/customXml" Target="../ink/ink39.xml"/><Relationship Id="rId54" Type="http://schemas.openxmlformats.org/officeDocument/2006/relationships/image" Target="../media/image44.png"/><Relationship Id="rId62" Type="http://schemas.openxmlformats.org/officeDocument/2006/relationships/customXml" Target="../ink/ink50.xml"/><Relationship Id="rId70" Type="http://schemas.openxmlformats.org/officeDocument/2006/relationships/customXml" Target="../ink/ink54.xml"/><Relationship Id="rId75" Type="http://schemas.openxmlformats.org/officeDocument/2006/relationships/customXml" Target="../ink/ink57.xml"/><Relationship Id="rId83" Type="http://schemas.openxmlformats.org/officeDocument/2006/relationships/customXml" Target="../ink/ink61.xml"/><Relationship Id="rId88" Type="http://schemas.openxmlformats.org/officeDocument/2006/relationships/image" Target="../media/image60.png"/><Relationship Id="rId91" Type="http://schemas.openxmlformats.org/officeDocument/2006/relationships/image" Target="../media/image61.png"/><Relationship Id="rId96" Type="http://schemas.openxmlformats.org/officeDocument/2006/relationships/customXml" Target="../ink/ink68.xml"/><Relationship Id="rId111" Type="http://schemas.openxmlformats.org/officeDocument/2006/relationships/image" Target="../media/image71.png"/><Relationship Id="rId132" Type="http://schemas.openxmlformats.org/officeDocument/2006/relationships/customXml" Target="../ink/ink86.xml"/><Relationship Id="rId140" Type="http://schemas.openxmlformats.org/officeDocument/2006/relationships/customXml" Target="../ink/ink90.xml"/><Relationship Id="rId145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49" Type="http://schemas.openxmlformats.org/officeDocument/2006/relationships/customXml" Target="../ink/ink43.xml"/><Relationship Id="rId57" Type="http://schemas.openxmlformats.org/officeDocument/2006/relationships/customXml" Target="../ink/ink47.xml"/><Relationship Id="rId106" Type="http://schemas.openxmlformats.org/officeDocument/2006/relationships/customXml" Target="../ink/ink73.xml"/><Relationship Id="rId114" Type="http://schemas.openxmlformats.org/officeDocument/2006/relationships/customXml" Target="../ink/ink77.xml"/><Relationship Id="rId119" Type="http://schemas.openxmlformats.org/officeDocument/2006/relationships/image" Target="../media/image75.png"/><Relationship Id="rId127" Type="http://schemas.openxmlformats.org/officeDocument/2006/relationships/image" Target="../media/image79.png"/><Relationship Id="rId10" Type="http://schemas.openxmlformats.org/officeDocument/2006/relationships/customXml" Target="../ink/ink23.xml"/><Relationship Id="rId31" Type="http://schemas.openxmlformats.org/officeDocument/2006/relationships/customXml" Target="../ink/ink34.xml"/><Relationship Id="rId44" Type="http://schemas.openxmlformats.org/officeDocument/2006/relationships/image" Target="../media/image39.png"/><Relationship Id="rId52" Type="http://schemas.openxmlformats.org/officeDocument/2006/relationships/image" Target="../media/image43.png"/><Relationship Id="rId60" Type="http://schemas.openxmlformats.org/officeDocument/2006/relationships/customXml" Target="../ink/ink49.xml"/><Relationship Id="rId65" Type="http://schemas.openxmlformats.org/officeDocument/2006/relationships/image" Target="../media/image49.png"/><Relationship Id="rId73" Type="http://schemas.openxmlformats.org/officeDocument/2006/relationships/customXml" Target="../ink/ink56.xml"/><Relationship Id="rId78" Type="http://schemas.openxmlformats.org/officeDocument/2006/relationships/image" Target="../media/image55.png"/><Relationship Id="rId81" Type="http://schemas.openxmlformats.org/officeDocument/2006/relationships/customXml" Target="../ink/ink60.xml"/><Relationship Id="rId86" Type="http://schemas.openxmlformats.org/officeDocument/2006/relationships/image" Target="../media/image59.png"/><Relationship Id="rId94" Type="http://schemas.openxmlformats.org/officeDocument/2006/relationships/customXml" Target="../ink/ink67.xml"/><Relationship Id="rId99" Type="http://schemas.openxmlformats.org/officeDocument/2006/relationships/image" Target="../media/image65.png"/><Relationship Id="rId101" Type="http://schemas.openxmlformats.org/officeDocument/2006/relationships/image" Target="../media/image66.png"/><Relationship Id="rId122" Type="http://schemas.openxmlformats.org/officeDocument/2006/relationships/customXml" Target="../ink/ink81.xml"/><Relationship Id="rId130" Type="http://schemas.openxmlformats.org/officeDocument/2006/relationships/customXml" Target="../ink/ink85.xml"/><Relationship Id="rId135" Type="http://schemas.openxmlformats.org/officeDocument/2006/relationships/image" Target="../media/image83.png"/><Relationship Id="rId143" Type="http://schemas.openxmlformats.org/officeDocument/2006/relationships/image" Target="../media/image87.png"/><Relationship Id="rId148" Type="http://schemas.openxmlformats.org/officeDocument/2006/relationships/customXml" Target="../ink/ink94.xml"/><Relationship Id="rId151" Type="http://schemas.openxmlformats.org/officeDocument/2006/relationships/image" Target="../media/image91.png"/><Relationship Id="rId4" Type="http://schemas.openxmlformats.org/officeDocument/2006/relationships/customXml" Target="../ink/ink20.xml"/><Relationship Id="rId9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customXml" Target="../ink/ink27.xml"/><Relationship Id="rId39" Type="http://schemas.openxmlformats.org/officeDocument/2006/relationships/customXml" Target="../ink/ink38.xml"/><Relationship Id="rId109" Type="http://schemas.openxmlformats.org/officeDocument/2006/relationships/image" Target="../media/image70.png"/><Relationship Id="rId34" Type="http://schemas.openxmlformats.org/officeDocument/2006/relationships/image" Target="../media/image34.png"/><Relationship Id="rId50" Type="http://schemas.openxmlformats.org/officeDocument/2006/relationships/image" Target="../media/image42.png"/><Relationship Id="rId55" Type="http://schemas.openxmlformats.org/officeDocument/2006/relationships/customXml" Target="../ink/ink46.xml"/><Relationship Id="rId76" Type="http://schemas.openxmlformats.org/officeDocument/2006/relationships/image" Target="../media/image54.png"/><Relationship Id="rId97" Type="http://schemas.openxmlformats.org/officeDocument/2006/relationships/image" Target="../media/image64.png"/><Relationship Id="rId104" Type="http://schemas.openxmlformats.org/officeDocument/2006/relationships/customXml" Target="../ink/ink72.xml"/><Relationship Id="rId120" Type="http://schemas.openxmlformats.org/officeDocument/2006/relationships/customXml" Target="../ink/ink80.xml"/><Relationship Id="rId125" Type="http://schemas.openxmlformats.org/officeDocument/2006/relationships/image" Target="../media/image78.png"/><Relationship Id="rId141" Type="http://schemas.openxmlformats.org/officeDocument/2006/relationships/image" Target="../media/image86.png"/><Relationship Id="rId146" Type="http://schemas.openxmlformats.org/officeDocument/2006/relationships/customXml" Target="../ink/ink93.xml"/><Relationship Id="rId7" Type="http://schemas.openxmlformats.org/officeDocument/2006/relationships/image" Target="../media/image21.png"/><Relationship Id="rId71" Type="http://schemas.openxmlformats.org/officeDocument/2006/relationships/customXml" Target="../ink/ink55.xml"/><Relationship Id="rId92" Type="http://schemas.openxmlformats.org/officeDocument/2006/relationships/customXml" Target="../ink/ink66.xml"/><Relationship Id="rId2" Type="http://schemas.openxmlformats.org/officeDocument/2006/relationships/customXml" Target="../ink/ink19.xml"/><Relationship Id="rId29" Type="http://schemas.openxmlformats.org/officeDocument/2006/relationships/customXml" Target="../ink/ink33.xml"/><Relationship Id="rId24" Type="http://schemas.openxmlformats.org/officeDocument/2006/relationships/customXml" Target="../ink/ink30.xml"/><Relationship Id="rId40" Type="http://schemas.openxmlformats.org/officeDocument/2006/relationships/image" Target="../media/image37.png"/><Relationship Id="rId45" Type="http://schemas.openxmlformats.org/officeDocument/2006/relationships/customXml" Target="../ink/ink41.xml"/><Relationship Id="rId66" Type="http://schemas.openxmlformats.org/officeDocument/2006/relationships/customXml" Target="../ink/ink52.xml"/><Relationship Id="rId87" Type="http://schemas.openxmlformats.org/officeDocument/2006/relationships/customXml" Target="../ink/ink63.xml"/><Relationship Id="rId110" Type="http://schemas.openxmlformats.org/officeDocument/2006/relationships/customXml" Target="../ink/ink75.xml"/><Relationship Id="rId115" Type="http://schemas.openxmlformats.org/officeDocument/2006/relationships/image" Target="../media/image73.png"/><Relationship Id="rId131" Type="http://schemas.openxmlformats.org/officeDocument/2006/relationships/image" Target="../media/image81.png"/><Relationship Id="rId136" Type="http://schemas.openxmlformats.org/officeDocument/2006/relationships/customXml" Target="../ink/ink88.xml"/><Relationship Id="rId61" Type="http://schemas.openxmlformats.org/officeDocument/2006/relationships/image" Target="../media/image47.png"/><Relationship Id="rId82" Type="http://schemas.openxmlformats.org/officeDocument/2006/relationships/image" Target="../media/image57.png"/><Relationship Id="rId19" Type="http://schemas.openxmlformats.org/officeDocument/2006/relationships/image" Target="../media/image27.png"/><Relationship Id="rId14" Type="http://schemas.openxmlformats.org/officeDocument/2006/relationships/customXml" Target="../ink/ink25.xml"/><Relationship Id="rId30" Type="http://schemas.openxmlformats.org/officeDocument/2006/relationships/image" Target="../media/image32.png"/><Relationship Id="rId35" Type="http://schemas.openxmlformats.org/officeDocument/2006/relationships/customXml" Target="../ink/ink36.xml"/><Relationship Id="rId56" Type="http://schemas.openxmlformats.org/officeDocument/2006/relationships/image" Target="../media/image45.png"/><Relationship Id="rId77" Type="http://schemas.openxmlformats.org/officeDocument/2006/relationships/customXml" Target="../ink/ink58.xml"/><Relationship Id="rId100" Type="http://schemas.openxmlformats.org/officeDocument/2006/relationships/customXml" Target="../ink/ink70.xml"/><Relationship Id="rId105" Type="http://schemas.openxmlformats.org/officeDocument/2006/relationships/image" Target="../media/image68.png"/><Relationship Id="rId126" Type="http://schemas.openxmlformats.org/officeDocument/2006/relationships/customXml" Target="../ink/ink83.xml"/><Relationship Id="rId147" Type="http://schemas.openxmlformats.org/officeDocument/2006/relationships/image" Target="../media/image89.png"/><Relationship Id="rId8" Type="http://schemas.openxmlformats.org/officeDocument/2006/relationships/customXml" Target="../ink/ink22.xml"/><Relationship Id="rId51" Type="http://schemas.openxmlformats.org/officeDocument/2006/relationships/customXml" Target="../ink/ink44.xml"/><Relationship Id="rId72" Type="http://schemas.openxmlformats.org/officeDocument/2006/relationships/image" Target="../media/image52.png"/><Relationship Id="rId93" Type="http://schemas.openxmlformats.org/officeDocument/2006/relationships/image" Target="../media/image62.png"/><Relationship Id="rId98" Type="http://schemas.openxmlformats.org/officeDocument/2006/relationships/customXml" Target="../ink/ink69.xml"/><Relationship Id="rId121" Type="http://schemas.openxmlformats.org/officeDocument/2006/relationships/image" Target="../media/image76.png"/><Relationship Id="rId142" Type="http://schemas.openxmlformats.org/officeDocument/2006/relationships/customXml" Target="../ink/ink91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5.xml"/><Relationship Id="rId299" Type="http://schemas.openxmlformats.org/officeDocument/2006/relationships/image" Target="../media/image237.png"/><Relationship Id="rId303" Type="http://schemas.openxmlformats.org/officeDocument/2006/relationships/image" Target="../media/image239.png"/><Relationship Id="rId21" Type="http://schemas.openxmlformats.org/officeDocument/2006/relationships/image" Target="../media/image100.png"/><Relationship Id="rId42" Type="http://schemas.openxmlformats.org/officeDocument/2006/relationships/image" Target="../media/image110.png"/><Relationship Id="rId63" Type="http://schemas.openxmlformats.org/officeDocument/2006/relationships/customXml" Target="../ink/ink128.xml"/><Relationship Id="rId84" Type="http://schemas.openxmlformats.org/officeDocument/2006/relationships/image" Target="../media/image131.png"/><Relationship Id="rId138" Type="http://schemas.openxmlformats.org/officeDocument/2006/relationships/image" Target="../media/image158.png"/><Relationship Id="rId159" Type="http://schemas.openxmlformats.org/officeDocument/2006/relationships/customXml" Target="../ink/ink176.xml"/><Relationship Id="rId324" Type="http://schemas.openxmlformats.org/officeDocument/2006/relationships/customXml" Target="../ink/ink259.xml"/><Relationship Id="rId170" Type="http://schemas.openxmlformats.org/officeDocument/2006/relationships/image" Target="../media/image173.png"/><Relationship Id="rId191" Type="http://schemas.openxmlformats.org/officeDocument/2006/relationships/customXml" Target="../ink/ink192.xml"/><Relationship Id="rId205" Type="http://schemas.openxmlformats.org/officeDocument/2006/relationships/customXml" Target="../ink/ink199.xml"/><Relationship Id="rId226" Type="http://schemas.openxmlformats.org/officeDocument/2006/relationships/image" Target="../media/image201.png"/><Relationship Id="rId247" Type="http://schemas.openxmlformats.org/officeDocument/2006/relationships/customXml" Target="../ink/ink220.xml"/><Relationship Id="rId107" Type="http://schemas.openxmlformats.org/officeDocument/2006/relationships/customXml" Target="../ink/ink150.xml"/><Relationship Id="rId268" Type="http://schemas.openxmlformats.org/officeDocument/2006/relationships/image" Target="../media/image222.png"/><Relationship Id="rId289" Type="http://schemas.openxmlformats.org/officeDocument/2006/relationships/customXml" Target="../ink/ink241.xml"/><Relationship Id="rId11" Type="http://schemas.openxmlformats.org/officeDocument/2006/relationships/customXml" Target="../ink/ink101.xml"/><Relationship Id="rId32" Type="http://schemas.openxmlformats.org/officeDocument/2006/relationships/image" Target="../media/image105.png"/><Relationship Id="rId53" Type="http://schemas.openxmlformats.org/officeDocument/2006/relationships/customXml" Target="../ink/ink123.xml"/><Relationship Id="rId74" Type="http://schemas.openxmlformats.org/officeDocument/2006/relationships/image" Target="../media/image126.png"/><Relationship Id="rId128" Type="http://schemas.openxmlformats.org/officeDocument/2006/relationships/image" Target="../media/image153.png"/><Relationship Id="rId149" Type="http://schemas.openxmlformats.org/officeDocument/2006/relationships/customXml" Target="../ink/ink171.xml"/><Relationship Id="rId314" Type="http://schemas.openxmlformats.org/officeDocument/2006/relationships/customXml" Target="../ink/ink254.xml"/><Relationship Id="rId5" Type="http://schemas.openxmlformats.org/officeDocument/2006/relationships/image" Target="../media/image93.png"/><Relationship Id="rId95" Type="http://schemas.openxmlformats.org/officeDocument/2006/relationships/customXml" Target="../ink/ink144.xml"/><Relationship Id="rId160" Type="http://schemas.openxmlformats.org/officeDocument/2006/relationships/image" Target="../media/image168.png"/><Relationship Id="rId181" Type="http://schemas.openxmlformats.org/officeDocument/2006/relationships/customXml" Target="../ink/ink187.xml"/><Relationship Id="rId216" Type="http://schemas.openxmlformats.org/officeDocument/2006/relationships/image" Target="../media/image196.png"/><Relationship Id="rId237" Type="http://schemas.openxmlformats.org/officeDocument/2006/relationships/customXml" Target="../ink/ink215.xml"/><Relationship Id="rId258" Type="http://schemas.openxmlformats.org/officeDocument/2006/relationships/image" Target="../media/image217.png"/><Relationship Id="rId279" Type="http://schemas.openxmlformats.org/officeDocument/2006/relationships/customXml" Target="../ink/ink236.xml"/><Relationship Id="rId22" Type="http://schemas.openxmlformats.org/officeDocument/2006/relationships/customXml" Target="../ink/ink107.xml"/><Relationship Id="rId43" Type="http://schemas.openxmlformats.org/officeDocument/2006/relationships/customXml" Target="../ink/ink118.xml"/><Relationship Id="rId64" Type="http://schemas.openxmlformats.org/officeDocument/2006/relationships/image" Target="../media/image121.png"/><Relationship Id="rId118" Type="http://schemas.openxmlformats.org/officeDocument/2006/relationships/image" Target="../media/image148.png"/><Relationship Id="rId139" Type="http://schemas.openxmlformats.org/officeDocument/2006/relationships/customXml" Target="../ink/ink166.xml"/><Relationship Id="rId290" Type="http://schemas.openxmlformats.org/officeDocument/2006/relationships/image" Target="../media/image233.png"/><Relationship Id="rId304" Type="http://schemas.openxmlformats.org/officeDocument/2006/relationships/customXml" Target="../ink/ink249.xml"/><Relationship Id="rId325" Type="http://schemas.openxmlformats.org/officeDocument/2006/relationships/image" Target="../media/image250.png"/><Relationship Id="rId85" Type="http://schemas.openxmlformats.org/officeDocument/2006/relationships/customXml" Target="../ink/ink139.xml"/><Relationship Id="rId150" Type="http://schemas.openxmlformats.org/officeDocument/2006/relationships/image" Target="../media/image163.png"/><Relationship Id="rId171" Type="http://schemas.openxmlformats.org/officeDocument/2006/relationships/customXml" Target="../ink/ink182.xml"/><Relationship Id="rId192" Type="http://schemas.openxmlformats.org/officeDocument/2006/relationships/image" Target="../media/image184.png"/><Relationship Id="rId206" Type="http://schemas.openxmlformats.org/officeDocument/2006/relationships/image" Target="../media/image191.png"/><Relationship Id="rId227" Type="http://schemas.openxmlformats.org/officeDocument/2006/relationships/customXml" Target="../ink/ink210.xml"/><Relationship Id="rId248" Type="http://schemas.openxmlformats.org/officeDocument/2006/relationships/image" Target="../media/image212.png"/><Relationship Id="rId269" Type="http://schemas.openxmlformats.org/officeDocument/2006/relationships/customXml" Target="../ink/ink231.xml"/><Relationship Id="rId12" Type="http://schemas.openxmlformats.org/officeDocument/2006/relationships/image" Target="../media/image96.png"/><Relationship Id="rId33" Type="http://schemas.openxmlformats.org/officeDocument/2006/relationships/customXml" Target="../ink/ink113.xml"/><Relationship Id="rId108" Type="http://schemas.openxmlformats.org/officeDocument/2006/relationships/image" Target="../media/image143.png"/><Relationship Id="rId129" Type="http://schemas.openxmlformats.org/officeDocument/2006/relationships/customXml" Target="../ink/ink161.xml"/><Relationship Id="rId280" Type="http://schemas.openxmlformats.org/officeDocument/2006/relationships/image" Target="../media/image228.png"/><Relationship Id="rId315" Type="http://schemas.openxmlformats.org/officeDocument/2006/relationships/image" Target="../media/image245.png"/><Relationship Id="rId54" Type="http://schemas.openxmlformats.org/officeDocument/2006/relationships/image" Target="../media/image116.png"/><Relationship Id="rId75" Type="http://schemas.openxmlformats.org/officeDocument/2006/relationships/customXml" Target="../ink/ink134.xml"/><Relationship Id="rId96" Type="http://schemas.openxmlformats.org/officeDocument/2006/relationships/image" Target="../media/image137.png"/><Relationship Id="rId140" Type="http://schemas.openxmlformats.org/officeDocument/2006/relationships/image" Target="../media/image159.png"/><Relationship Id="rId161" Type="http://schemas.openxmlformats.org/officeDocument/2006/relationships/customXml" Target="../ink/ink177.xml"/><Relationship Id="rId182" Type="http://schemas.openxmlformats.org/officeDocument/2006/relationships/image" Target="../media/image179.png"/><Relationship Id="rId217" Type="http://schemas.openxmlformats.org/officeDocument/2006/relationships/customXml" Target="../ink/ink205.xml"/><Relationship Id="rId6" Type="http://schemas.openxmlformats.org/officeDocument/2006/relationships/customXml" Target="../ink/ink98.xml"/><Relationship Id="rId238" Type="http://schemas.openxmlformats.org/officeDocument/2006/relationships/image" Target="../media/image207.png"/><Relationship Id="rId259" Type="http://schemas.openxmlformats.org/officeDocument/2006/relationships/customXml" Target="../ink/ink226.xml"/><Relationship Id="rId23" Type="http://schemas.openxmlformats.org/officeDocument/2006/relationships/image" Target="../media/image101.png"/><Relationship Id="rId119" Type="http://schemas.openxmlformats.org/officeDocument/2006/relationships/customXml" Target="../ink/ink156.xml"/><Relationship Id="rId270" Type="http://schemas.openxmlformats.org/officeDocument/2006/relationships/image" Target="../media/image223.png"/><Relationship Id="rId291" Type="http://schemas.openxmlformats.org/officeDocument/2006/relationships/customXml" Target="../ink/ink242.xml"/><Relationship Id="rId305" Type="http://schemas.openxmlformats.org/officeDocument/2006/relationships/image" Target="../media/image240.png"/><Relationship Id="rId44" Type="http://schemas.openxmlformats.org/officeDocument/2006/relationships/image" Target="../media/image111.png"/><Relationship Id="rId65" Type="http://schemas.openxmlformats.org/officeDocument/2006/relationships/customXml" Target="../ink/ink129.xml"/><Relationship Id="rId86" Type="http://schemas.openxmlformats.org/officeDocument/2006/relationships/image" Target="../media/image132.png"/><Relationship Id="rId130" Type="http://schemas.openxmlformats.org/officeDocument/2006/relationships/image" Target="../media/image154.png"/><Relationship Id="rId151" Type="http://schemas.openxmlformats.org/officeDocument/2006/relationships/customXml" Target="../ink/ink172.xml"/><Relationship Id="rId172" Type="http://schemas.openxmlformats.org/officeDocument/2006/relationships/image" Target="../media/image174.png"/><Relationship Id="rId193" Type="http://schemas.openxmlformats.org/officeDocument/2006/relationships/customXml" Target="../ink/ink193.xml"/><Relationship Id="rId207" Type="http://schemas.openxmlformats.org/officeDocument/2006/relationships/customXml" Target="../ink/ink200.xml"/><Relationship Id="rId228" Type="http://schemas.openxmlformats.org/officeDocument/2006/relationships/image" Target="../media/image202.png"/><Relationship Id="rId249" Type="http://schemas.openxmlformats.org/officeDocument/2006/relationships/customXml" Target="../ink/ink221.xml"/><Relationship Id="rId13" Type="http://schemas.openxmlformats.org/officeDocument/2006/relationships/customXml" Target="../ink/ink102.xml"/><Relationship Id="rId109" Type="http://schemas.openxmlformats.org/officeDocument/2006/relationships/customXml" Target="../ink/ink151.xml"/><Relationship Id="rId260" Type="http://schemas.openxmlformats.org/officeDocument/2006/relationships/image" Target="../media/image218.png"/><Relationship Id="rId281" Type="http://schemas.openxmlformats.org/officeDocument/2006/relationships/customXml" Target="../ink/ink237.xml"/><Relationship Id="rId316" Type="http://schemas.openxmlformats.org/officeDocument/2006/relationships/customXml" Target="../ink/ink255.xml"/><Relationship Id="rId34" Type="http://schemas.openxmlformats.org/officeDocument/2006/relationships/image" Target="../media/image106.png"/><Relationship Id="rId55" Type="http://schemas.openxmlformats.org/officeDocument/2006/relationships/customXml" Target="../ink/ink124.xml"/><Relationship Id="rId76" Type="http://schemas.openxmlformats.org/officeDocument/2006/relationships/image" Target="../media/image127.png"/><Relationship Id="rId97" Type="http://schemas.openxmlformats.org/officeDocument/2006/relationships/customXml" Target="../ink/ink145.xml"/><Relationship Id="rId120" Type="http://schemas.openxmlformats.org/officeDocument/2006/relationships/image" Target="../media/image149.png"/><Relationship Id="rId141" Type="http://schemas.openxmlformats.org/officeDocument/2006/relationships/customXml" Target="../ink/ink167.xml"/><Relationship Id="rId7" Type="http://schemas.openxmlformats.org/officeDocument/2006/relationships/image" Target="../media/image94.png"/><Relationship Id="rId162" Type="http://schemas.openxmlformats.org/officeDocument/2006/relationships/image" Target="../media/image169.png"/><Relationship Id="rId183" Type="http://schemas.openxmlformats.org/officeDocument/2006/relationships/customXml" Target="../ink/ink188.xml"/><Relationship Id="rId218" Type="http://schemas.openxmlformats.org/officeDocument/2006/relationships/image" Target="../media/image197.png"/><Relationship Id="rId239" Type="http://schemas.openxmlformats.org/officeDocument/2006/relationships/customXml" Target="../ink/ink216.xml"/><Relationship Id="rId250" Type="http://schemas.openxmlformats.org/officeDocument/2006/relationships/image" Target="../media/image213.png"/><Relationship Id="rId271" Type="http://schemas.openxmlformats.org/officeDocument/2006/relationships/customXml" Target="../ink/ink232.xml"/><Relationship Id="rId292" Type="http://schemas.openxmlformats.org/officeDocument/2006/relationships/customXml" Target="../ink/ink243.xml"/><Relationship Id="rId306" Type="http://schemas.openxmlformats.org/officeDocument/2006/relationships/customXml" Target="../ink/ink250.xml"/><Relationship Id="rId24" Type="http://schemas.openxmlformats.org/officeDocument/2006/relationships/customXml" Target="../ink/ink108.xml"/><Relationship Id="rId45" Type="http://schemas.openxmlformats.org/officeDocument/2006/relationships/customXml" Target="../ink/ink119.xml"/><Relationship Id="rId66" Type="http://schemas.openxmlformats.org/officeDocument/2006/relationships/image" Target="../media/image122.png"/><Relationship Id="rId87" Type="http://schemas.openxmlformats.org/officeDocument/2006/relationships/customXml" Target="../ink/ink140.xml"/><Relationship Id="rId110" Type="http://schemas.openxmlformats.org/officeDocument/2006/relationships/image" Target="../media/image144.png"/><Relationship Id="rId131" Type="http://schemas.openxmlformats.org/officeDocument/2006/relationships/customXml" Target="../ink/ink162.xml"/><Relationship Id="rId152" Type="http://schemas.openxmlformats.org/officeDocument/2006/relationships/image" Target="../media/image164.png"/><Relationship Id="rId173" Type="http://schemas.openxmlformats.org/officeDocument/2006/relationships/customXml" Target="../ink/ink183.xml"/><Relationship Id="rId194" Type="http://schemas.openxmlformats.org/officeDocument/2006/relationships/image" Target="../media/image185.png"/><Relationship Id="rId208" Type="http://schemas.openxmlformats.org/officeDocument/2006/relationships/image" Target="../media/image192.png"/><Relationship Id="rId229" Type="http://schemas.openxmlformats.org/officeDocument/2006/relationships/customXml" Target="../ink/ink211.xml"/><Relationship Id="rId240" Type="http://schemas.openxmlformats.org/officeDocument/2006/relationships/image" Target="../media/image208.png"/><Relationship Id="rId261" Type="http://schemas.openxmlformats.org/officeDocument/2006/relationships/customXml" Target="../ink/ink227.xml"/><Relationship Id="rId14" Type="http://schemas.openxmlformats.org/officeDocument/2006/relationships/image" Target="../media/image97.png"/><Relationship Id="rId30" Type="http://schemas.openxmlformats.org/officeDocument/2006/relationships/customXml" Target="../ink/ink111.xml"/><Relationship Id="rId35" Type="http://schemas.openxmlformats.org/officeDocument/2006/relationships/customXml" Target="../ink/ink114.xml"/><Relationship Id="rId56" Type="http://schemas.openxmlformats.org/officeDocument/2006/relationships/image" Target="../media/image117.png"/><Relationship Id="rId77" Type="http://schemas.openxmlformats.org/officeDocument/2006/relationships/customXml" Target="../ink/ink135.xml"/><Relationship Id="rId100" Type="http://schemas.openxmlformats.org/officeDocument/2006/relationships/image" Target="../media/image139.png"/><Relationship Id="rId105" Type="http://schemas.openxmlformats.org/officeDocument/2006/relationships/customXml" Target="../ink/ink149.xml"/><Relationship Id="rId126" Type="http://schemas.openxmlformats.org/officeDocument/2006/relationships/image" Target="../media/image152.png"/><Relationship Id="rId147" Type="http://schemas.openxmlformats.org/officeDocument/2006/relationships/customXml" Target="../ink/ink170.xml"/><Relationship Id="rId168" Type="http://schemas.openxmlformats.org/officeDocument/2006/relationships/image" Target="../media/image172.png"/><Relationship Id="rId282" Type="http://schemas.openxmlformats.org/officeDocument/2006/relationships/image" Target="../media/image229.png"/><Relationship Id="rId312" Type="http://schemas.openxmlformats.org/officeDocument/2006/relationships/customXml" Target="../ink/ink253.xml"/><Relationship Id="rId317" Type="http://schemas.openxmlformats.org/officeDocument/2006/relationships/image" Target="../media/image246.png"/><Relationship Id="rId8" Type="http://schemas.openxmlformats.org/officeDocument/2006/relationships/customXml" Target="../ink/ink99.xml"/><Relationship Id="rId51" Type="http://schemas.openxmlformats.org/officeDocument/2006/relationships/customXml" Target="../ink/ink122.xml"/><Relationship Id="rId72" Type="http://schemas.openxmlformats.org/officeDocument/2006/relationships/image" Target="../media/image125.png"/><Relationship Id="rId93" Type="http://schemas.openxmlformats.org/officeDocument/2006/relationships/customXml" Target="../ink/ink143.xml"/><Relationship Id="rId98" Type="http://schemas.openxmlformats.org/officeDocument/2006/relationships/image" Target="../media/image138.png"/><Relationship Id="rId121" Type="http://schemas.openxmlformats.org/officeDocument/2006/relationships/customXml" Target="../ink/ink157.xml"/><Relationship Id="rId142" Type="http://schemas.openxmlformats.org/officeDocument/2006/relationships/image" Target="../media/image22.png"/><Relationship Id="rId163" Type="http://schemas.openxmlformats.org/officeDocument/2006/relationships/customXml" Target="../ink/ink178.xml"/><Relationship Id="rId184" Type="http://schemas.openxmlformats.org/officeDocument/2006/relationships/image" Target="../media/image180.png"/><Relationship Id="rId189" Type="http://schemas.openxmlformats.org/officeDocument/2006/relationships/customXml" Target="../ink/ink191.xml"/><Relationship Id="rId219" Type="http://schemas.openxmlformats.org/officeDocument/2006/relationships/customXml" Target="../ink/ink206.xml"/><Relationship Id="rId3" Type="http://schemas.openxmlformats.org/officeDocument/2006/relationships/image" Target="../media/image92.png"/><Relationship Id="rId214" Type="http://schemas.openxmlformats.org/officeDocument/2006/relationships/image" Target="../media/image195.png"/><Relationship Id="rId230" Type="http://schemas.openxmlformats.org/officeDocument/2006/relationships/image" Target="../media/image203.png"/><Relationship Id="rId235" Type="http://schemas.openxmlformats.org/officeDocument/2006/relationships/customXml" Target="../ink/ink214.xml"/><Relationship Id="rId251" Type="http://schemas.openxmlformats.org/officeDocument/2006/relationships/customXml" Target="../ink/ink222.xml"/><Relationship Id="rId256" Type="http://schemas.openxmlformats.org/officeDocument/2006/relationships/image" Target="../media/image216.png"/><Relationship Id="rId277" Type="http://schemas.openxmlformats.org/officeDocument/2006/relationships/customXml" Target="../ink/ink235.xml"/><Relationship Id="rId298" Type="http://schemas.openxmlformats.org/officeDocument/2006/relationships/customXml" Target="../ink/ink246.xml"/><Relationship Id="rId25" Type="http://schemas.openxmlformats.org/officeDocument/2006/relationships/image" Target="../media/image102.png"/><Relationship Id="rId46" Type="http://schemas.openxmlformats.org/officeDocument/2006/relationships/image" Target="../media/image112.png"/><Relationship Id="rId67" Type="http://schemas.openxmlformats.org/officeDocument/2006/relationships/customXml" Target="../ink/ink130.xml"/><Relationship Id="rId116" Type="http://schemas.openxmlformats.org/officeDocument/2006/relationships/image" Target="../media/image147.png"/><Relationship Id="rId137" Type="http://schemas.openxmlformats.org/officeDocument/2006/relationships/customXml" Target="../ink/ink165.xml"/><Relationship Id="rId158" Type="http://schemas.openxmlformats.org/officeDocument/2006/relationships/image" Target="../media/image167.png"/><Relationship Id="rId272" Type="http://schemas.openxmlformats.org/officeDocument/2006/relationships/image" Target="../media/image224.png"/><Relationship Id="rId293" Type="http://schemas.openxmlformats.org/officeDocument/2006/relationships/image" Target="../media/image234.png"/><Relationship Id="rId302" Type="http://schemas.openxmlformats.org/officeDocument/2006/relationships/customXml" Target="../ink/ink248.xml"/><Relationship Id="rId307" Type="http://schemas.openxmlformats.org/officeDocument/2006/relationships/image" Target="../media/image241.png"/><Relationship Id="rId323" Type="http://schemas.openxmlformats.org/officeDocument/2006/relationships/image" Target="../media/image249.png"/><Relationship Id="rId20" Type="http://schemas.openxmlformats.org/officeDocument/2006/relationships/customXml" Target="../ink/ink106.xml"/><Relationship Id="rId41" Type="http://schemas.openxmlformats.org/officeDocument/2006/relationships/customXml" Target="../ink/ink117.xml"/><Relationship Id="rId62" Type="http://schemas.openxmlformats.org/officeDocument/2006/relationships/image" Target="../media/image120.png"/><Relationship Id="rId83" Type="http://schemas.openxmlformats.org/officeDocument/2006/relationships/customXml" Target="../ink/ink138.xml"/><Relationship Id="rId88" Type="http://schemas.openxmlformats.org/officeDocument/2006/relationships/image" Target="../media/image133.png"/><Relationship Id="rId111" Type="http://schemas.openxmlformats.org/officeDocument/2006/relationships/customXml" Target="../ink/ink152.xml"/><Relationship Id="rId132" Type="http://schemas.openxmlformats.org/officeDocument/2006/relationships/image" Target="../media/image155.png"/><Relationship Id="rId153" Type="http://schemas.openxmlformats.org/officeDocument/2006/relationships/customXml" Target="../ink/ink173.xml"/><Relationship Id="rId174" Type="http://schemas.openxmlformats.org/officeDocument/2006/relationships/image" Target="../media/image175.png"/><Relationship Id="rId179" Type="http://schemas.openxmlformats.org/officeDocument/2006/relationships/customXml" Target="../ink/ink186.xml"/><Relationship Id="rId195" Type="http://schemas.openxmlformats.org/officeDocument/2006/relationships/customXml" Target="../ink/ink194.xml"/><Relationship Id="rId209" Type="http://schemas.openxmlformats.org/officeDocument/2006/relationships/customXml" Target="../ink/ink201.xml"/><Relationship Id="rId190" Type="http://schemas.openxmlformats.org/officeDocument/2006/relationships/image" Target="../media/image183.png"/><Relationship Id="rId204" Type="http://schemas.openxmlformats.org/officeDocument/2006/relationships/image" Target="../media/image190.png"/><Relationship Id="rId220" Type="http://schemas.openxmlformats.org/officeDocument/2006/relationships/image" Target="../media/image198.png"/><Relationship Id="rId225" Type="http://schemas.openxmlformats.org/officeDocument/2006/relationships/customXml" Target="../ink/ink209.xml"/><Relationship Id="rId241" Type="http://schemas.openxmlformats.org/officeDocument/2006/relationships/customXml" Target="../ink/ink217.xml"/><Relationship Id="rId246" Type="http://schemas.openxmlformats.org/officeDocument/2006/relationships/image" Target="../media/image211.png"/><Relationship Id="rId267" Type="http://schemas.openxmlformats.org/officeDocument/2006/relationships/customXml" Target="../ink/ink230.xml"/><Relationship Id="rId288" Type="http://schemas.openxmlformats.org/officeDocument/2006/relationships/image" Target="../media/image232.png"/><Relationship Id="rId15" Type="http://schemas.openxmlformats.org/officeDocument/2006/relationships/customXml" Target="../ink/ink103.xml"/><Relationship Id="rId36" Type="http://schemas.openxmlformats.org/officeDocument/2006/relationships/image" Target="../media/image107.png"/><Relationship Id="rId57" Type="http://schemas.openxmlformats.org/officeDocument/2006/relationships/customXml" Target="../ink/ink125.xml"/><Relationship Id="rId106" Type="http://schemas.openxmlformats.org/officeDocument/2006/relationships/image" Target="../media/image142.png"/><Relationship Id="rId127" Type="http://schemas.openxmlformats.org/officeDocument/2006/relationships/customXml" Target="../ink/ink160.xml"/><Relationship Id="rId262" Type="http://schemas.openxmlformats.org/officeDocument/2006/relationships/image" Target="../media/image219.png"/><Relationship Id="rId283" Type="http://schemas.openxmlformats.org/officeDocument/2006/relationships/customXml" Target="../ink/ink238.xml"/><Relationship Id="rId313" Type="http://schemas.openxmlformats.org/officeDocument/2006/relationships/image" Target="../media/image244.png"/><Relationship Id="rId318" Type="http://schemas.openxmlformats.org/officeDocument/2006/relationships/customXml" Target="../ink/ink256.xml"/><Relationship Id="rId10" Type="http://schemas.openxmlformats.org/officeDocument/2006/relationships/image" Target="../media/image95.png"/><Relationship Id="rId31" Type="http://schemas.openxmlformats.org/officeDocument/2006/relationships/customXml" Target="../ink/ink112.xml"/><Relationship Id="rId52" Type="http://schemas.openxmlformats.org/officeDocument/2006/relationships/image" Target="../media/image115.png"/><Relationship Id="rId73" Type="http://schemas.openxmlformats.org/officeDocument/2006/relationships/customXml" Target="../ink/ink133.xml"/><Relationship Id="rId78" Type="http://schemas.openxmlformats.org/officeDocument/2006/relationships/image" Target="../media/image128.png"/><Relationship Id="rId94" Type="http://schemas.openxmlformats.org/officeDocument/2006/relationships/image" Target="../media/image136.png"/><Relationship Id="rId99" Type="http://schemas.openxmlformats.org/officeDocument/2006/relationships/customXml" Target="../ink/ink146.xml"/><Relationship Id="rId101" Type="http://schemas.openxmlformats.org/officeDocument/2006/relationships/customXml" Target="../ink/ink147.xml"/><Relationship Id="rId122" Type="http://schemas.openxmlformats.org/officeDocument/2006/relationships/image" Target="../media/image150.png"/><Relationship Id="rId143" Type="http://schemas.openxmlformats.org/officeDocument/2006/relationships/customXml" Target="../ink/ink168.xml"/><Relationship Id="rId148" Type="http://schemas.openxmlformats.org/officeDocument/2006/relationships/image" Target="../media/image162.png"/><Relationship Id="rId164" Type="http://schemas.openxmlformats.org/officeDocument/2006/relationships/image" Target="../media/image170.png"/><Relationship Id="rId169" Type="http://schemas.openxmlformats.org/officeDocument/2006/relationships/customXml" Target="../ink/ink181.xml"/><Relationship Id="rId185" Type="http://schemas.openxmlformats.org/officeDocument/2006/relationships/customXml" Target="../ink/ink189.xml"/><Relationship Id="rId4" Type="http://schemas.openxmlformats.org/officeDocument/2006/relationships/customXml" Target="../ink/ink97.xml"/><Relationship Id="rId9" Type="http://schemas.openxmlformats.org/officeDocument/2006/relationships/customXml" Target="../ink/ink100.xml"/><Relationship Id="rId180" Type="http://schemas.openxmlformats.org/officeDocument/2006/relationships/image" Target="../media/image178.png"/><Relationship Id="rId210" Type="http://schemas.openxmlformats.org/officeDocument/2006/relationships/image" Target="../media/image193.png"/><Relationship Id="rId215" Type="http://schemas.openxmlformats.org/officeDocument/2006/relationships/customXml" Target="../ink/ink204.xml"/><Relationship Id="rId236" Type="http://schemas.openxmlformats.org/officeDocument/2006/relationships/image" Target="../media/image206.png"/><Relationship Id="rId257" Type="http://schemas.openxmlformats.org/officeDocument/2006/relationships/customXml" Target="../ink/ink225.xml"/><Relationship Id="rId278" Type="http://schemas.openxmlformats.org/officeDocument/2006/relationships/image" Target="../media/image227.png"/><Relationship Id="rId26" Type="http://schemas.openxmlformats.org/officeDocument/2006/relationships/customXml" Target="../ink/ink109.xml"/><Relationship Id="rId231" Type="http://schemas.openxmlformats.org/officeDocument/2006/relationships/customXml" Target="../ink/ink212.xml"/><Relationship Id="rId252" Type="http://schemas.openxmlformats.org/officeDocument/2006/relationships/image" Target="../media/image214.png"/><Relationship Id="rId273" Type="http://schemas.openxmlformats.org/officeDocument/2006/relationships/customXml" Target="../ink/ink233.xml"/><Relationship Id="rId294" Type="http://schemas.openxmlformats.org/officeDocument/2006/relationships/customXml" Target="../ink/ink244.xml"/><Relationship Id="rId308" Type="http://schemas.openxmlformats.org/officeDocument/2006/relationships/customXml" Target="../ink/ink251.xml"/><Relationship Id="rId47" Type="http://schemas.openxmlformats.org/officeDocument/2006/relationships/customXml" Target="../ink/ink120.xml"/><Relationship Id="rId68" Type="http://schemas.openxmlformats.org/officeDocument/2006/relationships/image" Target="../media/image123.png"/><Relationship Id="rId89" Type="http://schemas.openxmlformats.org/officeDocument/2006/relationships/customXml" Target="../ink/ink141.xml"/><Relationship Id="rId112" Type="http://schemas.openxmlformats.org/officeDocument/2006/relationships/image" Target="../media/image145.png"/><Relationship Id="rId133" Type="http://schemas.openxmlformats.org/officeDocument/2006/relationships/customXml" Target="../ink/ink163.xml"/><Relationship Id="rId154" Type="http://schemas.openxmlformats.org/officeDocument/2006/relationships/image" Target="../media/image165.png"/><Relationship Id="rId175" Type="http://schemas.openxmlformats.org/officeDocument/2006/relationships/customXml" Target="../ink/ink184.xml"/><Relationship Id="rId196" Type="http://schemas.openxmlformats.org/officeDocument/2006/relationships/image" Target="../media/image186.png"/><Relationship Id="rId200" Type="http://schemas.openxmlformats.org/officeDocument/2006/relationships/image" Target="../media/image188.png"/><Relationship Id="rId16" Type="http://schemas.openxmlformats.org/officeDocument/2006/relationships/customXml" Target="../ink/ink104.xml"/><Relationship Id="rId221" Type="http://schemas.openxmlformats.org/officeDocument/2006/relationships/customXml" Target="../ink/ink207.xml"/><Relationship Id="rId242" Type="http://schemas.openxmlformats.org/officeDocument/2006/relationships/image" Target="../media/image209.png"/><Relationship Id="rId263" Type="http://schemas.openxmlformats.org/officeDocument/2006/relationships/customXml" Target="../ink/ink228.xml"/><Relationship Id="rId284" Type="http://schemas.openxmlformats.org/officeDocument/2006/relationships/image" Target="../media/image230.png"/><Relationship Id="rId319" Type="http://schemas.openxmlformats.org/officeDocument/2006/relationships/image" Target="../media/image247.png"/><Relationship Id="rId37" Type="http://schemas.openxmlformats.org/officeDocument/2006/relationships/customXml" Target="../ink/ink115.xml"/><Relationship Id="rId58" Type="http://schemas.openxmlformats.org/officeDocument/2006/relationships/image" Target="../media/image118.png"/><Relationship Id="rId79" Type="http://schemas.openxmlformats.org/officeDocument/2006/relationships/customXml" Target="../ink/ink136.xml"/><Relationship Id="rId102" Type="http://schemas.openxmlformats.org/officeDocument/2006/relationships/image" Target="../media/image140.png"/><Relationship Id="rId123" Type="http://schemas.openxmlformats.org/officeDocument/2006/relationships/customXml" Target="../ink/ink158.xml"/><Relationship Id="rId144" Type="http://schemas.openxmlformats.org/officeDocument/2006/relationships/image" Target="../media/image160.png"/><Relationship Id="rId90" Type="http://schemas.openxmlformats.org/officeDocument/2006/relationships/image" Target="../media/image134.png"/><Relationship Id="rId165" Type="http://schemas.openxmlformats.org/officeDocument/2006/relationships/customXml" Target="../ink/ink179.xml"/><Relationship Id="rId186" Type="http://schemas.openxmlformats.org/officeDocument/2006/relationships/image" Target="../media/image181.png"/><Relationship Id="rId211" Type="http://schemas.openxmlformats.org/officeDocument/2006/relationships/customXml" Target="../ink/ink202.xml"/><Relationship Id="rId232" Type="http://schemas.openxmlformats.org/officeDocument/2006/relationships/image" Target="../media/image204.png"/><Relationship Id="rId253" Type="http://schemas.openxmlformats.org/officeDocument/2006/relationships/customXml" Target="../ink/ink223.xml"/><Relationship Id="rId274" Type="http://schemas.openxmlformats.org/officeDocument/2006/relationships/image" Target="../media/image225.png"/><Relationship Id="rId295" Type="http://schemas.openxmlformats.org/officeDocument/2006/relationships/image" Target="../media/image235.png"/><Relationship Id="rId309" Type="http://schemas.openxmlformats.org/officeDocument/2006/relationships/image" Target="../media/image242.png"/><Relationship Id="rId27" Type="http://schemas.openxmlformats.org/officeDocument/2006/relationships/image" Target="../media/image103.png"/><Relationship Id="rId48" Type="http://schemas.openxmlformats.org/officeDocument/2006/relationships/image" Target="../media/image113.png"/><Relationship Id="rId69" Type="http://schemas.openxmlformats.org/officeDocument/2006/relationships/customXml" Target="../ink/ink131.xml"/><Relationship Id="rId113" Type="http://schemas.openxmlformats.org/officeDocument/2006/relationships/customXml" Target="../ink/ink153.xml"/><Relationship Id="rId134" Type="http://schemas.openxmlformats.org/officeDocument/2006/relationships/image" Target="../media/image156.png"/><Relationship Id="rId320" Type="http://schemas.openxmlformats.org/officeDocument/2006/relationships/customXml" Target="../ink/ink257.xml"/><Relationship Id="rId80" Type="http://schemas.openxmlformats.org/officeDocument/2006/relationships/image" Target="../media/image129.png"/><Relationship Id="rId155" Type="http://schemas.openxmlformats.org/officeDocument/2006/relationships/customXml" Target="../ink/ink174.xml"/><Relationship Id="rId176" Type="http://schemas.openxmlformats.org/officeDocument/2006/relationships/image" Target="../media/image176.png"/><Relationship Id="rId197" Type="http://schemas.openxmlformats.org/officeDocument/2006/relationships/customXml" Target="../ink/ink195.xml"/><Relationship Id="rId201" Type="http://schemas.openxmlformats.org/officeDocument/2006/relationships/customXml" Target="../ink/ink197.xml"/><Relationship Id="rId222" Type="http://schemas.openxmlformats.org/officeDocument/2006/relationships/image" Target="../media/image199.png"/><Relationship Id="rId243" Type="http://schemas.openxmlformats.org/officeDocument/2006/relationships/customXml" Target="../ink/ink218.xml"/><Relationship Id="rId264" Type="http://schemas.openxmlformats.org/officeDocument/2006/relationships/image" Target="../media/image220.png"/><Relationship Id="rId285" Type="http://schemas.openxmlformats.org/officeDocument/2006/relationships/customXml" Target="../ink/ink239.xml"/><Relationship Id="rId17" Type="http://schemas.openxmlformats.org/officeDocument/2006/relationships/image" Target="../media/image98.png"/><Relationship Id="rId38" Type="http://schemas.openxmlformats.org/officeDocument/2006/relationships/image" Target="../media/image108.png"/><Relationship Id="rId59" Type="http://schemas.openxmlformats.org/officeDocument/2006/relationships/customXml" Target="../ink/ink126.xml"/><Relationship Id="rId103" Type="http://schemas.openxmlformats.org/officeDocument/2006/relationships/customXml" Target="../ink/ink148.xml"/><Relationship Id="rId124" Type="http://schemas.openxmlformats.org/officeDocument/2006/relationships/image" Target="../media/image151.png"/><Relationship Id="rId310" Type="http://schemas.openxmlformats.org/officeDocument/2006/relationships/customXml" Target="../ink/ink252.xml"/><Relationship Id="rId70" Type="http://schemas.openxmlformats.org/officeDocument/2006/relationships/image" Target="../media/image124.png"/><Relationship Id="rId91" Type="http://schemas.openxmlformats.org/officeDocument/2006/relationships/customXml" Target="../ink/ink142.xml"/><Relationship Id="rId145" Type="http://schemas.openxmlformats.org/officeDocument/2006/relationships/customXml" Target="../ink/ink169.xml"/><Relationship Id="rId166" Type="http://schemas.openxmlformats.org/officeDocument/2006/relationships/image" Target="../media/image171.png"/><Relationship Id="rId187" Type="http://schemas.openxmlformats.org/officeDocument/2006/relationships/customXml" Target="../ink/ink190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94.png"/><Relationship Id="rId233" Type="http://schemas.openxmlformats.org/officeDocument/2006/relationships/customXml" Target="../ink/ink213.xml"/><Relationship Id="rId254" Type="http://schemas.openxmlformats.org/officeDocument/2006/relationships/image" Target="../media/image215.png"/><Relationship Id="rId28" Type="http://schemas.openxmlformats.org/officeDocument/2006/relationships/customXml" Target="../ink/ink110.xml"/><Relationship Id="rId49" Type="http://schemas.openxmlformats.org/officeDocument/2006/relationships/customXml" Target="../ink/ink121.xml"/><Relationship Id="rId114" Type="http://schemas.openxmlformats.org/officeDocument/2006/relationships/image" Target="../media/image146.png"/><Relationship Id="rId275" Type="http://schemas.openxmlformats.org/officeDocument/2006/relationships/customXml" Target="../ink/ink234.xml"/><Relationship Id="rId296" Type="http://schemas.openxmlformats.org/officeDocument/2006/relationships/customXml" Target="../ink/ink245.xml"/><Relationship Id="rId300" Type="http://schemas.openxmlformats.org/officeDocument/2006/relationships/customXml" Target="../ink/ink247.xml"/><Relationship Id="rId60" Type="http://schemas.openxmlformats.org/officeDocument/2006/relationships/image" Target="../media/image119.png"/><Relationship Id="rId81" Type="http://schemas.openxmlformats.org/officeDocument/2006/relationships/customXml" Target="../ink/ink137.xml"/><Relationship Id="rId135" Type="http://schemas.openxmlformats.org/officeDocument/2006/relationships/customXml" Target="../ink/ink164.xml"/><Relationship Id="rId156" Type="http://schemas.openxmlformats.org/officeDocument/2006/relationships/image" Target="../media/image166.png"/><Relationship Id="rId177" Type="http://schemas.openxmlformats.org/officeDocument/2006/relationships/customXml" Target="../ink/ink185.xml"/><Relationship Id="rId198" Type="http://schemas.openxmlformats.org/officeDocument/2006/relationships/image" Target="../media/image187.png"/><Relationship Id="rId321" Type="http://schemas.openxmlformats.org/officeDocument/2006/relationships/image" Target="../media/image248.png"/><Relationship Id="rId202" Type="http://schemas.openxmlformats.org/officeDocument/2006/relationships/image" Target="../media/image189.png"/><Relationship Id="rId223" Type="http://schemas.openxmlformats.org/officeDocument/2006/relationships/customXml" Target="../ink/ink208.xml"/><Relationship Id="rId244" Type="http://schemas.openxmlformats.org/officeDocument/2006/relationships/image" Target="../media/image210.png"/><Relationship Id="rId18" Type="http://schemas.openxmlformats.org/officeDocument/2006/relationships/customXml" Target="../ink/ink105.xml"/><Relationship Id="rId39" Type="http://schemas.openxmlformats.org/officeDocument/2006/relationships/customXml" Target="../ink/ink116.xml"/><Relationship Id="rId265" Type="http://schemas.openxmlformats.org/officeDocument/2006/relationships/customXml" Target="../ink/ink229.xml"/><Relationship Id="rId286" Type="http://schemas.openxmlformats.org/officeDocument/2006/relationships/image" Target="../media/image231.png"/><Relationship Id="rId50" Type="http://schemas.openxmlformats.org/officeDocument/2006/relationships/image" Target="../media/image114.png"/><Relationship Id="rId104" Type="http://schemas.openxmlformats.org/officeDocument/2006/relationships/image" Target="../media/image141.png"/><Relationship Id="rId125" Type="http://schemas.openxmlformats.org/officeDocument/2006/relationships/customXml" Target="../ink/ink159.xml"/><Relationship Id="rId146" Type="http://schemas.openxmlformats.org/officeDocument/2006/relationships/image" Target="../media/image161.png"/><Relationship Id="rId167" Type="http://schemas.openxmlformats.org/officeDocument/2006/relationships/customXml" Target="../ink/ink180.xml"/><Relationship Id="rId188" Type="http://schemas.openxmlformats.org/officeDocument/2006/relationships/image" Target="../media/image182.png"/><Relationship Id="rId311" Type="http://schemas.openxmlformats.org/officeDocument/2006/relationships/image" Target="../media/image243.png"/><Relationship Id="rId71" Type="http://schemas.openxmlformats.org/officeDocument/2006/relationships/customXml" Target="../ink/ink132.xml"/><Relationship Id="rId92" Type="http://schemas.openxmlformats.org/officeDocument/2006/relationships/image" Target="../media/image135.png"/><Relationship Id="rId213" Type="http://schemas.openxmlformats.org/officeDocument/2006/relationships/customXml" Target="../ink/ink203.xml"/><Relationship Id="rId234" Type="http://schemas.openxmlformats.org/officeDocument/2006/relationships/image" Target="../media/image205.png"/><Relationship Id="rId2" Type="http://schemas.openxmlformats.org/officeDocument/2006/relationships/customXml" Target="../ink/ink96.xml"/><Relationship Id="rId29" Type="http://schemas.openxmlformats.org/officeDocument/2006/relationships/image" Target="../media/image104.png"/><Relationship Id="rId255" Type="http://schemas.openxmlformats.org/officeDocument/2006/relationships/customXml" Target="../ink/ink224.xml"/><Relationship Id="rId276" Type="http://schemas.openxmlformats.org/officeDocument/2006/relationships/image" Target="../media/image226.png"/><Relationship Id="rId297" Type="http://schemas.openxmlformats.org/officeDocument/2006/relationships/image" Target="../media/image236.png"/><Relationship Id="rId40" Type="http://schemas.openxmlformats.org/officeDocument/2006/relationships/image" Target="../media/image109.png"/><Relationship Id="rId115" Type="http://schemas.openxmlformats.org/officeDocument/2006/relationships/customXml" Target="../ink/ink154.xml"/><Relationship Id="rId136" Type="http://schemas.openxmlformats.org/officeDocument/2006/relationships/image" Target="../media/image157.png"/><Relationship Id="rId157" Type="http://schemas.openxmlformats.org/officeDocument/2006/relationships/customXml" Target="../ink/ink175.xml"/><Relationship Id="rId178" Type="http://schemas.openxmlformats.org/officeDocument/2006/relationships/image" Target="../media/image177.png"/><Relationship Id="rId301" Type="http://schemas.openxmlformats.org/officeDocument/2006/relationships/image" Target="../media/image238.png"/><Relationship Id="rId322" Type="http://schemas.openxmlformats.org/officeDocument/2006/relationships/customXml" Target="../ink/ink258.xml"/><Relationship Id="rId61" Type="http://schemas.openxmlformats.org/officeDocument/2006/relationships/customXml" Target="../ink/ink127.xml"/><Relationship Id="rId82" Type="http://schemas.openxmlformats.org/officeDocument/2006/relationships/image" Target="../media/image130.png"/><Relationship Id="rId199" Type="http://schemas.openxmlformats.org/officeDocument/2006/relationships/customXml" Target="../ink/ink196.xml"/><Relationship Id="rId203" Type="http://schemas.openxmlformats.org/officeDocument/2006/relationships/customXml" Target="../ink/ink198.xml"/><Relationship Id="rId19" Type="http://schemas.openxmlformats.org/officeDocument/2006/relationships/image" Target="../media/image99.png"/><Relationship Id="rId224" Type="http://schemas.openxmlformats.org/officeDocument/2006/relationships/image" Target="../media/image200.png"/><Relationship Id="rId245" Type="http://schemas.openxmlformats.org/officeDocument/2006/relationships/customXml" Target="../ink/ink219.xml"/><Relationship Id="rId266" Type="http://schemas.openxmlformats.org/officeDocument/2006/relationships/image" Target="../media/image221.png"/><Relationship Id="rId287" Type="http://schemas.openxmlformats.org/officeDocument/2006/relationships/customXml" Target="../ink/ink24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3.xml"/><Relationship Id="rId13" Type="http://schemas.openxmlformats.org/officeDocument/2006/relationships/image" Target="../media/image256.png"/><Relationship Id="rId18" Type="http://schemas.openxmlformats.org/officeDocument/2006/relationships/customXml" Target="../ink/ink268.xml"/><Relationship Id="rId3" Type="http://schemas.openxmlformats.org/officeDocument/2006/relationships/image" Target="../media/image251.png"/><Relationship Id="rId7" Type="http://schemas.openxmlformats.org/officeDocument/2006/relationships/image" Target="../media/image253.png"/><Relationship Id="rId12" Type="http://schemas.openxmlformats.org/officeDocument/2006/relationships/customXml" Target="../ink/ink265.xml"/><Relationship Id="rId17" Type="http://schemas.openxmlformats.org/officeDocument/2006/relationships/image" Target="../media/image258.png"/><Relationship Id="rId2" Type="http://schemas.openxmlformats.org/officeDocument/2006/relationships/customXml" Target="../ink/ink260.xml"/><Relationship Id="rId16" Type="http://schemas.openxmlformats.org/officeDocument/2006/relationships/customXml" Target="../ink/ink2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2.xml"/><Relationship Id="rId11" Type="http://schemas.openxmlformats.org/officeDocument/2006/relationships/image" Target="../media/image255.png"/><Relationship Id="rId5" Type="http://schemas.openxmlformats.org/officeDocument/2006/relationships/image" Target="../media/image252.png"/><Relationship Id="rId15" Type="http://schemas.openxmlformats.org/officeDocument/2006/relationships/image" Target="../media/image257.png"/><Relationship Id="rId10" Type="http://schemas.openxmlformats.org/officeDocument/2006/relationships/customXml" Target="../ink/ink264.xml"/><Relationship Id="rId19" Type="http://schemas.openxmlformats.org/officeDocument/2006/relationships/image" Target="../media/image259.png"/><Relationship Id="rId4" Type="http://schemas.openxmlformats.org/officeDocument/2006/relationships/customXml" Target="../ink/ink261.xml"/><Relationship Id="rId9" Type="http://schemas.openxmlformats.org/officeDocument/2006/relationships/image" Target="../media/image254.png"/><Relationship Id="rId14" Type="http://schemas.openxmlformats.org/officeDocument/2006/relationships/customXml" Target="../ink/ink266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28.xml"/><Relationship Id="rId21" Type="http://schemas.openxmlformats.org/officeDocument/2006/relationships/image" Target="../media/image267.png"/><Relationship Id="rId42" Type="http://schemas.openxmlformats.org/officeDocument/2006/relationships/image" Target="../media/image277.png"/><Relationship Id="rId63" Type="http://schemas.openxmlformats.org/officeDocument/2006/relationships/customXml" Target="../ink/ink301.xml"/><Relationship Id="rId84" Type="http://schemas.openxmlformats.org/officeDocument/2006/relationships/image" Target="../media/image298.png"/><Relationship Id="rId138" Type="http://schemas.openxmlformats.org/officeDocument/2006/relationships/image" Target="../media/image325.png"/><Relationship Id="rId159" Type="http://schemas.openxmlformats.org/officeDocument/2006/relationships/customXml" Target="../ink/ink349.xml"/><Relationship Id="rId170" Type="http://schemas.openxmlformats.org/officeDocument/2006/relationships/image" Target="../media/image341.png"/><Relationship Id="rId191" Type="http://schemas.openxmlformats.org/officeDocument/2006/relationships/customXml" Target="../ink/ink365.xml"/><Relationship Id="rId205" Type="http://schemas.openxmlformats.org/officeDocument/2006/relationships/customXml" Target="../ink/ink372.xml"/><Relationship Id="rId226" Type="http://schemas.openxmlformats.org/officeDocument/2006/relationships/image" Target="../media/image369.png"/><Relationship Id="rId107" Type="http://schemas.openxmlformats.org/officeDocument/2006/relationships/customXml" Target="../ink/ink323.xml"/><Relationship Id="rId11" Type="http://schemas.openxmlformats.org/officeDocument/2006/relationships/customXml" Target="../ink/ink274.xml"/><Relationship Id="rId32" Type="http://schemas.openxmlformats.org/officeDocument/2006/relationships/image" Target="../media/image272.png"/><Relationship Id="rId53" Type="http://schemas.openxmlformats.org/officeDocument/2006/relationships/customXml" Target="../ink/ink296.xml"/><Relationship Id="rId74" Type="http://schemas.openxmlformats.org/officeDocument/2006/relationships/image" Target="../media/image293.png"/><Relationship Id="rId128" Type="http://schemas.openxmlformats.org/officeDocument/2006/relationships/image" Target="../media/image320.png"/><Relationship Id="rId149" Type="http://schemas.openxmlformats.org/officeDocument/2006/relationships/customXml" Target="../ink/ink344.xml"/><Relationship Id="rId5" Type="http://schemas.openxmlformats.org/officeDocument/2006/relationships/image" Target="../media/image261.png"/><Relationship Id="rId95" Type="http://schemas.openxmlformats.org/officeDocument/2006/relationships/customXml" Target="../ink/ink317.xml"/><Relationship Id="rId160" Type="http://schemas.openxmlformats.org/officeDocument/2006/relationships/image" Target="../media/image336.png"/><Relationship Id="rId181" Type="http://schemas.openxmlformats.org/officeDocument/2006/relationships/customXml" Target="../ink/ink360.xml"/><Relationship Id="rId216" Type="http://schemas.openxmlformats.org/officeDocument/2006/relationships/image" Target="../media/image364.png"/><Relationship Id="rId237" Type="http://schemas.openxmlformats.org/officeDocument/2006/relationships/customXml" Target="../ink/ink388.xml"/><Relationship Id="rId22" Type="http://schemas.openxmlformats.org/officeDocument/2006/relationships/customXml" Target="../ink/ink280.xml"/><Relationship Id="rId43" Type="http://schemas.openxmlformats.org/officeDocument/2006/relationships/customXml" Target="../ink/ink291.xml"/><Relationship Id="rId64" Type="http://schemas.openxmlformats.org/officeDocument/2006/relationships/image" Target="../media/image288.png"/><Relationship Id="rId118" Type="http://schemas.openxmlformats.org/officeDocument/2006/relationships/image" Target="../media/image315.png"/><Relationship Id="rId139" Type="http://schemas.openxmlformats.org/officeDocument/2006/relationships/customXml" Target="../ink/ink339.xml"/><Relationship Id="rId80" Type="http://schemas.openxmlformats.org/officeDocument/2006/relationships/image" Target="../media/image296.png"/><Relationship Id="rId85" Type="http://schemas.openxmlformats.org/officeDocument/2006/relationships/customXml" Target="../ink/ink312.xml"/><Relationship Id="rId150" Type="http://schemas.openxmlformats.org/officeDocument/2006/relationships/image" Target="../media/image331.png"/><Relationship Id="rId155" Type="http://schemas.openxmlformats.org/officeDocument/2006/relationships/customXml" Target="../ink/ink347.xml"/><Relationship Id="rId171" Type="http://schemas.openxmlformats.org/officeDocument/2006/relationships/customXml" Target="../ink/ink355.xml"/><Relationship Id="rId176" Type="http://schemas.openxmlformats.org/officeDocument/2006/relationships/image" Target="../media/image344.png"/><Relationship Id="rId192" Type="http://schemas.openxmlformats.org/officeDocument/2006/relationships/image" Target="../media/image352.png"/><Relationship Id="rId197" Type="http://schemas.openxmlformats.org/officeDocument/2006/relationships/customXml" Target="../ink/ink368.xml"/><Relationship Id="rId206" Type="http://schemas.openxmlformats.org/officeDocument/2006/relationships/image" Target="../media/image359.png"/><Relationship Id="rId227" Type="http://schemas.openxmlformats.org/officeDocument/2006/relationships/customXml" Target="../ink/ink383.xml"/><Relationship Id="rId201" Type="http://schemas.openxmlformats.org/officeDocument/2006/relationships/customXml" Target="../ink/ink370.xml"/><Relationship Id="rId222" Type="http://schemas.openxmlformats.org/officeDocument/2006/relationships/image" Target="../media/image367.png"/><Relationship Id="rId12" Type="http://schemas.openxmlformats.org/officeDocument/2006/relationships/image" Target="../media/image263.png"/><Relationship Id="rId17" Type="http://schemas.openxmlformats.org/officeDocument/2006/relationships/image" Target="../media/image265.png"/><Relationship Id="rId33" Type="http://schemas.openxmlformats.org/officeDocument/2006/relationships/customXml" Target="../ink/ink286.xml"/><Relationship Id="rId38" Type="http://schemas.openxmlformats.org/officeDocument/2006/relationships/image" Target="../media/image275.png"/><Relationship Id="rId59" Type="http://schemas.openxmlformats.org/officeDocument/2006/relationships/customXml" Target="../ink/ink299.xml"/><Relationship Id="rId103" Type="http://schemas.openxmlformats.org/officeDocument/2006/relationships/customXml" Target="../ink/ink321.xml"/><Relationship Id="rId108" Type="http://schemas.openxmlformats.org/officeDocument/2006/relationships/image" Target="../media/image310.png"/><Relationship Id="rId124" Type="http://schemas.openxmlformats.org/officeDocument/2006/relationships/image" Target="../media/image318.png"/><Relationship Id="rId129" Type="http://schemas.openxmlformats.org/officeDocument/2006/relationships/customXml" Target="../ink/ink334.xml"/><Relationship Id="rId54" Type="http://schemas.openxmlformats.org/officeDocument/2006/relationships/image" Target="../media/image283.png"/><Relationship Id="rId70" Type="http://schemas.openxmlformats.org/officeDocument/2006/relationships/image" Target="../media/image291.png"/><Relationship Id="rId75" Type="http://schemas.openxmlformats.org/officeDocument/2006/relationships/customXml" Target="../ink/ink307.xml"/><Relationship Id="rId91" Type="http://schemas.openxmlformats.org/officeDocument/2006/relationships/customXml" Target="../ink/ink315.xml"/><Relationship Id="rId96" Type="http://schemas.openxmlformats.org/officeDocument/2006/relationships/image" Target="../media/image304.png"/><Relationship Id="rId140" Type="http://schemas.openxmlformats.org/officeDocument/2006/relationships/image" Target="../media/image326.png"/><Relationship Id="rId145" Type="http://schemas.openxmlformats.org/officeDocument/2006/relationships/customXml" Target="../ink/ink342.xml"/><Relationship Id="rId161" Type="http://schemas.openxmlformats.org/officeDocument/2006/relationships/customXml" Target="../ink/ink350.xml"/><Relationship Id="rId166" Type="http://schemas.openxmlformats.org/officeDocument/2006/relationships/image" Target="../media/image339.png"/><Relationship Id="rId182" Type="http://schemas.openxmlformats.org/officeDocument/2006/relationships/image" Target="../media/image347.png"/><Relationship Id="rId187" Type="http://schemas.openxmlformats.org/officeDocument/2006/relationships/customXml" Target="../ink/ink363.xml"/><Relationship Id="rId217" Type="http://schemas.openxmlformats.org/officeDocument/2006/relationships/customXml" Target="../ink/ink3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1.xml"/><Relationship Id="rId212" Type="http://schemas.openxmlformats.org/officeDocument/2006/relationships/image" Target="../media/image362.png"/><Relationship Id="rId233" Type="http://schemas.openxmlformats.org/officeDocument/2006/relationships/customXml" Target="../ink/ink386.xml"/><Relationship Id="rId238" Type="http://schemas.openxmlformats.org/officeDocument/2006/relationships/image" Target="../media/image375.png"/><Relationship Id="rId23" Type="http://schemas.openxmlformats.org/officeDocument/2006/relationships/image" Target="../media/image268.png"/><Relationship Id="rId28" Type="http://schemas.openxmlformats.org/officeDocument/2006/relationships/customXml" Target="../ink/ink283.xml"/><Relationship Id="rId49" Type="http://schemas.openxmlformats.org/officeDocument/2006/relationships/customXml" Target="../ink/ink294.xml"/><Relationship Id="rId114" Type="http://schemas.openxmlformats.org/officeDocument/2006/relationships/image" Target="../media/image313.png"/><Relationship Id="rId119" Type="http://schemas.openxmlformats.org/officeDocument/2006/relationships/customXml" Target="../ink/ink329.xml"/><Relationship Id="rId44" Type="http://schemas.openxmlformats.org/officeDocument/2006/relationships/image" Target="../media/image278.png"/><Relationship Id="rId60" Type="http://schemas.openxmlformats.org/officeDocument/2006/relationships/image" Target="../media/image286.png"/><Relationship Id="rId65" Type="http://schemas.openxmlformats.org/officeDocument/2006/relationships/customXml" Target="../ink/ink302.xml"/><Relationship Id="rId81" Type="http://schemas.openxmlformats.org/officeDocument/2006/relationships/customXml" Target="../ink/ink310.xml"/><Relationship Id="rId86" Type="http://schemas.openxmlformats.org/officeDocument/2006/relationships/image" Target="../media/image299.png"/><Relationship Id="rId130" Type="http://schemas.openxmlformats.org/officeDocument/2006/relationships/image" Target="../media/image321.png"/><Relationship Id="rId135" Type="http://schemas.openxmlformats.org/officeDocument/2006/relationships/customXml" Target="../ink/ink337.xml"/><Relationship Id="rId151" Type="http://schemas.openxmlformats.org/officeDocument/2006/relationships/customXml" Target="../ink/ink345.xml"/><Relationship Id="rId156" Type="http://schemas.openxmlformats.org/officeDocument/2006/relationships/image" Target="../media/image334.png"/><Relationship Id="rId177" Type="http://schemas.openxmlformats.org/officeDocument/2006/relationships/customXml" Target="../ink/ink358.xml"/><Relationship Id="rId198" Type="http://schemas.openxmlformats.org/officeDocument/2006/relationships/image" Target="../media/image355.png"/><Relationship Id="rId172" Type="http://schemas.openxmlformats.org/officeDocument/2006/relationships/image" Target="../media/image342.png"/><Relationship Id="rId193" Type="http://schemas.openxmlformats.org/officeDocument/2006/relationships/customXml" Target="../ink/ink366.xml"/><Relationship Id="rId202" Type="http://schemas.openxmlformats.org/officeDocument/2006/relationships/image" Target="../media/image357.png"/><Relationship Id="rId207" Type="http://schemas.openxmlformats.org/officeDocument/2006/relationships/customXml" Target="../ink/ink373.xml"/><Relationship Id="rId223" Type="http://schemas.openxmlformats.org/officeDocument/2006/relationships/customXml" Target="../ink/ink381.xml"/><Relationship Id="rId228" Type="http://schemas.openxmlformats.org/officeDocument/2006/relationships/image" Target="../media/image370.png"/><Relationship Id="rId13" Type="http://schemas.openxmlformats.org/officeDocument/2006/relationships/customXml" Target="../ink/ink275.xml"/><Relationship Id="rId18" Type="http://schemas.openxmlformats.org/officeDocument/2006/relationships/customXml" Target="../ink/ink278.xml"/><Relationship Id="rId39" Type="http://schemas.openxmlformats.org/officeDocument/2006/relationships/customXml" Target="../ink/ink289.xml"/><Relationship Id="rId109" Type="http://schemas.openxmlformats.org/officeDocument/2006/relationships/customXml" Target="../ink/ink324.xml"/><Relationship Id="rId34" Type="http://schemas.openxmlformats.org/officeDocument/2006/relationships/image" Target="../media/image273.png"/><Relationship Id="rId50" Type="http://schemas.openxmlformats.org/officeDocument/2006/relationships/image" Target="../media/image281.png"/><Relationship Id="rId55" Type="http://schemas.openxmlformats.org/officeDocument/2006/relationships/customXml" Target="../ink/ink297.xml"/><Relationship Id="rId76" Type="http://schemas.openxmlformats.org/officeDocument/2006/relationships/image" Target="../media/image294.png"/><Relationship Id="rId97" Type="http://schemas.openxmlformats.org/officeDocument/2006/relationships/customXml" Target="../ink/ink318.xml"/><Relationship Id="rId104" Type="http://schemas.openxmlformats.org/officeDocument/2006/relationships/image" Target="../media/image308.png"/><Relationship Id="rId120" Type="http://schemas.openxmlformats.org/officeDocument/2006/relationships/image" Target="../media/image316.png"/><Relationship Id="rId125" Type="http://schemas.openxmlformats.org/officeDocument/2006/relationships/customXml" Target="../ink/ink332.xml"/><Relationship Id="rId141" Type="http://schemas.openxmlformats.org/officeDocument/2006/relationships/customXml" Target="../ink/ink340.xml"/><Relationship Id="rId146" Type="http://schemas.openxmlformats.org/officeDocument/2006/relationships/image" Target="../media/image329.png"/><Relationship Id="rId167" Type="http://schemas.openxmlformats.org/officeDocument/2006/relationships/customXml" Target="../ink/ink353.xml"/><Relationship Id="rId188" Type="http://schemas.openxmlformats.org/officeDocument/2006/relationships/image" Target="../media/image350.png"/><Relationship Id="rId7" Type="http://schemas.openxmlformats.org/officeDocument/2006/relationships/image" Target="../media/image94.png"/><Relationship Id="rId71" Type="http://schemas.openxmlformats.org/officeDocument/2006/relationships/customXml" Target="../ink/ink305.xml"/><Relationship Id="rId92" Type="http://schemas.openxmlformats.org/officeDocument/2006/relationships/image" Target="../media/image302.png"/><Relationship Id="rId162" Type="http://schemas.openxmlformats.org/officeDocument/2006/relationships/image" Target="../media/image337.png"/><Relationship Id="rId183" Type="http://schemas.openxmlformats.org/officeDocument/2006/relationships/customXml" Target="../ink/ink361.xml"/><Relationship Id="rId213" Type="http://schemas.openxmlformats.org/officeDocument/2006/relationships/customXml" Target="../ink/ink376.xml"/><Relationship Id="rId218" Type="http://schemas.openxmlformats.org/officeDocument/2006/relationships/image" Target="../media/image365.png"/><Relationship Id="rId234" Type="http://schemas.openxmlformats.org/officeDocument/2006/relationships/image" Target="../media/image373.png"/><Relationship Id="rId2" Type="http://schemas.openxmlformats.org/officeDocument/2006/relationships/customXml" Target="../ink/ink269.xml"/><Relationship Id="rId29" Type="http://schemas.openxmlformats.org/officeDocument/2006/relationships/image" Target="../media/image271.png"/><Relationship Id="rId24" Type="http://schemas.openxmlformats.org/officeDocument/2006/relationships/customXml" Target="../ink/ink281.xml"/><Relationship Id="rId40" Type="http://schemas.openxmlformats.org/officeDocument/2006/relationships/image" Target="../media/image276.png"/><Relationship Id="rId45" Type="http://schemas.openxmlformats.org/officeDocument/2006/relationships/customXml" Target="../ink/ink292.xml"/><Relationship Id="rId66" Type="http://schemas.openxmlformats.org/officeDocument/2006/relationships/image" Target="../media/image289.png"/><Relationship Id="rId87" Type="http://schemas.openxmlformats.org/officeDocument/2006/relationships/customXml" Target="../ink/ink313.xml"/><Relationship Id="rId110" Type="http://schemas.openxmlformats.org/officeDocument/2006/relationships/image" Target="../media/image311.png"/><Relationship Id="rId115" Type="http://schemas.openxmlformats.org/officeDocument/2006/relationships/customXml" Target="../ink/ink327.xml"/><Relationship Id="rId131" Type="http://schemas.openxmlformats.org/officeDocument/2006/relationships/customXml" Target="../ink/ink335.xml"/><Relationship Id="rId136" Type="http://schemas.openxmlformats.org/officeDocument/2006/relationships/image" Target="../media/image324.png"/><Relationship Id="rId157" Type="http://schemas.openxmlformats.org/officeDocument/2006/relationships/customXml" Target="../ink/ink348.xml"/><Relationship Id="rId178" Type="http://schemas.openxmlformats.org/officeDocument/2006/relationships/image" Target="../media/image345.png"/><Relationship Id="rId61" Type="http://schemas.openxmlformats.org/officeDocument/2006/relationships/customXml" Target="../ink/ink300.xml"/><Relationship Id="rId82" Type="http://schemas.openxmlformats.org/officeDocument/2006/relationships/image" Target="../media/image297.png"/><Relationship Id="rId152" Type="http://schemas.openxmlformats.org/officeDocument/2006/relationships/image" Target="../media/image332.png"/><Relationship Id="rId173" Type="http://schemas.openxmlformats.org/officeDocument/2006/relationships/customXml" Target="../ink/ink356.xml"/><Relationship Id="rId194" Type="http://schemas.openxmlformats.org/officeDocument/2006/relationships/image" Target="../media/image353.png"/><Relationship Id="rId199" Type="http://schemas.openxmlformats.org/officeDocument/2006/relationships/customXml" Target="../ink/ink369.xml"/><Relationship Id="rId203" Type="http://schemas.openxmlformats.org/officeDocument/2006/relationships/customXml" Target="../ink/ink371.xml"/><Relationship Id="rId208" Type="http://schemas.openxmlformats.org/officeDocument/2006/relationships/image" Target="../media/image360.png"/><Relationship Id="rId229" Type="http://schemas.openxmlformats.org/officeDocument/2006/relationships/customXml" Target="../ink/ink384.xml"/><Relationship Id="rId19" Type="http://schemas.openxmlformats.org/officeDocument/2006/relationships/image" Target="../media/image266.png"/><Relationship Id="rId224" Type="http://schemas.openxmlformats.org/officeDocument/2006/relationships/image" Target="../media/image368.png"/><Relationship Id="rId14" Type="http://schemas.openxmlformats.org/officeDocument/2006/relationships/image" Target="../media/image264.png"/><Relationship Id="rId30" Type="http://schemas.openxmlformats.org/officeDocument/2006/relationships/customXml" Target="../ink/ink284.xml"/><Relationship Id="rId35" Type="http://schemas.openxmlformats.org/officeDocument/2006/relationships/customXml" Target="../ink/ink287.xml"/><Relationship Id="rId56" Type="http://schemas.openxmlformats.org/officeDocument/2006/relationships/image" Target="../media/image284.png"/><Relationship Id="rId77" Type="http://schemas.openxmlformats.org/officeDocument/2006/relationships/customXml" Target="../ink/ink308.xml"/><Relationship Id="rId100" Type="http://schemas.openxmlformats.org/officeDocument/2006/relationships/image" Target="../media/image306.png"/><Relationship Id="rId105" Type="http://schemas.openxmlformats.org/officeDocument/2006/relationships/customXml" Target="../ink/ink322.xml"/><Relationship Id="rId126" Type="http://schemas.openxmlformats.org/officeDocument/2006/relationships/image" Target="../media/image319.png"/><Relationship Id="rId147" Type="http://schemas.openxmlformats.org/officeDocument/2006/relationships/customXml" Target="../ink/ink343.xml"/><Relationship Id="rId168" Type="http://schemas.openxmlformats.org/officeDocument/2006/relationships/image" Target="../media/image340.png"/><Relationship Id="rId8" Type="http://schemas.openxmlformats.org/officeDocument/2006/relationships/customXml" Target="../ink/ink272.xml"/><Relationship Id="rId51" Type="http://schemas.openxmlformats.org/officeDocument/2006/relationships/customXml" Target="../ink/ink295.xml"/><Relationship Id="rId72" Type="http://schemas.openxmlformats.org/officeDocument/2006/relationships/image" Target="../media/image292.png"/><Relationship Id="rId93" Type="http://schemas.openxmlformats.org/officeDocument/2006/relationships/customXml" Target="../ink/ink316.xml"/><Relationship Id="rId98" Type="http://schemas.openxmlformats.org/officeDocument/2006/relationships/image" Target="../media/image305.png"/><Relationship Id="rId121" Type="http://schemas.openxmlformats.org/officeDocument/2006/relationships/customXml" Target="../ink/ink330.xml"/><Relationship Id="rId142" Type="http://schemas.openxmlformats.org/officeDocument/2006/relationships/image" Target="../media/image327.png"/><Relationship Id="rId163" Type="http://schemas.openxmlformats.org/officeDocument/2006/relationships/customXml" Target="../ink/ink351.xml"/><Relationship Id="rId184" Type="http://schemas.openxmlformats.org/officeDocument/2006/relationships/image" Target="../media/image348.png"/><Relationship Id="rId189" Type="http://schemas.openxmlformats.org/officeDocument/2006/relationships/customXml" Target="../ink/ink364.xml"/><Relationship Id="rId219" Type="http://schemas.openxmlformats.org/officeDocument/2006/relationships/customXml" Target="../ink/ink379.xml"/><Relationship Id="rId3" Type="http://schemas.openxmlformats.org/officeDocument/2006/relationships/image" Target="../media/image260.png"/><Relationship Id="rId214" Type="http://schemas.openxmlformats.org/officeDocument/2006/relationships/image" Target="../media/image363.png"/><Relationship Id="rId230" Type="http://schemas.openxmlformats.org/officeDocument/2006/relationships/image" Target="../media/image371.png"/><Relationship Id="rId235" Type="http://schemas.openxmlformats.org/officeDocument/2006/relationships/customXml" Target="../ink/ink387.xml"/><Relationship Id="rId25" Type="http://schemas.openxmlformats.org/officeDocument/2006/relationships/image" Target="../media/image269.png"/><Relationship Id="rId46" Type="http://schemas.openxmlformats.org/officeDocument/2006/relationships/image" Target="../media/image279.png"/><Relationship Id="rId67" Type="http://schemas.openxmlformats.org/officeDocument/2006/relationships/customXml" Target="../ink/ink303.xml"/><Relationship Id="rId116" Type="http://schemas.openxmlformats.org/officeDocument/2006/relationships/image" Target="../media/image314.png"/><Relationship Id="rId137" Type="http://schemas.openxmlformats.org/officeDocument/2006/relationships/customXml" Target="../ink/ink338.xml"/><Relationship Id="rId158" Type="http://schemas.openxmlformats.org/officeDocument/2006/relationships/image" Target="../media/image335.png"/><Relationship Id="rId20" Type="http://schemas.openxmlformats.org/officeDocument/2006/relationships/customXml" Target="../ink/ink279.xml"/><Relationship Id="rId41" Type="http://schemas.openxmlformats.org/officeDocument/2006/relationships/customXml" Target="../ink/ink290.xml"/><Relationship Id="rId62" Type="http://schemas.openxmlformats.org/officeDocument/2006/relationships/image" Target="../media/image287.png"/><Relationship Id="rId83" Type="http://schemas.openxmlformats.org/officeDocument/2006/relationships/customXml" Target="../ink/ink311.xml"/><Relationship Id="rId88" Type="http://schemas.openxmlformats.org/officeDocument/2006/relationships/image" Target="../media/image300.png"/><Relationship Id="rId111" Type="http://schemas.openxmlformats.org/officeDocument/2006/relationships/customXml" Target="../ink/ink325.xml"/><Relationship Id="rId132" Type="http://schemas.openxmlformats.org/officeDocument/2006/relationships/image" Target="../media/image322.png"/><Relationship Id="rId153" Type="http://schemas.openxmlformats.org/officeDocument/2006/relationships/customXml" Target="../ink/ink346.xml"/><Relationship Id="rId174" Type="http://schemas.openxmlformats.org/officeDocument/2006/relationships/image" Target="../media/image343.png"/><Relationship Id="rId179" Type="http://schemas.openxmlformats.org/officeDocument/2006/relationships/customXml" Target="../ink/ink359.xml"/><Relationship Id="rId195" Type="http://schemas.openxmlformats.org/officeDocument/2006/relationships/customXml" Target="../ink/ink367.xml"/><Relationship Id="rId209" Type="http://schemas.openxmlformats.org/officeDocument/2006/relationships/customXml" Target="../ink/ink374.xml"/><Relationship Id="rId190" Type="http://schemas.openxmlformats.org/officeDocument/2006/relationships/image" Target="../media/image351.png"/><Relationship Id="rId204" Type="http://schemas.openxmlformats.org/officeDocument/2006/relationships/image" Target="../media/image358.png"/><Relationship Id="rId220" Type="http://schemas.openxmlformats.org/officeDocument/2006/relationships/image" Target="../media/image366.png"/><Relationship Id="rId225" Type="http://schemas.openxmlformats.org/officeDocument/2006/relationships/customXml" Target="../ink/ink382.xml"/><Relationship Id="rId15" Type="http://schemas.openxmlformats.org/officeDocument/2006/relationships/customXml" Target="../ink/ink276.xml"/><Relationship Id="rId36" Type="http://schemas.openxmlformats.org/officeDocument/2006/relationships/image" Target="../media/image274.png"/><Relationship Id="rId57" Type="http://schemas.openxmlformats.org/officeDocument/2006/relationships/customXml" Target="../ink/ink298.xml"/><Relationship Id="rId106" Type="http://schemas.openxmlformats.org/officeDocument/2006/relationships/image" Target="../media/image309.png"/><Relationship Id="rId127" Type="http://schemas.openxmlformats.org/officeDocument/2006/relationships/customXml" Target="../ink/ink333.xml"/><Relationship Id="rId10" Type="http://schemas.openxmlformats.org/officeDocument/2006/relationships/image" Target="../media/image262.png"/><Relationship Id="rId31" Type="http://schemas.openxmlformats.org/officeDocument/2006/relationships/customXml" Target="../ink/ink285.xml"/><Relationship Id="rId52" Type="http://schemas.openxmlformats.org/officeDocument/2006/relationships/image" Target="../media/image282.png"/><Relationship Id="rId73" Type="http://schemas.openxmlformats.org/officeDocument/2006/relationships/customXml" Target="../ink/ink306.xml"/><Relationship Id="rId78" Type="http://schemas.openxmlformats.org/officeDocument/2006/relationships/image" Target="../media/image295.png"/><Relationship Id="rId94" Type="http://schemas.openxmlformats.org/officeDocument/2006/relationships/image" Target="../media/image303.png"/><Relationship Id="rId99" Type="http://schemas.openxmlformats.org/officeDocument/2006/relationships/customXml" Target="../ink/ink319.xml"/><Relationship Id="rId101" Type="http://schemas.openxmlformats.org/officeDocument/2006/relationships/customXml" Target="../ink/ink320.xml"/><Relationship Id="rId122" Type="http://schemas.openxmlformats.org/officeDocument/2006/relationships/image" Target="../media/image317.png"/><Relationship Id="rId143" Type="http://schemas.openxmlformats.org/officeDocument/2006/relationships/customXml" Target="../ink/ink341.xml"/><Relationship Id="rId148" Type="http://schemas.openxmlformats.org/officeDocument/2006/relationships/image" Target="../media/image330.png"/><Relationship Id="rId164" Type="http://schemas.openxmlformats.org/officeDocument/2006/relationships/image" Target="../media/image338.png"/><Relationship Id="rId169" Type="http://schemas.openxmlformats.org/officeDocument/2006/relationships/customXml" Target="../ink/ink354.xml"/><Relationship Id="rId185" Type="http://schemas.openxmlformats.org/officeDocument/2006/relationships/customXml" Target="../ink/ink362.xml"/><Relationship Id="rId4" Type="http://schemas.openxmlformats.org/officeDocument/2006/relationships/customXml" Target="../ink/ink270.xml"/><Relationship Id="rId9" Type="http://schemas.openxmlformats.org/officeDocument/2006/relationships/customXml" Target="../ink/ink273.xml"/><Relationship Id="rId180" Type="http://schemas.openxmlformats.org/officeDocument/2006/relationships/image" Target="../media/image346.png"/><Relationship Id="rId210" Type="http://schemas.openxmlformats.org/officeDocument/2006/relationships/image" Target="../media/image361.png"/><Relationship Id="rId215" Type="http://schemas.openxmlformats.org/officeDocument/2006/relationships/customXml" Target="../ink/ink377.xml"/><Relationship Id="rId236" Type="http://schemas.openxmlformats.org/officeDocument/2006/relationships/image" Target="../media/image374.png"/><Relationship Id="rId26" Type="http://schemas.openxmlformats.org/officeDocument/2006/relationships/customXml" Target="../ink/ink282.xml"/><Relationship Id="rId231" Type="http://schemas.openxmlformats.org/officeDocument/2006/relationships/customXml" Target="../ink/ink385.xml"/><Relationship Id="rId47" Type="http://schemas.openxmlformats.org/officeDocument/2006/relationships/customXml" Target="../ink/ink293.xml"/><Relationship Id="rId68" Type="http://schemas.openxmlformats.org/officeDocument/2006/relationships/image" Target="../media/image290.png"/><Relationship Id="rId89" Type="http://schemas.openxmlformats.org/officeDocument/2006/relationships/customXml" Target="../ink/ink314.xml"/><Relationship Id="rId112" Type="http://schemas.openxmlformats.org/officeDocument/2006/relationships/image" Target="../media/image312.png"/><Relationship Id="rId133" Type="http://schemas.openxmlformats.org/officeDocument/2006/relationships/customXml" Target="../ink/ink336.xml"/><Relationship Id="rId154" Type="http://schemas.openxmlformats.org/officeDocument/2006/relationships/image" Target="../media/image333.png"/><Relationship Id="rId175" Type="http://schemas.openxmlformats.org/officeDocument/2006/relationships/customXml" Target="../ink/ink357.xml"/><Relationship Id="rId196" Type="http://schemas.openxmlformats.org/officeDocument/2006/relationships/image" Target="../media/image354.png"/><Relationship Id="rId200" Type="http://schemas.openxmlformats.org/officeDocument/2006/relationships/image" Target="../media/image356.png"/><Relationship Id="rId16" Type="http://schemas.openxmlformats.org/officeDocument/2006/relationships/customXml" Target="../ink/ink277.xml"/><Relationship Id="rId221" Type="http://schemas.openxmlformats.org/officeDocument/2006/relationships/customXml" Target="../ink/ink380.xml"/><Relationship Id="rId37" Type="http://schemas.openxmlformats.org/officeDocument/2006/relationships/customXml" Target="../ink/ink288.xml"/><Relationship Id="rId58" Type="http://schemas.openxmlformats.org/officeDocument/2006/relationships/image" Target="../media/image285.png"/><Relationship Id="rId79" Type="http://schemas.openxmlformats.org/officeDocument/2006/relationships/customXml" Target="../ink/ink309.xml"/><Relationship Id="rId102" Type="http://schemas.openxmlformats.org/officeDocument/2006/relationships/image" Target="../media/image307.png"/><Relationship Id="rId123" Type="http://schemas.openxmlformats.org/officeDocument/2006/relationships/customXml" Target="../ink/ink331.xml"/><Relationship Id="rId144" Type="http://schemas.openxmlformats.org/officeDocument/2006/relationships/image" Target="../media/image328.png"/><Relationship Id="rId90" Type="http://schemas.openxmlformats.org/officeDocument/2006/relationships/image" Target="../media/image301.png"/><Relationship Id="rId165" Type="http://schemas.openxmlformats.org/officeDocument/2006/relationships/customXml" Target="../ink/ink352.xml"/><Relationship Id="rId186" Type="http://schemas.openxmlformats.org/officeDocument/2006/relationships/image" Target="../media/image349.png"/><Relationship Id="rId211" Type="http://schemas.openxmlformats.org/officeDocument/2006/relationships/customXml" Target="../ink/ink375.xml"/><Relationship Id="rId232" Type="http://schemas.openxmlformats.org/officeDocument/2006/relationships/image" Target="../media/image372.png"/><Relationship Id="rId27" Type="http://schemas.openxmlformats.org/officeDocument/2006/relationships/image" Target="../media/image270.png"/><Relationship Id="rId48" Type="http://schemas.openxmlformats.org/officeDocument/2006/relationships/image" Target="../media/image280.png"/><Relationship Id="rId69" Type="http://schemas.openxmlformats.org/officeDocument/2006/relationships/customXml" Target="../ink/ink304.xml"/><Relationship Id="rId113" Type="http://schemas.openxmlformats.org/officeDocument/2006/relationships/customXml" Target="../ink/ink326.xml"/><Relationship Id="rId134" Type="http://schemas.openxmlformats.org/officeDocument/2006/relationships/image" Target="../media/image32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1.png"/><Relationship Id="rId18" Type="http://schemas.openxmlformats.org/officeDocument/2006/relationships/customXml" Target="../ink/ink397.xml"/><Relationship Id="rId26" Type="http://schemas.openxmlformats.org/officeDocument/2006/relationships/customXml" Target="../ink/ink401.xml"/><Relationship Id="rId39" Type="http://schemas.openxmlformats.org/officeDocument/2006/relationships/image" Target="../media/image394.png"/><Relationship Id="rId21" Type="http://schemas.openxmlformats.org/officeDocument/2006/relationships/image" Target="../media/image385.png"/><Relationship Id="rId34" Type="http://schemas.openxmlformats.org/officeDocument/2006/relationships/customXml" Target="../ink/ink405.xml"/><Relationship Id="rId42" Type="http://schemas.openxmlformats.org/officeDocument/2006/relationships/customXml" Target="../ink/ink409.xml"/><Relationship Id="rId47" Type="http://schemas.openxmlformats.org/officeDocument/2006/relationships/image" Target="../media/image398.png"/><Relationship Id="rId50" Type="http://schemas.openxmlformats.org/officeDocument/2006/relationships/customXml" Target="../ink/ink413.xml"/><Relationship Id="rId55" Type="http://schemas.openxmlformats.org/officeDocument/2006/relationships/image" Target="../media/image402.png"/><Relationship Id="rId63" Type="http://schemas.openxmlformats.org/officeDocument/2006/relationships/image" Target="../media/image405.png"/><Relationship Id="rId68" Type="http://schemas.openxmlformats.org/officeDocument/2006/relationships/customXml" Target="../ink/ink422.xml"/><Relationship Id="rId76" Type="http://schemas.openxmlformats.org/officeDocument/2006/relationships/customXml" Target="../ink/ink426.xml"/><Relationship Id="rId7" Type="http://schemas.openxmlformats.org/officeDocument/2006/relationships/image" Target="../media/image378.png"/><Relationship Id="rId71" Type="http://schemas.openxmlformats.org/officeDocument/2006/relationships/image" Target="../media/image409.png"/><Relationship Id="rId2" Type="http://schemas.openxmlformats.org/officeDocument/2006/relationships/customXml" Target="../ink/ink389.xml"/><Relationship Id="rId16" Type="http://schemas.openxmlformats.org/officeDocument/2006/relationships/customXml" Target="../ink/ink396.xml"/><Relationship Id="rId29" Type="http://schemas.openxmlformats.org/officeDocument/2006/relationships/image" Target="../media/image389.png"/><Relationship Id="rId11" Type="http://schemas.openxmlformats.org/officeDocument/2006/relationships/image" Target="../media/image380.png"/><Relationship Id="rId24" Type="http://schemas.openxmlformats.org/officeDocument/2006/relationships/customXml" Target="../ink/ink400.xml"/><Relationship Id="rId32" Type="http://schemas.openxmlformats.org/officeDocument/2006/relationships/customXml" Target="../ink/ink404.xml"/><Relationship Id="rId37" Type="http://schemas.openxmlformats.org/officeDocument/2006/relationships/image" Target="../media/image393.png"/><Relationship Id="rId40" Type="http://schemas.openxmlformats.org/officeDocument/2006/relationships/customXml" Target="../ink/ink408.xml"/><Relationship Id="rId45" Type="http://schemas.openxmlformats.org/officeDocument/2006/relationships/image" Target="../media/image397.png"/><Relationship Id="rId53" Type="http://schemas.openxmlformats.org/officeDocument/2006/relationships/image" Target="../media/image401.png"/><Relationship Id="rId58" Type="http://schemas.openxmlformats.org/officeDocument/2006/relationships/customXml" Target="../ink/ink417.xml"/><Relationship Id="rId66" Type="http://schemas.openxmlformats.org/officeDocument/2006/relationships/customXml" Target="../ink/ink421.xml"/><Relationship Id="rId74" Type="http://schemas.openxmlformats.org/officeDocument/2006/relationships/customXml" Target="../ink/ink425.xml"/><Relationship Id="rId79" Type="http://schemas.openxmlformats.org/officeDocument/2006/relationships/image" Target="../media/image413.png"/><Relationship Id="rId5" Type="http://schemas.openxmlformats.org/officeDocument/2006/relationships/image" Target="../media/image377.png"/><Relationship Id="rId61" Type="http://schemas.openxmlformats.org/officeDocument/2006/relationships/image" Target="../media/image404.png"/><Relationship Id="rId10" Type="http://schemas.openxmlformats.org/officeDocument/2006/relationships/customXml" Target="../ink/ink393.xml"/><Relationship Id="rId19" Type="http://schemas.openxmlformats.org/officeDocument/2006/relationships/image" Target="../media/image384.png"/><Relationship Id="rId31" Type="http://schemas.openxmlformats.org/officeDocument/2006/relationships/image" Target="../media/image390.png"/><Relationship Id="rId44" Type="http://schemas.openxmlformats.org/officeDocument/2006/relationships/customXml" Target="../ink/ink410.xml"/><Relationship Id="rId52" Type="http://schemas.openxmlformats.org/officeDocument/2006/relationships/customXml" Target="../ink/ink414.xml"/><Relationship Id="rId60" Type="http://schemas.openxmlformats.org/officeDocument/2006/relationships/customXml" Target="../ink/ink418.xml"/><Relationship Id="rId65" Type="http://schemas.openxmlformats.org/officeDocument/2006/relationships/image" Target="../media/image406.png"/><Relationship Id="rId73" Type="http://schemas.openxmlformats.org/officeDocument/2006/relationships/image" Target="../media/image410.png"/><Relationship Id="rId78" Type="http://schemas.openxmlformats.org/officeDocument/2006/relationships/customXml" Target="../ink/ink427.xml"/><Relationship Id="rId4" Type="http://schemas.openxmlformats.org/officeDocument/2006/relationships/customXml" Target="../ink/ink390.xml"/><Relationship Id="rId9" Type="http://schemas.openxmlformats.org/officeDocument/2006/relationships/image" Target="../media/image379.png"/><Relationship Id="rId14" Type="http://schemas.openxmlformats.org/officeDocument/2006/relationships/customXml" Target="../ink/ink395.xml"/><Relationship Id="rId22" Type="http://schemas.openxmlformats.org/officeDocument/2006/relationships/customXml" Target="../ink/ink399.xml"/><Relationship Id="rId27" Type="http://schemas.openxmlformats.org/officeDocument/2006/relationships/image" Target="../media/image388.png"/><Relationship Id="rId30" Type="http://schemas.openxmlformats.org/officeDocument/2006/relationships/customXml" Target="../ink/ink403.xml"/><Relationship Id="rId35" Type="http://schemas.openxmlformats.org/officeDocument/2006/relationships/image" Target="../media/image392.png"/><Relationship Id="rId43" Type="http://schemas.openxmlformats.org/officeDocument/2006/relationships/image" Target="../media/image396.png"/><Relationship Id="rId48" Type="http://schemas.openxmlformats.org/officeDocument/2006/relationships/customXml" Target="../ink/ink412.xml"/><Relationship Id="rId56" Type="http://schemas.openxmlformats.org/officeDocument/2006/relationships/customXml" Target="../ink/ink416.xml"/><Relationship Id="rId64" Type="http://schemas.openxmlformats.org/officeDocument/2006/relationships/customXml" Target="../ink/ink420.xml"/><Relationship Id="rId69" Type="http://schemas.openxmlformats.org/officeDocument/2006/relationships/image" Target="../media/image408.png"/><Relationship Id="rId77" Type="http://schemas.openxmlformats.org/officeDocument/2006/relationships/image" Target="../media/image412.png"/><Relationship Id="rId8" Type="http://schemas.openxmlformats.org/officeDocument/2006/relationships/customXml" Target="../ink/ink392.xml"/><Relationship Id="rId51" Type="http://schemas.openxmlformats.org/officeDocument/2006/relationships/image" Target="../media/image400.png"/><Relationship Id="rId72" Type="http://schemas.openxmlformats.org/officeDocument/2006/relationships/customXml" Target="../ink/ink424.xml"/><Relationship Id="rId3" Type="http://schemas.openxmlformats.org/officeDocument/2006/relationships/image" Target="../media/image376.png"/><Relationship Id="rId12" Type="http://schemas.openxmlformats.org/officeDocument/2006/relationships/customXml" Target="../ink/ink394.xml"/><Relationship Id="rId17" Type="http://schemas.openxmlformats.org/officeDocument/2006/relationships/image" Target="../media/image383.png"/><Relationship Id="rId25" Type="http://schemas.openxmlformats.org/officeDocument/2006/relationships/image" Target="../media/image387.png"/><Relationship Id="rId33" Type="http://schemas.openxmlformats.org/officeDocument/2006/relationships/image" Target="../media/image391.png"/><Relationship Id="rId38" Type="http://schemas.openxmlformats.org/officeDocument/2006/relationships/customXml" Target="../ink/ink407.xml"/><Relationship Id="rId46" Type="http://schemas.openxmlformats.org/officeDocument/2006/relationships/customXml" Target="../ink/ink411.xml"/><Relationship Id="rId59" Type="http://schemas.openxmlformats.org/officeDocument/2006/relationships/image" Target="../media/image403.png"/><Relationship Id="rId67" Type="http://schemas.openxmlformats.org/officeDocument/2006/relationships/image" Target="../media/image407.png"/><Relationship Id="rId20" Type="http://schemas.openxmlformats.org/officeDocument/2006/relationships/customXml" Target="../ink/ink398.xml"/><Relationship Id="rId41" Type="http://schemas.openxmlformats.org/officeDocument/2006/relationships/image" Target="../media/image395.png"/><Relationship Id="rId54" Type="http://schemas.openxmlformats.org/officeDocument/2006/relationships/customXml" Target="../ink/ink415.xml"/><Relationship Id="rId62" Type="http://schemas.openxmlformats.org/officeDocument/2006/relationships/customXml" Target="../ink/ink419.xml"/><Relationship Id="rId70" Type="http://schemas.openxmlformats.org/officeDocument/2006/relationships/customXml" Target="../ink/ink423.xml"/><Relationship Id="rId75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1.xml"/><Relationship Id="rId15" Type="http://schemas.openxmlformats.org/officeDocument/2006/relationships/image" Target="../media/image382.png"/><Relationship Id="rId23" Type="http://schemas.openxmlformats.org/officeDocument/2006/relationships/image" Target="../media/image386.png"/><Relationship Id="rId28" Type="http://schemas.openxmlformats.org/officeDocument/2006/relationships/customXml" Target="../ink/ink402.xml"/><Relationship Id="rId36" Type="http://schemas.openxmlformats.org/officeDocument/2006/relationships/customXml" Target="../ink/ink406.xml"/><Relationship Id="rId49" Type="http://schemas.openxmlformats.org/officeDocument/2006/relationships/image" Target="../media/image399.png"/><Relationship Id="rId57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0.png"/><Relationship Id="rId21" Type="http://schemas.openxmlformats.org/officeDocument/2006/relationships/image" Target="../media/image423.png"/><Relationship Id="rId42" Type="http://schemas.openxmlformats.org/officeDocument/2006/relationships/customXml" Target="../ink/ink448.xml"/><Relationship Id="rId63" Type="http://schemas.openxmlformats.org/officeDocument/2006/relationships/image" Target="../media/image443.png"/><Relationship Id="rId84" Type="http://schemas.openxmlformats.org/officeDocument/2006/relationships/customXml" Target="../ink/ink469.xml"/><Relationship Id="rId138" Type="http://schemas.openxmlformats.org/officeDocument/2006/relationships/customXml" Target="../ink/ink496.xml"/><Relationship Id="rId159" Type="http://schemas.openxmlformats.org/officeDocument/2006/relationships/image" Target="../media/image490.png"/><Relationship Id="rId170" Type="http://schemas.openxmlformats.org/officeDocument/2006/relationships/customXml" Target="../ink/ink512.xml"/><Relationship Id="rId191" Type="http://schemas.openxmlformats.org/officeDocument/2006/relationships/customXml" Target="../ink/ink523.xml"/><Relationship Id="rId205" Type="http://schemas.openxmlformats.org/officeDocument/2006/relationships/customXml" Target="../ink/ink530.xml"/><Relationship Id="rId226" Type="http://schemas.openxmlformats.org/officeDocument/2006/relationships/image" Target="../media/image523.png"/><Relationship Id="rId107" Type="http://schemas.openxmlformats.org/officeDocument/2006/relationships/image" Target="../media/image465.png"/><Relationship Id="rId11" Type="http://schemas.openxmlformats.org/officeDocument/2006/relationships/image" Target="../media/image418.png"/><Relationship Id="rId32" Type="http://schemas.openxmlformats.org/officeDocument/2006/relationships/customXml" Target="../ink/ink443.xml"/><Relationship Id="rId53" Type="http://schemas.openxmlformats.org/officeDocument/2006/relationships/image" Target="../media/image438.png"/><Relationship Id="rId74" Type="http://schemas.openxmlformats.org/officeDocument/2006/relationships/customXml" Target="../ink/ink464.xml"/><Relationship Id="rId128" Type="http://schemas.openxmlformats.org/officeDocument/2006/relationships/customXml" Target="../ink/ink491.xml"/><Relationship Id="rId149" Type="http://schemas.openxmlformats.org/officeDocument/2006/relationships/image" Target="../media/image485.png"/><Relationship Id="rId5" Type="http://schemas.openxmlformats.org/officeDocument/2006/relationships/image" Target="../media/image415.png"/><Relationship Id="rId95" Type="http://schemas.openxmlformats.org/officeDocument/2006/relationships/image" Target="../media/image459.png"/><Relationship Id="rId160" Type="http://schemas.openxmlformats.org/officeDocument/2006/relationships/customXml" Target="../ink/ink507.xml"/><Relationship Id="rId181" Type="http://schemas.openxmlformats.org/officeDocument/2006/relationships/image" Target="../media/image501.png"/><Relationship Id="rId216" Type="http://schemas.openxmlformats.org/officeDocument/2006/relationships/image" Target="../media/image518.png"/><Relationship Id="rId22" Type="http://schemas.openxmlformats.org/officeDocument/2006/relationships/customXml" Target="../ink/ink438.xml"/><Relationship Id="rId43" Type="http://schemas.openxmlformats.org/officeDocument/2006/relationships/image" Target="../media/image433.png"/><Relationship Id="rId64" Type="http://schemas.openxmlformats.org/officeDocument/2006/relationships/customXml" Target="../ink/ink459.xml"/><Relationship Id="rId118" Type="http://schemas.openxmlformats.org/officeDocument/2006/relationships/customXml" Target="../ink/ink486.xml"/><Relationship Id="rId139" Type="http://schemas.openxmlformats.org/officeDocument/2006/relationships/image" Target="../media/image480.png"/><Relationship Id="rId80" Type="http://schemas.openxmlformats.org/officeDocument/2006/relationships/customXml" Target="../ink/ink467.xml"/><Relationship Id="rId85" Type="http://schemas.openxmlformats.org/officeDocument/2006/relationships/image" Target="../media/image454.png"/><Relationship Id="rId150" Type="http://schemas.openxmlformats.org/officeDocument/2006/relationships/customXml" Target="../ink/ink502.xml"/><Relationship Id="rId155" Type="http://schemas.openxmlformats.org/officeDocument/2006/relationships/image" Target="../media/image488.png"/><Relationship Id="rId171" Type="http://schemas.openxmlformats.org/officeDocument/2006/relationships/image" Target="../media/image496.png"/><Relationship Id="rId176" Type="http://schemas.openxmlformats.org/officeDocument/2006/relationships/customXml" Target="../ink/ink515.xml"/><Relationship Id="rId192" Type="http://schemas.openxmlformats.org/officeDocument/2006/relationships/image" Target="../media/image506.png"/><Relationship Id="rId197" Type="http://schemas.openxmlformats.org/officeDocument/2006/relationships/customXml" Target="../ink/ink526.xml"/><Relationship Id="rId206" Type="http://schemas.openxmlformats.org/officeDocument/2006/relationships/image" Target="../media/image513.png"/><Relationship Id="rId227" Type="http://schemas.openxmlformats.org/officeDocument/2006/relationships/customXml" Target="../ink/ink541.xml"/><Relationship Id="rId201" Type="http://schemas.openxmlformats.org/officeDocument/2006/relationships/customXml" Target="../ink/ink528.xml"/><Relationship Id="rId222" Type="http://schemas.openxmlformats.org/officeDocument/2006/relationships/image" Target="../media/image521.png"/><Relationship Id="rId12" Type="http://schemas.openxmlformats.org/officeDocument/2006/relationships/customXml" Target="../ink/ink433.xml"/><Relationship Id="rId17" Type="http://schemas.openxmlformats.org/officeDocument/2006/relationships/image" Target="../media/image421.png"/><Relationship Id="rId33" Type="http://schemas.openxmlformats.org/officeDocument/2006/relationships/image" Target="../media/image428.png"/><Relationship Id="rId38" Type="http://schemas.openxmlformats.org/officeDocument/2006/relationships/customXml" Target="../ink/ink446.xml"/><Relationship Id="rId59" Type="http://schemas.openxmlformats.org/officeDocument/2006/relationships/image" Target="../media/image441.png"/><Relationship Id="rId103" Type="http://schemas.openxmlformats.org/officeDocument/2006/relationships/image" Target="../media/image463.png"/><Relationship Id="rId108" Type="http://schemas.openxmlformats.org/officeDocument/2006/relationships/customXml" Target="../ink/ink481.xml"/><Relationship Id="rId124" Type="http://schemas.openxmlformats.org/officeDocument/2006/relationships/customXml" Target="../ink/ink489.xml"/><Relationship Id="rId129" Type="http://schemas.openxmlformats.org/officeDocument/2006/relationships/image" Target="../media/image475.png"/><Relationship Id="rId54" Type="http://schemas.openxmlformats.org/officeDocument/2006/relationships/customXml" Target="../ink/ink454.xml"/><Relationship Id="rId70" Type="http://schemas.openxmlformats.org/officeDocument/2006/relationships/customXml" Target="../ink/ink462.xml"/><Relationship Id="rId75" Type="http://schemas.openxmlformats.org/officeDocument/2006/relationships/image" Target="../media/image449.png"/><Relationship Id="rId91" Type="http://schemas.openxmlformats.org/officeDocument/2006/relationships/image" Target="../media/image457.png"/><Relationship Id="rId96" Type="http://schemas.openxmlformats.org/officeDocument/2006/relationships/customXml" Target="../ink/ink475.xml"/><Relationship Id="rId140" Type="http://schemas.openxmlformats.org/officeDocument/2006/relationships/customXml" Target="../ink/ink497.xml"/><Relationship Id="rId145" Type="http://schemas.openxmlformats.org/officeDocument/2006/relationships/image" Target="../media/image483.png"/><Relationship Id="rId161" Type="http://schemas.openxmlformats.org/officeDocument/2006/relationships/image" Target="../media/image491.png"/><Relationship Id="rId166" Type="http://schemas.openxmlformats.org/officeDocument/2006/relationships/customXml" Target="../ink/ink510.xml"/><Relationship Id="rId182" Type="http://schemas.openxmlformats.org/officeDocument/2006/relationships/customXml" Target="../ink/ink518.xml"/><Relationship Id="rId187" Type="http://schemas.openxmlformats.org/officeDocument/2006/relationships/customXml" Target="../ink/ink521.xml"/><Relationship Id="rId217" Type="http://schemas.openxmlformats.org/officeDocument/2006/relationships/customXml" Target="../ink/ink5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0.xml"/><Relationship Id="rId212" Type="http://schemas.openxmlformats.org/officeDocument/2006/relationships/image" Target="../media/image516.png"/><Relationship Id="rId233" Type="http://schemas.openxmlformats.org/officeDocument/2006/relationships/customXml" Target="../ink/ink544.xml"/><Relationship Id="rId23" Type="http://schemas.openxmlformats.org/officeDocument/2006/relationships/image" Target="../media/image424.png"/><Relationship Id="rId28" Type="http://schemas.openxmlformats.org/officeDocument/2006/relationships/customXml" Target="../ink/ink441.xml"/><Relationship Id="rId49" Type="http://schemas.openxmlformats.org/officeDocument/2006/relationships/image" Target="../media/image436.png"/><Relationship Id="rId114" Type="http://schemas.openxmlformats.org/officeDocument/2006/relationships/customXml" Target="../ink/ink484.xml"/><Relationship Id="rId119" Type="http://schemas.openxmlformats.org/officeDocument/2006/relationships/image" Target="../media/image471.png"/><Relationship Id="rId44" Type="http://schemas.openxmlformats.org/officeDocument/2006/relationships/customXml" Target="../ink/ink449.xml"/><Relationship Id="rId60" Type="http://schemas.openxmlformats.org/officeDocument/2006/relationships/customXml" Target="../ink/ink457.xml"/><Relationship Id="rId65" Type="http://schemas.openxmlformats.org/officeDocument/2006/relationships/image" Target="../media/image444.png"/><Relationship Id="rId81" Type="http://schemas.openxmlformats.org/officeDocument/2006/relationships/image" Target="../media/image452.png"/><Relationship Id="rId86" Type="http://schemas.openxmlformats.org/officeDocument/2006/relationships/customXml" Target="../ink/ink470.xml"/><Relationship Id="rId130" Type="http://schemas.openxmlformats.org/officeDocument/2006/relationships/customXml" Target="../ink/ink492.xml"/><Relationship Id="rId135" Type="http://schemas.openxmlformats.org/officeDocument/2006/relationships/image" Target="../media/image478.png"/><Relationship Id="rId151" Type="http://schemas.openxmlformats.org/officeDocument/2006/relationships/image" Target="../media/image486.png"/><Relationship Id="rId156" Type="http://schemas.openxmlformats.org/officeDocument/2006/relationships/customXml" Target="../ink/ink505.xml"/><Relationship Id="rId177" Type="http://schemas.openxmlformats.org/officeDocument/2006/relationships/image" Target="../media/image499.png"/><Relationship Id="rId198" Type="http://schemas.openxmlformats.org/officeDocument/2006/relationships/image" Target="../media/image509.png"/><Relationship Id="rId172" Type="http://schemas.openxmlformats.org/officeDocument/2006/relationships/customXml" Target="../ink/ink513.xml"/><Relationship Id="rId193" Type="http://schemas.openxmlformats.org/officeDocument/2006/relationships/customXml" Target="../ink/ink524.xml"/><Relationship Id="rId202" Type="http://schemas.openxmlformats.org/officeDocument/2006/relationships/image" Target="../media/image511.png"/><Relationship Id="rId207" Type="http://schemas.openxmlformats.org/officeDocument/2006/relationships/customXml" Target="../ink/ink531.xml"/><Relationship Id="rId223" Type="http://schemas.openxmlformats.org/officeDocument/2006/relationships/customXml" Target="../ink/ink539.xml"/><Relationship Id="rId228" Type="http://schemas.openxmlformats.org/officeDocument/2006/relationships/image" Target="../media/image524.png"/><Relationship Id="rId13" Type="http://schemas.openxmlformats.org/officeDocument/2006/relationships/image" Target="../media/image419.png"/><Relationship Id="rId18" Type="http://schemas.openxmlformats.org/officeDocument/2006/relationships/customXml" Target="../ink/ink436.xml"/><Relationship Id="rId39" Type="http://schemas.openxmlformats.org/officeDocument/2006/relationships/image" Target="../media/image431.png"/><Relationship Id="rId109" Type="http://schemas.openxmlformats.org/officeDocument/2006/relationships/image" Target="../media/image466.png"/><Relationship Id="rId34" Type="http://schemas.openxmlformats.org/officeDocument/2006/relationships/customXml" Target="../ink/ink444.xml"/><Relationship Id="rId50" Type="http://schemas.openxmlformats.org/officeDocument/2006/relationships/customXml" Target="../ink/ink452.xml"/><Relationship Id="rId55" Type="http://schemas.openxmlformats.org/officeDocument/2006/relationships/image" Target="../media/image439.png"/><Relationship Id="rId76" Type="http://schemas.openxmlformats.org/officeDocument/2006/relationships/customXml" Target="../ink/ink465.xml"/><Relationship Id="rId97" Type="http://schemas.openxmlformats.org/officeDocument/2006/relationships/image" Target="../media/image460.png"/><Relationship Id="rId104" Type="http://schemas.openxmlformats.org/officeDocument/2006/relationships/customXml" Target="../ink/ink479.xml"/><Relationship Id="rId120" Type="http://schemas.openxmlformats.org/officeDocument/2006/relationships/customXml" Target="../ink/ink487.xml"/><Relationship Id="rId125" Type="http://schemas.openxmlformats.org/officeDocument/2006/relationships/image" Target="../media/image474.png"/><Relationship Id="rId141" Type="http://schemas.openxmlformats.org/officeDocument/2006/relationships/image" Target="../media/image481.png"/><Relationship Id="rId146" Type="http://schemas.openxmlformats.org/officeDocument/2006/relationships/customXml" Target="../ink/ink500.xml"/><Relationship Id="rId167" Type="http://schemas.openxmlformats.org/officeDocument/2006/relationships/image" Target="../media/image494.png"/><Relationship Id="rId188" Type="http://schemas.openxmlformats.org/officeDocument/2006/relationships/image" Target="../media/image504.png"/><Relationship Id="rId7" Type="http://schemas.openxmlformats.org/officeDocument/2006/relationships/image" Target="../media/image416.png"/><Relationship Id="rId71" Type="http://schemas.openxmlformats.org/officeDocument/2006/relationships/image" Target="../media/image447.png"/><Relationship Id="rId92" Type="http://schemas.openxmlformats.org/officeDocument/2006/relationships/customXml" Target="../ink/ink473.xml"/><Relationship Id="rId162" Type="http://schemas.openxmlformats.org/officeDocument/2006/relationships/customXml" Target="../ink/ink508.xml"/><Relationship Id="rId183" Type="http://schemas.openxmlformats.org/officeDocument/2006/relationships/image" Target="../media/image502.png"/><Relationship Id="rId213" Type="http://schemas.openxmlformats.org/officeDocument/2006/relationships/customXml" Target="../ink/ink534.xml"/><Relationship Id="rId218" Type="http://schemas.openxmlformats.org/officeDocument/2006/relationships/image" Target="../media/image519.png"/><Relationship Id="rId234" Type="http://schemas.openxmlformats.org/officeDocument/2006/relationships/image" Target="../media/image527.png"/><Relationship Id="rId2" Type="http://schemas.openxmlformats.org/officeDocument/2006/relationships/customXml" Target="../ink/ink428.xml"/><Relationship Id="rId29" Type="http://schemas.openxmlformats.org/officeDocument/2006/relationships/image" Target="../media/image94.png"/><Relationship Id="rId24" Type="http://schemas.openxmlformats.org/officeDocument/2006/relationships/customXml" Target="../ink/ink439.xml"/><Relationship Id="rId40" Type="http://schemas.openxmlformats.org/officeDocument/2006/relationships/customXml" Target="../ink/ink447.xml"/><Relationship Id="rId45" Type="http://schemas.openxmlformats.org/officeDocument/2006/relationships/image" Target="../media/image434.png"/><Relationship Id="rId66" Type="http://schemas.openxmlformats.org/officeDocument/2006/relationships/customXml" Target="../ink/ink460.xml"/><Relationship Id="rId87" Type="http://schemas.openxmlformats.org/officeDocument/2006/relationships/image" Target="../media/image455.png"/><Relationship Id="rId110" Type="http://schemas.openxmlformats.org/officeDocument/2006/relationships/customXml" Target="../ink/ink482.xml"/><Relationship Id="rId115" Type="http://schemas.openxmlformats.org/officeDocument/2006/relationships/image" Target="../media/image469.png"/><Relationship Id="rId131" Type="http://schemas.openxmlformats.org/officeDocument/2006/relationships/image" Target="../media/image476.png"/><Relationship Id="rId136" Type="http://schemas.openxmlformats.org/officeDocument/2006/relationships/customXml" Target="../ink/ink495.xml"/><Relationship Id="rId157" Type="http://schemas.openxmlformats.org/officeDocument/2006/relationships/image" Target="../media/image489.png"/><Relationship Id="rId178" Type="http://schemas.openxmlformats.org/officeDocument/2006/relationships/customXml" Target="../ink/ink516.xml"/><Relationship Id="rId61" Type="http://schemas.openxmlformats.org/officeDocument/2006/relationships/image" Target="../media/image442.png"/><Relationship Id="rId82" Type="http://schemas.openxmlformats.org/officeDocument/2006/relationships/customXml" Target="../ink/ink468.xml"/><Relationship Id="rId152" Type="http://schemas.openxmlformats.org/officeDocument/2006/relationships/customXml" Target="../ink/ink503.xml"/><Relationship Id="rId173" Type="http://schemas.openxmlformats.org/officeDocument/2006/relationships/image" Target="../media/image497.png"/><Relationship Id="rId194" Type="http://schemas.openxmlformats.org/officeDocument/2006/relationships/image" Target="../media/image507.png"/><Relationship Id="rId199" Type="http://schemas.openxmlformats.org/officeDocument/2006/relationships/customXml" Target="../ink/ink527.xml"/><Relationship Id="rId203" Type="http://schemas.openxmlformats.org/officeDocument/2006/relationships/customXml" Target="../ink/ink529.xml"/><Relationship Id="rId208" Type="http://schemas.openxmlformats.org/officeDocument/2006/relationships/image" Target="../media/image514.png"/><Relationship Id="rId229" Type="http://schemas.openxmlformats.org/officeDocument/2006/relationships/customXml" Target="../ink/ink542.xml"/><Relationship Id="rId19" Type="http://schemas.openxmlformats.org/officeDocument/2006/relationships/image" Target="../media/image422.png"/><Relationship Id="rId224" Type="http://schemas.openxmlformats.org/officeDocument/2006/relationships/image" Target="../media/image522.png"/><Relationship Id="rId14" Type="http://schemas.openxmlformats.org/officeDocument/2006/relationships/customXml" Target="../ink/ink434.xml"/><Relationship Id="rId30" Type="http://schemas.openxmlformats.org/officeDocument/2006/relationships/customXml" Target="../ink/ink442.xml"/><Relationship Id="rId35" Type="http://schemas.openxmlformats.org/officeDocument/2006/relationships/image" Target="../media/image429.png"/><Relationship Id="rId56" Type="http://schemas.openxmlformats.org/officeDocument/2006/relationships/customXml" Target="../ink/ink455.xml"/><Relationship Id="rId77" Type="http://schemas.openxmlformats.org/officeDocument/2006/relationships/image" Target="../media/image450.png"/><Relationship Id="rId100" Type="http://schemas.openxmlformats.org/officeDocument/2006/relationships/customXml" Target="../ink/ink477.xml"/><Relationship Id="rId105" Type="http://schemas.openxmlformats.org/officeDocument/2006/relationships/image" Target="../media/image464.png"/><Relationship Id="rId126" Type="http://schemas.openxmlformats.org/officeDocument/2006/relationships/customXml" Target="../ink/ink490.xml"/><Relationship Id="rId147" Type="http://schemas.openxmlformats.org/officeDocument/2006/relationships/image" Target="../media/image484.png"/><Relationship Id="rId168" Type="http://schemas.openxmlformats.org/officeDocument/2006/relationships/customXml" Target="../ink/ink511.xml"/><Relationship Id="rId8" Type="http://schemas.openxmlformats.org/officeDocument/2006/relationships/customXml" Target="../ink/ink431.xml"/><Relationship Id="rId51" Type="http://schemas.openxmlformats.org/officeDocument/2006/relationships/image" Target="../media/image437.png"/><Relationship Id="rId72" Type="http://schemas.openxmlformats.org/officeDocument/2006/relationships/customXml" Target="../ink/ink463.xml"/><Relationship Id="rId93" Type="http://schemas.openxmlformats.org/officeDocument/2006/relationships/image" Target="../media/image458.png"/><Relationship Id="rId98" Type="http://schemas.openxmlformats.org/officeDocument/2006/relationships/customXml" Target="../ink/ink476.xml"/><Relationship Id="rId121" Type="http://schemas.openxmlformats.org/officeDocument/2006/relationships/image" Target="../media/image472.png"/><Relationship Id="rId142" Type="http://schemas.openxmlformats.org/officeDocument/2006/relationships/customXml" Target="../ink/ink498.xml"/><Relationship Id="rId163" Type="http://schemas.openxmlformats.org/officeDocument/2006/relationships/image" Target="../media/image492.png"/><Relationship Id="rId184" Type="http://schemas.openxmlformats.org/officeDocument/2006/relationships/customXml" Target="../ink/ink519.xml"/><Relationship Id="rId189" Type="http://schemas.openxmlformats.org/officeDocument/2006/relationships/customXml" Target="../ink/ink522.xml"/><Relationship Id="rId219" Type="http://schemas.openxmlformats.org/officeDocument/2006/relationships/customXml" Target="../ink/ink537.xml"/><Relationship Id="rId3" Type="http://schemas.openxmlformats.org/officeDocument/2006/relationships/image" Target="../media/image414.png"/><Relationship Id="rId214" Type="http://schemas.openxmlformats.org/officeDocument/2006/relationships/image" Target="../media/image517.png"/><Relationship Id="rId230" Type="http://schemas.openxmlformats.org/officeDocument/2006/relationships/image" Target="../media/image525.png"/><Relationship Id="rId235" Type="http://schemas.openxmlformats.org/officeDocument/2006/relationships/customXml" Target="../ink/ink545.xml"/><Relationship Id="rId25" Type="http://schemas.openxmlformats.org/officeDocument/2006/relationships/image" Target="../media/image425.png"/><Relationship Id="rId46" Type="http://schemas.openxmlformats.org/officeDocument/2006/relationships/customXml" Target="../ink/ink450.xml"/><Relationship Id="rId67" Type="http://schemas.openxmlformats.org/officeDocument/2006/relationships/image" Target="../media/image445.png"/><Relationship Id="rId116" Type="http://schemas.openxmlformats.org/officeDocument/2006/relationships/customXml" Target="../ink/ink485.xml"/><Relationship Id="rId137" Type="http://schemas.openxmlformats.org/officeDocument/2006/relationships/image" Target="../media/image479.png"/><Relationship Id="rId158" Type="http://schemas.openxmlformats.org/officeDocument/2006/relationships/customXml" Target="../ink/ink506.xml"/><Relationship Id="rId20" Type="http://schemas.openxmlformats.org/officeDocument/2006/relationships/customXml" Target="../ink/ink437.xml"/><Relationship Id="rId41" Type="http://schemas.openxmlformats.org/officeDocument/2006/relationships/image" Target="../media/image432.png"/><Relationship Id="rId62" Type="http://schemas.openxmlformats.org/officeDocument/2006/relationships/customXml" Target="../ink/ink458.xml"/><Relationship Id="rId83" Type="http://schemas.openxmlformats.org/officeDocument/2006/relationships/image" Target="../media/image453.png"/><Relationship Id="rId88" Type="http://schemas.openxmlformats.org/officeDocument/2006/relationships/customXml" Target="../ink/ink471.xml"/><Relationship Id="rId111" Type="http://schemas.openxmlformats.org/officeDocument/2006/relationships/image" Target="../media/image467.png"/><Relationship Id="rId132" Type="http://schemas.openxmlformats.org/officeDocument/2006/relationships/customXml" Target="../ink/ink493.xml"/><Relationship Id="rId153" Type="http://schemas.openxmlformats.org/officeDocument/2006/relationships/image" Target="../media/image487.png"/><Relationship Id="rId174" Type="http://schemas.openxmlformats.org/officeDocument/2006/relationships/customXml" Target="../ink/ink514.xml"/><Relationship Id="rId179" Type="http://schemas.openxmlformats.org/officeDocument/2006/relationships/image" Target="../media/image500.png"/><Relationship Id="rId195" Type="http://schemas.openxmlformats.org/officeDocument/2006/relationships/customXml" Target="../ink/ink525.xml"/><Relationship Id="rId209" Type="http://schemas.openxmlformats.org/officeDocument/2006/relationships/customXml" Target="../ink/ink532.xml"/><Relationship Id="rId190" Type="http://schemas.openxmlformats.org/officeDocument/2006/relationships/image" Target="../media/image505.png"/><Relationship Id="rId204" Type="http://schemas.openxmlformats.org/officeDocument/2006/relationships/image" Target="../media/image512.png"/><Relationship Id="rId220" Type="http://schemas.openxmlformats.org/officeDocument/2006/relationships/image" Target="../media/image520.png"/><Relationship Id="rId225" Type="http://schemas.openxmlformats.org/officeDocument/2006/relationships/customXml" Target="../ink/ink540.xml"/><Relationship Id="rId15" Type="http://schemas.openxmlformats.org/officeDocument/2006/relationships/image" Target="../media/image420.png"/><Relationship Id="rId36" Type="http://schemas.openxmlformats.org/officeDocument/2006/relationships/customXml" Target="../ink/ink445.xml"/><Relationship Id="rId57" Type="http://schemas.openxmlformats.org/officeDocument/2006/relationships/image" Target="../media/image440.png"/><Relationship Id="rId106" Type="http://schemas.openxmlformats.org/officeDocument/2006/relationships/customXml" Target="../ink/ink480.xml"/><Relationship Id="rId127" Type="http://schemas.openxmlformats.org/officeDocument/2006/relationships/image" Target="../media/image22.png"/><Relationship Id="rId10" Type="http://schemas.openxmlformats.org/officeDocument/2006/relationships/customXml" Target="../ink/ink432.xml"/><Relationship Id="rId31" Type="http://schemas.openxmlformats.org/officeDocument/2006/relationships/image" Target="../media/image427.png"/><Relationship Id="rId52" Type="http://schemas.openxmlformats.org/officeDocument/2006/relationships/customXml" Target="../ink/ink453.xml"/><Relationship Id="rId73" Type="http://schemas.openxmlformats.org/officeDocument/2006/relationships/image" Target="../media/image448.png"/><Relationship Id="rId78" Type="http://schemas.openxmlformats.org/officeDocument/2006/relationships/customXml" Target="../ink/ink466.xml"/><Relationship Id="rId94" Type="http://schemas.openxmlformats.org/officeDocument/2006/relationships/customXml" Target="../ink/ink474.xml"/><Relationship Id="rId99" Type="http://schemas.openxmlformats.org/officeDocument/2006/relationships/image" Target="../media/image461.png"/><Relationship Id="rId101" Type="http://schemas.openxmlformats.org/officeDocument/2006/relationships/image" Target="../media/image462.png"/><Relationship Id="rId122" Type="http://schemas.openxmlformats.org/officeDocument/2006/relationships/customXml" Target="../ink/ink488.xml"/><Relationship Id="rId143" Type="http://schemas.openxmlformats.org/officeDocument/2006/relationships/image" Target="../media/image482.png"/><Relationship Id="rId148" Type="http://schemas.openxmlformats.org/officeDocument/2006/relationships/customXml" Target="../ink/ink501.xml"/><Relationship Id="rId164" Type="http://schemas.openxmlformats.org/officeDocument/2006/relationships/customXml" Target="../ink/ink509.xml"/><Relationship Id="rId169" Type="http://schemas.openxmlformats.org/officeDocument/2006/relationships/image" Target="../media/image495.png"/><Relationship Id="rId185" Type="http://schemas.openxmlformats.org/officeDocument/2006/relationships/customXml" Target="../ink/ink520.xml"/><Relationship Id="rId4" Type="http://schemas.openxmlformats.org/officeDocument/2006/relationships/customXml" Target="../ink/ink429.xml"/><Relationship Id="rId9" Type="http://schemas.openxmlformats.org/officeDocument/2006/relationships/image" Target="../media/image417.png"/><Relationship Id="rId180" Type="http://schemas.openxmlformats.org/officeDocument/2006/relationships/customXml" Target="../ink/ink517.xml"/><Relationship Id="rId210" Type="http://schemas.openxmlformats.org/officeDocument/2006/relationships/image" Target="../media/image515.png"/><Relationship Id="rId215" Type="http://schemas.openxmlformats.org/officeDocument/2006/relationships/customXml" Target="../ink/ink535.xml"/><Relationship Id="rId236" Type="http://schemas.openxmlformats.org/officeDocument/2006/relationships/image" Target="../media/image528.png"/><Relationship Id="rId26" Type="http://schemas.openxmlformats.org/officeDocument/2006/relationships/customXml" Target="../ink/ink440.xml"/><Relationship Id="rId231" Type="http://schemas.openxmlformats.org/officeDocument/2006/relationships/customXml" Target="../ink/ink543.xml"/><Relationship Id="rId47" Type="http://schemas.openxmlformats.org/officeDocument/2006/relationships/image" Target="../media/image435.png"/><Relationship Id="rId68" Type="http://schemas.openxmlformats.org/officeDocument/2006/relationships/customXml" Target="../ink/ink461.xml"/><Relationship Id="rId89" Type="http://schemas.openxmlformats.org/officeDocument/2006/relationships/image" Target="../media/image456.png"/><Relationship Id="rId112" Type="http://schemas.openxmlformats.org/officeDocument/2006/relationships/customXml" Target="../ink/ink483.xml"/><Relationship Id="rId133" Type="http://schemas.openxmlformats.org/officeDocument/2006/relationships/image" Target="../media/image477.png"/><Relationship Id="rId154" Type="http://schemas.openxmlformats.org/officeDocument/2006/relationships/customXml" Target="../ink/ink504.xml"/><Relationship Id="rId175" Type="http://schemas.openxmlformats.org/officeDocument/2006/relationships/image" Target="../media/image498.png"/><Relationship Id="rId196" Type="http://schemas.openxmlformats.org/officeDocument/2006/relationships/image" Target="../media/image508.png"/><Relationship Id="rId200" Type="http://schemas.openxmlformats.org/officeDocument/2006/relationships/image" Target="../media/image510.png"/><Relationship Id="rId16" Type="http://schemas.openxmlformats.org/officeDocument/2006/relationships/customXml" Target="../ink/ink435.xml"/><Relationship Id="rId221" Type="http://schemas.openxmlformats.org/officeDocument/2006/relationships/customXml" Target="../ink/ink538.xml"/><Relationship Id="rId37" Type="http://schemas.openxmlformats.org/officeDocument/2006/relationships/image" Target="../media/image430.png"/><Relationship Id="rId58" Type="http://schemas.openxmlformats.org/officeDocument/2006/relationships/customXml" Target="../ink/ink456.xml"/><Relationship Id="rId79" Type="http://schemas.openxmlformats.org/officeDocument/2006/relationships/image" Target="../media/image451.png"/><Relationship Id="rId102" Type="http://schemas.openxmlformats.org/officeDocument/2006/relationships/customXml" Target="../ink/ink478.xml"/><Relationship Id="rId123" Type="http://schemas.openxmlformats.org/officeDocument/2006/relationships/image" Target="../media/image473.png"/><Relationship Id="rId144" Type="http://schemas.openxmlformats.org/officeDocument/2006/relationships/customXml" Target="../ink/ink499.xml"/><Relationship Id="rId90" Type="http://schemas.openxmlformats.org/officeDocument/2006/relationships/customXml" Target="../ink/ink472.xml"/><Relationship Id="rId165" Type="http://schemas.openxmlformats.org/officeDocument/2006/relationships/image" Target="../media/image493.png"/><Relationship Id="rId186" Type="http://schemas.openxmlformats.org/officeDocument/2006/relationships/image" Target="../media/image503.png"/><Relationship Id="rId211" Type="http://schemas.openxmlformats.org/officeDocument/2006/relationships/customXml" Target="../ink/ink533.xml"/><Relationship Id="rId232" Type="http://schemas.openxmlformats.org/officeDocument/2006/relationships/image" Target="../media/image526.png"/><Relationship Id="rId27" Type="http://schemas.openxmlformats.org/officeDocument/2006/relationships/image" Target="../media/image426.png"/><Relationship Id="rId48" Type="http://schemas.openxmlformats.org/officeDocument/2006/relationships/customXml" Target="../ink/ink451.xml"/><Relationship Id="rId69" Type="http://schemas.openxmlformats.org/officeDocument/2006/relationships/image" Target="../media/image446.png"/><Relationship Id="rId113" Type="http://schemas.openxmlformats.org/officeDocument/2006/relationships/image" Target="../media/image468.png"/><Relationship Id="rId134" Type="http://schemas.openxmlformats.org/officeDocument/2006/relationships/customXml" Target="../ink/ink49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8.xml"/><Relationship Id="rId117" Type="http://schemas.openxmlformats.org/officeDocument/2006/relationships/image" Target="../media/image552.png"/><Relationship Id="rId21" Type="http://schemas.openxmlformats.org/officeDocument/2006/relationships/image" Target="../media/image504.png"/><Relationship Id="rId42" Type="http://schemas.openxmlformats.org/officeDocument/2006/relationships/customXml" Target="../ink/ink566.xml"/><Relationship Id="rId47" Type="http://schemas.openxmlformats.org/officeDocument/2006/relationships/image" Target="../media/image517.png"/><Relationship Id="rId63" Type="http://schemas.openxmlformats.org/officeDocument/2006/relationships/image" Target="../media/image525.png"/><Relationship Id="rId68" Type="http://schemas.openxmlformats.org/officeDocument/2006/relationships/customXml" Target="../ink/ink579.xml"/><Relationship Id="rId84" Type="http://schemas.openxmlformats.org/officeDocument/2006/relationships/customXml" Target="../ink/ink587.xml"/><Relationship Id="rId89" Type="http://schemas.openxmlformats.org/officeDocument/2006/relationships/image" Target="../media/image538.png"/><Relationship Id="rId112" Type="http://schemas.openxmlformats.org/officeDocument/2006/relationships/customXml" Target="../ink/ink601.xml"/><Relationship Id="rId133" Type="http://schemas.openxmlformats.org/officeDocument/2006/relationships/image" Target="../media/image560.png"/><Relationship Id="rId138" Type="http://schemas.openxmlformats.org/officeDocument/2006/relationships/customXml" Target="../ink/ink614.xml"/><Relationship Id="rId154" Type="http://schemas.openxmlformats.org/officeDocument/2006/relationships/customXml" Target="../ink/ink622.xml"/><Relationship Id="rId159" Type="http://schemas.openxmlformats.org/officeDocument/2006/relationships/image" Target="../media/image573.png"/><Relationship Id="rId175" Type="http://schemas.openxmlformats.org/officeDocument/2006/relationships/image" Target="../media/image581.png"/><Relationship Id="rId170" Type="http://schemas.openxmlformats.org/officeDocument/2006/relationships/customXml" Target="../ink/ink630.xml"/><Relationship Id="rId191" Type="http://schemas.openxmlformats.org/officeDocument/2006/relationships/image" Target="../media/image588.png"/><Relationship Id="rId16" Type="http://schemas.openxmlformats.org/officeDocument/2006/relationships/customXml" Target="../ink/ink553.xml"/><Relationship Id="rId107" Type="http://schemas.openxmlformats.org/officeDocument/2006/relationships/image" Target="../media/image547.png"/><Relationship Id="rId11" Type="http://schemas.openxmlformats.org/officeDocument/2006/relationships/image" Target="../media/image500.png"/><Relationship Id="rId32" Type="http://schemas.openxmlformats.org/officeDocument/2006/relationships/customXml" Target="../ink/ink561.xml"/><Relationship Id="rId37" Type="http://schemas.openxmlformats.org/officeDocument/2006/relationships/image" Target="../media/image512.png"/><Relationship Id="rId53" Type="http://schemas.openxmlformats.org/officeDocument/2006/relationships/image" Target="../media/image520.png"/><Relationship Id="rId58" Type="http://schemas.openxmlformats.org/officeDocument/2006/relationships/customXml" Target="../ink/ink574.xml"/><Relationship Id="rId74" Type="http://schemas.openxmlformats.org/officeDocument/2006/relationships/customXml" Target="../ink/ink582.xml"/><Relationship Id="rId79" Type="http://schemas.openxmlformats.org/officeDocument/2006/relationships/image" Target="../media/image533.png"/><Relationship Id="rId102" Type="http://schemas.openxmlformats.org/officeDocument/2006/relationships/customXml" Target="../ink/ink596.xml"/><Relationship Id="rId123" Type="http://schemas.openxmlformats.org/officeDocument/2006/relationships/image" Target="../media/image555.png"/><Relationship Id="rId128" Type="http://schemas.openxmlformats.org/officeDocument/2006/relationships/customXml" Target="../ink/ink609.xml"/><Relationship Id="rId144" Type="http://schemas.openxmlformats.org/officeDocument/2006/relationships/customXml" Target="../ink/ink617.xml"/><Relationship Id="rId149" Type="http://schemas.openxmlformats.org/officeDocument/2006/relationships/image" Target="../media/image568.png"/><Relationship Id="rId5" Type="http://schemas.openxmlformats.org/officeDocument/2006/relationships/image" Target="../media/image497.png"/><Relationship Id="rId90" Type="http://schemas.openxmlformats.org/officeDocument/2006/relationships/customXml" Target="../ink/ink590.xml"/><Relationship Id="rId95" Type="http://schemas.openxmlformats.org/officeDocument/2006/relationships/image" Target="../media/image541.png"/><Relationship Id="rId160" Type="http://schemas.openxmlformats.org/officeDocument/2006/relationships/customXml" Target="../ink/ink625.xml"/><Relationship Id="rId165" Type="http://schemas.openxmlformats.org/officeDocument/2006/relationships/image" Target="../media/image576.png"/><Relationship Id="rId181" Type="http://schemas.openxmlformats.org/officeDocument/2006/relationships/image" Target="../media/image583.png"/><Relationship Id="rId186" Type="http://schemas.openxmlformats.org/officeDocument/2006/relationships/customXml" Target="../ink/ink639.xml"/><Relationship Id="rId22" Type="http://schemas.openxmlformats.org/officeDocument/2006/relationships/customXml" Target="../ink/ink556.xml"/><Relationship Id="rId27" Type="http://schemas.openxmlformats.org/officeDocument/2006/relationships/image" Target="../media/image507.png"/><Relationship Id="rId43" Type="http://schemas.openxmlformats.org/officeDocument/2006/relationships/image" Target="../media/image515.png"/><Relationship Id="rId48" Type="http://schemas.openxmlformats.org/officeDocument/2006/relationships/customXml" Target="../ink/ink569.xml"/><Relationship Id="rId64" Type="http://schemas.openxmlformats.org/officeDocument/2006/relationships/customXml" Target="../ink/ink577.xml"/><Relationship Id="rId69" Type="http://schemas.openxmlformats.org/officeDocument/2006/relationships/image" Target="../media/image528.png"/><Relationship Id="rId113" Type="http://schemas.openxmlformats.org/officeDocument/2006/relationships/image" Target="../media/image550.png"/><Relationship Id="rId118" Type="http://schemas.openxmlformats.org/officeDocument/2006/relationships/customXml" Target="../ink/ink604.xml"/><Relationship Id="rId134" Type="http://schemas.openxmlformats.org/officeDocument/2006/relationships/customXml" Target="../ink/ink612.xml"/><Relationship Id="rId139" Type="http://schemas.openxmlformats.org/officeDocument/2006/relationships/image" Target="../media/image563.png"/><Relationship Id="rId80" Type="http://schemas.openxmlformats.org/officeDocument/2006/relationships/customXml" Target="../ink/ink585.xml"/><Relationship Id="rId85" Type="http://schemas.openxmlformats.org/officeDocument/2006/relationships/image" Target="../media/image536.png"/><Relationship Id="rId150" Type="http://schemas.openxmlformats.org/officeDocument/2006/relationships/customXml" Target="../ink/ink620.xml"/><Relationship Id="rId155" Type="http://schemas.openxmlformats.org/officeDocument/2006/relationships/image" Target="../media/image571.png"/><Relationship Id="rId171" Type="http://schemas.openxmlformats.org/officeDocument/2006/relationships/image" Target="../media/image579.png"/><Relationship Id="rId176" Type="http://schemas.openxmlformats.org/officeDocument/2006/relationships/customXml" Target="../ink/ink633.xml"/><Relationship Id="rId12" Type="http://schemas.openxmlformats.org/officeDocument/2006/relationships/customXml" Target="../ink/ink551.xml"/><Relationship Id="rId17" Type="http://schemas.openxmlformats.org/officeDocument/2006/relationships/image" Target="../media/image22.png"/><Relationship Id="rId33" Type="http://schemas.openxmlformats.org/officeDocument/2006/relationships/image" Target="../media/image510.png"/><Relationship Id="rId38" Type="http://schemas.openxmlformats.org/officeDocument/2006/relationships/customXml" Target="../ink/ink564.xml"/><Relationship Id="rId59" Type="http://schemas.openxmlformats.org/officeDocument/2006/relationships/image" Target="../media/image523.png"/><Relationship Id="rId103" Type="http://schemas.openxmlformats.org/officeDocument/2006/relationships/image" Target="../media/image545.png"/><Relationship Id="rId108" Type="http://schemas.openxmlformats.org/officeDocument/2006/relationships/customXml" Target="../ink/ink599.xml"/><Relationship Id="rId124" Type="http://schemas.openxmlformats.org/officeDocument/2006/relationships/customXml" Target="../ink/ink607.xml"/><Relationship Id="rId129" Type="http://schemas.openxmlformats.org/officeDocument/2006/relationships/image" Target="../media/image558.png"/><Relationship Id="rId54" Type="http://schemas.openxmlformats.org/officeDocument/2006/relationships/customXml" Target="../ink/ink572.xml"/><Relationship Id="rId70" Type="http://schemas.openxmlformats.org/officeDocument/2006/relationships/customXml" Target="../ink/ink580.xml"/><Relationship Id="rId75" Type="http://schemas.openxmlformats.org/officeDocument/2006/relationships/image" Target="../media/image531.png"/><Relationship Id="rId91" Type="http://schemas.openxmlformats.org/officeDocument/2006/relationships/image" Target="../media/image539.png"/><Relationship Id="rId96" Type="http://schemas.openxmlformats.org/officeDocument/2006/relationships/customXml" Target="../ink/ink593.xml"/><Relationship Id="rId140" Type="http://schemas.openxmlformats.org/officeDocument/2006/relationships/customXml" Target="../ink/ink615.xml"/><Relationship Id="rId145" Type="http://schemas.openxmlformats.org/officeDocument/2006/relationships/image" Target="../media/image566.png"/><Relationship Id="rId161" Type="http://schemas.openxmlformats.org/officeDocument/2006/relationships/image" Target="../media/image574.png"/><Relationship Id="rId166" Type="http://schemas.openxmlformats.org/officeDocument/2006/relationships/customXml" Target="../ink/ink628.xml"/><Relationship Id="rId182" Type="http://schemas.openxmlformats.org/officeDocument/2006/relationships/customXml" Target="../ink/ink637.xml"/><Relationship Id="rId187" Type="http://schemas.openxmlformats.org/officeDocument/2006/relationships/image" Target="../media/image58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8.xml"/><Relationship Id="rId23" Type="http://schemas.openxmlformats.org/officeDocument/2006/relationships/image" Target="../media/image505.png"/><Relationship Id="rId28" Type="http://schemas.openxmlformats.org/officeDocument/2006/relationships/customXml" Target="../ink/ink559.xml"/><Relationship Id="rId49" Type="http://schemas.openxmlformats.org/officeDocument/2006/relationships/image" Target="../media/image518.png"/><Relationship Id="rId114" Type="http://schemas.openxmlformats.org/officeDocument/2006/relationships/customXml" Target="../ink/ink602.xml"/><Relationship Id="rId119" Type="http://schemas.openxmlformats.org/officeDocument/2006/relationships/image" Target="../media/image553.png"/><Relationship Id="rId44" Type="http://schemas.openxmlformats.org/officeDocument/2006/relationships/customXml" Target="../ink/ink567.xml"/><Relationship Id="rId60" Type="http://schemas.openxmlformats.org/officeDocument/2006/relationships/customXml" Target="../ink/ink575.xml"/><Relationship Id="rId65" Type="http://schemas.openxmlformats.org/officeDocument/2006/relationships/image" Target="../media/image526.png"/><Relationship Id="rId81" Type="http://schemas.openxmlformats.org/officeDocument/2006/relationships/image" Target="../media/image534.png"/><Relationship Id="rId86" Type="http://schemas.openxmlformats.org/officeDocument/2006/relationships/customXml" Target="../ink/ink588.xml"/><Relationship Id="rId130" Type="http://schemas.openxmlformats.org/officeDocument/2006/relationships/customXml" Target="../ink/ink610.xml"/><Relationship Id="rId135" Type="http://schemas.openxmlformats.org/officeDocument/2006/relationships/image" Target="../media/image561.png"/><Relationship Id="rId151" Type="http://schemas.openxmlformats.org/officeDocument/2006/relationships/image" Target="../media/image569.png"/><Relationship Id="rId156" Type="http://schemas.openxmlformats.org/officeDocument/2006/relationships/customXml" Target="../ink/ink623.xml"/><Relationship Id="rId177" Type="http://schemas.openxmlformats.org/officeDocument/2006/relationships/image" Target="../media/image582.png"/><Relationship Id="rId172" Type="http://schemas.openxmlformats.org/officeDocument/2006/relationships/customXml" Target="../ink/ink631.xml"/><Relationship Id="rId13" Type="http://schemas.openxmlformats.org/officeDocument/2006/relationships/image" Target="../media/image501.png"/><Relationship Id="rId18" Type="http://schemas.openxmlformats.org/officeDocument/2006/relationships/customXml" Target="../ink/ink554.xml"/><Relationship Id="rId39" Type="http://schemas.openxmlformats.org/officeDocument/2006/relationships/image" Target="../media/image513.png"/><Relationship Id="rId109" Type="http://schemas.openxmlformats.org/officeDocument/2006/relationships/image" Target="../media/image548.png"/><Relationship Id="rId34" Type="http://schemas.openxmlformats.org/officeDocument/2006/relationships/customXml" Target="../ink/ink562.xml"/><Relationship Id="rId50" Type="http://schemas.openxmlformats.org/officeDocument/2006/relationships/customXml" Target="../ink/ink570.xml"/><Relationship Id="rId55" Type="http://schemas.openxmlformats.org/officeDocument/2006/relationships/image" Target="../media/image521.png"/><Relationship Id="rId76" Type="http://schemas.openxmlformats.org/officeDocument/2006/relationships/customXml" Target="../ink/ink583.xml"/><Relationship Id="rId97" Type="http://schemas.openxmlformats.org/officeDocument/2006/relationships/image" Target="../media/image542.png"/><Relationship Id="rId104" Type="http://schemas.openxmlformats.org/officeDocument/2006/relationships/customXml" Target="../ink/ink597.xml"/><Relationship Id="rId120" Type="http://schemas.openxmlformats.org/officeDocument/2006/relationships/customXml" Target="../ink/ink605.xml"/><Relationship Id="rId125" Type="http://schemas.openxmlformats.org/officeDocument/2006/relationships/image" Target="../media/image556.png"/><Relationship Id="rId141" Type="http://schemas.openxmlformats.org/officeDocument/2006/relationships/image" Target="../media/image564.png"/><Relationship Id="rId146" Type="http://schemas.openxmlformats.org/officeDocument/2006/relationships/customXml" Target="../ink/ink618.xml"/><Relationship Id="rId167" Type="http://schemas.openxmlformats.org/officeDocument/2006/relationships/image" Target="../media/image577.png"/><Relationship Id="rId188" Type="http://schemas.openxmlformats.org/officeDocument/2006/relationships/customXml" Target="../ink/ink640.xml"/><Relationship Id="rId7" Type="http://schemas.openxmlformats.org/officeDocument/2006/relationships/image" Target="../media/image498.png"/><Relationship Id="rId71" Type="http://schemas.openxmlformats.org/officeDocument/2006/relationships/image" Target="../media/image529.png"/><Relationship Id="rId92" Type="http://schemas.openxmlformats.org/officeDocument/2006/relationships/customXml" Target="../ink/ink591.xml"/><Relationship Id="rId162" Type="http://schemas.openxmlformats.org/officeDocument/2006/relationships/customXml" Target="../ink/ink626.xml"/><Relationship Id="rId183" Type="http://schemas.openxmlformats.org/officeDocument/2006/relationships/image" Target="../media/image584.png"/><Relationship Id="rId2" Type="http://schemas.openxmlformats.org/officeDocument/2006/relationships/customXml" Target="../ink/ink546.xml"/><Relationship Id="rId29" Type="http://schemas.openxmlformats.org/officeDocument/2006/relationships/image" Target="../media/image508.png"/><Relationship Id="rId24" Type="http://schemas.openxmlformats.org/officeDocument/2006/relationships/customXml" Target="../ink/ink557.xml"/><Relationship Id="rId40" Type="http://schemas.openxmlformats.org/officeDocument/2006/relationships/customXml" Target="../ink/ink565.xml"/><Relationship Id="rId45" Type="http://schemas.openxmlformats.org/officeDocument/2006/relationships/image" Target="../media/image516.png"/><Relationship Id="rId66" Type="http://schemas.openxmlformats.org/officeDocument/2006/relationships/customXml" Target="../ink/ink578.xml"/><Relationship Id="rId87" Type="http://schemas.openxmlformats.org/officeDocument/2006/relationships/image" Target="../media/image537.png"/><Relationship Id="rId110" Type="http://schemas.openxmlformats.org/officeDocument/2006/relationships/customXml" Target="../ink/ink600.xml"/><Relationship Id="rId115" Type="http://schemas.openxmlformats.org/officeDocument/2006/relationships/image" Target="../media/image551.png"/><Relationship Id="rId131" Type="http://schemas.openxmlformats.org/officeDocument/2006/relationships/image" Target="../media/image559.png"/><Relationship Id="rId136" Type="http://schemas.openxmlformats.org/officeDocument/2006/relationships/customXml" Target="../ink/ink613.xml"/><Relationship Id="rId157" Type="http://schemas.openxmlformats.org/officeDocument/2006/relationships/image" Target="../media/image572.png"/><Relationship Id="rId178" Type="http://schemas.openxmlformats.org/officeDocument/2006/relationships/customXml" Target="../ink/ink634.xml"/><Relationship Id="rId61" Type="http://schemas.openxmlformats.org/officeDocument/2006/relationships/image" Target="../media/image524.png"/><Relationship Id="rId82" Type="http://schemas.openxmlformats.org/officeDocument/2006/relationships/customXml" Target="../ink/ink586.xml"/><Relationship Id="rId152" Type="http://schemas.openxmlformats.org/officeDocument/2006/relationships/customXml" Target="../ink/ink621.xml"/><Relationship Id="rId173" Type="http://schemas.openxmlformats.org/officeDocument/2006/relationships/image" Target="../media/image580.png"/><Relationship Id="rId19" Type="http://schemas.openxmlformats.org/officeDocument/2006/relationships/image" Target="../media/image503.png"/><Relationship Id="rId14" Type="http://schemas.openxmlformats.org/officeDocument/2006/relationships/customXml" Target="../ink/ink552.xml"/><Relationship Id="rId30" Type="http://schemas.openxmlformats.org/officeDocument/2006/relationships/customXml" Target="../ink/ink560.xml"/><Relationship Id="rId35" Type="http://schemas.openxmlformats.org/officeDocument/2006/relationships/image" Target="../media/image511.png"/><Relationship Id="rId56" Type="http://schemas.openxmlformats.org/officeDocument/2006/relationships/customXml" Target="../ink/ink573.xml"/><Relationship Id="rId77" Type="http://schemas.openxmlformats.org/officeDocument/2006/relationships/image" Target="../media/image532.png"/><Relationship Id="rId100" Type="http://schemas.openxmlformats.org/officeDocument/2006/relationships/customXml" Target="../ink/ink595.xml"/><Relationship Id="rId105" Type="http://schemas.openxmlformats.org/officeDocument/2006/relationships/image" Target="../media/image546.png"/><Relationship Id="rId126" Type="http://schemas.openxmlformats.org/officeDocument/2006/relationships/customXml" Target="../ink/ink608.xml"/><Relationship Id="rId147" Type="http://schemas.openxmlformats.org/officeDocument/2006/relationships/image" Target="../media/image567.png"/><Relationship Id="rId168" Type="http://schemas.openxmlformats.org/officeDocument/2006/relationships/customXml" Target="../ink/ink629.xml"/><Relationship Id="rId8" Type="http://schemas.openxmlformats.org/officeDocument/2006/relationships/customXml" Target="../ink/ink549.xml"/><Relationship Id="rId51" Type="http://schemas.openxmlformats.org/officeDocument/2006/relationships/image" Target="../media/image519.png"/><Relationship Id="rId72" Type="http://schemas.openxmlformats.org/officeDocument/2006/relationships/customXml" Target="../ink/ink581.xml"/><Relationship Id="rId93" Type="http://schemas.openxmlformats.org/officeDocument/2006/relationships/image" Target="../media/image540.png"/><Relationship Id="rId98" Type="http://schemas.openxmlformats.org/officeDocument/2006/relationships/customXml" Target="../ink/ink594.xml"/><Relationship Id="rId121" Type="http://schemas.openxmlformats.org/officeDocument/2006/relationships/image" Target="../media/image554.png"/><Relationship Id="rId142" Type="http://schemas.openxmlformats.org/officeDocument/2006/relationships/customXml" Target="../ink/ink616.xml"/><Relationship Id="rId163" Type="http://schemas.openxmlformats.org/officeDocument/2006/relationships/image" Target="../media/image575.png"/><Relationship Id="rId184" Type="http://schemas.openxmlformats.org/officeDocument/2006/relationships/customXml" Target="../ink/ink638.xml"/><Relationship Id="rId189" Type="http://schemas.openxmlformats.org/officeDocument/2006/relationships/image" Target="../media/image587.png"/><Relationship Id="rId3" Type="http://schemas.openxmlformats.org/officeDocument/2006/relationships/image" Target="../media/image485.png"/><Relationship Id="rId25" Type="http://schemas.openxmlformats.org/officeDocument/2006/relationships/image" Target="../media/image506.png"/><Relationship Id="rId46" Type="http://schemas.openxmlformats.org/officeDocument/2006/relationships/customXml" Target="../ink/ink568.xml"/><Relationship Id="rId67" Type="http://schemas.openxmlformats.org/officeDocument/2006/relationships/image" Target="../media/image527.png"/><Relationship Id="rId116" Type="http://schemas.openxmlformats.org/officeDocument/2006/relationships/customXml" Target="../ink/ink603.xml"/><Relationship Id="rId137" Type="http://schemas.openxmlformats.org/officeDocument/2006/relationships/image" Target="../media/image562.png"/><Relationship Id="rId158" Type="http://schemas.openxmlformats.org/officeDocument/2006/relationships/customXml" Target="../ink/ink624.xml"/><Relationship Id="rId20" Type="http://schemas.openxmlformats.org/officeDocument/2006/relationships/customXml" Target="../ink/ink555.xml"/><Relationship Id="rId41" Type="http://schemas.openxmlformats.org/officeDocument/2006/relationships/image" Target="../media/image514.png"/><Relationship Id="rId62" Type="http://schemas.openxmlformats.org/officeDocument/2006/relationships/customXml" Target="../ink/ink576.xml"/><Relationship Id="rId83" Type="http://schemas.openxmlformats.org/officeDocument/2006/relationships/image" Target="../media/image535.png"/><Relationship Id="rId88" Type="http://schemas.openxmlformats.org/officeDocument/2006/relationships/customXml" Target="../ink/ink589.xml"/><Relationship Id="rId111" Type="http://schemas.openxmlformats.org/officeDocument/2006/relationships/image" Target="../media/image549.png"/><Relationship Id="rId132" Type="http://schemas.openxmlformats.org/officeDocument/2006/relationships/customXml" Target="../ink/ink611.xml"/><Relationship Id="rId153" Type="http://schemas.openxmlformats.org/officeDocument/2006/relationships/image" Target="../media/image570.png"/><Relationship Id="rId174" Type="http://schemas.openxmlformats.org/officeDocument/2006/relationships/customXml" Target="../ink/ink632.xml"/><Relationship Id="rId179" Type="http://schemas.openxmlformats.org/officeDocument/2006/relationships/customXml" Target="../ink/ink635.xml"/><Relationship Id="rId190" Type="http://schemas.openxmlformats.org/officeDocument/2006/relationships/customXml" Target="../ink/ink641.xml"/><Relationship Id="rId15" Type="http://schemas.openxmlformats.org/officeDocument/2006/relationships/image" Target="../media/image502.png"/><Relationship Id="rId36" Type="http://schemas.openxmlformats.org/officeDocument/2006/relationships/customXml" Target="../ink/ink563.xml"/><Relationship Id="rId57" Type="http://schemas.openxmlformats.org/officeDocument/2006/relationships/image" Target="../media/image522.png"/><Relationship Id="rId106" Type="http://schemas.openxmlformats.org/officeDocument/2006/relationships/customXml" Target="../ink/ink598.xml"/><Relationship Id="rId127" Type="http://schemas.openxmlformats.org/officeDocument/2006/relationships/image" Target="../media/image557.png"/><Relationship Id="rId10" Type="http://schemas.openxmlformats.org/officeDocument/2006/relationships/customXml" Target="../ink/ink550.xml"/><Relationship Id="rId31" Type="http://schemas.openxmlformats.org/officeDocument/2006/relationships/image" Target="../media/image509.png"/><Relationship Id="rId52" Type="http://schemas.openxmlformats.org/officeDocument/2006/relationships/customXml" Target="../ink/ink571.xml"/><Relationship Id="rId73" Type="http://schemas.openxmlformats.org/officeDocument/2006/relationships/image" Target="../media/image530.png"/><Relationship Id="rId78" Type="http://schemas.openxmlformats.org/officeDocument/2006/relationships/customXml" Target="../ink/ink584.xml"/><Relationship Id="rId94" Type="http://schemas.openxmlformats.org/officeDocument/2006/relationships/customXml" Target="../ink/ink592.xml"/><Relationship Id="rId99" Type="http://schemas.openxmlformats.org/officeDocument/2006/relationships/image" Target="../media/image543.png"/><Relationship Id="rId101" Type="http://schemas.openxmlformats.org/officeDocument/2006/relationships/image" Target="../media/image544.png"/><Relationship Id="rId122" Type="http://schemas.openxmlformats.org/officeDocument/2006/relationships/customXml" Target="../ink/ink606.xml"/><Relationship Id="rId143" Type="http://schemas.openxmlformats.org/officeDocument/2006/relationships/image" Target="../media/image565.png"/><Relationship Id="rId148" Type="http://schemas.openxmlformats.org/officeDocument/2006/relationships/customXml" Target="../ink/ink619.xml"/><Relationship Id="rId164" Type="http://schemas.openxmlformats.org/officeDocument/2006/relationships/customXml" Target="../ink/ink627.xml"/><Relationship Id="rId169" Type="http://schemas.openxmlformats.org/officeDocument/2006/relationships/image" Target="../media/image578.png"/><Relationship Id="rId185" Type="http://schemas.openxmlformats.org/officeDocument/2006/relationships/image" Target="../media/image585.png"/><Relationship Id="rId4" Type="http://schemas.openxmlformats.org/officeDocument/2006/relationships/customXml" Target="../ink/ink547.xml"/><Relationship Id="rId9" Type="http://schemas.openxmlformats.org/officeDocument/2006/relationships/image" Target="../media/image499.png"/><Relationship Id="rId180" Type="http://schemas.openxmlformats.org/officeDocument/2006/relationships/customXml" Target="../ink/ink636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00.xml"/><Relationship Id="rId21" Type="http://schemas.openxmlformats.org/officeDocument/2006/relationships/customXml" Target="../ink/ink652.xml"/><Relationship Id="rId42" Type="http://schemas.openxmlformats.org/officeDocument/2006/relationships/image" Target="../media/image606.png"/><Relationship Id="rId63" Type="http://schemas.openxmlformats.org/officeDocument/2006/relationships/customXml" Target="../ink/ink673.xml"/><Relationship Id="rId84" Type="http://schemas.openxmlformats.org/officeDocument/2006/relationships/image" Target="../media/image627.png"/><Relationship Id="rId138" Type="http://schemas.openxmlformats.org/officeDocument/2006/relationships/image" Target="../media/image653.png"/><Relationship Id="rId159" Type="http://schemas.openxmlformats.org/officeDocument/2006/relationships/customXml" Target="../ink/ink721.xml"/><Relationship Id="rId170" Type="http://schemas.openxmlformats.org/officeDocument/2006/relationships/image" Target="../media/image669.png"/><Relationship Id="rId191" Type="http://schemas.openxmlformats.org/officeDocument/2006/relationships/customXml" Target="../ink/ink737.xml"/><Relationship Id="rId205" Type="http://schemas.openxmlformats.org/officeDocument/2006/relationships/customXml" Target="../ink/ink744.xml"/><Relationship Id="rId226" Type="http://schemas.openxmlformats.org/officeDocument/2006/relationships/image" Target="../media/image697.png"/><Relationship Id="rId247" Type="http://schemas.openxmlformats.org/officeDocument/2006/relationships/customXml" Target="../ink/ink765.xml"/><Relationship Id="rId107" Type="http://schemas.openxmlformats.org/officeDocument/2006/relationships/customXml" Target="../ink/ink695.xml"/><Relationship Id="rId268" Type="http://schemas.openxmlformats.org/officeDocument/2006/relationships/image" Target="../media/image718.png"/><Relationship Id="rId11" Type="http://schemas.openxmlformats.org/officeDocument/2006/relationships/customXml" Target="../ink/ink647.xml"/><Relationship Id="rId32" Type="http://schemas.openxmlformats.org/officeDocument/2006/relationships/image" Target="../media/image124.png"/><Relationship Id="rId53" Type="http://schemas.openxmlformats.org/officeDocument/2006/relationships/customXml" Target="../ink/ink668.xml"/><Relationship Id="rId74" Type="http://schemas.openxmlformats.org/officeDocument/2006/relationships/image" Target="../media/image622.png"/><Relationship Id="rId128" Type="http://schemas.openxmlformats.org/officeDocument/2006/relationships/image" Target="../media/image649.png"/><Relationship Id="rId149" Type="http://schemas.openxmlformats.org/officeDocument/2006/relationships/customXml" Target="../ink/ink716.xml"/><Relationship Id="rId5" Type="http://schemas.openxmlformats.org/officeDocument/2006/relationships/image" Target="../media/image590.png"/><Relationship Id="rId95" Type="http://schemas.openxmlformats.org/officeDocument/2006/relationships/customXml" Target="../ink/ink689.xml"/><Relationship Id="rId160" Type="http://schemas.openxmlformats.org/officeDocument/2006/relationships/image" Target="../media/image664.png"/><Relationship Id="rId181" Type="http://schemas.openxmlformats.org/officeDocument/2006/relationships/customXml" Target="../ink/ink732.xml"/><Relationship Id="rId216" Type="http://schemas.openxmlformats.org/officeDocument/2006/relationships/image" Target="../media/image692.png"/><Relationship Id="rId237" Type="http://schemas.openxmlformats.org/officeDocument/2006/relationships/customXml" Target="../ink/ink760.xml"/><Relationship Id="rId258" Type="http://schemas.openxmlformats.org/officeDocument/2006/relationships/image" Target="../media/image713.png"/><Relationship Id="rId22" Type="http://schemas.openxmlformats.org/officeDocument/2006/relationships/image" Target="../media/image597.png"/><Relationship Id="rId43" Type="http://schemas.openxmlformats.org/officeDocument/2006/relationships/customXml" Target="../ink/ink663.xml"/><Relationship Id="rId64" Type="http://schemas.openxmlformats.org/officeDocument/2006/relationships/image" Target="../media/image617.png"/><Relationship Id="rId118" Type="http://schemas.openxmlformats.org/officeDocument/2006/relationships/image" Target="../media/image644.png"/><Relationship Id="rId139" Type="http://schemas.openxmlformats.org/officeDocument/2006/relationships/customXml" Target="../ink/ink711.xml"/><Relationship Id="rId85" Type="http://schemas.openxmlformats.org/officeDocument/2006/relationships/customXml" Target="../ink/ink684.xml"/><Relationship Id="rId150" Type="http://schemas.openxmlformats.org/officeDocument/2006/relationships/image" Target="../media/image659.png"/><Relationship Id="rId171" Type="http://schemas.openxmlformats.org/officeDocument/2006/relationships/customXml" Target="../ink/ink727.xml"/><Relationship Id="rId192" Type="http://schemas.openxmlformats.org/officeDocument/2006/relationships/image" Target="../media/image680.png"/><Relationship Id="rId206" Type="http://schemas.openxmlformats.org/officeDocument/2006/relationships/image" Target="../media/image687.png"/><Relationship Id="rId227" Type="http://schemas.openxmlformats.org/officeDocument/2006/relationships/customXml" Target="../ink/ink755.xml"/><Relationship Id="rId248" Type="http://schemas.openxmlformats.org/officeDocument/2006/relationships/image" Target="../media/image708.png"/><Relationship Id="rId269" Type="http://schemas.openxmlformats.org/officeDocument/2006/relationships/customXml" Target="../ink/ink776.xml"/><Relationship Id="rId12" Type="http://schemas.openxmlformats.org/officeDocument/2006/relationships/image" Target="../media/image592.png"/><Relationship Id="rId33" Type="http://schemas.openxmlformats.org/officeDocument/2006/relationships/customXml" Target="../ink/ink658.xml"/><Relationship Id="rId108" Type="http://schemas.openxmlformats.org/officeDocument/2006/relationships/image" Target="../media/image639.png"/><Relationship Id="rId129" Type="http://schemas.openxmlformats.org/officeDocument/2006/relationships/customXml" Target="../ink/ink706.xml"/><Relationship Id="rId54" Type="http://schemas.openxmlformats.org/officeDocument/2006/relationships/image" Target="../media/image612.png"/><Relationship Id="rId75" Type="http://schemas.openxmlformats.org/officeDocument/2006/relationships/customXml" Target="../ink/ink679.xml"/><Relationship Id="rId96" Type="http://schemas.openxmlformats.org/officeDocument/2006/relationships/image" Target="../media/image633.png"/><Relationship Id="rId140" Type="http://schemas.openxmlformats.org/officeDocument/2006/relationships/image" Target="../media/image654.png"/><Relationship Id="rId161" Type="http://schemas.openxmlformats.org/officeDocument/2006/relationships/customXml" Target="../ink/ink722.xml"/><Relationship Id="rId182" Type="http://schemas.openxmlformats.org/officeDocument/2006/relationships/image" Target="../media/image675.png"/><Relationship Id="rId217" Type="http://schemas.openxmlformats.org/officeDocument/2006/relationships/customXml" Target="../ink/ink750.xml"/><Relationship Id="rId6" Type="http://schemas.openxmlformats.org/officeDocument/2006/relationships/customXml" Target="../ink/ink644.xml"/><Relationship Id="rId238" Type="http://schemas.openxmlformats.org/officeDocument/2006/relationships/image" Target="../media/image703.png"/><Relationship Id="rId259" Type="http://schemas.openxmlformats.org/officeDocument/2006/relationships/customXml" Target="../ink/ink771.xml"/><Relationship Id="rId23" Type="http://schemas.openxmlformats.org/officeDocument/2006/relationships/customXml" Target="../ink/ink653.xml"/><Relationship Id="rId119" Type="http://schemas.openxmlformats.org/officeDocument/2006/relationships/customXml" Target="../ink/ink701.xml"/><Relationship Id="rId270" Type="http://schemas.openxmlformats.org/officeDocument/2006/relationships/image" Target="../media/image719.png"/><Relationship Id="rId44" Type="http://schemas.openxmlformats.org/officeDocument/2006/relationships/image" Target="../media/image607.png"/><Relationship Id="rId60" Type="http://schemas.openxmlformats.org/officeDocument/2006/relationships/image" Target="../media/image615.png"/><Relationship Id="rId65" Type="http://schemas.openxmlformats.org/officeDocument/2006/relationships/customXml" Target="../ink/ink674.xml"/><Relationship Id="rId81" Type="http://schemas.openxmlformats.org/officeDocument/2006/relationships/customXml" Target="../ink/ink682.xml"/><Relationship Id="rId86" Type="http://schemas.openxmlformats.org/officeDocument/2006/relationships/image" Target="../media/image628.png"/><Relationship Id="rId130" Type="http://schemas.openxmlformats.org/officeDocument/2006/relationships/image" Target="../media/image650.png"/><Relationship Id="rId135" Type="http://schemas.openxmlformats.org/officeDocument/2006/relationships/customXml" Target="../ink/ink709.xml"/><Relationship Id="rId151" Type="http://schemas.openxmlformats.org/officeDocument/2006/relationships/customXml" Target="../ink/ink717.xml"/><Relationship Id="rId156" Type="http://schemas.openxmlformats.org/officeDocument/2006/relationships/image" Target="../media/image662.png"/><Relationship Id="rId177" Type="http://schemas.openxmlformats.org/officeDocument/2006/relationships/customXml" Target="../ink/ink730.xml"/><Relationship Id="rId198" Type="http://schemas.openxmlformats.org/officeDocument/2006/relationships/image" Target="../media/image683.png"/><Relationship Id="rId172" Type="http://schemas.openxmlformats.org/officeDocument/2006/relationships/image" Target="../media/image670.png"/><Relationship Id="rId193" Type="http://schemas.openxmlformats.org/officeDocument/2006/relationships/customXml" Target="../ink/ink738.xml"/><Relationship Id="rId202" Type="http://schemas.openxmlformats.org/officeDocument/2006/relationships/image" Target="../media/image685.png"/><Relationship Id="rId207" Type="http://schemas.openxmlformats.org/officeDocument/2006/relationships/customXml" Target="../ink/ink745.xml"/><Relationship Id="rId223" Type="http://schemas.openxmlformats.org/officeDocument/2006/relationships/customXml" Target="../ink/ink753.xml"/><Relationship Id="rId228" Type="http://schemas.openxmlformats.org/officeDocument/2006/relationships/image" Target="../media/image698.png"/><Relationship Id="rId244" Type="http://schemas.openxmlformats.org/officeDocument/2006/relationships/image" Target="../media/image706.png"/><Relationship Id="rId249" Type="http://schemas.openxmlformats.org/officeDocument/2006/relationships/customXml" Target="../ink/ink766.xml"/><Relationship Id="rId13" Type="http://schemas.openxmlformats.org/officeDocument/2006/relationships/customXml" Target="../ink/ink648.xml"/><Relationship Id="rId18" Type="http://schemas.openxmlformats.org/officeDocument/2006/relationships/image" Target="../media/image595.png"/><Relationship Id="rId39" Type="http://schemas.openxmlformats.org/officeDocument/2006/relationships/customXml" Target="../ink/ink661.xml"/><Relationship Id="rId109" Type="http://schemas.openxmlformats.org/officeDocument/2006/relationships/customXml" Target="../ink/ink696.xml"/><Relationship Id="rId260" Type="http://schemas.openxmlformats.org/officeDocument/2006/relationships/image" Target="../media/image714.png"/><Relationship Id="rId265" Type="http://schemas.openxmlformats.org/officeDocument/2006/relationships/customXml" Target="../ink/ink774.xml"/><Relationship Id="rId34" Type="http://schemas.openxmlformats.org/officeDocument/2006/relationships/image" Target="../media/image602.png"/><Relationship Id="rId50" Type="http://schemas.openxmlformats.org/officeDocument/2006/relationships/image" Target="../media/image610.png"/><Relationship Id="rId55" Type="http://schemas.openxmlformats.org/officeDocument/2006/relationships/customXml" Target="../ink/ink669.xml"/><Relationship Id="rId76" Type="http://schemas.openxmlformats.org/officeDocument/2006/relationships/image" Target="../media/image623.png"/><Relationship Id="rId97" Type="http://schemas.openxmlformats.org/officeDocument/2006/relationships/customXml" Target="../ink/ink690.xml"/><Relationship Id="rId104" Type="http://schemas.openxmlformats.org/officeDocument/2006/relationships/image" Target="../media/image637.png"/><Relationship Id="rId120" Type="http://schemas.openxmlformats.org/officeDocument/2006/relationships/image" Target="../media/image645.png"/><Relationship Id="rId125" Type="http://schemas.openxmlformats.org/officeDocument/2006/relationships/customXml" Target="../ink/ink704.xml"/><Relationship Id="rId141" Type="http://schemas.openxmlformats.org/officeDocument/2006/relationships/customXml" Target="../ink/ink712.xml"/><Relationship Id="rId146" Type="http://schemas.openxmlformats.org/officeDocument/2006/relationships/image" Target="../media/image657.png"/><Relationship Id="rId167" Type="http://schemas.openxmlformats.org/officeDocument/2006/relationships/customXml" Target="../ink/ink725.xml"/><Relationship Id="rId188" Type="http://schemas.openxmlformats.org/officeDocument/2006/relationships/image" Target="../media/image678.png"/><Relationship Id="rId7" Type="http://schemas.openxmlformats.org/officeDocument/2006/relationships/image" Target="../media/image94.png"/><Relationship Id="rId71" Type="http://schemas.openxmlformats.org/officeDocument/2006/relationships/customXml" Target="../ink/ink677.xml"/><Relationship Id="rId92" Type="http://schemas.openxmlformats.org/officeDocument/2006/relationships/image" Target="../media/image631.png"/><Relationship Id="rId162" Type="http://schemas.openxmlformats.org/officeDocument/2006/relationships/image" Target="../media/image665.png"/><Relationship Id="rId183" Type="http://schemas.openxmlformats.org/officeDocument/2006/relationships/customXml" Target="../ink/ink733.xml"/><Relationship Id="rId213" Type="http://schemas.openxmlformats.org/officeDocument/2006/relationships/customXml" Target="../ink/ink748.xml"/><Relationship Id="rId218" Type="http://schemas.openxmlformats.org/officeDocument/2006/relationships/image" Target="../media/image693.png"/><Relationship Id="rId234" Type="http://schemas.openxmlformats.org/officeDocument/2006/relationships/image" Target="../media/image701.png"/><Relationship Id="rId239" Type="http://schemas.openxmlformats.org/officeDocument/2006/relationships/customXml" Target="../ink/ink761.xml"/><Relationship Id="rId2" Type="http://schemas.openxmlformats.org/officeDocument/2006/relationships/customXml" Target="../ink/ink642.xml"/><Relationship Id="rId29" Type="http://schemas.openxmlformats.org/officeDocument/2006/relationships/customXml" Target="../ink/ink656.xml"/><Relationship Id="rId250" Type="http://schemas.openxmlformats.org/officeDocument/2006/relationships/image" Target="../media/image709.png"/><Relationship Id="rId255" Type="http://schemas.openxmlformats.org/officeDocument/2006/relationships/customXml" Target="../ink/ink769.xml"/><Relationship Id="rId271" Type="http://schemas.openxmlformats.org/officeDocument/2006/relationships/customXml" Target="../ink/ink777.xml"/><Relationship Id="rId24" Type="http://schemas.openxmlformats.org/officeDocument/2006/relationships/image" Target="../media/image598.png"/><Relationship Id="rId40" Type="http://schemas.openxmlformats.org/officeDocument/2006/relationships/image" Target="../media/image605.png"/><Relationship Id="rId45" Type="http://schemas.openxmlformats.org/officeDocument/2006/relationships/customXml" Target="../ink/ink664.xml"/><Relationship Id="rId66" Type="http://schemas.openxmlformats.org/officeDocument/2006/relationships/image" Target="../media/image618.png"/><Relationship Id="rId87" Type="http://schemas.openxmlformats.org/officeDocument/2006/relationships/customXml" Target="../ink/ink685.xml"/><Relationship Id="rId110" Type="http://schemas.openxmlformats.org/officeDocument/2006/relationships/image" Target="../media/image640.png"/><Relationship Id="rId115" Type="http://schemas.openxmlformats.org/officeDocument/2006/relationships/customXml" Target="../ink/ink699.xml"/><Relationship Id="rId131" Type="http://schemas.openxmlformats.org/officeDocument/2006/relationships/customXml" Target="../ink/ink707.xml"/><Relationship Id="rId136" Type="http://schemas.openxmlformats.org/officeDocument/2006/relationships/image" Target="../media/image652.png"/><Relationship Id="rId157" Type="http://schemas.openxmlformats.org/officeDocument/2006/relationships/customXml" Target="../ink/ink720.xml"/><Relationship Id="rId178" Type="http://schemas.openxmlformats.org/officeDocument/2006/relationships/image" Target="../media/image673.png"/><Relationship Id="rId61" Type="http://schemas.openxmlformats.org/officeDocument/2006/relationships/customXml" Target="../ink/ink672.xml"/><Relationship Id="rId82" Type="http://schemas.openxmlformats.org/officeDocument/2006/relationships/image" Target="../media/image626.png"/><Relationship Id="rId152" Type="http://schemas.openxmlformats.org/officeDocument/2006/relationships/image" Target="../media/image660.png"/><Relationship Id="rId173" Type="http://schemas.openxmlformats.org/officeDocument/2006/relationships/customXml" Target="../ink/ink728.xml"/><Relationship Id="rId194" Type="http://schemas.openxmlformats.org/officeDocument/2006/relationships/image" Target="../media/image681.png"/><Relationship Id="rId199" Type="http://schemas.openxmlformats.org/officeDocument/2006/relationships/customXml" Target="../ink/ink741.xml"/><Relationship Id="rId203" Type="http://schemas.openxmlformats.org/officeDocument/2006/relationships/customXml" Target="../ink/ink743.xml"/><Relationship Id="rId208" Type="http://schemas.openxmlformats.org/officeDocument/2006/relationships/image" Target="../media/image688.png"/><Relationship Id="rId229" Type="http://schemas.openxmlformats.org/officeDocument/2006/relationships/customXml" Target="../ink/ink756.xml"/><Relationship Id="rId19" Type="http://schemas.openxmlformats.org/officeDocument/2006/relationships/customXml" Target="../ink/ink651.xml"/><Relationship Id="rId224" Type="http://schemas.openxmlformats.org/officeDocument/2006/relationships/image" Target="../media/image696.png"/><Relationship Id="rId240" Type="http://schemas.openxmlformats.org/officeDocument/2006/relationships/image" Target="../media/image704.png"/><Relationship Id="rId245" Type="http://schemas.openxmlformats.org/officeDocument/2006/relationships/customXml" Target="../ink/ink764.xml"/><Relationship Id="rId261" Type="http://schemas.openxmlformats.org/officeDocument/2006/relationships/customXml" Target="../ink/ink772.xml"/><Relationship Id="rId266" Type="http://schemas.openxmlformats.org/officeDocument/2006/relationships/image" Target="../media/image717.png"/><Relationship Id="rId14" Type="http://schemas.openxmlformats.org/officeDocument/2006/relationships/image" Target="../media/image593.png"/><Relationship Id="rId30" Type="http://schemas.openxmlformats.org/officeDocument/2006/relationships/image" Target="../media/image601.png"/><Relationship Id="rId35" Type="http://schemas.openxmlformats.org/officeDocument/2006/relationships/customXml" Target="../ink/ink659.xml"/><Relationship Id="rId56" Type="http://schemas.openxmlformats.org/officeDocument/2006/relationships/image" Target="../media/image613.png"/><Relationship Id="rId77" Type="http://schemas.openxmlformats.org/officeDocument/2006/relationships/customXml" Target="../ink/ink680.xml"/><Relationship Id="rId100" Type="http://schemas.openxmlformats.org/officeDocument/2006/relationships/image" Target="../media/image635.png"/><Relationship Id="rId105" Type="http://schemas.openxmlformats.org/officeDocument/2006/relationships/customXml" Target="../ink/ink694.xml"/><Relationship Id="rId126" Type="http://schemas.openxmlformats.org/officeDocument/2006/relationships/image" Target="../media/image648.png"/><Relationship Id="rId147" Type="http://schemas.openxmlformats.org/officeDocument/2006/relationships/customXml" Target="../ink/ink715.xml"/><Relationship Id="rId168" Type="http://schemas.openxmlformats.org/officeDocument/2006/relationships/image" Target="../media/image668.png"/><Relationship Id="rId8" Type="http://schemas.openxmlformats.org/officeDocument/2006/relationships/customXml" Target="../ink/ink645.xml"/><Relationship Id="rId51" Type="http://schemas.openxmlformats.org/officeDocument/2006/relationships/customXml" Target="../ink/ink667.xml"/><Relationship Id="rId72" Type="http://schemas.openxmlformats.org/officeDocument/2006/relationships/image" Target="../media/image621.png"/><Relationship Id="rId93" Type="http://schemas.openxmlformats.org/officeDocument/2006/relationships/customXml" Target="../ink/ink688.xml"/><Relationship Id="rId98" Type="http://schemas.openxmlformats.org/officeDocument/2006/relationships/image" Target="../media/image634.png"/><Relationship Id="rId121" Type="http://schemas.openxmlformats.org/officeDocument/2006/relationships/customXml" Target="../ink/ink702.xml"/><Relationship Id="rId142" Type="http://schemas.openxmlformats.org/officeDocument/2006/relationships/image" Target="../media/image655.png"/><Relationship Id="rId163" Type="http://schemas.openxmlformats.org/officeDocument/2006/relationships/customXml" Target="../ink/ink723.xml"/><Relationship Id="rId184" Type="http://schemas.openxmlformats.org/officeDocument/2006/relationships/image" Target="../media/image676.png"/><Relationship Id="rId189" Type="http://schemas.openxmlformats.org/officeDocument/2006/relationships/customXml" Target="../ink/ink736.xml"/><Relationship Id="rId219" Type="http://schemas.openxmlformats.org/officeDocument/2006/relationships/customXml" Target="../ink/ink751.xml"/><Relationship Id="rId3" Type="http://schemas.openxmlformats.org/officeDocument/2006/relationships/image" Target="../media/image589.png"/><Relationship Id="rId214" Type="http://schemas.openxmlformats.org/officeDocument/2006/relationships/image" Target="../media/image691.png"/><Relationship Id="rId230" Type="http://schemas.openxmlformats.org/officeDocument/2006/relationships/image" Target="../media/image699.png"/><Relationship Id="rId235" Type="http://schemas.openxmlformats.org/officeDocument/2006/relationships/customXml" Target="../ink/ink759.xml"/><Relationship Id="rId251" Type="http://schemas.openxmlformats.org/officeDocument/2006/relationships/customXml" Target="../ink/ink767.xml"/><Relationship Id="rId256" Type="http://schemas.openxmlformats.org/officeDocument/2006/relationships/image" Target="../media/image712.png"/><Relationship Id="rId25" Type="http://schemas.openxmlformats.org/officeDocument/2006/relationships/customXml" Target="../ink/ink654.xml"/><Relationship Id="rId46" Type="http://schemas.openxmlformats.org/officeDocument/2006/relationships/image" Target="../media/image608.png"/><Relationship Id="rId67" Type="http://schemas.openxmlformats.org/officeDocument/2006/relationships/customXml" Target="../ink/ink675.xml"/><Relationship Id="rId116" Type="http://schemas.openxmlformats.org/officeDocument/2006/relationships/image" Target="../media/image643.png"/><Relationship Id="rId137" Type="http://schemas.openxmlformats.org/officeDocument/2006/relationships/customXml" Target="../ink/ink710.xml"/><Relationship Id="rId158" Type="http://schemas.openxmlformats.org/officeDocument/2006/relationships/image" Target="../media/image663.png"/><Relationship Id="rId272" Type="http://schemas.openxmlformats.org/officeDocument/2006/relationships/image" Target="../media/image720.png"/><Relationship Id="rId20" Type="http://schemas.openxmlformats.org/officeDocument/2006/relationships/image" Target="../media/image596.png"/><Relationship Id="rId41" Type="http://schemas.openxmlformats.org/officeDocument/2006/relationships/customXml" Target="../ink/ink662.xml"/><Relationship Id="rId62" Type="http://schemas.openxmlformats.org/officeDocument/2006/relationships/image" Target="../media/image616.png"/><Relationship Id="rId83" Type="http://schemas.openxmlformats.org/officeDocument/2006/relationships/customXml" Target="../ink/ink683.xml"/><Relationship Id="rId88" Type="http://schemas.openxmlformats.org/officeDocument/2006/relationships/image" Target="../media/image629.png"/><Relationship Id="rId111" Type="http://schemas.openxmlformats.org/officeDocument/2006/relationships/customXml" Target="../ink/ink697.xml"/><Relationship Id="rId132" Type="http://schemas.openxmlformats.org/officeDocument/2006/relationships/image" Target="../media/image651.png"/><Relationship Id="rId153" Type="http://schemas.openxmlformats.org/officeDocument/2006/relationships/customXml" Target="../ink/ink718.xml"/><Relationship Id="rId174" Type="http://schemas.openxmlformats.org/officeDocument/2006/relationships/image" Target="../media/image671.png"/><Relationship Id="rId179" Type="http://schemas.openxmlformats.org/officeDocument/2006/relationships/customXml" Target="../ink/ink731.xml"/><Relationship Id="rId195" Type="http://schemas.openxmlformats.org/officeDocument/2006/relationships/customXml" Target="../ink/ink739.xml"/><Relationship Id="rId209" Type="http://schemas.openxmlformats.org/officeDocument/2006/relationships/customXml" Target="../ink/ink746.xml"/><Relationship Id="rId190" Type="http://schemas.openxmlformats.org/officeDocument/2006/relationships/image" Target="../media/image679.png"/><Relationship Id="rId204" Type="http://schemas.openxmlformats.org/officeDocument/2006/relationships/image" Target="../media/image686.png"/><Relationship Id="rId220" Type="http://schemas.openxmlformats.org/officeDocument/2006/relationships/image" Target="../media/image694.png"/><Relationship Id="rId225" Type="http://schemas.openxmlformats.org/officeDocument/2006/relationships/customXml" Target="../ink/ink754.xml"/><Relationship Id="rId241" Type="http://schemas.openxmlformats.org/officeDocument/2006/relationships/customXml" Target="../ink/ink762.xml"/><Relationship Id="rId246" Type="http://schemas.openxmlformats.org/officeDocument/2006/relationships/image" Target="../media/image707.png"/><Relationship Id="rId267" Type="http://schemas.openxmlformats.org/officeDocument/2006/relationships/customXml" Target="../ink/ink775.xml"/><Relationship Id="rId15" Type="http://schemas.openxmlformats.org/officeDocument/2006/relationships/customXml" Target="../ink/ink649.xml"/><Relationship Id="rId36" Type="http://schemas.openxmlformats.org/officeDocument/2006/relationships/image" Target="../media/image603.png"/><Relationship Id="rId57" Type="http://schemas.openxmlformats.org/officeDocument/2006/relationships/customXml" Target="../ink/ink670.xml"/><Relationship Id="rId106" Type="http://schemas.openxmlformats.org/officeDocument/2006/relationships/image" Target="../media/image638.png"/><Relationship Id="rId127" Type="http://schemas.openxmlformats.org/officeDocument/2006/relationships/customXml" Target="../ink/ink705.xml"/><Relationship Id="rId262" Type="http://schemas.openxmlformats.org/officeDocument/2006/relationships/image" Target="../media/image715.png"/><Relationship Id="rId10" Type="http://schemas.openxmlformats.org/officeDocument/2006/relationships/image" Target="../media/image591.png"/><Relationship Id="rId31" Type="http://schemas.openxmlformats.org/officeDocument/2006/relationships/customXml" Target="../ink/ink657.xml"/><Relationship Id="rId52" Type="http://schemas.openxmlformats.org/officeDocument/2006/relationships/image" Target="../media/image611.png"/><Relationship Id="rId73" Type="http://schemas.openxmlformats.org/officeDocument/2006/relationships/customXml" Target="../ink/ink678.xml"/><Relationship Id="rId78" Type="http://schemas.openxmlformats.org/officeDocument/2006/relationships/image" Target="../media/image624.png"/><Relationship Id="rId94" Type="http://schemas.openxmlformats.org/officeDocument/2006/relationships/image" Target="../media/image632.png"/><Relationship Id="rId99" Type="http://schemas.openxmlformats.org/officeDocument/2006/relationships/customXml" Target="../ink/ink691.xml"/><Relationship Id="rId101" Type="http://schemas.openxmlformats.org/officeDocument/2006/relationships/customXml" Target="../ink/ink692.xml"/><Relationship Id="rId122" Type="http://schemas.openxmlformats.org/officeDocument/2006/relationships/image" Target="../media/image646.png"/><Relationship Id="rId143" Type="http://schemas.openxmlformats.org/officeDocument/2006/relationships/customXml" Target="../ink/ink713.xml"/><Relationship Id="rId148" Type="http://schemas.openxmlformats.org/officeDocument/2006/relationships/image" Target="../media/image658.png"/><Relationship Id="rId164" Type="http://schemas.openxmlformats.org/officeDocument/2006/relationships/image" Target="../media/image666.png"/><Relationship Id="rId169" Type="http://schemas.openxmlformats.org/officeDocument/2006/relationships/customXml" Target="../ink/ink726.xml"/><Relationship Id="rId185" Type="http://schemas.openxmlformats.org/officeDocument/2006/relationships/customXml" Target="../ink/ink734.xml"/><Relationship Id="rId4" Type="http://schemas.openxmlformats.org/officeDocument/2006/relationships/customXml" Target="../ink/ink643.xml"/><Relationship Id="rId9" Type="http://schemas.openxmlformats.org/officeDocument/2006/relationships/customXml" Target="../ink/ink646.xml"/><Relationship Id="rId180" Type="http://schemas.openxmlformats.org/officeDocument/2006/relationships/image" Target="../media/image674.png"/><Relationship Id="rId210" Type="http://schemas.openxmlformats.org/officeDocument/2006/relationships/image" Target="../media/image689.png"/><Relationship Id="rId215" Type="http://schemas.openxmlformats.org/officeDocument/2006/relationships/customXml" Target="../ink/ink749.xml"/><Relationship Id="rId236" Type="http://schemas.openxmlformats.org/officeDocument/2006/relationships/image" Target="../media/image702.png"/><Relationship Id="rId257" Type="http://schemas.openxmlformats.org/officeDocument/2006/relationships/customXml" Target="../ink/ink770.xml"/><Relationship Id="rId26" Type="http://schemas.openxmlformats.org/officeDocument/2006/relationships/image" Target="../media/image599.png"/><Relationship Id="rId231" Type="http://schemas.openxmlformats.org/officeDocument/2006/relationships/customXml" Target="../ink/ink757.xml"/><Relationship Id="rId252" Type="http://schemas.openxmlformats.org/officeDocument/2006/relationships/image" Target="../media/image710.png"/><Relationship Id="rId273" Type="http://schemas.openxmlformats.org/officeDocument/2006/relationships/customXml" Target="../ink/ink778.xml"/><Relationship Id="rId47" Type="http://schemas.openxmlformats.org/officeDocument/2006/relationships/customXml" Target="../ink/ink665.xml"/><Relationship Id="rId68" Type="http://schemas.openxmlformats.org/officeDocument/2006/relationships/image" Target="../media/image619.png"/><Relationship Id="rId89" Type="http://schemas.openxmlformats.org/officeDocument/2006/relationships/customXml" Target="../ink/ink686.xml"/><Relationship Id="rId112" Type="http://schemas.openxmlformats.org/officeDocument/2006/relationships/image" Target="../media/image641.png"/><Relationship Id="rId133" Type="http://schemas.openxmlformats.org/officeDocument/2006/relationships/customXml" Target="../ink/ink708.xml"/><Relationship Id="rId154" Type="http://schemas.openxmlformats.org/officeDocument/2006/relationships/image" Target="../media/image661.png"/><Relationship Id="rId175" Type="http://schemas.openxmlformats.org/officeDocument/2006/relationships/customXml" Target="../ink/ink729.xml"/><Relationship Id="rId196" Type="http://schemas.openxmlformats.org/officeDocument/2006/relationships/image" Target="../media/image682.png"/><Relationship Id="rId200" Type="http://schemas.openxmlformats.org/officeDocument/2006/relationships/image" Target="../media/image684.png"/><Relationship Id="rId16" Type="http://schemas.openxmlformats.org/officeDocument/2006/relationships/image" Target="../media/image594.png"/><Relationship Id="rId221" Type="http://schemas.openxmlformats.org/officeDocument/2006/relationships/customXml" Target="../ink/ink752.xml"/><Relationship Id="rId242" Type="http://schemas.openxmlformats.org/officeDocument/2006/relationships/image" Target="../media/image705.png"/><Relationship Id="rId263" Type="http://schemas.openxmlformats.org/officeDocument/2006/relationships/customXml" Target="../ink/ink773.xml"/><Relationship Id="rId37" Type="http://schemas.openxmlformats.org/officeDocument/2006/relationships/customXml" Target="../ink/ink660.xml"/><Relationship Id="rId58" Type="http://schemas.openxmlformats.org/officeDocument/2006/relationships/image" Target="../media/image614.png"/><Relationship Id="rId79" Type="http://schemas.openxmlformats.org/officeDocument/2006/relationships/customXml" Target="../ink/ink681.xml"/><Relationship Id="rId102" Type="http://schemas.openxmlformats.org/officeDocument/2006/relationships/image" Target="../media/image636.png"/><Relationship Id="rId123" Type="http://schemas.openxmlformats.org/officeDocument/2006/relationships/customXml" Target="../ink/ink703.xml"/><Relationship Id="rId144" Type="http://schemas.openxmlformats.org/officeDocument/2006/relationships/image" Target="../media/image656.png"/><Relationship Id="rId90" Type="http://schemas.openxmlformats.org/officeDocument/2006/relationships/image" Target="../media/image630.png"/><Relationship Id="rId165" Type="http://schemas.openxmlformats.org/officeDocument/2006/relationships/customXml" Target="../ink/ink724.xml"/><Relationship Id="rId186" Type="http://schemas.openxmlformats.org/officeDocument/2006/relationships/image" Target="../media/image677.png"/><Relationship Id="rId211" Type="http://schemas.openxmlformats.org/officeDocument/2006/relationships/customXml" Target="../ink/ink747.xml"/><Relationship Id="rId232" Type="http://schemas.openxmlformats.org/officeDocument/2006/relationships/image" Target="../media/image700.png"/><Relationship Id="rId253" Type="http://schemas.openxmlformats.org/officeDocument/2006/relationships/customXml" Target="../ink/ink768.xml"/><Relationship Id="rId274" Type="http://schemas.openxmlformats.org/officeDocument/2006/relationships/image" Target="../media/image721.png"/><Relationship Id="rId27" Type="http://schemas.openxmlformats.org/officeDocument/2006/relationships/customXml" Target="../ink/ink655.xml"/><Relationship Id="rId48" Type="http://schemas.openxmlformats.org/officeDocument/2006/relationships/image" Target="../media/image609.png"/><Relationship Id="rId69" Type="http://schemas.openxmlformats.org/officeDocument/2006/relationships/customXml" Target="../ink/ink676.xml"/><Relationship Id="rId113" Type="http://schemas.openxmlformats.org/officeDocument/2006/relationships/customXml" Target="../ink/ink698.xml"/><Relationship Id="rId134" Type="http://schemas.openxmlformats.org/officeDocument/2006/relationships/image" Target="../media/image22.png"/><Relationship Id="rId80" Type="http://schemas.openxmlformats.org/officeDocument/2006/relationships/image" Target="../media/image625.png"/><Relationship Id="rId155" Type="http://schemas.openxmlformats.org/officeDocument/2006/relationships/customXml" Target="../ink/ink719.xml"/><Relationship Id="rId176" Type="http://schemas.openxmlformats.org/officeDocument/2006/relationships/image" Target="../media/image672.png"/><Relationship Id="rId197" Type="http://schemas.openxmlformats.org/officeDocument/2006/relationships/customXml" Target="../ink/ink740.xml"/><Relationship Id="rId201" Type="http://schemas.openxmlformats.org/officeDocument/2006/relationships/customXml" Target="../ink/ink742.xml"/><Relationship Id="rId222" Type="http://schemas.openxmlformats.org/officeDocument/2006/relationships/image" Target="../media/image695.png"/><Relationship Id="rId243" Type="http://schemas.openxmlformats.org/officeDocument/2006/relationships/customXml" Target="../ink/ink763.xml"/><Relationship Id="rId264" Type="http://schemas.openxmlformats.org/officeDocument/2006/relationships/image" Target="../media/image716.png"/><Relationship Id="rId17" Type="http://schemas.openxmlformats.org/officeDocument/2006/relationships/customXml" Target="../ink/ink650.xml"/><Relationship Id="rId38" Type="http://schemas.openxmlformats.org/officeDocument/2006/relationships/image" Target="../media/image604.png"/><Relationship Id="rId59" Type="http://schemas.openxmlformats.org/officeDocument/2006/relationships/customXml" Target="../ink/ink671.xml"/><Relationship Id="rId103" Type="http://schemas.openxmlformats.org/officeDocument/2006/relationships/customXml" Target="../ink/ink693.xml"/><Relationship Id="rId124" Type="http://schemas.openxmlformats.org/officeDocument/2006/relationships/image" Target="../media/image647.png"/><Relationship Id="rId70" Type="http://schemas.openxmlformats.org/officeDocument/2006/relationships/image" Target="../media/image620.png"/><Relationship Id="rId91" Type="http://schemas.openxmlformats.org/officeDocument/2006/relationships/customXml" Target="../ink/ink687.xml"/><Relationship Id="rId145" Type="http://schemas.openxmlformats.org/officeDocument/2006/relationships/customXml" Target="../ink/ink714.xml"/><Relationship Id="rId166" Type="http://schemas.openxmlformats.org/officeDocument/2006/relationships/image" Target="../media/image667.png"/><Relationship Id="rId187" Type="http://schemas.openxmlformats.org/officeDocument/2006/relationships/customXml" Target="../ink/ink735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690.png"/><Relationship Id="rId233" Type="http://schemas.openxmlformats.org/officeDocument/2006/relationships/customXml" Target="../ink/ink758.xml"/><Relationship Id="rId254" Type="http://schemas.openxmlformats.org/officeDocument/2006/relationships/image" Target="../media/image711.png"/><Relationship Id="rId28" Type="http://schemas.openxmlformats.org/officeDocument/2006/relationships/image" Target="../media/image600.png"/><Relationship Id="rId49" Type="http://schemas.openxmlformats.org/officeDocument/2006/relationships/customXml" Target="../ink/ink666.xml"/><Relationship Id="rId114" Type="http://schemas.openxmlformats.org/officeDocument/2006/relationships/image" Target="../media/image6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1AA4-2BCC-42B9-B797-CD2372F07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 No: 05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1FF160-0731-44E7-969F-BBD0CDA2C40D}"/>
                  </a:ext>
                </a:extLst>
              </p14:cNvPr>
              <p14:cNvContentPartPr/>
              <p14:nvPr/>
            </p14:nvContentPartPr>
            <p14:xfrm>
              <a:off x="1518702" y="4639458"/>
              <a:ext cx="910440" cy="796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1FF160-0731-44E7-969F-BBD0CDA2C4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0702" y="4603818"/>
                <a:ext cx="946080" cy="86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8945DA-8457-465B-A7E9-B47B0F46C397}"/>
                  </a:ext>
                </a:extLst>
              </p14:cNvPr>
              <p14:cNvContentPartPr/>
              <p14:nvPr/>
            </p14:nvContentPartPr>
            <p14:xfrm>
              <a:off x="2379462" y="4861938"/>
              <a:ext cx="594000" cy="460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8945DA-8457-465B-A7E9-B47B0F46C3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1822" y="4825938"/>
                <a:ext cx="62964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BBADBDD-F3D0-485E-A7CA-60D1C848C0A3}"/>
                  </a:ext>
                </a:extLst>
              </p14:cNvPr>
              <p14:cNvContentPartPr/>
              <p14:nvPr/>
            </p14:nvContentPartPr>
            <p14:xfrm>
              <a:off x="2950422" y="4482858"/>
              <a:ext cx="461160" cy="616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BBADBDD-F3D0-485E-A7CA-60D1C848C0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2422" y="4446858"/>
                <a:ext cx="49680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851F745-79D8-4F88-854E-DDC7D6F82302}"/>
                  </a:ext>
                </a:extLst>
              </p14:cNvPr>
              <p14:cNvContentPartPr/>
              <p14:nvPr/>
            </p14:nvContentPartPr>
            <p14:xfrm>
              <a:off x="3129702" y="4360818"/>
              <a:ext cx="525600" cy="42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851F745-79D8-4F88-854E-DDC7D6F823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1702" y="4324818"/>
                <a:ext cx="56124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3F04A4-5566-44BC-A01B-ADC299DB17B8}"/>
                  </a:ext>
                </a:extLst>
              </p14:cNvPr>
              <p14:cNvContentPartPr/>
              <p14:nvPr/>
            </p14:nvContentPartPr>
            <p14:xfrm>
              <a:off x="3647382" y="4316898"/>
              <a:ext cx="365400" cy="249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3F04A4-5566-44BC-A01B-ADC299DB17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29382" y="4281258"/>
                <a:ext cx="4010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F7BE87-A74C-4273-8EDD-6F0B150946BF}"/>
                  </a:ext>
                </a:extLst>
              </p14:cNvPr>
              <p14:cNvContentPartPr/>
              <p14:nvPr/>
            </p14:nvContentPartPr>
            <p14:xfrm>
              <a:off x="4025382" y="4149498"/>
              <a:ext cx="277920" cy="257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F7BE87-A74C-4273-8EDD-6F0B150946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07742" y="4113858"/>
                <a:ext cx="3135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B54E281-06E3-41E1-9555-B4B9A255E1BD}"/>
                  </a:ext>
                </a:extLst>
              </p14:cNvPr>
              <p14:cNvContentPartPr/>
              <p14:nvPr/>
            </p14:nvContentPartPr>
            <p14:xfrm>
              <a:off x="4340382" y="3824058"/>
              <a:ext cx="535680" cy="395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B54E281-06E3-41E1-9555-B4B9A255E1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22382" y="3788418"/>
                <a:ext cx="57132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7E29AF-5270-4125-8D2D-8CE0BE472460}"/>
                  </a:ext>
                </a:extLst>
              </p14:cNvPr>
              <p14:cNvContentPartPr/>
              <p14:nvPr/>
            </p14:nvContentPartPr>
            <p14:xfrm>
              <a:off x="2821902" y="5754018"/>
              <a:ext cx="673560" cy="722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7E29AF-5270-4125-8D2D-8CE0BE47246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03902" y="5718378"/>
                <a:ext cx="70920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F2134-C933-41DA-8370-B2D72522DD5F}"/>
                  </a:ext>
                </a:extLst>
              </p14:cNvPr>
              <p14:cNvContentPartPr/>
              <p14:nvPr/>
            </p14:nvContentPartPr>
            <p14:xfrm>
              <a:off x="2332302" y="5381058"/>
              <a:ext cx="1070280" cy="759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F2134-C933-41DA-8370-B2D72522DD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14302" y="5345058"/>
                <a:ext cx="110592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8911F21-47DC-434D-A3AB-76CE53DA29F0}"/>
                  </a:ext>
                </a:extLst>
              </p14:cNvPr>
              <p14:cNvContentPartPr/>
              <p14:nvPr/>
            </p14:nvContentPartPr>
            <p14:xfrm>
              <a:off x="3213942" y="5652858"/>
              <a:ext cx="785160" cy="453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8911F21-47DC-434D-A3AB-76CE53DA29F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96302" y="5617218"/>
                <a:ext cx="82080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A9CA2BE-AA58-42E4-B8AD-8A6BA9906780}"/>
                  </a:ext>
                </a:extLst>
              </p14:cNvPr>
              <p14:cNvContentPartPr/>
              <p14:nvPr/>
            </p14:nvContentPartPr>
            <p14:xfrm>
              <a:off x="4253622" y="5471418"/>
              <a:ext cx="618480" cy="386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A9CA2BE-AA58-42E4-B8AD-8A6BA99067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35982" y="5435778"/>
                <a:ext cx="6541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C302E89-D7F0-4BCF-A43F-88E892C28BA6}"/>
                  </a:ext>
                </a:extLst>
              </p14:cNvPr>
              <p14:cNvContentPartPr/>
              <p14:nvPr/>
            </p14:nvContentPartPr>
            <p14:xfrm>
              <a:off x="4844382" y="5319138"/>
              <a:ext cx="560520" cy="322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C302E89-D7F0-4BCF-A43F-88E892C28B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26382" y="5283498"/>
                <a:ext cx="59616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49778A3-3BA9-44D8-95D8-12F07E51365F}"/>
                  </a:ext>
                </a:extLst>
              </p14:cNvPr>
              <p14:cNvContentPartPr/>
              <p14:nvPr/>
            </p14:nvContentPartPr>
            <p14:xfrm>
              <a:off x="5406702" y="5027538"/>
              <a:ext cx="427320" cy="485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9778A3-3BA9-44D8-95D8-12F07E5136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89062" y="4991538"/>
                <a:ext cx="46296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5A462F0-E83F-4A0A-BAB0-B7FB363B83E9}"/>
                  </a:ext>
                </a:extLst>
              </p14:cNvPr>
              <p14:cNvContentPartPr/>
              <p14:nvPr/>
            </p14:nvContentPartPr>
            <p14:xfrm>
              <a:off x="5661942" y="4047978"/>
              <a:ext cx="1146240" cy="1353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5A462F0-E83F-4A0A-BAB0-B7FB363B83E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43942" y="4011978"/>
                <a:ext cx="1181880" cy="14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4A1D0AE-EED4-49A4-A8FF-F46C1975E519}"/>
                  </a:ext>
                </a:extLst>
              </p14:cNvPr>
              <p14:cNvContentPartPr/>
              <p14:nvPr/>
            </p14:nvContentPartPr>
            <p14:xfrm>
              <a:off x="5925822" y="3953298"/>
              <a:ext cx="1977840" cy="1119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4A1D0AE-EED4-49A4-A8FF-F46C1975E51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07822" y="3917658"/>
                <a:ext cx="2013480" cy="11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9AAED37-C465-40A5-B0D8-BD12C7AA0F9F}"/>
                  </a:ext>
                </a:extLst>
              </p14:cNvPr>
              <p14:cNvContentPartPr/>
              <p14:nvPr/>
            </p14:nvContentPartPr>
            <p14:xfrm>
              <a:off x="7868742" y="3708858"/>
              <a:ext cx="885960" cy="395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9AAED37-C465-40A5-B0D8-BD12C7AA0F9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50742" y="3672858"/>
                <a:ext cx="92160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5F53919-2001-4B8D-B3F8-2917B2584456}"/>
                  </a:ext>
                </a:extLst>
              </p14:cNvPr>
              <p14:cNvContentPartPr/>
              <p14:nvPr/>
            </p14:nvContentPartPr>
            <p14:xfrm>
              <a:off x="5072982" y="4505898"/>
              <a:ext cx="3400200" cy="1912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5F53919-2001-4B8D-B3F8-2917B258445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54982" y="4470258"/>
                <a:ext cx="3435840" cy="19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1355BBB-B2B9-4039-B7C9-709DF30F224C}"/>
                  </a:ext>
                </a:extLst>
              </p14:cNvPr>
              <p14:cNvContentPartPr/>
              <p14:nvPr/>
            </p14:nvContentPartPr>
            <p14:xfrm>
              <a:off x="1010742" y="3459378"/>
              <a:ext cx="1167840" cy="90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1355BBB-B2B9-4039-B7C9-709DF30F22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93102" y="3423378"/>
                <a:ext cx="1203480" cy="9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906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572E3C-F76A-46E7-98AB-6D0231C7F459}"/>
                  </a:ext>
                </a:extLst>
              </p14:cNvPr>
              <p14:cNvContentPartPr/>
              <p14:nvPr/>
            </p14:nvContentPartPr>
            <p14:xfrm>
              <a:off x="260142" y="565698"/>
              <a:ext cx="376560" cy="833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572E3C-F76A-46E7-98AB-6D0231C7F4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502" y="530058"/>
                <a:ext cx="412200" cy="9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FEEFEF-A147-4F0C-A754-FCD8076BBFB1}"/>
                  </a:ext>
                </a:extLst>
              </p14:cNvPr>
              <p14:cNvContentPartPr/>
              <p14:nvPr/>
            </p14:nvContentPartPr>
            <p14:xfrm>
              <a:off x="701142" y="538698"/>
              <a:ext cx="214200" cy="1165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FEEFEF-A147-4F0C-A754-FCD8076BBF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142" y="503058"/>
                <a:ext cx="249840" cy="12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4659E84-CF97-4769-82F5-4ECD1FD20C4A}"/>
                  </a:ext>
                </a:extLst>
              </p14:cNvPr>
              <p14:cNvContentPartPr/>
              <p14:nvPr/>
            </p14:nvContentPartPr>
            <p14:xfrm>
              <a:off x="1157982" y="911298"/>
              <a:ext cx="405000" cy="461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4659E84-CF97-4769-82F5-4ECD1FD20C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9982" y="875658"/>
                <a:ext cx="44064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23C4B3-0A02-4319-9134-C53EB863C594}"/>
                  </a:ext>
                </a:extLst>
              </p14:cNvPr>
              <p14:cNvContentPartPr/>
              <p14:nvPr/>
            </p14:nvContentPartPr>
            <p14:xfrm>
              <a:off x="1212702" y="418458"/>
              <a:ext cx="297720" cy="32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23C4B3-0A02-4319-9134-C53EB863C5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5062" y="382818"/>
                <a:ext cx="33336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3D1B59C-9BE4-4634-B86B-8A130ECDDB41}"/>
                  </a:ext>
                </a:extLst>
              </p14:cNvPr>
              <p14:cNvContentPartPr/>
              <p14:nvPr/>
            </p14:nvContentPartPr>
            <p14:xfrm>
              <a:off x="1670262" y="210738"/>
              <a:ext cx="210240" cy="434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3D1B59C-9BE4-4634-B86B-8A130ECDDB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2262" y="175098"/>
                <a:ext cx="24588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3B37FFA-21A7-4634-B0ED-658AE492B14D}"/>
                  </a:ext>
                </a:extLst>
              </p14:cNvPr>
              <p14:cNvContentPartPr/>
              <p14:nvPr/>
            </p14:nvContentPartPr>
            <p14:xfrm>
              <a:off x="1626342" y="380658"/>
              <a:ext cx="231120" cy="85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3B37FFA-21A7-4634-B0ED-658AE492B1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08342" y="345018"/>
                <a:ext cx="2667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8EC75E3-35BC-4B11-945A-9AAAAE25BD18}"/>
                  </a:ext>
                </a:extLst>
              </p14:cNvPr>
              <p14:cNvContentPartPr/>
              <p14:nvPr/>
            </p14:nvContentPartPr>
            <p14:xfrm>
              <a:off x="1942782" y="189138"/>
              <a:ext cx="362160" cy="1249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8EC75E3-35BC-4B11-945A-9AAAAE25BD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24782" y="153138"/>
                <a:ext cx="397800" cy="13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745E12-0801-46B6-BF24-F54EEB8B5F2B}"/>
                  </a:ext>
                </a:extLst>
              </p14:cNvPr>
              <p14:cNvContentPartPr/>
              <p14:nvPr/>
            </p14:nvContentPartPr>
            <p14:xfrm>
              <a:off x="2602302" y="711858"/>
              <a:ext cx="437760" cy="70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745E12-0801-46B6-BF24-F54EEB8B5F2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84302" y="675858"/>
                <a:ext cx="4734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4FB6958-35F6-4ED6-9F54-1E5440A0BAA2}"/>
                  </a:ext>
                </a:extLst>
              </p14:cNvPr>
              <p14:cNvContentPartPr/>
              <p14:nvPr/>
            </p14:nvContentPartPr>
            <p14:xfrm>
              <a:off x="2628582" y="906258"/>
              <a:ext cx="601920" cy="78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4FB6958-35F6-4ED6-9F54-1E5440A0BAA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10582" y="870618"/>
                <a:ext cx="6375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760A328-B1C4-4BA1-8D9E-E9ABFA68B67A}"/>
                  </a:ext>
                </a:extLst>
              </p14:cNvPr>
              <p14:cNvContentPartPr/>
              <p14:nvPr/>
            </p14:nvContentPartPr>
            <p14:xfrm>
              <a:off x="4026462" y="219378"/>
              <a:ext cx="70200" cy="360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760A328-B1C4-4BA1-8D9E-E9ABFA68B67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08822" y="183738"/>
                <a:ext cx="1058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06AF60-3D21-4E33-B026-6EFD3F497331}"/>
                  </a:ext>
                </a:extLst>
              </p14:cNvPr>
              <p14:cNvContentPartPr/>
              <p14:nvPr/>
            </p14:nvContentPartPr>
            <p14:xfrm>
              <a:off x="3762582" y="579378"/>
              <a:ext cx="1089720" cy="97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06AF60-3D21-4E33-B026-6EFD3F49733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4942" y="543738"/>
                <a:ext cx="11253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A15CD0-3E14-4534-82F2-0D213DA0B569}"/>
                  </a:ext>
                </a:extLst>
              </p14:cNvPr>
              <p14:cNvContentPartPr/>
              <p14:nvPr/>
            </p14:nvContentPartPr>
            <p14:xfrm>
              <a:off x="3964902" y="798978"/>
              <a:ext cx="254520" cy="351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A15CD0-3E14-4534-82F2-0D213DA0B5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47262" y="762978"/>
                <a:ext cx="29016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9D49F23-C6FB-4028-B711-37E789ABAE55}"/>
                  </a:ext>
                </a:extLst>
              </p14:cNvPr>
              <p14:cNvContentPartPr/>
              <p14:nvPr/>
            </p14:nvContentPartPr>
            <p14:xfrm>
              <a:off x="4378182" y="934338"/>
              <a:ext cx="176400" cy="2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9D49F23-C6FB-4028-B711-37E789ABAE5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60182" y="898698"/>
                <a:ext cx="2120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6758072-D286-4DA7-B52C-AF04565D3A2A}"/>
                  </a:ext>
                </a:extLst>
              </p14:cNvPr>
              <p14:cNvContentPartPr/>
              <p14:nvPr/>
            </p14:nvContentPartPr>
            <p14:xfrm>
              <a:off x="4685982" y="736338"/>
              <a:ext cx="369720" cy="310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6758072-D286-4DA7-B52C-AF04565D3A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67982" y="700338"/>
                <a:ext cx="4053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E048DF0-E93F-4D7D-9FCF-9FBF98ED991C}"/>
                  </a:ext>
                </a:extLst>
              </p14:cNvPr>
              <p14:cNvContentPartPr/>
              <p14:nvPr/>
            </p14:nvContentPartPr>
            <p14:xfrm>
              <a:off x="312702" y="2120538"/>
              <a:ext cx="621720" cy="829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E048DF0-E93F-4D7D-9FCF-9FBF98ED99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5062" y="2084898"/>
                <a:ext cx="65736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536541E-C471-4B8F-93D8-E51BDD957A59}"/>
                  </a:ext>
                </a:extLst>
              </p14:cNvPr>
              <p14:cNvContentPartPr/>
              <p14:nvPr/>
            </p14:nvContentPartPr>
            <p14:xfrm>
              <a:off x="1105422" y="1877178"/>
              <a:ext cx="236520" cy="113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536541E-C471-4B8F-93D8-E51BDD957A5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87422" y="1841538"/>
                <a:ext cx="272160" cy="12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8A68300-A9AB-485E-AA06-D9B8DC0F4DD8}"/>
                  </a:ext>
                </a:extLst>
              </p14:cNvPr>
              <p14:cNvContentPartPr/>
              <p14:nvPr/>
            </p14:nvContentPartPr>
            <p14:xfrm>
              <a:off x="1447422" y="2213778"/>
              <a:ext cx="450720" cy="478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8A68300-A9AB-485E-AA06-D9B8DC0F4DD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29422" y="2178138"/>
                <a:ext cx="48636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5D2042F-3B43-40A2-83F5-2C7D64D9A150}"/>
                  </a:ext>
                </a:extLst>
              </p14:cNvPr>
              <p14:cNvContentPartPr/>
              <p14:nvPr/>
            </p14:nvContentPartPr>
            <p14:xfrm>
              <a:off x="1503222" y="1872498"/>
              <a:ext cx="360" cy="282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5D2042F-3B43-40A2-83F5-2C7D64D9A15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85582" y="1836498"/>
                <a:ext cx="3600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FEABE8-2A3D-4908-BD4A-6DBDA85B3943}"/>
                  </a:ext>
                </a:extLst>
              </p14:cNvPr>
              <p14:cNvContentPartPr/>
              <p14:nvPr/>
            </p14:nvContentPartPr>
            <p14:xfrm>
              <a:off x="1624182" y="1856658"/>
              <a:ext cx="487440" cy="290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FEABE8-2A3D-4908-BD4A-6DBDA85B39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06182" y="1820658"/>
                <a:ext cx="52308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32FBE37-F604-453F-8579-F578CB13DAD8}"/>
                  </a:ext>
                </a:extLst>
              </p14:cNvPr>
              <p14:cNvContentPartPr/>
              <p14:nvPr/>
            </p14:nvContentPartPr>
            <p14:xfrm>
              <a:off x="2197302" y="1635258"/>
              <a:ext cx="47880" cy="281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32FBE37-F604-453F-8579-F578CB13DAD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79302" y="1599258"/>
                <a:ext cx="835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5800E24-2D19-4E77-B30A-810322F96F44}"/>
                  </a:ext>
                </a:extLst>
              </p14:cNvPr>
              <p14:cNvContentPartPr/>
              <p14:nvPr/>
            </p14:nvContentPartPr>
            <p14:xfrm>
              <a:off x="2101182" y="1738218"/>
              <a:ext cx="114120" cy="4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5800E24-2D19-4E77-B30A-810322F96F4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83182" y="1702578"/>
                <a:ext cx="1497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0D024E7-361B-45E4-8D07-4C96B09C2C63}"/>
                  </a:ext>
                </a:extLst>
              </p14:cNvPr>
              <p14:cNvContentPartPr/>
              <p14:nvPr/>
            </p14:nvContentPartPr>
            <p14:xfrm>
              <a:off x="2383062" y="1564338"/>
              <a:ext cx="273240" cy="1123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0D024E7-361B-45E4-8D07-4C96B09C2C6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65062" y="1528338"/>
                <a:ext cx="308880" cy="11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1DF4F0C-FC8F-4D79-AC99-66C361D94FE2}"/>
                  </a:ext>
                </a:extLst>
              </p14:cNvPr>
              <p14:cNvContentPartPr/>
              <p14:nvPr/>
            </p14:nvContentPartPr>
            <p14:xfrm>
              <a:off x="3279102" y="2009298"/>
              <a:ext cx="387360" cy="92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1DF4F0C-FC8F-4D79-AC99-66C361D94F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61462" y="1973658"/>
                <a:ext cx="4230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DEFF936-4E88-4848-B5A3-2E7E7BF98D29}"/>
                  </a:ext>
                </a:extLst>
              </p14:cNvPr>
              <p14:cNvContentPartPr/>
              <p14:nvPr/>
            </p14:nvContentPartPr>
            <p14:xfrm>
              <a:off x="3235182" y="2290458"/>
              <a:ext cx="429840" cy="39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DEFF936-4E88-4848-B5A3-2E7E7BF98D2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17542" y="2254818"/>
                <a:ext cx="4654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A09F405-F2CA-449A-8093-8CBBA5D6A86D}"/>
                  </a:ext>
                </a:extLst>
              </p14:cNvPr>
              <p14:cNvContentPartPr/>
              <p14:nvPr/>
            </p14:nvContentPartPr>
            <p14:xfrm>
              <a:off x="4448382" y="1423938"/>
              <a:ext cx="53640" cy="323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A09F405-F2CA-449A-8093-8CBBA5D6A86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30742" y="1388298"/>
                <a:ext cx="8928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8A070E7-91E8-4B89-A17E-239182C75C6A}"/>
                  </a:ext>
                </a:extLst>
              </p14:cNvPr>
              <p14:cNvContentPartPr/>
              <p14:nvPr/>
            </p14:nvContentPartPr>
            <p14:xfrm>
              <a:off x="4017822" y="1961058"/>
              <a:ext cx="1398960" cy="166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8A070E7-91E8-4B89-A17E-239182C75C6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00182" y="1925418"/>
                <a:ext cx="14346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C3BEAF7-1FB3-428A-B211-F2A9BDED2D12}"/>
                  </a:ext>
                </a:extLst>
              </p14:cNvPr>
              <p14:cNvContentPartPr/>
              <p14:nvPr/>
            </p14:nvContentPartPr>
            <p14:xfrm>
              <a:off x="4226982" y="2293338"/>
              <a:ext cx="523440" cy="494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C3BEAF7-1FB3-428A-B211-F2A9BDED2D1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08982" y="2257698"/>
                <a:ext cx="55908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9EE1C93-2841-4555-BF04-321B8F66B038}"/>
                  </a:ext>
                </a:extLst>
              </p14:cNvPr>
              <p14:cNvContentPartPr/>
              <p14:nvPr/>
            </p14:nvContentPartPr>
            <p14:xfrm>
              <a:off x="4879662" y="2497098"/>
              <a:ext cx="256680" cy="34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9EE1C93-2841-4555-BF04-321B8F66B03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61662" y="2461458"/>
                <a:ext cx="29232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84E1E15-8C18-4832-B542-A0CBF1AD0FBC}"/>
                  </a:ext>
                </a:extLst>
              </p14:cNvPr>
              <p14:cNvContentPartPr/>
              <p14:nvPr/>
            </p14:nvContentPartPr>
            <p14:xfrm>
              <a:off x="5169822" y="2312058"/>
              <a:ext cx="105840" cy="229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84E1E15-8C18-4832-B542-A0CBF1AD0FB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51822" y="2276058"/>
                <a:ext cx="1414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E32F82E-4019-4645-B4FF-78E81F898DB8}"/>
                  </a:ext>
                </a:extLst>
              </p14:cNvPr>
              <p14:cNvContentPartPr/>
              <p14:nvPr/>
            </p14:nvContentPartPr>
            <p14:xfrm>
              <a:off x="5362062" y="2168778"/>
              <a:ext cx="407520" cy="267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E32F82E-4019-4645-B4FF-78E81F898DB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44062" y="2133138"/>
                <a:ext cx="44316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B7CAE73-6A20-4C78-9395-F6DEF37341E9}"/>
                  </a:ext>
                </a:extLst>
              </p14:cNvPr>
              <p14:cNvContentPartPr/>
              <p14:nvPr/>
            </p14:nvContentPartPr>
            <p14:xfrm>
              <a:off x="543822" y="3238338"/>
              <a:ext cx="371160" cy="799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B7CAE73-6A20-4C78-9395-F6DEF37341E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25822" y="3202338"/>
                <a:ext cx="406800" cy="87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9B08E63-2B0B-41B1-B802-8717885DE4BC}"/>
                  </a:ext>
                </a:extLst>
              </p14:cNvPr>
              <p14:cNvContentPartPr/>
              <p14:nvPr/>
            </p14:nvContentPartPr>
            <p14:xfrm>
              <a:off x="1082742" y="3257418"/>
              <a:ext cx="149760" cy="946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9B08E63-2B0B-41B1-B802-8717885DE4B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64742" y="3221418"/>
                <a:ext cx="185400" cy="10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E89B491-61DC-405D-AACE-4D394E39E249}"/>
                  </a:ext>
                </a:extLst>
              </p14:cNvPr>
              <p14:cNvContentPartPr/>
              <p14:nvPr/>
            </p14:nvContentPartPr>
            <p14:xfrm>
              <a:off x="1571622" y="3500778"/>
              <a:ext cx="368280" cy="410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E89B491-61DC-405D-AACE-4D394E39E24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53622" y="3465138"/>
                <a:ext cx="40392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7C5F2A7-71A4-4528-A7D8-880B2ACA693D}"/>
                  </a:ext>
                </a:extLst>
              </p14:cNvPr>
              <p14:cNvContentPartPr/>
              <p14:nvPr/>
            </p14:nvContentPartPr>
            <p14:xfrm>
              <a:off x="1404582" y="3060498"/>
              <a:ext cx="338760" cy="407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7C5F2A7-71A4-4528-A7D8-880B2ACA693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386942" y="3024498"/>
                <a:ext cx="37440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3187765-02AD-4438-AF66-8D9815367206}"/>
                  </a:ext>
                </a:extLst>
              </p14:cNvPr>
              <p14:cNvContentPartPr/>
              <p14:nvPr/>
            </p14:nvContentPartPr>
            <p14:xfrm>
              <a:off x="1880502" y="3085698"/>
              <a:ext cx="195840" cy="187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3187765-02AD-4438-AF66-8D981536720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62862" y="3049698"/>
                <a:ext cx="2314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CDDD454-9D16-48B6-A37F-4325A5D6B06C}"/>
                  </a:ext>
                </a:extLst>
              </p14:cNvPr>
              <p14:cNvContentPartPr/>
              <p14:nvPr/>
            </p14:nvContentPartPr>
            <p14:xfrm>
              <a:off x="2109822" y="2898138"/>
              <a:ext cx="210240" cy="329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CDDD454-9D16-48B6-A37F-4325A5D6B06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91822" y="2862498"/>
                <a:ext cx="24588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EC45F5E-BA2A-47F7-8CD5-6956FEE38F13}"/>
                  </a:ext>
                </a:extLst>
              </p14:cNvPr>
              <p14:cNvContentPartPr/>
              <p14:nvPr/>
            </p14:nvContentPartPr>
            <p14:xfrm>
              <a:off x="2065902" y="2983098"/>
              <a:ext cx="117000" cy="23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EC45F5E-BA2A-47F7-8CD5-6956FEE38F1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48262" y="2947458"/>
                <a:ext cx="1526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62874F4-8D0E-4DA1-8B9F-517FBD9F64C9}"/>
                  </a:ext>
                </a:extLst>
              </p14:cNvPr>
              <p14:cNvContentPartPr/>
              <p14:nvPr/>
            </p14:nvContentPartPr>
            <p14:xfrm>
              <a:off x="2250222" y="2871498"/>
              <a:ext cx="352440" cy="781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62874F4-8D0E-4DA1-8B9F-517FBD9F64C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32582" y="2835858"/>
                <a:ext cx="388080" cy="8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F928B42-283D-4B9F-ADE2-D42DF5E867E2}"/>
                  </a:ext>
                </a:extLst>
              </p14:cNvPr>
              <p14:cNvContentPartPr/>
              <p14:nvPr/>
            </p14:nvContentPartPr>
            <p14:xfrm>
              <a:off x="3252822" y="3498618"/>
              <a:ext cx="282960" cy="36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F928B42-283D-4B9F-ADE2-D42DF5E867E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35182" y="3462618"/>
                <a:ext cx="3186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BC5B6C6-46CB-4718-B04B-1A81206C5DC6}"/>
                  </a:ext>
                </a:extLst>
              </p14:cNvPr>
              <p14:cNvContentPartPr/>
              <p14:nvPr/>
            </p14:nvContentPartPr>
            <p14:xfrm>
              <a:off x="3261462" y="3626778"/>
              <a:ext cx="420840" cy="92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BC5B6C6-46CB-4718-B04B-1A81206C5DC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43822" y="3590778"/>
                <a:ext cx="4564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44A00BF-EF3F-45B6-BBAF-253FDC0C96EB}"/>
                  </a:ext>
                </a:extLst>
              </p14:cNvPr>
              <p14:cNvContentPartPr/>
              <p14:nvPr/>
            </p14:nvContentPartPr>
            <p14:xfrm>
              <a:off x="4369542" y="3164898"/>
              <a:ext cx="45000" cy="2646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44A00BF-EF3F-45B6-BBAF-253FDC0C96E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51542" y="3129258"/>
                <a:ext cx="806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3FF11DD-EB29-4F05-AF9A-44535A2349C7}"/>
                  </a:ext>
                </a:extLst>
              </p14:cNvPr>
              <p14:cNvContentPartPr/>
              <p14:nvPr/>
            </p14:nvContentPartPr>
            <p14:xfrm>
              <a:off x="4052742" y="3484578"/>
              <a:ext cx="1125360" cy="137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3FF11DD-EB29-4F05-AF9A-44535A2349C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035102" y="3448578"/>
                <a:ext cx="11610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E1E259E-52DC-4156-B82A-B4764A1A347E}"/>
                  </a:ext>
                </a:extLst>
              </p14:cNvPr>
              <p14:cNvContentPartPr/>
              <p14:nvPr/>
            </p14:nvContentPartPr>
            <p14:xfrm>
              <a:off x="4215822" y="3841338"/>
              <a:ext cx="472680" cy="466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E1E259E-52DC-4156-B82A-B4764A1A347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98182" y="3805698"/>
                <a:ext cx="50832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223701E-5932-4F34-AEFC-8D43B0ED0D60}"/>
                  </a:ext>
                </a:extLst>
              </p14:cNvPr>
              <p14:cNvContentPartPr/>
              <p14:nvPr/>
            </p14:nvContentPartPr>
            <p14:xfrm>
              <a:off x="4853022" y="4052298"/>
              <a:ext cx="210600" cy="446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223701E-5932-4F34-AEFC-8D43B0ED0D6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35022" y="4016658"/>
                <a:ext cx="2462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1750C62-7AD6-425E-A49D-D8A739CE4713}"/>
                  </a:ext>
                </a:extLst>
              </p14:cNvPr>
              <p14:cNvContentPartPr/>
              <p14:nvPr/>
            </p14:nvContentPartPr>
            <p14:xfrm>
              <a:off x="5168382" y="3896418"/>
              <a:ext cx="319680" cy="345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1750C62-7AD6-425E-A49D-D8A739CE471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50382" y="3860778"/>
                <a:ext cx="35532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5B57C78-B69E-4B71-81F1-F73D543E4565}"/>
                  </a:ext>
                </a:extLst>
              </p14:cNvPr>
              <p14:cNvContentPartPr/>
              <p14:nvPr/>
            </p14:nvContentPartPr>
            <p14:xfrm>
              <a:off x="5582022" y="3736938"/>
              <a:ext cx="153000" cy="270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5B57C78-B69E-4B71-81F1-F73D543E456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564382" y="3701298"/>
                <a:ext cx="1886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8CBDC35-F2A7-465F-A733-4E25323CB05E}"/>
                  </a:ext>
                </a:extLst>
              </p14:cNvPr>
              <p14:cNvContentPartPr/>
              <p14:nvPr/>
            </p14:nvContentPartPr>
            <p14:xfrm>
              <a:off x="614022" y="4668258"/>
              <a:ext cx="353520" cy="757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8CBDC35-F2A7-465F-A733-4E25323CB05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96382" y="4632618"/>
                <a:ext cx="38916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298DAFD-B25E-4A4D-8FBB-2BB98928C00D}"/>
                  </a:ext>
                </a:extLst>
              </p14:cNvPr>
              <p14:cNvContentPartPr/>
              <p14:nvPr/>
            </p14:nvContentPartPr>
            <p14:xfrm>
              <a:off x="1317822" y="4510218"/>
              <a:ext cx="176760" cy="1214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298DAFD-B25E-4A4D-8FBB-2BB98928C00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300182" y="4474218"/>
                <a:ext cx="212400" cy="12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9EDA6E0-B800-44EE-8DD4-8EF138C4B9DF}"/>
                  </a:ext>
                </a:extLst>
              </p14:cNvPr>
              <p14:cNvContentPartPr/>
              <p14:nvPr/>
            </p14:nvContentPartPr>
            <p14:xfrm>
              <a:off x="1783302" y="4904058"/>
              <a:ext cx="468720" cy="495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9EDA6E0-B800-44EE-8DD4-8EF138C4B9D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765662" y="4868058"/>
                <a:ext cx="50436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D007188-9C68-4747-9CFC-18DE90FEF571}"/>
                  </a:ext>
                </a:extLst>
              </p14:cNvPr>
              <p14:cNvContentPartPr/>
              <p14:nvPr/>
            </p14:nvContentPartPr>
            <p14:xfrm>
              <a:off x="1791582" y="4401858"/>
              <a:ext cx="553320" cy="3265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D007188-9C68-4747-9CFC-18DE90FEF57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773942" y="4365858"/>
                <a:ext cx="58896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2CD9A3B-5F7C-4636-8605-164301812AC9}"/>
                  </a:ext>
                </a:extLst>
              </p14:cNvPr>
              <p14:cNvContentPartPr/>
              <p14:nvPr/>
            </p14:nvContentPartPr>
            <p14:xfrm>
              <a:off x="2364702" y="4246338"/>
              <a:ext cx="180720" cy="2689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2CD9A3B-5F7C-4636-8605-164301812AC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346702" y="4210698"/>
                <a:ext cx="21636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D9E12CE-8E02-4674-9FF4-095B2E30CF0E}"/>
                  </a:ext>
                </a:extLst>
              </p14:cNvPr>
              <p14:cNvContentPartPr/>
              <p14:nvPr/>
            </p14:nvContentPartPr>
            <p14:xfrm>
              <a:off x="2329782" y="4360098"/>
              <a:ext cx="176760" cy="18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D9E12CE-8E02-4674-9FF4-095B2E30CF0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311782" y="4324458"/>
                <a:ext cx="2124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1A34275-0F4C-43CB-88EE-C8126131F9D8}"/>
                  </a:ext>
                </a:extLst>
              </p14:cNvPr>
              <p14:cNvContentPartPr/>
              <p14:nvPr/>
            </p14:nvContentPartPr>
            <p14:xfrm>
              <a:off x="2549382" y="4123578"/>
              <a:ext cx="438840" cy="1110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1A34275-0F4C-43CB-88EE-C8126131F9D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531742" y="4087938"/>
                <a:ext cx="474480" cy="11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87BE7DE-66A4-4FC1-A394-8558FEB41A3C}"/>
                  </a:ext>
                </a:extLst>
              </p14:cNvPr>
              <p14:cNvContentPartPr/>
              <p14:nvPr/>
            </p14:nvContentPartPr>
            <p14:xfrm>
              <a:off x="3683742" y="4923858"/>
              <a:ext cx="320040" cy="114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87BE7DE-66A4-4FC1-A394-8558FEB41A3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65742" y="4887858"/>
                <a:ext cx="3556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8C767B0-A240-4B0C-8D53-6C4C35CAC9AF}"/>
                  </a:ext>
                </a:extLst>
              </p14:cNvPr>
              <p14:cNvContentPartPr/>
              <p14:nvPr/>
            </p14:nvContentPartPr>
            <p14:xfrm>
              <a:off x="3753942" y="5160738"/>
              <a:ext cx="297360" cy="216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8C767B0-A240-4B0C-8D53-6C4C35CAC9A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736302" y="5125098"/>
                <a:ext cx="3330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277339F-F0E3-4402-9320-CE24BADF3071}"/>
                  </a:ext>
                </a:extLst>
              </p14:cNvPr>
              <p14:cNvContentPartPr/>
              <p14:nvPr/>
            </p14:nvContentPartPr>
            <p14:xfrm>
              <a:off x="5055342" y="4729818"/>
              <a:ext cx="61200" cy="284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277339F-F0E3-4402-9320-CE24BADF307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037702" y="4694178"/>
                <a:ext cx="968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E4A87D0-D26F-47C0-8788-AE04ADD03506}"/>
                  </a:ext>
                </a:extLst>
              </p14:cNvPr>
              <p14:cNvContentPartPr/>
              <p14:nvPr/>
            </p14:nvContentPartPr>
            <p14:xfrm>
              <a:off x="4562862" y="5182338"/>
              <a:ext cx="1228320" cy="66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E4A87D0-D26F-47C0-8788-AE04ADD0350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544862" y="5146338"/>
                <a:ext cx="12639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CEFDA5D-93ED-4D39-80CD-EBADA7290F95}"/>
                  </a:ext>
                </a:extLst>
              </p14:cNvPr>
              <p14:cNvContentPartPr/>
              <p14:nvPr/>
            </p14:nvContentPartPr>
            <p14:xfrm>
              <a:off x="4676982" y="5620818"/>
              <a:ext cx="430200" cy="474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CEFDA5D-93ED-4D39-80CD-EBADA7290F9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658982" y="5585178"/>
                <a:ext cx="46584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09F50BF-D608-48F6-B3B1-574E1CF089AE}"/>
                  </a:ext>
                </a:extLst>
              </p14:cNvPr>
              <p14:cNvContentPartPr/>
              <p14:nvPr/>
            </p14:nvContentPartPr>
            <p14:xfrm>
              <a:off x="5407062" y="5737098"/>
              <a:ext cx="203040" cy="392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09F50BF-D608-48F6-B3B1-574E1CF089A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389062" y="5701458"/>
                <a:ext cx="2386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C7D448D-05B8-41AD-93DB-9695F13D1ECB}"/>
                  </a:ext>
                </a:extLst>
              </p14:cNvPr>
              <p14:cNvContentPartPr/>
              <p14:nvPr/>
            </p14:nvContentPartPr>
            <p14:xfrm>
              <a:off x="5774982" y="5578698"/>
              <a:ext cx="346680" cy="233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C7D448D-05B8-41AD-93DB-9695F13D1EC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756982" y="5542698"/>
                <a:ext cx="3823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E5E2517-F8BE-4C23-99C3-748C9811F103}"/>
                  </a:ext>
                </a:extLst>
              </p14:cNvPr>
              <p14:cNvContentPartPr/>
              <p14:nvPr/>
            </p14:nvContentPartPr>
            <p14:xfrm>
              <a:off x="5441982" y="340698"/>
              <a:ext cx="1725480" cy="53244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E5E2517-F8BE-4C23-99C3-748C9811F10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424342" y="305058"/>
                <a:ext cx="1761120" cy="53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12D4D38-FFD4-4533-A2D2-6C0D6C62F9D0}"/>
                  </a:ext>
                </a:extLst>
              </p14:cNvPr>
              <p14:cNvContentPartPr/>
              <p14:nvPr/>
            </p14:nvContentPartPr>
            <p14:xfrm>
              <a:off x="6349182" y="369138"/>
              <a:ext cx="669960" cy="906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12D4D38-FFD4-4533-A2D2-6C0D6C62F9D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331542" y="333138"/>
                <a:ext cx="705600" cy="9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EE3AFD0-6116-427F-9018-C94CB0A430CA}"/>
                  </a:ext>
                </a:extLst>
              </p14:cNvPr>
              <p14:cNvContentPartPr/>
              <p14:nvPr/>
            </p14:nvContentPartPr>
            <p14:xfrm>
              <a:off x="7165302" y="351498"/>
              <a:ext cx="196200" cy="10728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EE3AFD0-6116-427F-9018-C94CB0A430C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147662" y="315498"/>
                <a:ext cx="23184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3F3F544-8659-41E9-A4FA-2CF2BDD0C5D2}"/>
                  </a:ext>
                </a:extLst>
              </p14:cNvPr>
              <p14:cNvContentPartPr/>
              <p14:nvPr/>
            </p14:nvContentPartPr>
            <p14:xfrm>
              <a:off x="7542582" y="674778"/>
              <a:ext cx="246600" cy="351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3F3F544-8659-41E9-A4FA-2CF2BDD0C5D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524582" y="639138"/>
                <a:ext cx="28224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A488ECF-3379-43C1-9566-345F7A68D0D6}"/>
                  </a:ext>
                </a:extLst>
              </p14:cNvPr>
              <p14:cNvContentPartPr/>
              <p14:nvPr/>
            </p14:nvContentPartPr>
            <p14:xfrm>
              <a:off x="7490742" y="201738"/>
              <a:ext cx="114480" cy="434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A488ECF-3379-43C1-9566-345F7A68D0D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73102" y="166098"/>
                <a:ext cx="15012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102AF0F-8350-49B6-8217-447A513308A9}"/>
                  </a:ext>
                </a:extLst>
              </p14:cNvPr>
              <p14:cNvContentPartPr/>
              <p14:nvPr/>
            </p14:nvContentPartPr>
            <p14:xfrm>
              <a:off x="7595502" y="254658"/>
              <a:ext cx="154080" cy="252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102AF0F-8350-49B6-8217-447A513308A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577862" y="219018"/>
                <a:ext cx="1897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44A7A7F-B96D-43D7-99D4-D669AD951B70}"/>
                  </a:ext>
                </a:extLst>
              </p14:cNvPr>
              <p14:cNvContentPartPr/>
              <p14:nvPr/>
            </p14:nvContentPartPr>
            <p14:xfrm>
              <a:off x="7816182" y="237018"/>
              <a:ext cx="196200" cy="3283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44A7A7F-B96D-43D7-99D4-D669AD951B7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798182" y="201378"/>
                <a:ext cx="23184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133A4ED-5CDA-43B3-9C26-D1A7C195AD9A}"/>
                  </a:ext>
                </a:extLst>
              </p14:cNvPr>
              <p14:cNvContentPartPr/>
              <p14:nvPr/>
            </p14:nvContentPartPr>
            <p14:xfrm>
              <a:off x="7798542" y="325218"/>
              <a:ext cx="11304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133A4ED-5CDA-43B3-9C26-D1A7C195AD9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780542" y="289218"/>
                <a:ext cx="148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32D90AE-DA69-41F2-AB77-A6C88F0741A8}"/>
                  </a:ext>
                </a:extLst>
              </p14:cNvPr>
              <p14:cNvContentPartPr/>
              <p14:nvPr/>
            </p14:nvContentPartPr>
            <p14:xfrm>
              <a:off x="7991862" y="182658"/>
              <a:ext cx="341640" cy="10130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32D90AE-DA69-41F2-AB77-A6C88F0741A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974222" y="147018"/>
                <a:ext cx="377280" cy="10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73320CE-6E56-43E1-A1FC-82C86B90AB38}"/>
                  </a:ext>
                </a:extLst>
              </p14:cNvPr>
              <p14:cNvContentPartPr/>
              <p14:nvPr/>
            </p14:nvContentPartPr>
            <p14:xfrm>
              <a:off x="8686302" y="608538"/>
              <a:ext cx="258120" cy="112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73320CE-6E56-43E1-A1FC-82C86B90AB3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668662" y="572898"/>
                <a:ext cx="2937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F47ACAE-5307-49B1-8F4A-08E80279B5B3}"/>
                  </a:ext>
                </a:extLst>
              </p14:cNvPr>
              <p14:cNvContentPartPr/>
              <p14:nvPr/>
            </p14:nvContentPartPr>
            <p14:xfrm>
              <a:off x="8703942" y="764418"/>
              <a:ext cx="364320" cy="53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F47ACAE-5307-49B1-8F4A-08E80279B5B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86302" y="728778"/>
                <a:ext cx="3999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3A0A968-5A75-4D34-8B79-E4A768A11183}"/>
                  </a:ext>
                </a:extLst>
              </p14:cNvPr>
              <p14:cNvContentPartPr/>
              <p14:nvPr/>
            </p14:nvContentPartPr>
            <p14:xfrm>
              <a:off x="9733182" y="237738"/>
              <a:ext cx="97560" cy="3729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3A0A968-5A75-4D34-8B79-E4A768A1118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715542" y="202098"/>
                <a:ext cx="13320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F8108C1-58B3-4C4A-BC72-2B64E9F05D39}"/>
                  </a:ext>
                </a:extLst>
              </p14:cNvPr>
              <p14:cNvContentPartPr/>
              <p14:nvPr/>
            </p14:nvContentPartPr>
            <p14:xfrm>
              <a:off x="9416382" y="570378"/>
              <a:ext cx="1235520" cy="1598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F8108C1-58B3-4C4A-BC72-2B64E9F05D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398382" y="534378"/>
                <a:ext cx="12711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FD9AC56-92C6-4A26-AB2B-EF340C100BBE}"/>
                  </a:ext>
                </a:extLst>
              </p14:cNvPr>
              <p14:cNvContentPartPr/>
              <p14:nvPr/>
            </p14:nvContentPartPr>
            <p14:xfrm>
              <a:off x="9548502" y="999138"/>
              <a:ext cx="342720" cy="5205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FD9AC56-92C6-4A26-AB2B-EF340C100BB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530502" y="963138"/>
                <a:ext cx="37836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4A3C8E5-8DC9-44BC-9EC9-34B8693E76C3}"/>
                  </a:ext>
                </a:extLst>
              </p14:cNvPr>
              <p14:cNvContentPartPr/>
              <p14:nvPr/>
            </p14:nvContentPartPr>
            <p14:xfrm>
              <a:off x="10119822" y="1218378"/>
              <a:ext cx="243720" cy="65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4A3C8E5-8DC9-44BC-9EC9-34B8693E76C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101822" y="1182738"/>
                <a:ext cx="2793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6F3E6DC-01CC-46A4-8BD0-80C42742D9B4}"/>
                  </a:ext>
                </a:extLst>
              </p14:cNvPr>
              <p14:cNvContentPartPr/>
              <p14:nvPr/>
            </p14:nvContentPartPr>
            <p14:xfrm>
              <a:off x="10374702" y="799698"/>
              <a:ext cx="195840" cy="610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6F3E6DC-01CC-46A4-8BD0-80C42742D9B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356702" y="763698"/>
                <a:ext cx="231480" cy="6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005F0E7-57DC-4E24-8A96-7B66855D8587}"/>
                  </a:ext>
                </a:extLst>
              </p14:cNvPr>
              <p14:cNvContentPartPr/>
              <p14:nvPr/>
            </p14:nvContentPartPr>
            <p14:xfrm>
              <a:off x="10428702" y="931458"/>
              <a:ext cx="348120" cy="3214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005F0E7-57DC-4E24-8A96-7B66855D858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411062" y="895818"/>
                <a:ext cx="38376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A8908F0-A938-401C-BFEC-080E57B8EBC4}"/>
                  </a:ext>
                </a:extLst>
              </p14:cNvPr>
              <p14:cNvContentPartPr/>
              <p14:nvPr/>
            </p14:nvContentPartPr>
            <p14:xfrm>
              <a:off x="7072422" y="2127738"/>
              <a:ext cx="456120" cy="6789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A8908F0-A938-401C-BFEC-080E57B8EBC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054782" y="2091738"/>
                <a:ext cx="49176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B221E40-8512-42FA-B684-4B91E76CA6A4}"/>
                  </a:ext>
                </a:extLst>
              </p14:cNvPr>
              <p14:cNvContentPartPr/>
              <p14:nvPr/>
            </p14:nvContentPartPr>
            <p14:xfrm>
              <a:off x="7607742" y="1968978"/>
              <a:ext cx="168120" cy="12376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B221E40-8512-42FA-B684-4B91E76CA6A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590102" y="1933338"/>
                <a:ext cx="203760" cy="13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72243FD-6033-46D3-802C-D450643634A8}"/>
                  </a:ext>
                </a:extLst>
              </p14:cNvPr>
              <p14:cNvContentPartPr/>
              <p14:nvPr/>
            </p14:nvContentPartPr>
            <p14:xfrm>
              <a:off x="8097342" y="2393418"/>
              <a:ext cx="440640" cy="623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72243FD-6033-46D3-802C-D450643634A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079342" y="2357418"/>
                <a:ext cx="47628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47CD268-41C5-4B10-8AF6-AE6CE263DCEB}"/>
                  </a:ext>
                </a:extLst>
              </p14:cNvPr>
              <p14:cNvContentPartPr/>
              <p14:nvPr/>
            </p14:nvContentPartPr>
            <p14:xfrm>
              <a:off x="8071062" y="1652898"/>
              <a:ext cx="207720" cy="556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47CD268-41C5-4B10-8AF6-AE6CE263DCE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053062" y="1617258"/>
                <a:ext cx="24336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AE36288-3189-446E-958E-0F430C269712}"/>
                  </a:ext>
                </a:extLst>
              </p14:cNvPr>
              <p14:cNvContentPartPr/>
              <p14:nvPr/>
            </p14:nvContentPartPr>
            <p14:xfrm>
              <a:off x="8423142" y="1582338"/>
              <a:ext cx="192240" cy="6015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AE36288-3189-446E-958E-0F430C26971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405142" y="1546338"/>
                <a:ext cx="22788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28E3197-9B3F-4CD5-8ECA-BE8086D5BDEC}"/>
                  </a:ext>
                </a:extLst>
              </p14:cNvPr>
              <p14:cNvContentPartPr/>
              <p14:nvPr/>
            </p14:nvContentPartPr>
            <p14:xfrm>
              <a:off x="8378862" y="1959258"/>
              <a:ext cx="192240" cy="88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28E3197-9B3F-4CD5-8ECA-BE8086D5BDE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360862" y="1923618"/>
                <a:ext cx="2278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93C4B96-A71D-4A57-A3F2-48AFBCB2DFFB}"/>
                  </a:ext>
                </a:extLst>
              </p14:cNvPr>
              <p14:cNvContentPartPr/>
              <p14:nvPr/>
            </p14:nvContentPartPr>
            <p14:xfrm>
              <a:off x="8589822" y="1766298"/>
              <a:ext cx="353520" cy="1512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93C4B96-A71D-4A57-A3F2-48AFBCB2DFF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571822" y="1730298"/>
                <a:ext cx="389160" cy="15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1903ECB-E360-468E-8210-EF7C34C02158}"/>
                  </a:ext>
                </a:extLst>
              </p14:cNvPr>
              <p14:cNvContentPartPr/>
              <p14:nvPr/>
            </p14:nvContentPartPr>
            <p14:xfrm>
              <a:off x="9372462" y="2586738"/>
              <a:ext cx="302040" cy="860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1903ECB-E360-468E-8210-EF7C34C0215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354462" y="2551098"/>
                <a:ext cx="3376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F419FCC-A672-4FB3-BDE4-3EA22F10E4C5}"/>
                  </a:ext>
                </a:extLst>
              </p14:cNvPr>
              <p14:cNvContentPartPr/>
              <p14:nvPr/>
            </p14:nvContentPartPr>
            <p14:xfrm>
              <a:off x="9134862" y="2882658"/>
              <a:ext cx="410760" cy="892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F419FCC-A672-4FB3-BDE4-3EA22F10E4C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116862" y="2847018"/>
                <a:ext cx="4464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F5E7100-46D5-44BE-AA5F-A0F52E2C8D67}"/>
                  </a:ext>
                </a:extLst>
              </p14:cNvPr>
              <p14:cNvContentPartPr/>
              <p14:nvPr/>
            </p14:nvContentPartPr>
            <p14:xfrm>
              <a:off x="10435902" y="2039538"/>
              <a:ext cx="146160" cy="4672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F5E7100-46D5-44BE-AA5F-A0F52E2C8D6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418262" y="2003538"/>
                <a:ext cx="18180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EBAE444-C1F8-4055-A168-8394D2B3CD33}"/>
                  </a:ext>
                </a:extLst>
              </p14:cNvPr>
              <p14:cNvContentPartPr/>
              <p14:nvPr/>
            </p14:nvContentPartPr>
            <p14:xfrm>
              <a:off x="10102182" y="2478738"/>
              <a:ext cx="1209960" cy="326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EBAE444-C1F8-4055-A168-8394D2B3CD3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084182" y="2443098"/>
                <a:ext cx="124560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2F8C1AF-C043-4FD5-8D2D-1756E3650890}"/>
                  </a:ext>
                </a:extLst>
              </p14:cNvPr>
              <p14:cNvContentPartPr/>
              <p14:nvPr/>
            </p14:nvContentPartPr>
            <p14:xfrm>
              <a:off x="10187142" y="3268218"/>
              <a:ext cx="328320" cy="6282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2F8C1AF-C043-4FD5-8D2D-1756E365089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169502" y="3232578"/>
                <a:ext cx="36396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0ADF5F4-33C6-4990-A006-520FD492D9BB}"/>
                  </a:ext>
                </a:extLst>
              </p14:cNvPr>
              <p14:cNvContentPartPr/>
              <p14:nvPr/>
            </p14:nvContentPartPr>
            <p14:xfrm>
              <a:off x="10805262" y="3486378"/>
              <a:ext cx="185040" cy="741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0ADF5F4-33C6-4990-A006-520FD492D9B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787622" y="3450738"/>
                <a:ext cx="2206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CF8AB86-B0AC-460E-A032-836DBBDB5554}"/>
                  </a:ext>
                </a:extLst>
              </p14:cNvPr>
              <p14:cNvContentPartPr/>
              <p14:nvPr/>
            </p14:nvContentPartPr>
            <p14:xfrm>
              <a:off x="11139702" y="2925858"/>
              <a:ext cx="326880" cy="11170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CF8AB86-B0AC-460E-A032-836DBBDB555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121702" y="2890218"/>
                <a:ext cx="362520" cy="118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52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45C1A5-5F7C-4217-AA99-73E59B2BD18F}"/>
                  </a:ext>
                </a:extLst>
              </p14:cNvPr>
              <p14:cNvContentPartPr/>
              <p14:nvPr/>
            </p14:nvContentPartPr>
            <p14:xfrm>
              <a:off x="481182" y="417738"/>
              <a:ext cx="273600" cy="70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45C1A5-5F7C-4217-AA99-73E59B2BD1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182" y="381738"/>
                <a:ext cx="309240" cy="77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358645-487A-4836-985C-8C8355652E78}"/>
                  </a:ext>
                </a:extLst>
              </p14:cNvPr>
              <p14:cNvContentPartPr/>
              <p14:nvPr/>
            </p14:nvContentPartPr>
            <p14:xfrm>
              <a:off x="615102" y="780978"/>
              <a:ext cx="203040" cy="81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358645-487A-4836-985C-8C8355652E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102" y="744978"/>
                <a:ext cx="2386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BFB497-57E8-442C-A720-1526DC0F7631}"/>
                  </a:ext>
                </a:extLst>
              </p14:cNvPr>
              <p14:cNvContentPartPr/>
              <p14:nvPr/>
            </p14:nvContentPartPr>
            <p14:xfrm>
              <a:off x="984102" y="799698"/>
              <a:ext cx="85320" cy="131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BFB497-57E8-442C-A720-1526DC0F76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6462" y="763698"/>
                <a:ext cx="1209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B02078-B81E-422F-8BD4-FA6669C10533}"/>
                  </a:ext>
                </a:extLst>
              </p14:cNvPr>
              <p14:cNvContentPartPr/>
              <p14:nvPr/>
            </p14:nvContentPartPr>
            <p14:xfrm>
              <a:off x="849102" y="557058"/>
              <a:ext cx="3960" cy="5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B02078-B81E-422F-8BD4-FA6669C105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1102" y="521058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89AD596-AF27-467D-8E36-8EBA841A5D9D}"/>
                  </a:ext>
                </a:extLst>
              </p14:cNvPr>
              <p14:cNvContentPartPr/>
              <p14:nvPr/>
            </p14:nvContentPartPr>
            <p14:xfrm>
              <a:off x="1072302" y="736338"/>
              <a:ext cx="402120" cy="174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89AD596-AF27-467D-8E36-8EBA841A5D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4662" y="700338"/>
                <a:ext cx="4377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B39D50A-1346-4D45-BBE3-E97C61B5874F}"/>
                  </a:ext>
                </a:extLst>
              </p14:cNvPr>
              <p14:cNvContentPartPr/>
              <p14:nvPr/>
            </p14:nvContentPartPr>
            <p14:xfrm>
              <a:off x="1588542" y="372378"/>
              <a:ext cx="285480" cy="438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B39D50A-1346-4D45-BBE3-E97C61B587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70542" y="336738"/>
                <a:ext cx="32112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820C77-104B-4A32-9BBF-6DC543F63F14}"/>
                  </a:ext>
                </a:extLst>
              </p14:cNvPr>
              <p14:cNvContentPartPr/>
              <p14:nvPr/>
            </p14:nvContentPartPr>
            <p14:xfrm>
              <a:off x="2083542" y="298578"/>
              <a:ext cx="281880" cy="347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820C77-104B-4A32-9BBF-6DC543F63F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65542" y="262578"/>
                <a:ext cx="31752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2EEC08-CAED-4DB9-962A-24DB6C579E9B}"/>
                  </a:ext>
                </a:extLst>
              </p14:cNvPr>
              <p14:cNvContentPartPr/>
              <p14:nvPr/>
            </p14:nvContentPartPr>
            <p14:xfrm>
              <a:off x="2259222" y="201738"/>
              <a:ext cx="739440" cy="471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2EEC08-CAED-4DB9-962A-24DB6C579E9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41582" y="166098"/>
                <a:ext cx="7750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E957824-731E-45F6-A1C5-641CB2152508}"/>
                  </a:ext>
                </a:extLst>
              </p14:cNvPr>
              <p14:cNvContentPartPr/>
              <p14:nvPr/>
            </p14:nvContentPartPr>
            <p14:xfrm>
              <a:off x="3100902" y="262218"/>
              <a:ext cx="625680" cy="383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E957824-731E-45F6-A1C5-641CB215250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82902" y="226578"/>
                <a:ext cx="66132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783CE17-2FC6-4A2C-92D8-002A78567784}"/>
                  </a:ext>
                </a:extLst>
              </p14:cNvPr>
              <p14:cNvContentPartPr/>
              <p14:nvPr/>
            </p14:nvContentPartPr>
            <p14:xfrm>
              <a:off x="2419782" y="263298"/>
              <a:ext cx="376200" cy="74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783CE17-2FC6-4A2C-92D8-002A7856778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02142" y="227658"/>
                <a:ext cx="4118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66A6B21-4115-4814-BD3B-FF52ED762DA6}"/>
                  </a:ext>
                </a:extLst>
              </p14:cNvPr>
              <p14:cNvContentPartPr/>
              <p14:nvPr/>
            </p14:nvContentPartPr>
            <p14:xfrm>
              <a:off x="914262" y="1327458"/>
              <a:ext cx="664920" cy="446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66A6B21-4115-4814-BD3B-FF52ED762DA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6262" y="1291458"/>
                <a:ext cx="70056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DB16CA-4D3E-4150-9EED-891ECEB86AC5}"/>
                  </a:ext>
                </a:extLst>
              </p14:cNvPr>
              <p14:cNvContentPartPr/>
              <p14:nvPr/>
            </p14:nvContentPartPr>
            <p14:xfrm>
              <a:off x="1881222" y="1406298"/>
              <a:ext cx="7560" cy="24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DB16CA-4D3E-4150-9EED-891ECEB86AC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63222" y="1370658"/>
                <a:ext cx="432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59E54F9-D25A-4206-B145-AE3B55DA902A}"/>
                  </a:ext>
                </a:extLst>
              </p14:cNvPr>
              <p14:cNvContentPartPr/>
              <p14:nvPr/>
            </p14:nvContentPartPr>
            <p14:xfrm>
              <a:off x="2276862" y="1160058"/>
              <a:ext cx="192960" cy="282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59E54F9-D25A-4206-B145-AE3B55DA90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59222" y="1124418"/>
                <a:ext cx="22860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485DC7C-EB62-4687-94BE-8B4438D87BD7}"/>
                  </a:ext>
                </a:extLst>
              </p14:cNvPr>
              <p14:cNvContentPartPr/>
              <p14:nvPr/>
            </p14:nvContentPartPr>
            <p14:xfrm>
              <a:off x="2012982" y="915258"/>
              <a:ext cx="547200" cy="324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485DC7C-EB62-4687-94BE-8B4438D87BD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95342" y="879258"/>
                <a:ext cx="58284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BE50C2D-4833-4015-B5CA-6C3C9D695250}"/>
                  </a:ext>
                </a:extLst>
              </p14:cNvPr>
              <p14:cNvContentPartPr/>
              <p14:nvPr/>
            </p14:nvContentPartPr>
            <p14:xfrm>
              <a:off x="3075702" y="673338"/>
              <a:ext cx="767880" cy="720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BE50C2D-4833-4015-B5CA-6C3C9D6952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57702" y="637338"/>
                <a:ext cx="80352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0933AA2-BC09-44A6-8917-E42F6F86771C}"/>
                  </a:ext>
                </a:extLst>
              </p14:cNvPr>
              <p14:cNvContentPartPr/>
              <p14:nvPr/>
            </p14:nvContentPartPr>
            <p14:xfrm>
              <a:off x="3648462" y="1057818"/>
              <a:ext cx="134280" cy="128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0933AA2-BC09-44A6-8917-E42F6F8677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30462" y="1022178"/>
                <a:ext cx="1699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CFC4DD4-4E19-4AFF-9D5D-B7795BFEF9C7}"/>
                  </a:ext>
                </a:extLst>
              </p14:cNvPr>
              <p14:cNvContentPartPr/>
              <p14:nvPr/>
            </p14:nvContentPartPr>
            <p14:xfrm>
              <a:off x="4420302" y="440778"/>
              <a:ext cx="454680" cy="747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CFC4DD4-4E19-4AFF-9D5D-B7795BFEF9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02302" y="404778"/>
                <a:ext cx="490320" cy="81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4EC721C-E220-47E8-9159-4F6A8FE53498}"/>
                  </a:ext>
                </a:extLst>
              </p14:cNvPr>
              <p14:cNvContentPartPr/>
              <p14:nvPr/>
            </p14:nvContentPartPr>
            <p14:xfrm>
              <a:off x="4562862" y="837498"/>
              <a:ext cx="284040" cy="200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4EC721C-E220-47E8-9159-4F6A8FE5349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44862" y="801498"/>
                <a:ext cx="3196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0B79C0A-B9CF-4A26-98CC-8C216A90A819}"/>
                  </a:ext>
                </a:extLst>
              </p14:cNvPr>
              <p14:cNvContentPartPr/>
              <p14:nvPr/>
            </p14:nvContentPartPr>
            <p14:xfrm>
              <a:off x="4984782" y="527178"/>
              <a:ext cx="305280" cy="415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0B79C0A-B9CF-4A26-98CC-8C216A90A81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66782" y="491178"/>
                <a:ext cx="34092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F76937E-05CF-46F3-B9D3-4B73E778C0DF}"/>
                  </a:ext>
                </a:extLst>
              </p14:cNvPr>
              <p14:cNvContentPartPr/>
              <p14:nvPr/>
            </p14:nvContentPartPr>
            <p14:xfrm>
              <a:off x="5147142" y="505578"/>
              <a:ext cx="422640" cy="372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F76937E-05CF-46F3-B9D3-4B73E778C0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29502" y="469578"/>
                <a:ext cx="45828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581D47B-CC48-49F9-AEBB-288B0450992E}"/>
                  </a:ext>
                </a:extLst>
              </p14:cNvPr>
              <p14:cNvContentPartPr/>
              <p14:nvPr/>
            </p14:nvContentPartPr>
            <p14:xfrm>
              <a:off x="5178462" y="627618"/>
              <a:ext cx="219600" cy="146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581D47B-CC48-49F9-AEBB-288B0450992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60462" y="591618"/>
                <a:ext cx="2552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3648DB5-385B-4A0C-9E50-3B17297E6DCC}"/>
                  </a:ext>
                </a:extLst>
              </p14:cNvPr>
              <p14:cNvContentPartPr/>
              <p14:nvPr/>
            </p14:nvContentPartPr>
            <p14:xfrm>
              <a:off x="5415702" y="491898"/>
              <a:ext cx="336240" cy="466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3648DB5-385B-4A0C-9E50-3B17297E6DC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97702" y="456258"/>
                <a:ext cx="37188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80E8037-E835-4FB3-B140-1E6C9B4F6A5E}"/>
                  </a:ext>
                </a:extLst>
              </p14:cNvPr>
              <p14:cNvContentPartPr/>
              <p14:nvPr/>
            </p14:nvContentPartPr>
            <p14:xfrm>
              <a:off x="6172062" y="439698"/>
              <a:ext cx="582480" cy="149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80E8037-E835-4FB3-B140-1E6C9B4F6A5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54062" y="404058"/>
                <a:ext cx="6181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3C42A3F-7D34-4A06-9756-749DFC3BCA1D}"/>
                  </a:ext>
                </a:extLst>
              </p14:cNvPr>
              <p14:cNvContentPartPr/>
              <p14:nvPr/>
            </p14:nvContentPartPr>
            <p14:xfrm>
              <a:off x="6347742" y="692418"/>
              <a:ext cx="555840" cy="116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3C42A3F-7D34-4A06-9756-749DFC3BCA1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29742" y="656418"/>
                <a:ext cx="5914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A92678A-A302-415D-B949-BDD5EDDFA3B8}"/>
                  </a:ext>
                </a:extLst>
              </p14:cNvPr>
              <p14:cNvContentPartPr/>
              <p14:nvPr/>
            </p14:nvContentPartPr>
            <p14:xfrm>
              <a:off x="7577502" y="415938"/>
              <a:ext cx="757080" cy="508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A92678A-A302-415D-B949-BDD5EDDFA3B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59862" y="379938"/>
                <a:ext cx="79272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5D57BAE-4F44-4B2C-8F32-EEDB359938B7}"/>
                  </a:ext>
                </a:extLst>
              </p14:cNvPr>
              <p14:cNvContentPartPr/>
              <p14:nvPr/>
            </p14:nvContentPartPr>
            <p14:xfrm>
              <a:off x="7279782" y="284898"/>
              <a:ext cx="435960" cy="93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5D57BAE-4F44-4B2C-8F32-EEDB359938B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62142" y="248898"/>
                <a:ext cx="4716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D06A5F7-D64B-4858-907C-9B103F27840D}"/>
                  </a:ext>
                </a:extLst>
              </p14:cNvPr>
              <p14:cNvContentPartPr/>
              <p14:nvPr/>
            </p14:nvContentPartPr>
            <p14:xfrm>
              <a:off x="7982862" y="84738"/>
              <a:ext cx="289440" cy="144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D06A5F7-D64B-4858-907C-9B103F27840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65222" y="49098"/>
                <a:ext cx="325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AD1996B-42DD-4341-9038-EF3809EB7975}"/>
                  </a:ext>
                </a:extLst>
              </p14:cNvPr>
              <p14:cNvContentPartPr/>
              <p14:nvPr/>
            </p14:nvContentPartPr>
            <p14:xfrm>
              <a:off x="8479662" y="-222"/>
              <a:ext cx="223200" cy="347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AD1996B-42DD-4341-9038-EF3809EB797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62022" y="-35862"/>
                <a:ext cx="25884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43AC71-8968-4BEA-BAAE-CCEB29D22AEF}"/>
                  </a:ext>
                </a:extLst>
              </p14:cNvPr>
              <p14:cNvContentPartPr/>
              <p14:nvPr/>
            </p14:nvContentPartPr>
            <p14:xfrm>
              <a:off x="8405142" y="107377"/>
              <a:ext cx="238680" cy="68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43AC71-8968-4BEA-BAAE-CCEB29D22AE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87142" y="71737"/>
                <a:ext cx="2743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9A3B21F-D8AF-4693-8731-CA4E7EC65F4C}"/>
                  </a:ext>
                </a:extLst>
              </p14:cNvPr>
              <p14:cNvContentPartPr/>
              <p14:nvPr/>
            </p14:nvContentPartPr>
            <p14:xfrm>
              <a:off x="702942" y="2214457"/>
              <a:ext cx="549720" cy="552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9A3B21F-D8AF-4693-8731-CA4E7EC65F4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4942" y="2178817"/>
                <a:ext cx="58536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792B49-08BD-4D07-9CF3-611409EBB35A}"/>
                  </a:ext>
                </a:extLst>
              </p14:cNvPr>
              <p14:cNvContentPartPr/>
              <p14:nvPr/>
            </p14:nvContentPartPr>
            <p14:xfrm>
              <a:off x="1467942" y="1826737"/>
              <a:ext cx="392040" cy="719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792B49-08BD-4D07-9CF3-611409EBB35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50302" y="1790737"/>
                <a:ext cx="427680" cy="7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E054B26-F4D7-44FB-B8FF-377A5622221D}"/>
                  </a:ext>
                </a:extLst>
              </p14:cNvPr>
              <p14:cNvContentPartPr/>
              <p14:nvPr/>
            </p14:nvContentPartPr>
            <p14:xfrm>
              <a:off x="1406382" y="2339017"/>
              <a:ext cx="713160" cy="351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E054B26-F4D7-44FB-B8FF-377A5622221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88382" y="2303017"/>
                <a:ext cx="74880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055051F-0AB9-4733-AE0E-EEE0A863F797}"/>
                  </a:ext>
                </a:extLst>
              </p14:cNvPr>
              <p14:cNvContentPartPr/>
              <p14:nvPr/>
            </p14:nvContentPartPr>
            <p14:xfrm>
              <a:off x="1600062" y="2481577"/>
              <a:ext cx="561960" cy="235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055051F-0AB9-4733-AE0E-EEE0A863F79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82062" y="2445577"/>
                <a:ext cx="5976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DBF2F2C-2078-474F-A40E-3D9DAD1FB054}"/>
                  </a:ext>
                </a:extLst>
              </p14:cNvPr>
              <p14:cNvContentPartPr/>
              <p14:nvPr/>
            </p14:nvContentPartPr>
            <p14:xfrm>
              <a:off x="2720382" y="2092417"/>
              <a:ext cx="473040" cy="902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DBF2F2C-2078-474F-A40E-3D9DAD1FB05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02742" y="2056417"/>
                <a:ext cx="508680" cy="9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A6E489C-67AF-458D-85D0-4A31F184E64E}"/>
                  </a:ext>
                </a:extLst>
              </p14:cNvPr>
              <p14:cNvContentPartPr/>
              <p14:nvPr/>
            </p14:nvContentPartPr>
            <p14:xfrm>
              <a:off x="3393222" y="1863457"/>
              <a:ext cx="457200" cy="1261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A6E489C-67AF-458D-85D0-4A31F184E64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75582" y="1827817"/>
                <a:ext cx="492840" cy="13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8EB5FD6-70A1-41E6-9EF1-14F449EA45EC}"/>
                  </a:ext>
                </a:extLst>
              </p14:cNvPr>
              <p14:cNvContentPartPr/>
              <p14:nvPr/>
            </p14:nvContentPartPr>
            <p14:xfrm>
              <a:off x="3981822" y="2178817"/>
              <a:ext cx="502560" cy="451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8EB5FD6-70A1-41E6-9EF1-14F449EA45E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64182" y="2142817"/>
                <a:ext cx="53820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D2087FD-B086-40DF-AE59-3E4AFB5ED4B1}"/>
                  </a:ext>
                </a:extLst>
              </p14:cNvPr>
              <p14:cNvContentPartPr/>
              <p14:nvPr/>
            </p14:nvContentPartPr>
            <p14:xfrm>
              <a:off x="3938622" y="1986217"/>
              <a:ext cx="254880" cy="44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D2087FD-B086-40DF-AE59-3E4AFB5ED4B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20622" y="1950577"/>
                <a:ext cx="2905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34F8D76-DA3E-4015-AF0B-FDD3030CF4BE}"/>
                  </a:ext>
                </a:extLst>
              </p14:cNvPr>
              <p14:cNvContentPartPr/>
              <p14:nvPr/>
            </p14:nvContentPartPr>
            <p14:xfrm>
              <a:off x="4263342" y="1653217"/>
              <a:ext cx="379800" cy="411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34F8D76-DA3E-4015-AF0B-FDD3030CF4B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45702" y="1617217"/>
                <a:ext cx="41544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B3B4011-1B43-4E55-B339-46DA5330D199}"/>
                  </a:ext>
                </a:extLst>
              </p14:cNvPr>
              <p14:cNvContentPartPr/>
              <p14:nvPr/>
            </p14:nvContentPartPr>
            <p14:xfrm>
              <a:off x="4694622" y="1608577"/>
              <a:ext cx="131040" cy="360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B3B4011-1B43-4E55-B339-46DA5330D19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676982" y="1572937"/>
                <a:ext cx="16668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E905615-8B47-41F9-81C6-0FD8298F070F}"/>
                  </a:ext>
                </a:extLst>
              </p14:cNvPr>
              <p14:cNvContentPartPr/>
              <p14:nvPr/>
            </p14:nvContentPartPr>
            <p14:xfrm>
              <a:off x="4633422" y="1805497"/>
              <a:ext cx="210960" cy="14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E905615-8B47-41F9-81C6-0FD8298F070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615422" y="1769497"/>
                <a:ext cx="2466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E0E230D-70DF-4716-8A51-C13B500973A7}"/>
                  </a:ext>
                </a:extLst>
              </p14:cNvPr>
              <p14:cNvContentPartPr/>
              <p14:nvPr/>
            </p14:nvContentPartPr>
            <p14:xfrm>
              <a:off x="4870302" y="1553497"/>
              <a:ext cx="538200" cy="1446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E0E230D-70DF-4716-8A51-C13B500973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852662" y="1517857"/>
                <a:ext cx="573840" cy="15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80AA3F0-B7DE-4D5F-95A3-C6CE9C97AAC8}"/>
                  </a:ext>
                </a:extLst>
              </p14:cNvPr>
              <p14:cNvContentPartPr/>
              <p14:nvPr/>
            </p14:nvContentPartPr>
            <p14:xfrm>
              <a:off x="5494902" y="2273137"/>
              <a:ext cx="323280" cy="23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80AA3F0-B7DE-4D5F-95A3-C6CE9C97AAC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77262" y="2237137"/>
                <a:ext cx="3589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7361343-CB1A-4013-AF9A-9B2F03B09190}"/>
                  </a:ext>
                </a:extLst>
              </p14:cNvPr>
              <p14:cNvContentPartPr/>
              <p14:nvPr/>
            </p14:nvContentPartPr>
            <p14:xfrm>
              <a:off x="5529822" y="2493097"/>
              <a:ext cx="310320" cy="47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7361343-CB1A-4013-AF9A-9B2F03B0919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12182" y="2457457"/>
                <a:ext cx="3459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B755C88-16D7-4589-BF22-505B9C8B39FB}"/>
                  </a:ext>
                </a:extLst>
              </p14:cNvPr>
              <p14:cNvContentPartPr/>
              <p14:nvPr/>
            </p14:nvContentPartPr>
            <p14:xfrm>
              <a:off x="6443862" y="1467097"/>
              <a:ext cx="195120" cy="980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B755C88-16D7-4589-BF22-505B9C8B39F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25862" y="1431457"/>
                <a:ext cx="230760" cy="10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AD8C2BD-A271-41AF-9E80-90E65768349D}"/>
                  </a:ext>
                </a:extLst>
              </p14:cNvPr>
              <p14:cNvContentPartPr/>
              <p14:nvPr/>
            </p14:nvContentPartPr>
            <p14:xfrm>
              <a:off x="6442422" y="2822137"/>
              <a:ext cx="223200" cy="231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AD8C2BD-A271-41AF-9E80-90E65768349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424422" y="2786137"/>
                <a:ext cx="2588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8FB6848-4CEF-4D1F-A9E4-1A0C3F8115E5}"/>
                  </a:ext>
                </a:extLst>
              </p14:cNvPr>
              <p14:cNvContentPartPr/>
              <p14:nvPr/>
            </p14:nvContentPartPr>
            <p14:xfrm>
              <a:off x="6171702" y="1071817"/>
              <a:ext cx="615960" cy="284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8FB6848-4CEF-4D1F-A9E4-1A0C3F8115E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153702" y="1035817"/>
                <a:ext cx="65160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F3D13B4-5F88-4701-91E8-B588B876E6DA}"/>
                  </a:ext>
                </a:extLst>
              </p14:cNvPr>
              <p14:cNvContentPartPr/>
              <p14:nvPr/>
            </p14:nvContentPartPr>
            <p14:xfrm>
              <a:off x="6909342" y="1837177"/>
              <a:ext cx="333000" cy="346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F3D13B4-5F88-4701-91E8-B588B876E6D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891342" y="1801177"/>
                <a:ext cx="3686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44B8172-89A7-40D2-9C18-229A0987DF21}"/>
                  </a:ext>
                </a:extLst>
              </p14:cNvPr>
              <p14:cNvContentPartPr/>
              <p14:nvPr/>
            </p14:nvContentPartPr>
            <p14:xfrm>
              <a:off x="6769662" y="1703617"/>
              <a:ext cx="164160" cy="37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44B8172-89A7-40D2-9C18-229A0987DF2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52022" y="1667617"/>
                <a:ext cx="1998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BF7C37F-3E15-428E-AED6-5BF6AADA3E0B}"/>
                  </a:ext>
                </a:extLst>
              </p14:cNvPr>
              <p14:cNvContentPartPr/>
              <p14:nvPr/>
            </p14:nvContentPartPr>
            <p14:xfrm>
              <a:off x="6964782" y="1406257"/>
              <a:ext cx="323280" cy="360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BF7C37F-3E15-428E-AED6-5BF6AADA3E0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946782" y="1370257"/>
                <a:ext cx="3589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289E241-3FEC-4D27-84A4-08784445487A}"/>
                  </a:ext>
                </a:extLst>
              </p14:cNvPr>
              <p14:cNvContentPartPr/>
              <p14:nvPr/>
            </p14:nvContentPartPr>
            <p14:xfrm>
              <a:off x="7326222" y="1379977"/>
              <a:ext cx="116280" cy="196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289E241-3FEC-4D27-84A4-08784445487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308582" y="1344337"/>
                <a:ext cx="1519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B8D590D-CCA1-4380-8A8A-7424D1AD84CA}"/>
                  </a:ext>
                </a:extLst>
              </p14:cNvPr>
              <p14:cNvContentPartPr/>
              <p14:nvPr/>
            </p14:nvContentPartPr>
            <p14:xfrm>
              <a:off x="7306062" y="1437937"/>
              <a:ext cx="101520" cy="392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B8D590D-CCA1-4380-8A8A-7424D1AD84C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288062" y="1402297"/>
                <a:ext cx="1371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B7B2A0C-B965-4C7C-BAD1-0B192590C9C5}"/>
                  </a:ext>
                </a:extLst>
              </p14:cNvPr>
              <p14:cNvContentPartPr/>
              <p14:nvPr/>
            </p14:nvContentPartPr>
            <p14:xfrm>
              <a:off x="7601622" y="1960297"/>
              <a:ext cx="3960" cy="5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B7B2A0C-B965-4C7C-BAD1-0B192590C9C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583622" y="1924657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2FA7DF4-C033-424D-88FD-4076BCAFB670}"/>
                  </a:ext>
                </a:extLst>
              </p14:cNvPr>
              <p14:cNvContentPartPr/>
              <p14:nvPr/>
            </p14:nvContentPartPr>
            <p14:xfrm>
              <a:off x="8043342" y="1569697"/>
              <a:ext cx="365760" cy="3924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2FA7DF4-C033-424D-88FD-4076BCAFB67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025702" y="1533697"/>
                <a:ext cx="40140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EE28046-599E-4765-9F1F-C60602C5C138}"/>
                  </a:ext>
                </a:extLst>
              </p14:cNvPr>
              <p14:cNvContentPartPr/>
              <p14:nvPr/>
            </p14:nvContentPartPr>
            <p14:xfrm>
              <a:off x="7895382" y="1432177"/>
              <a:ext cx="157680" cy="45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EE28046-599E-4765-9F1F-C60602C5C13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877382" y="1396177"/>
                <a:ext cx="1933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AD96B13-A1E4-4F47-951F-5B325916DE67}"/>
                  </a:ext>
                </a:extLst>
              </p14:cNvPr>
              <p14:cNvContentPartPr/>
              <p14:nvPr/>
            </p14:nvContentPartPr>
            <p14:xfrm>
              <a:off x="8185182" y="1125097"/>
              <a:ext cx="282240" cy="333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AD96B13-A1E4-4F47-951F-5B325916DE6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167182" y="1089457"/>
                <a:ext cx="3178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FB81765-5EE6-45E0-A6C9-FBF93B3349B7}"/>
                  </a:ext>
                </a:extLst>
              </p14:cNvPr>
              <p14:cNvContentPartPr/>
              <p14:nvPr/>
            </p14:nvContentPartPr>
            <p14:xfrm>
              <a:off x="8572182" y="958057"/>
              <a:ext cx="247320" cy="397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FB81765-5EE6-45E0-A6C9-FBF93B3349B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554182" y="922417"/>
                <a:ext cx="28296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6109CB0-CF2A-47B6-A303-661BAF4D168B}"/>
                  </a:ext>
                </a:extLst>
              </p14:cNvPr>
              <p14:cNvContentPartPr/>
              <p14:nvPr/>
            </p14:nvContentPartPr>
            <p14:xfrm>
              <a:off x="8510622" y="1176577"/>
              <a:ext cx="299880" cy="104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6109CB0-CF2A-47B6-A303-661BAF4D168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492982" y="1140937"/>
                <a:ext cx="3355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C46E0D4-1163-4EA0-AA32-A983B15A01CB}"/>
                  </a:ext>
                </a:extLst>
              </p14:cNvPr>
              <p14:cNvContentPartPr/>
              <p14:nvPr/>
            </p14:nvContentPartPr>
            <p14:xfrm>
              <a:off x="8821662" y="1026097"/>
              <a:ext cx="1205280" cy="851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C46E0D4-1163-4EA0-AA32-A983B15A01C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804022" y="990097"/>
                <a:ext cx="1240920" cy="9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4F0AF09-2E05-4B5F-9DCF-CC836390355B}"/>
                  </a:ext>
                </a:extLst>
              </p14:cNvPr>
              <p14:cNvContentPartPr/>
              <p14:nvPr/>
            </p14:nvContentPartPr>
            <p14:xfrm>
              <a:off x="9644982" y="1198897"/>
              <a:ext cx="223200" cy="673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4F0AF09-2E05-4B5F-9DCF-CC836390355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626982" y="1162897"/>
                <a:ext cx="2588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ED648D5-4D30-4303-8D92-E1B791B5E839}"/>
                  </a:ext>
                </a:extLst>
              </p14:cNvPr>
              <p14:cNvContentPartPr/>
              <p14:nvPr/>
            </p14:nvContentPartPr>
            <p14:xfrm>
              <a:off x="3006582" y="4338457"/>
              <a:ext cx="609840" cy="928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ED648D5-4D30-4303-8D92-E1B791B5E83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988942" y="4302817"/>
                <a:ext cx="6454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724C792-9F7A-40E7-952B-D6D54F9EBDCB}"/>
                  </a:ext>
                </a:extLst>
              </p14:cNvPr>
              <p14:cNvContentPartPr/>
              <p14:nvPr/>
            </p14:nvContentPartPr>
            <p14:xfrm>
              <a:off x="3182622" y="4579657"/>
              <a:ext cx="500760" cy="27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724C792-9F7A-40E7-952B-D6D54F9EBDC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164622" y="4544017"/>
                <a:ext cx="5364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F8915ED-9559-4CDD-8E96-5EDC495A10F7}"/>
                  </a:ext>
                </a:extLst>
              </p14:cNvPr>
              <p14:cNvContentPartPr/>
              <p14:nvPr/>
            </p14:nvContentPartPr>
            <p14:xfrm>
              <a:off x="4877862" y="3629257"/>
              <a:ext cx="342720" cy="979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F8915ED-9559-4CDD-8E96-5EDC495A10F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860222" y="3593257"/>
                <a:ext cx="37836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E8758AB-BDA3-40DC-8E56-F75E07442E69}"/>
                  </a:ext>
                </a:extLst>
              </p14:cNvPr>
              <p14:cNvContentPartPr/>
              <p14:nvPr/>
            </p14:nvContentPartPr>
            <p14:xfrm>
              <a:off x="5081982" y="4646617"/>
              <a:ext cx="302760" cy="2541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E8758AB-BDA3-40DC-8E56-F75E07442E6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064342" y="4610617"/>
                <a:ext cx="3384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CF218C1-05D6-4CE8-B509-8AED26073E3E}"/>
                  </a:ext>
                </a:extLst>
              </p14:cNvPr>
              <p14:cNvContentPartPr/>
              <p14:nvPr/>
            </p14:nvContentPartPr>
            <p14:xfrm>
              <a:off x="4711902" y="3305617"/>
              <a:ext cx="598320" cy="362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CF218C1-05D6-4CE8-B509-8AED26073E3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693902" y="3269617"/>
                <a:ext cx="63396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06DCCE7-6D2F-4A06-A7CB-2EB8829176B7}"/>
                  </a:ext>
                </a:extLst>
              </p14:cNvPr>
              <p14:cNvContentPartPr/>
              <p14:nvPr/>
            </p14:nvContentPartPr>
            <p14:xfrm>
              <a:off x="5722062" y="3848497"/>
              <a:ext cx="633600" cy="399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06DCCE7-6D2F-4A06-A7CB-2EB8829176B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704062" y="3812857"/>
                <a:ext cx="66924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205B20B-5F4C-42A4-B53B-2998F1E10CEA}"/>
                  </a:ext>
                </a:extLst>
              </p14:cNvPr>
              <p14:cNvContentPartPr/>
              <p14:nvPr/>
            </p14:nvContentPartPr>
            <p14:xfrm>
              <a:off x="5547462" y="3644377"/>
              <a:ext cx="164160" cy="30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205B20B-5F4C-42A4-B53B-2998F1E10CE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529822" y="3608737"/>
                <a:ext cx="1998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43FAD11-E66C-4AE0-8554-FB48519215E4}"/>
                  </a:ext>
                </a:extLst>
              </p14:cNvPr>
              <p14:cNvContentPartPr/>
              <p14:nvPr/>
            </p14:nvContentPartPr>
            <p14:xfrm>
              <a:off x="5943102" y="3271057"/>
              <a:ext cx="281520" cy="2736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43FAD11-E66C-4AE0-8554-FB48519215E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925462" y="3235417"/>
                <a:ext cx="3171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5D22CC3-C03F-454E-BF58-B9A138CE9141}"/>
                  </a:ext>
                </a:extLst>
              </p14:cNvPr>
              <p14:cNvContentPartPr/>
              <p14:nvPr/>
            </p14:nvContentPartPr>
            <p14:xfrm>
              <a:off x="6286542" y="3242617"/>
              <a:ext cx="183960" cy="342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5D22CC3-C03F-454E-BF58-B9A138CE914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268902" y="3206977"/>
                <a:ext cx="21960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3BFB674-26AD-47AC-9F31-581D7C0B181E}"/>
                  </a:ext>
                </a:extLst>
              </p14:cNvPr>
              <p14:cNvContentPartPr/>
              <p14:nvPr/>
            </p14:nvContentPartPr>
            <p14:xfrm>
              <a:off x="6215622" y="3345937"/>
              <a:ext cx="184320" cy="655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3BFB674-26AD-47AC-9F31-581D7C0B181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197982" y="3310297"/>
                <a:ext cx="2199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C58E7FA-99BA-462D-ADA1-10525B44B019}"/>
                  </a:ext>
                </a:extLst>
              </p14:cNvPr>
              <p14:cNvContentPartPr/>
              <p14:nvPr/>
            </p14:nvContentPartPr>
            <p14:xfrm>
              <a:off x="6593982" y="3352417"/>
              <a:ext cx="206280" cy="50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C58E7FA-99BA-462D-ADA1-10525B44B01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575982" y="3316417"/>
                <a:ext cx="2419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AB31FFE-5F37-4604-86CF-280B962DFC8C}"/>
                  </a:ext>
                </a:extLst>
              </p14:cNvPr>
              <p14:cNvContentPartPr/>
              <p14:nvPr/>
            </p14:nvContentPartPr>
            <p14:xfrm>
              <a:off x="6913302" y="3102937"/>
              <a:ext cx="234000" cy="2304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AB31FFE-5F37-4604-86CF-280B962DFC8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895302" y="3066937"/>
                <a:ext cx="2696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8016044-E152-4F36-9F17-BFBEEE43288E}"/>
                  </a:ext>
                </a:extLst>
              </p14:cNvPr>
              <p14:cNvContentPartPr/>
              <p14:nvPr/>
            </p14:nvContentPartPr>
            <p14:xfrm>
              <a:off x="7174302" y="2997817"/>
              <a:ext cx="281520" cy="234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8016044-E152-4F36-9F17-BFBEEE43288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56302" y="2961817"/>
                <a:ext cx="3171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C9D9CAB-E1D6-4F32-B91E-72F5B736AB7A}"/>
                  </a:ext>
                </a:extLst>
              </p14:cNvPr>
              <p14:cNvContentPartPr/>
              <p14:nvPr/>
            </p14:nvContentPartPr>
            <p14:xfrm>
              <a:off x="7174302" y="3069457"/>
              <a:ext cx="131760" cy="42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C9D9CAB-E1D6-4F32-B91E-72F5B736AB7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156302" y="3033817"/>
                <a:ext cx="1674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75DE489-4F1D-4731-A57A-F46CF10915D1}"/>
                  </a:ext>
                </a:extLst>
              </p14:cNvPr>
              <p14:cNvContentPartPr/>
              <p14:nvPr/>
            </p14:nvContentPartPr>
            <p14:xfrm>
              <a:off x="6965142" y="3525577"/>
              <a:ext cx="520920" cy="4712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75DE489-4F1D-4731-A57A-F46CF10915D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947142" y="3489937"/>
                <a:ext cx="55656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8B9DECC-F148-4D63-ABA9-3D5AACA73714}"/>
                  </a:ext>
                </a:extLst>
              </p14:cNvPr>
              <p14:cNvContentPartPr/>
              <p14:nvPr/>
            </p14:nvContentPartPr>
            <p14:xfrm>
              <a:off x="7613862" y="3419737"/>
              <a:ext cx="303480" cy="5014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8B9DECC-F148-4D63-ABA9-3D5AACA7371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595862" y="3384097"/>
                <a:ext cx="33912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F0BC6AE-6269-41A4-A038-3F5343166EB4}"/>
                  </a:ext>
                </a:extLst>
              </p14:cNvPr>
              <p14:cNvContentPartPr/>
              <p14:nvPr/>
            </p14:nvContentPartPr>
            <p14:xfrm>
              <a:off x="7578582" y="3644737"/>
              <a:ext cx="223920" cy="74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F0BC6AE-6269-41A4-A038-3F5343166EB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560582" y="3608737"/>
                <a:ext cx="2595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AE6D05-651C-4AA8-87FD-1375F4D6F326}"/>
                  </a:ext>
                </a:extLst>
              </p14:cNvPr>
              <p14:cNvContentPartPr/>
              <p14:nvPr/>
            </p14:nvContentPartPr>
            <p14:xfrm>
              <a:off x="8202822" y="3613777"/>
              <a:ext cx="229320" cy="26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AE6D05-651C-4AA8-87FD-1375F4D6F32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185182" y="3577777"/>
                <a:ext cx="2649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8818B9F-FE9F-472F-8716-5F35FA71E884}"/>
                  </a:ext>
                </a:extLst>
              </p14:cNvPr>
              <p14:cNvContentPartPr/>
              <p14:nvPr/>
            </p14:nvContentPartPr>
            <p14:xfrm>
              <a:off x="8282022" y="3736537"/>
              <a:ext cx="21204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8818B9F-FE9F-472F-8716-5F35FA71E88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264382" y="3700537"/>
                <a:ext cx="247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788CF0F-4DE1-4B72-A086-3DBD1459CA74}"/>
                  </a:ext>
                </a:extLst>
              </p14:cNvPr>
              <p14:cNvContentPartPr/>
              <p14:nvPr/>
            </p14:nvContentPartPr>
            <p14:xfrm>
              <a:off x="8798262" y="2993137"/>
              <a:ext cx="463680" cy="911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788CF0F-4DE1-4B72-A086-3DBD1459CA7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780622" y="2957137"/>
                <a:ext cx="499320" cy="9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020C0B8-76DE-4B7A-8178-5597665BB5EF}"/>
                  </a:ext>
                </a:extLst>
              </p14:cNvPr>
              <p14:cNvContentPartPr/>
              <p14:nvPr/>
            </p14:nvContentPartPr>
            <p14:xfrm>
              <a:off x="9309102" y="4154497"/>
              <a:ext cx="134280" cy="1288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020C0B8-76DE-4B7A-8178-5597665BB5E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91462" y="4118497"/>
                <a:ext cx="1699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1A3EE2E-0EE9-4D16-A1F0-FD0E2333E172}"/>
                  </a:ext>
                </a:extLst>
              </p14:cNvPr>
              <p14:cNvContentPartPr/>
              <p14:nvPr/>
            </p14:nvContentPartPr>
            <p14:xfrm>
              <a:off x="8518542" y="2575897"/>
              <a:ext cx="622440" cy="3337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1A3EE2E-0EE9-4D16-A1F0-FD0E2333E17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500902" y="2539897"/>
                <a:ext cx="6580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605F113-8174-44DD-B6B3-9B956D92192A}"/>
                  </a:ext>
                </a:extLst>
              </p14:cNvPr>
              <p14:cNvContentPartPr/>
              <p14:nvPr/>
            </p14:nvContentPartPr>
            <p14:xfrm>
              <a:off x="9477582" y="3080617"/>
              <a:ext cx="650880" cy="3751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605F113-8174-44DD-B6B3-9B956D92192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459942" y="3044977"/>
                <a:ext cx="6865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BA6F8D7-F71D-4FFD-85B3-72B4D94F9684}"/>
                  </a:ext>
                </a:extLst>
              </p14:cNvPr>
              <p14:cNvContentPartPr/>
              <p14:nvPr/>
            </p14:nvContentPartPr>
            <p14:xfrm>
              <a:off x="9400542" y="2896297"/>
              <a:ext cx="172080" cy="61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BA6F8D7-F71D-4FFD-85B3-72B4D94F968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382542" y="2860297"/>
                <a:ext cx="2077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D655E1C-A012-439A-88D2-E4409A836B27}"/>
                  </a:ext>
                </a:extLst>
              </p14:cNvPr>
              <p14:cNvContentPartPr/>
              <p14:nvPr/>
            </p14:nvContentPartPr>
            <p14:xfrm>
              <a:off x="9726342" y="2540617"/>
              <a:ext cx="184680" cy="2437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D655E1C-A012-439A-88D2-E4409A836B2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708702" y="2504617"/>
                <a:ext cx="22032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8C3FE95-2A0A-4FF0-8654-D0C63ADD9AE4}"/>
                  </a:ext>
                </a:extLst>
              </p14:cNvPr>
              <p14:cNvContentPartPr/>
              <p14:nvPr/>
            </p14:nvContentPartPr>
            <p14:xfrm>
              <a:off x="9618702" y="2593537"/>
              <a:ext cx="236520" cy="532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8C3FE95-2A0A-4FF0-8654-D0C63ADD9AE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600702" y="2557537"/>
                <a:ext cx="2721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FE8B494-2D98-4D7E-96DC-F25851871DC4}"/>
                  </a:ext>
                </a:extLst>
              </p14:cNvPr>
              <p14:cNvContentPartPr/>
              <p14:nvPr/>
            </p14:nvContentPartPr>
            <p14:xfrm>
              <a:off x="9996342" y="2426137"/>
              <a:ext cx="128160" cy="367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FE8B494-2D98-4D7E-96DC-F25851871DC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978702" y="2390497"/>
                <a:ext cx="16380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168BD76-0DF2-4392-AAEA-B40B02D8BAB3}"/>
                  </a:ext>
                </a:extLst>
              </p14:cNvPr>
              <p14:cNvContentPartPr/>
              <p14:nvPr/>
            </p14:nvContentPartPr>
            <p14:xfrm>
              <a:off x="10155102" y="2385817"/>
              <a:ext cx="471960" cy="241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168BD76-0DF2-4392-AAEA-B40B02D8BAB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137102" y="2350177"/>
                <a:ext cx="5076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C2F65A1-B25A-4784-AADB-D82F7C21967B}"/>
                  </a:ext>
                </a:extLst>
              </p14:cNvPr>
              <p14:cNvContentPartPr/>
              <p14:nvPr/>
            </p14:nvContentPartPr>
            <p14:xfrm>
              <a:off x="10772502" y="2324617"/>
              <a:ext cx="319320" cy="1022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C2F65A1-B25A-4784-AADB-D82F7C21967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754862" y="2288977"/>
                <a:ext cx="3549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6EAC0E2-D4C3-46BA-A1BA-E4E90D219D97}"/>
                  </a:ext>
                </a:extLst>
              </p14:cNvPr>
              <p14:cNvContentPartPr/>
              <p14:nvPr/>
            </p14:nvContentPartPr>
            <p14:xfrm>
              <a:off x="10911102" y="2250457"/>
              <a:ext cx="80640" cy="237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6EAC0E2-D4C3-46BA-A1BA-E4E90D219D9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893102" y="2214457"/>
                <a:ext cx="1162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12150A2-3CEE-4B88-B0FE-5409862A9571}"/>
                  </a:ext>
                </a:extLst>
              </p14:cNvPr>
              <p14:cNvContentPartPr/>
              <p14:nvPr/>
            </p14:nvContentPartPr>
            <p14:xfrm>
              <a:off x="11147982" y="2153617"/>
              <a:ext cx="215640" cy="3837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12150A2-3CEE-4B88-B0FE-5409862A957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130342" y="2117977"/>
                <a:ext cx="25128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B5296EA-1CEE-432A-B0AD-11290CCC141B}"/>
                  </a:ext>
                </a:extLst>
              </p14:cNvPr>
              <p14:cNvContentPartPr/>
              <p14:nvPr/>
            </p14:nvContentPartPr>
            <p14:xfrm>
              <a:off x="11429502" y="2066137"/>
              <a:ext cx="153000" cy="4762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B5296EA-1CEE-432A-B0AD-11290CCC141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411862" y="2030137"/>
                <a:ext cx="18864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44C50E8-9D9C-425E-B24A-DF0AC70DC62E}"/>
                  </a:ext>
                </a:extLst>
              </p14:cNvPr>
              <p14:cNvContentPartPr/>
              <p14:nvPr/>
            </p14:nvContentPartPr>
            <p14:xfrm>
              <a:off x="11586822" y="2894497"/>
              <a:ext cx="294120" cy="3945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44C50E8-9D9C-425E-B24A-DF0AC70DC62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568822" y="2858857"/>
                <a:ext cx="32976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61E174A-7FA0-476F-B9A6-E14A8D500B3F}"/>
                  </a:ext>
                </a:extLst>
              </p14:cNvPr>
              <p14:cNvContentPartPr/>
              <p14:nvPr/>
            </p14:nvContentPartPr>
            <p14:xfrm>
              <a:off x="11878062" y="2690017"/>
              <a:ext cx="343440" cy="4874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61E174A-7FA0-476F-B9A6-E14A8D500B3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860062" y="2654377"/>
                <a:ext cx="37908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E5E8824-4691-440A-A544-B207D4193558}"/>
                  </a:ext>
                </a:extLst>
              </p14:cNvPr>
              <p14:cNvContentPartPr/>
              <p14:nvPr/>
            </p14:nvContentPartPr>
            <p14:xfrm>
              <a:off x="11834142" y="2833657"/>
              <a:ext cx="248760" cy="77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E5E8824-4691-440A-A544-B207D419355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816142" y="2797657"/>
                <a:ext cx="2844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F549291-5080-4FFA-B5FA-040AFBE00700}"/>
                  </a:ext>
                </a:extLst>
              </p14:cNvPr>
              <p14:cNvContentPartPr/>
              <p14:nvPr/>
            </p14:nvContentPartPr>
            <p14:xfrm>
              <a:off x="3797862" y="6135577"/>
              <a:ext cx="371880" cy="892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F549291-5080-4FFA-B5FA-040AFBE0070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780222" y="6099577"/>
                <a:ext cx="4075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D6D713D-4185-43F8-A056-3B711DF5A929}"/>
                  </a:ext>
                </a:extLst>
              </p14:cNvPr>
              <p14:cNvContentPartPr/>
              <p14:nvPr/>
            </p14:nvContentPartPr>
            <p14:xfrm>
              <a:off x="3868422" y="6366697"/>
              <a:ext cx="286560" cy="432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D6D713D-4185-43F8-A056-3B711DF5A92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850422" y="6330697"/>
                <a:ext cx="3222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8A11A3D-DF85-46AB-B752-20A4BBB84481}"/>
                  </a:ext>
                </a:extLst>
              </p14:cNvPr>
              <p14:cNvContentPartPr/>
              <p14:nvPr/>
            </p14:nvContentPartPr>
            <p14:xfrm>
              <a:off x="5116542" y="5331697"/>
              <a:ext cx="283320" cy="7963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8A11A3D-DF85-46AB-B752-20A4BBB8448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098902" y="5295697"/>
                <a:ext cx="318960" cy="8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6FD3AAF-5934-4722-B99C-F4696C7A9C3B}"/>
                  </a:ext>
                </a:extLst>
              </p14:cNvPr>
              <p14:cNvContentPartPr/>
              <p14:nvPr/>
            </p14:nvContentPartPr>
            <p14:xfrm>
              <a:off x="5398782" y="6224497"/>
              <a:ext cx="230760" cy="2296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6FD3AAF-5934-4722-B99C-F4696C7A9C3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381142" y="6188497"/>
                <a:ext cx="2664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BE3CA83-EE6C-4213-877A-2BA8C7ED87AC}"/>
                  </a:ext>
                </a:extLst>
              </p14:cNvPr>
              <p14:cNvContentPartPr/>
              <p14:nvPr/>
            </p14:nvContentPartPr>
            <p14:xfrm>
              <a:off x="4694262" y="5056297"/>
              <a:ext cx="538200" cy="342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BE3CA83-EE6C-4213-877A-2BA8C7ED87A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676262" y="5020657"/>
                <a:ext cx="573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1F9E87B-8D76-4B7F-9AF0-FB491B723004}"/>
                  </a:ext>
                </a:extLst>
              </p14:cNvPr>
              <p14:cNvContentPartPr/>
              <p14:nvPr/>
            </p14:nvContentPartPr>
            <p14:xfrm>
              <a:off x="5968302" y="5414137"/>
              <a:ext cx="482040" cy="3945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1F9E87B-8D76-4B7F-9AF0-FB491B72300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950302" y="5378497"/>
                <a:ext cx="51768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1A4AB4D-EAF5-4DD8-8AD4-91CFC6C7AE54}"/>
                  </a:ext>
                </a:extLst>
              </p14:cNvPr>
              <p14:cNvContentPartPr/>
              <p14:nvPr/>
            </p14:nvContentPartPr>
            <p14:xfrm>
              <a:off x="5820342" y="5256817"/>
              <a:ext cx="158040" cy="450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1A4AB4D-EAF5-4DD8-8AD4-91CFC6C7AE5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802342" y="5220817"/>
                <a:ext cx="1936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CE0A355-81EA-4775-95F0-AA402AC5D207}"/>
                  </a:ext>
                </a:extLst>
              </p14:cNvPr>
              <p14:cNvContentPartPr/>
              <p14:nvPr/>
            </p14:nvContentPartPr>
            <p14:xfrm>
              <a:off x="6187182" y="4844257"/>
              <a:ext cx="98280" cy="3949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CE0A355-81EA-4775-95F0-AA402AC5D20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169182" y="4808257"/>
                <a:ext cx="13392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3A48504-D5A6-4C42-B26F-598291FD2615}"/>
                  </a:ext>
                </a:extLst>
              </p14:cNvPr>
              <p14:cNvContentPartPr/>
              <p14:nvPr/>
            </p14:nvContentPartPr>
            <p14:xfrm>
              <a:off x="6347742" y="4877017"/>
              <a:ext cx="219600" cy="2970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3A48504-D5A6-4C42-B26F-598291FD261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329742" y="4841377"/>
                <a:ext cx="25524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627A70A-F1F9-4A29-A949-26E7CFE981BF}"/>
                  </a:ext>
                </a:extLst>
              </p14:cNvPr>
              <p14:cNvContentPartPr/>
              <p14:nvPr/>
            </p14:nvContentPartPr>
            <p14:xfrm>
              <a:off x="6716742" y="4952257"/>
              <a:ext cx="279000" cy="594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627A70A-F1F9-4A29-A949-26E7CFE981B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699102" y="4916617"/>
                <a:ext cx="3146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1573E29-5B42-401E-9F65-E3DB73C30E2F}"/>
                  </a:ext>
                </a:extLst>
              </p14:cNvPr>
              <p14:cNvContentPartPr/>
              <p14:nvPr/>
            </p14:nvContentPartPr>
            <p14:xfrm>
              <a:off x="6831222" y="4852897"/>
              <a:ext cx="69840" cy="230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1573E29-5B42-401E-9F65-E3DB73C30E2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813222" y="4817257"/>
                <a:ext cx="1054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7ECBF59-4EC1-46EF-87A2-6080E0E2DE85}"/>
                  </a:ext>
                </a:extLst>
              </p14:cNvPr>
              <p14:cNvContentPartPr/>
              <p14:nvPr/>
            </p14:nvContentPartPr>
            <p14:xfrm>
              <a:off x="7110222" y="4677217"/>
              <a:ext cx="176040" cy="2998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7ECBF59-4EC1-46EF-87A2-6080E0E2DE8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092582" y="4641217"/>
                <a:ext cx="2116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6C818BE-A8DC-4006-B8E7-CC685AF1459A}"/>
                  </a:ext>
                </a:extLst>
              </p14:cNvPr>
              <p14:cNvContentPartPr/>
              <p14:nvPr/>
            </p14:nvContentPartPr>
            <p14:xfrm>
              <a:off x="7244502" y="4510177"/>
              <a:ext cx="210240" cy="3945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6C818BE-A8DC-4006-B8E7-CC685AF1459A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226862" y="4474177"/>
                <a:ext cx="24588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9A8BA60-88C8-45E0-BF42-07C102F95A5B}"/>
                  </a:ext>
                </a:extLst>
              </p14:cNvPr>
              <p14:cNvContentPartPr/>
              <p14:nvPr/>
            </p14:nvContentPartPr>
            <p14:xfrm>
              <a:off x="7569942" y="4404697"/>
              <a:ext cx="315000" cy="2851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9A8BA60-88C8-45E0-BF42-07C102F95A5B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551942" y="4369057"/>
                <a:ext cx="3506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5161602-E6C6-4755-9E57-F91C2C00E4AA}"/>
                  </a:ext>
                </a:extLst>
              </p14:cNvPr>
              <p14:cNvContentPartPr/>
              <p14:nvPr/>
            </p14:nvContentPartPr>
            <p14:xfrm>
              <a:off x="7552302" y="4488577"/>
              <a:ext cx="207360" cy="478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5161602-E6C6-4755-9E57-F91C2C00E4A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534662" y="4452937"/>
                <a:ext cx="2430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7025765-4320-457A-A642-DFA395052DCA}"/>
                  </a:ext>
                </a:extLst>
              </p14:cNvPr>
              <p14:cNvContentPartPr/>
              <p14:nvPr/>
            </p14:nvContentPartPr>
            <p14:xfrm>
              <a:off x="7587582" y="5292457"/>
              <a:ext cx="528840" cy="619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7025765-4320-457A-A642-DFA395052DCA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569582" y="5256817"/>
                <a:ext cx="5644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BE025FC-5E99-41D1-82D5-23FB58938C04}"/>
                  </a:ext>
                </a:extLst>
              </p14:cNvPr>
              <p14:cNvContentPartPr/>
              <p14:nvPr/>
            </p14:nvContentPartPr>
            <p14:xfrm>
              <a:off x="7692702" y="5476417"/>
              <a:ext cx="449640" cy="45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BE025FC-5E99-41D1-82D5-23FB58938C0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675062" y="5440777"/>
                <a:ext cx="4852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9C6B4A3-DC13-43D0-A716-313AB04B854C}"/>
                  </a:ext>
                </a:extLst>
              </p14:cNvPr>
              <p14:cNvContentPartPr/>
              <p14:nvPr/>
            </p14:nvContentPartPr>
            <p14:xfrm>
              <a:off x="8807262" y="4946857"/>
              <a:ext cx="504720" cy="4075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9C6B4A3-DC13-43D0-A716-313AB04B854C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789262" y="4911217"/>
                <a:ext cx="54036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98790E7-673B-4850-AE0D-1577965694FD}"/>
                  </a:ext>
                </a:extLst>
              </p14:cNvPr>
              <p14:cNvContentPartPr/>
              <p14:nvPr/>
            </p14:nvContentPartPr>
            <p14:xfrm>
              <a:off x="8483982" y="4843537"/>
              <a:ext cx="231120" cy="97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98790E7-673B-4850-AE0D-1577965694F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466342" y="4807897"/>
                <a:ext cx="2667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EAD541B-3F71-4896-B36C-F030C78DF970}"/>
                  </a:ext>
                </a:extLst>
              </p14:cNvPr>
              <p14:cNvContentPartPr/>
              <p14:nvPr/>
            </p14:nvContentPartPr>
            <p14:xfrm>
              <a:off x="8878902" y="4466257"/>
              <a:ext cx="83520" cy="3204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EAD541B-3F71-4896-B36C-F030C78DF970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861262" y="4430257"/>
                <a:ext cx="1191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2F62D6C-B030-45ED-8A65-5AB3C6D92882}"/>
                  </a:ext>
                </a:extLst>
              </p14:cNvPr>
              <p14:cNvContentPartPr/>
              <p14:nvPr/>
            </p14:nvContentPartPr>
            <p14:xfrm>
              <a:off x="9029382" y="4520617"/>
              <a:ext cx="263160" cy="1994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2F62D6C-B030-45ED-8A65-5AB3C6D9288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011742" y="4484617"/>
                <a:ext cx="2988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CAC8E3F-C697-4622-95DD-E0F0054B716F}"/>
                  </a:ext>
                </a:extLst>
              </p14:cNvPr>
              <p14:cNvContentPartPr/>
              <p14:nvPr/>
            </p14:nvContentPartPr>
            <p14:xfrm>
              <a:off x="9433662" y="4541497"/>
              <a:ext cx="275040" cy="482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CAC8E3F-C697-4622-95DD-E0F0054B716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416022" y="4505497"/>
                <a:ext cx="3106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8B9B5B4-BAEB-4DC1-BF2E-9B60569CF83B}"/>
                  </a:ext>
                </a:extLst>
              </p14:cNvPr>
              <p14:cNvContentPartPr/>
              <p14:nvPr/>
            </p14:nvContentPartPr>
            <p14:xfrm>
              <a:off x="9504222" y="4483897"/>
              <a:ext cx="94320" cy="1792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8B9B5B4-BAEB-4DC1-BF2E-9B60569CF83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486582" y="4447897"/>
                <a:ext cx="1299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6FA01DF-5DC4-4239-BD8E-F3A783D0AD2E}"/>
                  </a:ext>
                </a:extLst>
              </p14:cNvPr>
              <p14:cNvContentPartPr/>
              <p14:nvPr/>
            </p14:nvContentPartPr>
            <p14:xfrm>
              <a:off x="9899142" y="4352857"/>
              <a:ext cx="239040" cy="267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6FA01DF-5DC4-4239-BD8E-F3A783D0AD2E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881502" y="4317217"/>
                <a:ext cx="2746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23C6B70-9124-460F-9F43-5F61B2E91A86}"/>
                  </a:ext>
                </a:extLst>
              </p14:cNvPr>
              <p14:cNvContentPartPr/>
              <p14:nvPr/>
            </p14:nvContentPartPr>
            <p14:xfrm>
              <a:off x="10110822" y="4263937"/>
              <a:ext cx="186840" cy="3985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23C6B70-9124-460F-9F43-5F61B2E91A8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092822" y="4227937"/>
                <a:ext cx="22248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40B34E7-7C5C-4920-AEA7-FF9EC16767DF}"/>
                  </a:ext>
                </a:extLst>
              </p14:cNvPr>
              <p14:cNvContentPartPr/>
              <p14:nvPr/>
            </p14:nvContentPartPr>
            <p14:xfrm>
              <a:off x="10304142" y="4140817"/>
              <a:ext cx="212040" cy="2826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40B34E7-7C5C-4920-AEA7-FF9EC16767D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286142" y="4105177"/>
                <a:ext cx="24768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5913AD5-2C8B-4603-9A29-A8792B13004C}"/>
                  </a:ext>
                </a:extLst>
              </p14:cNvPr>
              <p14:cNvContentPartPr/>
              <p14:nvPr/>
            </p14:nvContentPartPr>
            <p14:xfrm>
              <a:off x="10268862" y="4211017"/>
              <a:ext cx="140760" cy="352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5913AD5-2C8B-4603-9A29-A8792B13004C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251222" y="4175377"/>
                <a:ext cx="1764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633EFAA-E601-4E9A-A6A0-2FA7165EEAAF}"/>
                  </a:ext>
                </a:extLst>
              </p14:cNvPr>
              <p14:cNvContentPartPr/>
              <p14:nvPr/>
            </p14:nvContentPartPr>
            <p14:xfrm>
              <a:off x="8483982" y="5125057"/>
              <a:ext cx="2103840" cy="2822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633EFAA-E601-4E9A-A6A0-2FA7165EEAA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466342" y="5089057"/>
                <a:ext cx="21394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6DB51B6-C06E-4596-A0E6-3BCA23C646AF}"/>
                  </a:ext>
                </a:extLst>
              </p14:cNvPr>
              <p14:cNvContentPartPr/>
              <p14:nvPr/>
            </p14:nvContentPartPr>
            <p14:xfrm>
              <a:off x="8721582" y="5793217"/>
              <a:ext cx="201600" cy="36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6DB51B6-C06E-4596-A0E6-3BCA23C646AF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703942" y="5757217"/>
                <a:ext cx="2372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643C4C0-3EC9-45C1-BD86-B73A0704BC61}"/>
                  </a:ext>
                </a:extLst>
              </p14:cNvPr>
              <p14:cNvContentPartPr/>
              <p14:nvPr/>
            </p14:nvContentPartPr>
            <p14:xfrm>
              <a:off x="9116862" y="5530057"/>
              <a:ext cx="93240" cy="3092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643C4C0-3EC9-45C1-BD86-B73A0704BC61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098862" y="5494057"/>
                <a:ext cx="12888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4563F38-D3FC-47D8-A0B8-6DD7267EEC79}"/>
                  </a:ext>
                </a:extLst>
              </p14:cNvPr>
              <p14:cNvContentPartPr/>
              <p14:nvPr/>
            </p14:nvContentPartPr>
            <p14:xfrm>
              <a:off x="9345822" y="5504137"/>
              <a:ext cx="280440" cy="2653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4563F38-D3FC-47D8-A0B8-6DD7267EEC79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327822" y="5468497"/>
                <a:ext cx="3160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4C99091-14A1-421B-877B-C6CC99228BF7}"/>
                  </a:ext>
                </a:extLst>
              </p14:cNvPr>
              <p14:cNvContentPartPr/>
              <p14:nvPr/>
            </p14:nvContentPartPr>
            <p14:xfrm>
              <a:off x="9829662" y="5608897"/>
              <a:ext cx="266400" cy="446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4C99091-14A1-421B-877B-C6CC99228BF7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811662" y="5573257"/>
                <a:ext cx="3020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8B4BBD2-ADDD-4F93-B575-D5413ECE9E5D}"/>
                  </a:ext>
                </a:extLst>
              </p14:cNvPr>
              <p14:cNvContentPartPr/>
              <p14:nvPr/>
            </p14:nvContentPartPr>
            <p14:xfrm>
              <a:off x="9917502" y="5494777"/>
              <a:ext cx="79200" cy="2372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8B4BBD2-ADDD-4F93-B575-D5413ECE9E5D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899502" y="5458777"/>
                <a:ext cx="1148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5D960FE-6CE7-40BD-BBB4-8F6095DDCED8}"/>
                  </a:ext>
                </a:extLst>
              </p14:cNvPr>
              <p14:cNvContentPartPr/>
              <p14:nvPr/>
            </p14:nvContentPartPr>
            <p14:xfrm>
              <a:off x="10127022" y="5424577"/>
              <a:ext cx="169200" cy="2937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5D960FE-6CE7-40BD-BBB4-8F6095DDCED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109022" y="5388937"/>
                <a:ext cx="2048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97004BB-0625-44BE-B4A3-7CA462C0C8C4}"/>
                  </a:ext>
                </a:extLst>
              </p14:cNvPr>
              <p14:cNvContentPartPr/>
              <p14:nvPr/>
            </p14:nvContentPartPr>
            <p14:xfrm>
              <a:off x="10321782" y="5345377"/>
              <a:ext cx="133200" cy="2898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97004BB-0625-44BE-B4A3-7CA462C0C8C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0303782" y="5309737"/>
                <a:ext cx="16884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9A289CD-9FED-43E3-82CB-2C7FA7EF57E2}"/>
                  </a:ext>
                </a:extLst>
              </p14:cNvPr>
              <p14:cNvContentPartPr/>
              <p14:nvPr/>
            </p14:nvContentPartPr>
            <p14:xfrm>
              <a:off x="10814262" y="4255297"/>
              <a:ext cx="238320" cy="8226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9A289CD-9FED-43E3-82CB-2C7FA7EF57E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0796262" y="4219297"/>
                <a:ext cx="273960" cy="8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6F0A572-63CB-495C-A0FA-FEA43D947471}"/>
                  </a:ext>
                </a:extLst>
              </p14:cNvPr>
              <p14:cNvContentPartPr/>
              <p14:nvPr/>
            </p14:nvContentPartPr>
            <p14:xfrm>
              <a:off x="10954302" y="5229457"/>
              <a:ext cx="308520" cy="2595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6F0A572-63CB-495C-A0FA-FEA43D947471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936662" y="5193817"/>
                <a:ext cx="3441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FB1B14A-4D50-4283-90B6-9CDC6D89FCAE}"/>
                  </a:ext>
                </a:extLst>
              </p14:cNvPr>
              <p14:cNvContentPartPr/>
              <p14:nvPr/>
            </p14:nvContentPartPr>
            <p14:xfrm>
              <a:off x="10682502" y="3876937"/>
              <a:ext cx="485280" cy="2696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FB1B14A-4D50-4283-90B6-9CDC6D89FCAE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0664502" y="3841297"/>
                <a:ext cx="520920" cy="3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0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E8758AB-BDA3-40DC-8E56-F75E07442E69}"/>
                  </a:ext>
                </a:extLst>
              </p14:cNvPr>
              <p14:cNvContentPartPr/>
              <p14:nvPr/>
            </p14:nvContentPartPr>
            <p14:xfrm>
              <a:off x="3552120" y="1279163"/>
              <a:ext cx="302760" cy="2541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E8758AB-BDA3-40DC-8E56-F75E07442E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4480" y="1243163"/>
                <a:ext cx="3384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020C0B8-76DE-4B7A-8178-5597665BB5EF}"/>
                  </a:ext>
                </a:extLst>
              </p14:cNvPr>
              <p14:cNvContentPartPr/>
              <p14:nvPr/>
            </p14:nvContentPartPr>
            <p14:xfrm>
              <a:off x="7779240" y="787043"/>
              <a:ext cx="134280" cy="1288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020C0B8-76DE-4B7A-8178-5597665BB5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61600" y="751043"/>
                <a:ext cx="1699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F549291-5080-4FFA-B5FA-040AFBE00700}"/>
                  </a:ext>
                </a:extLst>
              </p14:cNvPr>
              <p14:cNvContentPartPr/>
              <p14:nvPr/>
            </p14:nvContentPartPr>
            <p14:xfrm>
              <a:off x="2268000" y="2768123"/>
              <a:ext cx="371880" cy="892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F549291-5080-4FFA-B5FA-040AFBE007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0360" y="2732123"/>
                <a:ext cx="4075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D6D713D-4185-43F8-A056-3B711DF5A929}"/>
                  </a:ext>
                </a:extLst>
              </p14:cNvPr>
              <p14:cNvContentPartPr/>
              <p14:nvPr/>
            </p14:nvContentPartPr>
            <p14:xfrm>
              <a:off x="2338560" y="2999243"/>
              <a:ext cx="286560" cy="432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D6D713D-4185-43F8-A056-3B711DF5A9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20560" y="2963243"/>
                <a:ext cx="3222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8A11A3D-DF85-46AB-B752-20A4BBB84481}"/>
                  </a:ext>
                </a:extLst>
              </p14:cNvPr>
              <p14:cNvContentPartPr/>
              <p14:nvPr/>
            </p14:nvContentPartPr>
            <p14:xfrm>
              <a:off x="3586680" y="1964243"/>
              <a:ext cx="283320" cy="7963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8A11A3D-DF85-46AB-B752-20A4BBB844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9040" y="1928243"/>
                <a:ext cx="318960" cy="8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6FD3AAF-5934-4722-B99C-F4696C7A9C3B}"/>
                  </a:ext>
                </a:extLst>
              </p14:cNvPr>
              <p14:cNvContentPartPr/>
              <p14:nvPr/>
            </p14:nvContentPartPr>
            <p14:xfrm>
              <a:off x="3868920" y="2857043"/>
              <a:ext cx="230760" cy="2296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6FD3AAF-5934-4722-B99C-F4696C7A9C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1280" y="2821043"/>
                <a:ext cx="2664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BE3CA83-EE6C-4213-877A-2BA8C7ED87AC}"/>
                  </a:ext>
                </a:extLst>
              </p14:cNvPr>
              <p14:cNvContentPartPr/>
              <p14:nvPr/>
            </p14:nvContentPartPr>
            <p14:xfrm>
              <a:off x="3164400" y="1688843"/>
              <a:ext cx="538200" cy="342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BE3CA83-EE6C-4213-877A-2BA8C7ED87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46400" y="1653203"/>
                <a:ext cx="573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1F9E87B-8D76-4B7F-9AF0-FB491B723004}"/>
                  </a:ext>
                </a:extLst>
              </p14:cNvPr>
              <p14:cNvContentPartPr/>
              <p14:nvPr/>
            </p14:nvContentPartPr>
            <p14:xfrm>
              <a:off x="4438440" y="2046683"/>
              <a:ext cx="482040" cy="3945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1F9E87B-8D76-4B7F-9AF0-FB491B7230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20440" y="2011043"/>
                <a:ext cx="51768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1A4AB4D-EAF5-4DD8-8AD4-91CFC6C7AE54}"/>
                  </a:ext>
                </a:extLst>
              </p14:cNvPr>
              <p14:cNvContentPartPr/>
              <p14:nvPr/>
            </p14:nvContentPartPr>
            <p14:xfrm>
              <a:off x="4290480" y="1889363"/>
              <a:ext cx="158040" cy="450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1A4AB4D-EAF5-4DD8-8AD4-91CFC6C7AE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2480" y="1853363"/>
                <a:ext cx="1936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CE0A355-81EA-4775-95F0-AA402AC5D207}"/>
                  </a:ext>
                </a:extLst>
              </p14:cNvPr>
              <p14:cNvContentPartPr/>
              <p14:nvPr/>
            </p14:nvContentPartPr>
            <p14:xfrm>
              <a:off x="4657320" y="1476803"/>
              <a:ext cx="98280" cy="3949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CE0A355-81EA-4775-95F0-AA402AC5D2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39320" y="1440803"/>
                <a:ext cx="13392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3A48504-D5A6-4C42-B26F-598291FD2615}"/>
                  </a:ext>
                </a:extLst>
              </p14:cNvPr>
              <p14:cNvContentPartPr/>
              <p14:nvPr/>
            </p14:nvContentPartPr>
            <p14:xfrm>
              <a:off x="4817880" y="1509563"/>
              <a:ext cx="219600" cy="2970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3A48504-D5A6-4C42-B26F-598291FD26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99880" y="1473923"/>
                <a:ext cx="25524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627A70A-F1F9-4A29-A949-26E7CFE981BF}"/>
                  </a:ext>
                </a:extLst>
              </p14:cNvPr>
              <p14:cNvContentPartPr/>
              <p14:nvPr/>
            </p14:nvContentPartPr>
            <p14:xfrm>
              <a:off x="5186880" y="1584803"/>
              <a:ext cx="279000" cy="594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627A70A-F1F9-4A29-A949-26E7CFE981B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69240" y="1549163"/>
                <a:ext cx="3146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1573E29-5B42-401E-9F65-E3DB73C30E2F}"/>
                  </a:ext>
                </a:extLst>
              </p14:cNvPr>
              <p14:cNvContentPartPr/>
              <p14:nvPr/>
            </p14:nvContentPartPr>
            <p14:xfrm>
              <a:off x="5301360" y="1485443"/>
              <a:ext cx="69840" cy="230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1573E29-5B42-401E-9F65-E3DB73C30E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83360" y="1449803"/>
                <a:ext cx="1054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7ECBF59-4EC1-46EF-87A2-6080E0E2DE85}"/>
                  </a:ext>
                </a:extLst>
              </p14:cNvPr>
              <p14:cNvContentPartPr/>
              <p14:nvPr/>
            </p14:nvContentPartPr>
            <p14:xfrm>
              <a:off x="5580360" y="1309763"/>
              <a:ext cx="176040" cy="2998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7ECBF59-4EC1-46EF-87A2-6080E0E2DE8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62720" y="1273763"/>
                <a:ext cx="2116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6C818BE-A8DC-4006-B8E7-CC685AF1459A}"/>
                  </a:ext>
                </a:extLst>
              </p14:cNvPr>
              <p14:cNvContentPartPr/>
              <p14:nvPr/>
            </p14:nvContentPartPr>
            <p14:xfrm>
              <a:off x="5714640" y="1142723"/>
              <a:ext cx="210240" cy="3945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6C818BE-A8DC-4006-B8E7-CC685AF145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97000" y="1106723"/>
                <a:ext cx="24588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9A8BA60-88C8-45E0-BF42-07C102F95A5B}"/>
                  </a:ext>
                </a:extLst>
              </p14:cNvPr>
              <p14:cNvContentPartPr/>
              <p14:nvPr/>
            </p14:nvContentPartPr>
            <p14:xfrm>
              <a:off x="6040080" y="1037243"/>
              <a:ext cx="315000" cy="2851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9A8BA60-88C8-45E0-BF42-07C102F95A5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22080" y="1001603"/>
                <a:ext cx="3506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5161602-E6C6-4755-9E57-F91C2C00E4AA}"/>
                  </a:ext>
                </a:extLst>
              </p14:cNvPr>
              <p14:cNvContentPartPr/>
              <p14:nvPr/>
            </p14:nvContentPartPr>
            <p14:xfrm>
              <a:off x="6022440" y="1121123"/>
              <a:ext cx="207360" cy="478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5161602-E6C6-4755-9E57-F91C2C00E4A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04800" y="1085483"/>
                <a:ext cx="2430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7025765-4320-457A-A642-DFA395052DCA}"/>
                  </a:ext>
                </a:extLst>
              </p14:cNvPr>
              <p14:cNvContentPartPr/>
              <p14:nvPr/>
            </p14:nvContentPartPr>
            <p14:xfrm>
              <a:off x="6057720" y="1925003"/>
              <a:ext cx="528840" cy="619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7025765-4320-457A-A642-DFA395052DC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39720" y="1889363"/>
                <a:ext cx="5644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BE025FC-5E99-41D1-82D5-23FB58938C04}"/>
                  </a:ext>
                </a:extLst>
              </p14:cNvPr>
              <p14:cNvContentPartPr/>
              <p14:nvPr/>
            </p14:nvContentPartPr>
            <p14:xfrm>
              <a:off x="6162840" y="2108963"/>
              <a:ext cx="449640" cy="45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BE025FC-5E99-41D1-82D5-23FB58938C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45200" y="2073323"/>
                <a:ext cx="4852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9C6B4A3-DC13-43D0-A716-313AB04B854C}"/>
                  </a:ext>
                </a:extLst>
              </p14:cNvPr>
              <p14:cNvContentPartPr/>
              <p14:nvPr/>
            </p14:nvContentPartPr>
            <p14:xfrm>
              <a:off x="7277400" y="1579403"/>
              <a:ext cx="504720" cy="4075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9C6B4A3-DC13-43D0-A716-313AB04B854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59400" y="1543763"/>
                <a:ext cx="54036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98790E7-673B-4850-AE0D-1577965694FD}"/>
                  </a:ext>
                </a:extLst>
              </p14:cNvPr>
              <p14:cNvContentPartPr/>
              <p14:nvPr/>
            </p14:nvContentPartPr>
            <p14:xfrm>
              <a:off x="6954120" y="1476083"/>
              <a:ext cx="231120" cy="97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98790E7-673B-4850-AE0D-1577965694F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36480" y="1440443"/>
                <a:ext cx="2667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EAD541B-3F71-4896-B36C-F030C78DF970}"/>
                  </a:ext>
                </a:extLst>
              </p14:cNvPr>
              <p14:cNvContentPartPr/>
              <p14:nvPr/>
            </p14:nvContentPartPr>
            <p14:xfrm>
              <a:off x="7349040" y="1098803"/>
              <a:ext cx="83520" cy="3204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EAD541B-3F71-4896-B36C-F030C78DF97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31400" y="1062803"/>
                <a:ext cx="1191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2F62D6C-B030-45ED-8A65-5AB3C6D92882}"/>
                  </a:ext>
                </a:extLst>
              </p14:cNvPr>
              <p14:cNvContentPartPr/>
              <p14:nvPr/>
            </p14:nvContentPartPr>
            <p14:xfrm>
              <a:off x="7499520" y="1153163"/>
              <a:ext cx="263160" cy="1994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2F62D6C-B030-45ED-8A65-5AB3C6D9288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81880" y="1117163"/>
                <a:ext cx="2988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CAC8E3F-C697-4622-95DD-E0F0054B716F}"/>
                  </a:ext>
                </a:extLst>
              </p14:cNvPr>
              <p14:cNvContentPartPr/>
              <p14:nvPr/>
            </p14:nvContentPartPr>
            <p14:xfrm>
              <a:off x="7903800" y="1174043"/>
              <a:ext cx="275040" cy="482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CAC8E3F-C697-4622-95DD-E0F0054B716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86160" y="1138043"/>
                <a:ext cx="3106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8B9B5B4-BAEB-4DC1-BF2E-9B60569CF83B}"/>
                  </a:ext>
                </a:extLst>
              </p14:cNvPr>
              <p14:cNvContentPartPr/>
              <p14:nvPr/>
            </p14:nvContentPartPr>
            <p14:xfrm>
              <a:off x="7974360" y="1116443"/>
              <a:ext cx="94320" cy="1792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8B9B5B4-BAEB-4DC1-BF2E-9B60569CF83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56720" y="1080443"/>
                <a:ext cx="1299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6FA01DF-5DC4-4239-BD8E-F3A783D0AD2E}"/>
                  </a:ext>
                </a:extLst>
              </p14:cNvPr>
              <p14:cNvContentPartPr/>
              <p14:nvPr/>
            </p14:nvContentPartPr>
            <p14:xfrm>
              <a:off x="8369280" y="985403"/>
              <a:ext cx="239040" cy="267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6FA01DF-5DC4-4239-BD8E-F3A783D0AD2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51640" y="949763"/>
                <a:ext cx="2746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23C6B70-9124-460F-9F43-5F61B2E91A86}"/>
                  </a:ext>
                </a:extLst>
              </p14:cNvPr>
              <p14:cNvContentPartPr/>
              <p14:nvPr/>
            </p14:nvContentPartPr>
            <p14:xfrm>
              <a:off x="8580960" y="896483"/>
              <a:ext cx="186840" cy="3985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23C6B70-9124-460F-9F43-5F61B2E91A8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62960" y="860483"/>
                <a:ext cx="22248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40B34E7-7C5C-4920-AEA7-FF9EC16767DF}"/>
                  </a:ext>
                </a:extLst>
              </p14:cNvPr>
              <p14:cNvContentPartPr/>
              <p14:nvPr/>
            </p14:nvContentPartPr>
            <p14:xfrm>
              <a:off x="8774280" y="773363"/>
              <a:ext cx="212040" cy="2826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40B34E7-7C5C-4920-AEA7-FF9EC16767D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56280" y="737723"/>
                <a:ext cx="24768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5913AD5-2C8B-4603-9A29-A8792B13004C}"/>
                  </a:ext>
                </a:extLst>
              </p14:cNvPr>
              <p14:cNvContentPartPr/>
              <p14:nvPr/>
            </p14:nvContentPartPr>
            <p14:xfrm>
              <a:off x="8739000" y="843563"/>
              <a:ext cx="140760" cy="352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5913AD5-2C8B-4603-9A29-A8792B13004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21360" y="807923"/>
                <a:ext cx="1764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633EFAA-E601-4E9A-A6A0-2FA7165EEAAF}"/>
                  </a:ext>
                </a:extLst>
              </p14:cNvPr>
              <p14:cNvContentPartPr/>
              <p14:nvPr/>
            </p14:nvContentPartPr>
            <p14:xfrm>
              <a:off x="6954120" y="1757603"/>
              <a:ext cx="2103840" cy="2822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633EFAA-E601-4E9A-A6A0-2FA7165EEAA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36480" y="1721603"/>
                <a:ext cx="21394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6DB51B6-C06E-4596-A0E6-3BCA23C646AF}"/>
                  </a:ext>
                </a:extLst>
              </p14:cNvPr>
              <p14:cNvContentPartPr/>
              <p14:nvPr/>
            </p14:nvContentPartPr>
            <p14:xfrm>
              <a:off x="7191720" y="2425763"/>
              <a:ext cx="201600" cy="36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6DB51B6-C06E-4596-A0E6-3BCA23C646A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74080" y="2389763"/>
                <a:ext cx="2372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643C4C0-3EC9-45C1-BD86-B73A0704BC61}"/>
                  </a:ext>
                </a:extLst>
              </p14:cNvPr>
              <p14:cNvContentPartPr/>
              <p14:nvPr/>
            </p14:nvContentPartPr>
            <p14:xfrm>
              <a:off x="7587000" y="2162603"/>
              <a:ext cx="93240" cy="3092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643C4C0-3EC9-45C1-BD86-B73A0704BC6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569000" y="2126603"/>
                <a:ext cx="12888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4563F38-D3FC-47D8-A0B8-6DD7267EEC79}"/>
                  </a:ext>
                </a:extLst>
              </p14:cNvPr>
              <p14:cNvContentPartPr/>
              <p14:nvPr/>
            </p14:nvContentPartPr>
            <p14:xfrm>
              <a:off x="7815960" y="2136683"/>
              <a:ext cx="280440" cy="2653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4563F38-D3FC-47D8-A0B8-6DD7267EEC7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797960" y="2101043"/>
                <a:ext cx="3160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4C99091-14A1-421B-877B-C6CC99228BF7}"/>
                  </a:ext>
                </a:extLst>
              </p14:cNvPr>
              <p14:cNvContentPartPr/>
              <p14:nvPr/>
            </p14:nvContentPartPr>
            <p14:xfrm>
              <a:off x="8299800" y="2241443"/>
              <a:ext cx="266400" cy="446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4C99091-14A1-421B-877B-C6CC99228BF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81800" y="2205803"/>
                <a:ext cx="3020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8B4BBD2-ADDD-4F93-B575-D5413ECE9E5D}"/>
                  </a:ext>
                </a:extLst>
              </p14:cNvPr>
              <p14:cNvContentPartPr/>
              <p14:nvPr/>
            </p14:nvContentPartPr>
            <p14:xfrm>
              <a:off x="8387640" y="2127323"/>
              <a:ext cx="79200" cy="2372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8B4BBD2-ADDD-4F93-B575-D5413ECE9E5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369640" y="2091323"/>
                <a:ext cx="1148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5D960FE-6CE7-40BD-BBB4-8F6095DDCED8}"/>
                  </a:ext>
                </a:extLst>
              </p14:cNvPr>
              <p14:cNvContentPartPr/>
              <p14:nvPr/>
            </p14:nvContentPartPr>
            <p14:xfrm>
              <a:off x="8597160" y="2057123"/>
              <a:ext cx="169200" cy="2937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5D960FE-6CE7-40BD-BBB4-8F6095DDCED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579160" y="2021483"/>
                <a:ext cx="2048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97004BB-0625-44BE-B4A3-7CA462C0C8C4}"/>
                  </a:ext>
                </a:extLst>
              </p14:cNvPr>
              <p14:cNvContentPartPr/>
              <p14:nvPr/>
            </p14:nvContentPartPr>
            <p14:xfrm>
              <a:off x="8791920" y="1977923"/>
              <a:ext cx="133200" cy="2898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97004BB-0625-44BE-B4A3-7CA462C0C8C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73920" y="1942283"/>
                <a:ext cx="16884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9A289CD-9FED-43E3-82CB-2C7FA7EF57E2}"/>
                  </a:ext>
                </a:extLst>
              </p14:cNvPr>
              <p14:cNvContentPartPr/>
              <p14:nvPr/>
            </p14:nvContentPartPr>
            <p14:xfrm>
              <a:off x="9284400" y="887843"/>
              <a:ext cx="238320" cy="8226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9A289CD-9FED-43E3-82CB-2C7FA7EF57E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266400" y="851843"/>
                <a:ext cx="273960" cy="8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6F0A572-63CB-495C-A0FA-FEA43D947471}"/>
                  </a:ext>
                </a:extLst>
              </p14:cNvPr>
              <p14:cNvContentPartPr/>
              <p14:nvPr/>
            </p14:nvContentPartPr>
            <p14:xfrm>
              <a:off x="9424440" y="1862003"/>
              <a:ext cx="308520" cy="2595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6F0A572-63CB-495C-A0FA-FEA43D94747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406800" y="1826363"/>
                <a:ext cx="3441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FB1B14A-4D50-4283-90B6-9CDC6D89FCAE}"/>
                  </a:ext>
                </a:extLst>
              </p14:cNvPr>
              <p14:cNvContentPartPr/>
              <p14:nvPr/>
            </p14:nvContentPartPr>
            <p14:xfrm>
              <a:off x="9152640" y="509483"/>
              <a:ext cx="485280" cy="2696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FB1B14A-4D50-4283-90B6-9CDC6D89FCA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134640" y="473843"/>
                <a:ext cx="52092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960B06-92DD-4F37-979D-F02C307B4C00}"/>
                  </a:ext>
                </a:extLst>
              </p14:cNvPr>
              <p14:cNvContentPartPr/>
              <p14:nvPr/>
            </p14:nvContentPartPr>
            <p14:xfrm>
              <a:off x="2312142" y="4324818"/>
              <a:ext cx="307080" cy="4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960B06-92DD-4F37-979D-F02C307B4C0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294142" y="4288818"/>
                <a:ext cx="3427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2DC261-5A67-487E-8002-91374C4E0446}"/>
                  </a:ext>
                </a:extLst>
              </p14:cNvPr>
              <p14:cNvContentPartPr/>
              <p14:nvPr/>
            </p14:nvContentPartPr>
            <p14:xfrm>
              <a:off x="2223942" y="4600218"/>
              <a:ext cx="610200" cy="68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2DC261-5A67-487E-8002-91374C4E044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06302" y="4564578"/>
                <a:ext cx="6458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9747B95-FDB5-45C9-B3B3-A19CE79923E7}"/>
                  </a:ext>
                </a:extLst>
              </p14:cNvPr>
              <p14:cNvContentPartPr/>
              <p14:nvPr/>
            </p14:nvContentPartPr>
            <p14:xfrm>
              <a:off x="3332022" y="4280538"/>
              <a:ext cx="314280" cy="36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9747B95-FDB5-45C9-B3B3-A19CE79923E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14022" y="4244898"/>
                <a:ext cx="3499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EAEFC45-0E0F-4B11-ACCA-54771E6D5ADB}"/>
                  </a:ext>
                </a:extLst>
              </p14:cNvPr>
              <p14:cNvContentPartPr/>
              <p14:nvPr/>
            </p14:nvContentPartPr>
            <p14:xfrm>
              <a:off x="3894702" y="3666018"/>
              <a:ext cx="86040" cy="3715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EAEFC45-0E0F-4B11-ACCA-54771E6D5AD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76702" y="3630378"/>
                <a:ext cx="12168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8B575A9-A3BA-4AB2-9113-2CF17979E1D9}"/>
                  </a:ext>
                </a:extLst>
              </p14:cNvPr>
              <p14:cNvContentPartPr/>
              <p14:nvPr/>
            </p14:nvContentPartPr>
            <p14:xfrm>
              <a:off x="3288102" y="4340658"/>
              <a:ext cx="1308240" cy="1962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8B575A9-A3BA-4AB2-9113-2CF17979E1D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270462" y="4305018"/>
                <a:ext cx="13438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E059BB9-4897-446E-AACD-8BD316278E74}"/>
                  </a:ext>
                </a:extLst>
              </p14:cNvPr>
              <p14:cNvContentPartPr/>
              <p14:nvPr/>
            </p14:nvContentPartPr>
            <p14:xfrm>
              <a:off x="3481422" y="4762218"/>
              <a:ext cx="431640" cy="3693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E059BB9-4897-446E-AACD-8BD316278E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463782" y="4726578"/>
                <a:ext cx="46728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B44ABA0-5DEA-46D6-A4C9-5F54C198D897}"/>
                  </a:ext>
                </a:extLst>
              </p14:cNvPr>
              <p14:cNvContentPartPr/>
              <p14:nvPr/>
            </p14:nvContentPartPr>
            <p14:xfrm>
              <a:off x="4202142" y="4914498"/>
              <a:ext cx="324360" cy="93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B44ABA0-5DEA-46D6-A4C9-5F54C198D89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84502" y="4878858"/>
                <a:ext cx="360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9CDA82E-9AD9-4311-AD1F-9CEC11EF6625}"/>
                  </a:ext>
                </a:extLst>
              </p14:cNvPr>
              <p14:cNvContentPartPr/>
              <p14:nvPr/>
            </p14:nvContentPartPr>
            <p14:xfrm>
              <a:off x="4343262" y="4747458"/>
              <a:ext cx="147960" cy="3301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9CDA82E-9AD9-4311-AD1F-9CEC11EF662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325262" y="4711818"/>
                <a:ext cx="18360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AE45C1C-DD18-44A5-8CF2-2DEA88DB5C4D}"/>
                  </a:ext>
                </a:extLst>
              </p14:cNvPr>
              <p14:cNvContentPartPr/>
              <p14:nvPr/>
            </p14:nvContentPartPr>
            <p14:xfrm>
              <a:off x="4666542" y="4553778"/>
              <a:ext cx="268920" cy="4158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AE45C1C-DD18-44A5-8CF2-2DEA88DB5C4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648542" y="4517778"/>
                <a:ext cx="30456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6539228-44FE-4BAB-9C6F-82CB2D082623}"/>
                  </a:ext>
                </a:extLst>
              </p14:cNvPr>
              <p14:cNvContentPartPr/>
              <p14:nvPr/>
            </p14:nvContentPartPr>
            <p14:xfrm>
              <a:off x="4870662" y="3410778"/>
              <a:ext cx="443880" cy="12142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6539228-44FE-4BAB-9C6F-82CB2D08262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852662" y="3375138"/>
                <a:ext cx="479520" cy="12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20CCD53-3004-4F49-8641-7C657B12BD90}"/>
                  </a:ext>
                </a:extLst>
              </p14:cNvPr>
              <p14:cNvContentPartPr/>
              <p14:nvPr/>
            </p14:nvContentPartPr>
            <p14:xfrm>
              <a:off x="5209782" y="3781218"/>
              <a:ext cx="611280" cy="4932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20CCD53-3004-4F49-8641-7C657B12BD9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192142" y="3745578"/>
                <a:ext cx="64692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88B9804-1268-4BE4-B16A-DA1B1FC81541}"/>
                  </a:ext>
                </a:extLst>
              </p14:cNvPr>
              <p14:cNvContentPartPr/>
              <p14:nvPr/>
            </p14:nvContentPartPr>
            <p14:xfrm>
              <a:off x="5107542" y="3208818"/>
              <a:ext cx="582480" cy="5266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88B9804-1268-4BE4-B16A-DA1B1FC8154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89542" y="3173178"/>
                <a:ext cx="61812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19B452B-0FE3-4FE4-85EE-1C4C28D33786}"/>
                  </a:ext>
                </a:extLst>
              </p14:cNvPr>
              <p14:cNvContentPartPr/>
              <p14:nvPr/>
            </p14:nvContentPartPr>
            <p14:xfrm>
              <a:off x="5995302" y="3806058"/>
              <a:ext cx="236880" cy="262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19B452B-0FE3-4FE4-85EE-1C4C28D3378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77302" y="3770058"/>
                <a:ext cx="2725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F1B38D4-282D-4F18-9C0F-A3668F5728A7}"/>
                  </a:ext>
                </a:extLst>
              </p14:cNvPr>
              <p14:cNvContentPartPr/>
              <p14:nvPr/>
            </p14:nvContentPartPr>
            <p14:xfrm>
              <a:off x="6672822" y="3521658"/>
              <a:ext cx="710640" cy="4539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F1B38D4-282D-4F18-9C0F-A3668F5728A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55182" y="3486018"/>
                <a:ext cx="74628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C632A11-98F9-4ACB-A110-8B2C2749AE6D}"/>
                  </a:ext>
                </a:extLst>
              </p14:cNvPr>
              <p14:cNvContentPartPr/>
              <p14:nvPr/>
            </p14:nvContentPartPr>
            <p14:xfrm>
              <a:off x="6935622" y="3176058"/>
              <a:ext cx="189360" cy="1152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C632A11-98F9-4ACB-A110-8B2C2749AE6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917622" y="3140418"/>
                <a:ext cx="225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130E259-11EA-4D7A-B25D-E084ECD68F6F}"/>
                  </a:ext>
                </a:extLst>
              </p14:cNvPr>
              <p14:cNvContentPartPr/>
              <p14:nvPr/>
            </p14:nvContentPartPr>
            <p14:xfrm>
              <a:off x="7042182" y="2988858"/>
              <a:ext cx="663120" cy="10692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130E259-11EA-4D7A-B25D-E084ECD68F6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024542" y="2953218"/>
                <a:ext cx="698760" cy="11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3291EAB-DE4E-4CF4-8D08-A03AF3BF1041}"/>
                  </a:ext>
                </a:extLst>
              </p14:cNvPr>
              <p14:cNvContentPartPr/>
              <p14:nvPr/>
            </p14:nvContentPartPr>
            <p14:xfrm>
              <a:off x="7798542" y="3356778"/>
              <a:ext cx="725400" cy="986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3291EAB-DE4E-4CF4-8D08-A03AF3BF104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780542" y="3320778"/>
                <a:ext cx="7610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C229684-E061-4A42-9AA5-CB53C484CD2F}"/>
                  </a:ext>
                </a:extLst>
              </p14:cNvPr>
              <p14:cNvContentPartPr/>
              <p14:nvPr/>
            </p14:nvContentPartPr>
            <p14:xfrm>
              <a:off x="7954422" y="3585738"/>
              <a:ext cx="491400" cy="1263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C229684-E061-4A42-9AA5-CB53C484CD2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936782" y="3549738"/>
                <a:ext cx="5270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2820E26-15E1-4BD5-81CB-03C4F7F3EEB9}"/>
                  </a:ext>
                </a:extLst>
              </p14:cNvPr>
              <p14:cNvContentPartPr/>
              <p14:nvPr/>
            </p14:nvContentPartPr>
            <p14:xfrm>
              <a:off x="8844702" y="3431658"/>
              <a:ext cx="309240" cy="500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2820E26-15E1-4BD5-81CB-03C4F7F3EEB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826702" y="3395658"/>
                <a:ext cx="3448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15867A64-BE96-40E4-BB0F-6F0313195588}"/>
                  </a:ext>
                </a:extLst>
              </p14:cNvPr>
              <p14:cNvContentPartPr/>
              <p14:nvPr/>
            </p14:nvContentPartPr>
            <p14:xfrm>
              <a:off x="9416382" y="2901018"/>
              <a:ext cx="115200" cy="2941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15867A64-BE96-40E4-BB0F-6F031319558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398382" y="2865378"/>
                <a:ext cx="15084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6895B40-86D6-484E-8A12-528ED521335B}"/>
                  </a:ext>
                </a:extLst>
              </p14:cNvPr>
              <p14:cNvContentPartPr/>
              <p14:nvPr/>
            </p14:nvContentPartPr>
            <p14:xfrm>
              <a:off x="8906262" y="3549378"/>
              <a:ext cx="1293840" cy="2401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6895B40-86D6-484E-8A12-528ED521335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888262" y="3513738"/>
                <a:ext cx="13294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A0AE64A-F689-4F11-8CC7-C15A0B5199B2}"/>
                  </a:ext>
                </a:extLst>
              </p14:cNvPr>
              <p14:cNvContentPartPr/>
              <p14:nvPr/>
            </p14:nvContentPartPr>
            <p14:xfrm>
              <a:off x="8774502" y="4168938"/>
              <a:ext cx="681120" cy="4888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A0AE64A-F689-4F11-8CC7-C15A0B5199B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756862" y="4132938"/>
                <a:ext cx="71676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FE0BFDE-8E81-4131-9403-FAFB602EC7A2}"/>
                  </a:ext>
                </a:extLst>
              </p14:cNvPr>
              <p14:cNvContentPartPr/>
              <p14:nvPr/>
            </p14:nvContentPartPr>
            <p14:xfrm>
              <a:off x="9609702" y="4360458"/>
              <a:ext cx="352440" cy="356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FE0BFDE-8E81-4131-9403-FAFB602EC7A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591702" y="4324818"/>
                <a:ext cx="3880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0FA54A6-9A14-42F1-BF57-E5E9E7B7D02F}"/>
                  </a:ext>
                </a:extLst>
              </p14:cNvPr>
              <p14:cNvContentPartPr/>
              <p14:nvPr/>
            </p14:nvContentPartPr>
            <p14:xfrm>
              <a:off x="9759102" y="4167138"/>
              <a:ext cx="146520" cy="3585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0FA54A6-9A14-42F1-BF57-E5E9E7B7D02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741462" y="4131498"/>
                <a:ext cx="18216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C02C1EC-BA5E-4195-ADA4-2897297D2FA5}"/>
                  </a:ext>
                </a:extLst>
              </p14:cNvPr>
              <p14:cNvContentPartPr/>
              <p14:nvPr/>
            </p14:nvContentPartPr>
            <p14:xfrm>
              <a:off x="10102542" y="4026738"/>
              <a:ext cx="191520" cy="3110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C02C1EC-BA5E-4195-ADA4-2897297D2FA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084902" y="3990738"/>
                <a:ext cx="22716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E081C8D-A978-4DFA-82B6-8C365840E973}"/>
                  </a:ext>
                </a:extLst>
              </p14:cNvPr>
              <p14:cNvContentPartPr/>
              <p14:nvPr/>
            </p14:nvContentPartPr>
            <p14:xfrm>
              <a:off x="10444182" y="2742978"/>
              <a:ext cx="216360" cy="8172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E081C8D-A978-4DFA-82B6-8C365840E97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426182" y="2707338"/>
                <a:ext cx="252000" cy="88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28DFE7E-E8C9-4DEC-B00A-1BDF07A4E402}"/>
                  </a:ext>
                </a:extLst>
              </p14:cNvPr>
              <p14:cNvContentPartPr/>
              <p14:nvPr/>
            </p14:nvContentPartPr>
            <p14:xfrm>
              <a:off x="10688622" y="3050778"/>
              <a:ext cx="133560" cy="1512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28DFE7E-E8C9-4DEC-B00A-1BDF07A4E40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670982" y="3014778"/>
                <a:ext cx="1692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FA3AB05-9D96-458D-96E2-ACE17C839F60}"/>
                  </a:ext>
                </a:extLst>
              </p14:cNvPr>
              <p14:cNvContentPartPr/>
              <p14:nvPr/>
            </p14:nvContentPartPr>
            <p14:xfrm>
              <a:off x="10972302" y="3019818"/>
              <a:ext cx="247680" cy="662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FA3AB05-9D96-458D-96E2-ACE17C839F6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954662" y="2983818"/>
                <a:ext cx="2833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F776A0A-D867-4A72-A131-6B33E24D127A}"/>
                  </a:ext>
                </a:extLst>
              </p14:cNvPr>
              <p14:cNvContentPartPr/>
              <p14:nvPr/>
            </p14:nvContentPartPr>
            <p14:xfrm>
              <a:off x="11280102" y="2804538"/>
              <a:ext cx="115200" cy="2466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F776A0A-D867-4A72-A131-6B33E24D127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262462" y="2768538"/>
                <a:ext cx="1508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4177445-FFB9-432B-88E5-98B18338E73D}"/>
                  </a:ext>
                </a:extLst>
              </p14:cNvPr>
              <p14:cNvContentPartPr/>
              <p14:nvPr/>
            </p14:nvContentPartPr>
            <p14:xfrm>
              <a:off x="11341662" y="2540658"/>
              <a:ext cx="432360" cy="7945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4177445-FFB9-432B-88E5-98B18338E73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323662" y="2504658"/>
                <a:ext cx="468000" cy="86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9B86B34-31B5-4351-945B-053FA4A44FB8}"/>
                  </a:ext>
                </a:extLst>
              </p14:cNvPr>
              <p14:cNvContentPartPr/>
              <p14:nvPr/>
            </p14:nvContentPartPr>
            <p14:xfrm>
              <a:off x="4633422" y="5899098"/>
              <a:ext cx="604440" cy="97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9B86B34-31B5-4351-945B-053FA4A44FB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615422" y="5863098"/>
                <a:ext cx="6400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F4733E2E-E1C2-4F8A-815B-F4F4AE841B6D}"/>
                  </a:ext>
                </a:extLst>
              </p14:cNvPr>
              <p14:cNvContentPartPr/>
              <p14:nvPr/>
            </p14:nvContentPartPr>
            <p14:xfrm>
              <a:off x="4694622" y="6172338"/>
              <a:ext cx="452160" cy="349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F4733E2E-E1C2-4F8A-815B-F4F4AE841B6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676982" y="6136698"/>
                <a:ext cx="4878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D493631-40ED-4DAF-BC41-D7050142270B}"/>
                  </a:ext>
                </a:extLst>
              </p14:cNvPr>
              <p14:cNvContentPartPr/>
              <p14:nvPr/>
            </p14:nvContentPartPr>
            <p14:xfrm>
              <a:off x="6497142" y="5046618"/>
              <a:ext cx="150120" cy="3718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D493631-40ED-4DAF-BC41-D7050142270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479502" y="5010618"/>
                <a:ext cx="18576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96C2BA0-6B53-4BCF-824D-C2B8CE28B25B}"/>
                  </a:ext>
                </a:extLst>
              </p14:cNvPr>
              <p14:cNvContentPartPr/>
              <p14:nvPr/>
            </p14:nvContentPartPr>
            <p14:xfrm>
              <a:off x="5925822" y="5468898"/>
              <a:ext cx="1405080" cy="2548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96C2BA0-6B53-4BCF-824D-C2B8CE28B25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907822" y="5433258"/>
                <a:ext cx="14407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EBE87AC-492E-4DB3-BD98-B03882670271}"/>
                  </a:ext>
                </a:extLst>
              </p14:cNvPr>
              <p14:cNvContentPartPr/>
              <p14:nvPr/>
            </p14:nvContentPartPr>
            <p14:xfrm>
              <a:off x="6189342" y="6004578"/>
              <a:ext cx="729000" cy="5086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EBE87AC-492E-4DB3-BD98-B0388267027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171702" y="5968578"/>
                <a:ext cx="76464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1869FE2-4765-4E47-B72A-03AB01CCFB78}"/>
                  </a:ext>
                </a:extLst>
              </p14:cNvPr>
              <p14:cNvContentPartPr/>
              <p14:nvPr/>
            </p14:nvContentPartPr>
            <p14:xfrm>
              <a:off x="7015902" y="6132018"/>
              <a:ext cx="500040" cy="1018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1869FE2-4765-4E47-B72A-03AB01CCFB7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998262" y="6096018"/>
                <a:ext cx="5356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A844BDD-CA25-40D7-8E92-E4CE8FC6860B}"/>
                  </a:ext>
                </a:extLst>
              </p14:cNvPr>
              <p14:cNvContentPartPr/>
              <p14:nvPr/>
            </p14:nvContentPartPr>
            <p14:xfrm>
              <a:off x="7148022" y="6013578"/>
              <a:ext cx="269640" cy="4647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A844BDD-CA25-40D7-8E92-E4CE8FC6860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130022" y="5977578"/>
                <a:ext cx="30528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2534DD8-0275-4B4F-9D33-89F9CEA12896}"/>
                  </a:ext>
                </a:extLst>
              </p14:cNvPr>
              <p14:cNvContentPartPr/>
              <p14:nvPr/>
            </p14:nvContentPartPr>
            <p14:xfrm>
              <a:off x="7559502" y="5749698"/>
              <a:ext cx="299880" cy="3654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2534DD8-0275-4B4F-9D33-89F9CEA1289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541502" y="5714058"/>
                <a:ext cx="33552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9515CFD-5D6F-4ED4-9ECC-E2135F4E0DC4}"/>
                  </a:ext>
                </a:extLst>
              </p14:cNvPr>
              <p14:cNvContentPartPr/>
              <p14:nvPr/>
            </p14:nvContentPartPr>
            <p14:xfrm>
              <a:off x="218382" y="324858"/>
              <a:ext cx="347040" cy="7650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9515CFD-5D6F-4ED4-9ECC-E2135F4E0DC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00382" y="288858"/>
                <a:ext cx="38268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C3E18C8-8BE1-4E1C-AF66-8B04C42293E8}"/>
                  </a:ext>
                </a:extLst>
              </p14:cNvPr>
              <p14:cNvContentPartPr/>
              <p14:nvPr/>
            </p14:nvContentPartPr>
            <p14:xfrm>
              <a:off x="775662" y="201738"/>
              <a:ext cx="257040" cy="11476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C3E18C8-8BE1-4E1C-AF66-8B04C42293E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58022" y="166098"/>
                <a:ext cx="292680" cy="12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D84ACBB-E63E-4A91-9857-FF18FBBC6725}"/>
                  </a:ext>
                </a:extLst>
              </p14:cNvPr>
              <p14:cNvContentPartPr/>
              <p14:nvPr/>
            </p14:nvContentPartPr>
            <p14:xfrm>
              <a:off x="1332942" y="681258"/>
              <a:ext cx="299520" cy="4366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D84ACBB-E63E-4A91-9857-FF18FBBC672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315302" y="645258"/>
                <a:ext cx="33516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B4D7678-47BD-4680-BF18-BC6C79044143}"/>
                  </a:ext>
                </a:extLst>
              </p14:cNvPr>
              <p14:cNvContentPartPr/>
              <p14:nvPr/>
            </p14:nvContentPartPr>
            <p14:xfrm>
              <a:off x="1256982" y="464898"/>
              <a:ext cx="318600" cy="716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B4D7678-47BD-4680-BF18-BC6C7904414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239342" y="428898"/>
                <a:ext cx="3542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47B50EB1-CA88-4877-B53B-329AEE962FA8}"/>
                  </a:ext>
                </a:extLst>
              </p14:cNvPr>
              <p14:cNvContentPartPr/>
              <p14:nvPr/>
            </p14:nvContentPartPr>
            <p14:xfrm>
              <a:off x="1661622" y="280218"/>
              <a:ext cx="348480" cy="1670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47B50EB1-CA88-4877-B53B-329AEE962FA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643622" y="244578"/>
                <a:ext cx="3841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F434D92-E30C-48A1-932F-9E7477833635}"/>
                  </a:ext>
                </a:extLst>
              </p14:cNvPr>
              <p14:cNvContentPartPr/>
              <p14:nvPr/>
            </p14:nvContentPartPr>
            <p14:xfrm>
              <a:off x="2033142" y="146658"/>
              <a:ext cx="199080" cy="2948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F434D92-E30C-48A1-932F-9E747783363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015142" y="111018"/>
                <a:ext cx="2347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6DEFA96-FA66-4F45-8C12-1A1B0C92E97D}"/>
                  </a:ext>
                </a:extLst>
              </p14:cNvPr>
              <p14:cNvContentPartPr/>
              <p14:nvPr/>
            </p14:nvContentPartPr>
            <p14:xfrm>
              <a:off x="1986702" y="276978"/>
              <a:ext cx="132120" cy="392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6DEFA96-FA66-4F45-8C12-1A1B0C92E97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969062" y="241338"/>
                <a:ext cx="1677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C61212F-C1A0-49C0-9113-CC710A6CAA20}"/>
                  </a:ext>
                </a:extLst>
              </p14:cNvPr>
              <p14:cNvContentPartPr/>
              <p14:nvPr/>
            </p14:nvContentPartPr>
            <p14:xfrm>
              <a:off x="2189022" y="70698"/>
              <a:ext cx="397800" cy="9478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C61212F-C1A0-49C0-9113-CC710A6CAA2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171022" y="34698"/>
                <a:ext cx="433440" cy="10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EE732B8-D36A-4BC1-93F3-268D5864256E}"/>
                  </a:ext>
                </a:extLst>
              </p14:cNvPr>
              <p14:cNvContentPartPr/>
              <p14:nvPr/>
            </p14:nvContentPartPr>
            <p14:xfrm>
              <a:off x="2901102" y="606018"/>
              <a:ext cx="810000" cy="1238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EE732B8-D36A-4BC1-93F3-268D5864256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883102" y="570018"/>
                <a:ext cx="8456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1017970-DF76-4483-B257-FFDDB6C8FB06}"/>
                  </a:ext>
                </a:extLst>
              </p14:cNvPr>
              <p14:cNvContentPartPr/>
              <p14:nvPr/>
            </p14:nvContentPartPr>
            <p14:xfrm>
              <a:off x="3446142" y="412698"/>
              <a:ext cx="432720" cy="4618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1017970-DF76-4483-B257-FFDDB6C8FB0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428502" y="377058"/>
                <a:ext cx="46836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9F55E84-2F03-49E3-90F1-C634154ACE46}"/>
                  </a:ext>
                </a:extLst>
              </p14:cNvPr>
              <p14:cNvContentPartPr/>
              <p14:nvPr/>
            </p14:nvContentPartPr>
            <p14:xfrm>
              <a:off x="4272702" y="175458"/>
              <a:ext cx="158400" cy="2300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9F55E84-2F03-49E3-90F1-C634154ACE4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255062" y="139818"/>
                <a:ext cx="1940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842164DF-A2A6-460E-A6A6-012C5868D5D6}"/>
                  </a:ext>
                </a:extLst>
              </p14:cNvPr>
              <p14:cNvContentPartPr/>
              <p14:nvPr/>
            </p14:nvContentPartPr>
            <p14:xfrm>
              <a:off x="4149582" y="388218"/>
              <a:ext cx="677520" cy="1130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842164DF-A2A6-460E-A6A6-012C5868D5D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131582" y="352578"/>
                <a:ext cx="7131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3BB7D66-4BD5-4D9F-B71C-B6F5A422FBBA}"/>
                  </a:ext>
                </a:extLst>
              </p14:cNvPr>
              <p14:cNvContentPartPr/>
              <p14:nvPr/>
            </p14:nvContentPartPr>
            <p14:xfrm>
              <a:off x="4140942" y="753618"/>
              <a:ext cx="379800" cy="2916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3BB7D66-4BD5-4D9F-B71C-B6F5A422FBB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122942" y="717978"/>
                <a:ext cx="4154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0DF5339-D009-4D42-8A10-D223BB4291DA}"/>
                  </a:ext>
                </a:extLst>
              </p14:cNvPr>
              <p14:cNvContentPartPr/>
              <p14:nvPr/>
            </p14:nvContentPartPr>
            <p14:xfrm>
              <a:off x="4694622" y="809418"/>
              <a:ext cx="266400" cy="608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0DF5339-D009-4D42-8A10-D223BB4291D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676982" y="773778"/>
                <a:ext cx="3020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A1DD7FF-C9F2-44C3-B579-06EE963C07F3}"/>
                  </a:ext>
                </a:extLst>
              </p14:cNvPr>
              <p14:cNvContentPartPr/>
              <p14:nvPr/>
            </p14:nvContentPartPr>
            <p14:xfrm>
              <a:off x="4747542" y="694218"/>
              <a:ext cx="175320" cy="2728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A1DD7FF-C9F2-44C3-B579-06EE963C07F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729902" y="658578"/>
                <a:ext cx="2109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54FC48A-8856-445D-B26F-8F85350A92B4}"/>
                  </a:ext>
                </a:extLst>
              </p14:cNvPr>
              <p14:cNvContentPartPr/>
              <p14:nvPr/>
            </p14:nvContentPartPr>
            <p14:xfrm>
              <a:off x="4959582" y="534018"/>
              <a:ext cx="202320" cy="3974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54FC48A-8856-445D-B26F-8F85350A92B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941582" y="498378"/>
                <a:ext cx="23796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2BA3D94-01B7-4C82-AB52-1C387FD90538}"/>
                  </a:ext>
                </a:extLst>
              </p14:cNvPr>
              <p14:cNvContentPartPr/>
              <p14:nvPr/>
            </p14:nvContentPartPr>
            <p14:xfrm>
              <a:off x="58902" y="1784658"/>
              <a:ext cx="479520" cy="8240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2BA3D94-01B7-4C82-AB52-1C387FD9053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0902" y="1748658"/>
                <a:ext cx="515160" cy="89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296E2810-ABCB-452A-A71A-DF31A81A1D3E}"/>
                  </a:ext>
                </a:extLst>
              </p14:cNvPr>
              <p14:cNvContentPartPr/>
              <p14:nvPr/>
            </p14:nvContentPartPr>
            <p14:xfrm>
              <a:off x="547782" y="1792938"/>
              <a:ext cx="127080" cy="7419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296E2810-ABCB-452A-A71A-DF31A81A1D3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30142" y="1757298"/>
                <a:ext cx="16272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A4EE8BD3-6A24-4185-98E4-1F7B65F02DB2}"/>
                  </a:ext>
                </a:extLst>
              </p14:cNvPr>
              <p14:cNvContentPartPr/>
              <p14:nvPr/>
            </p14:nvContentPartPr>
            <p14:xfrm>
              <a:off x="851982" y="1934778"/>
              <a:ext cx="264960" cy="3168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A4EE8BD3-6A24-4185-98E4-1F7B65F02DB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33982" y="1899138"/>
                <a:ext cx="3006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F6206F9-88DE-4C34-B3CC-0FD00E2D072D}"/>
                  </a:ext>
                </a:extLst>
              </p14:cNvPr>
              <p14:cNvContentPartPr/>
              <p14:nvPr/>
            </p14:nvContentPartPr>
            <p14:xfrm>
              <a:off x="826062" y="1750818"/>
              <a:ext cx="93240" cy="252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F6206F9-88DE-4C34-B3CC-0FD00E2D072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08062" y="1715178"/>
                <a:ext cx="1288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F5C0F4F-0C15-430F-8765-071C4207DD4D}"/>
                  </a:ext>
                </a:extLst>
              </p14:cNvPr>
              <p14:cNvContentPartPr/>
              <p14:nvPr/>
            </p14:nvContentPartPr>
            <p14:xfrm>
              <a:off x="993102" y="1520778"/>
              <a:ext cx="220680" cy="3088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F5C0F4F-0C15-430F-8765-071C4207DD4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75462" y="1484778"/>
                <a:ext cx="25632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780F584-C7C2-48E5-9255-1EAF758252E0}"/>
                  </a:ext>
                </a:extLst>
              </p14:cNvPr>
              <p14:cNvContentPartPr/>
              <p14:nvPr/>
            </p14:nvContentPartPr>
            <p14:xfrm>
              <a:off x="1221702" y="1494498"/>
              <a:ext cx="183600" cy="2214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780F584-C7C2-48E5-9255-1EAF758252E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204062" y="1458858"/>
                <a:ext cx="2192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3E7468FD-0F62-492D-800E-213C673EE2FC}"/>
                  </a:ext>
                </a:extLst>
              </p14:cNvPr>
              <p14:cNvContentPartPr/>
              <p14:nvPr/>
            </p14:nvContentPartPr>
            <p14:xfrm>
              <a:off x="1221702" y="1572618"/>
              <a:ext cx="92520" cy="363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3E7468FD-0F62-492D-800E-213C673EE2F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204062" y="1536618"/>
                <a:ext cx="1281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B484C26F-7889-4A24-8725-F8B5CF36D936}"/>
                  </a:ext>
                </a:extLst>
              </p14:cNvPr>
              <p14:cNvContentPartPr/>
              <p14:nvPr/>
            </p14:nvContentPartPr>
            <p14:xfrm>
              <a:off x="1389102" y="1362738"/>
              <a:ext cx="323280" cy="8582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B484C26F-7889-4A24-8725-F8B5CF36D93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371102" y="1326738"/>
                <a:ext cx="358920" cy="9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D377C55-2C91-427A-9EC4-6CC555EE8C6F}"/>
                  </a:ext>
                </a:extLst>
              </p14:cNvPr>
              <p14:cNvContentPartPr/>
              <p14:nvPr/>
            </p14:nvContentPartPr>
            <p14:xfrm>
              <a:off x="1784382" y="1798338"/>
              <a:ext cx="268200" cy="1184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D377C55-2C91-427A-9EC4-6CC555EE8C6F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766742" y="1762338"/>
                <a:ext cx="3038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0CAA0364-3A24-4754-A581-75E4281EFC84}"/>
                  </a:ext>
                </a:extLst>
              </p14:cNvPr>
              <p14:cNvContentPartPr/>
              <p14:nvPr/>
            </p14:nvContentPartPr>
            <p14:xfrm>
              <a:off x="1881222" y="1643898"/>
              <a:ext cx="290880" cy="3535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0CAA0364-3A24-4754-A581-75E4281EFC8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863222" y="1607898"/>
                <a:ext cx="3265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7440EE7-45FD-44CB-AD51-160F1AC58977}"/>
                  </a:ext>
                </a:extLst>
              </p14:cNvPr>
              <p14:cNvContentPartPr/>
              <p14:nvPr/>
            </p14:nvContentPartPr>
            <p14:xfrm>
              <a:off x="2320782" y="1239258"/>
              <a:ext cx="187560" cy="2664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7440EE7-45FD-44CB-AD51-160F1AC5897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302782" y="1203618"/>
                <a:ext cx="22320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CDAECBE1-B0F0-4018-ABBC-733128D39841}"/>
                  </a:ext>
                </a:extLst>
              </p14:cNvPr>
              <p14:cNvContentPartPr/>
              <p14:nvPr/>
            </p14:nvContentPartPr>
            <p14:xfrm>
              <a:off x="2329782" y="1335378"/>
              <a:ext cx="536400" cy="2030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CDAECBE1-B0F0-4018-ABBC-733128D3984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311782" y="1299738"/>
                <a:ext cx="5720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383D7DD-D368-49B0-8E77-197EB36C5B19}"/>
                  </a:ext>
                </a:extLst>
              </p14:cNvPr>
              <p14:cNvContentPartPr/>
              <p14:nvPr/>
            </p14:nvContentPartPr>
            <p14:xfrm>
              <a:off x="2505462" y="1626258"/>
              <a:ext cx="272880" cy="3351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383D7DD-D368-49B0-8E77-197EB36C5B1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487822" y="1590258"/>
                <a:ext cx="3085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D942193-C8BC-4B12-8442-FE0673532CFE}"/>
                  </a:ext>
                </a:extLst>
              </p14:cNvPr>
              <p14:cNvContentPartPr/>
              <p14:nvPr/>
            </p14:nvContentPartPr>
            <p14:xfrm>
              <a:off x="2830902" y="1637778"/>
              <a:ext cx="232560" cy="853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D942193-C8BC-4B12-8442-FE0673532CF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812902" y="1602138"/>
                <a:ext cx="2682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2395338F-5DDD-4306-B66D-1DBECF9912B2}"/>
                  </a:ext>
                </a:extLst>
              </p14:cNvPr>
              <p14:cNvContentPartPr/>
              <p14:nvPr/>
            </p14:nvContentPartPr>
            <p14:xfrm>
              <a:off x="2918742" y="1556058"/>
              <a:ext cx="137520" cy="2379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2395338F-5DDD-4306-B66D-1DBECF9912B2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900742" y="1520058"/>
                <a:ext cx="1731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DFBBA550-71F6-4850-8C60-16AB348FAB7A}"/>
                  </a:ext>
                </a:extLst>
              </p14:cNvPr>
              <p14:cNvContentPartPr/>
              <p14:nvPr/>
            </p14:nvContentPartPr>
            <p14:xfrm>
              <a:off x="3020262" y="1371378"/>
              <a:ext cx="327960" cy="2329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DFBBA550-71F6-4850-8C60-16AB348FAB7A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002262" y="1335378"/>
                <a:ext cx="3636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6A9745CE-B55B-41C4-AE9D-2955DAC6D1AC}"/>
                  </a:ext>
                </a:extLst>
              </p14:cNvPr>
              <p14:cNvContentPartPr/>
              <p14:nvPr/>
            </p14:nvContentPartPr>
            <p14:xfrm>
              <a:off x="243582" y="3112338"/>
              <a:ext cx="328680" cy="7290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6A9745CE-B55B-41C4-AE9D-2955DAC6D1A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25942" y="3076338"/>
                <a:ext cx="36432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D7F7E22-89EF-4CA5-837F-7E242B0ED7AA}"/>
                  </a:ext>
                </a:extLst>
              </p14:cNvPr>
              <p14:cNvContentPartPr/>
              <p14:nvPr/>
            </p14:nvContentPartPr>
            <p14:xfrm>
              <a:off x="518982" y="3015498"/>
              <a:ext cx="196560" cy="7167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D7F7E22-89EF-4CA5-837F-7E242B0ED7AA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01342" y="2979498"/>
                <a:ext cx="232200" cy="7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96A5CCF4-61C9-4F18-A96A-924719C90D95}"/>
                  </a:ext>
                </a:extLst>
              </p14:cNvPr>
              <p14:cNvContentPartPr/>
              <p14:nvPr/>
            </p14:nvContentPartPr>
            <p14:xfrm>
              <a:off x="876102" y="2996418"/>
              <a:ext cx="347040" cy="3103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96A5CCF4-61C9-4F18-A96A-924719C90D9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58102" y="2960778"/>
                <a:ext cx="38268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3B33EB8-31A8-4D50-9757-E4277D763B48}"/>
                  </a:ext>
                </a:extLst>
              </p14:cNvPr>
              <p14:cNvContentPartPr/>
              <p14:nvPr/>
            </p14:nvContentPartPr>
            <p14:xfrm>
              <a:off x="738222" y="2876178"/>
              <a:ext cx="148680" cy="518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3B33EB8-31A8-4D50-9757-E4277D763B4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20582" y="2840178"/>
                <a:ext cx="1843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FF64C64-AB41-405D-BFF1-A2A002FB74D9}"/>
                  </a:ext>
                </a:extLst>
              </p14:cNvPr>
              <p14:cNvContentPartPr/>
              <p14:nvPr/>
            </p14:nvContentPartPr>
            <p14:xfrm>
              <a:off x="896622" y="2628858"/>
              <a:ext cx="162000" cy="2862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FF64C64-AB41-405D-BFF1-A2A002FB74D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78622" y="2592858"/>
                <a:ext cx="1976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4B30DF5-2301-4E75-AAF2-5846FDAADEFF}"/>
                  </a:ext>
                </a:extLst>
              </p14:cNvPr>
              <p14:cNvContentPartPr/>
              <p14:nvPr/>
            </p14:nvContentPartPr>
            <p14:xfrm>
              <a:off x="1045662" y="2584578"/>
              <a:ext cx="221400" cy="2034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4B30DF5-2301-4E75-AAF2-5846FDAADEF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28022" y="2548578"/>
                <a:ext cx="2570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4414D8A7-CCA5-4BEC-B06E-1F17828A94D9}"/>
                  </a:ext>
                </a:extLst>
              </p14:cNvPr>
              <p14:cNvContentPartPr/>
              <p14:nvPr/>
            </p14:nvContentPartPr>
            <p14:xfrm>
              <a:off x="1274622" y="2470098"/>
              <a:ext cx="218880" cy="2487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4414D8A7-CCA5-4BEC-B06E-1F17828A94D9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256982" y="2434458"/>
                <a:ext cx="2545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B7A223F-3221-4728-A856-65F226F7F1FD}"/>
                  </a:ext>
                </a:extLst>
              </p14:cNvPr>
              <p14:cNvContentPartPr/>
              <p14:nvPr/>
            </p14:nvContentPartPr>
            <p14:xfrm>
              <a:off x="1239342" y="2577378"/>
              <a:ext cx="151200" cy="428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B7A223F-3221-4728-A856-65F226F7F1F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221702" y="2541378"/>
                <a:ext cx="1868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702B3D0-E003-4D40-9E79-DF4E5475C27C}"/>
                  </a:ext>
                </a:extLst>
              </p14:cNvPr>
              <p14:cNvContentPartPr/>
              <p14:nvPr/>
            </p14:nvContentPartPr>
            <p14:xfrm>
              <a:off x="1380102" y="2409978"/>
              <a:ext cx="277200" cy="4201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702B3D0-E003-4D40-9E79-DF4E5475C27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362102" y="2373978"/>
                <a:ext cx="31284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C1EEFA1-0884-4F3D-863B-93408193E43F}"/>
                  </a:ext>
                </a:extLst>
              </p14:cNvPr>
              <p14:cNvContentPartPr/>
              <p14:nvPr/>
            </p14:nvContentPartPr>
            <p14:xfrm>
              <a:off x="607182" y="2874738"/>
              <a:ext cx="1213200" cy="14112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C1EEFA1-0884-4F3D-863B-93408193E43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89542" y="2838738"/>
                <a:ext cx="1248840" cy="14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E36ED26B-2350-47D0-AA26-4799A2984ED5}"/>
                  </a:ext>
                </a:extLst>
              </p14:cNvPr>
              <p14:cNvContentPartPr/>
              <p14:nvPr/>
            </p14:nvContentPartPr>
            <p14:xfrm>
              <a:off x="1916502" y="3428418"/>
              <a:ext cx="133920" cy="2833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E36ED26B-2350-47D0-AA26-4799A2984ED5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898502" y="3392778"/>
                <a:ext cx="1695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254C5755-0B72-4CB0-857E-F23CDCBEA6E0}"/>
                  </a:ext>
                </a:extLst>
              </p14:cNvPr>
              <p14:cNvContentPartPr/>
              <p14:nvPr/>
            </p14:nvContentPartPr>
            <p14:xfrm>
              <a:off x="1582422" y="3783018"/>
              <a:ext cx="1015200" cy="2264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254C5755-0B72-4CB0-857E-F23CDCBEA6E0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564422" y="3747378"/>
                <a:ext cx="10508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614F50E-6B89-43CC-959E-09F92F0A5878}"/>
                  </a:ext>
                </a:extLst>
              </p14:cNvPr>
              <p14:cNvContentPartPr/>
              <p14:nvPr/>
            </p14:nvContentPartPr>
            <p14:xfrm>
              <a:off x="1845942" y="4096938"/>
              <a:ext cx="69840" cy="2300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614F50E-6B89-43CC-959E-09F92F0A5878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827942" y="4060938"/>
                <a:ext cx="1054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8489A12-7234-4465-AC06-D2CDA514FB6A}"/>
                  </a:ext>
                </a:extLst>
              </p14:cNvPr>
              <p14:cNvContentPartPr/>
              <p14:nvPr/>
            </p14:nvContentPartPr>
            <p14:xfrm>
              <a:off x="1839462" y="4079658"/>
              <a:ext cx="320040" cy="1857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8489A12-7234-4465-AC06-D2CDA514FB6A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821462" y="4043658"/>
                <a:ext cx="3556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7D21E1D-1803-4396-B349-18F1A2FAF9AF}"/>
                  </a:ext>
                </a:extLst>
              </p14:cNvPr>
              <p14:cNvContentPartPr/>
              <p14:nvPr/>
            </p14:nvContentPartPr>
            <p14:xfrm>
              <a:off x="2356062" y="4055898"/>
              <a:ext cx="216360" cy="590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7D21E1D-1803-4396-B349-18F1A2FAF9AF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338062" y="4019898"/>
                <a:ext cx="2520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C3F7C5E2-3CFB-4DBF-B713-CFAE26305352}"/>
                  </a:ext>
                </a:extLst>
              </p14:cNvPr>
              <p14:cNvContentPartPr/>
              <p14:nvPr/>
            </p14:nvContentPartPr>
            <p14:xfrm>
              <a:off x="2426622" y="4026738"/>
              <a:ext cx="115200" cy="1227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C3F7C5E2-3CFB-4DBF-B713-CFAE26305352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408622" y="3990738"/>
                <a:ext cx="1508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F4F5788B-14FA-4CEC-9975-29E0BEAF28FE}"/>
                  </a:ext>
                </a:extLst>
              </p14:cNvPr>
              <p14:cNvContentPartPr/>
              <p14:nvPr/>
            </p14:nvContentPartPr>
            <p14:xfrm>
              <a:off x="2662782" y="3902898"/>
              <a:ext cx="231120" cy="2800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F4F5788B-14FA-4CEC-9975-29E0BEAF28FE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644782" y="3866898"/>
                <a:ext cx="2667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2FFD808-9C85-4117-A03D-FDE260460C79}"/>
                  </a:ext>
                </a:extLst>
              </p14:cNvPr>
              <p14:cNvContentPartPr/>
              <p14:nvPr/>
            </p14:nvContentPartPr>
            <p14:xfrm>
              <a:off x="212262" y="6034818"/>
              <a:ext cx="344880" cy="6580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2FFD808-9C85-4117-A03D-FDE260460C79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94262" y="5999178"/>
                <a:ext cx="38052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97D4A93A-E1E0-4EA3-90EE-8DBB8B25F9D5}"/>
                  </a:ext>
                </a:extLst>
              </p14:cNvPr>
              <p14:cNvContentPartPr/>
              <p14:nvPr/>
            </p14:nvContentPartPr>
            <p14:xfrm>
              <a:off x="481542" y="5934378"/>
              <a:ext cx="398880" cy="7387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97D4A93A-E1E0-4EA3-90EE-8DBB8B25F9D5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463542" y="5898738"/>
                <a:ext cx="434520" cy="81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577B8A9B-C7C4-4DA7-B590-F24CDD0E630C}"/>
                  </a:ext>
                </a:extLst>
              </p14:cNvPr>
              <p14:cNvContentPartPr/>
              <p14:nvPr/>
            </p14:nvContentPartPr>
            <p14:xfrm>
              <a:off x="880422" y="5995578"/>
              <a:ext cx="379080" cy="3985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577B8A9B-C7C4-4DA7-B590-F24CDD0E630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62782" y="5959938"/>
                <a:ext cx="41472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119AE75A-0E18-4EE1-9478-E9E697129330}"/>
                  </a:ext>
                </a:extLst>
              </p14:cNvPr>
              <p14:cNvContentPartPr/>
              <p14:nvPr/>
            </p14:nvContentPartPr>
            <p14:xfrm>
              <a:off x="676662" y="5878218"/>
              <a:ext cx="150840" cy="482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119AE75A-0E18-4EE1-9478-E9E697129330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58662" y="5842218"/>
                <a:ext cx="1864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E3277C6-27D1-421F-B487-3C59E68C4C91}"/>
                  </a:ext>
                </a:extLst>
              </p14:cNvPr>
              <p14:cNvContentPartPr/>
              <p14:nvPr/>
            </p14:nvContentPartPr>
            <p14:xfrm>
              <a:off x="861342" y="5512458"/>
              <a:ext cx="172800" cy="2631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E3277C6-27D1-421F-B487-3C59E68C4C91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843342" y="5476458"/>
                <a:ext cx="2084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B92D9FDF-0C9D-49CA-B5E2-1F44952DDCB5}"/>
                  </a:ext>
                </a:extLst>
              </p14:cNvPr>
              <p14:cNvContentPartPr/>
              <p14:nvPr/>
            </p14:nvContentPartPr>
            <p14:xfrm>
              <a:off x="843702" y="5422458"/>
              <a:ext cx="308520" cy="1616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B92D9FDF-0C9D-49CA-B5E2-1F44952DDCB5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25702" y="5386458"/>
                <a:ext cx="3441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C5F8854-E567-41E2-B8E8-540E1EAD125D}"/>
                  </a:ext>
                </a:extLst>
              </p14:cNvPr>
              <p14:cNvContentPartPr/>
              <p14:nvPr/>
            </p14:nvContentPartPr>
            <p14:xfrm>
              <a:off x="1178142" y="5230938"/>
              <a:ext cx="228240" cy="3348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C5F8854-E567-41E2-B8E8-540E1EAD125D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160142" y="5195298"/>
                <a:ext cx="26388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09C8AF5C-E12C-42A1-8482-9D9D0082C196}"/>
                  </a:ext>
                </a:extLst>
              </p14:cNvPr>
              <p14:cNvContentPartPr/>
              <p14:nvPr/>
            </p14:nvContentPartPr>
            <p14:xfrm>
              <a:off x="1206582" y="5389338"/>
              <a:ext cx="169200" cy="705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09C8AF5C-E12C-42A1-8482-9D9D0082C196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188942" y="5353698"/>
                <a:ext cx="2048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524AC600-2B75-4436-B0E9-3F5523FBF5D5}"/>
                  </a:ext>
                </a:extLst>
              </p14:cNvPr>
              <p14:cNvContentPartPr/>
              <p14:nvPr/>
            </p14:nvContentPartPr>
            <p14:xfrm>
              <a:off x="1467222" y="5361618"/>
              <a:ext cx="458280" cy="9154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524AC600-2B75-4436-B0E9-3F5523FBF5D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449582" y="5325618"/>
                <a:ext cx="493920" cy="9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A947C1C-8FC8-4A40-8857-5B84DEFC1B98}"/>
                  </a:ext>
                </a:extLst>
              </p14:cNvPr>
              <p14:cNvContentPartPr/>
              <p14:nvPr/>
            </p14:nvContentPartPr>
            <p14:xfrm>
              <a:off x="2021982" y="5937618"/>
              <a:ext cx="318960" cy="11160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A947C1C-8FC8-4A40-8857-5B84DEFC1B98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004342" y="5901618"/>
                <a:ext cx="3546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18A75AB-858B-491E-8C24-7ECBD4FE7599}"/>
                  </a:ext>
                </a:extLst>
              </p14:cNvPr>
              <p14:cNvContentPartPr/>
              <p14:nvPr/>
            </p14:nvContentPartPr>
            <p14:xfrm>
              <a:off x="2127462" y="5863098"/>
              <a:ext cx="312840" cy="1702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18A75AB-858B-491E-8C24-7ECBD4FE7599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2109462" y="5827458"/>
                <a:ext cx="3484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7BCD79A9-4717-445E-9677-1F99AF40E62D}"/>
                  </a:ext>
                </a:extLst>
              </p14:cNvPr>
              <p14:cNvContentPartPr/>
              <p14:nvPr/>
            </p14:nvContentPartPr>
            <p14:xfrm>
              <a:off x="2646222" y="5222298"/>
              <a:ext cx="177120" cy="2289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7BCD79A9-4717-445E-9677-1F99AF40E62D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628222" y="5186658"/>
                <a:ext cx="2127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760CF735-7052-45AE-9C49-ACF26C25AF7F}"/>
                  </a:ext>
                </a:extLst>
              </p14:cNvPr>
              <p14:cNvContentPartPr/>
              <p14:nvPr/>
            </p14:nvContentPartPr>
            <p14:xfrm>
              <a:off x="2505462" y="5436138"/>
              <a:ext cx="794520" cy="2793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760CF735-7052-45AE-9C49-ACF26C25AF7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487822" y="5400138"/>
                <a:ext cx="8301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99BA33F3-B19C-4A8E-805A-023772D98B83}"/>
                  </a:ext>
                </a:extLst>
              </p14:cNvPr>
              <p14:cNvContentPartPr/>
              <p14:nvPr/>
            </p14:nvContentPartPr>
            <p14:xfrm>
              <a:off x="2743062" y="5849418"/>
              <a:ext cx="221040" cy="3902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99BA33F3-B19C-4A8E-805A-023772D98B83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725062" y="5813778"/>
                <a:ext cx="2566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A513828A-57AD-4C3B-A3C8-FF31DAAD2B1F}"/>
                  </a:ext>
                </a:extLst>
              </p14:cNvPr>
              <p14:cNvContentPartPr/>
              <p14:nvPr/>
            </p14:nvContentPartPr>
            <p14:xfrm>
              <a:off x="3032862" y="5849058"/>
              <a:ext cx="348120" cy="1472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A513828A-57AD-4C3B-A3C8-FF31DAAD2B1F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015222" y="5813418"/>
                <a:ext cx="3837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83BBCF36-D35F-4C34-80A3-B94A55DD44BD}"/>
                  </a:ext>
                </a:extLst>
              </p14:cNvPr>
              <p14:cNvContentPartPr/>
              <p14:nvPr/>
            </p14:nvContentPartPr>
            <p14:xfrm>
              <a:off x="3112062" y="5758698"/>
              <a:ext cx="217800" cy="26604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83BBCF36-D35F-4C34-80A3-B94A55DD44BD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094062" y="5722698"/>
                <a:ext cx="2534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C9848DFF-E9BB-4C48-A270-13BF11573B53}"/>
                  </a:ext>
                </a:extLst>
              </p14:cNvPr>
              <p14:cNvContentPartPr/>
              <p14:nvPr/>
            </p14:nvContentPartPr>
            <p14:xfrm>
              <a:off x="3469542" y="5494818"/>
              <a:ext cx="302400" cy="41400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C9848DFF-E9BB-4C48-A270-13BF11573B53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451902" y="5458818"/>
                <a:ext cx="338040" cy="4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54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9515CFD-5D6F-4ED4-9ECC-E2135F4E0DC4}"/>
                  </a:ext>
                </a:extLst>
              </p14:cNvPr>
              <p14:cNvContentPartPr/>
              <p14:nvPr/>
            </p14:nvContentPartPr>
            <p14:xfrm>
              <a:off x="218382" y="324858"/>
              <a:ext cx="347040" cy="7650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9515CFD-5D6F-4ED4-9ECC-E2135F4E0D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382" y="288858"/>
                <a:ext cx="38268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C3E18C8-8BE1-4E1C-AF66-8B04C42293E8}"/>
                  </a:ext>
                </a:extLst>
              </p14:cNvPr>
              <p14:cNvContentPartPr/>
              <p14:nvPr/>
            </p14:nvContentPartPr>
            <p14:xfrm>
              <a:off x="775662" y="201738"/>
              <a:ext cx="257040" cy="11476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C3E18C8-8BE1-4E1C-AF66-8B04C42293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022" y="166098"/>
                <a:ext cx="292680" cy="12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D84ACBB-E63E-4A91-9857-FF18FBBC6725}"/>
                  </a:ext>
                </a:extLst>
              </p14:cNvPr>
              <p14:cNvContentPartPr/>
              <p14:nvPr/>
            </p14:nvContentPartPr>
            <p14:xfrm>
              <a:off x="1332942" y="681258"/>
              <a:ext cx="299520" cy="4366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D84ACBB-E63E-4A91-9857-FF18FBBC67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5302" y="645258"/>
                <a:ext cx="33516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B4D7678-47BD-4680-BF18-BC6C79044143}"/>
                  </a:ext>
                </a:extLst>
              </p14:cNvPr>
              <p14:cNvContentPartPr/>
              <p14:nvPr/>
            </p14:nvContentPartPr>
            <p14:xfrm>
              <a:off x="1256982" y="464898"/>
              <a:ext cx="318600" cy="716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B4D7678-47BD-4680-BF18-BC6C790441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9342" y="428898"/>
                <a:ext cx="3542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47B50EB1-CA88-4877-B53B-329AEE962FA8}"/>
                  </a:ext>
                </a:extLst>
              </p14:cNvPr>
              <p14:cNvContentPartPr/>
              <p14:nvPr/>
            </p14:nvContentPartPr>
            <p14:xfrm>
              <a:off x="1661622" y="280218"/>
              <a:ext cx="348480" cy="1670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47B50EB1-CA88-4877-B53B-329AEE962F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43622" y="244578"/>
                <a:ext cx="3841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F434D92-E30C-48A1-932F-9E7477833635}"/>
                  </a:ext>
                </a:extLst>
              </p14:cNvPr>
              <p14:cNvContentPartPr/>
              <p14:nvPr/>
            </p14:nvContentPartPr>
            <p14:xfrm>
              <a:off x="2033142" y="146658"/>
              <a:ext cx="199080" cy="2948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F434D92-E30C-48A1-932F-9E74778336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15142" y="111018"/>
                <a:ext cx="2347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6DEFA96-FA66-4F45-8C12-1A1B0C92E97D}"/>
                  </a:ext>
                </a:extLst>
              </p14:cNvPr>
              <p14:cNvContentPartPr/>
              <p14:nvPr/>
            </p14:nvContentPartPr>
            <p14:xfrm>
              <a:off x="1986702" y="276978"/>
              <a:ext cx="132120" cy="392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6DEFA96-FA66-4F45-8C12-1A1B0C92E9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69062" y="241338"/>
                <a:ext cx="1677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C61212F-C1A0-49C0-9113-CC710A6CAA20}"/>
                  </a:ext>
                </a:extLst>
              </p14:cNvPr>
              <p14:cNvContentPartPr/>
              <p14:nvPr/>
            </p14:nvContentPartPr>
            <p14:xfrm>
              <a:off x="2189022" y="70698"/>
              <a:ext cx="397800" cy="9478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C61212F-C1A0-49C0-9113-CC710A6CAA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71022" y="34698"/>
                <a:ext cx="433440" cy="10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EE732B8-D36A-4BC1-93F3-268D5864256E}"/>
                  </a:ext>
                </a:extLst>
              </p14:cNvPr>
              <p14:cNvContentPartPr/>
              <p14:nvPr/>
            </p14:nvContentPartPr>
            <p14:xfrm>
              <a:off x="2901102" y="606018"/>
              <a:ext cx="810000" cy="1238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EE732B8-D36A-4BC1-93F3-268D5864256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83102" y="570018"/>
                <a:ext cx="8456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1017970-DF76-4483-B257-FFDDB6C8FB06}"/>
                  </a:ext>
                </a:extLst>
              </p14:cNvPr>
              <p14:cNvContentPartPr/>
              <p14:nvPr/>
            </p14:nvContentPartPr>
            <p14:xfrm>
              <a:off x="3446142" y="412698"/>
              <a:ext cx="432720" cy="4618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1017970-DF76-4483-B257-FFDDB6C8FB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28502" y="377058"/>
                <a:ext cx="46836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9F55E84-2F03-49E3-90F1-C634154ACE46}"/>
                  </a:ext>
                </a:extLst>
              </p14:cNvPr>
              <p14:cNvContentPartPr/>
              <p14:nvPr/>
            </p14:nvContentPartPr>
            <p14:xfrm>
              <a:off x="4272702" y="175458"/>
              <a:ext cx="158400" cy="2300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9F55E84-2F03-49E3-90F1-C634154ACE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55062" y="139818"/>
                <a:ext cx="1940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842164DF-A2A6-460E-A6A6-012C5868D5D6}"/>
                  </a:ext>
                </a:extLst>
              </p14:cNvPr>
              <p14:cNvContentPartPr/>
              <p14:nvPr/>
            </p14:nvContentPartPr>
            <p14:xfrm>
              <a:off x="4149582" y="388218"/>
              <a:ext cx="677520" cy="1130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842164DF-A2A6-460E-A6A6-012C5868D5D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31582" y="352578"/>
                <a:ext cx="7131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3BB7D66-4BD5-4D9F-B71C-B6F5A422FBBA}"/>
                  </a:ext>
                </a:extLst>
              </p14:cNvPr>
              <p14:cNvContentPartPr/>
              <p14:nvPr/>
            </p14:nvContentPartPr>
            <p14:xfrm>
              <a:off x="4140942" y="753618"/>
              <a:ext cx="379800" cy="2916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3BB7D66-4BD5-4D9F-B71C-B6F5A422FB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22942" y="717978"/>
                <a:ext cx="4154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0DF5339-D009-4D42-8A10-D223BB4291DA}"/>
                  </a:ext>
                </a:extLst>
              </p14:cNvPr>
              <p14:cNvContentPartPr/>
              <p14:nvPr/>
            </p14:nvContentPartPr>
            <p14:xfrm>
              <a:off x="4694622" y="809418"/>
              <a:ext cx="266400" cy="608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0DF5339-D009-4D42-8A10-D223BB4291D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76982" y="773778"/>
                <a:ext cx="3020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A1DD7FF-C9F2-44C3-B579-06EE963C07F3}"/>
                  </a:ext>
                </a:extLst>
              </p14:cNvPr>
              <p14:cNvContentPartPr/>
              <p14:nvPr/>
            </p14:nvContentPartPr>
            <p14:xfrm>
              <a:off x="4747542" y="694218"/>
              <a:ext cx="175320" cy="2728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A1DD7FF-C9F2-44C3-B579-06EE963C07F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29902" y="658578"/>
                <a:ext cx="2109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54FC48A-8856-445D-B26F-8F85350A92B4}"/>
                  </a:ext>
                </a:extLst>
              </p14:cNvPr>
              <p14:cNvContentPartPr/>
              <p14:nvPr/>
            </p14:nvContentPartPr>
            <p14:xfrm>
              <a:off x="4959582" y="534018"/>
              <a:ext cx="202320" cy="3974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54FC48A-8856-445D-B26F-8F85350A92B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41582" y="498378"/>
                <a:ext cx="23796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2BA3D94-01B7-4C82-AB52-1C387FD90538}"/>
                  </a:ext>
                </a:extLst>
              </p14:cNvPr>
              <p14:cNvContentPartPr/>
              <p14:nvPr/>
            </p14:nvContentPartPr>
            <p14:xfrm>
              <a:off x="58902" y="1784658"/>
              <a:ext cx="479520" cy="8240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2BA3D94-01B7-4C82-AB52-1C387FD9053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902" y="1748658"/>
                <a:ext cx="515160" cy="89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296E2810-ABCB-452A-A71A-DF31A81A1D3E}"/>
                  </a:ext>
                </a:extLst>
              </p14:cNvPr>
              <p14:cNvContentPartPr/>
              <p14:nvPr/>
            </p14:nvContentPartPr>
            <p14:xfrm>
              <a:off x="547782" y="1792938"/>
              <a:ext cx="127080" cy="7419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296E2810-ABCB-452A-A71A-DF31A81A1D3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0142" y="1757298"/>
                <a:ext cx="16272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A4EE8BD3-6A24-4185-98E4-1F7B65F02DB2}"/>
                  </a:ext>
                </a:extLst>
              </p14:cNvPr>
              <p14:cNvContentPartPr/>
              <p14:nvPr/>
            </p14:nvContentPartPr>
            <p14:xfrm>
              <a:off x="851982" y="1934778"/>
              <a:ext cx="264960" cy="3168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A4EE8BD3-6A24-4185-98E4-1F7B65F02DB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3982" y="1899138"/>
                <a:ext cx="3006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F6206F9-88DE-4C34-B3CC-0FD00E2D072D}"/>
                  </a:ext>
                </a:extLst>
              </p14:cNvPr>
              <p14:cNvContentPartPr/>
              <p14:nvPr/>
            </p14:nvContentPartPr>
            <p14:xfrm>
              <a:off x="826062" y="1750818"/>
              <a:ext cx="93240" cy="252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F6206F9-88DE-4C34-B3CC-0FD00E2D072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8062" y="1715178"/>
                <a:ext cx="1288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F5C0F4F-0C15-430F-8765-071C4207DD4D}"/>
                  </a:ext>
                </a:extLst>
              </p14:cNvPr>
              <p14:cNvContentPartPr/>
              <p14:nvPr/>
            </p14:nvContentPartPr>
            <p14:xfrm>
              <a:off x="993102" y="1520778"/>
              <a:ext cx="220680" cy="3088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F5C0F4F-0C15-430F-8765-071C4207DD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5462" y="1484778"/>
                <a:ext cx="25632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780F584-C7C2-48E5-9255-1EAF758252E0}"/>
                  </a:ext>
                </a:extLst>
              </p14:cNvPr>
              <p14:cNvContentPartPr/>
              <p14:nvPr/>
            </p14:nvContentPartPr>
            <p14:xfrm>
              <a:off x="1221702" y="1494498"/>
              <a:ext cx="183600" cy="2214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780F584-C7C2-48E5-9255-1EAF758252E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04062" y="1458858"/>
                <a:ext cx="2192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3E7468FD-0F62-492D-800E-213C673EE2FC}"/>
                  </a:ext>
                </a:extLst>
              </p14:cNvPr>
              <p14:cNvContentPartPr/>
              <p14:nvPr/>
            </p14:nvContentPartPr>
            <p14:xfrm>
              <a:off x="1221702" y="1572618"/>
              <a:ext cx="92520" cy="363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3E7468FD-0F62-492D-800E-213C673EE2F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04062" y="1536618"/>
                <a:ext cx="1281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B484C26F-7889-4A24-8725-F8B5CF36D936}"/>
                  </a:ext>
                </a:extLst>
              </p14:cNvPr>
              <p14:cNvContentPartPr/>
              <p14:nvPr/>
            </p14:nvContentPartPr>
            <p14:xfrm>
              <a:off x="1389102" y="1362738"/>
              <a:ext cx="323280" cy="8582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B484C26F-7889-4A24-8725-F8B5CF36D93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71102" y="1326738"/>
                <a:ext cx="358920" cy="9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D377C55-2C91-427A-9EC4-6CC555EE8C6F}"/>
                  </a:ext>
                </a:extLst>
              </p14:cNvPr>
              <p14:cNvContentPartPr/>
              <p14:nvPr/>
            </p14:nvContentPartPr>
            <p14:xfrm>
              <a:off x="1784382" y="1798338"/>
              <a:ext cx="268200" cy="1184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D377C55-2C91-427A-9EC4-6CC555EE8C6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66742" y="1762338"/>
                <a:ext cx="3038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0CAA0364-3A24-4754-A581-75E4281EFC84}"/>
                  </a:ext>
                </a:extLst>
              </p14:cNvPr>
              <p14:cNvContentPartPr/>
              <p14:nvPr/>
            </p14:nvContentPartPr>
            <p14:xfrm>
              <a:off x="1881222" y="1643898"/>
              <a:ext cx="290880" cy="3535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0CAA0364-3A24-4754-A581-75E4281EFC8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63222" y="1607898"/>
                <a:ext cx="3265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7440EE7-45FD-44CB-AD51-160F1AC58977}"/>
                  </a:ext>
                </a:extLst>
              </p14:cNvPr>
              <p14:cNvContentPartPr/>
              <p14:nvPr/>
            </p14:nvContentPartPr>
            <p14:xfrm>
              <a:off x="2320782" y="1239258"/>
              <a:ext cx="187560" cy="2664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7440EE7-45FD-44CB-AD51-160F1AC5897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02782" y="1203618"/>
                <a:ext cx="22320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CDAECBE1-B0F0-4018-ABBC-733128D39841}"/>
                  </a:ext>
                </a:extLst>
              </p14:cNvPr>
              <p14:cNvContentPartPr/>
              <p14:nvPr/>
            </p14:nvContentPartPr>
            <p14:xfrm>
              <a:off x="2329782" y="1335378"/>
              <a:ext cx="536400" cy="2030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CDAECBE1-B0F0-4018-ABBC-733128D3984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11782" y="1299738"/>
                <a:ext cx="5720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383D7DD-D368-49B0-8E77-197EB36C5B19}"/>
                  </a:ext>
                </a:extLst>
              </p14:cNvPr>
              <p14:cNvContentPartPr/>
              <p14:nvPr/>
            </p14:nvContentPartPr>
            <p14:xfrm>
              <a:off x="2505462" y="1626258"/>
              <a:ext cx="272880" cy="3351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383D7DD-D368-49B0-8E77-197EB36C5B1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87822" y="1590258"/>
                <a:ext cx="3085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D942193-C8BC-4B12-8442-FE0673532CFE}"/>
                  </a:ext>
                </a:extLst>
              </p14:cNvPr>
              <p14:cNvContentPartPr/>
              <p14:nvPr/>
            </p14:nvContentPartPr>
            <p14:xfrm>
              <a:off x="2830902" y="1637778"/>
              <a:ext cx="232560" cy="853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D942193-C8BC-4B12-8442-FE0673532CF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12902" y="1602138"/>
                <a:ext cx="2682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2395338F-5DDD-4306-B66D-1DBECF9912B2}"/>
                  </a:ext>
                </a:extLst>
              </p14:cNvPr>
              <p14:cNvContentPartPr/>
              <p14:nvPr/>
            </p14:nvContentPartPr>
            <p14:xfrm>
              <a:off x="2918742" y="1556058"/>
              <a:ext cx="137520" cy="2379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2395338F-5DDD-4306-B66D-1DBECF9912B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00742" y="1520058"/>
                <a:ext cx="1731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DFBBA550-71F6-4850-8C60-16AB348FAB7A}"/>
                  </a:ext>
                </a:extLst>
              </p14:cNvPr>
              <p14:cNvContentPartPr/>
              <p14:nvPr/>
            </p14:nvContentPartPr>
            <p14:xfrm>
              <a:off x="3020262" y="1371378"/>
              <a:ext cx="327960" cy="2329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DFBBA550-71F6-4850-8C60-16AB348FAB7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02262" y="1335378"/>
                <a:ext cx="3636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6A9745CE-B55B-41C4-AE9D-2955DAC6D1AC}"/>
                  </a:ext>
                </a:extLst>
              </p14:cNvPr>
              <p14:cNvContentPartPr/>
              <p14:nvPr/>
            </p14:nvContentPartPr>
            <p14:xfrm>
              <a:off x="243582" y="3112338"/>
              <a:ext cx="328680" cy="7290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6A9745CE-B55B-41C4-AE9D-2955DAC6D1A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5942" y="3076338"/>
                <a:ext cx="36432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D7F7E22-89EF-4CA5-837F-7E242B0ED7AA}"/>
                  </a:ext>
                </a:extLst>
              </p14:cNvPr>
              <p14:cNvContentPartPr/>
              <p14:nvPr/>
            </p14:nvContentPartPr>
            <p14:xfrm>
              <a:off x="518982" y="3015498"/>
              <a:ext cx="196560" cy="7167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D7F7E22-89EF-4CA5-837F-7E242B0ED7A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1342" y="2979498"/>
                <a:ext cx="232200" cy="7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96A5CCF4-61C9-4F18-A96A-924719C90D95}"/>
                  </a:ext>
                </a:extLst>
              </p14:cNvPr>
              <p14:cNvContentPartPr/>
              <p14:nvPr/>
            </p14:nvContentPartPr>
            <p14:xfrm>
              <a:off x="876102" y="2996418"/>
              <a:ext cx="347040" cy="3103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96A5CCF4-61C9-4F18-A96A-924719C90D9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58102" y="2960778"/>
                <a:ext cx="38268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3B33EB8-31A8-4D50-9757-E4277D763B48}"/>
                  </a:ext>
                </a:extLst>
              </p14:cNvPr>
              <p14:cNvContentPartPr/>
              <p14:nvPr/>
            </p14:nvContentPartPr>
            <p14:xfrm>
              <a:off x="738222" y="2876178"/>
              <a:ext cx="148680" cy="518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3B33EB8-31A8-4D50-9757-E4277D763B4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0582" y="2840178"/>
                <a:ext cx="1843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FF64C64-AB41-405D-BFF1-A2A002FB74D9}"/>
                  </a:ext>
                </a:extLst>
              </p14:cNvPr>
              <p14:cNvContentPartPr/>
              <p14:nvPr/>
            </p14:nvContentPartPr>
            <p14:xfrm>
              <a:off x="896622" y="2628858"/>
              <a:ext cx="162000" cy="2862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FF64C64-AB41-405D-BFF1-A2A002FB74D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8622" y="2592858"/>
                <a:ext cx="1976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4B30DF5-2301-4E75-AAF2-5846FDAADEFF}"/>
                  </a:ext>
                </a:extLst>
              </p14:cNvPr>
              <p14:cNvContentPartPr/>
              <p14:nvPr/>
            </p14:nvContentPartPr>
            <p14:xfrm>
              <a:off x="1045662" y="2584578"/>
              <a:ext cx="221400" cy="2034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4B30DF5-2301-4E75-AAF2-5846FDAADEF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28022" y="2548578"/>
                <a:ext cx="2570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4414D8A7-CCA5-4BEC-B06E-1F17828A94D9}"/>
                  </a:ext>
                </a:extLst>
              </p14:cNvPr>
              <p14:cNvContentPartPr/>
              <p14:nvPr/>
            </p14:nvContentPartPr>
            <p14:xfrm>
              <a:off x="1274622" y="2470098"/>
              <a:ext cx="218880" cy="2487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4414D8A7-CCA5-4BEC-B06E-1F17828A94D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256982" y="2434458"/>
                <a:ext cx="2545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B7A223F-3221-4728-A856-65F226F7F1FD}"/>
                  </a:ext>
                </a:extLst>
              </p14:cNvPr>
              <p14:cNvContentPartPr/>
              <p14:nvPr/>
            </p14:nvContentPartPr>
            <p14:xfrm>
              <a:off x="1239342" y="2577378"/>
              <a:ext cx="151200" cy="428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B7A223F-3221-4728-A856-65F226F7F1F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221702" y="2541378"/>
                <a:ext cx="1868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702B3D0-E003-4D40-9E79-DF4E5475C27C}"/>
                  </a:ext>
                </a:extLst>
              </p14:cNvPr>
              <p14:cNvContentPartPr/>
              <p14:nvPr/>
            </p14:nvContentPartPr>
            <p14:xfrm>
              <a:off x="1380102" y="2409978"/>
              <a:ext cx="277200" cy="4201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702B3D0-E003-4D40-9E79-DF4E5475C27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362102" y="2373978"/>
                <a:ext cx="31284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C1EEFA1-0884-4F3D-863B-93408193E43F}"/>
                  </a:ext>
                </a:extLst>
              </p14:cNvPr>
              <p14:cNvContentPartPr/>
              <p14:nvPr/>
            </p14:nvContentPartPr>
            <p14:xfrm>
              <a:off x="607182" y="2874738"/>
              <a:ext cx="1213200" cy="14112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C1EEFA1-0884-4F3D-863B-93408193E43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9542" y="2838738"/>
                <a:ext cx="1248840" cy="14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E36ED26B-2350-47D0-AA26-4799A2984ED5}"/>
                  </a:ext>
                </a:extLst>
              </p14:cNvPr>
              <p14:cNvContentPartPr/>
              <p14:nvPr/>
            </p14:nvContentPartPr>
            <p14:xfrm>
              <a:off x="1916502" y="3428418"/>
              <a:ext cx="133920" cy="2833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E36ED26B-2350-47D0-AA26-4799A2984ED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898502" y="3392778"/>
                <a:ext cx="1695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254C5755-0B72-4CB0-857E-F23CDCBEA6E0}"/>
                  </a:ext>
                </a:extLst>
              </p14:cNvPr>
              <p14:cNvContentPartPr/>
              <p14:nvPr/>
            </p14:nvContentPartPr>
            <p14:xfrm>
              <a:off x="1582422" y="3783018"/>
              <a:ext cx="1015200" cy="2264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254C5755-0B72-4CB0-857E-F23CDCBEA6E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564422" y="3747378"/>
                <a:ext cx="10508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614F50E-6B89-43CC-959E-09F92F0A5878}"/>
                  </a:ext>
                </a:extLst>
              </p14:cNvPr>
              <p14:cNvContentPartPr/>
              <p14:nvPr/>
            </p14:nvContentPartPr>
            <p14:xfrm>
              <a:off x="1845942" y="4096938"/>
              <a:ext cx="69840" cy="2300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614F50E-6B89-43CC-959E-09F92F0A587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827942" y="4060938"/>
                <a:ext cx="1054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8489A12-7234-4465-AC06-D2CDA514FB6A}"/>
                  </a:ext>
                </a:extLst>
              </p14:cNvPr>
              <p14:cNvContentPartPr/>
              <p14:nvPr/>
            </p14:nvContentPartPr>
            <p14:xfrm>
              <a:off x="1839462" y="4079658"/>
              <a:ext cx="320040" cy="1857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8489A12-7234-4465-AC06-D2CDA514FB6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821462" y="4043658"/>
                <a:ext cx="3556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7D21E1D-1803-4396-B349-18F1A2FAF9AF}"/>
                  </a:ext>
                </a:extLst>
              </p14:cNvPr>
              <p14:cNvContentPartPr/>
              <p14:nvPr/>
            </p14:nvContentPartPr>
            <p14:xfrm>
              <a:off x="2356062" y="4055898"/>
              <a:ext cx="216360" cy="590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7D21E1D-1803-4396-B349-18F1A2FAF9A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338062" y="4019898"/>
                <a:ext cx="2520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C3F7C5E2-3CFB-4DBF-B713-CFAE26305352}"/>
                  </a:ext>
                </a:extLst>
              </p14:cNvPr>
              <p14:cNvContentPartPr/>
              <p14:nvPr/>
            </p14:nvContentPartPr>
            <p14:xfrm>
              <a:off x="2426622" y="4026738"/>
              <a:ext cx="115200" cy="1227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C3F7C5E2-3CFB-4DBF-B713-CFAE2630535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408622" y="3990738"/>
                <a:ext cx="1508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F4F5788B-14FA-4CEC-9975-29E0BEAF28FE}"/>
                  </a:ext>
                </a:extLst>
              </p14:cNvPr>
              <p14:cNvContentPartPr/>
              <p14:nvPr/>
            </p14:nvContentPartPr>
            <p14:xfrm>
              <a:off x="2662782" y="3902898"/>
              <a:ext cx="231120" cy="2800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F4F5788B-14FA-4CEC-9975-29E0BEAF28F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644782" y="3866898"/>
                <a:ext cx="2667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2FFD808-9C85-4117-A03D-FDE260460C79}"/>
                  </a:ext>
                </a:extLst>
              </p14:cNvPr>
              <p14:cNvContentPartPr/>
              <p14:nvPr/>
            </p14:nvContentPartPr>
            <p14:xfrm>
              <a:off x="212262" y="6034818"/>
              <a:ext cx="344880" cy="6580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2FFD808-9C85-4117-A03D-FDE260460C7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94262" y="5999178"/>
                <a:ext cx="38052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97D4A93A-E1E0-4EA3-90EE-8DBB8B25F9D5}"/>
                  </a:ext>
                </a:extLst>
              </p14:cNvPr>
              <p14:cNvContentPartPr/>
              <p14:nvPr/>
            </p14:nvContentPartPr>
            <p14:xfrm>
              <a:off x="481542" y="5934378"/>
              <a:ext cx="398880" cy="7387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97D4A93A-E1E0-4EA3-90EE-8DBB8B25F9D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63542" y="5898738"/>
                <a:ext cx="434520" cy="81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577B8A9B-C7C4-4DA7-B590-F24CDD0E630C}"/>
                  </a:ext>
                </a:extLst>
              </p14:cNvPr>
              <p14:cNvContentPartPr/>
              <p14:nvPr/>
            </p14:nvContentPartPr>
            <p14:xfrm>
              <a:off x="880422" y="5995578"/>
              <a:ext cx="379080" cy="3985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577B8A9B-C7C4-4DA7-B590-F24CDD0E630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62782" y="5959938"/>
                <a:ext cx="41472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119AE75A-0E18-4EE1-9478-E9E697129330}"/>
                  </a:ext>
                </a:extLst>
              </p14:cNvPr>
              <p14:cNvContentPartPr/>
              <p14:nvPr/>
            </p14:nvContentPartPr>
            <p14:xfrm>
              <a:off x="676662" y="5878218"/>
              <a:ext cx="150840" cy="482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119AE75A-0E18-4EE1-9478-E9E69712933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58662" y="5842218"/>
                <a:ext cx="1864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E3277C6-27D1-421F-B487-3C59E68C4C91}"/>
                  </a:ext>
                </a:extLst>
              </p14:cNvPr>
              <p14:cNvContentPartPr/>
              <p14:nvPr/>
            </p14:nvContentPartPr>
            <p14:xfrm>
              <a:off x="861342" y="5512458"/>
              <a:ext cx="172800" cy="2631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E3277C6-27D1-421F-B487-3C59E68C4C9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43342" y="5476458"/>
                <a:ext cx="2084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B92D9FDF-0C9D-49CA-B5E2-1F44952DDCB5}"/>
                  </a:ext>
                </a:extLst>
              </p14:cNvPr>
              <p14:cNvContentPartPr/>
              <p14:nvPr/>
            </p14:nvContentPartPr>
            <p14:xfrm>
              <a:off x="843702" y="5422458"/>
              <a:ext cx="308520" cy="1616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B92D9FDF-0C9D-49CA-B5E2-1F44952DDCB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25702" y="5386458"/>
                <a:ext cx="3441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C5F8854-E567-41E2-B8E8-540E1EAD125D}"/>
                  </a:ext>
                </a:extLst>
              </p14:cNvPr>
              <p14:cNvContentPartPr/>
              <p14:nvPr/>
            </p14:nvContentPartPr>
            <p14:xfrm>
              <a:off x="1178142" y="5230938"/>
              <a:ext cx="228240" cy="3348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C5F8854-E567-41E2-B8E8-540E1EAD125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60142" y="5195298"/>
                <a:ext cx="26388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09C8AF5C-E12C-42A1-8482-9D9D0082C196}"/>
                  </a:ext>
                </a:extLst>
              </p14:cNvPr>
              <p14:cNvContentPartPr/>
              <p14:nvPr/>
            </p14:nvContentPartPr>
            <p14:xfrm>
              <a:off x="1206582" y="5389338"/>
              <a:ext cx="169200" cy="705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09C8AF5C-E12C-42A1-8482-9D9D0082C19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88942" y="5353698"/>
                <a:ext cx="2048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524AC600-2B75-4436-B0E9-3F5523FBF5D5}"/>
                  </a:ext>
                </a:extLst>
              </p14:cNvPr>
              <p14:cNvContentPartPr/>
              <p14:nvPr/>
            </p14:nvContentPartPr>
            <p14:xfrm>
              <a:off x="1467222" y="5361618"/>
              <a:ext cx="458280" cy="9154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524AC600-2B75-4436-B0E9-3F5523FBF5D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449582" y="5325618"/>
                <a:ext cx="493920" cy="9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A947C1C-8FC8-4A40-8857-5B84DEFC1B98}"/>
                  </a:ext>
                </a:extLst>
              </p14:cNvPr>
              <p14:cNvContentPartPr/>
              <p14:nvPr/>
            </p14:nvContentPartPr>
            <p14:xfrm>
              <a:off x="2021982" y="5937618"/>
              <a:ext cx="318960" cy="11160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A947C1C-8FC8-4A40-8857-5B84DEFC1B9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004342" y="5901618"/>
                <a:ext cx="3546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18A75AB-858B-491E-8C24-7ECBD4FE7599}"/>
                  </a:ext>
                </a:extLst>
              </p14:cNvPr>
              <p14:cNvContentPartPr/>
              <p14:nvPr/>
            </p14:nvContentPartPr>
            <p14:xfrm>
              <a:off x="2127462" y="5863098"/>
              <a:ext cx="312840" cy="1702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18A75AB-858B-491E-8C24-7ECBD4FE759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109462" y="5827458"/>
                <a:ext cx="3484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7BCD79A9-4717-445E-9677-1F99AF40E62D}"/>
                  </a:ext>
                </a:extLst>
              </p14:cNvPr>
              <p14:cNvContentPartPr/>
              <p14:nvPr/>
            </p14:nvContentPartPr>
            <p14:xfrm>
              <a:off x="2646222" y="5222298"/>
              <a:ext cx="177120" cy="2289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7BCD79A9-4717-445E-9677-1F99AF40E62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628222" y="5186658"/>
                <a:ext cx="2127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760CF735-7052-45AE-9C49-ACF26C25AF7F}"/>
                  </a:ext>
                </a:extLst>
              </p14:cNvPr>
              <p14:cNvContentPartPr/>
              <p14:nvPr/>
            </p14:nvContentPartPr>
            <p14:xfrm>
              <a:off x="2505462" y="5436138"/>
              <a:ext cx="794520" cy="2793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760CF735-7052-45AE-9C49-ACF26C25AF7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487822" y="5400138"/>
                <a:ext cx="8301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99BA33F3-B19C-4A8E-805A-023772D98B83}"/>
                  </a:ext>
                </a:extLst>
              </p14:cNvPr>
              <p14:cNvContentPartPr/>
              <p14:nvPr/>
            </p14:nvContentPartPr>
            <p14:xfrm>
              <a:off x="2743062" y="5849418"/>
              <a:ext cx="221040" cy="3902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99BA33F3-B19C-4A8E-805A-023772D98B8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725062" y="5813778"/>
                <a:ext cx="2566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A513828A-57AD-4C3B-A3C8-FF31DAAD2B1F}"/>
                  </a:ext>
                </a:extLst>
              </p14:cNvPr>
              <p14:cNvContentPartPr/>
              <p14:nvPr/>
            </p14:nvContentPartPr>
            <p14:xfrm>
              <a:off x="3032862" y="5849058"/>
              <a:ext cx="348120" cy="1472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A513828A-57AD-4C3B-A3C8-FF31DAAD2B1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015222" y="5813418"/>
                <a:ext cx="3837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83BBCF36-D35F-4C34-80A3-B94A55DD44BD}"/>
                  </a:ext>
                </a:extLst>
              </p14:cNvPr>
              <p14:cNvContentPartPr/>
              <p14:nvPr/>
            </p14:nvContentPartPr>
            <p14:xfrm>
              <a:off x="3112062" y="5758698"/>
              <a:ext cx="217800" cy="26604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83BBCF36-D35F-4C34-80A3-B94A55DD44B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094062" y="5722698"/>
                <a:ext cx="2534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C9848DFF-E9BB-4C48-A270-13BF11573B53}"/>
                  </a:ext>
                </a:extLst>
              </p14:cNvPr>
              <p14:cNvContentPartPr/>
              <p14:nvPr/>
            </p14:nvContentPartPr>
            <p14:xfrm>
              <a:off x="3469542" y="5494818"/>
              <a:ext cx="302400" cy="41400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C9848DFF-E9BB-4C48-A270-13BF11573B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451902" y="5458818"/>
                <a:ext cx="33804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9E83FB-7D34-426F-A0B0-8FCAA2986CE9}"/>
                  </a:ext>
                </a:extLst>
              </p14:cNvPr>
              <p14:cNvContentPartPr/>
              <p14:nvPr/>
            </p14:nvContentPartPr>
            <p14:xfrm>
              <a:off x="5424702" y="263298"/>
              <a:ext cx="555120" cy="590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9E83FB-7D34-426F-A0B0-8FCAA2986CE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406702" y="227658"/>
                <a:ext cx="590760" cy="59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F4D16E-9461-49A2-B653-4202653AF3BA}"/>
                  </a:ext>
                </a:extLst>
              </p14:cNvPr>
              <p14:cNvContentPartPr/>
              <p14:nvPr/>
            </p14:nvContentPartPr>
            <p14:xfrm>
              <a:off x="5834022" y="351498"/>
              <a:ext cx="426240" cy="678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F4D16E-9461-49A2-B653-4202653AF3B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816022" y="315498"/>
                <a:ext cx="46188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F742C2-D4F7-455C-ACB4-2CEA5AED531E}"/>
                  </a:ext>
                </a:extLst>
              </p14:cNvPr>
              <p14:cNvContentPartPr/>
              <p14:nvPr/>
            </p14:nvContentPartPr>
            <p14:xfrm>
              <a:off x="6495342" y="131538"/>
              <a:ext cx="228600" cy="1100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F742C2-D4F7-455C-ACB4-2CEA5AED531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477702" y="95538"/>
                <a:ext cx="264240" cy="11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DA660E-9C37-404E-A230-5968B8487F19}"/>
                  </a:ext>
                </a:extLst>
              </p14:cNvPr>
              <p14:cNvContentPartPr/>
              <p14:nvPr/>
            </p14:nvContentPartPr>
            <p14:xfrm>
              <a:off x="6890622" y="447618"/>
              <a:ext cx="434160" cy="448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DA660E-9C37-404E-A230-5968B8487F1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872622" y="411618"/>
                <a:ext cx="46980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6B6CFE-55AF-4CAD-84A4-5B0226313FFC}"/>
                  </a:ext>
                </a:extLst>
              </p14:cNvPr>
              <p14:cNvContentPartPr/>
              <p14:nvPr/>
            </p14:nvContentPartPr>
            <p14:xfrm>
              <a:off x="6787302" y="140538"/>
              <a:ext cx="186840" cy="211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6B6CFE-55AF-4CAD-84A4-5B0226313FF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769662" y="104898"/>
                <a:ext cx="2224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F3141C-78B1-41DB-BFF1-14DBE509A6E3}"/>
                  </a:ext>
                </a:extLst>
              </p14:cNvPr>
              <p14:cNvContentPartPr/>
              <p14:nvPr/>
            </p14:nvContentPartPr>
            <p14:xfrm>
              <a:off x="7226862" y="34698"/>
              <a:ext cx="130320" cy="314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F3141C-78B1-41DB-BFF1-14DBE509A6E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209222" y="-1302"/>
                <a:ext cx="1659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E9CE87-DD0B-4973-894F-971F9250E7B5}"/>
                  </a:ext>
                </a:extLst>
              </p14:cNvPr>
              <p14:cNvContentPartPr/>
              <p14:nvPr/>
            </p14:nvContentPartPr>
            <p14:xfrm>
              <a:off x="7174302" y="140234"/>
              <a:ext cx="167400" cy="27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E9CE87-DD0B-4973-894F-971F9250E7B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156302" y="104234"/>
                <a:ext cx="2030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1EC150D-6557-4BE8-8760-96E8B78DF627}"/>
                  </a:ext>
                </a:extLst>
              </p14:cNvPr>
              <p14:cNvContentPartPr/>
              <p14:nvPr/>
            </p14:nvContentPartPr>
            <p14:xfrm>
              <a:off x="7446462" y="112514"/>
              <a:ext cx="301320" cy="892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1EC150D-6557-4BE8-8760-96E8B78DF62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428822" y="76514"/>
                <a:ext cx="336960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DF61B36-878C-452E-8186-143A3C28C458}"/>
                  </a:ext>
                </a:extLst>
              </p14:cNvPr>
              <p14:cNvContentPartPr/>
              <p14:nvPr/>
            </p14:nvContentPartPr>
            <p14:xfrm>
              <a:off x="7982862" y="464954"/>
              <a:ext cx="285840" cy="62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DF61B36-878C-452E-8186-143A3C28C45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965222" y="429314"/>
                <a:ext cx="3214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C0E69D1-E17A-4830-9228-407E9860D68A}"/>
                  </a:ext>
                </a:extLst>
              </p14:cNvPr>
              <p14:cNvContentPartPr/>
              <p14:nvPr/>
            </p14:nvContentPartPr>
            <p14:xfrm>
              <a:off x="8018142" y="611834"/>
              <a:ext cx="324000" cy="30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C0E69D1-E17A-4830-9228-407E9860D68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000502" y="575834"/>
                <a:ext cx="3596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69D8054-0D50-42FC-BB4D-7B0844B797ED}"/>
                  </a:ext>
                </a:extLst>
              </p14:cNvPr>
              <p14:cNvContentPartPr/>
              <p14:nvPr/>
            </p14:nvContentPartPr>
            <p14:xfrm>
              <a:off x="8950182" y="166514"/>
              <a:ext cx="122760" cy="236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69D8054-0D50-42FC-BB4D-7B0844B797E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932542" y="130874"/>
                <a:ext cx="1584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902EEDD-9925-464F-8393-64DFA4B3872A}"/>
                  </a:ext>
                </a:extLst>
              </p14:cNvPr>
              <p14:cNvContentPartPr/>
              <p14:nvPr/>
            </p14:nvContentPartPr>
            <p14:xfrm>
              <a:off x="8756862" y="380714"/>
              <a:ext cx="1013760" cy="225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902EEDD-9925-464F-8393-64DFA4B3872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739222" y="345074"/>
                <a:ext cx="10494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90ADACD-961D-42EE-889C-823940FA6445}"/>
                  </a:ext>
                </a:extLst>
              </p14:cNvPr>
              <p14:cNvContentPartPr/>
              <p14:nvPr/>
            </p14:nvContentPartPr>
            <p14:xfrm>
              <a:off x="9065382" y="755114"/>
              <a:ext cx="336600" cy="380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90ADACD-961D-42EE-889C-823940FA644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047742" y="719114"/>
                <a:ext cx="37224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3A16DB2-600E-4965-822E-DD1800B0B18E}"/>
                  </a:ext>
                </a:extLst>
              </p14:cNvPr>
              <p14:cNvContentPartPr/>
              <p14:nvPr/>
            </p14:nvContentPartPr>
            <p14:xfrm>
              <a:off x="9563622" y="769874"/>
              <a:ext cx="219240" cy="83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3A16DB2-600E-4965-822E-DD1800B0B18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545622" y="734234"/>
                <a:ext cx="2548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7A4806D-6B64-41C3-B15C-055B5DC25DC5}"/>
                  </a:ext>
                </a:extLst>
              </p14:cNvPr>
              <p14:cNvContentPartPr/>
              <p14:nvPr/>
            </p14:nvContentPartPr>
            <p14:xfrm>
              <a:off x="9785382" y="536594"/>
              <a:ext cx="371880" cy="167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7A4806D-6B64-41C3-B15C-055B5DC25DC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767742" y="500954"/>
                <a:ext cx="4075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0948519-89E4-4ED1-83FE-403881CE5069}"/>
                  </a:ext>
                </a:extLst>
              </p14:cNvPr>
              <p14:cNvContentPartPr/>
              <p14:nvPr/>
            </p14:nvContentPartPr>
            <p14:xfrm>
              <a:off x="3849342" y="1122314"/>
              <a:ext cx="537120" cy="401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0948519-89E4-4ED1-83FE-403881CE506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831342" y="1086674"/>
                <a:ext cx="5727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5409B99-C99A-48DD-8258-97B9B63C7E35}"/>
                  </a:ext>
                </a:extLst>
              </p14:cNvPr>
              <p14:cNvContentPartPr/>
              <p14:nvPr/>
            </p14:nvContentPartPr>
            <p14:xfrm>
              <a:off x="4642062" y="1186394"/>
              <a:ext cx="140760" cy="237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5409B99-C99A-48DD-8258-97B9B63C7E3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624062" y="1150754"/>
                <a:ext cx="1764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6DF98B4-7E93-42C6-B5E0-044FDCB5C099}"/>
                  </a:ext>
                </a:extLst>
              </p14:cNvPr>
              <p14:cNvContentPartPr/>
              <p14:nvPr/>
            </p14:nvContentPartPr>
            <p14:xfrm>
              <a:off x="4343262" y="1525154"/>
              <a:ext cx="801360" cy="303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6DF98B4-7E93-42C6-B5E0-044FDCB5C09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325262" y="1489514"/>
                <a:ext cx="83700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392E675-74BB-4B4F-A341-6D5E607BF4B1}"/>
                  </a:ext>
                </a:extLst>
              </p14:cNvPr>
              <p14:cNvContentPartPr/>
              <p14:nvPr/>
            </p14:nvContentPartPr>
            <p14:xfrm>
              <a:off x="4490502" y="1889834"/>
              <a:ext cx="335520" cy="708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392E675-74BB-4B4F-A341-6D5E607BF4B1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472502" y="1854194"/>
                <a:ext cx="37116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1FC8407-F554-4ECA-9B6F-12982D6FD684}"/>
                  </a:ext>
                </a:extLst>
              </p14:cNvPr>
              <p14:cNvContentPartPr/>
              <p14:nvPr/>
            </p14:nvContentPartPr>
            <p14:xfrm>
              <a:off x="4949502" y="1940594"/>
              <a:ext cx="314280" cy="222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1FC8407-F554-4ECA-9B6F-12982D6FD68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931862" y="1904954"/>
                <a:ext cx="34992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AA5C88B-C531-44D9-A6E8-284A8FD16123}"/>
                  </a:ext>
                </a:extLst>
              </p14:cNvPr>
              <p14:cNvContentPartPr/>
              <p14:nvPr/>
            </p14:nvContentPartPr>
            <p14:xfrm>
              <a:off x="4993422" y="1978034"/>
              <a:ext cx="220680" cy="202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AA5C88B-C531-44D9-A6E8-284A8FD1612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975782" y="1942394"/>
                <a:ext cx="2563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DB9FE96-62B2-4446-8A8F-982A89CF0D6D}"/>
                  </a:ext>
                </a:extLst>
              </p14:cNvPr>
              <p14:cNvContentPartPr/>
              <p14:nvPr/>
            </p14:nvContentPartPr>
            <p14:xfrm>
              <a:off x="5222022" y="1622354"/>
              <a:ext cx="343080" cy="195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DB9FE96-62B2-4446-8A8F-982A89CF0D6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204382" y="1586354"/>
                <a:ext cx="3787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6173D8-30F9-448D-9109-A8D67BEC7C45}"/>
                  </a:ext>
                </a:extLst>
              </p14:cNvPr>
              <p14:cNvContentPartPr/>
              <p14:nvPr/>
            </p14:nvContentPartPr>
            <p14:xfrm>
              <a:off x="6133902" y="1673834"/>
              <a:ext cx="515160" cy="832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6173D8-30F9-448D-9109-A8D67BEC7C4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116262" y="1638194"/>
                <a:ext cx="550800" cy="9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28E0B78-E669-47F4-9EAF-4571C0AFDF72}"/>
                  </a:ext>
                </a:extLst>
              </p14:cNvPr>
              <p14:cNvContentPartPr/>
              <p14:nvPr/>
            </p14:nvContentPartPr>
            <p14:xfrm>
              <a:off x="6761742" y="1661234"/>
              <a:ext cx="297720" cy="882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28E0B78-E669-47F4-9EAF-4571C0AFDF7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743742" y="1625594"/>
                <a:ext cx="33336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CCF2F56-8B34-45F6-8C58-8F899E371772}"/>
                  </a:ext>
                </a:extLst>
              </p14:cNvPr>
              <p14:cNvContentPartPr/>
              <p14:nvPr/>
            </p14:nvContentPartPr>
            <p14:xfrm>
              <a:off x="7104462" y="1826114"/>
              <a:ext cx="326160" cy="400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CCF2F56-8B34-45F6-8C58-8F899E37177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086462" y="1790474"/>
                <a:ext cx="36180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683EC9B-8635-4E07-9798-AC772ADE4240}"/>
                  </a:ext>
                </a:extLst>
              </p14:cNvPr>
              <p14:cNvContentPartPr/>
              <p14:nvPr/>
            </p14:nvContentPartPr>
            <p14:xfrm>
              <a:off x="6985302" y="1329674"/>
              <a:ext cx="277920" cy="394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683EC9B-8635-4E07-9798-AC772ADE424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967302" y="1294034"/>
                <a:ext cx="31356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2B3336C-EA9F-4F7A-A07D-FD772152CD78}"/>
                  </a:ext>
                </a:extLst>
              </p14:cNvPr>
              <p14:cNvContentPartPr/>
              <p14:nvPr/>
            </p14:nvContentPartPr>
            <p14:xfrm>
              <a:off x="7288422" y="1300874"/>
              <a:ext cx="261000" cy="416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2B3336C-EA9F-4F7A-A07D-FD772152CD7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270782" y="1264874"/>
                <a:ext cx="29664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9DB71D2-3A49-4C54-894F-F6DA6309A967}"/>
                  </a:ext>
                </a:extLst>
              </p14:cNvPr>
              <p14:cNvContentPartPr/>
              <p14:nvPr/>
            </p14:nvContentPartPr>
            <p14:xfrm>
              <a:off x="7323702" y="1452434"/>
              <a:ext cx="249480" cy="129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9DB71D2-3A49-4C54-894F-F6DA6309A96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305702" y="1416794"/>
                <a:ext cx="2851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6FC15DAD-A3C4-4600-9C95-5DB428759D2D}"/>
                  </a:ext>
                </a:extLst>
              </p14:cNvPr>
              <p14:cNvContentPartPr/>
              <p14:nvPr/>
            </p14:nvContentPartPr>
            <p14:xfrm>
              <a:off x="7569942" y="1354514"/>
              <a:ext cx="309600" cy="10238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6FC15DAD-A3C4-4600-9C95-5DB428759D2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551942" y="1318514"/>
                <a:ext cx="345240" cy="10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0251AD54-173D-4C06-AB3F-487D8C6C3C60}"/>
                  </a:ext>
                </a:extLst>
              </p14:cNvPr>
              <p14:cNvContentPartPr/>
              <p14:nvPr/>
            </p14:nvContentPartPr>
            <p14:xfrm>
              <a:off x="8202822" y="1903874"/>
              <a:ext cx="288720" cy="921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0251AD54-173D-4C06-AB3F-487D8C6C3C6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185182" y="1867874"/>
                <a:ext cx="3243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B668CFBA-8770-4618-8225-204D86151E79}"/>
                  </a:ext>
                </a:extLst>
              </p14:cNvPr>
              <p14:cNvContentPartPr/>
              <p14:nvPr/>
            </p14:nvContentPartPr>
            <p14:xfrm>
              <a:off x="8211462" y="2200154"/>
              <a:ext cx="206640" cy="507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B668CFBA-8770-4618-8225-204D86151E79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193822" y="2164514"/>
                <a:ext cx="2422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543CBDF0-35DD-4242-BF2A-B781700E3741}"/>
                  </a:ext>
                </a:extLst>
              </p14:cNvPr>
              <p14:cNvContentPartPr/>
              <p14:nvPr/>
            </p14:nvContentPartPr>
            <p14:xfrm>
              <a:off x="9047022" y="1467914"/>
              <a:ext cx="241200" cy="4215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543CBDF0-35DD-4242-BF2A-B781700E374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029382" y="1432274"/>
                <a:ext cx="27684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9B8921CF-265F-432B-A329-5D2B890C6619}"/>
                  </a:ext>
                </a:extLst>
              </p14:cNvPr>
              <p14:cNvContentPartPr/>
              <p14:nvPr/>
            </p14:nvContentPartPr>
            <p14:xfrm>
              <a:off x="8941182" y="1742234"/>
              <a:ext cx="1156320" cy="4032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9B8921CF-265F-432B-A329-5D2B890C661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923542" y="1706234"/>
                <a:ext cx="11919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9BE12266-A73A-4858-AC6D-AE61DF67E136}"/>
                  </a:ext>
                </a:extLst>
              </p14:cNvPr>
              <p14:cNvContentPartPr/>
              <p14:nvPr/>
            </p14:nvContentPartPr>
            <p14:xfrm>
              <a:off x="9336822" y="2215994"/>
              <a:ext cx="442080" cy="55908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9BE12266-A73A-4858-AC6D-AE61DF67E13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318822" y="2180354"/>
                <a:ext cx="47772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90D22EA-B667-40A9-AC74-68DC73981A43}"/>
                  </a:ext>
                </a:extLst>
              </p14:cNvPr>
              <p14:cNvContentPartPr/>
              <p14:nvPr/>
            </p14:nvContentPartPr>
            <p14:xfrm>
              <a:off x="9889062" y="2497874"/>
              <a:ext cx="98280" cy="381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90D22EA-B667-40A9-AC74-68DC73981A4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871062" y="2462234"/>
                <a:ext cx="1339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8D56704C-B32B-46C7-BF88-3FD8192BD2B7}"/>
                  </a:ext>
                </a:extLst>
              </p14:cNvPr>
              <p14:cNvContentPartPr/>
              <p14:nvPr/>
            </p14:nvContentPartPr>
            <p14:xfrm>
              <a:off x="10066902" y="2215274"/>
              <a:ext cx="438840" cy="4413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8D56704C-B32B-46C7-BF88-3FD8192BD2B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048902" y="2179634"/>
                <a:ext cx="4744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EDDB55CB-0747-4D36-9EE2-A3069CE57E43}"/>
                  </a:ext>
                </a:extLst>
              </p14:cNvPr>
              <p14:cNvContentPartPr/>
              <p14:nvPr/>
            </p14:nvContentPartPr>
            <p14:xfrm>
              <a:off x="6075222" y="3138314"/>
              <a:ext cx="701640" cy="6879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EDDB55CB-0747-4D36-9EE2-A3069CE57E4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057222" y="3102674"/>
                <a:ext cx="73728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26263DBD-D16D-409C-9DC2-A2793A3E5215}"/>
                  </a:ext>
                </a:extLst>
              </p14:cNvPr>
              <p14:cNvContentPartPr/>
              <p14:nvPr/>
            </p14:nvContentPartPr>
            <p14:xfrm>
              <a:off x="6840222" y="3085754"/>
              <a:ext cx="484920" cy="11559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26263DBD-D16D-409C-9DC2-A2793A3E521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822222" y="3049754"/>
                <a:ext cx="520560" cy="12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B93D6763-3613-4E19-8D51-B883CECD23C2}"/>
                  </a:ext>
                </a:extLst>
              </p14:cNvPr>
              <p14:cNvContentPartPr/>
              <p14:nvPr/>
            </p14:nvContentPartPr>
            <p14:xfrm>
              <a:off x="7455102" y="3328034"/>
              <a:ext cx="483480" cy="4262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B93D6763-3613-4E19-8D51-B883CECD23C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437462" y="3292034"/>
                <a:ext cx="51912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1A291631-A304-49B2-B7D1-47567BF3ACC8}"/>
                  </a:ext>
                </a:extLst>
              </p14:cNvPr>
              <p14:cNvContentPartPr/>
              <p14:nvPr/>
            </p14:nvContentPartPr>
            <p14:xfrm>
              <a:off x="7103742" y="2934554"/>
              <a:ext cx="241920" cy="3268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1A291631-A304-49B2-B7D1-47567BF3ACC8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085742" y="2898554"/>
                <a:ext cx="27756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ABF4D6F7-28E9-4657-88D5-152E64DC6586}"/>
                  </a:ext>
                </a:extLst>
              </p14:cNvPr>
              <p14:cNvContentPartPr/>
              <p14:nvPr/>
            </p14:nvContentPartPr>
            <p14:xfrm>
              <a:off x="7280142" y="2901074"/>
              <a:ext cx="330480" cy="21348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ABF4D6F7-28E9-4657-88D5-152E64DC658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262502" y="2865434"/>
                <a:ext cx="3661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A500E73C-5B29-4DBC-82B4-27AB1842AA03}"/>
                  </a:ext>
                </a:extLst>
              </p14:cNvPr>
              <p14:cNvContentPartPr/>
              <p14:nvPr/>
            </p14:nvContentPartPr>
            <p14:xfrm>
              <a:off x="7534662" y="2725394"/>
              <a:ext cx="227520" cy="2566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A500E73C-5B29-4DBC-82B4-27AB1842AA03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517022" y="2689754"/>
                <a:ext cx="2631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C6EC32CC-FFA0-4C03-B1A9-85EAFE6B7163}"/>
                  </a:ext>
                </a:extLst>
              </p14:cNvPr>
              <p14:cNvContentPartPr/>
              <p14:nvPr/>
            </p14:nvContentPartPr>
            <p14:xfrm>
              <a:off x="7517022" y="2849234"/>
              <a:ext cx="133920" cy="6084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C6EC32CC-FFA0-4C03-B1A9-85EAFE6B716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499382" y="2813594"/>
                <a:ext cx="1695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54C07F0D-4066-45E4-8FD6-DDFCD0BD709D}"/>
                  </a:ext>
                </a:extLst>
              </p14:cNvPr>
              <p14:cNvContentPartPr/>
              <p14:nvPr/>
            </p14:nvContentPartPr>
            <p14:xfrm>
              <a:off x="7675422" y="2671394"/>
              <a:ext cx="649440" cy="125532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54C07F0D-4066-45E4-8FD6-DDFCD0BD709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657422" y="2635754"/>
                <a:ext cx="685080" cy="13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BA556C75-F0BB-4849-927C-F022C43C123F}"/>
                  </a:ext>
                </a:extLst>
              </p14:cNvPr>
              <p14:cNvContentPartPr/>
              <p14:nvPr/>
            </p14:nvContentPartPr>
            <p14:xfrm>
              <a:off x="8739222" y="3447194"/>
              <a:ext cx="275400" cy="9612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BA556C75-F0BB-4849-927C-F022C43C123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721582" y="3411554"/>
                <a:ext cx="3110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C1E80BCE-E256-4FC7-8F9B-BC73D18E923F}"/>
                  </a:ext>
                </a:extLst>
              </p14:cNvPr>
              <p14:cNvContentPartPr/>
              <p14:nvPr/>
            </p14:nvContentPartPr>
            <p14:xfrm>
              <a:off x="8791782" y="3605594"/>
              <a:ext cx="375840" cy="11340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C1E80BCE-E256-4FC7-8F9B-BC73D18E923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774142" y="3569954"/>
                <a:ext cx="4114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8D249FC-B7F1-4BF1-8163-78081B82545A}"/>
                  </a:ext>
                </a:extLst>
              </p14:cNvPr>
              <p14:cNvContentPartPr/>
              <p14:nvPr/>
            </p14:nvContentPartPr>
            <p14:xfrm>
              <a:off x="9635982" y="3147314"/>
              <a:ext cx="197280" cy="238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8D249FC-B7F1-4BF1-8163-78081B82545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617982" y="3111674"/>
                <a:ext cx="2329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C11753-876E-4ECC-BE8F-D38CFB1A762B}"/>
                  </a:ext>
                </a:extLst>
              </p14:cNvPr>
              <p14:cNvContentPartPr/>
              <p14:nvPr/>
            </p14:nvContentPartPr>
            <p14:xfrm>
              <a:off x="9433662" y="3299954"/>
              <a:ext cx="1175760" cy="489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C11753-876E-4ECC-BE8F-D38CFB1A762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416022" y="3264314"/>
                <a:ext cx="121140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3B4F40A-AFAF-4857-9A85-D1DE9DF8D8BF}"/>
                  </a:ext>
                </a:extLst>
              </p14:cNvPr>
              <p14:cNvContentPartPr/>
              <p14:nvPr/>
            </p14:nvContentPartPr>
            <p14:xfrm>
              <a:off x="9763062" y="3947954"/>
              <a:ext cx="402840" cy="480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3B4F40A-AFAF-4857-9A85-D1DE9DF8D8B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745422" y="3911954"/>
                <a:ext cx="43848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85286DB-E7BC-43F0-8094-38DB7EBEB4D4}"/>
                  </a:ext>
                </a:extLst>
              </p14:cNvPr>
              <p14:cNvContentPartPr/>
              <p14:nvPr/>
            </p14:nvContentPartPr>
            <p14:xfrm>
              <a:off x="10304142" y="3995834"/>
              <a:ext cx="301320" cy="127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85286DB-E7BC-43F0-8094-38DB7EBEB4D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286142" y="3960194"/>
                <a:ext cx="3369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976D231-3212-45E0-96AC-CBC535338063}"/>
                  </a:ext>
                </a:extLst>
              </p14:cNvPr>
              <p14:cNvContentPartPr/>
              <p14:nvPr/>
            </p14:nvContentPartPr>
            <p14:xfrm>
              <a:off x="10524102" y="3727634"/>
              <a:ext cx="365760" cy="407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976D231-3212-45E0-96AC-CBC53533806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506462" y="3691994"/>
                <a:ext cx="40140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259F815-8476-48BB-84F2-58D1B9374E27}"/>
                  </a:ext>
                </a:extLst>
              </p14:cNvPr>
              <p14:cNvContentPartPr/>
              <p14:nvPr/>
            </p14:nvContentPartPr>
            <p14:xfrm>
              <a:off x="10744062" y="3551954"/>
              <a:ext cx="261000" cy="386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259F815-8476-48BB-84F2-58D1B9374E2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726422" y="3515954"/>
                <a:ext cx="29664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DD15C77-A468-4B5B-B950-8344617FA576}"/>
                  </a:ext>
                </a:extLst>
              </p14:cNvPr>
              <p14:cNvContentPartPr/>
              <p14:nvPr/>
            </p14:nvContentPartPr>
            <p14:xfrm>
              <a:off x="6119142" y="5029034"/>
              <a:ext cx="389880" cy="787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DD15C77-A468-4B5B-B950-8344617FA57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101142" y="4993034"/>
                <a:ext cx="425520" cy="8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FF4B64C-93C5-4F13-8555-297C31323586}"/>
                  </a:ext>
                </a:extLst>
              </p14:cNvPr>
              <p14:cNvContentPartPr/>
              <p14:nvPr/>
            </p14:nvContentPartPr>
            <p14:xfrm>
              <a:off x="6630702" y="5046314"/>
              <a:ext cx="218520" cy="9075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FF4B64C-93C5-4F13-8555-297C3132358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612702" y="5010674"/>
                <a:ext cx="25416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DFD44D4-1192-4614-9B01-819E893EFBD6}"/>
                  </a:ext>
                </a:extLst>
              </p14:cNvPr>
              <p14:cNvContentPartPr/>
              <p14:nvPr/>
            </p14:nvContentPartPr>
            <p14:xfrm>
              <a:off x="6970902" y="5362034"/>
              <a:ext cx="339120" cy="397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DFD44D4-1192-4614-9B01-819E893EFBD6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953262" y="5326394"/>
                <a:ext cx="37476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228FB22-FAC5-46C5-87B2-709E567945BB}"/>
                  </a:ext>
                </a:extLst>
              </p14:cNvPr>
              <p14:cNvContentPartPr/>
              <p14:nvPr/>
            </p14:nvContentPartPr>
            <p14:xfrm>
              <a:off x="6989622" y="4735634"/>
              <a:ext cx="285120" cy="387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228FB22-FAC5-46C5-87B2-709E567945BB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971982" y="4699634"/>
                <a:ext cx="32076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15F34B7-F92C-4605-B8BF-829A0A3DCCEA}"/>
                  </a:ext>
                </a:extLst>
              </p14:cNvPr>
              <p14:cNvContentPartPr/>
              <p14:nvPr/>
            </p14:nvContentPartPr>
            <p14:xfrm>
              <a:off x="7341342" y="4580474"/>
              <a:ext cx="299880" cy="393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15F34B7-F92C-4605-B8BF-829A0A3DCCE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323342" y="4544474"/>
                <a:ext cx="33552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45AE1BA-A735-46DD-AA1C-D69B1D6B35C8}"/>
                  </a:ext>
                </a:extLst>
              </p14:cNvPr>
              <p14:cNvContentPartPr/>
              <p14:nvPr/>
            </p14:nvContentPartPr>
            <p14:xfrm>
              <a:off x="7341342" y="4734194"/>
              <a:ext cx="153360" cy="66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45AE1BA-A735-46DD-AA1C-D69B1D6B35C8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323342" y="4698194"/>
                <a:ext cx="1890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D537E35-1D98-4F89-83E7-3523651D901F}"/>
                  </a:ext>
                </a:extLst>
              </p14:cNvPr>
              <p14:cNvContentPartPr/>
              <p14:nvPr/>
            </p14:nvContentPartPr>
            <p14:xfrm>
              <a:off x="7569942" y="4616474"/>
              <a:ext cx="406440" cy="1199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D537E35-1D98-4F89-83E7-3523651D901F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551942" y="4580474"/>
                <a:ext cx="442080" cy="12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170D84E-D48B-4CDC-B810-1D5824DBAD43}"/>
                  </a:ext>
                </a:extLst>
              </p14:cNvPr>
              <p14:cNvContentPartPr/>
              <p14:nvPr/>
            </p14:nvContentPartPr>
            <p14:xfrm>
              <a:off x="8229102" y="5216954"/>
              <a:ext cx="212400" cy="137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170D84E-D48B-4CDC-B810-1D5824DBAD4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211462" y="5180954"/>
                <a:ext cx="248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50E6166-3808-4DF6-B8C6-2CE8E972FC46}"/>
                  </a:ext>
                </a:extLst>
              </p14:cNvPr>
              <p14:cNvContentPartPr/>
              <p14:nvPr/>
            </p14:nvContentPartPr>
            <p14:xfrm>
              <a:off x="8211462" y="5468234"/>
              <a:ext cx="364320" cy="114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50E6166-3808-4DF6-B8C6-2CE8E972FC46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193822" y="5432594"/>
                <a:ext cx="3999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0271904-0910-4F24-B00F-63E2B06B257B}"/>
                  </a:ext>
                </a:extLst>
              </p14:cNvPr>
              <p14:cNvContentPartPr/>
              <p14:nvPr/>
            </p14:nvContentPartPr>
            <p14:xfrm>
              <a:off x="9161502" y="4518914"/>
              <a:ext cx="200520" cy="376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0271904-0910-4F24-B00F-63E2B06B257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9143502" y="4482914"/>
                <a:ext cx="23616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494C732-A9D6-4558-B86F-2C0939D7FD95}"/>
                  </a:ext>
                </a:extLst>
              </p14:cNvPr>
              <p14:cNvContentPartPr/>
              <p14:nvPr/>
            </p14:nvContentPartPr>
            <p14:xfrm>
              <a:off x="9020382" y="5014994"/>
              <a:ext cx="988200" cy="392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494C732-A9D6-4558-B86F-2C0939D7FD95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002742" y="4978994"/>
                <a:ext cx="102384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76696F7-65DE-4ECF-9029-B8DC1475C8D2}"/>
                  </a:ext>
                </a:extLst>
              </p14:cNvPr>
              <p14:cNvContentPartPr/>
              <p14:nvPr/>
            </p14:nvContentPartPr>
            <p14:xfrm>
              <a:off x="9125862" y="5645714"/>
              <a:ext cx="390600" cy="535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76696F7-65DE-4ECF-9029-B8DC1475C8D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107862" y="5609714"/>
                <a:ext cx="42624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4FEE8FD-88FD-4773-A641-397A9F8D712D}"/>
                  </a:ext>
                </a:extLst>
              </p14:cNvPr>
              <p14:cNvContentPartPr/>
              <p14:nvPr/>
            </p14:nvContentPartPr>
            <p14:xfrm>
              <a:off x="9672702" y="5692154"/>
              <a:ext cx="185760" cy="117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4FEE8FD-88FD-4773-A641-397A9F8D712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9654702" y="5656154"/>
                <a:ext cx="2214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8657FA0-7E3A-4D6B-A1C7-A481481A7CD2}"/>
                  </a:ext>
                </a:extLst>
              </p14:cNvPr>
              <p14:cNvContentPartPr/>
              <p14:nvPr/>
            </p14:nvContentPartPr>
            <p14:xfrm>
              <a:off x="9926142" y="5257634"/>
              <a:ext cx="361800" cy="547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8657FA0-7E3A-4D6B-A1C7-A481481A7CD2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908502" y="5221634"/>
                <a:ext cx="39744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7B6FAB4-EA08-4079-9F89-7E42F29F37D8}"/>
                  </a:ext>
                </a:extLst>
              </p14:cNvPr>
              <p14:cNvContentPartPr/>
              <p14:nvPr/>
            </p14:nvContentPartPr>
            <p14:xfrm>
              <a:off x="9926142" y="5099594"/>
              <a:ext cx="349560" cy="410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7B6FAB4-EA08-4079-9F89-7E42F29F37D8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9908502" y="5063594"/>
                <a:ext cx="38520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B969D89-0E03-4340-9136-A357E0648283}"/>
                  </a:ext>
                </a:extLst>
              </p14:cNvPr>
              <p14:cNvContentPartPr/>
              <p14:nvPr/>
            </p14:nvContentPartPr>
            <p14:xfrm>
              <a:off x="9502782" y="568634"/>
              <a:ext cx="380880" cy="434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B969D89-0E03-4340-9136-A357E064828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485142" y="550994"/>
                <a:ext cx="41652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06341AB-2B19-4B01-AD90-2E99C96D6435}"/>
                  </a:ext>
                </a:extLst>
              </p14:cNvPr>
              <p14:cNvContentPartPr/>
              <p14:nvPr/>
            </p14:nvContentPartPr>
            <p14:xfrm>
              <a:off x="9758022" y="2319314"/>
              <a:ext cx="353160" cy="460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06341AB-2B19-4B01-AD90-2E99C96D643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740022" y="2301674"/>
                <a:ext cx="38880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7ABCEBF-D64D-4479-B396-A23CF7B726C5}"/>
                  </a:ext>
                </a:extLst>
              </p14:cNvPr>
              <p14:cNvContentPartPr/>
              <p14:nvPr/>
            </p14:nvContentPartPr>
            <p14:xfrm>
              <a:off x="10260942" y="3893594"/>
              <a:ext cx="600840" cy="502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7ABCEBF-D64D-4479-B396-A23CF7B726C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243302" y="3875954"/>
                <a:ext cx="63648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5C0D9A4-C68C-4154-9162-D83F33F28189}"/>
                  </a:ext>
                </a:extLst>
              </p14:cNvPr>
              <p14:cNvContentPartPr/>
              <p14:nvPr/>
            </p14:nvContentPartPr>
            <p14:xfrm>
              <a:off x="9705462" y="5520074"/>
              <a:ext cx="291600" cy="5659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5C0D9A4-C68C-4154-9162-D83F33F28189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687822" y="5502434"/>
                <a:ext cx="32724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3209859-C642-4E21-96D5-FB9B32DFF7BF}"/>
                  </a:ext>
                </a:extLst>
              </p14:cNvPr>
              <p14:cNvContentPartPr/>
              <p14:nvPr/>
            </p14:nvContentPartPr>
            <p14:xfrm>
              <a:off x="1053942" y="226994"/>
              <a:ext cx="609120" cy="441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3209859-C642-4E21-96D5-FB9B32DFF7BF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35942" y="208994"/>
                <a:ext cx="64476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5DC6FBF-C526-4E2F-AF8C-A08E3F7A750A}"/>
                  </a:ext>
                </a:extLst>
              </p14:cNvPr>
              <p14:cNvContentPartPr/>
              <p14:nvPr/>
            </p14:nvContentPartPr>
            <p14:xfrm>
              <a:off x="4912782" y="1639634"/>
              <a:ext cx="389520" cy="955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5DC6FBF-C526-4E2F-AF8C-A08E3F7A750A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895142" y="1621634"/>
                <a:ext cx="425160" cy="9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B3EBD06-CEAF-4B0F-9721-AED5F97153B9}"/>
                  </a:ext>
                </a:extLst>
              </p14:cNvPr>
              <p14:cNvContentPartPr/>
              <p14:nvPr/>
            </p14:nvContentPartPr>
            <p14:xfrm>
              <a:off x="772782" y="1642874"/>
              <a:ext cx="309600" cy="324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B3EBD06-CEAF-4B0F-9721-AED5F97153B9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755142" y="1625234"/>
                <a:ext cx="3452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6187D7C-5411-4C5E-89C1-CB679699F54D}"/>
                  </a:ext>
                </a:extLst>
              </p14:cNvPr>
              <p14:cNvContentPartPr/>
              <p14:nvPr/>
            </p14:nvContentPartPr>
            <p14:xfrm>
              <a:off x="2874102" y="1492754"/>
              <a:ext cx="283680" cy="566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6187D7C-5411-4C5E-89C1-CB679699F54D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856102" y="1474754"/>
                <a:ext cx="31932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488079F-CA24-4671-A73C-D4C84AC761F6}"/>
                  </a:ext>
                </a:extLst>
              </p14:cNvPr>
              <p14:cNvContentPartPr/>
              <p14:nvPr/>
            </p14:nvContentPartPr>
            <p14:xfrm>
              <a:off x="597462" y="2623514"/>
              <a:ext cx="370080" cy="508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488079F-CA24-4671-A73C-D4C84AC761F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579462" y="2605874"/>
                <a:ext cx="4057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AC38BBF-5677-448D-8734-59F6DC4BBD83}"/>
                  </a:ext>
                </a:extLst>
              </p14:cNvPr>
              <p14:cNvContentPartPr/>
              <p14:nvPr/>
            </p14:nvContentPartPr>
            <p14:xfrm>
              <a:off x="2236182" y="3845354"/>
              <a:ext cx="454320" cy="438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AC38BBF-5677-448D-8734-59F6DC4BBD83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218542" y="3827354"/>
                <a:ext cx="4899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A486094-E3BA-48FB-86BA-4F43F68BA50C}"/>
                  </a:ext>
                </a:extLst>
              </p14:cNvPr>
              <p14:cNvContentPartPr/>
              <p14:nvPr/>
            </p14:nvContentPartPr>
            <p14:xfrm>
              <a:off x="615102" y="5721314"/>
              <a:ext cx="275400" cy="330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A486094-E3BA-48FB-86BA-4F43F68BA50C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97102" y="5703314"/>
                <a:ext cx="31104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2AC71B3-572C-4F67-A0FA-2E3103EAD2B0}"/>
                  </a:ext>
                </a:extLst>
              </p14:cNvPr>
              <p14:cNvContentPartPr/>
              <p14:nvPr/>
            </p14:nvContentPartPr>
            <p14:xfrm>
              <a:off x="2875902" y="5482634"/>
              <a:ext cx="482400" cy="663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2AC71B3-572C-4F67-A0FA-2E3103EAD2B0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858262" y="5464994"/>
                <a:ext cx="518040" cy="69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637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B5751D-AF47-4325-A1C0-638C96BEA47A}"/>
                  </a:ext>
                </a:extLst>
              </p14:cNvPr>
              <p14:cNvContentPartPr/>
              <p14:nvPr/>
            </p14:nvContentPartPr>
            <p14:xfrm>
              <a:off x="324582" y="349698"/>
              <a:ext cx="642240" cy="712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B5751D-AF47-4325-A1C0-638C96BEA4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582" y="313698"/>
                <a:ext cx="67788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CC65E23-91CD-406F-96CA-DE0B30B02DC8}"/>
                  </a:ext>
                </a:extLst>
              </p14:cNvPr>
              <p14:cNvContentPartPr/>
              <p14:nvPr/>
            </p14:nvContentPartPr>
            <p14:xfrm>
              <a:off x="755142" y="752538"/>
              <a:ext cx="218160" cy="46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CC65E23-91CD-406F-96CA-DE0B30B02D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7142" y="716538"/>
                <a:ext cx="25380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C28D544-32B7-4FD2-85FA-394487427C12}"/>
                  </a:ext>
                </a:extLst>
              </p14:cNvPr>
              <p14:cNvContentPartPr/>
              <p14:nvPr/>
            </p14:nvContentPartPr>
            <p14:xfrm>
              <a:off x="1169142" y="59773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C28D544-32B7-4FD2-85FA-394487427C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1142" y="5617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D4A315-CD01-488F-A8C4-F12D18F0D08B}"/>
                  </a:ext>
                </a:extLst>
              </p14:cNvPr>
              <p14:cNvContentPartPr/>
              <p14:nvPr/>
            </p14:nvContentPartPr>
            <p14:xfrm>
              <a:off x="1239342" y="80869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D4A315-CD01-488F-A8C4-F12D18F0D0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1702" y="7726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3E7D85E-EB20-418F-96EC-76A2C26D3AE8}"/>
                  </a:ext>
                </a:extLst>
              </p14:cNvPr>
              <p14:cNvContentPartPr/>
              <p14:nvPr/>
            </p14:nvContentPartPr>
            <p14:xfrm>
              <a:off x="1508982" y="307578"/>
              <a:ext cx="390240" cy="618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3E7D85E-EB20-418F-96EC-76A2C26D3A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90982" y="271578"/>
                <a:ext cx="42588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E6BCAF-D7A1-4294-AF65-2887873CC4E9}"/>
                  </a:ext>
                </a:extLst>
              </p14:cNvPr>
              <p14:cNvContentPartPr/>
              <p14:nvPr/>
            </p14:nvContentPartPr>
            <p14:xfrm>
              <a:off x="1661622" y="699258"/>
              <a:ext cx="217800" cy="92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E6BCAF-D7A1-4294-AF65-2887873CC4E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43622" y="663258"/>
                <a:ext cx="2534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4B35D6-AD37-45A3-94C9-919452560872}"/>
                  </a:ext>
                </a:extLst>
              </p14:cNvPr>
              <p14:cNvContentPartPr/>
              <p14:nvPr/>
            </p14:nvContentPartPr>
            <p14:xfrm>
              <a:off x="1977702" y="553458"/>
              <a:ext cx="59400" cy="143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4B35D6-AD37-45A3-94C9-91945256087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60062" y="517458"/>
                <a:ext cx="950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B069269-3D5C-4C9F-9ED3-D0576CE51C88}"/>
                  </a:ext>
                </a:extLst>
              </p14:cNvPr>
              <p14:cNvContentPartPr/>
              <p14:nvPr/>
            </p14:nvContentPartPr>
            <p14:xfrm>
              <a:off x="1916502" y="465618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B069269-3D5C-4C9F-9ED3-D0576CE51C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8502" y="4299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382F4D-D30A-4082-AC1C-70FCAE5F2159}"/>
                  </a:ext>
                </a:extLst>
              </p14:cNvPr>
              <p14:cNvContentPartPr/>
              <p14:nvPr/>
            </p14:nvContentPartPr>
            <p14:xfrm>
              <a:off x="2074542" y="500898"/>
              <a:ext cx="314640" cy="174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382F4D-D30A-4082-AC1C-70FCAE5F21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56542" y="465258"/>
                <a:ext cx="3502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DBDC588-8E9A-4F17-A4C9-84D03E0E1E44}"/>
                  </a:ext>
                </a:extLst>
              </p14:cNvPr>
              <p14:cNvContentPartPr/>
              <p14:nvPr/>
            </p14:nvContentPartPr>
            <p14:xfrm>
              <a:off x="2478462" y="306858"/>
              <a:ext cx="253440" cy="376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DBDC588-8E9A-4F17-A4C9-84D03E0E1E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60462" y="270858"/>
                <a:ext cx="28908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21D45CB-6C86-48D5-9E28-76ED2DFCFEAF}"/>
                  </a:ext>
                </a:extLst>
              </p14:cNvPr>
              <p14:cNvContentPartPr/>
              <p14:nvPr/>
            </p14:nvContentPartPr>
            <p14:xfrm>
              <a:off x="3129702" y="280938"/>
              <a:ext cx="167040" cy="319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21D45CB-6C86-48D5-9E28-76ED2DFCFE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11702" y="244938"/>
                <a:ext cx="20268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3D01041-4BC3-4F44-A15F-AACC9D33E9D3}"/>
                  </a:ext>
                </a:extLst>
              </p14:cNvPr>
              <p14:cNvContentPartPr/>
              <p14:nvPr/>
            </p14:nvContentPartPr>
            <p14:xfrm>
              <a:off x="3243822" y="184098"/>
              <a:ext cx="451440" cy="493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3D01041-4BC3-4F44-A15F-AACC9D33E9D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26182" y="148458"/>
                <a:ext cx="48708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CEAF85-265E-478F-A85D-5BBB8CFADB46}"/>
                  </a:ext>
                </a:extLst>
              </p14:cNvPr>
              <p14:cNvContentPartPr/>
              <p14:nvPr/>
            </p14:nvContentPartPr>
            <p14:xfrm>
              <a:off x="3786702" y="387498"/>
              <a:ext cx="356760" cy="282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CEAF85-265E-478F-A85D-5BBB8CFADB4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68702" y="351498"/>
                <a:ext cx="3924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C7ED699-BBAF-46DC-BD1E-58827E2F629D}"/>
                  </a:ext>
                </a:extLst>
              </p14:cNvPr>
              <p14:cNvContentPartPr/>
              <p14:nvPr/>
            </p14:nvContentPartPr>
            <p14:xfrm>
              <a:off x="3392142" y="298578"/>
              <a:ext cx="151200" cy="9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C7ED699-BBAF-46DC-BD1E-58827E2F629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74142" y="262578"/>
                <a:ext cx="1868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4301CA0-2958-41D8-B211-DFCC72AAAF33}"/>
                  </a:ext>
                </a:extLst>
              </p14:cNvPr>
              <p14:cNvContentPartPr/>
              <p14:nvPr/>
            </p14:nvContentPartPr>
            <p14:xfrm>
              <a:off x="4685982" y="289938"/>
              <a:ext cx="342360" cy="337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4301CA0-2958-41D8-B211-DFCC72AAAF3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67982" y="253938"/>
                <a:ext cx="37800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1B8F7BF-23E7-4A81-BBBA-600E8069359C}"/>
                  </a:ext>
                </a:extLst>
              </p14:cNvPr>
              <p14:cNvContentPartPr/>
              <p14:nvPr/>
            </p14:nvContentPartPr>
            <p14:xfrm>
              <a:off x="5213382" y="518538"/>
              <a:ext cx="39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1B8F7BF-23E7-4A81-BBBA-600E806935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95742" y="482538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A356D71-90F1-472C-B980-AA7730B9A2ED}"/>
                  </a:ext>
                </a:extLst>
              </p14:cNvPr>
              <p14:cNvContentPartPr/>
              <p14:nvPr/>
            </p14:nvContentPartPr>
            <p14:xfrm>
              <a:off x="5450622" y="325218"/>
              <a:ext cx="157680" cy="295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A356D71-90F1-472C-B980-AA7730B9A2E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32982" y="289218"/>
                <a:ext cx="1933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D9A0F01-80C8-48E0-8FEB-FEE32966131D}"/>
                  </a:ext>
                </a:extLst>
              </p14:cNvPr>
              <p14:cNvContentPartPr/>
              <p14:nvPr/>
            </p14:nvContentPartPr>
            <p14:xfrm>
              <a:off x="5204382" y="199218"/>
              <a:ext cx="294840" cy="82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D9A0F01-80C8-48E0-8FEB-FEE32966131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86742" y="163218"/>
                <a:ext cx="3304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81B3EC7-B6A0-4261-BA1E-250DE0464D84}"/>
                  </a:ext>
                </a:extLst>
              </p14:cNvPr>
              <p14:cNvContentPartPr/>
              <p14:nvPr/>
            </p14:nvContentPartPr>
            <p14:xfrm>
              <a:off x="6381582" y="3378"/>
              <a:ext cx="651600" cy="735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81B3EC7-B6A0-4261-BA1E-250DE0464D8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63942" y="-32622"/>
                <a:ext cx="68724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E53AB1C-6969-4528-B48F-20D68DC7717C}"/>
                  </a:ext>
                </a:extLst>
              </p14:cNvPr>
              <p14:cNvContentPartPr/>
              <p14:nvPr/>
            </p14:nvContentPartPr>
            <p14:xfrm>
              <a:off x="6804942" y="417337"/>
              <a:ext cx="324000" cy="163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E53AB1C-6969-4528-B48F-20D68DC7717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86942" y="381337"/>
                <a:ext cx="3596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B525F73-2774-4A40-8481-E74D12FE64D1}"/>
                  </a:ext>
                </a:extLst>
              </p14:cNvPr>
              <p14:cNvContentPartPr/>
              <p14:nvPr/>
            </p14:nvContentPartPr>
            <p14:xfrm>
              <a:off x="1280022" y="1359097"/>
              <a:ext cx="662040" cy="750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B525F73-2774-4A40-8481-E74D12FE64D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62382" y="1323457"/>
                <a:ext cx="697680" cy="8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CED2C69-091F-41C2-8230-DE23541927E4}"/>
                  </a:ext>
                </a:extLst>
              </p14:cNvPr>
              <p14:cNvContentPartPr/>
              <p14:nvPr/>
            </p14:nvContentPartPr>
            <p14:xfrm>
              <a:off x="2178222" y="1221937"/>
              <a:ext cx="261000" cy="1080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CED2C69-091F-41C2-8230-DE23541927E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60222" y="1185937"/>
                <a:ext cx="296640" cy="11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42CE49B-2954-44E0-A312-A8B42428E5C0}"/>
                  </a:ext>
                </a:extLst>
              </p14:cNvPr>
              <p14:cNvContentPartPr/>
              <p14:nvPr/>
            </p14:nvContentPartPr>
            <p14:xfrm>
              <a:off x="2671422" y="1540177"/>
              <a:ext cx="580320" cy="541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42CE49B-2954-44E0-A312-A8B42428E5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53422" y="1504537"/>
                <a:ext cx="61596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760CBE8-9DD0-48DB-9A8E-46F228FDD633}"/>
                  </a:ext>
                </a:extLst>
              </p14:cNvPr>
              <p14:cNvContentPartPr/>
              <p14:nvPr/>
            </p14:nvContentPartPr>
            <p14:xfrm>
              <a:off x="2531742" y="1029697"/>
              <a:ext cx="484560" cy="330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760CBE8-9DD0-48DB-9A8E-46F228FDD6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14102" y="993697"/>
                <a:ext cx="52020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911555-42AB-4450-A5A7-40F2084DDB9D}"/>
                  </a:ext>
                </a:extLst>
              </p14:cNvPr>
              <p14:cNvContentPartPr/>
              <p14:nvPr/>
            </p14:nvContentPartPr>
            <p14:xfrm>
              <a:off x="3099822" y="886417"/>
              <a:ext cx="290880" cy="354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911555-42AB-4450-A5A7-40F2084DDB9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82182" y="850417"/>
                <a:ext cx="3265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6F71819-CD3E-4596-BEA8-5A71AA107DDC}"/>
                  </a:ext>
                </a:extLst>
              </p14:cNvPr>
              <p14:cNvContentPartPr/>
              <p14:nvPr/>
            </p14:nvContentPartPr>
            <p14:xfrm>
              <a:off x="3059502" y="1003777"/>
              <a:ext cx="224640" cy="51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6F71819-CD3E-4596-BEA8-5A71AA107DD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41502" y="967777"/>
                <a:ext cx="2602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B363C0B-796D-46E2-B949-F2FA36522A82}"/>
                  </a:ext>
                </a:extLst>
              </p14:cNvPr>
              <p14:cNvContentPartPr/>
              <p14:nvPr/>
            </p14:nvContentPartPr>
            <p14:xfrm>
              <a:off x="3783102" y="1655737"/>
              <a:ext cx="276840" cy="328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B363C0B-796D-46E2-B949-F2FA36522A8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65462" y="1619737"/>
                <a:ext cx="3124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4D1A192-F37C-40AE-9F30-571C76F171A7}"/>
                  </a:ext>
                </a:extLst>
              </p14:cNvPr>
              <p14:cNvContentPartPr/>
              <p14:nvPr/>
            </p14:nvContentPartPr>
            <p14:xfrm>
              <a:off x="3744942" y="1617217"/>
              <a:ext cx="636480" cy="304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4D1A192-F37C-40AE-9F30-571C76F171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27302" y="1581577"/>
                <a:ext cx="67212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5DE3FDB-C908-4CB6-A32F-69850E2F6BB9}"/>
                  </a:ext>
                </a:extLst>
              </p14:cNvPr>
              <p14:cNvContentPartPr/>
              <p14:nvPr/>
            </p14:nvContentPartPr>
            <p14:xfrm>
              <a:off x="3841422" y="1543417"/>
              <a:ext cx="250560" cy="326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5DE3FDB-C908-4CB6-A32F-69850E2F6B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23782" y="1507777"/>
                <a:ext cx="28620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C820369-47FA-453C-8EF7-D1EBD6E9C844}"/>
                  </a:ext>
                </a:extLst>
              </p14:cNvPr>
              <p14:cNvContentPartPr/>
              <p14:nvPr/>
            </p14:nvContentPartPr>
            <p14:xfrm>
              <a:off x="3657462" y="1726297"/>
              <a:ext cx="465480" cy="129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C820369-47FA-453C-8EF7-D1EBD6E9C84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39462" y="1690297"/>
                <a:ext cx="5011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5D15D25-D941-432A-9501-258DFE726113}"/>
                  </a:ext>
                </a:extLst>
              </p14:cNvPr>
              <p14:cNvContentPartPr/>
              <p14:nvPr/>
            </p14:nvContentPartPr>
            <p14:xfrm>
              <a:off x="4577262" y="1300777"/>
              <a:ext cx="509400" cy="486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5D15D25-D941-432A-9501-258DFE72611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59622" y="1264777"/>
                <a:ext cx="54504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386F9A8-4C8B-46CE-AD2B-46FB3830663E}"/>
                  </a:ext>
                </a:extLst>
              </p14:cNvPr>
              <p14:cNvContentPartPr/>
              <p14:nvPr/>
            </p14:nvContentPartPr>
            <p14:xfrm>
              <a:off x="4237422" y="1142017"/>
              <a:ext cx="203040" cy="9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386F9A8-4C8B-46CE-AD2B-46FB3830663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19782" y="1106377"/>
                <a:ext cx="2386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3F1ABDB-2CE6-49C2-B79B-ABF6BA416621}"/>
                  </a:ext>
                </a:extLst>
              </p14:cNvPr>
              <p14:cNvContentPartPr/>
              <p14:nvPr/>
            </p14:nvContentPartPr>
            <p14:xfrm>
              <a:off x="4624422" y="808657"/>
              <a:ext cx="312120" cy="430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3F1ABDB-2CE6-49C2-B79B-ABF6BA41662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606422" y="773017"/>
                <a:ext cx="34776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F90374-90FE-4FC2-A78E-F0149D08C9C8}"/>
                  </a:ext>
                </a:extLst>
              </p14:cNvPr>
              <p14:cNvContentPartPr/>
              <p14:nvPr/>
            </p14:nvContentPartPr>
            <p14:xfrm>
              <a:off x="5055342" y="747097"/>
              <a:ext cx="149040" cy="3542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F90374-90FE-4FC2-A78E-F0149D08C9C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37342" y="711097"/>
                <a:ext cx="1846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EF64C17-2EC7-40FA-9EF3-2E5329230315}"/>
                  </a:ext>
                </a:extLst>
              </p14:cNvPr>
              <p14:cNvContentPartPr/>
              <p14:nvPr/>
            </p14:nvContentPartPr>
            <p14:xfrm>
              <a:off x="5002422" y="940057"/>
              <a:ext cx="151560" cy="18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EF64C17-2EC7-40FA-9EF3-2E532923031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84782" y="904417"/>
                <a:ext cx="1872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F60189A-7440-4EA0-AEDF-7A89A51284B5}"/>
                  </a:ext>
                </a:extLst>
              </p14:cNvPr>
              <p14:cNvContentPartPr/>
              <p14:nvPr/>
            </p14:nvContentPartPr>
            <p14:xfrm>
              <a:off x="5327862" y="834217"/>
              <a:ext cx="387000" cy="886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F60189A-7440-4EA0-AEDF-7A89A51284B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09862" y="798577"/>
                <a:ext cx="422640" cy="9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09D659E-FD7D-42AC-81A3-73A309C032EE}"/>
                  </a:ext>
                </a:extLst>
              </p14:cNvPr>
              <p14:cNvContentPartPr/>
              <p14:nvPr/>
            </p14:nvContentPartPr>
            <p14:xfrm>
              <a:off x="619062" y="2919697"/>
              <a:ext cx="499680" cy="561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09D659E-FD7D-42AC-81A3-73A309C032E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1422" y="2884057"/>
                <a:ext cx="53532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42C460F-4DDA-43B4-B1B7-2EBE0612D257}"/>
                  </a:ext>
                </a:extLst>
              </p14:cNvPr>
              <p14:cNvContentPartPr/>
              <p14:nvPr/>
            </p14:nvContentPartPr>
            <p14:xfrm>
              <a:off x="1148262" y="2558257"/>
              <a:ext cx="696600" cy="780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42C460F-4DDA-43B4-B1B7-2EBE0612D25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30262" y="2522617"/>
                <a:ext cx="732240" cy="85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AEF93F4-B183-478C-BF66-0BAE3D894D5E}"/>
                  </a:ext>
                </a:extLst>
              </p14:cNvPr>
              <p14:cNvContentPartPr/>
              <p14:nvPr/>
            </p14:nvContentPartPr>
            <p14:xfrm>
              <a:off x="1142862" y="3284017"/>
              <a:ext cx="635040" cy="347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AEF93F4-B183-478C-BF66-0BAE3D894D5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24862" y="3248377"/>
                <a:ext cx="67068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B550EBF-413F-4698-B021-99D64DBCAD02}"/>
                  </a:ext>
                </a:extLst>
              </p14:cNvPr>
              <p14:cNvContentPartPr/>
              <p14:nvPr/>
            </p14:nvContentPartPr>
            <p14:xfrm>
              <a:off x="1283262" y="3490657"/>
              <a:ext cx="715680" cy="412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B550EBF-413F-4698-B021-99D64DBCAD0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265622" y="3454657"/>
                <a:ext cx="75132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52538C3-AFDC-4D82-8665-80C752375214}"/>
                  </a:ext>
                </a:extLst>
              </p14:cNvPr>
              <p14:cNvContentPartPr/>
              <p14:nvPr/>
            </p14:nvContentPartPr>
            <p14:xfrm>
              <a:off x="2224662" y="3164857"/>
              <a:ext cx="378360" cy="905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52538C3-AFDC-4D82-8665-80C75237521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07022" y="3129217"/>
                <a:ext cx="414000" cy="9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34C9BA5-3074-4322-920C-537C5685942A}"/>
                  </a:ext>
                </a:extLst>
              </p14:cNvPr>
              <p14:cNvContentPartPr/>
              <p14:nvPr/>
            </p14:nvContentPartPr>
            <p14:xfrm>
              <a:off x="2850342" y="2886577"/>
              <a:ext cx="259920" cy="1255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34C9BA5-3074-4322-920C-537C5685942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832342" y="2850577"/>
                <a:ext cx="295560" cy="13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DCF8A4D-85B1-4FE5-9F1F-067F29048606}"/>
                  </a:ext>
                </a:extLst>
              </p14:cNvPr>
              <p14:cNvContentPartPr/>
              <p14:nvPr/>
            </p14:nvContentPartPr>
            <p14:xfrm>
              <a:off x="3443622" y="3286537"/>
              <a:ext cx="371880" cy="443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DCF8A4D-85B1-4FE5-9F1F-067F2904860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425982" y="3250897"/>
                <a:ext cx="40752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0B3BCDB-208D-4B87-82E4-84B95197A5EE}"/>
                  </a:ext>
                </a:extLst>
              </p14:cNvPr>
              <p14:cNvContentPartPr/>
              <p14:nvPr/>
            </p14:nvContentPartPr>
            <p14:xfrm>
              <a:off x="3287742" y="2903497"/>
              <a:ext cx="246600" cy="333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0B3BCDB-208D-4B87-82E4-84B95197A5E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269742" y="2867857"/>
                <a:ext cx="2822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BB9E5D4-4C80-4D65-9755-5C5F434757AA}"/>
                  </a:ext>
                </a:extLst>
              </p14:cNvPr>
              <p14:cNvContentPartPr/>
              <p14:nvPr/>
            </p14:nvContentPartPr>
            <p14:xfrm>
              <a:off x="3551622" y="2681377"/>
              <a:ext cx="224280" cy="425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BB9E5D4-4C80-4D65-9755-5C5F434757A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533982" y="2645737"/>
                <a:ext cx="25992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EECBF47-D1E0-4341-9B2C-26356F9C8B18}"/>
                  </a:ext>
                </a:extLst>
              </p14:cNvPr>
              <p14:cNvContentPartPr/>
              <p14:nvPr/>
            </p14:nvContentPartPr>
            <p14:xfrm>
              <a:off x="3533982" y="2866777"/>
              <a:ext cx="87480" cy="43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EECBF47-D1E0-4341-9B2C-26356F9C8B1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516342" y="2831137"/>
                <a:ext cx="1231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942F418-74C5-4431-A571-808319136ABF}"/>
                  </a:ext>
                </a:extLst>
              </p14:cNvPr>
              <p14:cNvContentPartPr/>
              <p14:nvPr/>
            </p14:nvContentPartPr>
            <p14:xfrm>
              <a:off x="4048062" y="3024457"/>
              <a:ext cx="94320" cy="645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942F418-74C5-4431-A571-808319136AB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030062" y="2988457"/>
                <a:ext cx="12996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315B90C-17D7-4B75-AF52-FFBAA7708F1D}"/>
                  </a:ext>
                </a:extLst>
              </p14:cNvPr>
              <p14:cNvContentPartPr/>
              <p14:nvPr/>
            </p14:nvContentPartPr>
            <p14:xfrm>
              <a:off x="3850782" y="3366457"/>
              <a:ext cx="468720" cy="132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315B90C-17D7-4B75-AF52-FFBAA7708F1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832782" y="3330817"/>
                <a:ext cx="5043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B86136E-5872-4304-BC0C-F99502118EB2}"/>
                  </a:ext>
                </a:extLst>
              </p14:cNvPr>
              <p14:cNvContentPartPr/>
              <p14:nvPr/>
            </p14:nvContentPartPr>
            <p14:xfrm>
              <a:off x="3920982" y="3247657"/>
              <a:ext cx="419760" cy="4093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B86136E-5872-4304-BC0C-F99502118EB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02982" y="3212017"/>
                <a:ext cx="45540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4DE6FB2-CA58-4565-AF61-F3CB42E90633}"/>
                  </a:ext>
                </a:extLst>
              </p14:cNvPr>
              <p14:cNvContentPartPr/>
              <p14:nvPr/>
            </p14:nvContentPartPr>
            <p14:xfrm>
              <a:off x="3859422" y="3392377"/>
              <a:ext cx="363600" cy="98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4DE6FB2-CA58-4565-AF61-F3CB42E9063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841422" y="3356737"/>
                <a:ext cx="3992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93A59CF-4E7E-4751-8313-07E71D32848A}"/>
                  </a:ext>
                </a:extLst>
              </p14:cNvPr>
              <p14:cNvContentPartPr/>
              <p14:nvPr/>
            </p14:nvContentPartPr>
            <p14:xfrm>
              <a:off x="4507782" y="3047857"/>
              <a:ext cx="543240" cy="381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93A59CF-4E7E-4751-8313-07E71D32848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490142" y="3012217"/>
                <a:ext cx="57888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16F8B1E-3B0F-4738-9E11-180A0BE25F98}"/>
                  </a:ext>
                </a:extLst>
              </p14:cNvPr>
              <p14:cNvContentPartPr/>
              <p14:nvPr/>
            </p14:nvContentPartPr>
            <p14:xfrm>
              <a:off x="4378182" y="2779657"/>
              <a:ext cx="300600" cy="24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16F8B1E-3B0F-4738-9E11-180A0BE25F9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360182" y="2744017"/>
                <a:ext cx="3362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6BDA754-545D-402B-BB5F-A256428643FC}"/>
                  </a:ext>
                </a:extLst>
              </p14:cNvPr>
              <p14:cNvContentPartPr/>
              <p14:nvPr/>
            </p14:nvContentPartPr>
            <p14:xfrm>
              <a:off x="4782462" y="2449897"/>
              <a:ext cx="396720" cy="514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6BDA754-545D-402B-BB5F-A256428643F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764822" y="2413897"/>
                <a:ext cx="43236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7BB6FB2-E20B-4632-B716-A89FCA8910EF}"/>
                  </a:ext>
                </a:extLst>
              </p14:cNvPr>
              <p14:cNvContentPartPr/>
              <p14:nvPr/>
            </p14:nvContentPartPr>
            <p14:xfrm>
              <a:off x="5318862" y="2321017"/>
              <a:ext cx="212760" cy="460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7BB6FB2-E20B-4632-B716-A89FCA8910E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00862" y="2285017"/>
                <a:ext cx="24840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02A8063-5DAD-4DC8-8133-0BF4F95ECAAF}"/>
                  </a:ext>
                </a:extLst>
              </p14:cNvPr>
              <p14:cNvContentPartPr/>
              <p14:nvPr/>
            </p14:nvContentPartPr>
            <p14:xfrm>
              <a:off x="5301582" y="2508217"/>
              <a:ext cx="202320" cy="59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02A8063-5DAD-4DC8-8133-0BF4F95ECAA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283582" y="2472217"/>
                <a:ext cx="2379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7BC29E3-AB5E-4A95-8F1A-3D7878ED0238}"/>
                  </a:ext>
                </a:extLst>
              </p14:cNvPr>
              <p14:cNvContentPartPr/>
              <p14:nvPr/>
            </p14:nvContentPartPr>
            <p14:xfrm>
              <a:off x="5600382" y="2381137"/>
              <a:ext cx="477360" cy="1242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7BC29E3-AB5E-4A95-8F1A-3D7878ED023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582382" y="2345137"/>
                <a:ext cx="513000" cy="13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2318C78-62AA-4460-A093-C9E727C03327}"/>
                  </a:ext>
                </a:extLst>
              </p14:cNvPr>
              <p14:cNvContentPartPr/>
              <p14:nvPr/>
            </p14:nvContentPartPr>
            <p14:xfrm>
              <a:off x="6312462" y="3074857"/>
              <a:ext cx="674280" cy="160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2318C78-62AA-4460-A093-C9E727C0332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294462" y="3038857"/>
                <a:ext cx="709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CE1B78D-DFDE-4444-BAD4-C5B58BC688A6}"/>
                  </a:ext>
                </a:extLst>
              </p14:cNvPr>
              <p14:cNvContentPartPr/>
              <p14:nvPr/>
            </p14:nvContentPartPr>
            <p14:xfrm>
              <a:off x="6418302" y="2838337"/>
              <a:ext cx="575640" cy="133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CE1B78D-DFDE-4444-BAD4-C5B58BC688A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400302" y="2802337"/>
                <a:ext cx="6112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4FE2B6C-2FB3-4B1D-8FCF-A48D37FC9528}"/>
                  </a:ext>
                </a:extLst>
              </p14:cNvPr>
              <p14:cNvContentPartPr/>
              <p14:nvPr/>
            </p14:nvContentPartPr>
            <p14:xfrm>
              <a:off x="7609902" y="2493817"/>
              <a:ext cx="545040" cy="4006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4FE2B6C-2FB3-4B1D-8FCF-A48D37FC952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591902" y="2458177"/>
                <a:ext cx="58068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B42A80E-AF24-4254-87DC-62F46B1F64EC}"/>
                  </a:ext>
                </a:extLst>
              </p14:cNvPr>
              <p14:cNvContentPartPr/>
              <p14:nvPr/>
            </p14:nvContentPartPr>
            <p14:xfrm>
              <a:off x="7041822" y="2405257"/>
              <a:ext cx="320400" cy="7264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B42A80E-AF24-4254-87DC-62F46B1F64E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024182" y="2369617"/>
                <a:ext cx="356040" cy="7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6EA3BB7-960B-4039-90AB-D80087A90269}"/>
                  </a:ext>
                </a:extLst>
              </p14:cNvPr>
              <p14:cNvContentPartPr/>
              <p14:nvPr/>
            </p14:nvContentPartPr>
            <p14:xfrm>
              <a:off x="7335222" y="2241817"/>
              <a:ext cx="385560" cy="1231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6EA3BB7-960B-4039-90AB-D80087A9026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317582" y="2205817"/>
                <a:ext cx="421200" cy="13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70421A9-BE6A-419C-84E2-A8E949D68BAA}"/>
                  </a:ext>
                </a:extLst>
              </p14:cNvPr>
              <p14:cNvContentPartPr/>
              <p14:nvPr/>
            </p14:nvContentPartPr>
            <p14:xfrm>
              <a:off x="7657782" y="2264137"/>
              <a:ext cx="194040" cy="65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70421A9-BE6A-419C-84E2-A8E949D68BA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639782" y="2228497"/>
                <a:ext cx="2296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99AFF07-2C0E-43E3-AB49-6EDD22EF3DFB}"/>
                  </a:ext>
                </a:extLst>
              </p14:cNvPr>
              <p14:cNvContentPartPr/>
              <p14:nvPr/>
            </p14:nvContentPartPr>
            <p14:xfrm>
              <a:off x="7921662" y="1854817"/>
              <a:ext cx="367920" cy="378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99AFF07-2C0E-43E3-AB49-6EDD22EF3DF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903662" y="1819177"/>
                <a:ext cx="40356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72AD253-3EB5-474A-A55B-5D240800F2BF}"/>
                  </a:ext>
                </a:extLst>
              </p14:cNvPr>
              <p14:cNvContentPartPr/>
              <p14:nvPr/>
            </p14:nvContentPartPr>
            <p14:xfrm>
              <a:off x="7938942" y="1977937"/>
              <a:ext cx="132120" cy="79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72AD253-3EB5-474A-A55B-5D240800F2B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921302" y="1941937"/>
                <a:ext cx="1677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63BBCD5-797F-46CA-AFB8-5650D0ECF0E5}"/>
                  </a:ext>
                </a:extLst>
              </p14:cNvPr>
              <p14:cNvContentPartPr/>
              <p14:nvPr/>
            </p14:nvContentPartPr>
            <p14:xfrm>
              <a:off x="8211462" y="1730617"/>
              <a:ext cx="749880" cy="16808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63BBCD5-797F-46CA-AFB8-5650D0ECF0E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193822" y="1694977"/>
                <a:ext cx="785520" cy="17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BD7C029-1AA0-4A3A-91EE-748A5E301326}"/>
                  </a:ext>
                </a:extLst>
              </p14:cNvPr>
              <p14:cNvContentPartPr/>
              <p14:nvPr/>
            </p14:nvContentPartPr>
            <p14:xfrm>
              <a:off x="9126222" y="2380777"/>
              <a:ext cx="162000" cy="72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BD7C029-1AA0-4A3A-91EE-748A5E30132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108222" y="2344777"/>
                <a:ext cx="197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2D3369D-FEAD-4AF1-A08B-2DC0E3349736}"/>
                  </a:ext>
                </a:extLst>
              </p14:cNvPr>
              <p14:cNvContentPartPr/>
              <p14:nvPr/>
            </p14:nvContentPartPr>
            <p14:xfrm>
              <a:off x="9117222" y="2611177"/>
              <a:ext cx="240480" cy="882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2D3369D-FEAD-4AF1-A08B-2DC0E334973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099222" y="2575177"/>
                <a:ext cx="2761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32D0B8F-3FF1-4476-AEBB-9715E2A8149E}"/>
                  </a:ext>
                </a:extLst>
              </p14:cNvPr>
              <p14:cNvContentPartPr/>
              <p14:nvPr/>
            </p14:nvContentPartPr>
            <p14:xfrm>
              <a:off x="9424662" y="1886857"/>
              <a:ext cx="495720" cy="648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32D0B8F-3FF1-4476-AEBB-9715E2A8149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407022" y="1850857"/>
                <a:ext cx="53136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AABC23-F33A-44D5-97B1-F9FFE129B642}"/>
                  </a:ext>
                </a:extLst>
              </p14:cNvPr>
              <p14:cNvContentPartPr/>
              <p14:nvPr/>
            </p14:nvContentPartPr>
            <p14:xfrm>
              <a:off x="9934782" y="1582297"/>
              <a:ext cx="500760" cy="9442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AABC23-F33A-44D5-97B1-F9FFE129B64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917142" y="1546297"/>
                <a:ext cx="536400" cy="10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F488E9D-8466-4C80-94EA-08C2CD29B959}"/>
                  </a:ext>
                </a:extLst>
              </p14:cNvPr>
              <p14:cNvContentPartPr/>
              <p14:nvPr/>
            </p14:nvContentPartPr>
            <p14:xfrm>
              <a:off x="9934782" y="1433257"/>
              <a:ext cx="26280" cy="1051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F488E9D-8466-4C80-94EA-08C2CD29B95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917142" y="1397617"/>
                <a:ext cx="619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DC22E9F-FB5D-4FD8-8B4C-ED1D0BC05D50}"/>
                  </a:ext>
                </a:extLst>
              </p14:cNvPr>
              <p14:cNvContentPartPr/>
              <p14:nvPr/>
            </p14:nvContentPartPr>
            <p14:xfrm>
              <a:off x="10591782" y="1889017"/>
              <a:ext cx="522720" cy="4327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DC22E9F-FB5D-4FD8-8B4C-ED1D0BC05D5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573782" y="1853377"/>
                <a:ext cx="55836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78CC357-4D08-468C-9AE6-F9BA08D3A03B}"/>
                  </a:ext>
                </a:extLst>
              </p14:cNvPr>
              <p14:cNvContentPartPr/>
              <p14:nvPr/>
            </p14:nvContentPartPr>
            <p14:xfrm>
              <a:off x="10550382" y="1692817"/>
              <a:ext cx="288000" cy="306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78CC357-4D08-468C-9AE6-F9BA08D3A03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532382" y="1656817"/>
                <a:ext cx="3236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D4C2136-FBFB-46B2-932D-1DF419630C7D}"/>
                  </a:ext>
                </a:extLst>
              </p14:cNvPr>
              <p14:cNvContentPartPr/>
              <p14:nvPr/>
            </p14:nvContentPartPr>
            <p14:xfrm>
              <a:off x="10937022" y="1259017"/>
              <a:ext cx="240480" cy="5173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D4C2136-FBFB-46B2-932D-1DF419630C7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919022" y="1223017"/>
                <a:ext cx="27612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1F88DA4-81A5-455B-BC58-EA17380B1ED6}"/>
                  </a:ext>
                </a:extLst>
              </p14:cNvPr>
              <p14:cNvContentPartPr/>
              <p14:nvPr/>
            </p14:nvContentPartPr>
            <p14:xfrm>
              <a:off x="11227182" y="1186657"/>
              <a:ext cx="241920" cy="4284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1F88DA4-81A5-455B-BC58-EA17380B1ED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209542" y="1151017"/>
                <a:ext cx="27756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AE0E66D-CB92-4093-8002-E9506BF76026}"/>
                  </a:ext>
                </a:extLst>
              </p14:cNvPr>
              <p14:cNvContentPartPr/>
              <p14:nvPr/>
            </p14:nvContentPartPr>
            <p14:xfrm>
              <a:off x="11192262" y="1346137"/>
              <a:ext cx="227160" cy="96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AE0E66D-CB92-4093-8002-E9506BF7602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174622" y="1310137"/>
                <a:ext cx="2628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19CE488-EEA2-444E-95F2-078395BE85BC}"/>
                  </a:ext>
                </a:extLst>
              </p14:cNvPr>
              <p14:cNvContentPartPr/>
              <p14:nvPr/>
            </p14:nvContentPartPr>
            <p14:xfrm>
              <a:off x="11359302" y="863737"/>
              <a:ext cx="695520" cy="13129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19CE488-EEA2-444E-95F2-078395BE85B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341302" y="827737"/>
                <a:ext cx="731160" cy="13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9876CFB-ED4F-49AC-8785-EC5EF0DB9805}"/>
                  </a:ext>
                </a:extLst>
              </p14:cNvPr>
              <p14:cNvContentPartPr/>
              <p14:nvPr/>
            </p14:nvContentPartPr>
            <p14:xfrm>
              <a:off x="2690142" y="5354377"/>
              <a:ext cx="907560" cy="3078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9876CFB-ED4F-49AC-8785-EC5EF0DB980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672142" y="5318377"/>
                <a:ext cx="9432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2F4E759-C48D-4E8C-ACAF-8D2577A5C4DC}"/>
                  </a:ext>
                </a:extLst>
              </p14:cNvPr>
              <p14:cNvContentPartPr/>
              <p14:nvPr/>
            </p14:nvContentPartPr>
            <p14:xfrm>
              <a:off x="2866182" y="5716537"/>
              <a:ext cx="982440" cy="174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2F4E759-C48D-4E8C-ACAF-8D2577A5C4D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848182" y="5680537"/>
                <a:ext cx="10180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00F07C3-FFBA-4968-A6FF-B7F896779C1E}"/>
                  </a:ext>
                </a:extLst>
              </p14:cNvPr>
              <p14:cNvContentPartPr/>
              <p14:nvPr/>
            </p14:nvContentPartPr>
            <p14:xfrm>
              <a:off x="4967142" y="4330897"/>
              <a:ext cx="199440" cy="4320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00F07C3-FFBA-4968-A6FF-B7F896779C1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949502" y="4294897"/>
                <a:ext cx="23508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C4FF45B-4AF7-4973-B82D-1408B540EBE2}"/>
                  </a:ext>
                </a:extLst>
              </p14:cNvPr>
              <p14:cNvContentPartPr/>
              <p14:nvPr/>
            </p14:nvContentPartPr>
            <p14:xfrm>
              <a:off x="4290342" y="4835977"/>
              <a:ext cx="1959840" cy="430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C4FF45B-4AF7-4973-B82D-1408B540EBE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272702" y="4800337"/>
                <a:ext cx="199548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A0E45A0-E708-463A-B325-F3853D3037EE}"/>
                  </a:ext>
                </a:extLst>
              </p14:cNvPr>
              <p14:cNvContentPartPr/>
              <p14:nvPr/>
            </p14:nvContentPartPr>
            <p14:xfrm>
              <a:off x="4727742" y="5431417"/>
              <a:ext cx="522360" cy="863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A0E45A0-E708-463A-B325-F3853D3037E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710102" y="5395417"/>
                <a:ext cx="558000" cy="9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2417094-296C-4B79-9BA2-AA153082AA43}"/>
                  </a:ext>
                </a:extLst>
              </p14:cNvPr>
              <p14:cNvContentPartPr/>
              <p14:nvPr/>
            </p14:nvContentPartPr>
            <p14:xfrm>
              <a:off x="5556462" y="5561377"/>
              <a:ext cx="518400" cy="2415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2417094-296C-4B79-9BA2-AA153082AA4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538462" y="5525377"/>
                <a:ext cx="5540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46D6CF2-F25C-400B-B9BB-A9B14E987E4B}"/>
                  </a:ext>
                </a:extLst>
              </p14:cNvPr>
              <p14:cNvContentPartPr/>
              <p14:nvPr/>
            </p14:nvContentPartPr>
            <p14:xfrm>
              <a:off x="5740782" y="5477137"/>
              <a:ext cx="236520" cy="4334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46D6CF2-F25C-400B-B9BB-A9B14E987E4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723142" y="5441137"/>
                <a:ext cx="27216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5207035-21B8-4F5D-AFEA-D0EBE565E2E9}"/>
                  </a:ext>
                </a:extLst>
              </p14:cNvPr>
              <p14:cNvContentPartPr/>
              <p14:nvPr/>
            </p14:nvContentPartPr>
            <p14:xfrm>
              <a:off x="6110502" y="5090497"/>
              <a:ext cx="300600" cy="5385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5207035-21B8-4F5D-AFEA-D0EBE565E2E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092502" y="5054497"/>
                <a:ext cx="336240" cy="6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454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A68142-B0E0-4769-A6B8-2A64B1C61298}"/>
                  </a:ext>
                </a:extLst>
              </p14:cNvPr>
              <p14:cNvContentPartPr/>
              <p14:nvPr/>
            </p14:nvContentPartPr>
            <p14:xfrm>
              <a:off x="469302" y="263298"/>
              <a:ext cx="409680" cy="790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A68142-B0E0-4769-A6B8-2A64B1C612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662" y="227658"/>
                <a:ext cx="44532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D6E5A8-A1BF-4994-8397-C80501764163}"/>
                  </a:ext>
                </a:extLst>
              </p14:cNvPr>
              <p14:cNvContentPartPr/>
              <p14:nvPr/>
            </p14:nvContentPartPr>
            <p14:xfrm>
              <a:off x="632742" y="395418"/>
              <a:ext cx="860040" cy="378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D6E5A8-A1BF-4994-8397-C805017641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4742" y="359418"/>
                <a:ext cx="89568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D2237C-C6D4-44B5-9C93-CF09D967C347}"/>
                  </a:ext>
                </a:extLst>
              </p14:cNvPr>
              <p14:cNvContentPartPr/>
              <p14:nvPr/>
            </p14:nvContentPartPr>
            <p14:xfrm>
              <a:off x="1548942" y="227298"/>
              <a:ext cx="320760" cy="486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D2237C-C6D4-44B5-9C93-CF09D967C3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1302" y="191658"/>
                <a:ext cx="35640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B450065-7AAD-4A05-A046-22F5858E0740}"/>
                  </a:ext>
                </a:extLst>
              </p14:cNvPr>
              <p14:cNvContentPartPr/>
              <p14:nvPr/>
            </p14:nvContentPartPr>
            <p14:xfrm>
              <a:off x="2188302" y="244938"/>
              <a:ext cx="245880" cy="401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B450065-7AAD-4A05-A046-22F5858E07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70302" y="209298"/>
                <a:ext cx="2815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AD00C4-4E15-4031-BB5B-A8B0A7D378E0}"/>
                  </a:ext>
                </a:extLst>
              </p14:cNvPr>
              <p14:cNvContentPartPr/>
              <p14:nvPr/>
            </p14:nvContentPartPr>
            <p14:xfrm>
              <a:off x="2338422" y="193098"/>
              <a:ext cx="578880" cy="477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AD00C4-4E15-4031-BB5B-A8B0A7D378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20422" y="157458"/>
                <a:ext cx="61452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44C8D16-8F92-4966-8BA4-BB918E62B6D9}"/>
                  </a:ext>
                </a:extLst>
              </p14:cNvPr>
              <p14:cNvContentPartPr/>
              <p14:nvPr/>
            </p14:nvContentPartPr>
            <p14:xfrm>
              <a:off x="3005142" y="325938"/>
              <a:ext cx="267120" cy="281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4C8D16-8F92-4966-8BA4-BB918E62B6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7502" y="289938"/>
                <a:ext cx="3027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ACBA6FB-C686-483B-827B-224E40F1179C}"/>
                  </a:ext>
                </a:extLst>
              </p14:cNvPr>
              <p14:cNvContentPartPr/>
              <p14:nvPr/>
            </p14:nvContentPartPr>
            <p14:xfrm>
              <a:off x="2494662" y="272298"/>
              <a:ext cx="22212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ACBA6FB-C686-483B-827B-224E40F1179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77022" y="236298"/>
                <a:ext cx="257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7A4D46A-C8D4-4B22-A4F2-7EA0F69F46FC}"/>
                  </a:ext>
                </a:extLst>
              </p14:cNvPr>
              <p14:cNvContentPartPr/>
              <p14:nvPr/>
            </p14:nvContentPartPr>
            <p14:xfrm>
              <a:off x="3806862" y="254658"/>
              <a:ext cx="463680" cy="501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7A4D46A-C8D4-4B22-A4F2-7EA0F69F46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88862" y="219018"/>
                <a:ext cx="49932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459A84C-ED5C-40A0-B418-2EF3C0CC2EDA}"/>
                  </a:ext>
                </a:extLst>
              </p14:cNvPr>
              <p14:cNvContentPartPr/>
              <p14:nvPr/>
            </p14:nvContentPartPr>
            <p14:xfrm>
              <a:off x="4466022" y="571098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459A84C-ED5C-40A0-B418-2EF3C0CC2ED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48382" y="5350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C548C2A-B592-42DF-A5B3-12C7F3C9D16B}"/>
                  </a:ext>
                </a:extLst>
              </p14:cNvPr>
              <p14:cNvContentPartPr/>
              <p14:nvPr/>
            </p14:nvContentPartPr>
            <p14:xfrm>
              <a:off x="4562862" y="245658"/>
              <a:ext cx="225360" cy="421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C548C2A-B592-42DF-A5B3-12C7F3C9D16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44862" y="210018"/>
                <a:ext cx="26100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B93726-BC15-45F4-B9AB-4844A7E706F3}"/>
                  </a:ext>
                </a:extLst>
              </p14:cNvPr>
              <p14:cNvContentPartPr/>
              <p14:nvPr/>
            </p14:nvContentPartPr>
            <p14:xfrm>
              <a:off x="4219782" y="197418"/>
              <a:ext cx="393480" cy="75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B93726-BC15-45F4-B9AB-4844A7E706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02142" y="161778"/>
                <a:ext cx="4291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FCA63F8-E721-4DE1-A9B3-67119D3D7353}"/>
                  </a:ext>
                </a:extLst>
              </p14:cNvPr>
              <p14:cNvContentPartPr/>
              <p14:nvPr/>
            </p14:nvContentPartPr>
            <p14:xfrm>
              <a:off x="5122662" y="55218"/>
              <a:ext cx="435960" cy="569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FCA63F8-E721-4DE1-A9B3-67119D3D735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04662" y="19578"/>
                <a:ext cx="47160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A4674D6-C753-440E-9E58-C98F81EF28F5}"/>
                  </a:ext>
                </a:extLst>
              </p14:cNvPr>
              <p14:cNvContentPartPr/>
              <p14:nvPr/>
            </p14:nvContentPartPr>
            <p14:xfrm>
              <a:off x="5380782" y="322338"/>
              <a:ext cx="235080" cy="169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A4674D6-C753-440E-9E58-C98F81EF28F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62782" y="286698"/>
                <a:ext cx="2707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9CE2774-761E-4C94-826F-ACB19E3622C6}"/>
                  </a:ext>
                </a:extLst>
              </p14:cNvPr>
              <p14:cNvContentPartPr/>
              <p14:nvPr/>
            </p14:nvContentPartPr>
            <p14:xfrm>
              <a:off x="378222" y="2089578"/>
              <a:ext cx="408240" cy="715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9CE2774-761E-4C94-826F-ACB19E3622C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0582" y="2053938"/>
                <a:ext cx="44388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B564B54-3F58-4F1D-96E9-19B2D60E3A24}"/>
                  </a:ext>
                </a:extLst>
              </p14:cNvPr>
              <p14:cNvContentPartPr/>
              <p14:nvPr/>
            </p14:nvContentPartPr>
            <p14:xfrm>
              <a:off x="870342" y="2241498"/>
              <a:ext cx="89640" cy="176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B564B54-3F58-4F1D-96E9-19B2D60E3A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2342" y="2205858"/>
                <a:ext cx="1252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1B7A6C4-99A6-47AA-B79E-C7C36D66C640}"/>
                  </a:ext>
                </a:extLst>
              </p14:cNvPr>
              <p14:cNvContentPartPr/>
              <p14:nvPr/>
            </p14:nvContentPartPr>
            <p14:xfrm>
              <a:off x="694302" y="2021898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1B7A6C4-99A6-47AA-B79E-C7C36D66C6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6302" y="19858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91F2265-6FB6-4205-9DE8-7195CD21098C}"/>
                  </a:ext>
                </a:extLst>
              </p14:cNvPr>
              <p14:cNvContentPartPr/>
              <p14:nvPr/>
            </p14:nvContentPartPr>
            <p14:xfrm>
              <a:off x="1063662" y="1985538"/>
              <a:ext cx="312120" cy="326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91F2265-6FB6-4205-9DE8-7195CD21098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45662" y="1949538"/>
                <a:ext cx="3477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50FB9AB-5F60-4653-9D46-0C8240FA2734}"/>
                  </a:ext>
                </a:extLst>
              </p14:cNvPr>
              <p14:cNvContentPartPr/>
              <p14:nvPr/>
            </p14:nvContentPartPr>
            <p14:xfrm>
              <a:off x="1292262" y="1661178"/>
              <a:ext cx="439560" cy="398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50FB9AB-5F60-4653-9D46-0C8240FA273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74622" y="1625538"/>
                <a:ext cx="47520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9EBF797-2AD4-467C-AF7C-781A6FA85CD2}"/>
                  </a:ext>
                </a:extLst>
              </p14:cNvPr>
              <p14:cNvContentPartPr/>
              <p14:nvPr/>
            </p14:nvContentPartPr>
            <p14:xfrm>
              <a:off x="1318542" y="1778178"/>
              <a:ext cx="144360" cy="76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9EBF797-2AD4-467C-AF7C-781A6FA85CD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300542" y="1742538"/>
                <a:ext cx="1800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CF0A61C-0FAB-4CA9-BF70-3E5CD890DB3D}"/>
                  </a:ext>
                </a:extLst>
              </p14:cNvPr>
              <p14:cNvContentPartPr/>
              <p14:nvPr/>
            </p14:nvContentPartPr>
            <p14:xfrm>
              <a:off x="1934142" y="1942698"/>
              <a:ext cx="360" cy="167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CF0A61C-0FAB-4CA9-BF70-3E5CD890DB3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916142" y="1907058"/>
                <a:ext cx="3600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3E0CE57-F06B-41C6-B7E9-772CE87DD5EE}"/>
                  </a:ext>
                </a:extLst>
              </p14:cNvPr>
              <p14:cNvContentPartPr/>
              <p14:nvPr/>
            </p14:nvContentPartPr>
            <p14:xfrm>
              <a:off x="2401422" y="1554618"/>
              <a:ext cx="539280" cy="353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3E0CE57-F06B-41C6-B7E9-772CE87DD5E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83782" y="1518978"/>
                <a:ext cx="5749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85D70E-221F-499F-B49F-539A72876399}"/>
                  </a:ext>
                </a:extLst>
              </p14:cNvPr>
              <p14:cNvContentPartPr/>
              <p14:nvPr/>
            </p14:nvContentPartPr>
            <p14:xfrm>
              <a:off x="3067062" y="1476858"/>
              <a:ext cx="392400" cy="265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85D70E-221F-499F-B49F-539A7287639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049062" y="1441218"/>
                <a:ext cx="4280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2FB04C5-C543-4DBD-83F8-1193E2676DFE}"/>
                  </a:ext>
                </a:extLst>
              </p14:cNvPr>
              <p14:cNvContentPartPr/>
              <p14:nvPr/>
            </p14:nvContentPartPr>
            <p14:xfrm>
              <a:off x="3576462" y="1331418"/>
              <a:ext cx="408600" cy="429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2FB04C5-C543-4DBD-83F8-1193E2676DF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558822" y="1295418"/>
                <a:ext cx="44424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59DEE7C-4DCF-4B2F-A64F-84FF8B90DC05}"/>
                  </a:ext>
                </a:extLst>
              </p14:cNvPr>
              <p14:cNvContentPartPr/>
              <p14:nvPr/>
            </p14:nvContentPartPr>
            <p14:xfrm>
              <a:off x="3877062" y="1177698"/>
              <a:ext cx="522360" cy="401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59DEE7C-4DCF-4B2F-A64F-84FF8B90DC0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062" y="1142058"/>
                <a:ext cx="55800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1615033-9367-4E17-8B2C-90BCBB0764A3}"/>
                  </a:ext>
                </a:extLst>
              </p14:cNvPr>
              <p14:cNvContentPartPr/>
              <p14:nvPr/>
            </p14:nvContentPartPr>
            <p14:xfrm>
              <a:off x="3938622" y="1286058"/>
              <a:ext cx="232920" cy="85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1615033-9367-4E17-8B2C-90BCBB0764A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920622" y="1250058"/>
                <a:ext cx="2685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6D28FC7-02C7-4389-8FB3-4F62BD8B8519}"/>
                  </a:ext>
                </a:extLst>
              </p14:cNvPr>
              <p14:cNvContentPartPr/>
              <p14:nvPr/>
            </p14:nvContentPartPr>
            <p14:xfrm>
              <a:off x="5019342" y="1090938"/>
              <a:ext cx="374040" cy="316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6D28FC7-02C7-4389-8FB3-4F62BD8B851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001342" y="1055298"/>
                <a:ext cx="4096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FA909C0-B7E2-42EF-BF66-9D8FF1F66C4B}"/>
                  </a:ext>
                </a:extLst>
              </p14:cNvPr>
              <p14:cNvContentPartPr/>
              <p14:nvPr/>
            </p14:nvContentPartPr>
            <p14:xfrm>
              <a:off x="5477262" y="826338"/>
              <a:ext cx="366480" cy="383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FA909C0-B7E2-42EF-BF66-9D8FF1F66C4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459622" y="790338"/>
                <a:ext cx="40212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F09ED4-85AA-4857-939C-1A42EFB3F76B}"/>
                  </a:ext>
                </a:extLst>
              </p14:cNvPr>
              <p14:cNvContentPartPr/>
              <p14:nvPr/>
            </p14:nvContentPartPr>
            <p14:xfrm>
              <a:off x="5494902" y="977898"/>
              <a:ext cx="292680" cy="112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F09ED4-85AA-4857-939C-1A42EFB3F76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477262" y="942258"/>
                <a:ext cx="3283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67F5C63-BCE2-4306-A8DC-6D47D7C8D499}"/>
                  </a:ext>
                </a:extLst>
              </p14:cNvPr>
              <p14:cNvContentPartPr/>
              <p14:nvPr/>
            </p14:nvContentPartPr>
            <p14:xfrm>
              <a:off x="5950662" y="887898"/>
              <a:ext cx="275040" cy="196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67F5C63-BCE2-4306-A8DC-6D47D7C8D49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932662" y="851898"/>
                <a:ext cx="3106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1CA9947-081F-4009-81C6-C33BA4760BC0}"/>
                  </a:ext>
                </a:extLst>
              </p14:cNvPr>
              <p14:cNvContentPartPr/>
              <p14:nvPr/>
            </p14:nvContentPartPr>
            <p14:xfrm>
              <a:off x="6400662" y="1107498"/>
              <a:ext cx="34200" cy="114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1CA9947-081F-4009-81C6-C33BA4760BC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382662" y="1071498"/>
                <a:ext cx="698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0E376F0-6FE9-4FEE-9E8C-9A8E93233D02}"/>
                  </a:ext>
                </a:extLst>
              </p14:cNvPr>
              <p14:cNvContentPartPr/>
              <p14:nvPr/>
            </p14:nvContentPartPr>
            <p14:xfrm>
              <a:off x="778182" y="3554058"/>
              <a:ext cx="146520" cy="111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0E376F0-6FE9-4FEE-9E8C-9A8E93233D0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60542" y="3518058"/>
                <a:ext cx="1821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4A6729C-3471-4E25-8C7C-A41F6718FB62}"/>
                  </a:ext>
                </a:extLst>
              </p14:cNvPr>
              <p14:cNvContentPartPr/>
              <p14:nvPr/>
            </p14:nvContentPartPr>
            <p14:xfrm>
              <a:off x="509622" y="3331938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4A6729C-3471-4E25-8C7C-A41F6718FB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1982" y="32959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5550A62-490F-495A-8834-791B76618549}"/>
                  </a:ext>
                </a:extLst>
              </p14:cNvPr>
              <p14:cNvContentPartPr/>
              <p14:nvPr/>
            </p14:nvContentPartPr>
            <p14:xfrm>
              <a:off x="835062" y="3214578"/>
              <a:ext cx="603000" cy="357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5550A62-490F-495A-8834-791B7661854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7062" y="3178578"/>
                <a:ext cx="63864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36A4C2B-D1FB-44DD-B1E9-77D41D02B73F}"/>
                  </a:ext>
                </a:extLst>
              </p14:cNvPr>
              <p14:cNvContentPartPr/>
              <p14:nvPr/>
            </p14:nvContentPartPr>
            <p14:xfrm>
              <a:off x="1591062" y="2943138"/>
              <a:ext cx="267120" cy="319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36A4C2B-D1FB-44DD-B1E9-77D41D02B73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73062" y="2907138"/>
                <a:ext cx="30276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BD086C9-4FE1-4111-A6B3-5878B851AC9D}"/>
                  </a:ext>
                </a:extLst>
              </p14:cNvPr>
              <p14:cNvContentPartPr/>
              <p14:nvPr/>
            </p14:nvContentPartPr>
            <p14:xfrm>
              <a:off x="1722822" y="2813178"/>
              <a:ext cx="718920" cy="470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BD086C9-4FE1-4111-A6B3-5878B851AC9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05182" y="2777178"/>
                <a:ext cx="75456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5584C78-C899-4AC9-B07B-AC1BA78A47E4}"/>
                  </a:ext>
                </a:extLst>
              </p14:cNvPr>
              <p14:cNvContentPartPr/>
              <p14:nvPr/>
            </p14:nvContentPartPr>
            <p14:xfrm>
              <a:off x="1783662" y="2866098"/>
              <a:ext cx="212040" cy="137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5584C78-C899-4AC9-B07B-AC1BA78A47E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66022" y="2830098"/>
                <a:ext cx="2476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F599652-5E61-455D-A2E7-C8A16661F5D7}"/>
                  </a:ext>
                </a:extLst>
              </p14:cNvPr>
              <p14:cNvContentPartPr/>
              <p14:nvPr/>
            </p14:nvContentPartPr>
            <p14:xfrm>
              <a:off x="2478822" y="2609418"/>
              <a:ext cx="727920" cy="329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F599652-5E61-455D-A2E7-C8A16661F5D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61182" y="2573418"/>
                <a:ext cx="7635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9C0EAAB-3FC2-48A4-96AD-13FF0A134C50}"/>
                  </a:ext>
                </a:extLst>
              </p14:cNvPr>
              <p14:cNvContentPartPr/>
              <p14:nvPr/>
            </p14:nvContentPartPr>
            <p14:xfrm>
              <a:off x="3144462" y="2432658"/>
              <a:ext cx="649800" cy="276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9C0EAAB-3FC2-48A4-96AD-13FF0A134C5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26462" y="2397018"/>
                <a:ext cx="6854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E304D49-BE01-49B1-9DDD-51B5928F292D}"/>
                  </a:ext>
                </a:extLst>
              </p14:cNvPr>
              <p14:cNvContentPartPr/>
              <p14:nvPr/>
            </p14:nvContentPartPr>
            <p14:xfrm>
              <a:off x="4358382" y="2208018"/>
              <a:ext cx="887400" cy="376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E304D49-BE01-49B1-9DDD-51B5928F292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340742" y="2172378"/>
                <a:ext cx="92304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4BA084B-0267-4918-B555-758AD9BC3CA6}"/>
                  </a:ext>
                </a:extLst>
              </p14:cNvPr>
              <p14:cNvContentPartPr/>
              <p14:nvPr/>
            </p14:nvContentPartPr>
            <p14:xfrm>
              <a:off x="5213382" y="1969338"/>
              <a:ext cx="616320" cy="365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4BA084B-0267-4918-B555-758AD9BC3CA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95742" y="1933698"/>
                <a:ext cx="65196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F19A620-C974-4BD2-A559-E85CFFFF7280}"/>
                  </a:ext>
                </a:extLst>
              </p14:cNvPr>
              <p14:cNvContentPartPr/>
              <p14:nvPr/>
            </p14:nvContentPartPr>
            <p14:xfrm>
              <a:off x="5896662" y="1295058"/>
              <a:ext cx="811440" cy="8089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F19A620-C974-4BD2-A559-E85CFFFF728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78662" y="1259058"/>
                <a:ext cx="84708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210352C-CDF9-4624-8D4D-3DB6F2DB4FC4}"/>
                  </a:ext>
                </a:extLst>
              </p14:cNvPr>
              <p14:cNvContentPartPr/>
              <p14:nvPr/>
            </p14:nvContentPartPr>
            <p14:xfrm>
              <a:off x="6330102" y="1409898"/>
              <a:ext cx="231120" cy="111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210352C-CDF9-4624-8D4D-3DB6F2DB4FC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312102" y="1373898"/>
                <a:ext cx="2667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FC3BB51-5391-4978-97DA-8051F4EE0723}"/>
                  </a:ext>
                </a:extLst>
              </p14:cNvPr>
              <p14:cNvContentPartPr/>
              <p14:nvPr/>
            </p14:nvContentPartPr>
            <p14:xfrm>
              <a:off x="6180702" y="1617618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FC3BB51-5391-4978-97DA-8051F4EE07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62702" y="15816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9B08711-255F-486F-904D-0BA8B88F457F}"/>
                  </a:ext>
                </a:extLst>
              </p14:cNvPr>
              <p14:cNvContentPartPr/>
              <p14:nvPr/>
            </p14:nvContentPartPr>
            <p14:xfrm>
              <a:off x="6822582" y="1498458"/>
              <a:ext cx="95760" cy="40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9B08711-255F-486F-904D-0BA8B88F457F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804582" y="1462818"/>
                <a:ext cx="1314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1804C1F-EEE7-4774-9E9D-BAC286E20B94}"/>
                  </a:ext>
                </a:extLst>
              </p14:cNvPr>
              <p14:cNvContentPartPr/>
              <p14:nvPr/>
            </p14:nvContentPartPr>
            <p14:xfrm>
              <a:off x="6681822" y="1354458"/>
              <a:ext cx="16200" cy="16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1804C1F-EEE7-4774-9E9D-BAC286E20B9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663822" y="1318818"/>
                <a:ext cx="518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92F4C41-EF5E-4B9D-BDFD-F79CCB074D46}"/>
                  </a:ext>
                </a:extLst>
              </p14:cNvPr>
              <p14:cNvContentPartPr/>
              <p14:nvPr/>
            </p14:nvContentPartPr>
            <p14:xfrm>
              <a:off x="7066662" y="1070058"/>
              <a:ext cx="798120" cy="4892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92F4C41-EF5E-4B9D-BDFD-F79CCB074D4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048662" y="1034058"/>
                <a:ext cx="83376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93B4725-0EED-40CC-B1F3-F3348AFFA025}"/>
                  </a:ext>
                </a:extLst>
              </p14:cNvPr>
              <p14:cNvContentPartPr/>
              <p14:nvPr/>
            </p14:nvContentPartPr>
            <p14:xfrm>
              <a:off x="7879542" y="834258"/>
              <a:ext cx="336600" cy="374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93B4725-0EED-40CC-B1F3-F3348AFFA025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861542" y="798258"/>
                <a:ext cx="3722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44B508A-6CBA-464E-821B-0C4868D94ED6}"/>
                  </a:ext>
                </a:extLst>
              </p14:cNvPr>
              <p14:cNvContentPartPr/>
              <p14:nvPr/>
            </p14:nvContentPartPr>
            <p14:xfrm>
              <a:off x="7907262" y="852618"/>
              <a:ext cx="164160" cy="279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44B508A-6CBA-464E-821B-0C4868D94ED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889262" y="816618"/>
                <a:ext cx="1998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D5D1BD2-3D6C-4BB1-9058-6F750F9D1882}"/>
                  </a:ext>
                </a:extLst>
              </p14:cNvPr>
              <p14:cNvContentPartPr/>
              <p14:nvPr/>
            </p14:nvContentPartPr>
            <p14:xfrm>
              <a:off x="1107582" y="4007298"/>
              <a:ext cx="721440" cy="477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D5D1BD2-3D6C-4BB1-9058-6F750F9D188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89582" y="3971658"/>
                <a:ext cx="7570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EFE7795-7B5A-442B-B79D-FD0AB34ECC98}"/>
                  </a:ext>
                </a:extLst>
              </p14:cNvPr>
              <p14:cNvContentPartPr/>
              <p14:nvPr/>
            </p14:nvContentPartPr>
            <p14:xfrm>
              <a:off x="1934502" y="4017018"/>
              <a:ext cx="549720" cy="310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EFE7795-7B5A-442B-B79D-FD0AB34ECC98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916502" y="3981378"/>
                <a:ext cx="5853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5B03B8B-989F-4FBB-9153-40E5B3C47725}"/>
                  </a:ext>
                </a:extLst>
              </p14:cNvPr>
              <p14:cNvContentPartPr/>
              <p14:nvPr/>
            </p14:nvContentPartPr>
            <p14:xfrm>
              <a:off x="2663142" y="3443898"/>
              <a:ext cx="1258560" cy="698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5B03B8B-989F-4FBB-9153-40E5B3C4772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645502" y="3408258"/>
                <a:ext cx="129420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38A7C23-AACD-4B54-9AE9-FDEA3478B3FB}"/>
                  </a:ext>
                </a:extLst>
              </p14:cNvPr>
              <p14:cNvContentPartPr/>
              <p14:nvPr/>
            </p14:nvContentPartPr>
            <p14:xfrm>
              <a:off x="4008822" y="3189378"/>
              <a:ext cx="593280" cy="342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38A7C23-AACD-4B54-9AE9-FDEA3478B3F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991182" y="3153378"/>
                <a:ext cx="62892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1586E32-4E63-48C0-A6E8-4193FAB34B49}"/>
                  </a:ext>
                </a:extLst>
              </p14:cNvPr>
              <p14:cNvContentPartPr/>
              <p14:nvPr/>
            </p14:nvContentPartPr>
            <p14:xfrm>
              <a:off x="4914582" y="2751618"/>
              <a:ext cx="670680" cy="521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1586E32-4E63-48C0-A6E8-4193FAB34B4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896582" y="2715618"/>
                <a:ext cx="70632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56930FF-2816-4137-963E-21404ED1C32E}"/>
                  </a:ext>
                </a:extLst>
              </p14:cNvPr>
              <p14:cNvContentPartPr/>
              <p14:nvPr/>
            </p14:nvContentPartPr>
            <p14:xfrm>
              <a:off x="5767422" y="2426898"/>
              <a:ext cx="919440" cy="504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56930FF-2816-4137-963E-21404ED1C32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749782" y="2391258"/>
                <a:ext cx="95508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7D1825F-43E0-4E6D-B0EF-34F5CE1AE126}"/>
                  </a:ext>
                </a:extLst>
              </p14:cNvPr>
              <p14:cNvContentPartPr/>
              <p14:nvPr/>
            </p14:nvContentPartPr>
            <p14:xfrm>
              <a:off x="7067742" y="1858818"/>
              <a:ext cx="685440" cy="784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7D1825F-43E0-4E6D-B0EF-34F5CE1AE12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050102" y="1822818"/>
                <a:ext cx="72108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ACB720E-CBF2-45FE-9374-5DAED505EED4}"/>
                  </a:ext>
                </a:extLst>
              </p14:cNvPr>
              <p14:cNvContentPartPr/>
              <p14:nvPr/>
            </p14:nvContentPartPr>
            <p14:xfrm>
              <a:off x="7262142" y="2208378"/>
              <a:ext cx="309960" cy="156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ACB720E-CBF2-45FE-9374-5DAED505EED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244502" y="2172738"/>
                <a:ext cx="3456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7D585C6-5887-4003-8B5C-376771FEB3AF}"/>
                  </a:ext>
                </a:extLst>
              </p14:cNvPr>
              <p14:cNvContentPartPr/>
              <p14:nvPr/>
            </p14:nvContentPartPr>
            <p14:xfrm>
              <a:off x="7833822" y="1661538"/>
              <a:ext cx="666720" cy="536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7D585C6-5887-4003-8B5C-376771FEB3A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815822" y="1625898"/>
                <a:ext cx="70236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F467A44-3FFF-45DB-808C-F623047166C9}"/>
                  </a:ext>
                </a:extLst>
              </p14:cNvPr>
              <p14:cNvContentPartPr/>
              <p14:nvPr/>
            </p14:nvContentPartPr>
            <p14:xfrm>
              <a:off x="8550222" y="1359498"/>
              <a:ext cx="829440" cy="536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F467A44-3FFF-45DB-808C-F623047166C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532222" y="1323858"/>
                <a:ext cx="86508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506626E-51CD-41BC-B5A1-9A67C68B1C9B}"/>
                  </a:ext>
                </a:extLst>
              </p14:cNvPr>
              <p14:cNvContentPartPr/>
              <p14:nvPr/>
            </p14:nvContentPartPr>
            <p14:xfrm>
              <a:off x="9397302" y="1237098"/>
              <a:ext cx="382680" cy="448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506626E-51CD-41BC-B5A1-9A67C68B1C9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379662" y="1201098"/>
                <a:ext cx="41832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3190E57-208C-442D-8984-64919D6EB1C5}"/>
                  </a:ext>
                </a:extLst>
              </p14:cNvPr>
              <p14:cNvContentPartPr/>
              <p14:nvPr/>
            </p14:nvContentPartPr>
            <p14:xfrm>
              <a:off x="9891222" y="1002018"/>
              <a:ext cx="344160" cy="405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3190E57-208C-442D-8984-64919D6EB1C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873222" y="966378"/>
                <a:ext cx="37980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8637961-D951-4F55-A217-52264133A3BC}"/>
                  </a:ext>
                </a:extLst>
              </p14:cNvPr>
              <p14:cNvContentPartPr/>
              <p14:nvPr/>
            </p14:nvContentPartPr>
            <p14:xfrm>
              <a:off x="10049262" y="887898"/>
              <a:ext cx="705960" cy="506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8637961-D951-4F55-A217-52264133A3B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031262" y="851898"/>
                <a:ext cx="74160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77D899F-5C13-4F1A-B4A6-8215C0110C76}"/>
                  </a:ext>
                </a:extLst>
              </p14:cNvPr>
              <p14:cNvContentPartPr/>
              <p14:nvPr/>
            </p14:nvContentPartPr>
            <p14:xfrm>
              <a:off x="10031622" y="1092378"/>
              <a:ext cx="348120" cy="1562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77D899F-5C13-4F1A-B4A6-8215C0110C7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013982" y="1056738"/>
                <a:ext cx="3837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2E28F74-B66C-4C7B-9D57-98ECA5F40102}"/>
                  </a:ext>
                </a:extLst>
              </p14:cNvPr>
              <p14:cNvContentPartPr/>
              <p14:nvPr/>
            </p14:nvContentPartPr>
            <p14:xfrm>
              <a:off x="10759542" y="543018"/>
              <a:ext cx="924480" cy="5400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2E28F74-B66C-4C7B-9D57-98ECA5F4010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741542" y="507018"/>
                <a:ext cx="96012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286FFE9-5918-4DAB-B004-E969BE0825A8}"/>
                  </a:ext>
                </a:extLst>
              </p14:cNvPr>
              <p14:cNvContentPartPr/>
              <p14:nvPr/>
            </p14:nvContentPartPr>
            <p14:xfrm>
              <a:off x="10865382" y="1194618"/>
              <a:ext cx="1027080" cy="5457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286FFE9-5918-4DAB-B004-E969BE0825A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847382" y="1158978"/>
                <a:ext cx="106272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3818F97-0EB3-4118-876D-334114D89400}"/>
                  </a:ext>
                </a:extLst>
              </p14:cNvPr>
              <p14:cNvContentPartPr/>
              <p14:nvPr/>
            </p14:nvContentPartPr>
            <p14:xfrm>
              <a:off x="3169662" y="4631538"/>
              <a:ext cx="347040" cy="3355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3818F97-0EB3-4118-876D-334114D8940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152022" y="4595898"/>
                <a:ext cx="3826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46C3266-6AFC-4A7D-AC57-0A980CD021F4}"/>
                  </a:ext>
                </a:extLst>
              </p14:cNvPr>
              <p14:cNvContentPartPr/>
              <p14:nvPr/>
            </p14:nvContentPartPr>
            <p14:xfrm>
              <a:off x="3693102" y="4583658"/>
              <a:ext cx="361800" cy="272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46C3266-6AFC-4A7D-AC57-0A980CD021F4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675102" y="4548018"/>
                <a:ext cx="39744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FFFAC33-2114-410A-AB64-66908177A5E3}"/>
                  </a:ext>
                </a:extLst>
              </p14:cNvPr>
              <p14:cNvContentPartPr/>
              <p14:nvPr/>
            </p14:nvContentPartPr>
            <p14:xfrm>
              <a:off x="4095582" y="4430658"/>
              <a:ext cx="353160" cy="347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FFFAC33-2114-410A-AB64-66908177A5E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077942" y="4395018"/>
                <a:ext cx="38880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28A0714-0D94-44B6-8EB1-253A560BC9F3}"/>
                  </a:ext>
                </a:extLst>
              </p14:cNvPr>
              <p14:cNvContentPartPr/>
              <p14:nvPr/>
            </p14:nvContentPartPr>
            <p14:xfrm>
              <a:off x="4720542" y="4132938"/>
              <a:ext cx="618840" cy="4712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28A0714-0D94-44B6-8EB1-253A560BC9F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702542" y="4097298"/>
                <a:ext cx="65448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D4E24B2-DC12-4D0A-8DEA-AEBE726D8B2A}"/>
                  </a:ext>
                </a:extLst>
              </p14:cNvPr>
              <p14:cNvContentPartPr/>
              <p14:nvPr/>
            </p14:nvContentPartPr>
            <p14:xfrm>
              <a:off x="5503542" y="4135098"/>
              <a:ext cx="570600" cy="1116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D4E24B2-DC12-4D0A-8DEA-AEBE726D8B2A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485902" y="4099458"/>
                <a:ext cx="6062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D1B76D4-59BA-4E59-B3B0-F8B91AB22F63}"/>
                  </a:ext>
                </a:extLst>
              </p14:cNvPr>
              <p14:cNvContentPartPr/>
              <p14:nvPr/>
            </p14:nvContentPartPr>
            <p14:xfrm>
              <a:off x="5547462" y="4369098"/>
              <a:ext cx="589320" cy="62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D1B76D4-59BA-4E59-B3B0-F8B91AB22F6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529822" y="4333458"/>
                <a:ext cx="6249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C280A18-0E96-4D15-A068-7FC01A621D72}"/>
                  </a:ext>
                </a:extLst>
              </p14:cNvPr>
              <p14:cNvContentPartPr/>
              <p14:nvPr/>
            </p14:nvContentPartPr>
            <p14:xfrm>
              <a:off x="6456462" y="3963738"/>
              <a:ext cx="2157480" cy="243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C280A18-0E96-4D15-A068-7FC01A621D7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438822" y="3928098"/>
                <a:ext cx="219312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607595D-FAA6-4C2E-B466-E3FEE3159241}"/>
                  </a:ext>
                </a:extLst>
              </p14:cNvPr>
              <p14:cNvContentPartPr/>
              <p14:nvPr/>
            </p14:nvContentPartPr>
            <p14:xfrm>
              <a:off x="6654102" y="3513018"/>
              <a:ext cx="477720" cy="4615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607595D-FAA6-4C2E-B466-E3FEE3159241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636102" y="3477018"/>
                <a:ext cx="51336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18E77DF-01E0-48E3-9DA1-4BA287DD9B9F}"/>
                  </a:ext>
                </a:extLst>
              </p14:cNvPr>
              <p14:cNvContentPartPr/>
              <p14:nvPr/>
            </p14:nvContentPartPr>
            <p14:xfrm>
              <a:off x="6453222" y="3225378"/>
              <a:ext cx="178200" cy="3312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18E77DF-01E0-48E3-9DA1-4BA287DD9B9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435222" y="3189738"/>
                <a:ext cx="21384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8CB0153-2B57-4E92-8FFD-D2FE64FDD82C}"/>
                  </a:ext>
                </a:extLst>
              </p14:cNvPr>
              <p14:cNvContentPartPr/>
              <p14:nvPr/>
            </p14:nvContentPartPr>
            <p14:xfrm>
              <a:off x="6541062" y="3155898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8CB0153-2B57-4E92-8FFD-D2FE64FDD8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23422" y="31202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86EAF4E-9681-4A38-843E-E048E072F38D}"/>
                  </a:ext>
                </a:extLst>
              </p14:cNvPr>
              <p14:cNvContentPartPr/>
              <p14:nvPr/>
            </p14:nvContentPartPr>
            <p14:xfrm>
              <a:off x="6778302" y="3029898"/>
              <a:ext cx="318960" cy="3747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86EAF4E-9681-4A38-843E-E048E072F38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760662" y="2994258"/>
                <a:ext cx="35460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0273434-922E-4564-A8FA-0CF97956CD3E}"/>
                  </a:ext>
                </a:extLst>
              </p14:cNvPr>
              <p14:cNvContentPartPr/>
              <p14:nvPr/>
            </p14:nvContentPartPr>
            <p14:xfrm>
              <a:off x="7394262" y="3655938"/>
              <a:ext cx="543600" cy="89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0273434-922E-4564-A8FA-0CF97956CD3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376262" y="3619938"/>
                <a:ext cx="5792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63C041C-AE6B-4F0D-86EC-76A480E6C00A}"/>
                  </a:ext>
                </a:extLst>
              </p14:cNvPr>
              <p14:cNvContentPartPr/>
              <p14:nvPr/>
            </p14:nvContentPartPr>
            <p14:xfrm>
              <a:off x="7675422" y="3516618"/>
              <a:ext cx="98640" cy="2826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63C041C-AE6B-4F0D-86EC-76A480E6C00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657422" y="3480618"/>
                <a:ext cx="13428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3B3482A-2318-4A45-A1FC-208FA49693DB}"/>
                  </a:ext>
                </a:extLst>
              </p14:cNvPr>
              <p14:cNvContentPartPr/>
              <p14:nvPr/>
            </p14:nvContentPartPr>
            <p14:xfrm>
              <a:off x="8405142" y="3234018"/>
              <a:ext cx="537120" cy="496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3B3482A-2318-4A45-A1FC-208FA49693D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387142" y="3198378"/>
                <a:ext cx="57276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BD5FDE8-51D7-4E94-B22B-5BE49B10921F}"/>
                  </a:ext>
                </a:extLst>
              </p14:cNvPr>
              <p14:cNvContentPartPr/>
              <p14:nvPr/>
            </p14:nvContentPartPr>
            <p14:xfrm>
              <a:off x="8044782" y="3059058"/>
              <a:ext cx="300960" cy="44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BD5FDE8-51D7-4E94-B22B-5BE49B10921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026782" y="3023058"/>
                <a:ext cx="3366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8350F6B-1ED7-4717-B6E2-26B8D6144946}"/>
                  </a:ext>
                </a:extLst>
              </p14:cNvPr>
              <p14:cNvContentPartPr/>
              <p14:nvPr/>
            </p14:nvContentPartPr>
            <p14:xfrm>
              <a:off x="8519262" y="2662698"/>
              <a:ext cx="302760" cy="459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8350F6B-1ED7-4717-B6E2-26B8D614494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501262" y="2627058"/>
                <a:ext cx="33840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F8C30AA-4E0D-43FD-A41D-6D40CE243FCA}"/>
                  </a:ext>
                </a:extLst>
              </p14:cNvPr>
              <p14:cNvContentPartPr/>
              <p14:nvPr/>
            </p14:nvContentPartPr>
            <p14:xfrm>
              <a:off x="8536902" y="2519418"/>
              <a:ext cx="360" cy="39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F8C30AA-4E0D-43FD-A41D-6D40CE243FC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519262" y="248377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ED0BBB9-9340-4254-8EF3-CFCD9877B422}"/>
                  </a:ext>
                </a:extLst>
              </p14:cNvPr>
              <p14:cNvContentPartPr/>
              <p14:nvPr/>
            </p14:nvContentPartPr>
            <p14:xfrm>
              <a:off x="8912742" y="2546418"/>
              <a:ext cx="356760" cy="5400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ED0BBB9-9340-4254-8EF3-CFCD9877B42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895102" y="2510418"/>
                <a:ext cx="39240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1A97198-27B0-4FC8-96BC-CB77624428B3}"/>
                  </a:ext>
                </a:extLst>
              </p14:cNvPr>
              <p14:cNvContentPartPr/>
              <p14:nvPr/>
            </p14:nvContentPartPr>
            <p14:xfrm>
              <a:off x="7429182" y="4300698"/>
              <a:ext cx="724320" cy="3567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1A97198-27B0-4FC8-96BC-CB77624428B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411182" y="4264698"/>
                <a:ext cx="7599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1ECA636-4E63-429E-ABF8-1599F16F50F9}"/>
                  </a:ext>
                </a:extLst>
              </p14:cNvPr>
              <p14:cNvContentPartPr/>
              <p14:nvPr/>
            </p14:nvContentPartPr>
            <p14:xfrm>
              <a:off x="8536902" y="3767538"/>
              <a:ext cx="804600" cy="180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1ECA636-4E63-429E-ABF8-1599F16F50F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519262" y="3731898"/>
                <a:ext cx="8402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CC994CC-00C7-42AB-8CE3-B5F555C4053E}"/>
                  </a:ext>
                </a:extLst>
              </p14:cNvPr>
              <p14:cNvContentPartPr/>
              <p14:nvPr/>
            </p14:nvContentPartPr>
            <p14:xfrm>
              <a:off x="3305022" y="6172338"/>
              <a:ext cx="416520" cy="5101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CC994CC-00C7-42AB-8CE3-B5F555C4053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287022" y="6136338"/>
                <a:ext cx="45216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59350D7-158D-41DE-8A5C-953AFD28BE82}"/>
                  </a:ext>
                </a:extLst>
              </p14:cNvPr>
              <p14:cNvContentPartPr/>
              <p14:nvPr/>
            </p14:nvContentPartPr>
            <p14:xfrm>
              <a:off x="3877062" y="6339018"/>
              <a:ext cx="70200" cy="156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59350D7-158D-41DE-8A5C-953AFD28BE8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859062" y="6303018"/>
                <a:ext cx="1058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62E7A0B-5CA1-4577-95E6-060620E2C598}"/>
                  </a:ext>
                </a:extLst>
              </p14:cNvPr>
              <p14:cNvContentPartPr/>
              <p14:nvPr/>
            </p14:nvContentPartPr>
            <p14:xfrm>
              <a:off x="3833142" y="6162978"/>
              <a:ext cx="360" cy="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62E7A0B-5CA1-4577-95E6-060620E2C59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15142" y="61273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95335A3-E8F7-4B2D-9245-3E36E3B429C9}"/>
                  </a:ext>
                </a:extLst>
              </p14:cNvPr>
              <p14:cNvContentPartPr/>
              <p14:nvPr/>
            </p14:nvContentPartPr>
            <p14:xfrm>
              <a:off x="4026462" y="6110778"/>
              <a:ext cx="479880" cy="3088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95335A3-E8F7-4B2D-9245-3E36E3B429C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008822" y="6074778"/>
                <a:ext cx="51552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134E11B-3329-4C28-9443-9CCC9273C1DF}"/>
                  </a:ext>
                </a:extLst>
              </p14:cNvPr>
              <p14:cNvContentPartPr/>
              <p14:nvPr/>
            </p14:nvContentPartPr>
            <p14:xfrm>
              <a:off x="4790022" y="5801538"/>
              <a:ext cx="469800" cy="5324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134E11B-3329-4C28-9443-9CCC9273C1DF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772382" y="5765538"/>
                <a:ext cx="5054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AC5670D-973E-4349-AC28-8B1B50A9BBA2}"/>
                  </a:ext>
                </a:extLst>
              </p14:cNvPr>
              <p14:cNvContentPartPr/>
              <p14:nvPr/>
            </p14:nvContentPartPr>
            <p14:xfrm>
              <a:off x="5547462" y="5623698"/>
              <a:ext cx="543240" cy="2232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AC5670D-973E-4349-AC28-8B1B50A9BBA2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529822" y="5587698"/>
                <a:ext cx="5788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20F0DC3-161A-448F-AD57-2C63D1513F84}"/>
                  </a:ext>
                </a:extLst>
              </p14:cNvPr>
              <p14:cNvContentPartPr/>
              <p14:nvPr/>
            </p14:nvContentPartPr>
            <p14:xfrm>
              <a:off x="5714502" y="5862378"/>
              <a:ext cx="586800" cy="1692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20F0DC3-161A-448F-AD57-2C63D1513F84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696862" y="5826378"/>
                <a:ext cx="6224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2227FB2-2651-4FE7-BFB3-FC0D7222EB02}"/>
                  </a:ext>
                </a:extLst>
              </p14:cNvPr>
              <p14:cNvContentPartPr/>
              <p14:nvPr/>
            </p14:nvContentPartPr>
            <p14:xfrm>
              <a:off x="6795942" y="5369898"/>
              <a:ext cx="468720" cy="3898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2227FB2-2651-4FE7-BFB3-FC0D7222EB0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778302" y="5333898"/>
                <a:ext cx="50436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1E4DC72-6822-46B7-B8D6-18022792DF71}"/>
                  </a:ext>
                </a:extLst>
              </p14:cNvPr>
              <p14:cNvContentPartPr/>
              <p14:nvPr/>
            </p14:nvContentPartPr>
            <p14:xfrm>
              <a:off x="6479142" y="5036178"/>
              <a:ext cx="168120" cy="4338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1E4DC72-6822-46B7-B8D6-18022792DF7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461502" y="5000538"/>
                <a:ext cx="20376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816A1A9-A5E7-40F2-8837-04BD774B40BA}"/>
                  </a:ext>
                </a:extLst>
              </p14:cNvPr>
              <p14:cNvContentPartPr/>
              <p14:nvPr/>
            </p14:nvContentPartPr>
            <p14:xfrm>
              <a:off x="6497142" y="4923138"/>
              <a:ext cx="360" cy="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816A1A9-A5E7-40F2-8837-04BD774B40B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79502" y="48874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2610FDE-8F22-46D0-8849-858FCA347041}"/>
                  </a:ext>
                </a:extLst>
              </p14:cNvPr>
              <p14:cNvContentPartPr/>
              <p14:nvPr/>
            </p14:nvContentPartPr>
            <p14:xfrm>
              <a:off x="6838062" y="4818018"/>
              <a:ext cx="401760" cy="4237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2610FDE-8F22-46D0-8849-858FCA34704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820062" y="4782018"/>
                <a:ext cx="43740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3CB679D-94C0-4717-A6A1-A7B56BE3C243}"/>
                  </a:ext>
                </a:extLst>
              </p14:cNvPr>
              <p14:cNvContentPartPr/>
              <p14:nvPr/>
            </p14:nvContentPartPr>
            <p14:xfrm>
              <a:off x="7543302" y="5211498"/>
              <a:ext cx="442800" cy="1605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3CB679D-94C0-4717-A6A1-A7B56BE3C24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525662" y="5175858"/>
                <a:ext cx="4784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3F2DFAE-6A65-4406-B2D4-BB1A6537458C}"/>
                  </a:ext>
                </a:extLst>
              </p14:cNvPr>
              <p14:cNvContentPartPr/>
              <p14:nvPr/>
            </p14:nvContentPartPr>
            <p14:xfrm>
              <a:off x="8362662" y="4816218"/>
              <a:ext cx="745200" cy="4870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3F2DFAE-6A65-4406-B2D4-BB1A6537458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344662" y="4780218"/>
                <a:ext cx="78084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B508CD5-B691-4336-ADB2-95110071AA3B}"/>
                  </a:ext>
                </a:extLst>
              </p14:cNvPr>
              <p14:cNvContentPartPr/>
              <p14:nvPr/>
            </p14:nvContentPartPr>
            <p14:xfrm>
              <a:off x="8545902" y="4593738"/>
              <a:ext cx="155520" cy="219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B508CD5-B691-4336-ADB2-95110071AA3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527902" y="4558098"/>
                <a:ext cx="1911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A2F1C12-628B-4003-AC7C-BBA8CDD85936}"/>
                  </a:ext>
                </a:extLst>
              </p14:cNvPr>
              <p14:cNvContentPartPr/>
              <p14:nvPr/>
            </p14:nvContentPartPr>
            <p14:xfrm>
              <a:off x="8800782" y="4325898"/>
              <a:ext cx="213480" cy="3988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A2F1C12-628B-4003-AC7C-BBA8CDD8593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783142" y="4289898"/>
                <a:ext cx="24912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42C1865-D393-4E94-8185-F3965CAE028D}"/>
                  </a:ext>
                </a:extLst>
              </p14:cNvPr>
              <p14:cNvContentPartPr/>
              <p14:nvPr/>
            </p14:nvContentPartPr>
            <p14:xfrm>
              <a:off x="8779902" y="4184778"/>
              <a:ext cx="3960" cy="9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42C1865-D393-4E94-8185-F3965CAE028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761902" y="4148778"/>
                <a:ext cx="396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DA1AE94-96C1-4B73-BB9E-69D1D542D1ED}"/>
                  </a:ext>
                </a:extLst>
              </p14:cNvPr>
              <p14:cNvContentPartPr/>
              <p14:nvPr/>
            </p14:nvContentPartPr>
            <p14:xfrm>
              <a:off x="8898342" y="4148418"/>
              <a:ext cx="601560" cy="4147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DA1AE94-96C1-4B73-BB9E-69D1D542D1E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880342" y="4112418"/>
                <a:ext cx="6372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C5C1FE7-0F5D-4582-A557-8E426A4B5F0F}"/>
                  </a:ext>
                </a:extLst>
              </p14:cNvPr>
              <p14:cNvContentPartPr/>
              <p14:nvPr/>
            </p14:nvContentPartPr>
            <p14:xfrm>
              <a:off x="6840222" y="5373858"/>
              <a:ext cx="2477880" cy="5788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C5C1FE7-0F5D-4582-A557-8E426A4B5F0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822222" y="5337858"/>
                <a:ext cx="251352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6D656B6-871D-4642-934F-1FDB654DF410}"/>
                  </a:ext>
                </a:extLst>
              </p14:cNvPr>
              <p14:cNvContentPartPr/>
              <p14:nvPr/>
            </p14:nvContentPartPr>
            <p14:xfrm>
              <a:off x="8132622" y="5842218"/>
              <a:ext cx="727200" cy="4431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6D656B6-871D-4642-934F-1FDB654DF41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114622" y="5806218"/>
                <a:ext cx="762840" cy="5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6800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65E6B3-D8F4-423A-A142-1419C42EE007}"/>
                  </a:ext>
                </a:extLst>
              </p14:cNvPr>
              <p14:cNvContentPartPr/>
              <p14:nvPr/>
            </p14:nvContentPartPr>
            <p14:xfrm>
              <a:off x="537702" y="298218"/>
              <a:ext cx="334800" cy="495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65E6B3-D8F4-423A-A142-1419C42EE0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062" y="262578"/>
                <a:ext cx="37044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220C78-248D-482B-9512-0C98ECF529C2}"/>
                  </a:ext>
                </a:extLst>
              </p14:cNvPr>
              <p14:cNvContentPartPr/>
              <p14:nvPr/>
            </p14:nvContentPartPr>
            <p14:xfrm>
              <a:off x="685302" y="544818"/>
              <a:ext cx="137520" cy="312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220C78-248D-482B-9512-0C98ECF529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662" y="509178"/>
                <a:ext cx="1731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67F40A-0737-428C-B7A0-2712B7DB4A01}"/>
                  </a:ext>
                </a:extLst>
              </p14:cNvPr>
              <p14:cNvContentPartPr/>
              <p14:nvPr/>
            </p14:nvContentPartPr>
            <p14:xfrm>
              <a:off x="1535982" y="210378"/>
              <a:ext cx="240120" cy="709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67F40A-0737-428C-B7A0-2712B7DB4A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8342" y="174738"/>
                <a:ext cx="27576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2CBE86-D0BF-41FF-B322-8F2B80B48AD8}"/>
                  </a:ext>
                </a:extLst>
              </p14:cNvPr>
              <p14:cNvContentPartPr/>
              <p14:nvPr/>
            </p14:nvContentPartPr>
            <p14:xfrm>
              <a:off x="1600062" y="564978"/>
              <a:ext cx="114840" cy="68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2CBE86-D0BF-41FF-B322-8F2B80B48A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2062" y="529338"/>
                <a:ext cx="1504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4F6F7C-AF65-423B-9EDB-B822862A76C3}"/>
                  </a:ext>
                </a:extLst>
              </p14:cNvPr>
              <p14:cNvContentPartPr/>
              <p14:nvPr/>
            </p14:nvContentPartPr>
            <p14:xfrm>
              <a:off x="1986702" y="474258"/>
              <a:ext cx="360" cy="202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4F6F7C-AF65-423B-9EDB-B822862A76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9062" y="438618"/>
                <a:ext cx="360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8D0DED-0E10-4758-B8F8-ED88AE7C6362}"/>
                  </a:ext>
                </a:extLst>
              </p14:cNvPr>
              <p14:cNvContentPartPr/>
              <p14:nvPr/>
            </p14:nvContentPartPr>
            <p14:xfrm>
              <a:off x="1921902" y="337098"/>
              <a:ext cx="3960" cy="5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8D0DED-0E10-4758-B8F8-ED88AE7C63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3902" y="301458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5ADFE16-42CA-4AEE-914B-D226A9AD555C}"/>
                  </a:ext>
                </a:extLst>
              </p14:cNvPr>
              <p14:cNvContentPartPr/>
              <p14:nvPr/>
            </p14:nvContentPartPr>
            <p14:xfrm>
              <a:off x="2039262" y="395418"/>
              <a:ext cx="321840" cy="324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5ADFE16-42CA-4AEE-914B-D226A9AD555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21622" y="359418"/>
                <a:ext cx="3574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EC398A-4924-4AA7-A57B-C00EF93AD12E}"/>
                  </a:ext>
                </a:extLst>
              </p14:cNvPr>
              <p14:cNvContentPartPr/>
              <p14:nvPr/>
            </p14:nvContentPartPr>
            <p14:xfrm>
              <a:off x="2448582" y="246738"/>
              <a:ext cx="258480" cy="435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EC398A-4924-4AA7-A57B-C00EF93AD1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0582" y="210738"/>
                <a:ext cx="29412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A326A61-D1E4-4726-90DE-320A6F2F4D67}"/>
                  </a:ext>
                </a:extLst>
              </p14:cNvPr>
              <p14:cNvContentPartPr/>
              <p14:nvPr/>
            </p14:nvContentPartPr>
            <p14:xfrm>
              <a:off x="2945022" y="307578"/>
              <a:ext cx="99720" cy="321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A326A61-D1E4-4726-90DE-320A6F2F4D6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27382" y="271578"/>
                <a:ext cx="13536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EDBD56F-59EC-47A4-A8F9-2C7ED3DEBAE4}"/>
                  </a:ext>
                </a:extLst>
              </p14:cNvPr>
              <p14:cNvContentPartPr/>
              <p14:nvPr/>
            </p14:nvContentPartPr>
            <p14:xfrm>
              <a:off x="3068142" y="201738"/>
              <a:ext cx="369720" cy="455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EDBD56F-59EC-47A4-A8F9-2C7ED3DEBA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50502" y="166098"/>
                <a:ext cx="40536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6CAE73-F977-4FBD-A926-BAD686C7A4EC}"/>
                  </a:ext>
                </a:extLst>
              </p14:cNvPr>
              <p14:cNvContentPartPr/>
              <p14:nvPr/>
            </p14:nvContentPartPr>
            <p14:xfrm>
              <a:off x="3548742" y="306138"/>
              <a:ext cx="351720" cy="297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6CAE73-F977-4FBD-A926-BAD686C7A4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31102" y="270498"/>
                <a:ext cx="38736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4166614-378C-41A7-8E60-2560A2AA17C0}"/>
                  </a:ext>
                </a:extLst>
              </p14:cNvPr>
              <p14:cNvContentPartPr/>
              <p14:nvPr/>
            </p14:nvContentPartPr>
            <p14:xfrm>
              <a:off x="3089022" y="272298"/>
              <a:ext cx="146880" cy="57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4166614-378C-41A7-8E60-2560A2AA17C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71022" y="236298"/>
                <a:ext cx="1825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CFEC1FC-30DC-44A1-8B8E-B915E7F7C51D}"/>
                  </a:ext>
                </a:extLst>
              </p14:cNvPr>
              <p14:cNvContentPartPr/>
              <p14:nvPr/>
            </p14:nvContentPartPr>
            <p14:xfrm>
              <a:off x="4518942" y="237018"/>
              <a:ext cx="245880" cy="328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CFEC1FC-30DC-44A1-8B8E-B915E7F7C51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01302" y="201378"/>
                <a:ext cx="28152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63E13DB-96F2-481B-914E-20A6766FC718}"/>
                  </a:ext>
                </a:extLst>
              </p14:cNvPr>
              <p14:cNvContentPartPr/>
              <p14:nvPr/>
            </p14:nvContentPartPr>
            <p14:xfrm>
              <a:off x="4967142" y="453378"/>
              <a:ext cx="360" cy="3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63E13DB-96F2-481B-914E-20A6766FC71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49502" y="41737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D76B209-57CE-4150-95FC-04203BEFC39B}"/>
                  </a:ext>
                </a:extLst>
              </p14:cNvPr>
              <p14:cNvContentPartPr/>
              <p14:nvPr/>
            </p14:nvContentPartPr>
            <p14:xfrm>
              <a:off x="5107902" y="149178"/>
              <a:ext cx="111960" cy="308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D76B209-57CE-4150-95FC-04203BEFC39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89902" y="113178"/>
                <a:ext cx="1476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6E20A27-06BF-42FB-8B65-2F0EFAF457D0}"/>
                  </a:ext>
                </a:extLst>
              </p14:cNvPr>
              <p14:cNvContentPartPr/>
              <p14:nvPr/>
            </p14:nvContentPartPr>
            <p14:xfrm>
              <a:off x="4844382" y="113178"/>
              <a:ext cx="309240" cy="53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6E20A27-06BF-42FB-8B65-2F0EFAF457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26382" y="77538"/>
                <a:ext cx="344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61066F8-BAE8-4C9E-AA63-2C9FF7CE64C8}"/>
                  </a:ext>
                </a:extLst>
              </p14:cNvPr>
              <p14:cNvContentPartPr/>
              <p14:nvPr/>
            </p14:nvContentPartPr>
            <p14:xfrm>
              <a:off x="5503542" y="53058"/>
              <a:ext cx="554040" cy="598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61066F8-BAE8-4C9E-AA63-2C9FF7CE64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85902" y="17418"/>
                <a:ext cx="58968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866BE94-6B14-4550-8652-AEEAD5011164}"/>
                  </a:ext>
                </a:extLst>
              </p14:cNvPr>
              <p14:cNvContentPartPr/>
              <p14:nvPr/>
            </p14:nvContentPartPr>
            <p14:xfrm>
              <a:off x="5820342" y="418818"/>
              <a:ext cx="200160" cy="64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866BE94-6B14-4550-8652-AEEAD501116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02342" y="382818"/>
                <a:ext cx="2358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CEC47EF-2EBE-4F64-94F0-5A0DD5458A8D}"/>
                  </a:ext>
                </a:extLst>
              </p14:cNvPr>
              <p14:cNvContentPartPr/>
              <p14:nvPr/>
            </p14:nvContentPartPr>
            <p14:xfrm>
              <a:off x="6951102" y="93378"/>
              <a:ext cx="561600" cy="583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CEC47EF-2EBE-4F64-94F0-5A0DD5458A8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33462" y="57378"/>
                <a:ext cx="59724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B761584-9163-4AA6-AFFD-410AA7B7D7AC}"/>
                  </a:ext>
                </a:extLst>
              </p14:cNvPr>
              <p14:cNvContentPartPr/>
              <p14:nvPr/>
            </p14:nvContentPartPr>
            <p14:xfrm>
              <a:off x="7605222" y="298578"/>
              <a:ext cx="82440" cy="171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B761584-9163-4AA6-AFFD-410AA7B7D7A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87222" y="262578"/>
                <a:ext cx="1180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0B3A96E-50A9-4BD7-95E0-6DEF2D7BBDBF}"/>
                  </a:ext>
                </a:extLst>
              </p14:cNvPr>
              <p14:cNvContentPartPr/>
              <p14:nvPr/>
            </p14:nvContentPartPr>
            <p14:xfrm>
              <a:off x="7601622" y="171858"/>
              <a:ext cx="3960" cy="3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0B3A96E-50A9-4BD7-95E0-6DEF2D7BBDB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83622" y="136218"/>
                <a:ext cx="39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BF16404-179F-44A4-B94A-75DC45ED671F}"/>
                  </a:ext>
                </a:extLst>
              </p14:cNvPr>
              <p14:cNvContentPartPr/>
              <p14:nvPr/>
            </p14:nvContentPartPr>
            <p14:xfrm>
              <a:off x="7745622" y="243498"/>
              <a:ext cx="236880" cy="169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BF16404-179F-44A4-B94A-75DC45ED671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27982" y="207858"/>
                <a:ext cx="2725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67E8E2F-817E-4013-94E3-6A56D380D0EB}"/>
                  </a:ext>
                </a:extLst>
              </p14:cNvPr>
              <p14:cNvContentPartPr/>
              <p14:nvPr/>
            </p14:nvContentPartPr>
            <p14:xfrm>
              <a:off x="8088702" y="84378"/>
              <a:ext cx="420840" cy="533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67E8E2F-817E-4013-94E3-6A56D380D0E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70702" y="48378"/>
                <a:ext cx="45648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29BF49A-8485-4048-A162-9959873D2589}"/>
                  </a:ext>
                </a:extLst>
              </p14:cNvPr>
              <p14:cNvContentPartPr/>
              <p14:nvPr/>
            </p14:nvContentPartPr>
            <p14:xfrm>
              <a:off x="8492982" y="87618"/>
              <a:ext cx="371520" cy="381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29BF49A-8485-4048-A162-9959873D258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75342" y="51618"/>
                <a:ext cx="40716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6AF90BA-76AA-4660-ABF0-801BEB2F497B}"/>
                  </a:ext>
                </a:extLst>
              </p14:cNvPr>
              <p14:cNvContentPartPr/>
              <p14:nvPr/>
            </p14:nvContentPartPr>
            <p14:xfrm>
              <a:off x="8510622" y="167898"/>
              <a:ext cx="185760" cy="87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6AF90BA-76AA-4660-ABF0-801BEB2F497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92982" y="132258"/>
                <a:ext cx="2214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90F4D6-A0EE-41F3-8C0A-FA2F2FB16437}"/>
                  </a:ext>
                </a:extLst>
              </p14:cNvPr>
              <p14:cNvContentPartPr/>
              <p14:nvPr/>
            </p14:nvContentPartPr>
            <p14:xfrm>
              <a:off x="525822" y="946578"/>
              <a:ext cx="136080" cy="473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290F4D6-A0EE-41F3-8C0A-FA2F2FB1643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8182" y="910938"/>
                <a:ext cx="17172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3D815FD-C014-48FF-A36F-83FB75C07B88}"/>
                  </a:ext>
                </a:extLst>
              </p14:cNvPr>
              <p14:cNvContentPartPr/>
              <p14:nvPr/>
            </p14:nvContentPartPr>
            <p14:xfrm>
              <a:off x="891582" y="728058"/>
              <a:ext cx="244440" cy="602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3D815FD-C014-48FF-A36F-83FB75C07B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3582" y="692418"/>
                <a:ext cx="28008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20A2262-5286-4289-9547-2FE77C549D5E}"/>
                  </a:ext>
                </a:extLst>
              </p14:cNvPr>
              <p14:cNvContentPartPr/>
              <p14:nvPr/>
            </p14:nvContentPartPr>
            <p14:xfrm>
              <a:off x="668022" y="1175538"/>
              <a:ext cx="640080" cy="398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20A2262-5286-4289-9547-2FE77C549D5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50022" y="1139898"/>
                <a:ext cx="67572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7B484A2-7382-4E9C-BBDA-8A5712599234}"/>
                  </a:ext>
                </a:extLst>
              </p14:cNvPr>
              <p14:cNvContentPartPr/>
              <p14:nvPr/>
            </p14:nvContentPartPr>
            <p14:xfrm>
              <a:off x="720582" y="1424658"/>
              <a:ext cx="442080" cy="254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7B484A2-7382-4E9C-BBDA-8A571259923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2942" y="1388658"/>
                <a:ext cx="4777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4837B04-8E42-4A53-904A-57B3A438850A}"/>
                  </a:ext>
                </a:extLst>
              </p14:cNvPr>
              <p14:cNvContentPartPr/>
              <p14:nvPr/>
            </p14:nvContentPartPr>
            <p14:xfrm>
              <a:off x="572622" y="1923618"/>
              <a:ext cx="486000" cy="822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4837B04-8E42-4A53-904A-57B3A438850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4622" y="1887618"/>
                <a:ext cx="521640" cy="8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9B25F0F-5709-4E99-9138-2824863E436D}"/>
                  </a:ext>
                </a:extLst>
              </p14:cNvPr>
              <p14:cNvContentPartPr/>
              <p14:nvPr/>
            </p14:nvContentPartPr>
            <p14:xfrm>
              <a:off x="1136022" y="1845858"/>
              <a:ext cx="489240" cy="1010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9B25F0F-5709-4E99-9138-2824863E43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18382" y="1810218"/>
                <a:ext cx="524880" cy="10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CE5ECA-1C21-468C-B016-0EB9982C5EED}"/>
                  </a:ext>
                </a:extLst>
              </p14:cNvPr>
              <p14:cNvContentPartPr/>
              <p14:nvPr/>
            </p14:nvContentPartPr>
            <p14:xfrm>
              <a:off x="1605822" y="1951338"/>
              <a:ext cx="190440" cy="506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CE5ECA-1C21-468C-B016-0EB9982C5EE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87822" y="1915698"/>
                <a:ext cx="22608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0F912B6-5436-4841-BF93-E1EDCAD5C9DD}"/>
                  </a:ext>
                </a:extLst>
              </p14:cNvPr>
              <p14:cNvContentPartPr/>
              <p14:nvPr/>
            </p14:nvContentPartPr>
            <p14:xfrm>
              <a:off x="1863582" y="2092458"/>
              <a:ext cx="43560" cy="221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0F912B6-5436-4841-BF93-E1EDCAD5C9D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45582" y="2056458"/>
                <a:ext cx="792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2DC0116-EC5A-45C0-A0A8-E93065CEE51F}"/>
                  </a:ext>
                </a:extLst>
              </p14:cNvPr>
              <p14:cNvContentPartPr/>
              <p14:nvPr/>
            </p14:nvContentPartPr>
            <p14:xfrm>
              <a:off x="1811022" y="1907418"/>
              <a:ext cx="39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2DC0116-EC5A-45C0-A0A8-E93065CEE51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93022" y="1871778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F47114-3A18-4EDE-A1FD-6E673B55141F}"/>
                  </a:ext>
                </a:extLst>
              </p14:cNvPr>
              <p14:cNvContentPartPr/>
              <p14:nvPr/>
            </p14:nvContentPartPr>
            <p14:xfrm>
              <a:off x="1986702" y="2003538"/>
              <a:ext cx="165240" cy="252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F47114-3A18-4EDE-A1FD-6E673B55141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69062" y="1967538"/>
                <a:ext cx="20088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A7E0FB5-21B2-499D-8688-2F150037DFBB}"/>
                  </a:ext>
                </a:extLst>
              </p14:cNvPr>
              <p14:cNvContentPartPr/>
              <p14:nvPr/>
            </p14:nvContentPartPr>
            <p14:xfrm>
              <a:off x="2101182" y="1898058"/>
              <a:ext cx="327960" cy="450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A7E0FB5-21B2-499D-8688-2F150037DFB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83182" y="1862058"/>
                <a:ext cx="36360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B51A8D2-04D8-452C-853F-4BEDB8907143}"/>
                  </a:ext>
                </a:extLst>
              </p14:cNvPr>
              <p14:cNvContentPartPr/>
              <p14:nvPr/>
            </p14:nvContentPartPr>
            <p14:xfrm>
              <a:off x="2443902" y="1714098"/>
              <a:ext cx="289800" cy="398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B51A8D2-04D8-452C-853F-4BEDB890714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426262" y="1678458"/>
                <a:ext cx="3254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F0C72EE-9AAF-405D-845F-AA15B9099E57}"/>
                  </a:ext>
                </a:extLst>
              </p14:cNvPr>
              <p14:cNvContentPartPr/>
              <p14:nvPr/>
            </p14:nvContentPartPr>
            <p14:xfrm>
              <a:off x="2435262" y="1860978"/>
              <a:ext cx="239400" cy="117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F0C72EE-9AAF-405D-845F-AA15B9099E5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417262" y="1825338"/>
                <a:ext cx="2750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B3B028E-CEA7-4810-AD0E-DCCB10A881EC}"/>
                  </a:ext>
                </a:extLst>
              </p14:cNvPr>
              <p14:cNvContentPartPr/>
              <p14:nvPr/>
            </p14:nvContentPartPr>
            <p14:xfrm>
              <a:off x="2558382" y="1460658"/>
              <a:ext cx="429840" cy="918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B3B028E-CEA7-4810-AD0E-DCCB10A881E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40382" y="1424658"/>
                <a:ext cx="465480" cy="9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79DD5C9-2E3F-414F-9FC2-77F8A4DC2C6E}"/>
                  </a:ext>
                </a:extLst>
              </p14:cNvPr>
              <p14:cNvContentPartPr/>
              <p14:nvPr/>
            </p14:nvContentPartPr>
            <p14:xfrm>
              <a:off x="3182622" y="1873218"/>
              <a:ext cx="381240" cy="105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79DD5C9-2E3F-414F-9FC2-77F8A4DC2C6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164622" y="1837578"/>
                <a:ext cx="4168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7AD4D19-AF38-44FD-B4C5-2A9F8FE4118B}"/>
                  </a:ext>
                </a:extLst>
              </p14:cNvPr>
              <p14:cNvContentPartPr/>
              <p14:nvPr/>
            </p14:nvContentPartPr>
            <p14:xfrm>
              <a:off x="3296742" y="2031978"/>
              <a:ext cx="288360" cy="25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7AD4D19-AF38-44FD-B4C5-2A9F8FE4118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279102" y="1996338"/>
                <a:ext cx="3240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875AEDE-3FCB-4F2E-86DE-45507E7BD660}"/>
                  </a:ext>
                </a:extLst>
              </p14:cNvPr>
              <p14:cNvContentPartPr/>
              <p14:nvPr/>
            </p14:nvContentPartPr>
            <p14:xfrm>
              <a:off x="3972822" y="1278138"/>
              <a:ext cx="286560" cy="8924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875AEDE-3FCB-4F2E-86DE-45507E7BD66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55182" y="1242498"/>
                <a:ext cx="32220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503928A-0529-4ED1-932B-7101436B51C0}"/>
                  </a:ext>
                </a:extLst>
              </p14:cNvPr>
              <p14:cNvContentPartPr/>
              <p14:nvPr/>
            </p14:nvContentPartPr>
            <p14:xfrm>
              <a:off x="4085142" y="2426178"/>
              <a:ext cx="243720" cy="257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503928A-0529-4ED1-932B-7101436B51C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067502" y="2390538"/>
                <a:ext cx="2793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1E30A72-B8A3-42E4-9949-5F04F2DE4349}"/>
                  </a:ext>
                </a:extLst>
              </p14:cNvPr>
              <p14:cNvContentPartPr/>
              <p14:nvPr/>
            </p14:nvContentPartPr>
            <p14:xfrm>
              <a:off x="3664662" y="827058"/>
              <a:ext cx="552960" cy="381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1E30A72-B8A3-42E4-9949-5F04F2DE434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647022" y="791058"/>
                <a:ext cx="58860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3449458-34A7-427E-A01A-B75F315DA95F}"/>
                  </a:ext>
                </a:extLst>
              </p14:cNvPr>
              <p14:cNvContentPartPr/>
              <p14:nvPr/>
            </p14:nvContentPartPr>
            <p14:xfrm>
              <a:off x="4325622" y="1470018"/>
              <a:ext cx="457200" cy="334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3449458-34A7-427E-A01A-B75F315DA95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307622" y="1434378"/>
                <a:ext cx="49284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BFC033F-80F7-4BEF-9047-F4BA0D1FFC3B}"/>
                  </a:ext>
                </a:extLst>
              </p14:cNvPr>
              <p14:cNvContentPartPr/>
              <p14:nvPr/>
            </p14:nvContentPartPr>
            <p14:xfrm>
              <a:off x="4932222" y="1538418"/>
              <a:ext cx="71280" cy="149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BFC033F-80F7-4BEF-9047-F4BA0D1FFC3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914222" y="1502418"/>
                <a:ext cx="1069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E8E4A2F-9D2C-447B-802E-9D5DECE8B569}"/>
                  </a:ext>
                </a:extLst>
              </p14:cNvPr>
              <p14:cNvContentPartPr/>
              <p14:nvPr/>
            </p14:nvContentPartPr>
            <p14:xfrm>
              <a:off x="4862022" y="1446978"/>
              <a:ext cx="360" cy="3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E8E4A2F-9D2C-447B-802E-9D5DECE8B56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44022" y="141097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E28A893-8711-46D8-8E1E-AABA7F21004C}"/>
                  </a:ext>
                </a:extLst>
              </p14:cNvPr>
              <p14:cNvContentPartPr/>
              <p14:nvPr/>
            </p14:nvContentPartPr>
            <p14:xfrm>
              <a:off x="5072982" y="1441578"/>
              <a:ext cx="342720" cy="274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E28A893-8711-46D8-8E1E-AABA7F21004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054982" y="1405938"/>
                <a:ext cx="3783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0C605BC-0308-408D-AB91-7BE202E13326}"/>
                  </a:ext>
                </a:extLst>
              </p14:cNvPr>
              <p14:cNvContentPartPr/>
              <p14:nvPr/>
            </p14:nvContentPartPr>
            <p14:xfrm>
              <a:off x="5459622" y="1281738"/>
              <a:ext cx="349920" cy="5209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0C605BC-0308-408D-AB91-7BE202E1332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441982" y="1246098"/>
                <a:ext cx="38556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DB263E2-DCFD-4920-AA7F-65BD0557DF18}"/>
                  </a:ext>
                </a:extLst>
              </p14:cNvPr>
              <p14:cNvContentPartPr/>
              <p14:nvPr/>
            </p14:nvContentPartPr>
            <p14:xfrm>
              <a:off x="5873982" y="1212978"/>
              <a:ext cx="399960" cy="581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DB263E2-DCFD-4920-AA7F-65BD0557DF1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855982" y="1177338"/>
                <a:ext cx="43560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4E65D55-96F8-4802-96D8-4D8E94EDF739}"/>
                  </a:ext>
                </a:extLst>
              </p14:cNvPr>
              <p14:cNvContentPartPr/>
              <p14:nvPr/>
            </p14:nvContentPartPr>
            <p14:xfrm>
              <a:off x="5978382" y="1532658"/>
              <a:ext cx="126720" cy="49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4E65D55-96F8-4802-96D8-4D8E94EDF73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960742" y="1497018"/>
                <a:ext cx="1623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C9CC188-51D4-458D-839E-EEF5BB8648C8}"/>
                  </a:ext>
                </a:extLst>
              </p14:cNvPr>
              <p14:cNvContentPartPr/>
              <p14:nvPr/>
            </p14:nvContentPartPr>
            <p14:xfrm>
              <a:off x="6192582" y="1072938"/>
              <a:ext cx="353160" cy="527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C9CC188-51D4-458D-839E-EEF5BB8648C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174942" y="1037298"/>
                <a:ext cx="38880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5D511D7-704E-4DA7-8E6A-D8A7D1900F6D}"/>
                  </a:ext>
                </a:extLst>
              </p14:cNvPr>
              <p14:cNvContentPartPr/>
              <p14:nvPr/>
            </p14:nvContentPartPr>
            <p14:xfrm>
              <a:off x="6821502" y="1230618"/>
              <a:ext cx="492480" cy="3895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5D511D7-704E-4DA7-8E6A-D8A7D1900F6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803502" y="1194618"/>
                <a:ext cx="5281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EFD97FD-7B58-45E7-BB05-8B017D64B237}"/>
                  </a:ext>
                </a:extLst>
              </p14:cNvPr>
              <p14:cNvContentPartPr/>
              <p14:nvPr/>
            </p14:nvContentPartPr>
            <p14:xfrm>
              <a:off x="6752022" y="1064658"/>
              <a:ext cx="176400" cy="522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EFD97FD-7B58-45E7-BB05-8B017D64B23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734382" y="1029018"/>
                <a:ext cx="212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39DCA57-FAAA-4F38-A56A-6F48AE225F05}"/>
                  </a:ext>
                </a:extLst>
              </p14:cNvPr>
              <p14:cNvContentPartPr/>
              <p14:nvPr/>
            </p14:nvContentPartPr>
            <p14:xfrm>
              <a:off x="7156662" y="766218"/>
              <a:ext cx="283320" cy="329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39DCA57-FAAA-4F38-A56A-6F48AE225F0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138662" y="730218"/>
                <a:ext cx="3189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973C754-BA39-4903-A2F0-E1DB6BCFB3BC}"/>
                  </a:ext>
                </a:extLst>
              </p14:cNvPr>
              <p14:cNvContentPartPr/>
              <p14:nvPr/>
            </p14:nvContentPartPr>
            <p14:xfrm>
              <a:off x="7437822" y="720498"/>
              <a:ext cx="254520" cy="309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973C754-BA39-4903-A2F0-E1DB6BCFB3B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420182" y="684858"/>
                <a:ext cx="2901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5BE91F1-1E3C-4C0E-A002-A62309E008A8}"/>
                  </a:ext>
                </a:extLst>
              </p14:cNvPr>
              <p14:cNvContentPartPr/>
              <p14:nvPr/>
            </p14:nvContentPartPr>
            <p14:xfrm>
              <a:off x="7394262" y="808698"/>
              <a:ext cx="166680" cy="356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5BE91F1-1E3C-4C0E-A002-A62309E008A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376262" y="772698"/>
                <a:ext cx="2023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C7F738D-30F9-4FDB-BE27-86B1CBE91A39}"/>
                  </a:ext>
                </a:extLst>
              </p14:cNvPr>
              <p14:cNvContentPartPr/>
              <p14:nvPr/>
            </p14:nvContentPartPr>
            <p14:xfrm>
              <a:off x="7839582" y="872778"/>
              <a:ext cx="722880" cy="660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C7F738D-30F9-4FDB-BE27-86B1CBE91A3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821942" y="836778"/>
                <a:ext cx="75852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D895304-7330-410B-9D58-2FF2743EECA1}"/>
                  </a:ext>
                </a:extLst>
              </p14:cNvPr>
              <p14:cNvContentPartPr/>
              <p14:nvPr/>
            </p14:nvContentPartPr>
            <p14:xfrm>
              <a:off x="8220462" y="1021818"/>
              <a:ext cx="223560" cy="77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D895304-7330-410B-9D58-2FF2743EECA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202822" y="986178"/>
                <a:ext cx="2592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DAEB490-5DAD-4C41-B080-26BB0D5D5F6E}"/>
                  </a:ext>
                </a:extLst>
              </p14:cNvPr>
              <p14:cNvContentPartPr/>
              <p14:nvPr/>
            </p14:nvContentPartPr>
            <p14:xfrm>
              <a:off x="3252822" y="3541458"/>
              <a:ext cx="532440" cy="80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DAEB490-5DAD-4C41-B080-26BB0D5D5F6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235182" y="3505818"/>
                <a:ext cx="5680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11108C9-0E51-4F04-8DA3-DF704AF6AF13}"/>
                  </a:ext>
                </a:extLst>
              </p14:cNvPr>
              <p14:cNvContentPartPr/>
              <p14:nvPr/>
            </p14:nvContentPartPr>
            <p14:xfrm>
              <a:off x="3384942" y="3762138"/>
              <a:ext cx="342720" cy="540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11108C9-0E51-4F04-8DA3-DF704AF6AF1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366942" y="3726138"/>
                <a:ext cx="3783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E88FE40-DFC0-4364-A3B3-970D03FE02EB}"/>
                  </a:ext>
                </a:extLst>
              </p14:cNvPr>
              <p14:cNvContentPartPr/>
              <p14:nvPr/>
            </p14:nvContentPartPr>
            <p14:xfrm>
              <a:off x="4283142" y="3041778"/>
              <a:ext cx="203040" cy="8762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E88FE40-DFC0-4364-A3B3-970D03FE02E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265502" y="3005778"/>
                <a:ext cx="238680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41F292F-B74B-4D2D-8516-4C05462E6587}"/>
                  </a:ext>
                </a:extLst>
              </p14:cNvPr>
              <p14:cNvContentPartPr/>
              <p14:nvPr/>
            </p14:nvContentPartPr>
            <p14:xfrm>
              <a:off x="4458102" y="4056258"/>
              <a:ext cx="246600" cy="1648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41F292F-B74B-4D2D-8516-4C05462E658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440462" y="4020618"/>
                <a:ext cx="2822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FF8566A-56C9-4EEA-83B2-DA9B0412B8C5}"/>
                  </a:ext>
                </a:extLst>
              </p14:cNvPr>
              <p14:cNvContentPartPr/>
              <p14:nvPr/>
            </p14:nvContentPartPr>
            <p14:xfrm>
              <a:off x="4173702" y="2766018"/>
              <a:ext cx="444600" cy="2160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FF8566A-56C9-4EEA-83B2-DA9B0412B8C5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155702" y="2730378"/>
                <a:ext cx="4802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C2845EB-732C-49D5-874D-3244908B8100}"/>
                  </a:ext>
                </a:extLst>
              </p14:cNvPr>
              <p14:cNvContentPartPr/>
              <p14:nvPr/>
            </p14:nvContentPartPr>
            <p14:xfrm>
              <a:off x="4995582" y="3021618"/>
              <a:ext cx="627480" cy="4878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C2845EB-732C-49D5-874D-3244908B8100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977582" y="2985618"/>
                <a:ext cx="66312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1601A10-D884-4658-9F30-6405F8DB5BB3}"/>
                  </a:ext>
                </a:extLst>
              </p14:cNvPr>
              <p14:cNvContentPartPr/>
              <p14:nvPr/>
            </p14:nvContentPartPr>
            <p14:xfrm>
              <a:off x="4853022" y="2617698"/>
              <a:ext cx="412920" cy="3088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1601A10-D884-4658-9F30-6405F8DB5BB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835022" y="2582058"/>
                <a:ext cx="4485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7BB8613-4686-41A5-8BD3-4CC3C3902ABD}"/>
                  </a:ext>
                </a:extLst>
              </p14:cNvPr>
              <p14:cNvContentPartPr/>
              <p14:nvPr/>
            </p14:nvContentPartPr>
            <p14:xfrm>
              <a:off x="5274942" y="2417538"/>
              <a:ext cx="219240" cy="229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7BB8613-4686-41A5-8BD3-4CC3C3902AB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257302" y="2381898"/>
                <a:ext cx="2548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7102296-2782-4D73-A55E-35595EE14F37}"/>
                  </a:ext>
                </a:extLst>
              </p14:cNvPr>
              <p14:cNvContentPartPr/>
              <p14:nvPr/>
            </p14:nvContentPartPr>
            <p14:xfrm>
              <a:off x="5239662" y="2483778"/>
              <a:ext cx="217080" cy="309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7102296-2782-4D73-A55E-35595EE14F37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222022" y="2447778"/>
                <a:ext cx="2527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790CFBF-6CA7-49F5-B40E-9C187440774E}"/>
                  </a:ext>
                </a:extLst>
              </p14:cNvPr>
              <p14:cNvContentPartPr/>
              <p14:nvPr/>
            </p14:nvContentPartPr>
            <p14:xfrm>
              <a:off x="5732142" y="3114858"/>
              <a:ext cx="180000" cy="41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790CFBF-6CA7-49F5-B40E-9C187440774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714502" y="3079218"/>
                <a:ext cx="2156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FBE0A26-8A4C-4228-855A-BB7600C1B626}"/>
                  </a:ext>
                </a:extLst>
              </p14:cNvPr>
              <p14:cNvContentPartPr/>
              <p14:nvPr/>
            </p14:nvContentPartPr>
            <p14:xfrm>
              <a:off x="6187182" y="2794098"/>
              <a:ext cx="451080" cy="3992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FBE0A26-8A4C-4228-855A-BB7600C1B62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169542" y="2758098"/>
                <a:ext cx="48672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84BB27B-BC25-4EAA-BDAE-A1538835FA82}"/>
                  </a:ext>
                </a:extLst>
              </p14:cNvPr>
              <p14:cNvContentPartPr/>
              <p14:nvPr/>
            </p14:nvContentPartPr>
            <p14:xfrm>
              <a:off x="6048582" y="2632098"/>
              <a:ext cx="187560" cy="40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84BB27B-BC25-4EAA-BDAE-A1538835FA8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030942" y="2596458"/>
                <a:ext cx="2232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0E96F1B-9F5F-4C4D-A096-8911ABC5584D}"/>
                  </a:ext>
                </a:extLst>
              </p14:cNvPr>
              <p14:cNvContentPartPr/>
              <p14:nvPr/>
            </p14:nvContentPartPr>
            <p14:xfrm>
              <a:off x="6321462" y="2196138"/>
              <a:ext cx="221040" cy="4230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0E96F1B-9F5F-4C4D-A096-8911ABC5584D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303462" y="2160138"/>
                <a:ext cx="25668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9B9675C-D59F-46BA-9D08-84384B874F5D}"/>
                  </a:ext>
                </a:extLst>
              </p14:cNvPr>
              <p14:cNvContentPartPr/>
              <p14:nvPr/>
            </p14:nvContentPartPr>
            <p14:xfrm>
              <a:off x="6716742" y="2110098"/>
              <a:ext cx="192960" cy="3276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9B9675C-D59F-46BA-9D08-84384B874F5D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699102" y="2074098"/>
                <a:ext cx="22860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BD158FB-D616-4BB6-8400-6C18192B303E}"/>
                  </a:ext>
                </a:extLst>
              </p14:cNvPr>
              <p14:cNvContentPartPr/>
              <p14:nvPr/>
            </p14:nvContentPartPr>
            <p14:xfrm>
              <a:off x="6655542" y="2215218"/>
              <a:ext cx="185040" cy="266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BD158FB-D616-4BB6-8400-6C18192B303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637542" y="2179578"/>
                <a:ext cx="2206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2DB4F65-A2E6-44A1-AFC6-CFB0C12ED54B}"/>
                  </a:ext>
                </a:extLst>
              </p14:cNvPr>
              <p14:cNvContentPartPr/>
              <p14:nvPr/>
            </p14:nvContentPartPr>
            <p14:xfrm>
              <a:off x="5213382" y="3376218"/>
              <a:ext cx="1334520" cy="3780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2DB4F65-A2E6-44A1-AFC6-CFB0C12ED54B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195742" y="3340218"/>
                <a:ext cx="137016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D2BAF4E-1295-4005-8B67-49162C2A70BA}"/>
                  </a:ext>
                </a:extLst>
              </p14:cNvPr>
              <p14:cNvContentPartPr/>
              <p14:nvPr/>
            </p14:nvContentPartPr>
            <p14:xfrm>
              <a:off x="5925822" y="3756738"/>
              <a:ext cx="433080" cy="2696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D2BAF4E-1295-4005-8B67-49162C2A70B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907822" y="3721098"/>
                <a:ext cx="46872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633BC1E-1962-43D0-8732-3B79516AC2B7}"/>
                  </a:ext>
                </a:extLst>
              </p14:cNvPr>
              <p14:cNvContentPartPr/>
              <p14:nvPr/>
            </p14:nvContentPartPr>
            <p14:xfrm>
              <a:off x="6989622" y="2312058"/>
              <a:ext cx="327240" cy="1098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633BC1E-1962-43D0-8732-3B79516AC2B7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971982" y="2276058"/>
                <a:ext cx="362880" cy="11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B058F43-CBDA-4D0A-B290-843F7EAECED1}"/>
                  </a:ext>
                </a:extLst>
              </p14:cNvPr>
              <p14:cNvContentPartPr/>
              <p14:nvPr/>
            </p14:nvContentPartPr>
            <p14:xfrm>
              <a:off x="4813422" y="3147258"/>
              <a:ext cx="277920" cy="794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B058F43-CBDA-4D0A-B290-843F7EAECED1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795422" y="3111618"/>
                <a:ext cx="313560" cy="86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F8A89AD-6FFE-41EF-A51F-447425E7DD1F}"/>
                  </a:ext>
                </a:extLst>
              </p14:cNvPr>
              <p14:cNvContentPartPr/>
              <p14:nvPr/>
            </p14:nvContentPartPr>
            <p14:xfrm>
              <a:off x="7586142" y="2301618"/>
              <a:ext cx="521640" cy="4604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F8A89AD-6FFE-41EF-A51F-447425E7DD1F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568502" y="2265978"/>
                <a:ext cx="55728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B3FCE2A-F561-4090-B299-4ABBE79F6A5B}"/>
                  </a:ext>
                </a:extLst>
              </p14:cNvPr>
              <p14:cNvContentPartPr/>
              <p14:nvPr/>
            </p14:nvContentPartPr>
            <p14:xfrm>
              <a:off x="7455462" y="1994178"/>
              <a:ext cx="282960" cy="806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B3FCE2A-F561-4090-B299-4ABBE79F6A5B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437822" y="1958538"/>
                <a:ext cx="3186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45006CA-12B4-4C7E-9232-619185FE768F}"/>
                  </a:ext>
                </a:extLst>
              </p14:cNvPr>
              <p14:cNvContentPartPr/>
              <p14:nvPr/>
            </p14:nvContentPartPr>
            <p14:xfrm>
              <a:off x="7904382" y="1781418"/>
              <a:ext cx="222480" cy="3376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45006CA-12B4-4C7E-9232-619185FE768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886742" y="1745418"/>
                <a:ext cx="25812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EF31FFE-D324-442C-9B98-CF85513C727A}"/>
                  </a:ext>
                </a:extLst>
              </p14:cNvPr>
              <p14:cNvContentPartPr/>
              <p14:nvPr/>
            </p14:nvContentPartPr>
            <p14:xfrm>
              <a:off x="8185182" y="1696458"/>
              <a:ext cx="245520" cy="3625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EF31FFE-D324-442C-9B98-CF85513C727A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167542" y="1660818"/>
                <a:ext cx="28116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6169E7D-DF12-4219-8087-7D10D3A935EB}"/>
                  </a:ext>
                </a:extLst>
              </p14:cNvPr>
              <p14:cNvContentPartPr/>
              <p14:nvPr/>
            </p14:nvContentPartPr>
            <p14:xfrm>
              <a:off x="8150262" y="1838298"/>
              <a:ext cx="148680" cy="432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6169E7D-DF12-4219-8087-7D10D3A935EB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132262" y="1802658"/>
                <a:ext cx="1843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26BDF8F-B671-4340-9201-DC218B5C1D5A}"/>
                  </a:ext>
                </a:extLst>
              </p14:cNvPr>
              <p14:cNvContentPartPr/>
              <p14:nvPr/>
            </p14:nvContentPartPr>
            <p14:xfrm>
              <a:off x="8340702" y="1715898"/>
              <a:ext cx="998640" cy="997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26BDF8F-B671-4340-9201-DC218B5C1D5A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8322702" y="1679898"/>
                <a:ext cx="1034280" cy="10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44A0AE9-01E1-47F0-BFB0-469B2E7E2BF7}"/>
                  </a:ext>
                </a:extLst>
              </p14:cNvPr>
              <p14:cNvContentPartPr/>
              <p14:nvPr/>
            </p14:nvContentPartPr>
            <p14:xfrm>
              <a:off x="8897622" y="1853058"/>
              <a:ext cx="405360" cy="810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44A0AE9-01E1-47F0-BFB0-469B2E7E2BF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879622" y="1817058"/>
                <a:ext cx="4410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94942C7-B906-43D6-A458-7C9225518B60}"/>
                  </a:ext>
                </a:extLst>
              </p14:cNvPr>
              <p14:cNvContentPartPr/>
              <p14:nvPr/>
            </p14:nvContentPartPr>
            <p14:xfrm>
              <a:off x="3507702" y="5395458"/>
              <a:ext cx="368280" cy="126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94942C7-B906-43D6-A458-7C9225518B60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490062" y="5359458"/>
                <a:ext cx="4039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638314F-F088-4C76-A697-8EBF44D20BD0}"/>
                  </a:ext>
                </a:extLst>
              </p14:cNvPr>
              <p14:cNvContentPartPr/>
              <p14:nvPr/>
            </p14:nvContentPartPr>
            <p14:xfrm>
              <a:off x="3507702" y="5767698"/>
              <a:ext cx="338040" cy="1058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638314F-F088-4C76-A697-8EBF44D20BD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490062" y="5731698"/>
                <a:ext cx="3736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B6FF751-52F7-4884-9062-F7BEA00C007C}"/>
                  </a:ext>
                </a:extLst>
              </p14:cNvPr>
              <p14:cNvContentPartPr/>
              <p14:nvPr/>
            </p14:nvContentPartPr>
            <p14:xfrm>
              <a:off x="4397982" y="5128338"/>
              <a:ext cx="142560" cy="3139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B6FF751-52F7-4884-9062-F7BEA00C007C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379982" y="5092338"/>
                <a:ext cx="17820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0C730D5-4FB6-4908-A39F-FDD019C534EB}"/>
                  </a:ext>
                </a:extLst>
              </p14:cNvPr>
              <p14:cNvContentPartPr/>
              <p14:nvPr/>
            </p14:nvContentPartPr>
            <p14:xfrm>
              <a:off x="4404822" y="5430738"/>
              <a:ext cx="345600" cy="2138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0C730D5-4FB6-4908-A39F-FDD019C534EB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386822" y="5395098"/>
                <a:ext cx="3812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6430102-CD88-4846-B392-B52EFA10973C}"/>
                  </a:ext>
                </a:extLst>
              </p14:cNvPr>
              <p14:cNvContentPartPr/>
              <p14:nvPr/>
            </p14:nvContentPartPr>
            <p14:xfrm>
              <a:off x="4545222" y="5684538"/>
              <a:ext cx="501480" cy="416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6430102-CD88-4846-B392-B52EFA10973C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527582" y="5648898"/>
                <a:ext cx="53712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7CE586D-7789-46B7-812B-819BDEEC0334}"/>
                  </a:ext>
                </a:extLst>
              </p14:cNvPr>
              <p14:cNvContentPartPr/>
              <p14:nvPr/>
            </p14:nvContentPartPr>
            <p14:xfrm>
              <a:off x="5088822" y="4714698"/>
              <a:ext cx="406800" cy="10800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7CE586D-7789-46B7-812B-819BDEEC0334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071182" y="4678698"/>
                <a:ext cx="442440" cy="11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4171C5B-99ED-4ED5-A101-1C979ECEB8F7}"/>
                  </a:ext>
                </a:extLst>
              </p14:cNvPr>
              <p14:cNvContentPartPr/>
              <p14:nvPr/>
            </p14:nvContentPartPr>
            <p14:xfrm>
              <a:off x="5572302" y="5881098"/>
              <a:ext cx="195120" cy="2782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4171C5B-99ED-4ED5-A101-1C979ECEB8F7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554302" y="5845098"/>
                <a:ext cx="23076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BAA87BB-5F61-49BC-9E84-41C5D4D6FCB1}"/>
                  </a:ext>
                </a:extLst>
              </p14:cNvPr>
              <p14:cNvContentPartPr/>
              <p14:nvPr/>
            </p14:nvContentPartPr>
            <p14:xfrm>
              <a:off x="4912422" y="4334538"/>
              <a:ext cx="498600" cy="2372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BAA87BB-5F61-49BC-9E84-41C5D4D6FCB1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894782" y="4298538"/>
                <a:ext cx="5342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1AE9A6F-807B-405B-8789-AD32B19FA000}"/>
                  </a:ext>
                </a:extLst>
              </p14:cNvPr>
              <p14:cNvContentPartPr/>
              <p14:nvPr/>
            </p14:nvContentPartPr>
            <p14:xfrm>
              <a:off x="5580222" y="4316898"/>
              <a:ext cx="670320" cy="13266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1AE9A6F-807B-405B-8789-AD32B19FA00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562582" y="4280898"/>
                <a:ext cx="705960" cy="13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BFAF0B0-0C5D-441B-A5AB-2224241D088A}"/>
                  </a:ext>
                </a:extLst>
              </p14:cNvPr>
              <p14:cNvContentPartPr/>
              <p14:nvPr/>
            </p14:nvContentPartPr>
            <p14:xfrm>
              <a:off x="6265302" y="4693098"/>
              <a:ext cx="617400" cy="3384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BFAF0B0-0C5D-441B-A5AB-2224241D088A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247302" y="4657458"/>
                <a:ext cx="65304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F55CE8-DD82-4F8C-A83F-4D38CDFAC3FA}"/>
                  </a:ext>
                </a:extLst>
              </p14:cNvPr>
              <p14:cNvContentPartPr/>
              <p14:nvPr/>
            </p14:nvContentPartPr>
            <p14:xfrm>
              <a:off x="6242262" y="4149138"/>
              <a:ext cx="317520" cy="4838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F55CE8-DD82-4F8C-A83F-4D38CDFAC3F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224622" y="4113138"/>
                <a:ext cx="35316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E07B96D-6D30-45A2-8ACE-067093FAD199}"/>
                  </a:ext>
                </a:extLst>
              </p14:cNvPr>
              <p14:cNvContentPartPr/>
              <p14:nvPr/>
            </p14:nvContentPartPr>
            <p14:xfrm>
              <a:off x="6602622" y="4131858"/>
              <a:ext cx="237600" cy="2995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E07B96D-6D30-45A2-8ACE-067093FAD199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584622" y="4096218"/>
                <a:ext cx="2732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939A4D7-3389-4F19-8CD5-377560D9065F}"/>
                  </a:ext>
                </a:extLst>
              </p14:cNvPr>
              <p14:cNvContentPartPr/>
              <p14:nvPr/>
            </p14:nvContentPartPr>
            <p14:xfrm>
              <a:off x="6629262" y="4225098"/>
              <a:ext cx="79200" cy="478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939A4D7-3389-4F19-8CD5-377560D9065F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6611262" y="4189098"/>
                <a:ext cx="1148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F6B1B5B-DEB4-44A4-9186-BCCCF8AECF81}"/>
                  </a:ext>
                </a:extLst>
              </p14:cNvPr>
              <p14:cNvContentPartPr/>
              <p14:nvPr/>
            </p14:nvContentPartPr>
            <p14:xfrm>
              <a:off x="6900702" y="4417338"/>
              <a:ext cx="230760" cy="3265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F6B1B5B-DEB4-44A4-9186-BCCCF8AECF81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6883062" y="4381338"/>
                <a:ext cx="26640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DC7B8FC-1CC4-4BC4-A344-A42DF0B42944}"/>
                  </a:ext>
                </a:extLst>
              </p14:cNvPr>
              <p14:cNvContentPartPr/>
              <p14:nvPr/>
            </p14:nvContentPartPr>
            <p14:xfrm>
              <a:off x="7285542" y="4297098"/>
              <a:ext cx="605880" cy="3736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DC7B8FC-1CC4-4BC4-A344-A42DF0B4294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7267902" y="4261458"/>
                <a:ext cx="64152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1CDA347-B2CD-462A-ACB0-8EEAE54C1FAA}"/>
                  </a:ext>
                </a:extLst>
              </p14:cNvPr>
              <p14:cNvContentPartPr/>
              <p14:nvPr/>
            </p14:nvContentPartPr>
            <p14:xfrm>
              <a:off x="7253142" y="4140858"/>
              <a:ext cx="122760" cy="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1CDA347-B2CD-462A-ACB0-8EEAE54C1FA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235502" y="4104858"/>
                <a:ext cx="158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D3DB284-93A0-4F23-8E27-99C7EC199DF5}"/>
                  </a:ext>
                </a:extLst>
              </p14:cNvPr>
              <p14:cNvContentPartPr/>
              <p14:nvPr/>
            </p14:nvContentPartPr>
            <p14:xfrm>
              <a:off x="7437102" y="3817218"/>
              <a:ext cx="226440" cy="3754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D3DB284-93A0-4F23-8E27-99C7EC199DF5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7419102" y="3781578"/>
                <a:ext cx="26208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207FCEA-D5AC-4BAD-A750-D027C9C8B404}"/>
                  </a:ext>
                </a:extLst>
              </p14:cNvPr>
              <p14:cNvContentPartPr/>
              <p14:nvPr/>
            </p14:nvContentPartPr>
            <p14:xfrm>
              <a:off x="7657782" y="3736218"/>
              <a:ext cx="263160" cy="4078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207FCEA-D5AC-4BAD-A750-D027C9C8B40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639782" y="3700218"/>
                <a:ext cx="29880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2AAF0F9-7CAB-4547-9805-1FBEE6E6CEDD}"/>
                  </a:ext>
                </a:extLst>
              </p14:cNvPr>
              <p14:cNvContentPartPr/>
              <p14:nvPr/>
            </p14:nvContentPartPr>
            <p14:xfrm>
              <a:off x="7649142" y="3900738"/>
              <a:ext cx="167400" cy="471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2AAF0F9-7CAB-4547-9805-1FBEE6E6CEDD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631142" y="3864738"/>
                <a:ext cx="2030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A3BA467-8EE4-43A0-81FC-F4158E283CE0}"/>
                  </a:ext>
                </a:extLst>
              </p14:cNvPr>
              <p14:cNvContentPartPr/>
              <p14:nvPr/>
            </p14:nvContentPartPr>
            <p14:xfrm>
              <a:off x="8000502" y="4373778"/>
              <a:ext cx="399600" cy="666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A3BA467-8EE4-43A0-81FC-F4158E283CE0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7982862" y="4337778"/>
                <a:ext cx="4352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52C79F5-585A-4D80-AA67-153412FE7175}"/>
                  </a:ext>
                </a:extLst>
              </p14:cNvPr>
              <p14:cNvContentPartPr/>
              <p14:nvPr/>
            </p14:nvContentPartPr>
            <p14:xfrm>
              <a:off x="8631582" y="3875178"/>
              <a:ext cx="515160" cy="4611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52C79F5-585A-4D80-AA67-153412FE7175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8613942" y="3839538"/>
                <a:ext cx="55080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8916EE5-6D6A-42B1-813B-1DEE69A276D6}"/>
                  </a:ext>
                </a:extLst>
              </p14:cNvPr>
              <p14:cNvContentPartPr/>
              <p14:nvPr/>
            </p14:nvContentPartPr>
            <p14:xfrm>
              <a:off x="8387502" y="3718218"/>
              <a:ext cx="183960" cy="18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8916EE5-6D6A-42B1-813B-1DEE69A276D6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8369502" y="3682218"/>
                <a:ext cx="2196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5910B52-4502-486D-A686-9B1EF68457A9}"/>
                  </a:ext>
                </a:extLst>
              </p14:cNvPr>
              <p14:cNvContentPartPr/>
              <p14:nvPr/>
            </p14:nvContentPartPr>
            <p14:xfrm>
              <a:off x="8669022" y="3382338"/>
              <a:ext cx="336240" cy="3434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5910B52-4502-486D-A686-9B1EF68457A9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8651022" y="3346698"/>
                <a:ext cx="3718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29B2072-4CE9-4BDA-AB28-616D1060D258}"/>
                  </a:ext>
                </a:extLst>
              </p14:cNvPr>
              <p14:cNvContentPartPr/>
              <p14:nvPr/>
            </p14:nvContentPartPr>
            <p14:xfrm>
              <a:off x="9020382" y="3252738"/>
              <a:ext cx="245880" cy="2833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29B2072-4CE9-4BDA-AB28-616D1060D258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9002742" y="3217098"/>
                <a:ext cx="2815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6E59E9A-A21D-4788-B2A7-EF4FF390CE6A}"/>
                  </a:ext>
                </a:extLst>
              </p14:cNvPr>
              <p14:cNvContentPartPr/>
              <p14:nvPr/>
            </p14:nvContentPartPr>
            <p14:xfrm>
              <a:off x="9064662" y="3364338"/>
              <a:ext cx="97200" cy="298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6E59E9A-A21D-4788-B2A7-EF4FF390CE6A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9046662" y="3328338"/>
                <a:ext cx="1328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7DF3BAD-4B0F-4361-B760-DDB23F7E592E}"/>
                  </a:ext>
                </a:extLst>
              </p14:cNvPr>
              <p14:cNvContentPartPr/>
              <p14:nvPr/>
            </p14:nvContentPartPr>
            <p14:xfrm>
              <a:off x="9389742" y="3907578"/>
              <a:ext cx="255600" cy="1670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7DF3BAD-4B0F-4361-B760-DDB23F7E592E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9371742" y="3871938"/>
                <a:ext cx="2912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548AA40-390A-4526-86A3-957D62D02B0D}"/>
                  </a:ext>
                </a:extLst>
              </p14:cNvPr>
              <p14:cNvContentPartPr/>
              <p14:nvPr/>
            </p14:nvContentPartPr>
            <p14:xfrm>
              <a:off x="9521142" y="3894618"/>
              <a:ext cx="18360" cy="1753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548AA40-390A-4526-86A3-957D62D02B0D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9503142" y="3858978"/>
                <a:ext cx="540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7E8BCAE-38E0-40AF-BED7-A841B058F2EA}"/>
                  </a:ext>
                </a:extLst>
              </p14:cNvPr>
              <p14:cNvContentPartPr/>
              <p14:nvPr/>
            </p14:nvContentPartPr>
            <p14:xfrm>
              <a:off x="9863862" y="3715338"/>
              <a:ext cx="447120" cy="320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7E8BCAE-38E0-40AF-BED7-A841B058F2EA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9846222" y="3679698"/>
                <a:ext cx="4827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4A07C05-71E1-4558-8A11-D7E63327E47C}"/>
                  </a:ext>
                </a:extLst>
              </p14:cNvPr>
              <p14:cNvContentPartPr/>
              <p14:nvPr/>
            </p14:nvContentPartPr>
            <p14:xfrm>
              <a:off x="9759102" y="3519138"/>
              <a:ext cx="144360" cy="504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4A07C05-71E1-4558-8A11-D7E63327E47C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9741462" y="3483498"/>
                <a:ext cx="1800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9A0510F-0CCB-4039-A33D-415CE256EFE3}"/>
                  </a:ext>
                </a:extLst>
              </p14:cNvPr>
              <p14:cNvContentPartPr/>
              <p14:nvPr/>
            </p14:nvContentPartPr>
            <p14:xfrm>
              <a:off x="10075542" y="3169218"/>
              <a:ext cx="265680" cy="3625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9A0510F-0CCB-4039-A33D-415CE256EFE3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0057542" y="3133218"/>
                <a:ext cx="30132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2B33B26-DBCC-46FC-A269-6433EA0E369F}"/>
                  </a:ext>
                </a:extLst>
              </p14:cNvPr>
              <p14:cNvContentPartPr/>
              <p14:nvPr/>
            </p14:nvContentPartPr>
            <p14:xfrm>
              <a:off x="10313142" y="3041778"/>
              <a:ext cx="287640" cy="3178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2B33B26-DBCC-46FC-A269-6433EA0E369F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0295142" y="3005778"/>
                <a:ext cx="32328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C9A0787-4A7C-4F77-84A9-AD4013EE7F49}"/>
                  </a:ext>
                </a:extLst>
              </p14:cNvPr>
              <p14:cNvContentPartPr/>
              <p14:nvPr/>
            </p14:nvContentPartPr>
            <p14:xfrm>
              <a:off x="10357062" y="3152298"/>
              <a:ext cx="78120" cy="306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C9A0787-4A7C-4F77-84A9-AD4013EE7F49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0339062" y="3116298"/>
                <a:ext cx="1137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F435CDD-21C7-428B-84A3-7A2D41B01600}"/>
                  </a:ext>
                </a:extLst>
              </p14:cNvPr>
              <p14:cNvContentPartPr/>
              <p14:nvPr/>
            </p14:nvContentPartPr>
            <p14:xfrm>
              <a:off x="10330782" y="2763858"/>
              <a:ext cx="782280" cy="14194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F435CDD-21C7-428B-84A3-7A2D41B01600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0312782" y="2728218"/>
                <a:ext cx="817920" cy="14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B24B210-8F6C-4806-A11C-CB9C020D1BDC}"/>
                  </a:ext>
                </a:extLst>
              </p14:cNvPr>
              <p14:cNvContentPartPr/>
              <p14:nvPr/>
            </p14:nvContentPartPr>
            <p14:xfrm>
              <a:off x="11057262" y="2615538"/>
              <a:ext cx="776520" cy="9392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B24B210-8F6C-4806-A11C-CB9C020D1BDC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1039622" y="2579898"/>
                <a:ext cx="812160" cy="10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E367352-82AD-4002-97E2-9B60C34E7FA5}"/>
                  </a:ext>
                </a:extLst>
              </p14:cNvPr>
              <p14:cNvContentPartPr/>
              <p14:nvPr/>
            </p14:nvContentPartPr>
            <p14:xfrm>
              <a:off x="11392422" y="2802018"/>
              <a:ext cx="202680" cy="907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E367352-82AD-4002-97E2-9B60C34E7FA5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1374782" y="2766018"/>
                <a:ext cx="2383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0511878-22F9-4D99-B349-C42FB2DFD469}"/>
                  </a:ext>
                </a:extLst>
              </p14:cNvPr>
              <p14:cNvContentPartPr/>
              <p14:nvPr/>
            </p14:nvContentPartPr>
            <p14:xfrm>
              <a:off x="6450702" y="6166578"/>
              <a:ext cx="228600" cy="1548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0511878-22F9-4D99-B349-C42FB2DFD469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6432702" y="6130938"/>
                <a:ext cx="2642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BC082C9-A283-4299-AB76-8258D77821FD}"/>
                  </a:ext>
                </a:extLst>
              </p14:cNvPr>
              <p14:cNvContentPartPr/>
              <p14:nvPr/>
            </p14:nvContentPartPr>
            <p14:xfrm>
              <a:off x="6418302" y="6384738"/>
              <a:ext cx="259200" cy="1393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BC082C9-A283-4299-AB76-8258D77821FD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400302" y="6348738"/>
                <a:ext cx="294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450742F-6C01-4D90-B815-188760A10106}"/>
                  </a:ext>
                </a:extLst>
              </p14:cNvPr>
              <p14:cNvContentPartPr/>
              <p14:nvPr/>
            </p14:nvContentPartPr>
            <p14:xfrm>
              <a:off x="6919422" y="5776338"/>
              <a:ext cx="136080" cy="234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450742F-6C01-4D90-B815-188760A10106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6901422" y="5740338"/>
                <a:ext cx="1717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1F6EB6A-1383-429D-AB8D-9B6B519F7402}"/>
                  </a:ext>
                </a:extLst>
              </p14:cNvPr>
              <p14:cNvContentPartPr/>
              <p14:nvPr/>
            </p14:nvContentPartPr>
            <p14:xfrm>
              <a:off x="6875502" y="6048858"/>
              <a:ext cx="346320" cy="2023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1F6EB6A-1383-429D-AB8D-9B6B519F7402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6857502" y="6013218"/>
                <a:ext cx="3819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3531C31-2A53-4FFE-9157-4FB78638514C}"/>
                  </a:ext>
                </a:extLst>
              </p14:cNvPr>
              <p14:cNvContentPartPr/>
              <p14:nvPr/>
            </p14:nvContentPartPr>
            <p14:xfrm>
              <a:off x="7059822" y="6227778"/>
              <a:ext cx="368280" cy="2973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3531C31-2A53-4FFE-9157-4FB78638514C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7042182" y="6192138"/>
                <a:ext cx="4039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F3E0A93-4EA6-4D22-A42A-7010FC244CB2}"/>
                  </a:ext>
                </a:extLst>
              </p14:cNvPr>
              <p14:cNvContentPartPr/>
              <p14:nvPr/>
            </p14:nvContentPartPr>
            <p14:xfrm>
              <a:off x="7348902" y="5471058"/>
              <a:ext cx="319680" cy="6757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F3E0A93-4EA6-4D22-A42A-7010FC244CB2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7331262" y="5435058"/>
                <a:ext cx="35532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5AC7F2D-3559-4563-A42A-6D35DCD8BB44}"/>
                  </a:ext>
                </a:extLst>
              </p14:cNvPr>
              <p14:cNvContentPartPr/>
              <p14:nvPr/>
            </p14:nvContentPartPr>
            <p14:xfrm>
              <a:off x="7771182" y="6157938"/>
              <a:ext cx="161280" cy="2289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5AC7F2D-3559-4563-A42A-6D35DCD8BB44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753542" y="6121938"/>
                <a:ext cx="1969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C106964-3EB1-4000-9C54-E115BACE5532}"/>
                  </a:ext>
                </a:extLst>
              </p14:cNvPr>
              <p14:cNvContentPartPr/>
              <p14:nvPr/>
            </p14:nvContentPartPr>
            <p14:xfrm>
              <a:off x="7111302" y="5117898"/>
              <a:ext cx="457920" cy="2196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C106964-3EB1-4000-9C54-E115BACE5532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7093662" y="5081898"/>
                <a:ext cx="49356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71C2D59-8C78-4CE0-9781-4403281B604E}"/>
                  </a:ext>
                </a:extLst>
              </p14:cNvPr>
              <p14:cNvContentPartPr/>
              <p14:nvPr/>
            </p14:nvContentPartPr>
            <p14:xfrm>
              <a:off x="8025702" y="5315898"/>
              <a:ext cx="445320" cy="4010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71C2D59-8C78-4CE0-9781-4403281B604E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8007702" y="5280258"/>
                <a:ext cx="4809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2F60027-9065-47D5-9AE2-51B5181CE367}"/>
                  </a:ext>
                </a:extLst>
              </p14:cNvPr>
              <p14:cNvContentPartPr/>
              <p14:nvPr/>
            </p14:nvContentPartPr>
            <p14:xfrm>
              <a:off x="7701702" y="4956978"/>
              <a:ext cx="424440" cy="3247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2F60027-9065-47D5-9AE2-51B5181CE367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7684062" y="4921338"/>
                <a:ext cx="4600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23A6E40-0DC3-4BDC-84F9-F4802803F03F}"/>
                  </a:ext>
                </a:extLst>
              </p14:cNvPr>
              <p14:cNvContentPartPr/>
              <p14:nvPr/>
            </p14:nvContentPartPr>
            <p14:xfrm>
              <a:off x="8150262" y="4844298"/>
              <a:ext cx="265680" cy="2221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23A6E40-0DC3-4BDC-84F9-F4802803F03F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8132262" y="4808298"/>
                <a:ext cx="30132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20A6A6B-F6B6-48A6-A5AD-05822DCCE6E9}"/>
                  </a:ext>
                </a:extLst>
              </p14:cNvPr>
              <p14:cNvContentPartPr/>
              <p14:nvPr/>
            </p14:nvContentPartPr>
            <p14:xfrm>
              <a:off x="8150262" y="4874178"/>
              <a:ext cx="108720" cy="586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20A6A6B-F6B6-48A6-A5AD-05822DCCE6E9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8132262" y="4838178"/>
                <a:ext cx="1443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057BAD1-572D-4246-8BF8-195A63631255}"/>
                  </a:ext>
                </a:extLst>
              </p14:cNvPr>
              <p14:cNvContentPartPr/>
              <p14:nvPr/>
            </p14:nvContentPartPr>
            <p14:xfrm>
              <a:off x="8414142" y="4821258"/>
              <a:ext cx="131040" cy="673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057BAD1-572D-4246-8BF8-195A63631255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8396142" y="4785258"/>
                <a:ext cx="1666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73558A8-11E9-4B28-93D3-1BEFC00C8A67}"/>
                  </a:ext>
                </a:extLst>
              </p14:cNvPr>
              <p14:cNvContentPartPr/>
              <p14:nvPr/>
            </p14:nvContentPartPr>
            <p14:xfrm>
              <a:off x="8638782" y="4632978"/>
              <a:ext cx="158760" cy="3171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73558A8-11E9-4B28-93D3-1BEFC00C8A67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8620782" y="4596978"/>
                <a:ext cx="194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5A5AF2D-7012-4AC5-BCD1-12B6018A63CB}"/>
                  </a:ext>
                </a:extLst>
              </p14:cNvPr>
              <p14:cNvContentPartPr/>
              <p14:nvPr/>
            </p14:nvContentPartPr>
            <p14:xfrm>
              <a:off x="8853702" y="4589418"/>
              <a:ext cx="231840" cy="2397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5A5AF2D-7012-4AC5-BCD1-12B6018A63CB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8835702" y="4553418"/>
                <a:ext cx="2674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00E7EB4-1D5E-4909-B7BA-6C45628332D8}"/>
                  </a:ext>
                </a:extLst>
              </p14:cNvPr>
              <p14:cNvContentPartPr/>
              <p14:nvPr/>
            </p14:nvContentPartPr>
            <p14:xfrm>
              <a:off x="8879982" y="4650258"/>
              <a:ext cx="105480" cy="360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00E7EB4-1D5E-4909-B7BA-6C45628332D8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8861982" y="4614618"/>
                <a:ext cx="1411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C66AC49-2A7E-4E3C-BCB1-8A42CFD16D72}"/>
                  </a:ext>
                </a:extLst>
              </p14:cNvPr>
              <p14:cNvContentPartPr/>
              <p14:nvPr/>
            </p14:nvContentPartPr>
            <p14:xfrm>
              <a:off x="9213702" y="5485098"/>
              <a:ext cx="476640" cy="792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C66AC49-2A7E-4E3C-BCB1-8A42CFD16D72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9196062" y="5449458"/>
                <a:ext cx="5122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08E2164-F5C5-46CE-B4CA-2CB208CBF2AC}"/>
                  </a:ext>
                </a:extLst>
              </p14:cNvPr>
              <p14:cNvContentPartPr/>
              <p14:nvPr/>
            </p14:nvContentPartPr>
            <p14:xfrm>
              <a:off x="10044942" y="4993698"/>
              <a:ext cx="468720" cy="3096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08E2164-F5C5-46CE-B4CA-2CB208CBF2AC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0026942" y="4957698"/>
                <a:ext cx="5043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632A6F4-0BCC-4787-9D20-F91614FD4C47}"/>
                  </a:ext>
                </a:extLst>
              </p14:cNvPr>
              <p14:cNvContentPartPr/>
              <p14:nvPr/>
            </p14:nvContentPartPr>
            <p14:xfrm>
              <a:off x="9899862" y="4761138"/>
              <a:ext cx="182880" cy="921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632A6F4-0BCC-4787-9D20-F91614FD4C47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9881862" y="4725498"/>
                <a:ext cx="2185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7F31B79-4168-4BEA-841B-B9A3B720C855}"/>
                  </a:ext>
                </a:extLst>
              </p14:cNvPr>
              <p14:cNvContentPartPr/>
              <p14:nvPr/>
            </p14:nvContentPartPr>
            <p14:xfrm>
              <a:off x="10163742" y="4447578"/>
              <a:ext cx="274320" cy="2995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7F31B79-4168-4BEA-841B-B9A3B720C855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10145742" y="4411938"/>
                <a:ext cx="30996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CA30AD7-BE51-4A88-9A38-129447CC6962}"/>
                  </a:ext>
                </a:extLst>
              </p14:cNvPr>
              <p14:cNvContentPartPr/>
              <p14:nvPr/>
            </p14:nvContentPartPr>
            <p14:xfrm>
              <a:off x="10515102" y="4360818"/>
              <a:ext cx="172800" cy="2847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CA30AD7-BE51-4A88-9A38-129447CC6962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10497462" y="4324818"/>
                <a:ext cx="2084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1EA99F7-A7A5-4333-BEA0-D2DC5E126BDA}"/>
                  </a:ext>
                </a:extLst>
              </p14:cNvPr>
              <p14:cNvContentPartPr/>
              <p14:nvPr/>
            </p14:nvContentPartPr>
            <p14:xfrm>
              <a:off x="10453542" y="4460898"/>
              <a:ext cx="99000" cy="406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1EA99F7-A7A5-4333-BEA0-D2DC5E126BDA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10435902" y="4425258"/>
                <a:ext cx="1346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D57A623-39FD-417F-AAA3-05E57EA31184}"/>
                  </a:ext>
                </a:extLst>
              </p14:cNvPr>
              <p14:cNvContentPartPr/>
              <p14:nvPr/>
            </p14:nvContentPartPr>
            <p14:xfrm>
              <a:off x="10770342" y="4506258"/>
              <a:ext cx="69120" cy="129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D57A623-39FD-417F-AAA3-05E57EA31184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10752702" y="4470618"/>
                <a:ext cx="1047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42887BF-9E17-4FF5-9FA2-E546DE3D7061}"/>
                  </a:ext>
                </a:extLst>
              </p14:cNvPr>
              <p14:cNvContentPartPr/>
              <p14:nvPr/>
            </p14:nvContentPartPr>
            <p14:xfrm>
              <a:off x="10992822" y="4332738"/>
              <a:ext cx="164880" cy="2656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42887BF-9E17-4FF5-9FA2-E546DE3D7061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0974822" y="4297098"/>
                <a:ext cx="2005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01F97F9-DB2C-4E7D-B03A-67EB61ED3CD3}"/>
                  </a:ext>
                </a:extLst>
              </p14:cNvPr>
              <p14:cNvContentPartPr/>
              <p14:nvPr/>
            </p14:nvContentPartPr>
            <p14:xfrm>
              <a:off x="11192262" y="4254978"/>
              <a:ext cx="201960" cy="2466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01F97F9-DB2C-4E7D-B03A-67EB61ED3CD3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1174622" y="4219338"/>
                <a:ext cx="2376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F68CBB8-6083-4C9F-BA9E-393880EA78FD}"/>
                  </a:ext>
                </a:extLst>
              </p14:cNvPr>
              <p14:cNvContentPartPr/>
              <p14:nvPr/>
            </p14:nvContentPartPr>
            <p14:xfrm>
              <a:off x="11183262" y="4342098"/>
              <a:ext cx="128520" cy="540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F68CBB8-6083-4C9F-BA9E-393880EA78FD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1165622" y="4306458"/>
                <a:ext cx="164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ACCD625-767E-4B6B-BB60-D6F49E9A825A}"/>
                  </a:ext>
                </a:extLst>
              </p14:cNvPr>
              <p14:cNvContentPartPr/>
              <p14:nvPr/>
            </p14:nvContentPartPr>
            <p14:xfrm>
              <a:off x="11253822" y="4035018"/>
              <a:ext cx="600480" cy="11347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ACCD625-767E-4B6B-BB60-D6F49E9A825A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1236182" y="3999018"/>
                <a:ext cx="636120" cy="12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F7DB7AB-5C1D-43A6-BA06-88067D7F156E}"/>
                  </a:ext>
                </a:extLst>
              </p14:cNvPr>
              <p14:cNvContentPartPr/>
              <p14:nvPr/>
            </p14:nvContentPartPr>
            <p14:xfrm>
              <a:off x="7657422" y="5327058"/>
              <a:ext cx="712080" cy="10576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F7DB7AB-5C1D-43A6-BA06-88067D7F156E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7639422" y="5291418"/>
                <a:ext cx="747720" cy="11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8A77C7C-3FA2-434E-AF4A-4B572AF22ACE}"/>
                  </a:ext>
                </a:extLst>
              </p14:cNvPr>
              <p14:cNvContentPartPr/>
              <p14:nvPr/>
            </p14:nvContentPartPr>
            <p14:xfrm>
              <a:off x="11744142" y="3769338"/>
              <a:ext cx="407880" cy="7884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8A77C7C-3FA2-434E-AF4A-4B572AF22ACE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1726142" y="3733338"/>
                <a:ext cx="44352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F5DC496-918E-4E79-8C7C-67D7476BD81A}"/>
                  </a:ext>
                </a:extLst>
              </p14:cNvPr>
              <p14:cNvContentPartPr/>
              <p14:nvPr/>
            </p14:nvContentPartPr>
            <p14:xfrm>
              <a:off x="11904702" y="3823338"/>
              <a:ext cx="179280" cy="716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F5DC496-918E-4E79-8C7C-67D7476BD81A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1886702" y="3787698"/>
                <a:ext cx="214920" cy="1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35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0511878-22F9-4D99-B349-C42FB2DFD469}"/>
                  </a:ext>
                </a:extLst>
              </p14:cNvPr>
              <p14:cNvContentPartPr/>
              <p14:nvPr/>
            </p14:nvContentPartPr>
            <p14:xfrm>
              <a:off x="2529333" y="2517771"/>
              <a:ext cx="228600" cy="1548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0511878-22F9-4D99-B349-C42FB2DFD4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1333" y="2482131"/>
                <a:ext cx="2642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BC082C9-A283-4299-AB76-8258D77821FD}"/>
                  </a:ext>
                </a:extLst>
              </p14:cNvPr>
              <p14:cNvContentPartPr/>
              <p14:nvPr/>
            </p14:nvContentPartPr>
            <p14:xfrm>
              <a:off x="2496933" y="2735931"/>
              <a:ext cx="259200" cy="1393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BC082C9-A283-4299-AB76-8258D77821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8933" y="2699931"/>
                <a:ext cx="294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450742F-6C01-4D90-B815-188760A10106}"/>
                  </a:ext>
                </a:extLst>
              </p14:cNvPr>
              <p14:cNvContentPartPr/>
              <p14:nvPr/>
            </p14:nvContentPartPr>
            <p14:xfrm>
              <a:off x="2998053" y="2127531"/>
              <a:ext cx="136080" cy="234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450742F-6C01-4D90-B815-188760A101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0053" y="2091531"/>
                <a:ext cx="1717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1F6EB6A-1383-429D-AB8D-9B6B519F7402}"/>
                  </a:ext>
                </a:extLst>
              </p14:cNvPr>
              <p14:cNvContentPartPr/>
              <p14:nvPr/>
            </p14:nvContentPartPr>
            <p14:xfrm>
              <a:off x="2954133" y="2400051"/>
              <a:ext cx="346320" cy="2023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1F6EB6A-1383-429D-AB8D-9B6B519F74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36133" y="2364411"/>
                <a:ext cx="3819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3531C31-2A53-4FFE-9157-4FB78638514C}"/>
                  </a:ext>
                </a:extLst>
              </p14:cNvPr>
              <p14:cNvContentPartPr/>
              <p14:nvPr/>
            </p14:nvContentPartPr>
            <p14:xfrm>
              <a:off x="3138453" y="2578971"/>
              <a:ext cx="368280" cy="2973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3531C31-2A53-4FFE-9157-4FB7863851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20813" y="2543331"/>
                <a:ext cx="4039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F3E0A93-4EA6-4D22-A42A-7010FC244CB2}"/>
                  </a:ext>
                </a:extLst>
              </p14:cNvPr>
              <p14:cNvContentPartPr/>
              <p14:nvPr/>
            </p14:nvContentPartPr>
            <p14:xfrm>
              <a:off x="3427533" y="1822251"/>
              <a:ext cx="319680" cy="6757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F3E0A93-4EA6-4D22-A42A-7010FC244C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09893" y="1786251"/>
                <a:ext cx="35532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5AC7F2D-3559-4563-A42A-6D35DCD8BB44}"/>
                  </a:ext>
                </a:extLst>
              </p14:cNvPr>
              <p14:cNvContentPartPr/>
              <p14:nvPr/>
            </p14:nvContentPartPr>
            <p14:xfrm>
              <a:off x="3849813" y="2509131"/>
              <a:ext cx="161280" cy="2289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5AC7F2D-3559-4563-A42A-6D35DCD8BB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32173" y="2473131"/>
                <a:ext cx="1969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C106964-3EB1-4000-9C54-E115BACE5532}"/>
                  </a:ext>
                </a:extLst>
              </p14:cNvPr>
              <p14:cNvContentPartPr/>
              <p14:nvPr/>
            </p14:nvContentPartPr>
            <p14:xfrm>
              <a:off x="3189933" y="1469091"/>
              <a:ext cx="457920" cy="2196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C106964-3EB1-4000-9C54-E115BACE55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72293" y="1433091"/>
                <a:ext cx="49356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71C2D59-8C78-4CE0-9781-4403281B604E}"/>
                  </a:ext>
                </a:extLst>
              </p14:cNvPr>
              <p14:cNvContentPartPr/>
              <p14:nvPr/>
            </p14:nvContentPartPr>
            <p14:xfrm>
              <a:off x="4104333" y="1667091"/>
              <a:ext cx="445320" cy="4010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71C2D59-8C78-4CE0-9781-4403281B60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86333" y="1631451"/>
                <a:ext cx="4809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2F60027-9065-47D5-9AE2-51B5181CE367}"/>
                  </a:ext>
                </a:extLst>
              </p14:cNvPr>
              <p14:cNvContentPartPr/>
              <p14:nvPr/>
            </p14:nvContentPartPr>
            <p14:xfrm>
              <a:off x="3780333" y="1308171"/>
              <a:ext cx="424440" cy="3247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2F60027-9065-47D5-9AE2-51B5181CE3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62693" y="1272531"/>
                <a:ext cx="4600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23A6E40-0DC3-4BDC-84F9-F4802803F03F}"/>
                  </a:ext>
                </a:extLst>
              </p14:cNvPr>
              <p14:cNvContentPartPr/>
              <p14:nvPr/>
            </p14:nvContentPartPr>
            <p14:xfrm>
              <a:off x="4228893" y="1195491"/>
              <a:ext cx="265680" cy="2221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23A6E40-0DC3-4BDC-84F9-F4802803F03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10893" y="1159491"/>
                <a:ext cx="30132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20A6A6B-F6B6-48A6-A5AD-05822DCCE6E9}"/>
                  </a:ext>
                </a:extLst>
              </p14:cNvPr>
              <p14:cNvContentPartPr/>
              <p14:nvPr/>
            </p14:nvContentPartPr>
            <p14:xfrm>
              <a:off x="4228893" y="1225371"/>
              <a:ext cx="108720" cy="586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20A6A6B-F6B6-48A6-A5AD-05822DCCE6E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10893" y="1189371"/>
                <a:ext cx="1443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057BAD1-572D-4246-8BF8-195A63631255}"/>
                  </a:ext>
                </a:extLst>
              </p14:cNvPr>
              <p14:cNvContentPartPr/>
              <p14:nvPr/>
            </p14:nvContentPartPr>
            <p14:xfrm>
              <a:off x="4492773" y="1172451"/>
              <a:ext cx="131040" cy="673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057BAD1-572D-4246-8BF8-195A6363125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74773" y="1136451"/>
                <a:ext cx="1666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73558A8-11E9-4B28-93D3-1BEFC00C8A67}"/>
                  </a:ext>
                </a:extLst>
              </p14:cNvPr>
              <p14:cNvContentPartPr/>
              <p14:nvPr/>
            </p14:nvContentPartPr>
            <p14:xfrm>
              <a:off x="4717413" y="984171"/>
              <a:ext cx="158760" cy="3171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73558A8-11E9-4B28-93D3-1BEFC00C8A6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99413" y="948171"/>
                <a:ext cx="1944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5A5AF2D-7012-4AC5-BCD1-12B6018A63CB}"/>
                  </a:ext>
                </a:extLst>
              </p14:cNvPr>
              <p14:cNvContentPartPr/>
              <p14:nvPr/>
            </p14:nvContentPartPr>
            <p14:xfrm>
              <a:off x="4932333" y="940611"/>
              <a:ext cx="231840" cy="2397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5A5AF2D-7012-4AC5-BCD1-12B6018A63C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14333" y="904611"/>
                <a:ext cx="2674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00E7EB4-1D5E-4909-B7BA-6C45628332D8}"/>
                  </a:ext>
                </a:extLst>
              </p14:cNvPr>
              <p14:cNvContentPartPr/>
              <p14:nvPr/>
            </p14:nvContentPartPr>
            <p14:xfrm>
              <a:off x="4958613" y="1001451"/>
              <a:ext cx="105480" cy="360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00E7EB4-1D5E-4909-B7BA-6C45628332D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40613" y="965811"/>
                <a:ext cx="1411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C66AC49-2A7E-4E3C-BCB1-8A42CFD16D72}"/>
                  </a:ext>
                </a:extLst>
              </p14:cNvPr>
              <p14:cNvContentPartPr/>
              <p14:nvPr/>
            </p14:nvContentPartPr>
            <p14:xfrm>
              <a:off x="5292333" y="1836291"/>
              <a:ext cx="476640" cy="792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C66AC49-2A7E-4E3C-BCB1-8A42CFD16D7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74693" y="1800651"/>
                <a:ext cx="5122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08E2164-F5C5-46CE-B4CA-2CB208CBF2AC}"/>
                  </a:ext>
                </a:extLst>
              </p14:cNvPr>
              <p14:cNvContentPartPr/>
              <p14:nvPr/>
            </p14:nvContentPartPr>
            <p14:xfrm>
              <a:off x="6123573" y="1344891"/>
              <a:ext cx="468720" cy="3096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08E2164-F5C5-46CE-B4CA-2CB208CBF2A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05573" y="1308891"/>
                <a:ext cx="5043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632A6F4-0BCC-4787-9D20-F91614FD4C47}"/>
                  </a:ext>
                </a:extLst>
              </p14:cNvPr>
              <p14:cNvContentPartPr/>
              <p14:nvPr/>
            </p14:nvContentPartPr>
            <p14:xfrm>
              <a:off x="5978493" y="1112331"/>
              <a:ext cx="182880" cy="921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632A6F4-0BCC-4787-9D20-F91614FD4C4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60493" y="1076691"/>
                <a:ext cx="2185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7F31B79-4168-4BEA-841B-B9A3B720C855}"/>
                  </a:ext>
                </a:extLst>
              </p14:cNvPr>
              <p14:cNvContentPartPr/>
              <p14:nvPr/>
            </p14:nvContentPartPr>
            <p14:xfrm>
              <a:off x="6242373" y="798771"/>
              <a:ext cx="274320" cy="2995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7F31B79-4168-4BEA-841B-B9A3B720C85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24373" y="763131"/>
                <a:ext cx="30996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CA30AD7-BE51-4A88-9A38-129447CC6962}"/>
                  </a:ext>
                </a:extLst>
              </p14:cNvPr>
              <p14:cNvContentPartPr/>
              <p14:nvPr/>
            </p14:nvContentPartPr>
            <p14:xfrm>
              <a:off x="6593733" y="712011"/>
              <a:ext cx="172800" cy="2847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CA30AD7-BE51-4A88-9A38-129447CC696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76093" y="676011"/>
                <a:ext cx="2084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1EA99F7-A7A5-4333-BEA0-D2DC5E126BDA}"/>
                  </a:ext>
                </a:extLst>
              </p14:cNvPr>
              <p14:cNvContentPartPr/>
              <p14:nvPr/>
            </p14:nvContentPartPr>
            <p14:xfrm>
              <a:off x="6532173" y="812091"/>
              <a:ext cx="99000" cy="406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1EA99F7-A7A5-4333-BEA0-D2DC5E126BD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14533" y="776451"/>
                <a:ext cx="1346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D57A623-39FD-417F-AAA3-05E57EA31184}"/>
                  </a:ext>
                </a:extLst>
              </p14:cNvPr>
              <p14:cNvContentPartPr/>
              <p14:nvPr/>
            </p14:nvContentPartPr>
            <p14:xfrm>
              <a:off x="6848973" y="857451"/>
              <a:ext cx="69120" cy="129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D57A623-39FD-417F-AAA3-05E57EA3118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31333" y="821811"/>
                <a:ext cx="1047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42887BF-9E17-4FF5-9FA2-E546DE3D7061}"/>
                  </a:ext>
                </a:extLst>
              </p14:cNvPr>
              <p14:cNvContentPartPr/>
              <p14:nvPr/>
            </p14:nvContentPartPr>
            <p14:xfrm>
              <a:off x="7071453" y="683931"/>
              <a:ext cx="164880" cy="2656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42887BF-9E17-4FF5-9FA2-E546DE3D706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53453" y="648291"/>
                <a:ext cx="2005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01F97F9-DB2C-4E7D-B03A-67EB61ED3CD3}"/>
                  </a:ext>
                </a:extLst>
              </p14:cNvPr>
              <p14:cNvContentPartPr/>
              <p14:nvPr/>
            </p14:nvContentPartPr>
            <p14:xfrm>
              <a:off x="7270893" y="606171"/>
              <a:ext cx="201960" cy="2466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01F97F9-DB2C-4E7D-B03A-67EB61ED3CD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53253" y="570531"/>
                <a:ext cx="2376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F68CBB8-6083-4C9F-BA9E-393880EA78FD}"/>
                  </a:ext>
                </a:extLst>
              </p14:cNvPr>
              <p14:cNvContentPartPr/>
              <p14:nvPr/>
            </p14:nvContentPartPr>
            <p14:xfrm>
              <a:off x="7261893" y="693291"/>
              <a:ext cx="128520" cy="540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F68CBB8-6083-4C9F-BA9E-393880EA78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44253" y="657651"/>
                <a:ext cx="164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ACCD625-767E-4B6B-BB60-D6F49E9A825A}"/>
                  </a:ext>
                </a:extLst>
              </p14:cNvPr>
              <p14:cNvContentPartPr/>
              <p14:nvPr/>
            </p14:nvContentPartPr>
            <p14:xfrm>
              <a:off x="7332453" y="386211"/>
              <a:ext cx="600480" cy="11347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ACCD625-767E-4B6B-BB60-D6F49E9A825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14813" y="350211"/>
                <a:ext cx="636120" cy="12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F7DB7AB-5C1D-43A6-BA06-88067D7F156E}"/>
                  </a:ext>
                </a:extLst>
              </p14:cNvPr>
              <p14:cNvContentPartPr/>
              <p14:nvPr/>
            </p14:nvContentPartPr>
            <p14:xfrm>
              <a:off x="3736053" y="1678251"/>
              <a:ext cx="712080" cy="10576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F7DB7AB-5C1D-43A6-BA06-88067D7F156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18053" y="1642611"/>
                <a:ext cx="747720" cy="11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8A77C7C-3FA2-434E-AF4A-4B572AF22ACE}"/>
                  </a:ext>
                </a:extLst>
              </p14:cNvPr>
              <p14:cNvContentPartPr/>
              <p14:nvPr/>
            </p14:nvContentPartPr>
            <p14:xfrm>
              <a:off x="7822773" y="120531"/>
              <a:ext cx="407880" cy="7884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8A77C7C-3FA2-434E-AF4A-4B572AF22AC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04773" y="84531"/>
                <a:ext cx="44352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F5DC496-918E-4E79-8C7C-67D7476BD81A}"/>
                  </a:ext>
                </a:extLst>
              </p14:cNvPr>
              <p14:cNvContentPartPr/>
              <p14:nvPr/>
            </p14:nvContentPartPr>
            <p14:xfrm>
              <a:off x="7983333" y="174531"/>
              <a:ext cx="179280" cy="716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F5DC496-918E-4E79-8C7C-67D7476BD81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65333" y="138891"/>
                <a:ext cx="2149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D0A2EE-B727-4C6E-973A-65F722D5EEB0}"/>
                  </a:ext>
                </a:extLst>
              </p14:cNvPr>
              <p14:cNvContentPartPr/>
              <p14:nvPr/>
            </p14:nvContentPartPr>
            <p14:xfrm>
              <a:off x="2848542" y="4011258"/>
              <a:ext cx="247680" cy="9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D0A2EE-B727-4C6E-973A-65F722D5EEB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30542" y="3975258"/>
                <a:ext cx="2833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09776F-7DD9-42FD-9685-F06D8A4F6410}"/>
                  </a:ext>
                </a:extLst>
              </p14:cNvPr>
              <p14:cNvContentPartPr/>
              <p14:nvPr/>
            </p14:nvContentPartPr>
            <p14:xfrm>
              <a:off x="2866182" y="4273338"/>
              <a:ext cx="346320" cy="105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09776F-7DD9-42FD-9685-F06D8A4F641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48182" y="4237338"/>
                <a:ext cx="3819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C79D75-AFB4-4B22-A46F-5837BA9AA9E3}"/>
                  </a:ext>
                </a:extLst>
              </p14:cNvPr>
              <p14:cNvContentPartPr/>
              <p14:nvPr/>
            </p14:nvContentPartPr>
            <p14:xfrm>
              <a:off x="3639822" y="3542898"/>
              <a:ext cx="159120" cy="25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C79D75-AFB4-4B22-A46F-5837BA9AA9E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621822" y="3506898"/>
                <a:ext cx="1947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5E9E1FE-79BB-4B8A-8DAE-52305BC9D0E0}"/>
                  </a:ext>
                </a:extLst>
              </p14:cNvPr>
              <p14:cNvContentPartPr/>
              <p14:nvPr/>
            </p14:nvContentPartPr>
            <p14:xfrm>
              <a:off x="3710022" y="3974898"/>
              <a:ext cx="414000" cy="2192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5E9E1FE-79BB-4B8A-8DAE-52305BC9D0E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92382" y="3938898"/>
                <a:ext cx="44964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1DE7541-3904-4BD0-9148-70BE55237433}"/>
                  </a:ext>
                </a:extLst>
              </p14:cNvPr>
              <p14:cNvContentPartPr/>
              <p14:nvPr/>
            </p14:nvContentPartPr>
            <p14:xfrm>
              <a:off x="3850782" y="4401858"/>
              <a:ext cx="469800" cy="3304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1DE7541-3904-4BD0-9148-70BE5523743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32782" y="4366218"/>
                <a:ext cx="5054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A3FECA8-DED6-4618-AADA-F8CB395F7614}"/>
                  </a:ext>
                </a:extLst>
              </p14:cNvPr>
              <p14:cNvContentPartPr/>
              <p14:nvPr/>
            </p14:nvContentPartPr>
            <p14:xfrm>
              <a:off x="4139142" y="3235098"/>
              <a:ext cx="660240" cy="11710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A3FECA8-DED6-4618-AADA-F8CB395F761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121502" y="3199458"/>
                <a:ext cx="695880" cy="12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1B83486-87DB-4630-8BFF-28EE33ADD05E}"/>
                  </a:ext>
                </a:extLst>
              </p14:cNvPr>
              <p14:cNvContentPartPr/>
              <p14:nvPr/>
            </p14:nvContentPartPr>
            <p14:xfrm>
              <a:off x="4668342" y="3163458"/>
              <a:ext cx="432000" cy="9709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1B83486-87DB-4630-8BFF-28EE33ADD05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50702" y="3127458"/>
                <a:ext cx="467640" cy="10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9C82DB8-378E-4310-96E0-D489C312A4D4}"/>
                  </a:ext>
                </a:extLst>
              </p14:cNvPr>
              <p14:cNvContentPartPr/>
              <p14:nvPr/>
            </p14:nvContentPartPr>
            <p14:xfrm>
              <a:off x="5197542" y="4253898"/>
              <a:ext cx="233640" cy="2743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9C82DB8-378E-4310-96E0-D489C312A4D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179542" y="4217898"/>
                <a:ext cx="2692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DA4A724-C14B-4081-958B-FB4C954B4990}"/>
                  </a:ext>
                </a:extLst>
              </p14:cNvPr>
              <p14:cNvContentPartPr/>
              <p14:nvPr/>
            </p14:nvContentPartPr>
            <p14:xfrm>
              <a:off x="4423542" y="2737578"/>
              <a:ext cx="536760" cy="3589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DA4A724-C14B-4081-958B-FB4C954B499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05902" y="2701938"/>
                <a:ext cx="57240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74672FB-F99C-4F45-A844-E490D6079D3F}"/>
                  </a:ext>
                </a:extLst>
              </p14:cNvPr>
              <p14:cNvContentPartPr/>
              <p14:nvPr/>
            </p14:nvContentPartPr>
            <p14:xfrm>
              <a:off x="5501382" y="3197298"/>
              <a:ext cx="394920" cy="4417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74672FB-F99C-4F45-A844-E490D6079D3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483742" y="3161658"/>
                <a:ext cx="43056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459B095-F4CC-4800-BC76-CFEFB7054CD2}"/>
                  </a:ext>
                </a:extLst>
              </p14:cNvPr>
              <p14:cNvContentPartPr/>
              <p14:nvPr/>
            </p14:nvContentPartPr>
            <p14:xfrm>
              <a:off x="5248662" y="3044298"/>
              <a:ext cx="213840" cy="943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459B095-F4CC-4800-BC76-CFEFB7054CD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31022" y="3008658"/>
                <a:ext cx="2494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7EBEB9BE-5C7A-46A7-907E-2964EB85FC21}"/>
                  </a:ext>
                </a:extLst>
              </p14:cNvPr>
              <p14:cNvContentPartPr/>
              <p14:nvPr/>
            </p14:nvContentPartPr>
            <p14:xfrm>
              <a:off x="5477262" y="2690058"/>
              <a:ext cx="317880" cy="1933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7EBEB9BE-5C7A-46A7-907E-2964EB85FC2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59622" y="2654418"/>
                <a:ext cx="3535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3B9B2E2-34F9-4324-B608-D4AD1C13B300}"/>
                  </a:ext>
                </a:extLst>
              </p14:cNvPr>
              <p14:cNvContentPartPr/>
              <p14:nvPr/>
            </p14:nvContentPartPr>
            <p14:xfrm>
              <a:off x="5415702" y="2749818"/>
              <a:ext cx="196200" cy="637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3B9B2E2-34F9-4324-B608-D4AD1C13B30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97702" y="2713818"/>
                <a:ext cx="2318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F1734000-8121-461F-9E58-C62BA0BC8FF4}"/>
                  </a:ext>
                </a:extLst>
              </p14:cNvPr>
              <p14:cNvContentPartPr/>
              <p14:nvPr/>
            </p14:nvContentPartPr>
            <p14:xfrm>
              <a:off x="5828982" y="2496738"/>
              <a:ext cx="150840" cy="3877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F1734000-8121-461F-9E58-C62BA0BC8FF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10982" y="2461098"/>
                <a:ext cx="18648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ED2D795-1F63-4201-BFEA-3D2D61FB910C}"/>
                  </a:ext>
                </a:extLst>
              </p14:cNvPr>
              <p14:cNvContentPartPr/>
              <p14:nvPr/>
            </p14:nvContentPartPr>
            <p14:xfrm>
              <a:off x="5961102" y="2408538"/>
              <a:ext cx="214560" cy="2966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ED2D795-1F63-4201-BFEA-3D2D61FB910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43102" y="2372538"/>
                <a:ext cx="25020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435E6CA-7D72-4207-BE01-77A6D5441754}"/>
                  </a:ext>
                </a:extLst>
              </p14:cNvPr>
              <p14:cNvContentPartPr/>
              <p14:nvPr/>
            </p14:nvContentPartPr>
            <p14:xfrm>
              <a:off x="6286182" y="2509338"/>
              <a:ext cx="122040" cy="406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435E6CA-7D72-4207-BE01-77A6D54417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268542" y="2473338"/>
                <a:ext cx="1576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0E425E0-E953-416A-B266-A71683C8CFE9}"/>
                  </a:ext>
                </a:extLst>
              </p14:cNvPr>
              <p14:cNvContentPartPr/>
              <p14:nvPr/>
            </p14:nvContentPartPr>
            <p14:xfrm>
              <a:off x="6461862" y="2329698"/>
              <a:ext cx="276480" cy="2545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0E425E0-E953-416A-B266-A71683C8CFE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444222" y="2293698"/>
                <a:ext cx="3121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9FB1FD5-DCDA-4ADA-B26B-01ABD1C5ACD7}"/>
                  </a:ext>
                </a:extLst>
              </p14:cNvPr>
              <p14:cNvContentPartPr/>
              <p14:nvPr/>
            </p14:nvContentPartPr>
            <p14:xfrm>
              <a:off x="6699102" y="2215218"/>
              <a:ext cx="361440" cy="5785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9FB1FD5-DCDA-4ADA-B26B-01ABD1C5ACD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681462" y="2179578"/>
                <a:ext cx="39708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42F1B8A-9A4F-46C5-80E6-AB5895B85F0E}"/>
                  </a:ext>
                </a:extLst>
              </p14:cNvPr>
              <p14:cNvContentPartPr/>
              <p14:nvPr/>
            </p14:nvContentPartPr>
            <p14:xfrm>
              <a:off x="7701702" y="3072378"/>
              <a:ext cx="522000" cy="1105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42F1B8A-9A4F-46C5-80E6-AB5895B85F0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684062" y="3036738"/>
                <a:ext cx="5576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1E6F535-A2E3-46AC-9393-E54936FA8A17}"/>
                  </a:ext>
                </a:extLst>
              </p14:cNvPr>
              <p14:cNvContentPartPr/>
              <p14:nvPr/>
            </p14:nvContentPartPr>
            <p14:xfrm>
              <a:off x="8622942" y="2458938"/>
              <a:ext cx="518400" cy="4867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1E6F535-A2E3-46AC-9393-E54936FA8A1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605302" y="2422938"/>
                <a:ext cx="55404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3FAD8A3-E6B0-490B-A65D-85E40E6C5968}"/>
                  </a:ext>
                </a:extLst>
              </p14:cNvPr>
              <p14:cNvContentPartPr/>
              <p14:nvPr/>
            </p14:nvContentPartPr>
            <p14:xfrm>
              <a:off x="8352582" y="2227098"/>
              <a:ext cx="170640" cy="766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3FAD8A3-E6B0-490B-A65D-85E40E6C596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334582" y="2191458"/>
                <a:ext cx="206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53466F7-CD1D-455F-9ED0-652567784307}"/>
                  </a:ext>
                </a:extLst>
              </p14:cNvPr>
              <p14:cNvContentPartPr/>
              <p14:nvPr/>
            </p14:nvContentPartPr>
            <p14:xfrm>
              <a:off x="8572182" y="1758018"/>
              <a:ext cx="224280" cy="3452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53466F7-CD1D-455F-9ED0-65256778430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554182" y="1722378"/>
                <a:ext cx="2599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B511EA5-2D8B-4239-A49E-6FCDBF35A019}"/>
                  </a:ext>
                </a:extLst>
              </p14:cNvPr>
              <p14:cNvContentPartPr/>
              <p14:nvPr/>
            </p14:nvContentPartPr>
            <p14:xfrm>
              <a:off x="8528262" y="1877538"/>
              <a:ext cx="183960" cy="302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B511EA5-2D8B-4239-A49E-6FCDBF35A01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510622" y="1841898"/>
                <a:ext cx="2196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B22E7B0-0E70-4DEE-8456-FBC131B11301}"/>
                  </a:ext>
                </a:extLst>
              </p14:cNvPr>
              <p14:cNvContentPartPr/>
              <p14:nvPr/>
            </p14:nvContentPartPr>
            <p14:xfrm>
              <a:off x="8932542" y="1670178"/>
              <a:ext cx="207720" cy="4179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B22E7B0-0E70-4DEE-8456-FBC131B1130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914902" y="1634538"/>
                <a:ext cx="24336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865E140-C732-48E8-B798-E0862825E4D7}"/>
                  </a:ext>
                </a:extLst>
              </p14:cNvPr>
              <p14:cNvContentPartPr/>
              <p14:nvPr/>
            </p14:nvContentPartPr>
            <p14:xfrm>
              <a:off x="9117582" y="1661178"/>
              <a:ext cx="182880" cy="2696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865E140-C732-48E8-B798-E0862825E4D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099582" y="1625178"/>
                <a:ext cx="21852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45941DD9-D82A-456E-82FC-FADF226DB4E5}"/>
                  </a:ext>
                </a:extLst>
              </p14:cNvPr>
              <p14:cNvContentPartPr/>
              <p14:nvPr/>
            </p14:nvContentPartPr>
            <p14:xfrm>
              <a:off x="9433662" y="1758018"/>
              <a:ext cx="140760" cy="619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45941DD9-D82A-456E-82FC-FADF226DB4E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416022" y="1722018"/>
                <a:ext cx="1764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D5969F8E-3F76-406F-8868-F477F1A24365}"/>
                  </a:ext>
                </a:extLst>
              </p14:cNvPr>
              <p14:cNvContentPartPr/>
              <p14:nvPr/>
            </p14:nvContentPartPr>
            <p14:xfrm>
              <a:off x="9398742" y="1661178"/>
              <a:ext cx="143280" cy="1897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D5969F8E-3F76-406F-8868-F477F1A2436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380742" y="1625538"/>
                <a:ext cx="1789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738193E-F66D-4952-AA44-4A65F7ADA8BF}"/>
                  </a:ext>
                </a:extLst>
              </p14:cNvPr>
              <p14:cNvContentPartPr/>
              <p14:nvPr/>
            </p14:nvContentPartPr>
            <p14:xfrm>
              <a:off x="9574422" y="1558938"/>
              <a:ext cx="279360" cy="3290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738193E-F66D-4952-AA44-4A65F7ADA8B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56422" y="1523298"/>
                <a:ext cx="31500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716278B-82A4-43E6-9D3F-0136BA67051D}"/>
                  </a:ext>
                </a:extLst>
              </p14:cNvPr>
              <p14:cNvContentPartPr/>
              <p14:nvPr/>
            </p14:nvContentPartPr>
            <p14:xfrm>
              <a:off x="9829662" y="1432578"/>
              <a:ext cx="273600" cy="4500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716278B-82A4-43E6-9D3F-0136BA67051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811662" y="1396938"/>
                <a:ext cx="30924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F596805-C2BA-4020-A65A-64180B8CBAB4}"/>
                  </a:ext>
                </a:extLst>
              </p14:cNvPr>
              <p14:cNvContentPartPr/>
              <p14:nvPr/>
            </p14:nvContentPartPr>
            <p14:xfrm>
              <a:off x="10189662" y="1494498"/>
              <a:ext cx="360" cy="3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F596805-C2BA-4020-A65A-64180B8CBAB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172022" y="14588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50219C0-BF3B-4E35-B71A-7D061B61DCC7}"/>
                  </a:ext>
                </a:extLst>
              </p14:cNvPr>
              <p14:cNvContentPartPr/>
              <p14:nvPr/>
            </p14:nvContentPartPr>
            <p14:xfrm>
              <a:off x="10013982" y="1332498"/>
              <a:ext cx="722160" cy="18162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50219C0-BF3B-4E35-B71A-7D061B61DCC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996342" y="1296858"/>
                <a:ext cx="757800" cy="18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C809CEC-755A-4B74-827C-8590C3C938EC}"/>
                  </a:ext>
                </a:extLst>
              </p14:cNvPr>
              <p14:cNvContentPartPr/>
              <p14:nvPr/>
            </p14:nvContentPartPr>
            <p14:xfrm>
              <a:off x="10619862" y="1251858"/>
              <a:ext cx="485640" cy="7200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C809CEC-755A-4B74-827C-8590C3C938E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602222" y="1216218"/>
                <a:ext cx="52128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482349A-99C5-44DD-8D64-9933079AC1FE}"/>
                  </a:ext>
                </a:extLst>
              </p14:cNvPr>
              <p14:cNvContentPartPr/>
              <p14:nvPr/>
            </p14:nvContentPartPr>
            <p14:xfrm>
              <a:off x="10840542" y="1335378"/>
              <a:ext cx="158400" cy="712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482349A-99C5-44DD-8D64-9933079AC1F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822542" y="1299738"/>
                <a:ext cx="1940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010DA34-BD75-4C66-B4D1-7CF543AB04AD}"/>
                  </a:ext>
                </a:extLst>
              </p14:cNvPr>
              <p14:cNvContentPartPr/>
              <p14:nvPr/>
            </p14:nvContentPartPr>
            <p14:xfrm>
              <a:off x="3314382" y="5423538"/>
              <a:ext cx="283320" cy="716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010DA34-BD75-4C66-B4D1-7CF543AB04A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296742" y="5387538"/>
                <a:ext cx="3189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C9E413F-901D-4465-8A8A-81160F02C735}"/>
                  </a:ext>
                </a:extLst>
              </p14:cNvPr>
              <p14:cNvContentPartPr/>
              <p14:nvPr/>
            </p14:nvContentPartPr>
            <p14:xfrm>
              <a:off x="3296742" y="5621538"/>
              <a:ext cx="323280" cy="936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C9E413F-901D-4465-8A8A-81160F02C73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279102" y="5585538"/>
                <a:ext cx="3589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5B1246C-1424-4F28-BD1A-3EB608469480}"/>
                  </a:ext>
                </a:extLst>
              </p14:cNvPr>
              <p14:cNvContentPartPr/>
              <p14:nvPr/>
            </p14:nvContentPartPr>
            <p14:xfrm>
              <a:off x="4193502" y="5220858"/>
              <a:ext cx="20880" cy="1512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5B1246C-1424-4F28-BD1A-3EB60846948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175862" y="5184858"/>
                <a:ext cx="565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C9E8C46-6E4C-4919-8C44-27ACF255C909}"/>
                  </a:ext>
                </a:extLst>
              </p14:cNvPr>
              <p14:cNvContentPartPr/>
              <p14:nvPr/>
            </p14:nvContentPartPr>
            <p14:xfrm>
              <a:off x="4175502" y="5143098"/>
              <a:ext cx="46080" cy="3531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C9E8C46-6E4C-4919-8C44-27ACF255C90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157862" y="5107458"/>
                <a:ext cx="8172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6405F406-E52E-47CC-9D93-35ED8DC6001E}"/>
                  </a:ext>
                </a:extLst>
              </p14:cNvPr>
              <p14:cNvContentPartPr/>
              <p14:nvPr/>
            </p14:nvContentPartPr>
            <p14:xfrm>
              <a:off x="4008822" y="5486538"/>
              <a:ext cx="595440" cy="1404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6405F406-E52E-47CC-9D93-35ED8DC6001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991182" y="5450898"/>
                <a:ext cx="6310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E21DEF1-92B1-4FB9-97EC-1A7B076E56B5}"/>
                  </a:ext>
                </a:extLst>
              </p14:cNvPr>
              <p14:cNvContentPartPr/>
              <p14:nvPr/>
            </p14:nvContentPartPr>
            <p14:xfrm>
              <a:off x="4263702" y="5616858"/>
              <a:ext cx="373320" cy="3564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E21DEF1-92B1-4FB9-97EC-1A7B076E56B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246062" y="5581218"/>
                <a:ext cx="40896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0F48819-815E-4A1E-B5D7-1BAC9705BC8D}"/>
                  </a:ext>
                </a:extLst>
              </p14:cNvPr>
              <p14:cNvContentPartPr/>
              <p14:nvPr/>
            </p14:nvContentPartPr>
            <p14:xfrm>
              <a:off x="4939062" y="4870938"/>
              <a:ext cx="418320" cy="9626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0F48819-815E-4A1E-B5D7-1BAC9705BC8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921062" y="4834938"/>
                <a:ext cx="453960" cy="10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0F091E4-1CC2-4231-842F-FB18EBA2AFF5}"/>
                  </a:ext>
                </a:extLst>
              </p14:cNvPr>
              <p14:cNvContentPartPr/>
              <p14:nvPr/>
            </p14:nvContentPartPr>
            <p14:xfrm>
              <a:off x="6019422" y="4600218"/>
              <a:ext cx="383040" cy="8272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0F091E4-1CC2-4231-842F-FB18EBA2AFF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001782" y="4564578"/>
                <a:ext cx="418680" cy="8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AFB100C-C63D-4A1F-87DE-448ED9EED4DC}"/>
                  </a:ext>
                </a:extLst>
              </p14:cNvPr>
              <p14:cNvContentPartPr/>
              <p14:nvPr/>
            </p14:nvContentPartPr>
            <p14:xfrm>
              <a:off x="6489222" y="5555658"/>
              <a:ext cx="278640" cy="1094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AFB100C-C63D-4A1F-87DE-448ED9EED4D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471582" y="5520018"/>
                <a:ext cx="3142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885CE69-A5B9-4397-803B-D0F0D87FECB3}"/>
                  </a:ext>
                </a:extLst>
              </p14:cNvPr>
              <p14:cNvContentPartPr/>
              <p14:nvPr/>
            </p14:nvContentPartPr>
            <p14:xfrm>
              <a:off x="5879382" y="4174698"/>
              <a:ext cx="400680" cy="2134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885CE69-A5B9-4397-803B-D0F0D87FECB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861742" y="4139058"/>
                <a:ext cx="4363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4D1C6D2-E78D-438A-A6C0-D64D75A1D7AE}"/>
                  </a:ext>
                </a:extLst>
              </p14:cNvPr>
              <p14:cNvContentPartPr/>
              <p14:nvPr/>
            </p14:nvContentPartPr>
            <p14:xfrm>
              <a:off x="6669582" y="4527138"/>
              <a:ext cx="568440" cy="3974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4D1C6D2-E78D-438A-A6C0-D64D75A1D7A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651942" y="4491498"/>
                <a:ext cx="60408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22D6B3E-5023-4323-B1B5-3DCEF9F2A5F8}"/>
                  </a:ext>
                </a:extLst>
              </p14:cNvPr>
              <p14:cNvContentPartPr/>
              <p14:nvPr/>
            </p14:nvContentPartPr>
            <p14:xfrm>
              <a:off x="6567702" y="4315818"/>
              <a:ext cx="208800" cy="360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22D6B3E-5023-4323-B1B5-3DCEF9F2A5F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549702" y="4280178"/>
                <a:ext cx="2444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D7AC77B-39EB-4290-9762-AF45C74A558D}"/>
                  </a:ext>
                </a:extLst>
              </p14:cNvPr>
              <p14:cNvContentPartPr/>
              <p14:nvPr/>
            </p14:nvContentPartPr>
            <p14:xfrm>
              <a:off x="6909702" y="4044018"/>
              <a:ext cx="145080" cy="2444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D7AC77B-39EB-4290-9762-AF45C74A558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892062" y="4008018"/>
                <a:ext cx="18072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1A9ECDE-9018-4FE4-9C70-2D43FD543814}"/>
                  </a:ext>
                </a:extLst>
              </p14:cNvPr>
              <p14:cNvContentPartPr/>
              <p14:nvPr/>
            </p14:nvContentPartPr>
            <p14:xfrm>
              <a:off x="7085742" y="3956178"/>
              <a:ext cx="209160" cy="2826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1A9ECDE-9018-4FE4-9C70-2D43FD54381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068102" y="3920178"/>
                <a:ext cx="2448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9BAB3DA2-FBCD-4FA2-B734-5575658413D4}"/>
                  </a:ext>
                </a:extLst>
              </p14:cNvPr>
              <p14:cNvContentPartPr/>
              <p14:nvPr/>
            </p14:nvContentPartPr>
            <p14:xfrm>
              <a:off x="7358982" y="4041498"/>
              <a:ext cx="119520" cy="471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9BAB3DA2-FBCD-4FA2-B734-5575658413D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340982" y="4005858"/>
                <a:ext cx="1551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E34EC18-CBB3-41E8-9880-42CD0C03B09C}"/>
                  </a:ext>
                </a:extLst>
              </p14:cNvPr>
              <p14:cNvContentPartPr/>
              <p14:nvPr/>
            </p14:nvContentPartPr>
            <p14:xfrm>
              <a:off x="7490742" y="3851778"/>
              <a:ext cx="202680" cy="2952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E34EC18-CBB3-41E8-9880-42CD0C03B09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473102" y="3815778"/>
                <a:ext cx="238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F549D07-C89C-4645-AB8F-0399D33D372D}"/>
                  </a:ext>
                </a:extLst>
              </p14:cNvPr>
              <p14:cNvContentPartPr/>
              <p14:nvPr/>
            </p14:nvContentPartPr>
            <p14:xfrm>
              <a:off x="7640142" y="3736218"/>
              <a:ext cx="221400" cy="3387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F549D07-C89C-4645-AB8F-0399D33D372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622142" y="3700578"/>
                <a:ext cx="2570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554F4C20-4FD8-4CCA-BBE8-869704BB50FF}"/>
                  </a:ext>
                </a:extLst>
              </p14:cNvPr>
              <p14:cNvContentPartPr/>
              <p14:nvPr/>
            </p14:nvContentPartPr>
            <p14:xfrm>
              <a:off x="7877742" y="3631098"/>
              <a:ext cx="268920" cy="2815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554F4C20-4FD8-4CCA-BBE8-869704BB50F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859742" y="3595098"/>
                <a:ext cx="3045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130BF69E-5BA3-4828-A803-13476DAA5035}"/>
                  </a:ext>
                </a:extLst>
              </p14:cNvPr>
              <p14:cNvContentPartPr/>
              <p14:nvPr/>
            </p14:nvContentPartPr>
            <p14:xfrm>
              <a:off x="7877742" y="3729018"/>
              <a:ext cx="176040" cy="2520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130BF69E-5BA3-4828-A803-13476DAA503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859742" y="3693018"/>
                <a:ext cx="2116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44FFE10-EB70-4B40-BDA1-B5A69F87865E}"/>
                  </a:ext>
                </a:extLst>
              </p14:cNvPr>
              <p14:cNvContentPartPr/>
              <p14:nvPr/>
            </p14:nvContentPartPr>
            <p14:xfrm>
              <a:off x="8580822" y="4587258"/>
              <a:ext cx="432720" cy="1076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44FFE10-EB70-4B40-BDA1-B5A69F87865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562822" y="4551258"/>
                <a:ext cx="4683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98723C8C-FC84-4C15-B722-C1AD6B471A3B}"/>
                  </a:ext>
                </a:extLst>
              </p14:cNvPr>
              <p14:cNvContentPartPr/>
              <p14:nvPr/>
            </p14:nvContentPartPr>
            <p14:xfrm>
              <a:off x="9288222" y="4183338"/>
              <a:ext cx="489600" cy="4276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98723C8C-FC84-4C15-B722-C1AD6B471A3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270582" y="4147338"/>
                <a:ext cx="52524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B2FA0B1A-9CD1-4EB1-AE19-36E3E8BC8660}"/>
                  </a:ext>
                </a:extLst>
              </p14:cNvPr>
              <p14:cNvContentPartPr/>
              <p14:nvPr/>
            </p14:nvContentPartPr>
            <p14:xfrm>
              <a:off x="9125502" y="3684378"/>
              <a:ext cx="358920" cy="3420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B2FA0B1A-9CD1-4EB1-AE19-36E3E8BC866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107502" y="3648378"/>
                <a:ext cx="39456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544CD84-205F-4DE9-9528-7F3AF8DB86DC}"/>
                  </a:ext>
                </a:extLst>
              </p14:cNvPr>
              <p14:cNvContentPartPr/>
              <p14:nvPr/>
            </p14:nvContentPartPr>
            <p14:xfrm>
              <a:off x="9644982" y="3755298"/>
              <a:ext cx="257400" cy="781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544CD84-205F-4DE9-9528-7F3AF8DB86D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626982" y="3719658"/>
                <a:ext cx="293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1D2FABB6-E635-4255-B0B4-A58D029A1B7A}"/>
                  </a:ext>
                </a:extLst>
              </p14:cNvPr>
              <p14:cNvContentPartPr/>
              <p14:nvPr/>
            </p14:nvContentPartPr>
            <p14:xfrm>
              <a:off x="9750102" y="3718578"/>
              <a:ext cx="36360" cy="1490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1D2FABB6-E635-4255-B0B4-A58D029A1B7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732462" y="3682938"/>
                <a:ext cx="720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CA336554-B867-4543-BB83-EA5221C20B61}"/>
                  </a:ext>
                </a:extLst>
              </p14:cNvPr>
              <p14:cNvContentPartPr/>
              <p14:nvPr/>
            </p14:nvContentPartPr>
            <p14:xfrm>
              <a:off x="9934782" y="3561978"/>
              <a:ext cx="158400" cy="3272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CA336554-B867-4543-BB83-EA5221C20B6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917142" y="3526338"/>
                <a:ext cx="19404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5B0FBA53-9478-4518-90D0-179E288FA7AD}"/>
                  </a:ext>
                </a:extLst>
              </p14:cNvPr>
              <p14:cNvContentPartPr/>
              <p14:nvPr/>
            </p14:nvContentPartPr>
            <p14:xfrm>
              <a:off x="10040622" y="3349578"/>
              <a:ext cx="204480" cy="41472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5B0FBA53-9478-4518-90D0-179E288FA7A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022622" y="3313578"/>
                <a:ext cx="2401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1393233-D994-4928-A63C-83133CF17490}"/>
                  </a:ext>
                </a:extLst>
              </p14:cNvPr>
              <p14:cNvContentPartPr/>
              <p14:nvPr/>
            </p14:nvContentPartPr>
            <p14:xfrm>
              <a:off x="8923902" y="3753858"/>
              <a:ext cx="183960" cy="43632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1393233-D994-4928-A63C-83133CF1749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905902" y="3718218"/>
                <a:ext cx="21960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A6D987C0-496D-42D0-9CC7-BE2C4B6564B4}"/>
                  </a:ext>
                </a:extLst>
              </p14:cNvPr>
              <p14:cNvContentPartPr/>
              <p14:nvPr/>
            </p14:nvContentPartPr>
            <p14:xfrm>
              <a:off x="8642742" y="3929538"/>
              <a:ext cx="158400" cy="3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6D987C0-496D-42D0-9CC7-BE2C4B6564B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624742" y="3893898"/>
                <a:ext cx="194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5E86FEE-E20A-4779-8B1D-2723AB550456}"/>
                  </a:ext>
                </a:extLst>
              </p14:cNvPr>
              <p14:cNvContentPartPr/>
              <p14:nvPr/>
            </p14:nvContentPartPr>
            <p14:xfrm>
              <a:off x="10339422" y="3261738"/>
              <a:ext cx="307080" cy="2844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5E86FEE-E20A-4779-8B1D-2723AB55045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321422" y="3225738"/>
                <a:ext cx="34272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276321D-575C-4659-9F1D-18348B45142E}"/>
                  </a:ext>
                </a:extLst>
              </p14:cNvPr>
              <p14:cNvContentPartPr/>
              <p14:nvPr/>
            </p14:nvContentPartPr>
            <p14:xfrm>
              <a:off x="10357062" y="3366498"/>
              <a:ext cx="185400" cy="363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276321D-575C-4659-9F1D-18348B45142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339062" y="3330498"/>
                <a:ext cx="2210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C36E14F-8D6F-4C7A-8931-8335ECDF612A}"/>
                  </a:ext>
                </a:extLst>
              </p14:cNvPr>
              <p14:cNvContentPartPr/>
              <p14:nvPr/>
            </p14:nvContentPartPr>
            <p14:xfrm>
              <a:off x="10911102" y="3192618"/>
              <a:ext cx="538200" cy="11368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C36E14F-8D6F-4C7A-8931-8335ECDF612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893102" y="3156618"/>
                <a:ext cx="573840" cy="12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F6CCBB5F-EE3F-4672-8F58-65BCBB24EA81}"/>
                  </a:ext>
                </a:extLst>
              </p14:cNvPr>
              <p14:cNvContentPartPr/>
              <p14:nvPr/>
            </p14:nvContentPartPr>
            <p14:xfrm>
              <a:off x="11291982" y="2725698"/>
              <a:ext cx="539640" cy="6703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F6CCBB5F-EE3F-4672-8F58-65BCBB24EA8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274342" y="2690058"/>
                <a:ext cx="57528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BA44C44-86C6-4AEF-AE34-7298ACA98DD7}"/>
                  </a:ext>
                </a:extLst>
              </p14:cNvPr>
              <p14:cNvContentPartPr/>
              <p14:nvPr/>
            </p14:nvContentPartPr>
            <p14:xfrm>
              <a:off x="11526342" y="2773218"/>
              <a:ext cx="213480" cy="846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BA44C44-86C6-4AEF-AE34-7298ACA98DD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1508702" y="2737578"/>
                <a:ext cx="2491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7D87990-D30F-4357-84F5-8A6B69505818}"/>
                  </a:ext>
                </a:extLst>
              </p14:cNvPr>
              <p14:cNvContentPartPr/>
              <p14:nvPr/>
            </p14:nvContentPartPr>
            <p14:xfrm>
              <a:off x="3841782" y="6382218"/>
              <a:ext cx="202320" cy="277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7D87990-D30F-4357-84F5-8A6B6950581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823782" y="6346218"/>
                <a:ext cx="2379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BD9D9AE7-4DCA-45A5-96A1-7DC856013EF8}"/>
                  </a:ext>
                </a:extLst>
              </p14:cNvPr>
              <p14:cNvContentPartPr/>
              <p14:nvPr/>
            </p14:nvContentPartPr>
            <p14:xfrm>
              <a:off x="3912342" y="6576258"/>
              <a:ext cx="220680" cy="3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BD9D9AE7-4DCA-45A5-96A1-7DC856013EF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894342" y="6540258"/>
                <a:ext cx="256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87175FE6-DEDC-4656-9A1B-4E92D614F198}"/>
                  </a:ext>
                </a:extLst>
              </p14:cNvPr>
              <p14:cNvContentPartPr/>
              <p14:nvPr/>
            </p14:nvContentPartPr>
            <p14:xfrm>
              <a:off x="4800102" y="6128058"/>
              <a:ext cx="43200" cy="2757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87175FE6-DEDC-4656-9A1B-4E92D614F19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782462" y="6092058"/>
                <a:ext cx="788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20587751-6AD9-42FE-80E5-8ED8FC639C92}"/>
                  </a:ext>
                </a:extLst>
              </p14:cNvPr>
              <p14:cNvContentPartPr/>
              <p14:nvPr/>
            </p14:nvContentPartPr>
            <p14:xfrm>
              <a:off x="4651062" y="6469338"/>
              <a:ext cx="447480" cy="1692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20587751-6AD9-42FE-80E5-8ED8FC639C9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633062" y="6433338"/>
                <a:ext cx="4831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478F76C3-3F1F-46A6-9C90-BA8A3D70A832}"/>
                  </a:ext>
                </a:extLst>
              </p14:cNvPr>
              <p14:cNvContentPartPr/>
              <p14:nvPr/>
            </p14:nvContentPartPr>
            <p14:xfrm>
              <a:off x="4984782" y="6561498"/>
              <a:ext cx="201960" cy="1839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478F76C3-3F1F-46A6-9C90-BA8A3D70A83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967142" y="6525498"/>
                <a:ext cx="2376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AC0DF978-5166-45BA-9A92-DE4B85E8D51E}"/>
                  </a:ext>
                </a:extLst>
              </p14:cNvPr>
              <p14:cNvContentPartPr/>
              <p14:nvPr/>
            </p14:nvContentPartPr>
            <p14:xfrm>
              <a:off x="5723862" y="5908098"/>
              <a:ext cx="497160" cy="8575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AC0DF978-5166-45BA-9A92-DE4B85E8D51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706222" y="5872458"/>
                <a:ext cx="532800" cy="9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D2A7CE8-44B1-4FB1-9FB3-AAF01E0E0E81}"/>
                  </a:ext>
                </a:extLst>
              </p14:cNvPr>
              <p14:cNvContentPartPr/>
              <p14:nvPr/>
            </p14:nvContentPartPr>
            <p14:xfrm>
              <a:off x="7291302" y="5809458"/>
              <a:ext cx="543240" cy="4075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D2A7CE8-44B1-4FB1-9FB3-AAF01E0E0E8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273662" y="5773818"/>
                <a:ext cx="5788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CAB41D3C-0E79-4EBB-A58E-4B02D6C18A74}"/>
                  </a:ext>
                </a:extLst>
              </p14:cNvPr>
              <p14:cNvContentPartPr/>
              <p14:nvPr/>
            </p14:nvContentPartPr>
            <p14:xfrm>
              <a:off x="7051182" y="5643498"/>
              <a:ext cx="185760" cy="273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CAB41D3C-0E79-4EBB-A58E-4B02D6C18A7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033182" y="5607858"/>
                <a:ext cx="2214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1DCFAC7F-7033-43A5-B7C2-D989E4FC6F0C}"/>
                  </a:ext>
                </a:extLst>
              </p14:cNvPr>
              <p14:cNvContentPartPr/>
              <p14:nvPr/>
            </p14:nvContentPartPr>
            <p14:xfrm>
              <a:off x="7420182" y="5266218"/>
              <a:ext cx="145080" cy="3819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1DCFAC7F-7033-43A5-B7C2-D989E4FC6F0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402182" y="5230218"/>
                <a:ext cx="18072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0DF3D17A-2A5B-4DCD-BF33-BFFD5502DCBD}"/>
                  </a:ext>
                </a:extLst>
              </p14:cNvPr>
              <p14:cNvContentPartPr/>
              <p14:nvPr/>
            </p14:nvContentPartPr>
            <p14:xfrm>
              <a:off x="7583622" y="5308338"/>
              <a:ext cx="250560" cy="2844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0DF3D17A-2A5B-4DCD-BF33-BFFD5502DCB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565622" y="5272698"/>
                <a:ext cx="28620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AA63A62-1214-4A7D-8785-CA814BAD7BE6}"/>
                  </a:ext>
                </a:extLst>
              </p14:cNvPr>
              <p14:cNvContentPartPr/>
              <p14:nvPr/>
            </p14:nvContentPartPr>
            <p14:xfrm>
              <a:off x="7842462" y="5434698"/>
              <a:ext cx="79920" cy="252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AA63A62-1214-4A7D-8785-CA814BAD7BE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824462" y="5399058"/>
                <a:ext cx="1155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39A91F1A-F102-48AD-9AD3-784CEE8FA883}"/>
                  </a:ext>
                </a:extLst>
              </p14:cNvPr>
              <p14:cNvContentPartPr/>
              <p14:nvPr/>
            </p14:nvContentPartPr>
            <p14:xfrm>
              <a:off x="8009502" y="5162538"/>
              <a:ext cx="176760" cy="3286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39A91F1A-F102-48AD-9AD3-784CEE8FA883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991862" y="5126898"/>
                <a:ext cx="21240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98D43260-B9BE-468D-BF94-D68B00DEC131}"/>
                  </a:ext>
                </a:extLst>
              </p14:cNvPr>
              <p14:cNvContentPartPr/>
              <p14:nvPr/>
            </p14:nvContentPartPr>
            <p14:xfrm>
              <a:off x="8246742" y="5055258"/>
              <a:ext cx="91080" cy="4035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98D43260-B9BE-468D-BF94-D68B00DEC131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229102" y="5019258"/>
                <a:ext cx="12672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544DBD61-E48B-45DD-B359-97F848FE020C}"/>
                  </a:ext>
                </a:extLst>
              </p14:cNvPr>
              <p14:cNvContentPartPr/>
              <p14:nvPr/>
            </p14:nvContentPartPr>
            <p14:xfrm>
              <a:off x="8369862" y="4948698"/>
              <a:ext cx="231840" cy="3297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544DBD61-E48B-45DD-B359-97F848FE020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351862" y="4913058"/>
                <a:ext cx="26748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7464AC62-98CF-4A32-A8A7-AF8AC45DA029}"/>
                  </a:ext>
                </a:extLst>
              </p14:cNvPr>
              <p14:cNvContentPartPr/>
              <p14:nvPr/>
            </p14:nvContentPartPr>
            <p14:xfrm>
              <a:off x="8343582" y="5042298"/>
              <a:ext cx="153720" cy="399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7464AC62-98CF-4A32-A8A7-AF8AC45DA029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325582" y="5006658"/>
                <a:ext cx="1893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CE4DBC6C-E2BB-4354-BD1B-6A9F4584953A}"/>
                  </a:ext>
                </a:extLst>
              </p14:cNvPr>
              <p14:cNvContentPartPr/>
              <p14:nvPr/>
            </p14:nvContentPartPr>
            <p14:xfrm>
              <a:off x="6962982" y="6153618"/>
              <a:ext cx="1442880" cy="1854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CE4DBC6C-E2BB-4354-BD1B-6A9F4584953A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945342" y="6117978"/>
                <a:ext cx="14785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85B022E-5382-4F10-A1CC-91008DEE58F2}"/>
                  </a:ext>
                </a:extLst>
              </p14:cNvPr>
              <p14:cNvContentPartPr/>
              <p14:nvPr/>
            </p14:nvContentPartPr>
            <p14:xfrm>
              <a:off x="7182942" y="6663378"/>
              <a:ext cx="148680" cy="187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85B022E-5382-4F10-A1CC-91008DEE58F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165302" y="6627738"/>
                <a:ext cx="1843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7FC68E6-0FA0-4330-A4E3-D642C97683DA}"/>
                  </a:ext>
                </a:extLst>
              </p14:cNvPr>
              <p14:cNvContentPartPr/>
              <p14:nvPr/>
            </p14:nvContentPartPr>
            <p14:xfrm>
              <a:off x="7639062" y="6417858"/>
              <a:ext cx="119880" cy="2865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7FC68E6-0FA0-4330-A4E3-D642C97683D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621422" y="6382218"/>
                <a:ext cx="15552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74C9CF5-CD9F-4696-9F98-CFD3F87E1F0F}"/>
                  </a:ext>
                </a:extLst>
              </p14:cNvPr>
              <p14:cNvContentPartPr/>
              <p14:nvPr/>
            </p14:nvContentPartPr>
            <p14:xfrm>
              <a:off x="7845702" y="6330378"/>
              <a:ext cx="180000" cy="32292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74C9CF5-CD9F-4696-9F98-CFD3F87E1F0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828062" y="6294378"/>
                <a:ext cx="21564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331C616C-BCBB-4D75-942B-80742899AD43}"/>
                  </a:ext>
                </a:extLst>
              </p14:cNvPr>
              <p14:cNvContentPartPr/>
              <p14:nvPr/>
            </p14:nvContentPartPr>
            <p14:xfrm>
              <a:off x="8150262" y="6508938"/>
              <a:ext cx="99360" cy="151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331C616C-BCBB-4D75-942B-80742899AD4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132262" y="6473298"/>
                <a:ext cx="135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7F27ADA6-0D8E-433B-848F-9DAD33F7AC9D}"/>
                  </a:ext>
                </a:extLst>
              </p14:cNvPr>
              <p14:cNvContentPartPr/>
              <p14:nvPr/>
            </p14:nvContentPartPr>
            <p14:xfrm>
              <a:off x="8378862" y="6328578"/>
              <a:ext cx="200160" cy="2505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7F27ADA6-0D8E-433B-848F-9DAD33F7AC9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360862" y="6292578"/>
                <a:ext cx="2358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2A4DFD20-365A-43EF-A3BA-A3F8F4CDE8EC}"/>
                  </a:ext>
                </a:extLst>
              </p14:cNvPr>
              <p14:cNvContentPartPr/>
              <p14:nvPr/>
            </p14:nvContentPartPr>
            <p14:xfrm>
              <a:off x="8598462" y="6295098"/>
              <a:ext cx="133920" cy="2401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2A4DFD20-365A-43EF-A3BA-A3F8F4CDE8EC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580462" y="6259098"/>
                <a:ext cx="1695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F968BF75-F684-4956-AE1A-9609123729FB}"/>
                  </a:ext>
                </a:extLst>
              </p14:cNvPr>
              <p14:cNvContentPartPr/>
              <p14:nvPr/>
            </p14:nvContentPartPr>
            <p14:xfrm>
              <a:off x="8827062" y="5450898"/>
              <a:ext cx="194400" cy="7488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F968BF75-F684-4956-AE1A-9609123729FB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809062" y="5415258"/>
                <a:ext cx="230040" cy="82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15472D9-6067-4EB5-AE14-23DE1C6F7CBA}"/>
                  </a:ext>
                </a:extLst>
              </p14:cNvPr>
              <p14:cNvContentPartPr/>
              <p14:nvPr/>
            </p14:nvContentPartPr>
            <p14:xfrm>
              <a:off x="9072942" y="6461778"/>
              <a:ext cx="184320" cy="1684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15472D9-6067-4EB5-AE14-23DE1C6F7CB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055302" y="6425778"/>
                <a:ext cx="2199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34A320B-F261-4259-93D9-EB05CCFEE98E}"/>
                  </a:ext>
                </a:extLst>
              </p14:cNvPr>
              <p14:cNvContentPartPr/>
              <p14:nvPr/>
            </p14:nvContentPartPr>
            <p14:xfrm>
              <a:off x="8775942" y="5143098"/>
              <a:ext cx="282600" cy="17712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34A320B-F261-4259-93D9-EB05CCFEE98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757942" y="5107458"/>
                <a:ext cx="3182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3955033D-29CE-4809-A278-0D68E0260DD1}"/>
                  </a:ext>
                </a:extLst>
              </p14:cNvPr>
              <p14:cNvContentPartPr/>
              <p14:nvPr/>
            </p14:nvContentPartPr>
            <p14:xfrm>
              <a:off x="9126222" y="5766618"/>
              <a:ext cx="167040" cy="183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3955033D-29CE-4809-A278-0D68E0260DD1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108222" y="5730978"/>
                <a:ext cx="2026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5501F7BC-CFDA-46F6-83D5-02B2D9C87A77}"/>
                  </a:ext>
                </a:extLst>
              </p14:cNvPr>
              <p14:cNvContentPartPr/>
              <p14:nvPr/>
            </p14:nvContentPartPr>
            <p14:xfrm>
              <a:off x="9872502" y="5366298"/>
              <a:ext cx="457560" cy="34092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5501F7BC-CFDA-46F6-83D5-02B2D9C87A7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854862" y="5330298"/>
                <a:ext cx="49320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817A6190-520D-40C2-958C-380DC17710C8}"/>
                  </a:ext>
                </a:extLst>
              </p14:cNvPr>
              <p14:cNvContentPartPr/>
              <p14:nvPr/>
            </p14:nvContentPartPr>
            <p14:xfrm>
              <a:off x="9574422" y="5134458"/>
              <a:ext cx="266040" cy="972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817A6190-520D-40C2-958C-380DC17710C8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556422" y="5098458"/>
                <a:ext cx="3016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7E393A1D-56F5-4F12-87AD-CEAF8FC42D49}"/>
                  </a:ext>
                </a:extLst>
              </p14:cNvPr>
              <p14:cNvContentPartPr/>
              <p14:nvPr/>
            </p14:nvContentPartPr>
            <p14:xfrm>
              <a:off x="10003902" y="4800378"/>
              <a:ext cx="119880" cy="3038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7E393A1D-56F5-4F12-87AD-CEAF8FC42D49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986262" y="4764378"/>
                <a:ext cx="1555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C833F092-A602-4AC4-8A8D-B7AC7169AEC2}"/>
                  </a:ext>
                </a:extLst>
              </p14:cNvPr>
              <p14:cNvContentPartPr/>
              <p14:nvPr/>
            </p14:nvContentPartPr>
            <p14:xfrm>
              <a:off x="10217022" y="4738818"/>
              <a:ext cx="123480" cy="27828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C833F092-A602-4AC4-8A8D-B7AC7169AEC2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199022" y="4702818"/>
                <a:ext cx="15912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CC799BB7-EABB-436D-82BA-CDC5942961A3}"/>
                  </a:ext>
                </a:extLst>
              </p14:cNvPr>
              <p14:cNvContentPartPr/>
              <p14:nvPr/>
            </p14:nvContentPartPr>
            <p14:xfrm>
              <a:off x="10409982" y="4896498"/>
              <a:ext cx="165240" cy="273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CC799BB7-EABB-436D-82BA-CDC5942961A3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391982" y="4860498"/>
                <a:ext cx="2008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528EABDC-7694-44C6-AED5-E347368AE3CA}"/>
                  </a:ext>
                </a:extLst>
              </p14:cNvPr>
              <p14:cNvContentPartPr/>
              <p14:nvPr/>
            </p14:nvContentPartPr>
            <p14:xfrm>
              <a:off x="10488462" y="4800378"/>
              <a:ext cx="34560" cy="1684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528EABDC-7694-44C6-AED5-E347368AE3CA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470822" y="4764378"/>
                <a:ext cx="702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7CDBF167-3A1C-4690-A4A8-678FC2BA6767}"/>
                  </a:ext>
                </a:extLst>
              </p14:cNvPr>
              <p14:cNvContentPartPr/>
              <p14:nvPr/>
            </p14:nvContentPartPr>
            <p14:xfrm>
              <a:off x="10532742" y="4687698"/>
              <a:ext cx="271800" cy="3092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7CDBF167-3A1C-4690-A4A8-678FC2BA6767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0515102" y="4652058"/>
                <a:ext cx="3074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AAB7F804-FD1A-4DE6-B3F6-6B4FB8917C3A}"/>
                  </a:ext>
                </a:extLst>
              </p14:cNvPr>
              <p14:cNvContentPartPr/>
              <p14:nvPr/>
            </p14:nvContentPartPr>
            <p14:xfrm>
              <a:off x="10717422" y="4632978"/>
              <a:ext cx="208440" cy="29124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AAB7F804-FD1A-4DE6-B3F6-6B4FB8917C3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0699782" y="4596978"/>
                <a:ext cx="2440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4021DBC-32EB-4D30-A047-2B88CB56C127}"/>
                  </a:ext>
                </a:extLst>
              </p14:cNvPr>
              <p14:cNvContentPartPr/>
              <p14:nvPr/>
            </p14:nvContentPartPr>
            <p14:xfrm>
              <a:off x="10902102" y="4510218"/>
              <a:ext cx="218520" cy="3099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4021DBC-32EB-4D30-A047-2B88CB56C127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884102" y="4474218"/>
                <a:ext cx="2541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07035BBC-1EDD-4A0A-9E34-DA2CFC244B97}"/>
                  </a:ext>
                </a:extLst>
              </p14:cNvPr>
              <p14:cNvContentPartPr/>
              <p14:nvPr/>
            </p14:nvContentPartPr>
            <p14:xfrm>
              <a:off x="10954662" y="4624698"/>
              <a:ext cx="60480" cy="2628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07035BBC-1EDD-4A0A-9E34-DA2CFC244B97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0937022" y="4589058"/>
                <a:ext cx="961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1E252073-8E9B-40B4-9598-10129422E9D7}"/>
                  </a:ext>
                </a:extLst>
              </p14:cNvPr>
              <p14:cNvContentPartPr/>
              <p14:nvPr/>
            </p14:nvContentPartPr>
            <p14:xfrm>
              <a:off x="9583422" y="5476458"/>
              <a:ext cx="1670760" cy="26604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1E252073-8E9B-40B4-9598-10129422E9D7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9565422" y="5440458"/>
                <a:ext cx="17064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C382692A-39B5-40EC-87EA-68FB903209D0}"/>
                  </a:ext>
                </a:extLst>
              </p14:cNvPr>
              <p14:cNvContentPartPr/>
              <p14:nvPr/>
            </p14:nvContentPartPr>
            <p14:xfrm>
              <a:off x="9759102" y="6137418"/>
              <a:ext cx="140040" cy="345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C382692A-39B5-40EC-87EA-68FB903209D0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741462" y="6101778"/>
                <a:ext cx="1756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097F1E75-DE1D-46BE-99DD-6A62665433A1}"/>
                  </a:ext>
                </a:extLst>
              </p14:cNvPr>
              <p14:cNvContentPartPr/>
              <p14:nvPr/>
            </p14:nvContentPartPr>
            <p14:xfrm>
              <a:off x="10005342" y="5943018"/>
              <a:ext cx="94320" cy="27720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097F1E75-DE1D-46BE-99DD-6A62665433A1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987702" y="5907378"/>
                <a:ext cx="12996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7D24CFE1-1A0D-4086-92E0-E2EFAB4FD6A3}"/>
                  </a:ext>
                </a:extLst>
              </p14:cNvPr>
              <p14:cNvContentPartPr/>
              <p14:nvPr/>
            </p14:nvContentPartPr>
            <p14:xfrm>
              <a:off x="10183542" y="5864178"/>
              <a:ext cx="92520" cy="32184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7D24CFE1-1A0D-4086-92E0-E2EFAB4FD6A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165902" y="5828178"/>
                <a:ext cx="1281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6110F1D-453D-4BE1-A4D5-3611C75CE175}"/>
                  </a:ext>
                </a:extLst>
              </p14:cNvPr>
              <p14:cNvContentPartPr/>
              <p14:nvPr/>
            </p14:nvContentPartPr>
            <p14:xfrm>
              <a:off x="10409982" y="5931858"/>
              <a:ext cx="115920" cy="4680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6110F1D-453D-4BE1-A4D5-3611C75CE175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391982" y="5895858"/>
                <a:ext cx="1515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D358AD90-72A4-4DC0-95A6-166563275695}"/>
                  </a:ext>
                </a:extLst>
              </p14:cNvPr>
              <p14:cNvContentPartPr/>
              <p14:nvPr/>
            </p14:nvContentPartPr>
            <p14:xfrm>
              <a:off x="10421142" y="5851218"/>
              <a:ext cx="59760" cy="23184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D358AD90-72A4-4DC0-95A6-166563275695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403502" y="5815578"/>
                <a:ext cx="954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7BF5AE09-244C-41E5-B72D-361AB2524E55}"/>
                  </a:ext>
                </a:extLst>
              </p14:cNvPr>
              <p14:cNvContentPartPr/>
              <p14:nvPr/>
            </p14:nvContentPartPr>
            <p14:xfrm>
              <a:off x="10541742" y="5812338"/>
              <a:ext cx="108360" cy="25848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7BF5AE09-244C-41E5-B72D-361AB2524E5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0523742" y="5776698"/>
                <a:ext cx="14400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3AB92430-B493-48C7-AD00-4D45C6933699}"/>
                  </a:ext>
                </a:extLst>
              </p14:cNvPr>
              <p14:cNvContentPartPr/>
              <p14:nvPr/>
            </p14:nvContentPartPr>
            <p14:xfrm>
              <a:off x="10664862" y="5644218"/>
              <a:ext cx="142200" cy="4136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3AB92430-B493-48C7-AD00-4D45C6933699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646862" y="5608578"/>
                <a:ext cx="17784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11E2D30-BDA7-4BEF-B7DD-E8A27AF3C278}"/>
                  </a:ext>
                </a:extLst>
              </p14:cNvPr>
              <p14:cNvContentPartPr/>
              <p14:nvPr/>
            </p14:nvContentPartPr>
            <p14:xfrm>
              <a:off x="11446782" y="4888218"/>
              <a:ext cx="124200" cy="3949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11E2D30-BDA7-4BEF-B7DD-E8A27AF3C278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1429142" y="4852218"/>
                <a:ext cx="15984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20978654-A694-4F1E-A66F-6D07F6C52930}"/>
                  </a:ext>
                </a:extLst>
              </p14:cNvPr>
              <p14:cNvContentPartPr/>
              <p14:nvPr/>
            </p14:nvContentPartPr>
            <p14:xfrm>
              <a:off x="11615262" y="5389698"/>
              <a:ext cx="221400" cy="19404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20978654-A694-4F1E-A66F-6D07F6C52930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1597622" y="5354058"/>
                <a:ext cx="2570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C5942FFE-1A32-4458-844C-1D424B4938BB}"/>
                  </a:ext>
                </a:extLst>
              </p14:cNvPr>
              <p14:cNvContentPartPr/>
              <p14:nvPr/>
            </p14:nvContentPartPr>
            <p14:xfrm>
              <a:off x="11385942" y="4844298"/>
              <a:ext cx="218880" cy="44712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C5942FFE-1A32-4458-844C-1D424B4938B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1367942" y="4808298"/>
                <a:ext cx="2545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5875A1B7-F7C7-4C3E-BF13-33817FCC1CF5}"/>
                  </a:ext>
                </a:extLst>
              </p14:cNvPr>
              <p14:cNvContentPartPr/>
              <p14:nvPr/>
            </p14:nvContentPartPr>
            <p14:xfrm>
              <a:off x="11389542" y="4523178"/>
              <a:ext cx="226080" cy="15948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5875A1B7-F7C7-4C3E-BF13-33817FCC1CF5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1371902" y="4487178"/>
                <a:ext cx="2617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8E04F103-C874-4E91-B939-C62007E04F86}"/>
                  </a:ext>
                </a:extLst>
              </p14:cNvPr>
              <p14:cNvContentPartPr/>
              <p14:nvPr/>
            </p14:nvContentPartPr>
            <p14:xfrm>
              <a:off x="11658462" y="4442538"/>
              <a:ext cx="408960" cy="116280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8E04F103-C874-4E91-B939-C62007E04F86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640462" y="4406898"/>
                <a:ext cx="444600" cy="123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700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7D87990-D30F-4357-84F5-8A6B69505818}"/>
                  </a:ext>
                </a:extLst>
              </p14:cNvPr>
              <p14:cNvContentPartPr/>
              <p14:nvPr/>
            </p14:nvContentPartPr>
            <p14:xfrm>
              <a:off x="2354160" y="2188286"/>
              <a:ext cx="202320" cy="277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7D87990-D30F-4357-84F5-8A6B695058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6160" y="2152286"/>
                <a:ext cx="2379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BD9D9AE7-4DCA-45A5-96A1-7DC856013EF8}"/>
                  </a:ext>
                </a:extLst>
              </p14:cNvPr>
              <p14:cNvContentPartPr/>
              <p14:nvPr/>
            </p14:nvContentPartPr>
            <p14:xfrm>
              <a:off x="2424720" y="2382326"/>
              <a:ext cx="220680" cy="3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BD9D9AE7-4DCA-45A5-96A1-7DC856013E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6720" y="2346326"/>
                <a:ext cx="256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87175FE6-DEDC-4656-9A1B-4E92D614F198}"/>
                  </a:ext>
                </a:extLst>
              </p14:cNvPr>
              <p14:cNvContentPartPr/>
              <p14:nvPr/>
            </p14:nvContentPartPr>
            <p14:xfrm>
              <a:off x="3312480" y="1934126"/>
              <a:ext cx="43200" cy="2757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87175FE6-DEDC-4656-9A1B-4E92D614F1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4840" y="1898126"/>
                <a:ext cx="788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20587751-6AD9-42FE-80E5-8ED8FC639C92}"/>
                  </a:ext>
                </a:extLst>
              </p14:cNvPr>
              <p14:cNvContentPartPr/>
              <p14:nvPr/>
            </p14:nvContentPartPr>
            <p14:xfrm>
              <a:off x="3163440" y="2275406"/>
              <a:ext cx="447480" cy="1692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20587751-6AD9-42FE-80E5-8ED8FC639C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45440" y="2239406"/>
                <a:ext cx="4831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478F76C3-3F1F-46A6-9C90-BA8A3D70A832}"/>
                  </a:ext>
                </a:extLst>
              </p14:cNvPr>
              <p14:cNvContentPartPr/>
              <p14:nvPr/>
            </p14:nvContentPartPr>
            <p14:xfrm>
              <a:off x="3497160" y="2367566"/>
              <a:ext cx="201960" cy="1839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478F76C3-3F1F-46A6-9C90-BA8A3D70A8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79520" y="2331566"/>
                <a:ext cx="2376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AC0DF978-5166-45BA-9A92-DE4B85E8D51E}"/>
                  </a:ext>
                </a:extLst>
              </p14:cNvPr>
              <p14:cNvContentPartPr/>
              <p14:nvPr/>
            </p14:nvContentPartPr>
            <p14:xfrm>
              <a:off x="4236240" y="1714166"/>
              <a:ext cx="497160" cy="8575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AC0DF978-5166-45BA-9A92-DE4B85E8D5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18600" y="1678526"/>
                <a:ext cx="532800" cy="9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D2A7CE8-44B1-4FB1-9FB3-AAF01E0E0E81}"/>
                  </a:ext>
                </a:extLst>
              </p14:cNvPr>
              <p14:cNvContentPartPr/>
              <p14:nvPr/>
            </p14:nvContentPartPr>
            <p14:xfrm>
              <a:off x="5803680" y="1615526"/>
              <a:ext cx="543240" cy="4075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D2A7CE8-44B1-4FB1-9FB3-AAF01E0E0E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86040" y="1579886"/>
                <a:ext cx="5788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CAB41D3C-0E79-4EBB-A58E-4B02D6C18A74}"/>
                  </a:ext>
                </a:extLst>
              </p14:cNvPr>
              <p14:cNvContentPartPr/>
              <p14:nvPr/>
            </p14:nvContentPartPr>
            <p14:xfrm>
              <a:off x="5563560" y="1449566"/>
              <a:ext cx="185760" cy="273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CAB41D3C-0E79-4EBB-A58E-4B02D6C18A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45560" y="1413926"/>
                <a:ext cx="2214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1DCFAC7F-7033-43A5-B7C2-D989E4FC6F0C}"/>
                  </a:ext>
                </a:extLst>
              </p14:cNvPr>
              <p14:cNvContentPartPr/>
              <p14:nvPr/>
            </p14:nvContentPartPr>
            <p14:xfrm>
              <a:off x="5932560" y="1072286"/>
              <a:ext cx="145080" cy="3819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1DCFAC7F-7033-43A5-B7C2-D989E4FC6F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14560" y="1036286"/>
                <a:ext cx="18072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0DF3D17A-2A5B-4DCD-BF33-BFFD5502DCBD}"/>
                  </a:ext>
                </a:extLst>
              </p14:cNvPr>
              <p14:cNvContentPartPr/>
              <p14:nvPr/>
            </p14:nvContentPartPr>
            <p14:xfrm>
              <a:off x="6096000" y="1114406"/>
              <a:ext cx="250560" cy="2844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0DF3D17A-2A5B-4DCD-BF33-BFFD5502DCB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78000" y="1078766"/>
                <a:ext cx="28620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AA63A62-1214-4A7D-8785-CA814BAD7BE6}"/>
                  </a:ext>
                </a:extLst>
              </p14:cNvPr>
              <p14:cNvContentPartPr/>
              <p14:nvPr/>
            </p14:nvContentPartPr>
            <p14:xfrm>
              <a:off x="6354840" y="1240766"/>
              <a:ext cx="79920" cy="252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AA63A62-1214-4A7D-8785-CA814BAD7B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36840" y="1205126"/>
                <a:ext cx="1155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39A91F1A-F102-48AD-9AD3-784CEE8FA883}"/>
                  </a:ext>
                </a:extLst>
              </p14:cNvPr>
              <p14:cNvContentPartPr/>
              <p14:nvPr/>
            </p14:nvContentPartPr>
            <p14:xfrm>
              <a:off x="6521880" y="968606"/>
              <a:ext cx="176760" cy="3286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39A91F1A-F102-48AD-9AD3-784CEE8FA88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04240" y="932966"/>
                <a:ext cx="21240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98D43260-B9BE-468D-BF94-D68B00DEC131}"/>
                  </a:ext>
                </a:extLst>
              </p14:cNvPr>
              <p14:cNvContentPartPr/>
              <p14:nvPr/>
            </p14:nvContentPartPr>
            <p14:xfrm>
              <a:off x="6759120" y="861326"/>
              <a:ext cx="91080" cy="4035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98D43260-B9BE-468D-BF94-D68B00DEC13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1480" y="825326"/>
                <a:ext cx="12672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544DBD61-E48B-45DD-B359-97F848FE020C}"/>
                  </a:ext>
                </a:extLst>
              </p14:cNvPr>
              <p14:cNvContentPartPr/>
              <p14:nvPr/>
            </p14:nvContentPartPr>
            <p14:xfrm>
              <a:off x="6882240" y="754766"/>
              <a:ext cx="231840" cy="3297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544DBD61-E48B-45DD-B359-97F848FE02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64240" y="719126"/>
                <a:ext cx="26748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7464AC62-98CF-4A32-A8A7-AF8AC45DA029}"/>
                  </a:ext>
                </a:extLst>
              </p14:cNvPr>
              <p14:cNvContentPartPr/>
              <p14:nvPr/>
            </p14:nvContentPartPr>
            <p14:xfrm>
              <a:off x="6855960" y="848366"/>
              <a:ext cx="153720" cy="399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7464AC62-98CF-4A32-A8A7-AF8AC45DA0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37960" y="812726"/>
                <a:ext cx="1893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CE4DBC6C-E2BB-4354-BD1B-6A9F4584953A}"/>
                  </a:ext>
                </a:extLst>
              </p14:cNvPr>
              <p14:cNvContentPartPr/>
              <p14:nvPr/>
            </p14:nvContentPartPr>
            <p14:xfrm>
              <a:off x="5475360" y="1959686"/>
              <a:ext cx="1442880" cy="1854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CE4DBC6C-E2BB-4354-BD1B-6A9F4584953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57720" y="1924046"/>
                <a:ext cx="14785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85B022E-5382-4F10-A1CC-91008DEE58F2}"/>
                  </a:ext>
                </a:extLst>
              </p14:cNvPr>
              <p14:cNvContentPartPr/>
              <p14:nvPr/>
            </p14:nvContentPartPr>
            <p14:xfrm>
              <a:off x="5695320" y="2469446"/>
              <a:ext cx="148680" cy="187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85B022E-5382-4F10-A1CC-91008DEE58F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77680" y="2433806"/>
                <a:ext cx="1843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7FC68E6-0FA0-4330-A4E3-D642C97683DA}"/>
                  </a:ext>
                </a:extLst>
              </p14:cNvPr>
              <p14:cNvContentPartPr/>
              <p14:nvPr/>
            </p14:nvContentPartPr>
            <p14:xfrm>
              <a:off x="6151440" y="2223926"/>
              <a:ext cx="119880" cy="2865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7FC68E6-0FA0-4330-A4E3-D642C97683D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33800" y="2188286"/>
                <a:ext cx="15552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74C9CF5-CD9F-4696-9F98-CFD3F87E1F0F}"/>
                  </a:ext>
                </a:extLst>
              </p14:cNvPr>
              <p14:cNvContentPartPr/>
              <p14:nvPr/>
            </p14:nvContentPartPr>
            <p14:xfrm>
              <a:off x="6358080" y="2136446"/>
              <a:ext cx="180000" cy="32292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74C9CF5-CD9F-4696-9F98-CFD3F87E1F0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40440" y="2100446"/>
                <a:ext cx="21564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331C616C-BCBB-4D75-942B-80742899AD43}"/>
                  </a:ext>
                </a:extLst>
              </p14:cNvPr>
              <p14:cNvContentPartPr/>
              <p14:nvPr/>
            </p14:nvContentPartPr>
            <p14:xfrm>
              <a:off x="6662640" y="2315006"/>
              <a:ext cx="99360" cy="151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331C616C-BCBB-4D75-942B-80742899AD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44640" y="2279366"/>
                <a:ext cx="135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7F27ADA6-0D8E-433B-848F-9DAD33F7AC9D}"/>
                  </a:ext>
                </a:extLst>
              </p14:cNvPr>
              <p14:cNvContentPartPr/>
              <p14:nvPr/>
            </p14:nvContentPartPr>
            <p14:xfrm>
              <a:off x="6891240" y="2134646"/>
              <a:ext cx="200160" cy="2505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7F27ADA6-0D8E-433B-848F-9DAD33F7AC9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73240" y="2098646"/>
                <a:ext cx="2358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2A4DFD20-365A-43EF-A3BA-A3F8F4CDE8EC}"/>
                  </a:ext>
                </a:extLst>
              </p14:cNvPr>
              <p14:cNvContentPartPr/>
              <p14:nvPr/>
            </p14:nvContentPartPr>
            <p14:xfrm>
              <a:off x="7110840" y="2101166"/>
              <a:ext cx="133920" cy="2401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2A4DFD20-365A-43EF-A3BA-A3F8F4CDE8E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92840" y="2065166"/>
                <a:ext cx="1695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F968BF75-F684-4956-AE1A-9609123729FB}"/>
                  </a:ext>
                </a:extLst>
              </p14:cNvPr>
              <p14:cNvContentPartPr/>
              <p14:nvPr/>
            </p14:nvContentPartPr>
            <p14:xfrm>
              <a:off x="7339440" y="1256966"/>
              <a:ext cx="194400" cy="7488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F968BF75-F684-4956-AE1A-9609123729F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21440" y="1221326"/>
                <a:ext cx="230040" cy="82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15472D9-6067-4EB5-AE14-23DE1C6F7CBA}"/>
                  </a:ext>
                </a:extLst>
              </p14:cNvPr>
              <p14:cNvContentPartPr/>
              <p14:nvPr/>
            </p14:nvContentPartPr>
            <p14:xfrm>
              <a:off x="7585320" y="2267846"/>
              <a:ext cx="184320" cy="1684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15472D9-6067-4EB5-AE14-23DE1C6F7CB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67680" y="2231846"/>
                <a:ext cx="2199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34A320B-F261-4259-93D9-EB05CCFEE98E}"/>
                  </a:ext>
                </a:extLst>
              </p14:cNvPr>
              <p14:cNvContentPartPr/>
              <p14:nvPr/>
            </p14:nvContentPartPr>
            <p14:xfrm>
              <a:off x="7288320" y="949166"/>
              <a:ext cx="282600" cy="17712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34A320B-F261-4259-93D9-EB05CCFEE98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70320" y="913526"/>
                <a:ext cx="3182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3955033D-29CE-4809-A278-0D68E0260DD1}"/>
                  </a:ext>
                </a:extLst>
              </p14:cNvPr>
              <p14:cNvContentPartPr/>
              <p14:nvPr/>
            </p14:nvContentPartPr>
            <p14:xfrm>
              <a:off x="7638600" y="1572686"/>
              <a:ext cx="167040" cy="183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3955033D-29CE-4809-A278-0D68E0260DD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20600" y="1537046"/>
                <a:ext cx="2026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5501F7BC-CFDA-46F6-83D5-02B2D9C87A77}"/>
                  </a:ext>
                </a:extLst>
              </p14:cNvPr>
              <p14:cNvContentPartPr/>
              <p14:nvPr/>
            </p14:nvContentPartPr>
            <p14:xfrm>
              <a:off x="8384880" y="1172366"/>
              <a:ext cx="457560" cy="34092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5501F7BC-CFDA-46F6-83D5-02B2D9C87A7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67240" y="1136366"/>
                <a:ext cx="49320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817A6190-520D-40C2-958C-380DC17710C8}"/>
                  </a:ext>
                </a:extLst>
              </p14:cNvPr>
              <p14:cNvContentPartPr/>
              <p14:nvPr/>
            </p14:nvContentPartPr>
            <p14:xfrm>
              <a:off x="8086800" y="940526"/>
              <a:ext cx="266040" cy="972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817A6190-520D-40C2-958C-380DC17710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68800" y="904526"/>
                <a:ext cx="3016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7E393A1D-56F5-4F12-87AD-CEAF8FC42D49}"/>
                  </a:ext>
                </a:extLst>
              </p14:cNvPr>
              <p14:cNvContentPartPr/>
              <p14:nvPr/>
            </p14:nvContentPartPr>
            <p14:xfrm>
              <a:off x="8516280" y="606446"/>
              <a:ext cx="119880" cy="3038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7E393A1D-56F5-4F12-87AD-CEAF8FC42D4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98640" y="570446"/>
                <a:ext cx="1555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C833F092-A602-4AC4-8A8D-B7AC7169AEC2}"/>
                  </a:ext>
                </a:extLst>
              </p14:cNvPr>
              <p14:cNvContentPartPr/>
              <p14:nvPr/>
            </p14:nvContentPartPr>
            <p14:xfrm>
              <a:off x="8729400" y="544886"/>
              <a:ext cx="123480" cy="27828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C833F092-A602-4AC4-8A8D-B7AC7169AEC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711400" y="508886"/>
                <a:ext cx="15912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CC799BB7-EABB-436D-82BA-CDC5942961A3}"/>
                  </a:ext>
                </a:extLst>
              </p14:cNvPr>
              <p14:cNvContentPartPr/>
              <p14:nvPr/>
            </p14:nvContentPartPr>
            <p14:xfrm>
              <a:off x="8922360" y="702566"/>
              <a:ext cx="165240" cy="273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CC799BB7-EABB-436D-82BA-CDC5942961A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904360" y="666566"/>
                <a:ext cx="2008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528EABDC-7694-44C6-AED5-E347368AE3CA}"/>
                  </a:ext>
                </a:extLst>
              </p14:cNvPr>
              <p14:cNvContentPartPr/>
              <p14:nvPr/>
            </p14:nvContentPartPr>
            <p14:xfrm>
              <a:off x="9000840" y="606446"/>
              <a:ext cx="34560" cy="1684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528EABDC-7694-44C6-AED5-E347368AE3C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983200" y="570446"/>
                <a:ext cx="702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7CDBF167-3A1C-4690-A4A8-678FC2BA6767}"/>
                  </a:ext>
                </a:extLst>
              </p14:cNvPr>
              <p14:cNvContentPartPr/>
              <p14:nvPr/>
            </p14:nvContentPartPr>
            <p14:xfrm>
              <a:off x="9045120" y="493766"/>
              <a:ext cx="271800" cy="3092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7CDBF167-3A1C-4690-A4A8-678FC2BA676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27480" y="458126"/>
                <a:ext cx="3074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AAB7F804-FD1A-4DE6-B3F6-6B4FB8917C3A}"/>
                  </a:ext>
                </a:extLst>
              </p14:cNvPr>
              <p14:cNvContentPartPr/>
              <p14:nvPr/>
            </p14:nvContentPartPr>
            <p14:xfrm>
              <a:off x="9229800" y="439046"/>
              <a:ext cx="208440" cy="29124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AAB7F804-FD1A-4DE6-B3F6-6B4FB8917C3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12160" y="403046"/>
                <a:ext cx="2440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4021DBC-32EB-4D30-A047-2B88CB56C127}"/>
                  </a:ext>
                </a:extLst>
              </p14:cNvPr>
              <p14:cNvContentPartPr/>
              <p14:nvPr/>
            </p14:nvContentPartPr>
            <p14:xfrm>
              <a:off x="9414480" y="316286"/>
              <a:ext cx="218520" cy="3099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4021DBC-32EB-4D30-A047-2B88CB56C12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96480" y="280286"/>
                <a:ext cx="2541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07035BBC-1EDD-4A0A-9E34-DA2CFC244B97}"/>
                  </a:ext>
                </a:extLst>
              </p14:cNvPr>
              <p14:cNvContentPartPr/>
              <p14:nvPr/>
            </p14:nvContentPartPr>
            <p14:xfrm>
              <a:off x="9467040" y="430766"/>
              <a:ext cx="60480" cy="2628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07035BBC-1EDD-4A0A-9E34-DA2CFC244B9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449400" y="395126"/>
                <a:ext cx="961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1E252073-8E9B-40B4-9598-10129422E9D7}"/>
                  </a:ext>
                </a:extLst>
              </p14:cNvPr>
              <p14:cNvContentPartPr/>
              <p14:nvPr/>
            </p14:nvContentPartPr>
            <p14:xfrm>
              <a:off x="8095800" y="1282526"/>
              <a:ext cx="1670760" cy="26604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1E252073-8E9B-40B4-9598-10129422E9D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77800" y="1246526"/>
                <a:ext cx="17064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C382692A-39B5-40EC-87EA-68FB903209D0}"/>
                  </a:ext>
                </a:extLst>
              </p14:cNvPr>
              <p14:cNvContentPartPr/>
              <p14:nvPr/>
            </p14:nvContentPartPr>
            <p14:xfrm>
              <a:off x="8271480" y="1943486"/>
              <a:ext cx="140040" cy="345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C382692A-39B5-40EC-87EA-68FB903209D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253840" y="1907846"/>
                <a:ext cx="1756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097F1E75-DE1D-46BE-99DD-6A62665433A1}"/>
                  </a:ext>
                </a:extLst>
              </p14:cNvPr>
              <p14:cNvContentPartPr/>
              <p14:nvPr/>
            </p14:nvContentPartPr>
            <p14:xfrm>
              <a:off x="8517720" y="1749086"/>
              <a:ext cx="94320" cy="27720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097F1E75-DE1D-46BE-99DD-6A62665433A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00080" y="1713446"/>
                <a:ext cx="12996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7D24CFE1-1A0D-4086-92E0-E2EFAB4FD6A3}"/>
                  </a:ext>
                </a:extLst>
              </p14:cNvPr>
              <p14:cNvContentPartPr/>
              <p14:nvPr/>
            </p14:nvContentPartPr>
            <p14:xfrm>
              <a:off x="8695920" y="1670246"/>
              <a:ext cx="92520" cy="32184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7D24CFE1-1A0D-4086-92E0-E2EFAB4FD6A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678280" y="1634246"/>
                <a:ext cx="1281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6110F1D-453D-4BE1-A4D5-3611C75CE175}"/>
                  </a:ext>
                </a:extLst>
              </p14:cNvPr>
              <p14:cNvContentPartPr/>
              <p14:nvPr/>
            </p14:nvContentPartPr>
            <p14:xfrm>
              <a:off x="8922360" y="1737926"/>
              <a:ext cx="115920" cy="4680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6110F1D-453D-4BE1-A4D5-3611C75CE17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904360" y="1701926"/>
                <a:ext cx="1515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D358AD90-72A4-4DC0-95A6-166563275695}"/>
                  </a:ext>
                </a:extLst>
              </p14:cNvPr>
              <p14:cNvContentPartPr/>
              <p14:nvPr/>
            </p14:nvContentPartPr>
            <p14:xfrm>
              <a:off x="8933520" y="1657286"/>
              <a:ext cx="59760" cy="23184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D358AD90-72A4-4DC0-95A6-16656327569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915880" y="1621646"/>
                <a:ext cx="954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7BF5AE09-244C-41E5-B72D-361AB2524E55}"/>
                  </a:ext>
                </a:extLst>
              </p14:cNvPr>
              <p14:cNvContentPartPr/>
              <p14:nvPr/>
            </p14:nvContentPartPr>
            <p14:xfrm>
              <a:off x="9054120" y="1618406"/>
              <a:ext cx="108360" cy="25848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7BF5AE09-244C-41E5-B72D-361AB2524E5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036120" y="1582766"/>
                <a:ext cx="14400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3AB92430-B493-48C7-AD00-4D45C6933699}"/>
                  </a:ext>
                </a:extLst>
              </p14:cNvPr>
              <p14:cNvContentPartPr/>
              <p14:nvPr/>
            </p14:nvContentPartPr>
            <p14:xfrm>
              <a:off x="9177240" y="1450286"/>
              <a:ext cx="142200" cy="4136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3AB92430-B493-48C7-AD00-4D45C69336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159240" y="1414646"/>
                <a:ext cx="17784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11E2D30-BDA7-4BEF-B7DD-E8A27AF3C278}"/>
                  </a:ext>
                </a:extLst>
              </p14:cNvPr>
              <p14:cNvContentPartPr/>
              <p14:nvPr/>
            </p14:nvContentPartPr>
            <p14:xfrm>
              <a:off x="9959160" y="694286"/>
              <a:ext cx="124200" cy="3949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11E2D30-BDA7-4BEF-B7DD-E8A27AF3C27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941520" y="658286"/>
                <a:ext cx="15984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20978654-A694-4F1E-A66F-6D07F6C52930}"/>
                  </a:ext>
                </a:extLst>
              </p14:cNvPr>
              <p14:cNvContentPartPr/>
              <p14:nvPr/>
            </p14:nvContentPartPr>
            <p14:xfrm>
              <a:off x="10127640" y="1195766"/>
              <a:ext cx="221400" cy="19404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20978654-A694-4F1E-A66F-6D07F6C5293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110000" y="1160126"/>
                <a:ext cx="2570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C5942FFE-1A32-4458-844C-1D424B4938BB}"/>
                  </a:ext>
                </a:extLst>
              </p14:cNvPr>
              <p14:cNvContentPartPr/>
              <p14:nvPr/>
            </p14:nvContentPartPr>
            <p14:xfrm>
              <a:off x="9898320" y="650366"/>
              <a:ext cx="218880" cy="44712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C5942FFE-1A32-4458-844C-1D424B4938B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80320" y="614366"/>
                <a:ext cx="2545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5875A1B7-F7C7-4C3E-BF13-33817FCC1CF5}"/>
                  </a:ext>
                </a:extLst>
              </p14:cNvPr>
              <p14:cNvContentPartPr/>
              <p14:nvPr/>
            </p14:nvContentPartPr>
            <p14:xfrm>
              <a:off x="9901920" y="329246"/>
              <a:ext cx="226080" cy="15948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5875A1B7-F7C7-4C3E-BF13-33817FCC1CF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84280" y="293246"/>
                <a:ext cx="2617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8E04F103-C874-4E91-B939-C62007E04F86}"/>
                  </a:ext>
                </a:extLst>
              </p14:cNvPr>
              <p14:cNvContentPartPr/>
              <p14:nvPr/>
            </p14:nvContentPartPr>
            <p14:xfrm>
              <a:off x="10170840" y="248606"/>
              <a:ext cx="408960" cy="116280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8E04F103-C874-4E91-B939-C62007E04F8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152840" y="212966"/>
                <a:ext cx="444600" cy="12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6CA475-9A2F-4C3C-85CD-1682ECC5B4D7}"/>
                  </a:ext>
                </a:extLst>
              </p14:cNvPr>
              <p14:cNvContentPartPr/>
              <p14:nvPr/>
            </p14:nvContentPartPr>
            <p14:xfrm>
              <a:off x="2074542" y="4130778"/>
              <a:ext cx="576000" cy="89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6CA475-9A2F-4C3C-85CD-1682ECC5B4D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56542" y="4095138"/>
                <a:ext cx="611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B6AEA2-FA27-4180-BE79-A42DE824ED0E}"/>
                  </a:ext>
                </a:extLst>
              </p14:cNvPr>
              <p14:cNvContentPartPr/>
              <p14:nvPr/>
            </p14:nvContentPartPr>
            <p14:xfrm>
              <a:off x="2250222" y="4573938"/>
              <a:ext cx="379080" cy="77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B6AEA2-FA27-4180-BE79-A42DE824ED0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232582" y="4538298"/>
                <a:ext cx="4147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63705F8-1ED3-4BED-81BF-8097794CC90A}"/>
                  </a:ext>
                </a:extLst>
              </p14:cNvPr>
              <p14:cNvContentPartPr/>
              <p14:nvPr/>
            </p14:nvContentPartPr>
            <p14:xfrm>
              <a:off x="3367302" y="3551898"/>
              <a:ext cx="62280" cy="289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63705F8-1ED3-4BED-81BF-8097794CC90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349302" y="3515898"/>
                <a:ext cx="979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D7E999-BF35-4252-9A4C-88342E891C05}"/>
                  </a:ext>
                </a:extLst>
              </p14:cNvPr>
              <p14:cNvContentPartPr/>
              <p14:nvPr/>
            </p14:nvContentPartPr>
            <p14:xfrm>
              <a:off x="3243822" y="3984978"/>
              <a:ext cx="439920" cy="129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D7E999-BF35-4252-9A4C-88342E891C0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226182" y="3948978"/>
                <a:ext cx="4755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EABAEE-3031-4851-9B0B-D58F9B2CEE4B}"/>
                  </a:ext>
                </a:extLst>
              </p14:cNvPr>
              <p14:cNvContentPartPr/>
              <p14:nvPr/>
            </p14:nvContentPartPr>
            <p14:xfrm>
              <a:off x="3279102" y="4279818"/>
              <a:ext cx="412920" cy="340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EABAEE-3031-4851-9B0B-D58F9B2CEE4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61462" y="4244178"/>
                <a:ext cx="4485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22B639-7224-4EED-9157-4B858E35AF02}"/>
                  </a:ext>
                </a:extLst>
              </p14:cNvPr>
              <p14:cNvContentPartPr/>
              <p14:nvPr/>
            </p14:nvContentPartPr>
            <p14:xfrm>
              <a:off x="4226622" y="3094698"/>
              <a:ext cx="431280" cy="1405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22B639-7224-4EED-9157-4B858E35AF0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208982" y="3058698"/>
                <a:ext cx="466920" cy="14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078A1A5-ADBB-4F40-8AAA-707EBD5E7F2E}"/>
                  </a:ext>
                </a:extLst>
              </p14:cNvPr>
              <p14:cNvContentPartPr/>
              <p14:nvPr/>
            </p14:nvContentPartPr>
            <p14:xfrm>
              <a:off x="4633422" y="3695178"/>
              <a:ext cx="298800" cy="76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078A1A5-ADBB-4F40-8AAA-707EBD5E7F2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615422" y="3659538"/>
                <a:ext cx="3344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77E3B0C-86B9-4D59-AE69-514BC69F7774}"/>
                  </a:ext>
                </a:extLst>
              </p14:cNvPr>
              <p14:cNvContentPartPr/>
              <p14:nvPr/>
            </p14:nvContentPartPr>
            <p14:xfrm>
              <a:off x="5143182" y="3129978"/>
              <a:ext cx="159480" cy="389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77E3B0C-86B9-4D59-AE69-514BC69F777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125182" y="3093978"/>
                <a:ext cx="19512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3A4566-F014-4F08-845D-A71A37D6BBA7}"/>
                  </a:ext>
                </a:extLst>
              </p14:cNvPr>
              <p14:cNvContentPartPr/>
              <p14:nvPr/>
            </p14:nvContentPartPr>
            <p14:xfrm>
              <a:off x="4809102" y="3800298"/>
              <a:ext cx="932040" cy="235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3A4566-F014-4F08-845D-A71A37D6BBA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791462" y="3764298"/>
                <a:ext cx="9676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A5DE595-5B5C-460A-A05B-1BF69DC8B5C0}"/>
                  </a:ext>
                </a:extLst>
              </p14:cNvPr>
              <p14:cNvContentPartPr/>
              <p14:nvPr/>
            </p14:nvContentPartPr>
            <p14:xfrm>
              <a:off x="5010702" y="4139058"/>
              <a:ext cx="374040" cy="504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A5DE595-5B5C-460A-A05B-1BF69DC8B5C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992702" y="4103058"/>
                <a:ext cx="40968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08226C0-798F-4779-A982-1B31139A9B81}"/>
                  </a:ext>
                </a:extLst>
              </p14:cNvPr>
              <p14:cNvContentPartPr/>
              <p14:nvPr/>
            </p14:nvContentPartPr>
            <p14:xfrm>
              <a:off x="5477262" y="4275498"/>
              <a:ext cx="116640" cy="24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08226C0-798F-4779-A982-1B31139A9B8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59622" y="4239858"/>
                <a:ext cx="1522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36A775-AF44-4B60-85E5-21670F16BA82}"/>
                  </a:ext>
                </a:extLst>
              </p14:cNvPr>
              <p14:cNvContentPartPr/>
              <p14:nvPr/>
            </p14:nvContentPartPr>
            <p14:xfrm>
              <a:off x="5644302" y="4026018"/>
              <a:ext cx="275040" cy="351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36A775-AF44-4B60-85E5-21670F16BA8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626302" y="3990018"/>
                <a:ext cx="31068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F3C9F7-5AA7-43A9-B47B-B01B71D60EAF}"/>
                  </a:ext>
                </a:extLst>
              </p14:cNvPr>
              <p14:cNvContentPartPr/>
              <p14:nvPr/>
            </p14:nvContentPartPr>
            <p14:xfrm>
              <a:off x="6022662" y="3129978"/>
              <a:ext cx="92160" cy="636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F3C9F7-5AA7-43A9-B47B-B01B71D60EA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005022" y="3093978"/>
                <a:ext cx="12780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A5B523F-40AF-448D-845E-9139D4F621A0}"/>
                  </a:ext>
                </a:extLst>
              </p14:cNvPr>
              <p14:cNvContentPartPr/>
              <p14:nvPr/>
            </p14:nvContentPartPr>
            <p14:xfrm>
              <a:off x="6354582" y="3144378"/>
              <a:ext cx="427680" cy="486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A5B523F-40AF-448D-845E-9139D4F621A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336582" y="3108378"/>
                <a:ext cx="46332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E80513B-4DF7-455A-AFA5-485817150F8A}"/>
                  </a:ext>
                </a:extLst>
              </p14:cNvPr>
              <p14:cNvContentPartPr/>
              <p14:nvPr/>
            </p14:nvContentPartPr>
            <p14:xfrm>
              <a:off x="6330822" y="2778618"/>
              <a:ext cx="685080" cy="210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E80513B-4DF7-455A-AFA5-485817150F8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313182" y="2742978"/>
                <a:ext cx="7207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82C010E-AD71-47D1-AECD-BB6FC88B5C10}"/>
                  </a:ext>
                </a:extLst>
              </p14:cNvPr>
              <p14:cNvContentPartPr/>
              <p14:nvPr/>
            </p14:nvContentPartPr>
            <p14:xfrm>
              <a:off x="7273302" y="3316818"/>
              <a:ext cx="251640" cy="68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82C010E-AD71-47D1-AECD-BB6FC88B5C1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255302" y="3281178"/>
                <a:ext cx="2872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B0B323C-E01E-4778-A73B-235B05457800}"/>
                  </a:ext>
                </a:extLst>
              </p14:cNvPr>
              <p14:cNvContentPartPr/>
              <p14:nvPr/>
            </p14:nvContentPartPr>
            <p14:xfrm>
              <a:off x="7673262" y="3075618"/>
              <a:ext cx="528840" cy="416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B0B323C-E01E-4778-A73B-235B0545780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655622" y="3039978"/>
                <a:ext cx="56448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B0ABEBC-6523-4B2D-9767-51012122A3CD}"/>
                  </a:ext>
                </a:extLst>
              </p14:cNvPr>
              <p14:cNvContentPartPr/>
              <p14:nvPr/>
            </p14:nvContentPartPr>
            <p14:xfrm>
              <a:off x="7929222" y="2777898"/>
              <a:ext cx="250920" cy="177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B0ABEBC-6523-4B2D-9767-51012122A3C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911222" y="2741898"/>
                <a:ext cx="2865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F7FDD3-7422-4534-A013-0A94C5B2FF32}"/>
                  </a:ext>
                </a:extLst>
              </p14:cNvPr>
              <p14:cNvContentPartPr/>
              <p14:nvPr/>
            </p14:nvContentPartPr>
            <p14:xfrm>
              <a:off x="8141622" y="2663418"/>
              <a:ext cx="529920" cy="874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F7FDD3-7422-4534-A013-0A94C5B2FF3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23622" y="2627778"/>
                <a:ext cx="565560" cy="9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214DAFD-9F3A-4F08-B58F-72D74DBC2F0D}"/>
                  </a:ext>
                </a:extLst>
              </p14:cNvPr>
              <p14:cNvContentPartPr/>
              <p14:nvPr/>
            </p14:nvContentPartPr>
            <p14:xfrm>
              <a:off x="8712582" y="2944218"/>
              <a:ext cx="403920" cy="89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214DAFD-9F3A-4F08-B58F-72D74DBC2F0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694942" y="2908578"/>
                <a:ext cx="4395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2EB6A43-E874-4522-8141-E9F6F9F3EE18}"/>
                  </a:ext>
                </a:extLst>
              </p14:cNvPr>
              <p14:cNvContentPartPr/>
              <p14:nvPr/>
            </p14:nvContentPartPr>
            <p14:xfrm>
              <a:off x="8888982" y="2839818"/>
              <a:ext cx="112320" cy="289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2EB6A43-E874-4522-8141-E9F6F9F3EE1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870982" y="2803818"/>
                <a:ext cx="14796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50396C-6DCD-4F7E-9D28-723F0F073E59}"/>
                  </a:ext>
                </a:extLst>
              </p14:cNvPr>
              <p14:cNvContentPartPr/>
              <p14:nvPr/>
            </p14:nvContentPartPr>
            <p14:xfrm>
              <a:off x="9363462" y="2391258"/>
              <a:ext cx="57600" cy="209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50396C-6DCD-4F7E-9D28-723F0F073E5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345462" y="2355258"/>
                <a:ext cx="932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BED22C7-6855-4A4F-AB24-B2FAFE046715}"/>
                  </a:ext>
                </a:extLst>
              </p14:cNvPr>
              <p14:cNvContentPartPr/>
              <p14:nvPr/>
            </p14:nvContentPartPr>
            <p14:xfrm>
              <a:off x="9310902" y="2777178"/>
              <a:ext cx="465480" cy="71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BED22C7-6855-4A4F-AB24-B2FAFE04671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292902" y="2741538"/>
                <a:ext cx="5011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CE32505-0CE9-4283-8095-AE0BBE3E45BD}"/>
                  </a:ext>
                </a:extLst>
              </p14:cNvPr>
              <p14:cNvContentPartPr/>
              <p14:nvPr/>
            </p14:nvContentPartPr>
            <p14:xfrm>
              <a:off x="9441942" y="3069858"/>
              <a:ext cx="213840" cy="492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CE32505-0CE9-4283-8095-AE0BBE3E45B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423942" y="3033858"/>
                <a:ext cx="24948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34CA31A-3ED7-45F8-A088-DB5D568C8D7D}"/>
                  </a:ext>
                </a:extLst>
              </p14:cNvPr>
              <p14:cNvContentPartPr/>
              <p14:nvPr/>
            </p14:nvContentPartPr>
            <p14:xfrm>
              <a:off x="9706182" y="3274338"/>
              <a:ext cx="256320" cy="84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34CA31A-3ED7-45F8-A088-DB5D568C8D7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688542" y="3238698"/>
                <a:ext cx="2919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CBF09E1-6B4C-4150-8310-63B7930C6431}"/>
                  </a:ext>
                </a:extLst>
              </p14:cNvPr>
              <p14:cNvContentPartPr/>
              <p14:nvPr/>
            </p14:nvContentPartPr>
            <p14:xfrm>
              <a:off x="9767742" y="3173538"/>
              <a:ext cx="246240" cy="369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CBF09E1-6B4C-4150-8310-63B7930C643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750102" y="3137898"/>
                <a:ext cx="28188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77E7E12-2F71-47CE-B696-5CDB63798E40}"/>
                  </a:ext>
                </a:extLst>
              </p14:cNvPr>
              <p14:cNvContentPartPr/>
              <p14:nvPr/>
            </p14:nvContentPartPr>
            <p14:xfrm>
              <a:off x="10022982" y="3105498"/>
              <a:ext cx="318600" cy="304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77E7E12-2F71-47CE-B696-5CDB63798E4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005342" y="3069858"/>
                <a:ext cx="3542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741C21BF-EC25-4B1F-BEB8-F036055BA1F5}"/>
                  </a:ext>
                </a:extLst>
              </p14:cNvPr>
              <p14:cNvContentPartPr/>
              <p14:nvPr/>
            </p14:nvContentPartPr>
            <p14:xfrm>
              <a:off x="10057542" y="2136378"/>
              <a:ext cx="259200" cy="60804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741C21BF-EC25-4B1F-BEB8-F036055BA1F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039902" y="2100378"/>
                <a:ext cx="29484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28E2EC33-9F9B-4A06-BE38-9CA64E671E20}"/>
                  </a:ext>
                </a:extLst>
              </p14:cNvPr>
              <p14:cNvContentPartPr/>
              <p14:nvPr/>
            </p14:nvContentPartPr>
            <p14:xfrm>
              <a:off x="10442742" y="2170578"/>
              <a:ext cx="413280" cy="38052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28E2EC33-9F9B-4A06-BE38-9CA64E671E2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424742" y="2134578"/>
                <a:ext cx="44892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247731E1-A5A0-4994-96A0-209793D35E0A}"/>
                  </a:ext>
                </a:extLst>
              </p14:cNvPr>
              <p14:cNvContentPartPr/>
              <p14:nvPr/>
            </p14:nvContentPartPr>
            <p14:xfrm>
              <a:off x="10292622" y="1715898"/>
              <a:ext cx="575640" cy="2901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247731E1-A5A0-4994-96A0-209793D35E0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274622" y="1679898"/>
                <a:ext cx="6112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C3E0F323-1740-4312-88F8-653F2CDD076B}"/>
                  </a:ext>
                </a:extLst>
              </p14:cNvPr>
              <p14:cNvContentPartPr/>
              <p14:nvPr/>
            </p14:nvContentPartPr>
            <p14:xfrm>
              <a:off x="11035302" y="2310978"/>
              <a:ext cx="230040" cy="4536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C3E0F323-1740-4312-88F8-653F2CDD076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017662" y="2274978"/>
                <a:ext cx="265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D1C9CE1A-02BF-41FF-8515-4E7030EE87EC}"/>
                  </a:ext>
                </a:extLst>
              </p14:cNvPr>
              <p14:cNvContentPartPr/>
              <p14:nvPr/>
            </p14:nvContentPartPr>
            <p14:xfrm>
              <a:off x="11446062" y="1986258"/>
              <a:ext cx="313560" cy="3358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D1C9CE1A-02BF-41FF-8515-4E7030EE87E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428422" y="1950618"/>
                <a:ext cx="34920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DAF3EA89-1305-4653-B071-455CAEC149B4}"/>
                  </a:ext>
                </a:extLst>
              </p14:cNvPr>
              <p14:cNvContentPartPr/>
              <p14:nvPr/>
            </p14:nvContentPartPr>
            <p14:xfrm>
              <a:off x="11517342" y="1738578"/>
              <a:ext cx="116640" cy="1386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DAF3EA89-1305-4653-B071-455CAEC149B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1499342" y="1702578"/>
                <a:ext cx="1522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E0484856-E763-4325-B07A-17C78BF5FE7B}"/>
                  </a:ext>
                </a:extLst>
              </p14:cNvPr>
              <p14:cNvContentPartPr/>
              <p14:nvPr/>
            </p14:nvContentPartPr>
            <p14:xfrm>
              <a:off x="11596902" y="1529418"/>
              <a:ext cx="283680" cy="73728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E0484856-E763-4325-B07A-17C78BF5FE7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578902" y="1493418"/>
                <a:ext cx="319320" cy="80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0AD94A43-A925-46E9-8981-41F6B053246F}"/>
                  </a:ext>
                </a:extLst>
              </p14:cNvPr>
              <p14:cNvContentPartPr/>
              <p14:nvPr/>
            </p14:nvContentPartPr>
            <p14:xfrm>
              <a:off x="11412222" y="1195698"/>
              <a:ext cx="856800" cy="176796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0AD94A43-A925-46E9-8981-41F6B053246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394222" y="1160058"/>
                <a:ext cx="892440" cy="18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355658B2-A41E-4D09-9710-28BEDE2C755E}"/>
                  </a:ext>
                </a:extLst>
              </p14:cNvPr>
              <p14:cNvContentPartPr/>
              <p14:nvPr/>
            </p14:nvContentPartPr>
            <p14:xfrm>
              <a:off x="2813262" y="5761938"/>
              <a:ext cx="318240" cy="576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355658B2-A41E-4D09-9710-28BEDE2C755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795262" y="5726298"/>
                <a:ext cx="3538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18DC67EB-CF1D-4139-AAAD-BEE6BA996303}"/>
                  </a:ext>
                </a:extLst>
              </p14:cNvPr>
              <p14:cNvContentPartPr/>
              <p14:nvPr/>
            </p14:nvContentPartPr>
            <p14:xfrm>
              <a:off x="2927742" y="6013218"/>
              <a:ext cx="335160" cy="2700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18DC67EB-CF1D-4139-AAAD-BEE6BA99630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909742" y="5977578"/>
                <a:ext cx="3708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B2E3E1A6-4716-4CB4-BADF-D9E69A49D1EC}"/>
                  </a:ext>
                </a:extLst>
              </p14:cNvPr>
              <p14:cNvContentPartPr/>
              <p14:nvPr/>
            </p14:nvContentPartPr>
            <p14:xfrm>
              <a:off x="3833142" y="5134458"/>
              <a:ext cx="100080" cy="26208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B2E3E1A6-4716-4CB4-BADF-D9E69A49D1E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815142" y="5098458"/>
                <a:ext cx="13572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EF35FB95-C7DF-4D4C-990C-6A83405BF0FB}"/>
                  </a:ext>
                </a:extLst>
              </p14:cNvPr>
              <p14:cNvContentPartPr/>
              <p14:nvPr/>
            </p14:nvContentPartPr>
            <p14:xfrm>
              <a:off x="3701022" y="5448378"/>
              <a:ext cx="656640" cy="20520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EF35FB95-C7DF-4D4C-990C-6A83405BF0F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683382" y="5412378"/>
                <a:ext cx="6922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DDAA580B-A75F-439A-A87E-7DE7F2DCD8F8}"/>
                  </a:ext>
                </a:extLst>
              </p14:cNvPr>
              <p14:cNvContentPartPr/>
              <p14:nvPr/>
            </p14:nvContentPartPr>
            <p14:xfrm>
              <a:off x="3947262" y="5818458"/>
              <a:ext cx="505080" cy="43020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DDAA580B-A75F-439A-A87E-7DE7F2DCD8F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929622" y="5782818"/>
                <a:ext cx="54072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DE9C0EE1-2041-4BD1-B047-4F9D49820A7D}"/>
                  </a:ext>
                </a:extLst>
              </p14:cNvPr>
              <p14:cNvContentPartPr/>
              <p14:nvPr/>
            </p14:nvContentPartPr>
            <p14:xfrm>
              <a:off x="4745382" y="4879218"/>
              <a:ext cx="467640" cy="88956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DE9C0EE1-2041-4BD1-B047-4F9D49820A7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727742" y="4843218"/>
                <a:ext cx="50328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E8DB07BE-BBFC-4785-BAD5-B1EB0222A03D}"/>
                  </a:ext>
                </a:extLst>
              </p14:cNvPr>
              <p14:cNvContentPartPr/>
              <p14:nvPr/>
            </p14:nvContentPartPr>
            <p14:xfrm>
              <a:off x="5485902" y="5021058"/>
              <a:ext cx="194040" cy="7812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E8DB07BE-BBFC-4785-BAD5-B1EB0222A03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468262" y="4985418"/>
                <a:ext cx="2296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232E6467-5639-4BEF-82A2-6261BCA308B2}"/>
                  </a:ext>
                </a:extLst>
              </p14:cNvPr>
              <p14:cNvContentPartPr/>
              <p14:nvPr/>
            </p14:nvContentPartPr>
            <p14:xfrm>
              <a:off x="5881902" y="4641978"/>
              <a:ext cx="114480" cy="32112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232E6467-5639-4BEF-82A2-6261BCA308B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863902" y="4606338"/>
                <a:ext cx="15012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68F31863-89C1-4A5B-BC9D-BB16D8A1A54D}"/>
                  </a:ext>
                </a:extLst>
              </p14:cNvPr>
              <p14:cNvContentPartPr/>
              <p14:nvPr/>
            </p14:nvContentPartPr>
            <p14:xfrm>
              <a:off x="5618022" y="5161098"/>
              <a:ext cx="750600" cy="15840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68F31863-89C1-4A5B-BC9D-BB16D8A1A54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600022" y="5125098"/>
                <a:ext cx="7862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D1E9B071-768E-4E9F-A327-94934BC4F5CB}"/>
                  </a:ext>
                </a:extLst>
              </p14:cNvPr>
              <p14:cNvContentPartPr/>
              <p14:nvPr/>
            </p14:nvContentPartPr>
            <p14:xfrm>
              <a:off x="5765622" y="5566818"/>
              <a:ext cx="248400" cy="42480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D1E9B071-768E-4E9F-A327-94934BC4F5C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747982" y="5530818"/>
                <a:ext cx="28404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B9E88736-0A9B-44DC-BDAD-1AC303538A95}"/>
                  </a:ext>
                </a:extLst>
              </p14:cNvPr>
              <p14:cNvContentPartPr/>
              <p14:nvPr/>
            </p14:nvContentPartPr>
            <p14:xfrm>
              <a:off x="6110502" y="5734578"/>
              <a:ext cx="126360" cy="5076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B9E88736-0A9B-44DC-BDAD-1AC303538A95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092502" y="5698578"/>
                <a:ext cx="1620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BAB11A62-E127-48C7-B53B-E6C8C1496A78}"/>
                  </a:ext>
                </a:extLst>
              </p14:cNvPr>
              <p14:cNvContentPartPr/>
              <p14:nvPr/>
            </p14:nvContentPartPr>
            <p14:xfrm>
              <a:off x="6303822" y="5460978"/>
              <a:ext cx="240120" cy="35424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BAB11A62-E127-48C7-B53B-E6C8C1496A7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286182" y="5424978"/>
                <a:ext cx="27576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EFC5FA3A-A2E6-4C07-AA0F-51B5E6F3F04E}"/>
                  </a:ext>
                </a:extLst>
              </p14:cNvPr>
              <p14:cNvContentPartPr/>
              <p14:nvPr/>
            </p14:nvContentPartPr>
            <p14:xfrm>
              <a:off x="6645102" y="4685898"/>
              <a:ext cx="213120" cy="61884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EFC5FA3A-A2E6-4C07-AA0F-51B5E6F3F04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627102" y="4650258"/>
                <a:ext cx="24876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619992B-D46D-4253-8117-33C0F4557E98}"/>
                  </a:ext>
                </a:extLst>
              </p14:cNvPr>
              <p14:cNvContentPartPr/>
              <p14:nvPr/>
            </p14:nvContentPartPr>
            <p14:xfrm>
              <a:off x="6883062" y="4817298"/>
              <a:ext cx="217440" cy="2836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619992B-D46D-4253-8117-33C0F4557E9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865062" y="4781298"/>
                <a:ext cx="2530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F93CCDB-6D70-4AD5-8A43-7CF771D77736}"/>
                  </a:ext>
                </a:extLst>
              </p14:cNvPr>
              <p14:cNvContentPartPr/>
              <p14:nvPr/>
            </p14:nvContentPartPr>
            <p14:xfrm>
              <a:off x="7174302" y="4919538"/>
              <a:ext cx="194400" cy="392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F93CCDB-6D70-4AD5-8A43-7CF771D7773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156302" y="4883538"/>
                <a:ext cx="2300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45DF3F3-3273-47E3-9D69-AEF75DB87A3B}"/>
                  </a:ext>
                </a:extLst>
              </p14:cNvPr>
              <p14:cNvContentPartPr/>
              <p14:nvPr/>
            </p14:nvContentPartPr>
            <p14:xfrm>
              <a:off x="7420542" y="4633338"/>
              <a:ext cx="174600" cy="2919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45DF3F3-3273-47E3-9D69-AEF75DB87A3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402542" y="4597338"/>
                <a:ext cx="2102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E13F7FF-E60D-4B80-8422-A54D889F2375}"/>
                  </a:ext>
                </a:extLst>
              </p14:cNvPr>
              <p14:cNvContentPartPr/>
              <p14:nvPr/>
            </p14:nvContentPartPr>
            <p14:xfrm>
              <a:off x="7569942" y="4545498"/>
              <a:ext cx="275400" cy="4107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E13F7FF-E60D-4B80-8422-A54D889F237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551942" y="4509498"/>
                <a:ext cx="31104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70A55D7-B184-46AF-AB56-B03717AE0AA9}"/>
                  </a:ext>
                </a:extLst>
              </p14:cNvPr>
              <p14:cNvContentPartPr/>
              <p14:nvPr/>
            </p14:nvContentPartPr>
            <p14:xfrm>
              <a:off x="8114982" y="4623618"/>
              <a:ext cx="506880" cy="626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70A55D7-B184-46AF-AB56-B03717AE0AA9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096982" y="4587978"/>
                <a:ext cx="5425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759BDFD-4BE2-4935-80BB-425242BA6677}"/>
                  </a:ext>
                </a:extLst>
              </p14:cNvPr>
              <p14:cNvContentPartPr/>
              <p14:nvPr/>
            </p14:nvContentPartPr>
            <p14:xfrm>
              <a:off x="8396502" y="4492578"/>
              <a:ext cx="103680" cy="3139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759BDFD-4BE2-4935-80BB-425242BA6677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378502" y="4456938"/>
                <a:ext cx="13932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019B502-D48F-4C2F-B106-D3F62537C157}"/>
                  </a:ext>
                </a:extLst>
              </p14:cNvPr>
              <p14:cNvContentPartPr/>
              <p14:nvPr/>
            </p14:nvContentPartPr>
            <p14:xfrm>
              <a:off x="8976462" y="3920898"/>
              <a:ext cx="119520" cy="225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019B502-D48F-4C2F-B106-D3F62537C15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958822" y="3885258"/>
                <a:ext cx="1551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B3120CF-7ACE-49C0-A956-57129B672B8C}"/>
                  </a:ext>
                </a:extLst>
              </p14:cNvPr>
              <p14:cNvContentPartPr/>
              <p14:nvPr/>
            </p14:nvContentPartPr>
            <p14:xfrm>
              <a:off x="8765502" y="4280898"/>
              <a:ext cx="960120" cy="799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B3120CF-7ACE-49C0-A956-57129B672B8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747862" y="4245258"/>
                <a:ext cx="9957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F7B4508-6427-437A-9734-85A72F481606}"/>
                  </a:ext>
                </a:extLst>
              </p14:cNvPr>
              <p14:cNvContentPartPr/>
              <p14:nvPr/>
            </p14:nvContentPartPr>
            <p14:xfrm>
              <a:off x="8975382" y="4631898"/>
              <a:ext cx="219960" cy="3607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F7B4508-6427-437A-9734-85A72F48160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957742" y="4596258"/>
                <a:ext cx="25560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112ED6F-B427-42B8-B499-C22E89104455}"/>
                  </a:ext>
                </a:extLst>
              </p14:cNvPr>
              <p14:cNvContentPartPr/>
              <p14:nvPr/>
            </p14:nvContentPartPr>
            <p14:xfrm>
              <a:off x="9310902" y="4775538"/>
              <a:ext cx="391680" cy="601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112ED6F-B427-42B8-B499-C22E8910445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292902" y="4739898"/>
                <a:ext cx="4273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2AF8C52-014D-47FD-A023-06FF82EF7757}"/>
                  </a:ext>
                </a:extLst>
              </p14:cNvPr>
              <p14:cNvContentPartPr/>
              <p14:nvPr/>
            </p14:nvContentPartPr>
            <p14:xfrm>
              <a:off x="9486582" y="4668258"/>
              <a:ext cx="104040" cy="2836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2AF8C52-014D-47FD-A023-06FF82EF775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468942" y="4632618"/>
                <a:ext cx="1396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B3E6A3D-EC17-4806-93D8-CE5959929824}"/>
                  </a:ext>
                </a:extLst>
              </p14:cNvPr>
              <p14:cNvContentPartPr/>
              <p14:nvPr/>
            </p14:nvContentPartPr>
            <p14:xfrm>
              <a:off x="9688542" y="4564938"/>
              <a:ext cx="381600" cy="3538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B3E6A3D-EC17-4806-93D8-CE595992982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670902" y="4529298"/>
                <a:ext cx="4172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C0C1F09-03F2-46BD-A6CB-3E021924500C}"/>
                  </a:ext>
                </a:extLst>
              </p14:cNvPr>
              <p14:cNvContentPartPr/>
              <p14:nvPr/>
            </p14:nvContentPartPr>
            <p14:xfrm>
              <a:off x="10030542" y="3877338"/>
              <a:ext cx="176760" cy="4219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C0C1F09-03F2-46BD-A6CB-3E021924500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012902" y="3841338"/>
                <a:ext cx="21240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63CD5BE-50C5-42D4-9D9B-6AFCA9E56D18}"/>
                  </a:ext>
                </a:extLst>
              </p14:cNvPr>
              <p14:cNvContentPartPr/>
              <p14:nvPr/>
            </p14:nvContentPartPr>
            <p14:xfrm>
              <a:off x="10268862" y="3912258"/>
              <a:ext cx="186480" cy="1742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63CD5BE-50C5-42D4-9D9B-6AFCA9E56D1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250862" y="3876618"/>
                <a:ext cx="2221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C7FF476-28B6-431C-B0DF-D6197329B118}"/>
                  </a:ext>
                </a:extLst>
              </p14:cNvPr>
              <p14:cNvContentPartPr/>
              <p14:nvPr/>
            </p14:nvContentPartPr>
            <p14:xfrm>
              <a:off x="10603302" y="3949338"/>
              <a:ext cx="158760" cy="75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C7FF476-28B6-431C-B0DF-D6197329B11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585302" y="3913338"/>
                <a:ext cx="1944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BD65529-AD3E-4F4F-9FE9-6C183835249A}"/>
                  </a:ext>
                </a:extLst>
              </p14:cNvPr>
              <p14:cNvContentPartPr/>
              <p14:nvPr/>
            </p14:nvContentPartPr>
            <p14:xfrm>
              <a:off x="10822902" y="3753858"/>
              <a:ext cx="111960" cy="2498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BD65529-AD3E-4F4F-9FE9-6C183835249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804902" y="3718218"/>
                <a:ext cx="1476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852B6C5-5798-4A4D-B20E-3C21CA0E6DE5}"/>
                  </a:ext>
                </a:extLst>
              </p14:cNvPr>
              <p14:cNvContentPartPr/>
              <p14:nvPr/>
            </p14:nvContentPartPr>
            <p14:xfrm>
              <a:off x="10919742" y="3613458"/>
              <a:ext cx="317520" cy="4132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852B6C5-5798-4A4D-B20E-3C21CA0E6DE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901742" y="3577458"/>
                <a:ext cx="35316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8B86B72-865F-4692-A5EE-912377AC07EF}"/>
                  </a:ext>
                </a:extLst>
              </p14:cNvPr>
              <p14:cNvContentPartPr/>
              <p14:nvPr/>
            </p14:nvContentPartPr>
            <p14:xfrm>
              <a:off x="11148342" y="3318258"/>
              <a:ext cx="607320" cy="11354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8B86B72-865F-4692-A5EE-912377AC07E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1130342" y="3282258"/>
                <a:ext cx="642960" cy="12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99B15BD-7E5A-439A-A9AE-58510101E338}"/>
                  </a:ext>
                </a:extLst>
              </p14:cNvPr>
              <p14:cNvContentPartPr/>
              <p14:nvPr/>
            </p14:nvContentPartPr>
            <p14:xfrm>
              <a:off x="4896942" y="6601818"/>
              <a:ext cx="252000" cy="4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99B15BD-7E5A-439A-A9AE-58510101E33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878942" y="6565818"/>
                <a:ext cx="2876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B1E6275-9277-4A92-8467-359B675BD7AF}"/>
                  </a:ext>
                </a:extLst>
              </p14:cNvPr>
              <p14:cNvContentPartPr/>
              <p14:nvPr/>
            </p14:nvContentPartPr>
            <p14:xfrm>
              <a:off x="4879662" y="6742578"/>
              <a:ext cx="227160" cy="277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B1E6275-9277-4A92-8467-359B675BD7A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861662" y="6706578"/>
                <a:ext cx="2628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8FCD16B-88F9-4AE1-A72C-87F3B3C65603}"/>
                  </a:ext>
                </a:extLst>
              </p14:cNvPr>
              <p14:cNvContentPartPr/>
              <p14:nvPr/>
            </p14:nvContentPartPr>
            <p14:xfrm>
              <a:off x="5626662" y="6295098"/>
              <a:ext cx="23040" cy="144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8FCD16B-88F9-4AE1-A72C-87F3B3C6560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608662" y="6259098"/>
                <a:ext cx="58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275F800-DC2B-41D2-A28F-C88298B208F6}"/>
                  </a:ext>
                </a:extLst>
              </p14:cNvPr>
              <p14:cNvContentPartPr/>
              <p14:nvPr/>
            </p14:nvContentPartPr>
            <p14:xfrm>
              <a:off x="5503542" y="6430818"/>
              <a:ext cx="366840" cy="1371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275F800-DC2B-41D2-A28F-C88298B208F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485902" y="6394818"/>
                <a:ext cx="4024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79BD09A-51EF-4477-9CD7-54FDFF09D778}"/>
                  </a:ext>
                </a:extLst>
              </p14:cNvPr>
              <p14:cNvContentPartPr/>
              <p14:nvPr/>
            </p14:nvContentPartPr>
            <p14:xfrm>
              <a:off x="5696862" y="6574818"/>
              <a:ext cx="352800" cy="1526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79BD09A-51EF-4477-9CD7-54FDFF09D778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679222" y="6539178"/>
                <a:ext cx="3884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63412CF-4063-4450-84EA-BE32E2F4A221}"/>
                  </a:ext>
                </a:extLst>
              </p14:cNvPr>
              <p14:cNvContentPartPr/>
              <p14:nvPr/>
            </p14:nvContentPartPr>
            <p14:xfrm>
              <a:off x="6505782" y="6038058"/>
              <a:ext cx="344160" cy="6782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63412CF-4063-4450-84EA-BE32E2F4A221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488142" y="6002058"/>
                <a:ext cx="379800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61380CA-E306-4848-86C5-93640841F793}"/>
                  </a:ext>
                </a:extLst>
              </p14:cNvPr>
              <p14:cNvContentPartPr/>
              <p14:nvPr/>
            </p14:nvContentPartPr>
            <p14:xfrm>
              <a:off x="7323702" y="5723418"/>
              <a:ext cx="110160" cy="3013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61380CA-E306-4848-86C5-93640841F793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305702" y="5687778"/>
                <a:ext cx="14580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E11DB29-8384-43C4-A895-A066E5E80D1B}"/>
                  </a:ext>
                </a:extLst>
              </p14:cNvPr>
              <p14:cNvContentPartPr/>
              <p14:nvPr/>
            </p14:nvContentPartPr>
            <p14:xfrm>
              <a:off x="7148022" y="6046338"/>
              <a:ext cx="767880" cy="910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E11DB29-8384-43C4-A895-A066E5E80D1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130022" y="6010338"/>
                <a:ext cx="8035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9F77714-07CF-4344-B34D-9C1D38B0EBCE}"/>
                  </a:ext>
                </a:extLst>
              </p14:cNvPr>
              <p14:cNvContentPartPr/>
              <p14:nvPr/>
            </p14:nvContentPartPr>
            <p14:xfrm>
              <a:off x="7366542" y="6280338"/>
              <a:ext cx="189000" cy="3553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9F77714-07CF-4344-B34D-9C1D38B0EBCE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348902" y="6244698"/>
                <a:ext cx="22464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9F5780C-708F-4ED6-99EC-BAB1840C578E}"/>
                  </a:ext>
                </a:extLst>
              </p14:cNvPr>
              <p14:cNvContentPartPr/>
              <p14:nvPr/>
            </p14:nvContentPartPr>
            <p14:xfrm>
              <a:off x="7701702" y="6469698"/>
              <a:ext cx="183960" cy="54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9F5780C-708F-4ED6-99EC-BAB1840C578E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684062" y="6433698"/>
                <a:ext cx="219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EE01638-70C3-409C-9AD3-EE9538C0FC93}"/>
                  </a:ext>
                </a:extLst>
              </p14:cNvPr>
              <p14:cNvContentPartPr/>
              <p14:nvPr/>
            </p14:nvContentPartPr>
            <p14:xfrm>
              <a:off x="7938942" y="6232098"/>
              <a:ext cx="337680" cy="3690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EE01638-70C3-409C-9AD3-EE9538C0FC9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921302" y="6196098"/>
                <a:ext cx="37332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D5712997-7148-4AD1-8332-534000319EF7}"/>
                  </a:ext>
                </a:extLst>
              </p14:cNvPr>
              <p14:cNvContentPartPr/>
              <p14:nvPr/>
            </p14:nvContentPartPr>
            <p14:xfrm>
              <a:off x="8290662" y="5907378"/>
              <a:ext cx="398160" cy="8892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D5712997-7148-4AD1-8332-534000319EF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273022" y="5871738"/>
                <a:ext cx="4338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D9FD5952-5788-4B89-9CC4-27057A7A0A62}"/>
                  </a:ext>
                </a:extLst>
              </p14:cNvPr>
              <p14:cNvContentPartPr/>
              <p14:nvPr/>
            </p14:nvContentPartPr>
            <p14:xfrm>
              <a:off x="9152502" y="5257578"/>
              <a:ext cx="79560" cy="33552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D9FD5952-5788-4B89-9CC4-27057A7A0A62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9134502" y="5221578"/>
                <a:ext cx="1152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6DAEA52D-4324-4E0F-8878-E82A7C106651}"/>
                  </a:ext>
                </a:extLst>
              </p14:cNvPr>
              <p14:cNvContentPartPr/>
              <p14:nvPr/>
            </p14:nvContentPartPr>
            <p14:xfrm>
              <a:off x="8958822" y="5687058"/>
              <a:ext cx="599760" cy="5436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6DAEA52D-4324-4E0F-8878-E82A7C106651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8941182" y="5651418"/>
                <a:ext cx="635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23BA5734-334D-4D57-B56A-9272F9A5C249}"/>
                  </a:ext>
                </a:extLst>
              </p14:cNvPr>
              <p14:cNvContentPartPr/>
              <p14:nvPr/>
            </p14:nvContentPartPr>
            <p14:xfrm>
              <a:off x="9185622" y="6056778"/>
              <a:ext cx="204840" cy="35424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23BA5734-334D-4D57-B56A-9272F9A5C249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167982" y="6020778"/>
                <a:ext cx="2404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DEC98A6C-B12C-429F-8A00-909DF6AAFE7F}"/>
                  </a:ext>
                </a:extLst>
              </p14:cNvPr>
              <p14:cNvContentPartPr/>
              <p14:nvPr/>
            </p14:nvContentPartPr>
            <p14:xfrm>
              <a:off x="9459942" y="6252618"/>
              <a:ext cx="160200" cy="6876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DEC98A6C-B12C-429F-8A00-909DF6AAFE7F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9442302" y="6216978"/>
                <a:ext cx="1958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B286CCD3-A867-4824-8507-CCE76B057C3A}"/>
                  </a:ext>
                </a:extLst>
              </p14:cNvPr>
              <p14:cNvContentPartPr/>
              <p14:nvPr/>
            </p14:nvContentPartPr>
            <p14:xfrm>
              <a:off x="9504222" y="6189258"/>
              <a:ext cx="111240" cy="19368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B286CCD3-A867-4824-8507-CCE76B057C3A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486582" y="6153618"/>
                <a:ext cx="1468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4D3F58C1-EB0E-4001-B581-40CC601327AE}"/>
                  </a:ext>
                </a:extLst>
              </p14:cNvPr>
              <p14:cNvContentPartPr/>
              <p14:nvPr/>
            </p14:nvContentPartPr>
            <p14:xfrm>
              <a:off x="9671262" y="6039858"/>
              <a:ext cx="281880" cy="32508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4D3F58C1-EB0E-4001-B581-40CC601327A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9653262" y="6003858"/>
                <a:ext cx="3175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76E2BC59-0514-4492-9C0D-872AAB0644E2}"/>
                  </a:ext>
                </a:extLst>
              </p14:cNvPr>
              <p14:cNvContentPartPr/>
              <p14:nvPr/>
            </p14:nvContentPartPr>
            <p14:xfrm>
              <a:off x="9723822" y="5309418"/>
              <a:ext cx="528480" cy="110052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76E2BC59-0514-4492-9C0D-872AAB0644E2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705822" y="5273418"/>
                <a:ext cx="564120" cy="11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050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99B15BD-7E5A-439A-A9AE-58510101E338}"/>
                  </a:ext>
                </a:extLst>
              </p14:cNvPr>
              <p14:cNvContentPartPr/>
              <p14:nvPr/>
            </p14:nvContentPartPr>
            <p14:xfrm>
              <a:off x="3393457" y="1722087"/>
              <a:ext cx="252000" cy="4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99B15BD-7E5A-439A-A9AE-58510101E3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5457" y="1686087"/>
                <a:ext cx="2876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B1E6275-9277-4A92-8467-359B675BD7AF}"/>
                  </a:ext>
                </a:extLst>
              </p14:cNvPr>
              <p14:cNvContentPartPr/>
              <p14:nvPr/>
            </p14:nvContentPartPr>
            <p14:xfrm>
              <a:off x="3376177" y="1862847"/>
              <a:ext cx="227160" cy="277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B1E6275-9277-4A92-8467-359B675BD7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8177" y="1826847"/>
                <a:ext cx="2628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8FCD16B-88F9-4AE1-A72C-87F3B3C65603}"/>
                  </a:ext>
                </a:extLst>
              </p14:cNvPr>
              <p14:cNvContentPartPr/>
              <p14:nvPr/>
            </p14:nvContentPartPr>
            <p14:xfrm>
              <a:off x="4123177" y="1415367"/>
              <a:ext cx="23040" cy="144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8FCD16B-88F9-4AE1-A72C-87F3B3C656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05177" y="1379367"/>
                <a:ext cx="58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275F800-DC2B-41D2-A28F-C88298B208F6}"/>
                  </a:ext>
                </a:extLst>
              </p14:cNvPr>
              <p14:cNvContentPartPr/>
              <p14:nvPr/>
            </p14:nvContentPartPr>
            <p14:xfrm>
              <a:off x="4000057" y="1551087"/>
              <a:ext cx="366840" cy="1371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275F800-DC2B-41D2-A28F-C88298B208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82417" y="1515087"/>
                <a:ext cx="4024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79BD09A-51EF-4477-9CD7-54FDFF09D778}"/>
                  </a:ext>
                </a:extLst>
              </p14:cNvPr>
              <p14:cNvContentPartPr/>
              <p14:nvPr/>
            </p14:nvContentPartPr>
            <p14:xfrm>
              <a:off x="4193377" y="1695087"/>
              <a:ext cx="352800" cy="1526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79BD09A-51EF-4477-9CD7-54FDFF09D7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75737" y="1659447"/>
                <a:ext cx="3884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63412CF-4063-4450-84EA-BE32E2F4A221}"/>
                  </a:ext>
                </a:extLst>
              </p14:cNvPr>
              <p14:cNvContentPartPr/>
              <p14:nvPr/>
            </p14:nvContentPartPr>
            <p14:xfrm>
              <a:off x="5002297" y="1158327"/>
              <a:ext cx="344160" cy="6782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63412CF-4063-4450-84EA-BE32E2F4A2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4657" y="1122327"/>
                <a:ext cx="379800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61380CA-E306-4848-86C5-93640841F793}"/>
                  </a:ext>
                </a:extLst>
              </p14:cNvPr>
              <p14:cNvContentPartPr/>
              <p14:nvPr/>
            </p14:nvContentPartPr>
            <p14:xfrm>
              <a:off x="5820217" y="843687"/>
              <a:ext cx="110160" cy="3013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61380CA-E306-4848-86C5-93640841F7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217" y="808047"/>
                <a:ext cx="14580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E11DB29-8384-43C4-A895-A066E5E80D1B}"/>
                  </a:ext>
                </a:extLst>
              </p14:cNvPr>
              <p14:cNvContentPartPr/>
              <p14:nvPr/>
            </p14:nvContentPartPr>
            <p14:xfrm>
              <a:off x="5644537" y="1166607"/>
              <a:ext cx="767880" cy="910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E11DB29-8384-43C4-A895-A066E5E80D1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26537" y="1130607"/>
                <a:ext cx="8035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9F77714-07CF-4344-B34D-9C1D38B0EBCE}"/>
                  </a:ext>
                </a:extLst>
              </p14:cNvPr>
              <p14:cNvContentPartPr/>
              <p14:nvPr/>
            </p14:nvContentPartPr>
            <p14:xfrm>
              <a:off x="5863057" y="1400607"/>
              <a:ext cx="189000" cy="3553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9F77714-07CF-4344-B34D-9C1D38B0EB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45417" y="1364967"/>
                <a:ext cx="22464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9F5780C-708F-4ED6-99EC-BAB1840C578E}"/>
                  </a:ext>
                </a:extLst>
              </p14:cNvPr>
              <p14:cNvContentPartPr/>
              <p14:nvPr/>
            </p14:nvContentPartPr>
            <p14:xfrm>
              <a:off x="6198217" y="1589967"/>
              <a:ext cx="183960" cy="54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9F5780C-708F-4ED6-99EC-BAB1840C57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80577" y="1553967"/>
                <a:ext cx="219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EE01638-70C3-409C-9AD3-EE9538C0FC93}"/>
                  </a:ext>
                </a:extLst>
              </p14:cNvPr>
              <p14:cNvContentPartPr/>
              <p14:nvPr/>
            </p14:nvContentPartPr>
            <p14:xfrm>
              <a:off x="6435457" y="1352367"/>
              <a:ext cx="337680" cy="3690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EE01638-70C3-409C-9AD3-EE9538C0FC9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17817" y="1316367"/>
                <a:ext cx="37332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D5712997-7148-4AD1-8332-534000319EF7}"/>
                  </a:ext>
                </a:extLst>
              </p14:cNvPr>
              <p14:cNvContentPartPr/>
              <p14:nvPr/>
            </p14:nvContentPartPr>
            <p14:xfrm>
              <a:off x="6787177" y="1027647"/>
              <a:ext cx="398160" cy="8892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D5712997-7148-4AD1-8332-534000319EF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69537" y="992007"/>
                <a:ext cx="4338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D9FD5952-5788-4B89-9CC4-27057A7A0A62}"/>
                  </a:ext>
                </a:extLst>
              </p14:cNvPr>
              <p14:cNvContentPartPr/>
              <p14:nvPr/>
            </p14:nvContentPartPr>
            <p14:xfrm>
              <a:off x="7649017" y="377847"/>
              <a:ext cx="79560" cy="33552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D9FD5952-5788-4B89-9CC4-27057A7A0A6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31017" y="341847"/>
                <a:ext cx="1152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6DAEA52D-4324-4E0F-8878-E82A7C106651}"/>
                  </a:ext>
                </a:extLst>
              </p14:cNvPr>
              <p14:cNvContentPartPr/>
              <p14:nvPr/>
            </p14:nvContentPartPr>
            <p14:xfrm>
              <a:off x="7455337" y="807327"/>
              <a:ext cx="599760" cy="5436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6DAEA52D-4324-4E0F-8878-E82A7C10665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7697" y="771687"/>
                <a:ext cx="635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23BA5734-334D-4D57-B56A-9272F9A5C249}"/>
                  </a:ext>
                </a:extLst>
              </p14:cNvPr>
              <p14:cNvContentPartPr/>
              <p14:nvPr/>
            </p14:nvContentPartPr>
            <p14:xfrm>
              <a:off x="7682137" y="1177047"/>
              <a:ext cx="204840" cy="35424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23BA5734-334D-4D57-B56A-9272F9A5C24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64497" y="1141047"/>
                <a:ext cx="2404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DEC98A6C-B12C-429F-8A00-909DF6AAFE7F}"/>
                  </a:ext>
                </a:extLst>
              </p14:cNvPr>
              <p14:cNvContentPartPr/>
              <p14:nvPr/>
            </p14:nvContentPartPr>
            <p14:xfrm>
              <a:off x="7956457" y="1372887"/>
              <a:ext cx="160200" cy="6876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DEC98A6C-B12C-429F-8A00-909DF6AAFE7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38817" y="1337247"/>
                <a:ext cx="1958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B286CCD3-A867-4824-8507-CCE76B057C3A}"/>
                  </a:ext>
                </a:extLst>
              </p14:cNvPr>
              <p14:cNvContentPartPr/>
              <p14:nvPr/>
            </p14:nvContentPartPr>
            <p14:xfrm>
              <a:off x="8000737" y="1309527"/>
              <a:ext cx="111240" cy="19368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B286CCD3-A867-4824-8507-CCE76B057C3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83097" y="1273887"/>
                <a:ext cx="1468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4D3F58C1-EB0E-4001-B581-40CC601327AE}"/>
                  </a:ext>
                </a:extLst>
              </p14:cNvPr>
              <p14:cNvContentPartPr/>
              <p14:nvPr/>
            </p14:nvContentPartPr>
            <p14:xfrm>
              <a:off x="8167777" y="1160127"/>
              <a:ext cx="281880" cy="32508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4D3F58C1-EB0E-4001-B581-40CC601327A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49777" y="1124127"/>
                <a:ext cx="3175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76E2BC59-0514-4492-9C0D-872AAB0644E2}"/>
                  </a:ext>
                </a:extLst>
              </p14:cNvPr>
              <p14:cNvContentPartPr/>
              <p14:nvPr/>
            </p14:nvContentPartPr>
            <p14:xfrm>
              <a:off x="8220337" y="429687"/>
              <a:ext cx="528480" cy="110052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76E2BC59-0514-4492-9C0D-872AAB0644E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02337" y="393687"/>
                <a:ext cx="564120" cy="11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D7E41E-6FC0-4F79-BC7E-0050052DCDC7}"/>
                  </a:ext>
                </a:extLst>
              </p14:cNvPr>
              <p14:cNvContentPartPr/>
              <p14:nvPr/>
            </p14:nvContentPartPr>
            <p14:xfrm>
              <a:off x="3094422" y="3226458"/>
              <a:ext cx="46260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D7E41E-6FC0-4F79-BC7E-0050052DCDC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76422" y="3190818"/>
                <a:ext cx="498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331584-04D9-4722-8D1C-38B69C16B2AC}"/>
                  </a:ext>
                </a:extLst>
              </p14:cNvPr>
              <p14:cNvContentPartPr/>
              <p14:nvPr/>
            </p14:nvContentPartPr>
            <p14:xfrm>
              <a:off x="3041862" y="3613098"/>
              <a:ext cx="628920" cy="36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331584-04D9-4722-8D1C-38B69C16B2A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24222" y="3577098"/>
                <a:ext cx="6645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C086DA-0F57-44DA-9CFF-1A437FD2DD06}"/>
                  </a:ext>
                </a:extLst>
              </p14:cNvPr>
              <p14:cNvContentPartPr/>
              <p14:nvPr/>
            </p14:nvContentPartPr>
            <p14:xfrm>
              <a:off x="4316622" y="2645418"/>
              <a:ext cx="134280" cy="53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C086DA-0F57-44DA-9CFF-1A437FD2DD0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98622" y="2609418"/>
                <a:ext cx="1699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6CD8B738-4982-477A-A269-CCE5210AA2FE}"/>
                  </a:ext>
                </a:extLst>
              </p14:cNvPr>
              <p14:cNvContentPartPr/>
              <p14:nvPr/>
            </p14:nvContentPartPr>
            <p14:xfrm>
              <a:off x="4176222" y="3246978"/>
              <a:ext cx="634320" cy="1641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6CD8B738-4982-477A-A269-CCE5210AA2F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58222" y="3211338"/>
                <a:ext cx="6699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31EA2822-ED2A-4806-AAFE-84DF14BE861D}"/>
                  </a:ext>
                </a:extLst>
              </p14:cNvPr>
              <p14:cNvContentPartPr/>
              <p14:nvPr/>
            </p14:nvContentPartPr>
            <p14:xfrm>
              <a:off x="4246422" y="3699498"/>
              <a:ext cx="815400" cy="75924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31EA2822-ED2A-4806-AAFE-84DF14BE861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28782" y="3663498"/>
                <a:ext cx="85104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90A01AF8-8197-403B-A960-431D94897D0D}"/>
                  </a:ext>
                </a:extLst>
              </p14:cNvPr>
              <p14:cNvContentPartPr/>
              <p14:nvPr/>
            </p14:nvContentPartPr>
            <p14:xfrm>
              <a:off x="5107902" y="2268138"/>
              <a:ext cx="1002240" cy="158472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90A01AF8-8197-403B-A960-431D94897D0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89902" y="2232138"/>
                <a:ext cx="1037880" cy="16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CB8AE0A0-8D16-4A68-8168-8567A1442F3C}"/>
                  </a:ext>
                </a:extLst>
              </p14:cNvPr>
              <p14:cNvContentPartPr/>
              <p14:nvPr/>
            </p14:nvContentPartPr>
            <p14:xfrm>
              <a:off x="5922222" y="2381898"/>
              <a:ext cx="291240" cy="73008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CB8AE0A0-8D16-4A68-8168-8567A1442F3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04222" y="2345898"/>
                <a:ext cx="326880" cy="80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9855D4DB-4A59-47EC-9FF5-5074924F9183}"/>
                  </a:ext>
                </a:extLst>
              </p14:cNvPr>
              <p14:cNvContentPartPr/>
              <p14:nvPr/>
            </p14:nvContentPartPr>
            <p14:xfrm>
              <a:off x="6593982" y="2515458"/>
              <a:ext cx="529920" cy="19260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9855D4DB-4A59-47EC-9FF5-5074924F918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575982" y="2479458"/>
                <a:ext cx="5655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FFDF5FB2-E870-4FAE-A74D-85BA5C08C20B}"/>
                  </a:ext>
                </a:extLst>
              </p14:cNvPr>
              <p14:cNvContentPartPr/>
              <p14:nvPr/>
            </p14:nvContentPartPr>
            <p14:xfrm>
              <a:off x="6725742" y="2382618"/>
              <a:ext cx="289440" cy="43524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FFDF5FB2-E870-4FAE-A74D-85BA5C08C20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708102" y="2346618"/>
                <a:ext cx="32508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25847AEC-C0A4-4DC7-B283-06B85A0C0249}"/>
                  </a:ext>
                </a:extLst>
              </p14:cNvPr>
              <p14:cNvContentPartPr/>
              <p14:nvPr/>
            </p14:nvContentPartPr>
            <p14:xfrm>
              <a:off x="7130382" y="2144658"/>
              <a:ext cx="489960" cy="55584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25847AEC-C0A4-4DC7-B283-06B85A0C024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12382" y="2108658"/>
                <a:ext cx="52560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F44ED5C0-8AD6-47A5-8F04-96567EA7BA4C}"/>
                  </a:ext>
                </a:extLst>
              </p14:cNvPr>
              <p14:cNvContentPartPr/>
              <p14:nvPr/>
            </p14:nvContentPartPr>
            <p14:xfrm>
              <a:off x="7904022" y="2217738"/>
              <a:ext cx="519480" cy="11196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F44ED5C0-8AD6-47A5-8F04-96567EA7BA4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86022" y="2182098"/>
                <a:ext cx="5551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83415373-2C3F-4DAB-B933-397F26500860}"/>
                  </a:ext>
                </a:extLst>
              </p14:cNvPr>
              <p14:cNvContentPartPr/>
              <p14:nvPr/>
            </p14:nvContentPartPr>
            <p14:xfrm>
              <a:off x="8782782" y="1745058"/>
              <a:ext cx="276480" cy="49968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83415373-2C3F-4DAB-B933-397F2650086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64782" y="1709058"/>
                <a:ext cx="31212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458802B2-31E8-43AD-9C19-89FC12D27227}"/>
                  </a:ext>
                </a:extLst>
              </p14:cNvPr>
              <p14:cNvContentPartPr/>
              <p14:nvPr/>
            </p14:nvContentPartPr>
            <p14:xfrm>
              <a:off x="9372462" y="1733538"/>
              <a:ext cx="496080" cy="21816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458802B2-31E8-43AD-9C19-89FC12D2722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354462" y="1697898"/>
                <a:ext cx="5317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EF2E44E2-24D5-4FDA-A48D-EF3FFACC05FB}"/>
                  </a:ext>
                </a:extLst>
              </p14:cNvPr>
              <p14:cNvContentPartPr/>
              <p14:nvPr/>
            </p14:nvContentPartPr>
            <p14:xfrm>
              <a:off x="9539142" y="1670178"/>
              <a:ext cx="237240" cy="31860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EF2E44E2-24D5-4FDA-A48D-EF3FFACC05F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21502" y="1634538"/>
                <a:ext cx="27288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8C755F16-B47C-48D4-99DD-0911BC349891}"/>
                  </a:ext>
                </a:extLst>
              </p14:cNvPr>
              <p14:cNvContentPartPr/>
              <p14:nvPr/>
            </p14:nvContentPartPr>
            <p14:xfrm>
              <a:off x="9970062" y="1145298"/>
              <a:ext cx="651600" cy="65808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8C755F16-B47C-48D4-99DD-0911BC34989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952422" y="1109298"/>
                <a:ext cx="68724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CC2C023C-0DFA-40F9-A5F2-FD82536C075A}"/>
                  </a:ext>
                </a:extLst>
              </p14:cNvPr>
              <p14:cNvContentPartPr/>
              <p14:nvPr/>
            </p14:nvContentPartPr>
            <p14:xfrm>
              <a:off x="6251262" y="1872498"/>
              <a:ext cx="5293080" cy="162792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CC2C023C-0DFA-40F9-A5F2-FD82536C075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33262" y="1836498"/>
                <a:ext cx="5328720" cy="16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B0BBEADD-0B2A-431D-92D2-FF81B3AC89C7}"/>
                  </a:ext>
                </a:extLst>
              </p14:cNvPr>
              <p14:cNvContentPartPr/>
              <p14:nvPr/>
            </p14:nvContentPartPr>
            <p14:xfrm>
              <a:off x="7033182" y="3613098"/>
              <a:ext cx="427680" cy="63180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B0BBEADD-0B2A-431D-92D2-FF81B3AC89C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15182" y="3577458"/>
                <a:ext cx="46332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84008260-3E70-448F-A0E8-65FF8E83EA6B}"/>
                  </a:ext>
                </a:extLst>
              </p14:cNvPr>
              <p14:cNvContentPartPr/>
              <p14:nvPr/>
            </p14:nvContentPartPr>
            <p14:xfrm>
              <a:off x="7657782" y="3722538"/>
              <a:ext cx="398520" cy="16344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84008260-3E70-448F-A0E8-65FF8E83EA6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639782" y="3686898"/>
                <a:ext cx="4341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62F12B7-8EFC-414D-BDF0-1C5F468FB246}"/>
                  </a:ext>
                </a:extLst>
              </p14:cNvPr>
              <p14:cNvContentPartPr/>
              <p14:nvPr/>
            </p14:nvContentPartPr>
            <p14:xfrm>
              <a:off x="8000502" y="3403938"/>
              <a:ext cx="407520" cy="73188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62F12B7-8EFC-414D-BDF0-1C5F468FB24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982862" y="3368298"/>
                <a:ext cx="44316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1049EB98-AA07-4A85-8300-142D2E27C3E3}"/>
                  </a:ext>
                </a:extLst>
              </p14:cNvPr>
              <p14:cNvContentPartPr/>
              <p14:nvPr/>
            </p14:nvContentPartPr>
            <p14:xfrm>
              <a:off x="8334942" y="3223578"/>
              <a:ext cx="263880" cy="74880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1049EB98-AA07-4A85-8300-142D2E27C3E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316942" y="3187938"/>
                <a:ext cx="299520" cy="82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4BD248D2-AEF8-43D5-A708-9D93EA75E34A}"/>
                  </a:ext>
                </a:extLst>
              </p14:cNvPr>
              <p14:cNvContentPartPr/>
              <p14:nvPr/>
            </p14:nvContentPartPr>
            <p14:xfrm>
              <a:off x="6746262" y="3657018"/>
              <a:ext cx="231840" cy="101124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4BD248D2-AEF8-43D5-A708-9D93EA75E34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28262" y="3621378"/>
                <a:ext cx="267480" cy="10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CC42A39B-E4D6-44DD-BF02-D6318834B4D1}"/>
                  </a:ext>
                </a:extLst>
              </p14:cNvPr>
              <p14:cNvContentPartPr/>
              <p14:nvPr/>
            </p14:nvContentPartPr>
            <p14:xfrm>
              <a:off x="8888982" y="2988858"/>
              <a:ext cx="255960" cy="83196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CC42A39B-E4D6-44DD-BF02-D6318834B4D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870982" y="2953218"/>
                <a:ext cx="291600" cy="9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8556EDA2-6A04-4A55-96AD-16E0D0C1079D}"/>
                  </a:ext>
                </a:extLst>
              </p14:cNvPr>
              <p14:cNvContentPartPr/>
              <p14:nvPr/>
            </p14:nvContentPartPr>
            <p14:xfrm>
              <a:off x="9250062" y="3041778"/>
              <a:ext cx="255960" cy="64476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8556EDA2-6A04-4A55-96AD-16E0D0C1079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32062" y="3005778"/>
                <a:ext cx="291600" cy="7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0A3F1A2A-CE78-497A-9F2C-7B8C5058A8DF}"/>
                  </a:ext>
                </a:extLst>
              </p14:cNvPr>
              <p14:cNvContentPartPr/>
              <p14:nvPr/>
            </p14:nvContentPartPr>
            <p14:xfrm>
              <a:off x="9741462" y="3121698"/>
              <a:ext cx="424440" cy="24588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0A3F1A2A-CE78-497A-9F2C-7B8C5058A8D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723822" y="3085698"/>
                <a:ext cx="4600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E76415BF-7C64-4F36-82CD-E5C5B2DC953B}"/>
                  </a:ext>
                </a:extLst>
              </p14:cNvPr>
              <p14:cNvContentPartPr/>
              <p14:nvPr/>
            </p14:nvContentPartPr>
            <p14:xfrm>
              <a:off x="9864582" y="3033138"/>
              <a:ext cx="232560" cy="33876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E76415BF-7C64-4F36-82CD-E5C5B2DC953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846582" y="2997138"/>
                <a:ext cx="2682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7258A2B1-2707-48F3-928D-5FE6BD673440}"/>
                  </a:ext>
                </a:extLst>
              </p14:cNvPr>
              <p14:cNvContentPartPr/>
              <p14:nvPr/>
            </p14:nvContentPartPr>
            <p14:xfrm>
              <a:off x="10084542" y="2785098"/>
              <a:ext cx="547560" cy="55764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7258A2B1-2707-48F3-928D-5FE6BD67344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066542" y="2749458"/>
                <a:ext cx="58320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46A478B1-052C-4028-B300-CF9E1E7420FA}"/>
                  </a:ext>
                </a:extLst>
              </p14:cNvPr>
              <p14:cNvContentPartPr/>
              <p14:nvPr/>
            </p14:nvContentPartPr>
            <p14:xfrm>
              <a:off x="11033862" y="588738"/>
              <a:ext cx="863640" cy="207864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46A478B1-052C-4028-B300-CF9E1E7420F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016222" y="552738"/>
                <a:ext cx="899280" cy="21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5285F7B-6EDF-4003-A94C-D4E9C6D23674}"/>
                  </a:ext>
                </a:extLst>
              </p14:cNvPr>
              <p14:cNvContentPartPr/>
              <p14:nvPr/>
            </p14:nvContentPartPr>
            <p14:xfrm>
              <a:off x="5957142" y="1687818"/>
              <a:ext cx="742320" cy="11336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5285F7B-6EDF-4003-A94C-D4E9C6D2367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939502" y="1652178"/>
                <a:ext cx="777960" cy="12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9988D81-3648-4415-8395-A9436E323D4A}"/>
                  </a:ext>
                </a:extLst>
              </p14:cNvPr>
              <p14:cNvContentPartPr/>
              <p14:nvPr/>
            </p14:nvContentPartPr>
            <p14:xfrm>
              <a:off x="8781702" y="1459218"/>
              <a:ext cx="450000" cy="5904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9988D81-3648-4415-8395-A9436E323D4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763702" y="1423578"/>
                <a:ext cx="48564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5C2831C-E43D-4EA4-B928-9BD5CA548AE8}"/>
                  </a:ext>
                </a:extLst>
              </p14:cNvPr>
              <p14:cNvContentPartPr/>
              <p14:nvPr/>
            </p14:nvContentPartPr>
            <p14:xfrm>
              <a:off x="4474662" y="5916018"/>
              <a:ext cx="875880" cy="3178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5C2831C-E43D-4EA4-B928-9BD5CA548AE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57022" y="5880378"/>
                <a:ext cx="9115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95155CE-8A23-40BE-862F-5ADC907BD129}"/>
                  </a:ext>
                </a:extLst>
              </p14:cNvPr>
              <p14:cNvContentPartPr/>
              <p14:nvPr/>
            </p14:nvContentPartPr>
            <p14:xfrm>
              <a:off x="4606782" y="6292578"/>
              <a:ext cx="812160" cy="1699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95155CE-8A23-40BE-862F-5ADC907BD12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588782" y="6256578"/>
                <a:ext cx="8478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03187D5-577E-4BD5-A8C7-2C3AEA31D250}"/>
                  </a:ext>
                </a:extLst>
              </p14:cNvPr>
              <p14:cNvContentPartPr/>
              <p14:nvPr/>
            </p14:nvContentPartPr>
            <p14:xfrm>
              <a:off x="6328662" y="4677978"/>
              <a:ext cx="338760" cy="8629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03187D5-577E-4BD5-A8C7-2C3AEA31D25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311022" y="4642338"/>
                <a:ext cx="374400" cy="9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B00D5635-BBE9-4132-BCF0-C1C4B49F7079}"/>
                  </a:ext>
                </a:extLst>
              </p14:cNvPr>
              <p14:cNvContentPartPr/>
              <p14:nvPr/>
            </p14:nvContentPartPr>
            <p14:xfrm>
              <a:off x="6092862" y="4796418"/>
              <a:ext cx="3257640" cy="11206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B00D5635-BBE9-4132-BCF0-C1C4B49F707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074862" y="4760778"/>
                <a:ext cx="3293280" cy="11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8449EF1-937D-42B0-8C49-61B45862F34F}"/>
                  </a:ext>
                </a:extLst>
              </p14:cNvPr>
              <p14:cNvContentPartPr/>
              <p14:nvPr/>
            </p14:nvContentPartPr>
            <p14:xfrm>
              <a:off x="6514782" y="6215538"/>
              <a:ext cx="412560" cy="4759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8449EF1-937D-42B0-8C49-61B45862F34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497142" y="6179898"/>
                <a:ext cx="44820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F72901F-3DC6-4BB9-98A9-70EBEECDE373}"/>
                  </a:ext>
                </a:extLst>
              </p14:cNvPr>
              <p14:cNvContentPartPr/>
              <p14:nvPr/>
            </p14:nvContentPartPr>
            <p14:xfrm>
              <a:off x="7165302" y="5916738"/>
              <a:ext cx="255240" cy="5742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F72901F-3DC6-4BB9-98A9-70EBEECDE37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147662" y="5881098"/>
                <a:ext cx="29088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B847AB8-FE54-4AFA-863F-391329136859}"/>
                  </a:ext>
                </a:extLst>
              </p14:cNvPr>
              <p14:cNvContentPartPr/>
              <p14:nvPr/>
            </p14:nvContentPartPr>
            <p14:xfrm>
              <a:off x="7388142" y="6039858"/>
              <a:ext cx="214560" cy="3657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B847AB8-FE54-4AFA-863F-39132913685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370502" y="6003858"/>
                <a:ext cx="25020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1091E87-FE6F-4D76-917B-B718D6A09BD5}"/>
                  </a:ext>
                </a:extLst>
              </p14:cNvPr>
              <p14:cNvContentPartPr/>
              <p14:nvPr/>
            </p14:nvContentPartPr>
            <p14:xfrm>
              <a:off x="7763262" y="6050658"/>
              <a:ext cx="353520" cy="1126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1091E87-FE6F-4D76-917B-B718D6A09BD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745622" y="6015018"/>
                <a:ext cx="3891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9E05287-A453-473E-A60C-AF841D3972CE}"/>
                  </a:ext>
                </a:extLst>
              </p14:cNvPr>
              <p14:cNvContentPartPr/>
              <p14:nvPr/>
            </p14:nvContentPartPr>
            <p14:xfrm>
              <a:off x="8053422" y="5731698"/>
              <a:ext cx="421560" cy="4003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9E05287-A453-473E-A60C-AF841D3972C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035782" y="5695698"/>
                <a:ext cx="4572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CCB39C3-DCC3-4845-BE3B-9F28732FC5F2}"/>
                  </a:ext>
                </a:extLst>
              </p14:cNvPr>
              <p14:cNvContentPartPr/>
              <p14:nvPr/>
            </p14:nvContentPartPr>
            <p14:xfrm>
              <a:off x="8528262" y="5512458"/>
              <a:ext cx="523440" cy="6184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CCB39C3-DCC3-4845-BE3B-9F28732FC5F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510622" y="5476458"/>
                <a:ext cx="55908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7E34B537-334B-4DB3-8F15-93936F640B82}"/>
                  </a:ext>
                </a:extLst>
              </p14:cNvPr>
              <p14:cNvContentPartPr/>
              <p14:nvPr/>
            </p14:nvContentPartPr>
            <p14:xfrm>
              <a:off x="9074022" y="5441898"/>
              <a:ext cx="423360" cy="3337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7E34B537-334B-4DB3-8F15-93936F640B8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056022" y="5406258"/>
                <a:ext cx="4590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729E978-53A7-4BD7-822C-97D02FB75689}"/>
                  </a:ext>
                </a:extLst>
              </p14:cNvPr>
              <p14:cNvContentPartPr/>
              <p14:nvPr/>
            </p14:nvContentPartPr>
            <p14:xfrm>
              <a:off x="9442302" y="5371698"/>
              <a:ext cx="203760" cy="3229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729E978-53A7-4BD7-822C-97D02FB7568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424302" y="5336058"/>
                <a:ext cx="2394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7EBD842F-266F-4662-AC30-BF84010044E6}"/>
                  </a:ext>
                </a:extLst>
              </p14:cNvPr>
              <p14:cNvContentPartPr/>
              <p14:nvPr/>
            </p14:nvContentPartPr>
            <p14:xfrm>
              <a:off x="9688542" y="5372058"/>
              <a:ext cx="278640" cy="1670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7EBD842F-266F-4662-AC30-BF84010044E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670902" y="5336058"/>
                <a:ext cx="3142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A1506ABC-F349-424B-BCF1-C4365410261D}"/>
                  </a:ext>
                </a:extLst>
              </p14:cNvPr>
              <p14:cNvContentPartPr/>
              <p14:nvPr/>
            </p14:nvContentPartPr>
            <p14:xfrm>
              <a:off x="9812022" y="5301498"/>
              <a:ext cx="176040" cy="2030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A1506ABC-F349-424B-BCF1-C4365410261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794022" y="5265498"/>
                <a:ext cx="2116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3C34ECF-395C-4220-B676-E55A5854B8D4}"/>
                  </a:ext>
                </a:extLst>
              </p14:cNvPr>
              <p14:cNvContentPartPr/>
              <p14:nvPr/>
            </p14:nvContentPartPr>
            <p14:xfrm>
              <a:off x="10049262" y="5116818"/>
              <a:ext cx="281880" cy="3459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3C34ECF-395C-4220-B676-E55A5854B8D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031262" y="5081178"/>
                <a:ext cx="31752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98B0326E-F5F5-46EB-8D5E-E4593D496D0A}"/>
                  </a:ext>
                </a:extLst>
              </p14:cNvPr>
              <p14:cNvContentPartPr/>
              <p14:nvPr/>
            </p14:nvContentPartPr>
            <p14:xfrm>
              <a:off x="10277862" y="4932138"/>
              <a:ext cx="248760" cy="4741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98B0326E-F5F5-46EB-8D5E-E4593D496D0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260222" y="4896498"/>
                <a:ext cx="28440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B73F9DB6-F3F9-4286-A682-0132E76B6E84}"/>
                  </a:ext>
                </a:extLst>
              </p14:cNvPr>
              <p14:cNvContentPartPr/>
              <p14:nvPr/>
            </p14:nvContentPartPr>
            <p14:xfrm>
              <a:off x="6327942" y="6075138"/>
              <a:ext cx="696960" cy="7041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B73F9DB6-F3F9-4286-A682-0132E76B6E8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310302" y="6039138"/>
                <a:ext cx="73260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59906313-863C-43F1-992F-77A4EDF32EB2}"/>
                  </a:ext>
                </a:extLst>
              </p14:cNvPr>
              <p14:cNvContentPartPr/>
              <p14:nvPr/>
            </p14:nvContentPartPr>
            <p14:xfrm>
              <a:off x="5931222" y="4967418"/>
              <a:ext cx="988200" cy="7743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59906313-863C-43F1-992F-77A4EDF32EB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913582" y="4931778"/>
                <a:ext cx="1023840" cy="8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EE895B3-D7DE-44AD-B242-690A2C31CC3B}"/>
                  </a:ext>
                </a:extLst>
              </p14:cNvPr>
              <p14:cNvContentPartPr/>
              <p14:nvPr/>
            </p14:nvContentPartPr>
            <p14:xfrm>
              <a:off x="9459942" y="4504818"/>
              <a:ext cx="163440" cy="849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EE895B3-D7DE-44AD-B242-690A2C31CC3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442302" y="4469178"/>
                <a:ext cx="1990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88A048D8-0F99-4F4E-9654-C707132032AB}"/>
                  </a:ext>
                </a:extLst>
              </p14:cNvPr>
              <p14:cNvContentPartPr/>
              <p14:nvPr/>
            </p14:nvContentPartPr>
            <p14:xfrm>
              <a:off x="9477582" y="4652058"/>
              <a:ext cx="185760" cy="252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88A048D8-0F99-4F4E-9654-C707132032A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459942" y="4616058"/>
                <a:ext cx="2214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A5E04CAA-C976-48E9-B793-FEB29336BEBE}"/>
                  </a:ext>
                </a:extLst>
              </p14:cNvPr>
              <p14:cNvContentPartPr/>
              <p14:nvPr/>
            </p14:nvContentPartPr>
            <p14:xfrm>
              <a:off x="10479822" y="3550458"/>
              <a:ext cx="430920" cy="43272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A5E04CAA-C976-48E9-B793-FEB29336BEB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462182" y="3514818"/>
                <a:ext cx="46656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7AE1ED0-E99E-42BA-BB90-BABBEF403C2B}"/>
                  </a:ext>
                </a:extLst>
              </p14:cNvPr>
              <p14:cNvContentPartPr/>
              <p14:nvPr/>
            </p14:nvContentPartPr>
            <p14:xfrm>
              <a:off x="10268862" y="3461538"/>
              <a:ext cx="1677240" cy="8553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7AE1ED0-E99E-42BA-BB90-BABBEF403C2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251222" y="3425898"/>
                <a:ext cx="171288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E64FBEA4-D015-43C9-B23E-FB0EDD3CF6B5}"/>
                  </a:ext>
                </a:extLst>
              </p14:cNvPr>
              <p14:cNvContentPartPr/>
              <p14:nvPr/>
            </p14:nvContentPartPr>
            <p14:xfrm>
              <a:off x="10524822" y="4422018"/>
              <a:ext cx="213120" cy="4269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E64FBEA4-D015-43C9-B23E-FB0EDD3CF6B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507182" y="4386378"/>
                <a:ext cx="24876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0F209816-16E8-4B21-8713-11D4E87E6618}"/>
                  </a:ext>
                </a:extLst>
              </p14:cNvPr>
              <p14:cNvContentPartPr/>
              <p14:nvPr/>
            </p14:nvContentPartPr>
            <p14:xfrm>
              <a:off x="10822902" y="4643778"/>
              <a:ext cx="35640" cy="248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0F209816-16E8-4B21-8713-11D4E87E661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804902" y="4607778"/>
                <a:ext cx="712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5B0DF33F-7505-440A-A9A6-13647ECD7B69}"/>
                  </a:ext>
                </a:extLst>
              </p14:cNvPr>
              <p14:cNvContentPartPr/>
              <p14:nvPr/>
            </p14:nvContentPartPr>
            <p14:xfrm>
              <a:off x="10842342" y="4536498"/>
              <a:ext cx="104400" cy="1227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5B0DF33F-7505-440A-A9A6-13647ECD7B6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824342" y="4500498"/>
                <a:ext cx="1400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1C14A698-5CBE-41B8-8A5C-9786FA8ECB95}"/>
                  </a:ext>
                </a:extLst>
              </p14:cNvPr>
              <p14:cNvContentPartPr/>
              <p14:nvPr/>
            </p14:nvContentPartPr>
            <p14:xfrm>
              <a:off x="11025222" y="4292778"/>
              <a:ext cx="247680" cy="3204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1C14A698-5CBE-41B8-8A5C-9786FA8ECB9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007582" y="4257138"/>
                <a:ext cx="28332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866E345-A35B-4888-B0B3-F65E240717B8}"/>
                  </a:ext>
                </a:extLst>
              </p14:cNvPr>
              <p14:cNvContentPartPr/>
              <p14:nvPr/>
            </p14:nvContentPartPr>
            <p14:xfrm>
              <a:off x="11236182" y="4123218"/>
              <a:ext cx="203400" cy="3078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866E345-A35B-4888-B0B3-F65E240717B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218542" y="4087578"/>
                <a:ext cx="2390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3D5F73F5-BD13-4C9B-BB59-ECDE93D2F89C}"/>
                  </a:ext>
                </a:extLst>
              </p14:cNvPr>
              <p14:cNvContentPartPr/>
              <p14:nvPr/>
            </p14:nvContentPartPr>
            <p14:xfrm>
              <a:off x="10339062" y="4571778"/>
              <a:ext cx="272880" cy="41832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3D5F73F5-BD13-4C9B-BB59-ECDE93D2F89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321062" y="4535778"/>
                <a:ext cx="30852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F0DB0785-BB2C-4689-8A06-F1340477CF5C}"/>
                  </a:ext>
                </a:extLst>
              </p14:cNvPr>
              <p14:cNvContentPartPr/>
              <p14:nvPr/>
            </p14:nvContentPartPr>
            <p14:xfrm>
              <a:off x="11368302" y="3991458"/>
              <a:ext cx="272160" cy="35100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F0DB0785-BB2C-4689-8A06-F1340477CF5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350302" y="3955818"/>
                <a:ext cx="3078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70E66C8F-6567-4436-89AC-0CEDFCFDF022}"/>
                  </a:ext>
                </a:extLst>
              </p14:cNvPr>
              <p14:cNvContentPartPr/>
              <p14:nvPr/>
            </p14:nvContentPartPr>
            <p14:xfrm>
              <a:off x="11543622" y="3938538"/>
              <a:ext cx="176040" cy="30204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70E66C8F-6567-4436-89AC-0CEDFCFDF02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525982" y="3902898"/>
                <a:ext cx="2116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20FA3C9E-1C84-45DF-8D22-6247DFB4F429}"/>
                  </a:ext>
                </a:extLst>
              </p14:cNvPr>
              <p14:cNvContentPartPr/>
              <p14:nvPr/>
            </p14:nvContentPartPr>
            <p14:xfrm>
              <a:off x="11745942" y="3898938"/>
              <a:ext cx="282240" cy="19836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20FA3C9E-1C84-45DF-8D22-6247DFB4F42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728302" y="3863298"/>
                <a:ext cx="3178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FFF050F9-E903-4618-8BB1-53C973F01670}"/>
                  </a:ext>
                </a:extLst>
              </p14:cNvPr>
              <p14:cNvContentPartPr/>
              <p14:nvPr/>
            </p14:nvContentPartPr>
            <p14:xfrm>
              <a:off x="11816502" y="3894618"/>
              <a:ext cx="142200" cy="22212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FFF050F9-E903-4618-8BB1-53C973F0167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798502" y="3858978"/>
                <a:ext cx="1778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5E1F6F7E-1183-4E5C-804F-675B2AA086AE}"/>
                  </a:ext>
                </a:extLst>
              </p14:cNvPr>
              <p14:cNvContentPartPr/>
              <p14:nvPr/>
            </p14:nvContentPartPr>
            <p14:xfrm>
              <a:off x="11956902" y="3657378"/>
              <a:ext cx="306000" cy="40068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5E1F6F7E-1183-4E5C-804F-675B2AA086A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939262" y="3621378"/>
                <a:ext cx="34164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3AF58F26-8EEC-4694-A2FD-F80B36C67048}"/>
                  </a:ext>
                </a:extLst>
              </p14:cNvPr>
              <p14:cNvContentPartPr/>
              <p14:nvPr/>
            </p14:nvContentPartPr>
            <p14:xfrm>
              <a:off x="12141942" y="3481338"/>
              <a:ext cx="390240" cy="58032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3AF58F26-8EEC-4694-A2FD-F80B36C6704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2123942" y="3445698"/>
                <a:ext cx="42588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9E147B9B-2356-4A4E-BD0C-BEF4D7501518}"/>
                  </a:ext>
                </a:extLst>
              </p14:cNvPr>
              <p14:cNvContentPartPr/>
              <p14:nvPr/>
            </p14:nvContentPartPr>
            <p14:xfrm>
              <a:off x="10781142" y="4571778"/>
              <a:ext cx="1192680" cy="126936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9E147B9B-2356-4A4E-BD0C-BEF4D750151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763142" y="4535778"/>
                <a:ext cx="1228320" cy="13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74774CD0-F1F9-4B53-A703-7C35A5404A3E}"/>
                  </a:ext>
                </a:extLst>
              </p14:cNvPr>
              <p14:cNvContentPartPr/>
              <p14:nvPr/>
            </p14:nvContentPartPr>
            <p14:xfrm>
              <a:off x="2798862" y="4932138"/>
              <a:ext cx="5760" cy="936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74774CD0-F1F9-4B53-A703-7C35A5404A3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781222" y="4896498"/>
                <a:ext cx="41400" cy="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87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580393-58B6-4631-92C0-D87FF14BAEB9}"/>
                  </a:ext>
                </a:extLst>
              </p14:cNvPr>
              <p14:cNvContentPartPr/>
              <p14:nvPr/>
            </p14:nvContentPartPr>
            <p14:xfrm>
              <a:off x="711582" y="633018"/>
              <a:ext cx="92880" cy="731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580393-58B6-4631-92C0-D87FF14BAE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942" y="597018"/>
                <a:ext cx="12852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4C5F3F-ACFE-4DA6-9DE7-C466BF3DDE28}"/>
                  </a:ext>
                </a:extLst>
              </p14:cNvPr>
              <p14:cNvContentPartPr/>
              <p14:nvPr/>
            </p14:nvContentPartPr>
            <p14:xfrm>
              <a:off x="474342" y="918138"/>
              <a:ext cx="858960" cy="189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4C5F3F-ACFE-4DA6-9DE7-C466BF3DDE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702" y="882498"/>
                <a:ext cx="8946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801716-01E9-4F45-B2E9-123B5D7447D4}"/>
                  </a:ext>
                </a:extLst>
              </p14:cNvPr>
              <p14:cNvContentPartPr/>
              <p14:nvPr/>
            </p14:nvContentPartPr>
            <p14:xfrm>
              <a:off x="1380102" y="1098858"/>
              <a:ext cx="59040" cy="187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801716-01E9-4F45-B2E9-123B5D7447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2102" y="1062858"/>
                <a:ext cx="946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F8909CF-7F3F-44B4-AF0E-54B07D4CC2F6}"/>
                  </a:ext>
                </a:extLst>
              </p14:cNvPr>
              <p14:cNvContentPartPr/>
              <p14:nvPr/>
            </p14:nvContentPartPr>
            <p14:xfrm>
              <a:off x="1353822" y="79105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F8909CF-7F3F-44B4-AF0E-54B07D4CC2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5822" y="7550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9D0842-0032-4156-BD3A-38BE808D4569}"/>
                  </a:ext>
                </a:extLst>
              </p14:cNvPr>
              <p14:cNvContentPartPr/>
              <p14:nvPr/>
            </p14:nvContentPartPr>
            <p14:xfrm>
              <a:off x="1494222" y="947658"/>
              <a:ext cx="572760" cy="357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9D0842-0032-4156-BD3A-38BE808D45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76582" y="911658"/>
                <a:ext cx="60840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9516651-0116-4892-B2F6-1336EEBE192C}"/>
                  </a:ext>
                </a:extLst>
              </p14:cNvPr>
              <p14:cNvContentPartPr/>
              <p14:nvPr/>
            </p14:nvContentPartPr>
            <p14:xfrm>
              <a:off x="2082822" y="913098"/>
              <a:ext cx="364680" cy="257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9516651-0116-4892-B2F6-1336EEBE19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65182" y="877458"/>
                <a:ext cx="4003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9AE107-EE32-4B06-8DA9-EF884198D482}"/>
                  </a:ext>
                </a:extLst>
              </p14:cNvPr>
              <p14:cNvContentPartPr/>
              <p14:nvPr/>
            </p14:nvContentPartPr>
            <p14:xfrm>
              <a:off x="1489902" y="1368138"/>
              <a:ext cx="365040" cy="640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9AE107-EE32-4B06-8DA9-EF884198D4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72262" y="1332138"/>
                <a:ext cx="40068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0093ADC-A404-47BE-86A1-CE450C815177}"/>
                  </a:ext>
                </a:extLst>
              </p14:cNvPr>
              <p14:cNvContentPartPr/>
              <p14:nvPr/>
            </p14:nvContentPartPr>
            <p14:xfrm>
              <a:off x="1967982" y="1556778"/>
              <a:ext cx="202320" cy="265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0093ADC-A404-47BE-86A1-CE450C8151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982" y="1521138"/>
                <a:ext cx="2379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403AC65-6AF8-4E96-B63F-49CC20B32F4F}"/>
                  </a:ext>
                </a:extLst>
              </p14:cNvPr>
              <p14:cNvContentPartPr/>
              <p14:nvPr/>
            </p14:nvContentPartPr>
            <p14:xfrm>
              <a:off x="2232942" y="1450578"/>
              <a:ext cx="495720" cy="270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403AC65-6AF8-4E96-B63F-49CC20B32F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15302" y="1414938"/>
                <a:ext cx="5313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D3887A3-1700-40B5-BCB9-D69C5D2BEECA}"/>
                  </a:ext>
                </a:extLst>
              </p14:cNvPr>
              <p14:cNvContentPartPr/>
              <p14:nvPr/>
            </p14:nvContentPartPr>
            <p14:xfrm>
              <a:off x="2796342" y="1336818"/>
              <a:ext cx="312120" cy="365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D3887A3-1700-40B5-BCB9-D69C5D2BEEC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78342" y="1301178"/>
                <a:ext cx="34776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4B01DA-220F-4CCF-8785-1511D63D50E0}"/>
                  </a:ext>
                </a:extLst>
              </p14:cNvPr>
              <p14:cNvContentPartPr/>
              <p14:nvPr/>
            </p14:nvContentPartPr>
            <p14:xfrm>
              <a:off x="3121062" y="1459218"/>
              <a:ext cx="32760" cy="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4B01DA-220F-4CCF-8785-1511D63D50E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03062" y="1423578"/>
                <a:ext cx="684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6709937-8342-406F-8636-8FEC60B69B2F}"/>
                  </a:ext>
                </a:extLst>
              </p14:cNvPr>
              <p14:cNvContentPartPr/>
              <p14:nvPr/>
            </p14:nvContentPartPr>
            <p14:xfrm>
              <a:off x="2980302" y="1297218"/>
              <a:ext cx="360" cy="3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6709937-8342-406F-8636-8FEC60B69B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2662" y="126157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4267800-0EAB-4EC5-A2B8-45E1825693D0}"/>
                  </a:ext>
                </a:extLst>
              </p14:cNvPr>
              <p14:cNvContentPartPr/>
              <p14:nvPr/>
            </p14:nvContentPartPr>
            <p14:xfrm>
              <a:off x="3270462" y="1309458"/>
              <a:ext cx="280440" cy="232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4267800-0EAB-4EC5-A2B8-45E1825693D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252822" y="1273818"/>
                <a:ext cx="3160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38C9E57-1756-42FB-A19D-395D1636106B}"/>
                  </a:ext>
                </a:extLst>
              </p14:cNvPr>
              <p14:cNvContentPartPr/>
              <p14:nvPr/>
            </p14:nvContentPartPr>
            <p14:xfrm>
              <a:off x="3648462" y="517818"/>
              <a:ext cx="2458440" cy="599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38C9E57-1756-42FB-A19D-395D1636106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30462" y="481818"/>
                <a:ext cx="249408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F9D11FC-9A34-45EE-87FB-894FF767E5C3}"/>
                  </a:ext>
                </a:extLst>
              </p14:cNvPr>
              <p14:cNvContentPartPr/>
              <p14:nvPr/>
            </p14:nvContentPartPr>
            <p14:xfrm>
              <a:off x="6898182" y="210738"/>
              <a:ext cx="361080" cy="976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F9D11FC-9A34-45EE-87FB-894FF767E5C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80182" y="175098"/>
                <a:ext cx="396720" cy="10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09F9C18-039A-425F-9264-6550AB54D9B3}"/>
                  </a:ext>
                </a:extLst>
              </p14:cNvPr>
              <p14:cNvContentPartPr/>
              <p14:nvPr/>
            </p14:nvContentPartPr>
            <p14:xfrm>
              <a:off x="6910422" y="676218"/>
              <a:ext cx="531720" cy="211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09F9C18-039A-425F-9264-6550AB54D9B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892422" y="640578"/>
                <a:ext cx="5673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320E273-50FA-456E-B813-43974DE276DC}"/>
                  </a:ext>
                </a:extLst>
              </p14:cNvPr>
              <p14:cNvContentPartPr/>
              <p14:nvPr/>
            </p14:nvContentPartPr>
            <p14:xfrm>
              <a:off x="7447542" y="509898"/>
              <a:ext cx="483480" cy="531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320E273-50FA-456E-B813-43974DE276D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29542" y="474258"/>
                <a:ext cx="51912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2E37CB5-8C1A-4137-A696-80AF398293DC}"/>
                  </a:ext>
                </a:extLst>
              </p14:cNvPr>
              <p14:cNvContentPartPr/>
              <p14:nvPr/>
            </p14:nvContentPartPr>
            <p14:xfrm>
              <a:off x="8026422" y="411258"/>
              <a:ext cx="811080" cy="592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2E37CB5-8C1A-4137-A696-80AF398293D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008782" y="375258"/>
                <a:ext cx="84672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A41C6E1-ABBA-4523-9A67-EABE47D034A7}"/>
                  </a:ext>
                </a:extLst>
              </p14:cNvPr>
              <p14:cNvContentPartPr/>
              <p14:nvPr/>
            </p14:nvContentPartPr>
            <p14:xfrm>
              <a:off x="8871342" y="369138"/>
              <a:ext cx="281160" cy="168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A41C6E1-ABBA-4523-9A67-EABE47D034A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53342" y="333138"/>
                <a:ext cx="3168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2758C8-4B5A-45A0-9BBF-0540FF23CBBF}"/>
                  </a:ext>
                </a:extLst>
              </p14:cNvPr>
              <p14:cNvContentPartPr/>
              <p14:nvPr/>
            </p14:nvContentPartPr>
            <p14:xfrm>
              <a:off x="9274542" y="262218"/>
              <a:ext cx="312840" cy="249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2758C8-4B5A-45A0-9BBF-0540FF23CBB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56902" y="226578"/>
                <a:ext cx="3484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4C85EB9-071C-4782-A3BA-65EE8054CD10}"/>
                  </a:ext>
                </a:extLst>
              </p14:cNvPr>
              <p14:cNvContentPartPr/>
              <p14:nvPr/>
            </p14:nvContentPartPr>
            <p14:xfrm>
              <a:off x="9679902" y="243138"/>
              <a:ext cx="295200" cy="175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4C85EB9-071C-4782-A3BA-65EE8054CD1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662262" y="207498"/>
                <a:ext cx="3308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9A81691-9E1D-4ABB-8CC0-44D332327024}"/>
                  </a:ext>
                </a:extLst>
              </p14:cNvPr>
              <p14:cNvContentPartPr/>
              <p14:nvPr/>
            </p14:nvContentPartPr>
            <p14:xfrm>
              <a:off x="10082382" y="237018"/>
              <a:ext cx="389520" cy="196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9A81691-9E1D-4ABB-8CC0-44D33232702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064742" y="201018"/>
                <a:ext cx="4251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26AD369-BD24-4C63-8F27-060A5A964ACD}"/>
                  </a:ext>
                </a:extLst>
              </p14:cNvPr>
              <p14:cNvContentPartPr/>
              <p14:nvPr/>
            </p14:nvContentPartPr>
            <p14:xfrm>
              <a:off x="10462542" y="149178"/>
              <a:ext cx="501840" cy="732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26AD369-BD24-4C63-8F27-060A5A964AC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444902" y="113178"/>
                <a:ext cx="53748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F08E6B2-376D-4D7C-B362-F9CFC822601C}"/>
                  </a:ext>
                </a:extLst>
              </p14:cNvPr>
              <p14:cNvContentPartPr/>
              <p14:nvPr/>
            </p14:nvContentPartPr>
            <p14:xfrm>
              <a:off x="8278422" y="1171578"/>
              <a:ext cx="807480" cy="676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F08E6B2-376D-4D7C-B362-F9CFC822601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260422" y="1135578"/>
                <a:ext cx="84312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166CFA7-FA78-4E35-B7D7-270A2BFA40AD}"/>
                  </a:ext>
                </a:extLst>
              </p14:cNvPr>
              <p14:cNvContentPartPr/>
              <p14:nvPr/>
            </p14:nvContentPartPr>
            <p14:xfrm>
              <a:off x="9186342" y="1318458"/>
              <a:ext cx="304560" cy="223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166CFA7-FA78-4E35-B7D7-270A2BFA40A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168342" y="1282458"/>
                <a:ext cx="3402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7C394DF-2E6C-403E-B639-CC3492FC9FA1}"/>
                  </a:ext>
                </a:extLst>
              </p14:cNvPr>
              <p14:cNvContentPartPr/>
              <p14:nvPr/>
            </p14:nvContentPartPr>
            <p14:xfrm>
              <a:off x="9627342" y="1060698"/>
              <a:ext cx="360720" cy="385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7C394DF-2E6C-403E-B639-CC3492FC9FA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609342" y="1025058"/>
                <a:ext cx="3963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1A49BDA-E9D2-40D1-B143-C01D5FEBBB91}"/>
                  </a:ext>
                </a:extLst>
              </p14:cNvPr>
              <p14:cNvContentPartPr/>
              <p14:nvPr/>
            </p14:nvContentPartPr>
            <p14:xfrm>
              <a:off x="10082742" y="1037298"/>
              <a:ext cx="203040" cy="195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1A49BDA-E9D2-40D1-B143-C01D5FEBBB9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065102" y="1001298"/>
                <a:ext cx="2386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60BADFB-51EB-46C2-B4DD-42612433B460}"/>
                  </a:ext>
                </a:extLst>
              </p14:cNvPr>
              <p14:cNvContentPartPr/>
              <p14:nvPr/>
            </p14:nvContentPartPr>
            <p14:xfrm>
              <a:off x="10321782" y="1072578"/>
              <a:ext cx="130680" cy="126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60BADFB-51EB-46C2-B4DD-42612433B46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303782" y="1036578"/>
                <a:ext cx="1663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39B3A96-6D25-4806-BB10-9906579A7959}"/>
                  </a:ext>
                </a:extLst>
              </p14:cNvPr>
              <p14:cNvContentPartPr/>
              <p14:nvPr/>
            </p14:nvContentPartPr>
            <p14:xfrm>
              <a:off x="10216302" y="852618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39B3A96-6D25-4806-BB10-9906579A79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98662" y="8166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F1B11A2-7745-4B6A-BC61-BCC3A41CE5A0}"/>
                  </a:ext>
                </a:extLst>
              </p14:cNvPr>
              <p14:cNvContentPartPr/>
              <p14:nvPr/>
            </p14:nvContentPartPr>
            <p14:xfrm>
              <a:off x="10541742" y="1039098"/>
              <a:ext cx="245880" cy="156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F1B11A2-7745-4B6A-BC61-BCC3A41CE5A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523742" y="1003458"/>
                <a:ext cx="2815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28D985B-88C1-4DD4-B208-B2A91394F9BF}"/>
                  </a:ext>
                </a:extLst>
              </p14:cNvPr>
              <p14:cNvContentPartPr/>
              <p14:nvPr/>
            </p14:nvContentPartPr>
            <p14:xfrm>
              <a:off x="920022" y="2780778"/>
              <a:ext cx="268560" cy="642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28D985B-88C1-4DD4-B208-B2A91394F9B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2022" y="2744778"/>
                <a:ext cx="30420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E79F681-82E1-427A-89B5-07F7A894259C}"/>
                  </a:ext>
                </a:extLst>
              </p14:cNvPr>
              <p14:cNvContentPartPr/>
              <p14:nvPr/>
            </p14:nvContentPartPr>
            <p14:xfrm>
              <a:off x="790782" y="3087138"/>
              <a:ext cx="362520" cy="1130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E79F681-82E1-427A-89B5-07F7A894259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3142" y="3051498"/>
                <a:ext cx="3981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C1E7EF1-DE45-47CD-8B1D-CC5425F7581A}"/>
                  </a:ext>
                </a:extLst>
              </p14:cNvPr>
              <p14:cNvContentPartPr/>
              <p14:nvPr/>
            </p14:nvContentPartPr>
            <p14:xfrm>
              <a:off x="1916502" y="2416458"/>
              <a:ext cx="2881440" cy="866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C1E7EF1-DE45-47CD-8B1D-CC5425F7581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98502" y="2380818"/>
                <a:ext cx="2917080" cy="9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9DD09A0-305E-46F1-AAE5-0D2D902BF230}"/>
                  </a:ext>
                </a:extLst>
              </p14:cNvPr>
              <p14:cNvContentPartPr/>
              <p14:nvPr/>
            </p14:nvContentPartPr>
            <p14:xfrm>
              <a:off x="4921062" y="1977258"/>
              <a:ext cx="591840" cy="917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9DD09A0-305E-46F1-AAE5-0D2D902BF23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03062" y="1941618"/>
                <a:ext cx="627480" cy="9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2473771-98C3-4415-929B-298FBCC32106}"/>
                  </a:ext>
                </a:extLst>
              </p14:cNvPr>
              <p14:cNvContentPartPr/>
              <p14:nvPr/>
            </p14:nvContentPartPr>
            <p14:xfrm>
              <a:off x="1625622" y="222978"/>
              <a:ext cx="353160" cy="342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2473771-98C3-4415-929B-298FBCC3210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07982" y="186978"/>
                <a:ext cx="38880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931354F-0028-4C5A-8AB0-943586307643}"/>
                  </a:ext>
                </a:extLst>
              </p14:cNvPr>
              <p14:cNvContentPartPr/>
              <p14:nvPr/>
            </p14:nvContentPartPr>
            <p14:xfrm>
              <a:off x="2232942" y="491898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931354F-0028-4C5A-8AB0-9435863076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5302" y="4562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0B78565-0FFD-4143-9640-0BA1456A4DAF}"/>
                  </a:ext>
                </a:extLst>
              </p14:cNvPr>
              <p14:cNvContentPartPr/>
              <p14:nvPr/>
            </p14:nvContentPartPr>
            <p14:xfrm>
              <a:off x="2364702" y="193098"/>
              <a:ext cx="79200" cy="318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0B78565-0FFD-4143-9640-0BA1456A4DA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346702" y="157458"/>
                <a:ext cx="114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2856056-5E3E-4160-B5F2-EFE8C1CAA1CB}"/>
                  </a:ext>
                </a:extLst>
              </p14:cNvPr>
              <p14:cNvContentPartPr/>
              <p14:nvPr/>
            </p14:nvContentPartPr>
            <p14:xfrm>
              <a:off x="2030622" y="127578"/>
              <a:ext cx="546480" cy="39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2856056-5E3E-4160-B5F2-EFE8C1CAA1C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012982" y="91938"/>
                <a:ext cx="5821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F9AB4F9-D3C1-47DB-BC48-FD8B393E0715}"/>
                  </a:ext>
                </a:extLst>
              </p14:cNvPr>
              <p14:cNvContentPartPr/>
              <p14:nvPr/>
            </p14:nvContentPartPr>
            <p14:xfrm>
              <a:off x="1704462" y="520698"/>
              <a:ext cx="1530000" cy="166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F9AB4F9-D3C1-47DB-BC48-FD8B393E071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686822" y="485058"/>
                <a:ext cx="15656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9F329EB-F947-4E6B-9A7A-D9F40C211C06}"/>
                  </a:ext>
                </a:extLst>
              </p14:cNvPr>
              <p14:cNvContentPartPr/>
              <p14:nvPr/>
            </p14:nvContentPartPr>
            <p14:xfrm>
              <a:off x="1722822" y="685578"/>
              <a:ext cx="1548720" cy="124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9F329EB-F947-4E6B-9A7A-D9F40C211C0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705182" y="649578"/>
                <a:ext cx="15843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731CB05-7FF5-4E19-AA26-CCE91E187267}"/>
                  </a:ext>
                </a:extLst>
              </p14:cNvPr>
              <p14:cNvContentPartPr/>
              <p14:nvPr/>
            </p14:nvContentPartPr>
            <p14:xfrm>
              <a:off x="7371222" y="3155898"/>
              <a:ext cx="377280" cy="6271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731CB05-7FF5-4E19-AA26-CCE91E18726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353582" y="3120258"/>
                <a:ext cx="41292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59977B8-1D19-4C82-8598-F43D8D5622BB}"/>
                  </a:ext>
                </a:extLst>
              </p14:cNvPr>
              <p14:cNvContentPartPr/>
              <p14:nvPr/>
            </p14:nvContentPartPr>
            <p14:xfrm>
              <a:off x="7332342" y="3776178"/>
              <a:ext cx="786600" cy="180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59977B8-1D19-4C82-8598-F43D8D5622B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314342" y="3740538"/>
                <a:ext cx="8222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AEC8344-4702-4036-9914-6E390EB7083F}"/>
                  </a:ext>
                </a:extLst>
              </p14:cNvPr>
              <p14:cNvContentPartPr/>
              <p14:nvPr/>
            </p14:nvContentPartPr>
            <p14:xfrm>
              <a:off x="7045062" y="3011538"/>
              <a:ext cx="648360" cy="338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AEC8344-4702-4036-9914-6E390EB7083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027422" y="2975898"/>
                <a:ext cx="68400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AAAEE89-257D-426A-AC65-358185857B32}"/>
                  </a:ext>
                </a:extLst>
              </p14:cNvPr>
              <p14:cNvContentPartPr/>
              <p14:nvPr/>
            </p14:nvContentPartPr>
            <p14:xfrm>
              <a:off x="8132622" y="3437418"/>
              <a:ext cx="360" cy="9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AAAEE89-257D-426A-AC65-358185857B3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114622" y="3401778"/>
                <a:ext cx="360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E32648F-14E4-48FA-986F-199BBB98C04D}"/>
                  </a:ext>
                </a:extLst>
              </p14:cNvPr>
              <p14:cNvContentPartPr/>
              <p14:nvPr/>
            </p14:nvContentPartPr>
            <p14:xfrm>
              <a:off x="8185182" y="2892018"/>
              <a:ext cx="751680" cy="4968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E32648F-14E4-48FA-986F-199BBB98C04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167542" y="2856378"/>
                <a:ext cx="78732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E286884-546A-40E9-BE5A-D35DC32F9307}"/>
                  </a:ext>
                </a:extLst>
              </p14:cNvPr>
              <p14:cNvContentPartPr/>
              <p14:nvPr/>
            </p14:nvContentPartPr>
            <p14:xfrm>
              <a:off x="8976462" y="2988858"/>
              <a:ext cx="39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E286884-546A-40E9-BE5A-D35DC32F93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58822" y="2953218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892DE07-2ECE-422B-BCD8-9A5C2DC4692F}"/>
                  </a:ext>
                </a:extLst>
              </p14:cNvPr>
              <p14:cNvContentPartPr/>
              <p14:nvPr/>
            </p14:nvContentPartPr>
            <p14:xfrm>
              <a:off x="9170142" y="2470098"/>
              <a:ext cx="243000" cy="498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892DE07-2ECE-422B-BCD8-9A5C2DC4692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152142" y="2434458"/>
                <a:ext cx="27864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1E8170F-50D4-4B13-B25A-C33B34E4EA1F}"/>
                  </a:ext>
                </a:extLst>
              </p14:cNvPr>
              <p14:cNvContentPartPr/>
              <p14:nvPr/>
            </p14:nvContentPartPr>
            <p14:xfrm>
              <a:off x="8686302" y="2236098"/>
              <a:ext cx="601200" cy="243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1E8170F-50D4-4B13-B25A-C33B34E4EA1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668662" y="2200098"/>
                <a:ext cx="63684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A67E1A7-CFB7-4C4D-9955-854C1C07A673}"/>
                  </a:ext>
                </a:extLst>
              </p14:cNvPr>
              <p14:cNvContentPartPr/>
              <p14:nvPr/>
            </p14:nvContentPartPr>
            <p14:xfrm>
              <a:off x="7499382" y="3259938"/>
              <a:ext cx="2684880" cy="942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A67E1A7-CFB7-4C4D-9955-854C1C07A67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81742" y="3223938"/>
                <a:ext cx="2720520" cy="10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B034DEA-5148-4771-8E84-E7A0EA094DBC}"/>
                  </a:ext>
                </a:extLst>
              </p14:cNvPr>
              <p14:cNvContentPartPr/>
              <p14:nvPr/>
            </p14:nvContentPartPr>
            <p14:xfrm>
              <a:off x="7968102" y="3546138"/>
              <a:ext cx="2086560" cy="757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B034DEA-5148-4771-8E84-E7A0EA094DB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50102" y="3510498"/>
                <a:ext cx="212220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B2F4DAE-38F3-4F61-AD99-3491AF83A38A}"/>
                  </a:ext>
                </a:extLst>
              </p14:cNvPr>
              <p14:cNvContentPartPr/>
              <p14:nvPr/>
            </p14:nvContentPartPr>
            <p14:xfrm>
              <a:off x="7293822" y="4914498"/>
              <a:ext cx="549360" cy="8719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B2F4DAE-38F3-4F61-AD99-3491AF83A38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276182" y="4878858"/>
                <a:ext cx="585000" cy="9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5E04A90-6964-4F71-859B-9B983CAD2CF6}"/>
                  </a:ext>
                </a:extLst>
              </p14:cNvPr>
              <p14:cNvContentPartPr/>
              <p14:nvPr/>
            </p14:nvContentPartPr>
            <p14:xfrm>
              <a:off x="8273022" y="4703178"/>
              <a:ext cx="1612080" cy="624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5E04A90-6964-4F71-859B-9B983CAD2CF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255382" y="4667538"/>
                <a:ext cx="164772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24C732-1AC9-414F-8CE7-A3D7606C07A4}"/>
                  </a:ext>
                </a:extLst>
              </p14:cNvPr>
              <p14:cNvContentPartPr/>
              <p14:nvPr/>
            </p14:nvContentPartPr>
            <p14:xfrm>
              <a:off x="9934782" y="4140858"/>
              <a:ext cx="405360" cy="423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24C732-1AC9-414F-8CE7-A3D7606C07A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917142" y="4104858"/>
                <a:ext cx="44100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BBEF711-B822-4342-84CE-8F6D6B1B831D}"/>
                  </a:ext>
                </a:extLst>
              </p14:cNvPr>
              <p14:cNvContentPartPr/>
              <p14:nvPr/>
            </p14:nvContentPartPr>
            <p14:xfrm>
              <a:off x="9855942" y="4209618"/>
              <a:ext cx="463680" cy="230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BBEF711-B822-4342-84CE-8F6D6B1B831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837942" y="4173978"/>
                <a:ext cx="49932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1793F8E-BB7A-412A-A8E7-28D8DE67387D}"/>
                  </a:ext>
                </a:extLst>
              </p14:cNvPr>
              <p14:cNvContentPartPr/>
              <p14:nvPr/>
            </p14:nvContentPartPr>
            <p14:xfrm>
              <a:off x="1891662" y="4412298"/>
              <a:ext cx="333720" cy="1216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1793F8E-BB7A-412A-A8E7-28D8DE67387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873662" y="4376658"/>
                <a:ext cx="369360" cy="12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8B9643E-0800-49FD-A623-E92B0CA4337D}"/>
                  </a:ext>
                </a:extLst>
              </p14:cNvPr>
              <p14:cNvContentPartPr/>
              <p14:nvPr/>
            </p14:nvContentPartPr>
            <p14:xfrm>
              <a:off x="2005062" y="5855898"/>
              <a:ext cx="243360" cy="264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8B9643E-0800-49FD-A623-E92B0CA4337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987422" y="5819898"/>
                <a:ext cx="2790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380FFBB-800A-4929-A178-ADBA3684BF8E}"/>
                  </a:ext>
                </a:extLst>
              </p14:cNvPr>
              <p14:cNvContentPartPr/>
              <p14:nvPr/>
            </p14:nvContentPartPr>
            <p14:xfrm>
              <a:off x="1817142" y="3859698"/>
              <a:ext cx="672840" cy="406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380FFBB-800A-4929-A178-ADBA3684BF8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799502" y="3823698"/>
                <a:ext cx="70848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DB59611-B517-46C1-AE36-AFB487BC7E29}"/>
                  </a:ext>
                </a:extLst>
              </p14:cNvPr>
              <p14:cNvContentPartPr/>
              <p14:nvPr/>
            </p14:nvContentPartPr>
            <p14:xfrm>
              <a:off x="2487102" y="4562418"/>
              <a:ext cx="283320" cy="8272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DB59611-B517-46C1-AE36-AFB487BC7E2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469102" y="4526418"/>
                <a:ext cx="318960" cy="8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0F7DAD8-4EE5-4703-B827-CC4CCE15DFCD}"/>
                  </a:ext>
                </a:extLst>
              </p14:cNvPr>
              <p14:cNvContentPartPr/>
              <p14:nvPr/>
            </p14:nvContentPartPr>
            <p14:xfrm>
              <a:off x="2540742" y="4958778"/>
              <a:ext cx="311040" cy="79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0F7DAD8-4EE5-4703-B827-CC4CCE15DFC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523102" y="4922778"/>
                <a:ext cx="3466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1A3BEE7-76CC-43A7-8DE7-E57EF29515A2}"/>
                  </a:ext>
                </a:extLst>
              </p14:cNvPr>
              <p14:cNvContentPartPr/>
              <p14:nvPr/>
            </p14:nvContentPartPr>
            <p14:xfrm>
              <a:off x="3101622" y="4629378"/>
              <a:ext cx="99000" cy="5702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1A3BEE7-76CC-43A7-8DE7-E57EF29515A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83982" y="4593378"/>
                <a:ext cx="13464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7942461-457C-4753-8935-345930AA00B5}"/>
                  </a:ext>
                </a:extLst>
              </p14:cNvPr>
              <p14:cNvContentPartPr/>
              <p14:nvPr/>
            </p14:nvContentPartPr>
            <p14:xfrm>
              <a:off x="3243822" y="4641978"/>
              <a:ext cx="245520" cy="464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7942461-457C-4753-8935-345930AA00B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226182" y="4606338"/>
                <a:ext cx="28116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21042D2-5A4F-4925-BAFE-9EFF29AFC416}"/>
                  </a:ext>
                </a:extLst>
              </p14:cNvPr>
              <p14:cNvContentPartPr/>
              <p14:nvPr/>
            </p14:nvContentPartPr>
            <p14:xfrm>
              <a:off x="3270462" y="4872018"/>
              <a:ext cx="212040" cy="87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21042D2-5A4F-4925-BAFE-9EFF29AFC41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252822" y="4836018"/>
                <a:ext cx="2476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42FB0C0-6BF5-4DE8-92C0-B9280BE352B3}"/>
                  </a:ext>
                </a:extLst>
              </p14:cNvPr>
              <p14:cNvContentPartPr/>
              <p14:nvPr/>
            </p14:nvContentPartPr>
            <p14:xfrm>
              <a:off x="3411222" y="4624698"/>
              <a:ext cx="325800" cy="4402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42FB0C0-6BF5-4DE8-92C0-B9280BE352B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393222" y="4588698"/>
                <a:ext cx="36144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045E255-D4EE-4F4C-ADBB-4E6868733CA3}"/>
                  </a:ext>
                </a:extLst>
              </p14:cNvPr>
              <p14:cNvContentPartPr/>
              <p14:nvPr/>
            </p14:nvContentPartPr>
            <p14:xfrm>
              <a:off x="3830622" y="4533618"/>
              <a:ext cx="419760" cy="357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045E255-D4EE-4F4C-ADBB-4E6868733CA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812622" y="4497978"/>
                <a:ext cx="4554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A75234F-7044-40A0-B1AA-E783571078D2}"/>
                  </a:ext>
                </a:extLst>
              </p14:cNvPr>
              <p14:cNvContentPartPr/>
              <p14:nvPr/>
            </p14:nvContentPartPr>
            <p14:xfrm>
              <a:off x="3657462" y="4407618"/>
              <a:ext cx="135000" cy="32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A75234F-7044-40A0-B1AA-E783571078D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639462" y="4371618"/>
                <a:ext cx="1706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5BFB784-C556-4E6D-9E98-86E5C7DE7572}"/>
                  </a:ext>
                </a:extLst>
              </p14:cNvPr>
              <p14:cNvContentPartPr/>
              <p14:nvPr/>
            </p14:nvContentPartPr>
            <p14:xfrm>
              <a:off x="3814062" y="4061298"/>
              <a:ext cx="213120" cy="333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5BFB784-C556-4E6D-9E98-86E5C7DE757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796422" y="4025298"/>
                <a:ext cx="24876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D340074-EAB9-4D64-99A1-C655C616807D}"/>
                  </a:ext>
                </a:extLst>
              </p14:cNvPr>
              <p14:cNvContentPartPr/>
              <p14:nvPr/>
            </p14:nvContentPartPr>
            <p14:xfrm>
              <a:off x="4123302" y="3920898"/>
              <a:ext cx="254520" cy="467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D340074-EAB9-4D64-99A1-C655C616807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105302" y="3885258"/>
                <a:ext cx="29016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3DC3A15-C412-4AFA-AA28-1D4FA71D4114}"/>
                  </a:ext>
                </a:extLst>
              </p14:cNvPr>
              <p14:cNvContentPartPr/>
              <p14:nvPr/>
            </p14:nvContentPartPr>
            <p14:xfrm>
              <a:off x="4065702" y="4158498"/>
              <a:ext cx="236160" cy="35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3DC3A15-C412-4AFA-AA28-1D4FA71D411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048062" y="4122858"/>
                <a:ext cx="2718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99D9AA3-3798-4041-98FD-DE32EA740EE8}"/>
                  </a:ext>
                </a:extLst>
              </p14:cNvPr>
              <p14:cNvContentPartPr/>
              <p14:nvPr/>
            </p14:nvContentPartPr>
            <p14:xfrm>
              <a:off x="4710462" y="3839538"/>
              <a:ext cx="1147320" cy="11041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99D9AA3-3798-4041-98FD-DE32EA740EE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692822" y="3803538"/>
                <a:ext cx="1182960" cy="11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B779762-9A6A-4CD5-B5A8-531DB348BC19}"/>
                  </a:ext>
                </a:extLst>
              </p14:cNvPr>
              <p14:cNvContentPartPr/>
              <p14:nvPr/>
            </p14:nvContentPartPr>
            <p14:xfrm>
              <a:off x="5358462" y="4205658"/>
              <a:ext cx="16380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B779762-9A6A-4CD5-B5A8-531DB348BC1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340462" y="4169658"/>
                <a:ext cx="1994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6C58120-EEBF-41D5-B4AC-41139BB77DE5}"/>
                  </a:ext>
                </a:extLst>
              </p14:cNvPr>
              <p14:cNvContentPartPr/>
              <p14:nvPr/>
            </p14:nvContentPartPr>
            <p14:xfrm>
              <a:off x="40902" y="3122058"/>
              <a:ext cx="7035120" cy="36306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6C58120-EEBF-41D5-B4AC-41139BB77DE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3262" y="3086418"/>
                <a:ext cx="7070760" cy="37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E69217B-0226-4537-BE72-FC0097EC401A}"/>
                  </a:ext>
                </a:extLst>
              </p14:cNvPr>
              <p14:cNvContentPartPr/>
              <p14:nvPr/>
            </p14:nvContentPartPr>
            <p14:xfrm>
              <a:off x="755862" y="4958418"/>
              <a:ext cx="241200" cy="3888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E69217B-0226-4537-BE72-FC0097EC401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38222" y="4922778"/>
                <a:ext cx="27684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BE14F76-4872-4539-AF92-E1133AB50C41}"/>
                  </a:ext>
                </a:extLst>
              </p14:cNvPr>
              <p14:cNvContentPartPr/>
              <p14:nvPr/>
            </p14:nvContentPartPr>
            <p14:xfrm>
              <a:off x="1081302" y="5248578"/>
              <a:ext cx="39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BE14F76-4872-4539-AF92-E1133AB50C4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63302" y="5212938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37A6F0E-45C6-4E79-B1F5-1A27F1960D41}"/>
                  </a:ext>
                </a:extLst>
              </p14:cNvPr>
              <p14:cNvContentPartPr/>
              <p14:nvPr/>
            </p14:nvContentPartPr>
            <p14:xfrm>
              <a:off x="1107582" y="4853298"/>
              <a:ext cx="198720" cy="462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37A6F0E-45C6-4E79-B1F5-1A27F1960D4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89582" y="4817298"/>
                <a:ext cx="23436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1BFB7AE-35A4-418E-B11A-EBB4270A3B04}"/>
                  </a:ext>
                </a:extLst>
              </p14:cNvPr>
              <p14:cNvContentPartPr/>
              <p14:nvPr/>
            </p14:nvContentPartPr>
            <p14:xfrm>
              <a:off x="993102" y="4711098"/>
              <a:ext cx="247680" cy="1335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1BFB7AE-35A4-418E-B11A-EBB4270A3B0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75462" y="4675098"/>
                <a:ext cx="2833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96336C3-C7ED-4319-84E4-F7BBD5BAF783}"/>
                  </a:ext>
                </a:extLst>
              </p14:cNvPr>
              <p14:cNvContentPartPr/>
              <p14:nvPr/>
            </p14:nvContentPartPr>
            <p14:xfrm>
              <a:off x="1389102" y="4937898"/>
              <a:ext cx="112680" cy="109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96336C3-C7ED-4319-84E4-F7BBD5BAF78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371102" y="4901898"/>
                <a:ext cx="1483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1E14EAF-24AD-4D9A-889F-45D8F711D0DB}"/>
                  </a:ext>
                </a:extLst>
              </p14:cNvPr>
              <p14:cNvContentPartPr/>
              <p14:nvPr/>
            </p14:nvContentPartPr>
            <p14:xfrm>
              <a:off x="1406382" y="5121498"/>
              <a:ext cx="164880" cy="745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E14EAF-24AD-4D9A-889F-45D8F711D0D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388382" y="5085498"/>
                <a:ext cx="200520" cy="1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53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0205DA-98E2-4954-ADEA-67F39471C1CE}"/>
                  </a:ext>
                </a:extLst>
              </p14:cNvPr>
              <p14:cNvContentPartPr/>
              <p14:nvPr/>
            </p14:nvContentPartPr>
            <p14:xfrm>
              <a:off x="271302" y="368058"/>
              <a:ext cx="645480" cy="540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0205DA-98E2-4954-ADEA-67F39471C1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662" y="332418"/>
                <a:ext cx="68112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03DF8D-A08D-4BE6-B3A6-C392EAB1AEBB}"/>
                  </a:ext>
                </a:extLst>
              </p14:cNvPr>
              <p14:cNvContentPartPr/>
              <p14:nvPr/>
            </p14:nvContentPartPr>
            <p14:xfrm>
              <a:off x="606462" y="700698"/>
              <a:ext cx="257400" cy="425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03DF8D-A08D-4BE6-B3A6-C392EAB1AE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462" y="665058"/>
                <a:ext cx="29304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120CE8-9EB9-44E9-97D4-407E2F1693B5}"/>
                  </a:ext>
                </a:extLst>
              </p14:cNvPr>
              <p14:cNvContentPartPr/>
              <p14:nvPr/>
            </p14:nvContentPartPr>
            <p14:xfrm>
              <a:off x="1239342" y="46561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120CE8-9EB9-44E9-97D4-407E2F1693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1702" y="4299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D9A1FF-3C77-4C24-86BA-55408BF8AF81}"/>
                  </a:ext>
                </a:extLst>
              </p14:cNvPr>
              <p14:cNvContentPartPr/>
              <p14:nvPr/>
            </p14:nvContentPartPr>
            <p14:xfrm>
              <a:off x="1265622" y="6852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D9A1FF-3C77-4C24-86BA-55408BF8AF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7982" y="6495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0E4E6F-7914-4CA7-A01E-E637CEE3C373}"/>
                  </a:ext>
                </a:extLst>
              </p14:cNvPr>
              <p14:cNvContentPartPr/>
              <p14:nvPr/>
            </p14:nvContentPartPr>
            <p14:xfrm>
              <a:off x="1615542" y="201738"/>
              <a:ext cx="327600" cy="798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0E4E6F-7914-4CA7-A01E-E637CEE3C3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97542" y="166098"/>
                <a:ext cx="363240" cy="86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C4FA94F-6912-4BBE-AFB0-3E44D2DAE45A}"/>
                  </a:ext>
                </a:extLst>
              </p14:cNvPr>
              <p14:cNvContentPartPr/>
              <p14:nvPr/>
            </p14:nvContentPartPr>
            <p14:xfrm>
              <a:off x="1696542" y="651738"/>
              <a:ext cx="212400" cy="51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4FA94F-6912-4BBE-AFB0-3E44D2DAE45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78902" y="615738"/>
                <a:ext cx="2480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9CEAA4-FE24-4A5A-9E93-2286546741BC}"/>
                  </a:ext>
                </a:extLst>
              </p14:cNvPr>
              <p14:cNvContentPartPr/>
              <p14:nvPr/>
            </p14:nvContentPartPr>
            <p14:xfrm>
              <a:off x="2056902" y="527178"/>
              <a:ext cx="52920" cy="114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59CEAA4-FE24-4A5A-9E93-2286546741B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39262" y="491178"/>
                <a:ext cx="885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707C756-B344-4EE2-A29C-7472558009B2}"/>
                  </a:ext>
                </a:extLst>
              </p14:cNvPr>
              <p14:cNvContentPartPr/>
              <p14:nvPr/>
            </p14:nvContentPartPr>
            <p14:xfrm>
              <a:off x="1916502" y="42169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07C756-B344-4EE2-A29C-7472558009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8502" y="3860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38F12D4-ABEF-4DCE-A73C-25F6B3A34BE0}"/>
                  </a:ext>
                </a:extLst>
              </p14:cNvPr>
              <p14:cNvContentPartPr/>
              <p14:nvPr/>
            </p14:nvContentPartPr>
            <p14:xfrm>
              <a:off x="2145102" y="438258"/>
              <a:ext cx="299520" cy="204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38F12D4-ABEF-4DCE-A73C-25F6B3A34B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27102" y="402618"/>
                <a:ext cx="3351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ED75B46-1371-4576-A82A-34A17E6762EB}"/>
                  </a:ext>
                </a:extLst>
              </p14:cNvPr>
              <p14:cNvContentPartPr/>
              <p14:nvPr/>
            </p14:nvContentPartPr>
            <p14:xfrm>
              <a:off x="2539302" y="298578"/>
              <a:ext cx="168840" cy="326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ED75B46-1371-4576-A82A-34A17E6762E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21662" y="262578"/>
                <a:ext cx="20448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18425A6-6653-4554-86B1-FF7C35A97584}"/>
                  </a:ext>
                </a:extLst>
              </p14:cNvPr>
              <p14:cNvContentPartPr/>
              <p14:nvPr/>
            </p14:nvContentPartPr>
            <p14:xfrm>
              <a:off x="2927742" y="254658"/>
              <a:ext cx="164160" cy="383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18425A6-6653-4554-86B1-FF7C35A9758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9742" y="219018"/>
                <a:ext cx="19980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DB5E01-9BF7-46AC-8884-0CD1E327F8C8}"/>
                  </a:ext>
                </a:extLst>
              </p14:cNvPr>
              <p14:cNvContentPartPr/>
              <p14:nvPr/>
            </p14:nvContentPartPr>
            <p14:xfrm>
              <a:off x="3050502" y="254658"/>
              <a:ext cx="482400" cy="433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DB5E01-9BF7-46AC-8884-0CD1E327F8C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32862" y="219018"/>
                <a:ext cx="51804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9F30FFF-F856-4913-BE71-D5CE79FD461C}"/>
                  </a:ext>
                </a:extLst>
              </p14:cNvPr>
              <p14:cNvContentPartPr/>
              <p14:nvPr/>
            </p14:nvContentPartPr>
            <p14:xfrm>
              <a:off x="3675462" y="312978"/>
              <a:ext cx="390600" cy="339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9F30FFF-F856-4913-BE71-D5CE79FD46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57822" y="277338"/>
                <a:ext cx="4262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07BCB46-A8B4-4C5D-BCB9-AAADEA593DDA}"/>
                  </a:ext>
                </a:extLst>
              </p14:cNvPr>
              <p14:cNvContentPartPr/>
              <p14:nvPr/>
            </p14:nvContentPartPr>
            <p14:xfrm>
              <a:off x="3157062" y="297858"/>
              <a:ext cx="236880" cy="19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07BCB46-A8B4-4C5D-BCB9-AAADEA593DD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39062" y="262218"/>
                <a:ext cx="2725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67F04E6-0670-4C7F-9CD9-BCFF0C833E9C}"/>
                  </a:ext>
                </a:extLst>
              </p14:cNvPr>
              <p14:cNvContentPartPr/>
              <p14:nvPr/>
            </p14:nvContentPartPr>
            <p14:xfrm>
              <a:off x="4650702" y="275898"/>
              <a:ext cx="414000" cy="340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67F04E6-0670-4C7F-9CD9-BCFF0C833E9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33062" y="240258"/>
                <a:ext cx="44964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5318AB-6C5F-4D1B-91BE-F5451EFC4CD3}"/>
                  </a:ext>
                </a:extLst>
              </p14:cNvPr>
              <p14:cNvContentPartPr/>
              <p14:nvPr/>
            </p14:nvContentPartPr>
            <p14:xfrm>
              <a:off x="5301582" y="509538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5318AB-6C5F-4D1B-91BE-F5451EFC4C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83582" y="4738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BFABE62-F4D9-4596-9300-DEEC0EA54333}"/>
                  </a:ext>
                </a:extLst>
              </p14:cNvPr>
              <p14:cNvContentPartPr/>
              <p14:nvPr/>
            </p14:nvContentPartPr>
            <p14:xfrm>
              <a:off x="5494902" y="254658"/>
              <a:ext cx="127800" cy="332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BFABE62-F4D9-4596-9300-DEEC0EA5433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477262" y="219018"/>
                <a:ext cx="16344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D89ADE6-1FAB-4253-8FC5-B68FC7CE4046}"/>
                  </a:ext>
                </a:extLst>
              </p14:cNvPr>
              <p14:cNvContentPartPr/>
              <p14:nvPr/>
            </p14:nvContentPartPr>
            <p14:xfrm>
              <a:off x="5222022" y="145218"/>
              <a:ext cx="403920" cy="30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D89ADE6-1FAB-4253-8FC5-B68FC7CE404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4382" y="109578"/>
                <a:ext cx="4395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31C718-2182-465A-B085-FEC23CE978A3}"/>
                  </a:ext>
                </a:extLst>
              </p14:cNvPr>
              <p14:cNvContentPartPr/>
              <p14:nvPr/>
            </p14:nvContentPartPr>
            <p14:xfrm>
              <a:off x="6170262" y="17418"/>
              <a:ext cx="604800" cy="789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31C718-2182-465A-B085-FEC23CE978A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152262" y="-18222"/>
                <a:ext cx="64044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D987161-9456-4604-93A1-4C65EB4CFC0C}"/>
                  </a:ext>
                </a:extLst>
              </p14:cNvPr>
              <p14:cNvContentPartPr/>
              <p14:nvPr/>
            </p14:nvContentPartPr>
            <p14:xfrm>
              <a:off x="6532422" y="464649"/>
              <a:ext cx="248040" cy="63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D987161-9456-4604-93A1-4C65EB4CFC0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514782" y="428649"/>
                <a:ext cx="2836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48B6C80-5CB3-49EC-9DC9-2BB0E018D049}"/>
                  </a:ext>
                </a:extLst>
              </p14:cNvPr>
              <p14:cNvContentPartPr/>
              <p14:nvPr/>
            </p14:nvContentPartPr>
            <p14:xfrm>
              <a:off x="7727982" y="272409"/>
              <a:ext cx="423360" cy="377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48B6C80-5CB3-49EC-9DC9-2BB0E018D04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10342" y="236409"/>
                <a:ext cx="45900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E1A4B36-89DC-4998-89BB-0E5F6DA92059}"/>
                  </a:ext>
                </a:extLst>
              </p14:cNvPr>
              <p14:cNvContentPartPr/>
              <p14:nvPr/>
            </p14:nvContentPartPr>
            <p14:xfrm>
              <a:off x="8220462" y="371409"/>
              <a:ext cx="378360" cy="385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E1A4B36-89DC-4998-89BB-0E5F6DA9205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202822" y="335769"/>
                <a:ext cx="41400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BA82661-88FF-474E-BD06-2BAD3AFF9798}"/>
                  </a:ext>
                </a:extLst>
              </p14:cNvPr>
              <p14:cNvContentPartPr/>
              <p14:nvPr/>
            </p14:nvContentPartPr>
            <p14:xfrm>
              <a:off x="8703942" y="395169"/>
              <a:ext cx="66600" cy="1947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BA82661-88FF-474E-BD06-2BAD3AFF979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86302" y="359529"/>
                <a:ext cx="1022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B4865BA-2CF0-4F05-B14D-4A8B3F39E704}"/>
                  </a:ext>
                </a:extLst>
              </p14:cNvPr>
              <p14:cNvContentPartPr/>
              <p14:nvPr/>
            </p14:nvContentPartPr>
            <p14:xfrm>
              <a:off x="8589822" y="274209"/>
              <a:ext cx="360" cy="16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B4865BA-2CF0-4F05-B14D-4A8B3F39E70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571822" y="238209"/>
                <a:ext cx="36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5E689D0-831F-4C11-8404-3020660A95C0}"/>
                  </a:ext>
                </a:extLst>
              </p14:cNvPr>
              <p14:cNvContentPartPr/>
              <p14:nvPr/>
            </p14:nvContentPartPr>
            <p14:xfrm>
              <a:off x="8747862" y="61449"/>
              <a:ext cx="320040" cy="447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5E689D0-831F-4C11-8404-3020660A95C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730222" y="25449"/>
                <a:ext cx="35568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3978F2A-ABEF-4EDC-A87D-4544105ED784}"/>
                  </a:ext>
                </a:extLst>
              </p14:cNvPr>
              <p14:cNvContentPartPr/>
              <p14:nvPr/>
            </p14:nvContentPartPr>
            <p14:xfrm>
              <a:off x="8642742" y="236769"/>
              <a:ext cx="203040" cy="18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3978F2A-ABEF-4EDC-A87D-4544105ED78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624742" y="200769"/>
                <a:ext cx="2386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251C7E1-96C1-4C3F-957B-178398CEF36B}"/>
                  </a:ext>
                </a:extLst>
              </p14:cNvPr>
              <p14:cNvContentPartPr/>
              <p14:nvPr/>
            </p14:nvContentPartPr>
            <p14:xfrm>
              <a:off x="9002742" y="169449"/>
              <a:ext cx="468360" cy="604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251C7E1-96C1-4C3F-957B-178398CEF36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985102" y="133809"/>
                <a:ext cx="504000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D88555E-EF8C-4762-8919-38DF330CE4A5}"/>
                  </a:ext>
                </a:extLst>
              </p14:cNvPr>
              <p14:cNvContentPartPr/>
              <p14:nvPr/>
            </p14:nvContentPartPr>
            <p14:xfrm>
              <a:off x="10019382" y="25089"/>
              <a:ext cx="390960" cy="762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D88555E-EF8C-4762-8919-38DF330CE4A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001742" y="-10551"/>
                <a:ext cx="42660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DC9D30B-1974-4AC5-B5F5-33BA953F7E3B}"/>
                  </a:ext>
                </a:extLst>
              </p14:cNvPr>
              <p14:cNvContentPartPr/>
              <p14:nvPr/>
            </p14:nvContentPartPr>
            <p14:xfrm>
              <a:off x="10195062" y="531609"/>
              <a:ext cx="203040" cy="57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DC9D30B-1974-4AC5-B5F5-33BA953F7E3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177062" y="495609"/>
                <a:ext cx="2386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FFA7029-78A2-4973-8548-C786C96C19AB}"/>
                  </a:ext>
                </a:extLst>
              </p14:cNvPr>
              <p14:cNvContentPartPr/>
              <p14:nvPr/>
            </p14:nvContentPartPr>
            <p14:xfrm>
              <a:off x="10479822" y="386529"/>
              <a:ext cx="282960" cy="264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FFA7029-78A2-4973-8548-C786C96C19A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462182" y="350889"/>
                <a:ext cx="3186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411BE8B-ECFA-4191-96D5-0562D5D24C5F}"/>
                  </a:ext>
                </a:extLst>
              </p14:cNvPr>
              <p14:cNvContentPartPr/>
              <p14:nvPr/>
            </p14:nvContentPartPr>
            <p14:xfrm>
              <a:off x="10778982" y="344049"/>
              <a:ext cx="243360" cy="223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411BE8B-ECFA-4191-96D5-0562D5D24C5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761342" y="308049"/>
                <a:ext cx="2790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3BA425A-57DE-47DA-AC87-123CC8E1C529}"/>
                  </a:ext>
                </a:extLst>
              </p14:cNvPr>
              <p14:cNvContentPartPr/>
              <p14:nvPr/>
            </p14:nvContentPartPr>
            <p14:xfrm>
              <a:off x="11016222" y="324969"/>
              <a:ext cx="273600" cy="258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3BA425A-57DE-47DA-AC87-123CC8E1C52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998582" y="288969"/>
                <a:ext cx="30924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76F9110-8B11-43DA-A83A-E07C7CBC3A18}"/>
                  </a:ext>
                </a:extLst>
              </p14:cNvPr>
              <p14:cNvContentPartPr/>
              <p14:nvPr/>
            </p14:nvContentPartPr>
            <p14:xfrm>
              <a:off x="11341662" y="175569"/>
              <a:ext cx="210960" cy="378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76F9110-8B11-43DA-A83A-E07C7CBC3A1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323662" y="139929"/>
                <a:ext cx="24660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6403E8B-443D-489A-A428-BBF39209AC29}"/>
                  </a:ext>
                </a:extLst>
              </p14:cNvPr>
              <p14:cNvContentPartPr/>
              <p14:nvPr/>
            </p14:nvContentPartPr>
            <p14:xfrm>
              <a:off x="11315022" y="333609"/>
              <a:ext cx="155520" cy="27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6403E8B-443D-489A-A428-BBF39209AC2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297382" y="297609"/>
                <a:ext cx="1911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EB78743-8C20-4831-A05B-9E1A3D0765B0}"/>
                  </a:ext>
                </a:extLst>
              </p14:cNvPr>
              <p14:cNvContentPartPr/>
              <p14:nvPr/>
            </p14:nvContentPartPr>
            <p14:xfrm>
              <a:off x="11649462" y="351249"/>
              <a:ext cx="47880" cy="208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EB78743-8C20-4831-A05B-9E1A3D0765B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631462" y="315609"/>
                <a:ext cx="835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B0037B6-5BD5-4F0A-A47E-A0C85F12CA03}"/>
                  </a:ext>
                </a:extLst>
              </p14:cNvPr>
              <p14:cNvContentPartPr/>
              <p14:nvPr/>
            </p14:nvContentPartPr>
            <p14:xfrm>
              <a:off x="11596902" y="277449"/>
              <a:ext cx="360" cy="3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B0037B6-5BD5-4F0A-A47E-A0C85F12CA0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1578902" y="241809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D3EE3B4-5655-4B63-B172-8716E29092A7}"/>
                  </a:ext>
                </a:extLst>
              </p14:cNvPr>
              <p14:cNvContentPartPr/>
              <p14:nvPr/>
            </p14:nvContentPartPr>
            <p14:xfrm>
              <a:off x="11719302" y="205449"/>
              <a:ext cx="440280" cy="306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D3EE3B4-5655-4B63-B172-8716E29092A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701662" y="169449"/>
                <a:ext cx="4759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076D859-974E-4A4F-9FE5-9B5392B88C91}"/>
                  </a:ext>
                </a:extLst>
              </p14:cNvPr>
              <p14:cNvContentPartPr/>
              <p14:nvPr/>
            </p14:nvContentPartPr>
            <p14:xfrm>
              <a:off x="2863302" y="1031289"/>
              <a:ext cx="687600" cy="568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076D859-974E-4A4F-9FE5-9B5392B88C9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845662" y="995289"/>
                <a:ext cx="72324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3AFA2EF-7EC0-49BA-A570-729DEFAE61A0}"/>
                  </a:ext>
                </a:extLst>
              </p14:cNvPr>
              <p14:cNvContentPartPr/>
              <p14:nvPr/>
            </p14:nvContentPartPr>
            <p14:xfrm>
              <a:off x="4061022" y="962529"/>
              <a:ext cx="335520" cy="469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3AFA2EF-7EC0-49BA-A570-729DEFAE61A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043382" y="926529"/>
                <a:ext cx="37116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16A8438-DD1A-4746-A763-F986ADAF07FA}"/>
                  </a:ext>
                </a:extLst>
              </p14:cNvPr>
              <p14:cNvContentPartPr/>
              <p14:nvPr/>
            </p14:nvContentPartPr>
            <p14:xfrm>
              <a:off x="4008822" y="994569"/>
              <a:ext cx="61920" cy="148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16A8438-DD1A-4746-A763-F986ADAF07F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991182" y="958929"/>
                <a:ext cx="975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84848A7-2986-4608-9694-BCD4D61201E7}"/>
                  </a:ext>
                </a:extLst>
              </p14:cNvPr>
              <p14:cNvContentPartPr/>
              <p14:nvPr/>
            </p14:nvContentPartPr>
            <p14:xfrm>
              <a:off x="624102" y="1675329"/>
              <a:ext cx="434520" cy="680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84848A7-2986-4608-9694-BCD4D61201E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06102" y="1639689"/>
                <a:ext cx="470160" cy="7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E4B761E-C196-4F59-8B92-54AFA9E29371}"/>
                  </a:ext>
                </a:extLst>
              </p14:cNvPr>
              <p14:cNvContentPartPr/>
              <p14:nvPr/>
            </p14:nvContentPartPr>
            <p14:xfrm>
              <a:off x="1168782" y="1249809"/>
              <a:ext cx="437760" cy="704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E4B761E-C196-4F59-8B92-54AFA9E2937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51142" y="1213809"/>
                <a:ext cx="47340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1C231D1-BFC5-41C1-9D33-2643F73993D4}"/>
                  </a:ext>
                </a:extLst>
              </p14:cNvPr>
              <p14:cNvContentPartPr/>
              <p14:nvPr/>
            </p14:nvContentPartPr>
            <p14:xfrm>
              <a:off x="922902" y="1897089"/>
              <a:ext cx="963720" cy="4766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1C231D1-BFC5-41C1-9D33-2643F73993D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04902" y="1861449"/>
                <a:ext cx="99936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79EDD75-441F-4EC7-B2BF-B623DB62A428}"/>
                  </a:ext>
                </a:extLst>
              </p14:cNvPr>
              <p14:cNvContentPartPr/>
              <p14:nvPr/>
            </p14:nvContentPartPr>
            <p14:xfrm>
              <a:off x="1054662" y="2202009"/>
              <a:ext cx="737640" cy="268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79EDD75-441F-4EC7-B2BF-B623DB62A42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37022" y="2166009"/>
                <a:ext cx="7732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D929018-D7CB-4D44-A8E5-B765C71C6963}"/>
                  </a:ext>
                </a:extLst>
              </p14:cNvPr>
              <p14:cNvContentPartPr/>
              <p14:nvPr/>
            </p14:nvContentPartPr>
            <p14:xfrm>
              <a:off x="914622" y="2763249"/>
              <a:ext cx="600480" cy="791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D929018-D7CB-4D44-A8E5-B765C71C696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96622" y="2727249"/>
                <a:ext cx="636120" cy="8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AD88E28-763A-47A7-B9AD-4CF9181EFBF7}"/>
                  </a:ext>
                </a:extLst>
              </p14:cNvPr>
              <p14:cNvContentPartPr/>
              <p14:nvPr/>
            </p14:nvContentPartPr>
            <p14:xfrm>
              <a:off x="1784742" y="2406849"/>
              <a:ext cx="236160" cy="1101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AD88E28-763A-47A7-B9AD-4CF9181EFBF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767102" y="2371209"/>
                <a:ext cx="27180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4A95C81-5217-4AC0-AFCB-841CBF744BC2}"/>
                  </a:ext>
                </a:extLst>
              </p14:cNvPr>
              <p14:cNvContentPartPr/>
              <p14:nvPr/>
            </p14:nvContentPartPr>
            <p14:xfrm>
              <a:off x="2254182" y="2511969"/>
              <a:ext cx="216360" cy="777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4A95C81-5217-4AC0-AFCB-841CBF744BC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236542" y="2476329"/>
                <a:ext cx="252000" cy="8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D9A0171-CCD4-4643-9E98-44AD80DA860A}"/>
                  </a:ext>
                </a:extLst>
              </p14:cNvPr>
              <p14:cNvContentPartPr/>
              <p14:nvPr/>
            </p14:nvContentPartPr>
            <p14:xfrm>
              <a:off x="2109822" y="2892129"/>
              <a:ext cx="403920" cy="61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D9A0171-CCD4-4643-9E98-44AD80DA860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091822" y="2856129"/>
                <a:ext cx="4395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36B088-8EE8-4DB9-8635-6518D517B86E}"/>
                  </a:ext>
                </a:extLst>
              </p14:cNvPr>
              <p14:cNvContentPartPr/>
              <p14:nvPr/>
            </p14:nvContentPartPr>
            <p14:xfrm>
              <a:off x="2716422" y="2523129"/>
              <a:ext cx="161280" cy="538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36B088-8EE8-4DB9-8635-6518D517B86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698782" y="2487129"/>
                <a:ext cx="19692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0A32926-51C8-46B6-AF22-5500A8CE8232}"/>
                  </a:ext>
                </a:extLst>
              </p14:cNvPr>
              <p14:cNvContentPartPr/>
              <p14:nvPr/>
            </p14:nvContentPartPr>
            <p14:xfrm>
              <a:off x="2901102" y="2523129"/>
              <a:ext cx="118440" cy="371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0A32926-51C8-46B6-AF22-5500A8CE823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883102" y="2487129"/>
                <a:ext cx="15408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3A79F09-6E74-4764-9F37-2BFB63ADBCFF}"/>
                  </a:ext>
                </a:extLst>
              </p14:cNvPr>
              <p14:cNvContentPartPr/>
              <p14:nvPr/>
            </p14:nvContentPartPr>
            <p14:xfrm>
              <a:off x="2866182" y="2619249"/>
              <a:ext cx="221040" cy="622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3A79F09-6E74-4764-9F37-2BFB63ADBCF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848182" y="2583249"/>
                <a:ext cx="2566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0B8D098-E1D8-4CC2-9DC9-310D29A25E7D}"/>
                  </a:ext>
                </a:extLst>
              </p14:cNvPr>
              <p14:cNvContentPartPr/>
              <p14:nvPr/>
            </p14:nvContentPartPr>
            <p14:xfrm>
              <a:off x="3121062" y="2470209"/>
              <a:ext cx="165240" cy="486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0B8D098-E1D8-4CC2-9DC9-310D29A25E7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103062" y="2434569"/>
                <a:ext cx="20088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6E8D717-27D8-4C6E-85EA-BC2D2D069E5E}"/>
                  </a:ext>
                </a:extLst>
              </p14:cNvPr>
              <p14:cNvContentPartPr/>
              <p14:nvPr/>
            </p14:nvContentPartPr>
            <p14:xfrm>
              <a:off x="3296742" y="2259969"/>
              <a:ext cx="422640" cy="1038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6E8D717-27D8-4C6E-85EA-BC2D2D069E5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279102" y="2223969"/>
                <a:ext cx="458280" cy="11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ABD16BD-92C1-406E-8DD2-D90C6CA492A8}"/>
                  </a:ext>
                </a:extLst>
              </p14:cNvPr>
              <p14:cNvContentPartPr/>
              <p14:nvPr/>
            </p14:nvContentPartPr>
            <p14:xfrm>
              <a:off x="4246422" y="2565609"/>
              <a:ext cx="601920" cy="80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ABD16BD-92C1-406E-8DD2-D90C6CA492A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228782" y="2529969"/>
                <a:ext cx="6375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EBC8E09-1F10-4510-B592-5D11E7AE07D0}"/>
                  </a:ext>
                </a:extLst>
              </p14:cNvPr>
              <p14:cNvContentPartPr/>
              <p14:nvPr/>
            </p14:nvContentPartPr>
            <p14:xfrm>
              <a:off x="4246422" y="2847849"/>
              <a:ext cx="547200" cy="80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EBC8E09-1F10-4510-B592-5D11E7AE07D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228782" y="2811849"/>
                <a:ext cx="5828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26E2A77-FDC6-4BB8-8353-6C80078F78FD}"/>
                  </a:ext>
                </a:extLst>
              </p14:cNvPr>
              <p14:cNvContentPartPr/>
              <p14:nvPr/>
            </p14:nvContentPartPr>
            <p14:xfrm>
              <a:off x="5460342" y="1819329"/>
              <a:ext cx="228960" cy="1285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26E2A77-FDC6-4BB8-8353-6C80078F78FD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442702" y="1783689"/>
                <a:ext cx="264600" cy="13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5798974-3BD9-4DC1-AB9A-04516BAFAB5E}"/>
                  </a:ext>
                </a:extLst>
              </p14:cNvPr>
              <p14:cNvContentPartPr/>
              <p14:nvPr/>
            </p14:nvContentPartPr>
            <p14:xfrm>
              <a:off x="5414622" y="3332049"/>
              <a:ext cx="206280" cy="1792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5798974-3BD9-4DC1-AB9A-04516BAFAB5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396622" y="3296049"/>
                <a:ext cx="2419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3A00F2E-4913-4667-A2A7-EB43756468DD}"/>
                  </a:ext>
                </a:extLst>
              </p14:cNvPr>
              <p14:cNvContentPartPr/>
              <p14:nvPr/>
            </p14:nvContentPartPr>
            <p14:xfrm>
              <a:off x="5114382" y="1362489"/>
              <a:ext cx="707760" cy="361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3A00F2E-4913-4667-A2A7-EB43756468D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096742" y="1326489"/>
                <a:ext cx="74340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8890FC5-741B-471D-BB3B-DFF7712AD61F}"/>
                  </a:ext>
                </a:extLst>
              </p14:cNvPr>
              <p14:cNvContentPartPr/>
              <p14:nvPr/>
            </p14:nvContentPartPr>
            <p14:xfrm>
              <a:off x="5978742" y="2041089"/>
              <a:ext cx="135720" cy="744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8890FC5-741B-471D-BB3B-DFF7712AD61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961102" y="2005449"/>
                <a:ext cx="171360" cy="8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D102DEF-1FEE-4AB3-B624-4788C8B01E78}"/>
                  </a:ext>
                </a:extLst>
              </p14:cNvPr>
              <p14:cNvContentPartPr/>
              <p14:nvPr/>
            </p14:nvContentPartPr>
            <p14:xfrm>
              <a:off x="5881902" y="2551569"/>
              <a:ext cx="227880" cy="15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D102DEF-1FEE-4AB3-B624-4788C8B01E7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863902" y="2515929"/>
                <a:ext cx="2635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108E2AD-F795-4FF3-9A64-542BD0FBBA2A}"/>
                  </a:ext>
                </a:extLst>
              </p14:cNvPr>
              <p14:cNvContentPartPr/>
              <p14:nvPr/>
            </p14:nvContentPartPr>
            <p14:xfrm>
              <a:off x="6329382" y="2171409"/>
              <a:ext cx="63720" cy="423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108E2AD-F795-4FF3-9A64-542BD0FBBA2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311742" y="2135769"/>
                <a:ext cx="9936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5E794D3-8C8B-4440-9219-7C03C26352CF}"/>
                  </a:ext>
                </a:extLst>
              </p14:cNvPr>
              <p14:cNvContentPartPr/>
              <p14:nvPr/>
            </p14:nvContentPartPr>
            <p14:xfrm>
              <a:off x="6514782" y="2144769"/>
              <a:ext cx="182880" cy="3348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5E794D3-8C8B-4440-9219-7C03C26352C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497142" y="2109129"/>
                <a:ext cx="21852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ABADDDD-C2A6-452C-B9D7-9213643E737A}"/>
                  </a:ext>
                </a:extLst>
              </p14:cNvPr>
              <p14:cNvContentPartPr/>
              <p14:nvPr/>
            </p14:nvContentPartPr>
            <p14:xfrm>
              <a:off x="6479502" y="2296329"/>
              <a:ext cx="212040" cy="514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ABADDDD-C2A6-452C-B9D7-9213643E737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461862" y="2260329"/>
                <a:ext cx="2476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F58435D-2C4D-4D77-A80F-2A55476310ED}"/>
                  </a:ext>
                </a:extLst>
              </p14:cNvPr>
              <p14:cNvContentPartPr/>
              <p14:nvPr/>
            </p14:nvContentPartPr>
            <p14:xfrm>
              <a:off x="6725742" y="2083569"/>
              <a:ext cx="202680" cy="327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F58435D-2C4D-4D77-A80F-2A55476310E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708102" y="2047569"/>
                <a:ext cx="23832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109E569-FFBF-49B1-86BB-2A710FE84759}"/>
                  </a:ext>
                </a:extLst>
              </p14:cNvPr>
              <p14:cNvContentPartPr/>
              <p14:nvPr/>
            </p14:nvContentPartPr>
            <p14:xfrm>
              <a:off x="7111302" y="2073849"/>
              <a:ext cx="351360" cy="3690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109E569-FFBF-49B1-86BB-2A710FE84759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093662" y="2037849"/>
                <a:ext cx="38700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A0D4D4F-2180-43AE-8DC8-C969A18641D7}"/>
                  </a:ext>
                </a:extLst>
              </p14:cNvPr>
              <p14:cNvContentPartPr/>
              <p14:nvPr/>
            </p14:nvContentPartPr>
            <p14:xfrm>
              <a:off x="7006902" y="1903929"/>
              <a:ext cx="127800" cy="306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A0D4D4F-2180-43AE-8DC8-C969A18641D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989262" y="1867929"/>
                <a:ext cx="163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CA46D50-843A-4894-9026-D6CEBB01C40B}"/>
                  </a:ext>
                </a:extLst>
              </p14:cNvPr>
              <p14:cNvContentPartPr/>
              <p14:nvPr/>
            </p14:nvContentPartPr>
            <p14:xfrm>
              <a:off x="7217862" y="1696569"/>
              <a:ext cx="210240" cy="3002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CA46D50-843A-4894-9026-D6CEBB01C40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200222" y="1660569"/>
                <a:ext cx="24588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15EF11D-08BB-4399-8FA9-AB8ECC9AE382}"/>
                  </a:ext>
                </a:extLst>
              </p14:cNvPr>
              <p14:cNvContentPartPr/>
              <p14:nvPr/>
            </p14:nvContentPartPr>
            <p14:xfrm>
              <a:off x="7490742" y="1643649"/>
              <a:ext cx="144720" cy="3024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15EF11D-08BB-4399-8FA9-AB8ECC9AE38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473102" y="1608009"/>
                <a:ext cx="1803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5F70736-8BEE-4615-9493-1217CFB9FD6B}"/>
                  </a:ext>
                </a:extLst>
              </p14:cNvPr>
              <p14:cNvContentPartPr/>
              <p14:nvPr/>
            </p14:nvContentPartPr>
            <p14:xfrm>
              <a:off x="7473102" y="1776489"/>
              <a:ext cx="87120" cy="17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5F70736-8BEE-4615-9493-1217CFB9FD6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455462" y="1740489"/>
                <a:ext cx="1227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074FA60-3411-48B8-8780-7F3A1A2F8269}"/>
                  </a:ext>
                </a:extLst>
              </p14:cNvPr>
              <p14:cNvContentPartPr/>
              <p14:nvPr/>
            </p14:nvContentPartPr>
            <p14:xfrm>
              <a:off x="7784862" y="1540329"/>
              <a:ext cx="726480" cy="7041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074FA60-3411-48B8-8780-7F3A1A2F8269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767222" y="1504689"/>
                <a:ext cx="76212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F18A40F-01B7-4667-8CE9-4CA3C7AD4C9C}"/>
                  </a:ext>
                </a:extLst>
              </p14:cNvPr>
              <p14:cNvContentPartPr/>
              <p14:nvPr/>
            </p14:nvContentPartPr>
            <p14:xfrm>
              <a:off x="8247822" y="1625649"/>
              <a:ext cx="164520" cy="40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F18A40F-01B7-4667-8CE9-4CA3C7AD4C9C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229822" y="1590009"/>
                <a:ext cx="2001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18C9BAE-2CAA-470F-A7CB-21212D5FA958}"/>
                  </a:ext>
                </a:extLst>
              </p14:cNvPr>
              <p14:cNvContentPartPr/>
              <p14:nvPr/>
            </p14:nvContentPartPr>
            <p14:xfrm>
              <a:off x="5556462" y="5741169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18C9BAE-2CAA-470F-A7CB-21212D5FA95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538462" y="570516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88347BE-7980-450C-B044-D43188A5F42F}"/>
                  </a:ext>
                </a:extLst>
              </p14:cNvPr>
              <p14:cNvContentPartPr/>
              <p14:nvPr/>
            </p14:nvContentPartPr>
            <p14:xfrm>
              <a:off x="3868422" y="4776729"/>
              <a:ext cx="682920" cy="1292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88347BE-7980-450C-B044-D43188A5F42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850422" y="4741089"/>
                <a:ext cx="7185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F70B8DB-FBE1-4189-B37D-C95F497A6FCA}"/>
                  </a:ext>
                </a:extLst>
              </p14:cNvPr>
              <p14:cNvContentPartPr/>
              <p14:nvPr/>
            </p14:nvContentPartPr>
            <p14:xfrm>
              <a:off x="4008822" y="4987689"/>
              <a:ext cx="677160" cy="199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F70B8DB-FBE1-4189-B37D-C95F497A6FC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991182" y="4951689"/>
                <a:ext cx="7128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CB56D74-129F-419A-8457-019F52AC8A65}"/>
                  </a:ext>
                </a:extLst>
              </p14:cNvPr>
              <p14:cNvContentPartPr/>
              <p14:nvPr/>
            </p14:nvContentPartPr>
            <p14:xfrm>
              <a:off x="5371422" y="4143849"/>
              <a:ext cx="177120" cy="1000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CB56D74-129F-419A-8457-019F52AC8A65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353422" y="4107849"/>
                <a:ext cx="212760" cy="10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5FC44CF-7098-49CC-89E4-188C1A753E38}"/>
                  </a:ext>
                </a:extLst>
              </p14:cNvPr>
              <p14:cNvContentPartPr/>
              <p14:nvPr/>
            </p14:nvContentPartPr>
            <p14:xfrm>
              <a:off x="5418582" y="5365329"/>
              <a:ext cx="263520" cy="1767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5FC44CF-7098-49CC-89E4-188C1A753E3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400942" y="5329689"/>
                <a:ext cx="2991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6B6BBF6-426F-444C-B830-5925386B5B9F}"/>
                  </a:ext>
                </a:extLst>
              </p14:cNvPr>
              <p14:cNvContentPartPr/>
              <p14:nvPr/>
            </p14:nvContentPartPr>
            <p14:xfrm>
              <a:off x="5302662" y="3756129"/>
              <a:ext cx="458280" cy="2455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6B6BBF6-426F-444C-B830-5925386B5B9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284662" y="3720129"/>
                <a:ext cx="4939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2CD8BC8-1B0A-48D4-811B-90FDAF9AB2D4}"/>
                  </a:ext>
                </a:extLst>
              </p14:cNvPr>
              <p14:cNvContentPartPr/>
              <p14:nvPr/>
            </p14:nvContentPartPr>
            <p14:xfrm>
              <a:off x="5907102" y="4309809"/>
              <a:ext cx="167760" cy="4557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2CD8BC8-1B0A-48D4-811B-90FDAF9AB2D4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889102" y="4274169"/>
                <a:ext cx="20340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EB56B96-6F49-432E-BF4F-CEEB8D50CC87}"/>
                  </a:ext>
                </a:extLst>
              </p14:cNvPr>
              <p14:cNvContentPartPr/>
              <p14:nvPr/>
            </p14:nvContentPartPr>
            <p14:xfrm>
              <a:off x="6307782" y="4165449"/>
              <a:ext cx="437400" cy="5144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EB56B96-6F49-432E-BF4F-CEEB8D50CC87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290142" y="4129809"/>
                <a:ext cx="47304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CBC7951-0D5A-42F8-A7DC-23CC97F3A697}"/>
                  </a:ext>
                </a:extLst>
              </p14:cNvPr>
              <p14:cNvContentPartPr/>
              <p14:nvPr/>
            </p14:nvContentPartPr>
            <p14:xfrm>
              <a:off x="6206982" y="4054569"/>
              <a:ext cx="174960" cy="252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CBC7951-0D5A-42F8-A7DC-23CC97F3A697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189342" y="4018569"/>
                <a:ext cx="2106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7779566-DB8C-42EF-8E97-FD158835C93E}"/>
                  </a:ext>
                </a:extLst>
              </p14:cNvPr>
              <p14:cNvContentPartPr/>
              <p14:nvPr/>
            </p14:nvContentPartPr>
            <p14:xfrm>
              <a:off x="6593982" y="3685209"/>
              <a:ext cx="282960" cy="299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7779566-DB8C-42EF-8E97-FD158835C93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575982" y="3649569"/>
                <a:ext cx="3186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AA550E-29F4-4D16-964D-BF9395DD02E5}"/>
                  </a:ext>
                </a:extLst>
              </p14:cNvPr>
              <p14:cNvContentPartPr/>
              <p14:nvPr/>
            </p14:nvContentPartPr>
            <p14:xfrm>
              <a:off x="6884142" y="3499089"/>
              <a:ext cx="231480" cy="3690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AA550E-29F4-4D16-964D-BF9395DD02E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866142" y="3463089"/>
                <a:ext cx="26712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E32A556-514F-4C78-8532-F1D3E89D09F6}"/>
                  </a:ext>
                </a:extLst>
              </p14:cNvPr>
              <p14:cNvContentPartPr/>
              <p14:nvPr/>
            </p14:nvContentPartPr>
            <p14:xfrm>
              <a:off x="6858582" y="3613569"/>
              <a:ext cx="192240" cy="352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E32A556-514F-4C78-8532-F1D3E89D09F6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840582" y="3577569"/>
                <a:ext cx="2278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9C0F8EF-04EF-4F8E-942B-00B038A23826}"/>
                  </a:ext>
                </a:extLst>
              </p14:cNvPr>
              <p14:cNvContentPartPr/>
              <p14:nvPr/>
            </p14:nvContentPartPr>
            <p14:xfrm>
              <a:off x="7102302" y="3726609"/>
              <a:ext cx="686520" cy="7268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9C0F8EF-04EF-4F8E-942B-00B038A23826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084302" y="3690609"/>
                <a:ext cx="72216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19B620B-E4B5-4252-A77E-A269BCF15BB2}"/>
                  </a:ext>
                </a:extLst>
              </p14:cNvPr>
              <p14:cNvContentPartPr/>
              <p14:nvPr/>
            </p14:nvContentPartPr>
            <p14:xfrm>
              <a:off x="7534662" y="3911649"/>
              <a:ext cx="219960" cy="360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19B620B-E4B5-4252-A77E-A269BCF15BB2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517022" y="3875649"/>
                <a:ext cx="2556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919FC37-1219-4E4C-9EE8-E827EC15179C}"/>
                  </a:ext>
                </a:extLst>
              </p14:cNvPr>
              <p14:cNvContentPartPr/>
              <p14:nvPr/>
            </p14:nvContentPartPr>
            <p14:xfrm>
              <a:off x="8114982" y="4061049"/>
              <a:ext cx="597960" cy="975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919FC37-1219-4E4C-9EE8-E827EC15179C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096982" y="4025049"/>
                <a:ext cx="6336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B4ADAA8-981C-4860-A52A-379FD677945B}"/>
                  </a:ext>
                </a:extLst>
              </p14:cNvPr>
              <p14:cNvContentPartPr/>
              <p14:nvPr/>
            </p14:nvContentPartPr>
            <p14:xfrm>
              <a:off x="8353302" y="4263729"/>
              <a:ext cx="466560" cy="795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B4ADAA8-981C-4860-A52A-379FD677945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335662" y="4227729"/>
                <a:ext cx="5022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C8E779D-1ACD-4322-94BA-3587F44A5353}"/>
                  </a:ext>
                </a:extLst>
              </p14:cNvPr>
              <p14:cNvContentPartPr/>
              <p14:nvPr/>
            </p14:nvContentPartPr>
            <p14:xfrm>
              <a:off x="8958102" y="3401169"/>
              <a:ext cx="330480" cy="11484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C8E779D-1ACD-4322-94BA-3587F44A5353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940102" y="3365529"/>
                <a:ext cx="366120" cy="12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0B83D02-D119-43B3-860D-140B1DD4488F}"/>
                  </a:ext>
                </a:extLst>
              </p14:cNvPr>
              <p14:cNvContentPartPr/>
              <p14:nvPr/>
            </p14:nvContentPartPr>
            <p14:xfrm>
              <a:off x="9170142" y="4809129"/>
              <a:ext cx="174600" cy="1969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0B83D02-D119-43B3-860D-140B1DD4488F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152502" y="4773129"/>
                <a:ext cx="210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9DF470B-2417-46F1-9DD6-0D4C416940E2}"/>
                  </a:ext>
                </a:extLst>
              </p14:cNvPr>
              <p14:cNvContentPartPr/>
              <p14:nvPr/>
            </p14:nvContentPartPr>
            <p14:xfrm>
              <a:off x="8657862" y="2953689"/>
              <a:ext cx="725040" cy="4078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9DF470B-2417-46F1-9DD6-0D4C416940E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639862" y="2918049"/>
                <a:ext cx="76068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12DDB67-A144-4503-8F96-ACE6ED4FC8A0}"/>
                  </a:ext>
                </a:extLst>
              </p14:cNvPr>
              <p14:cNvContentPartPr/>
              <p14:nvPr/>
            </p14:nvContentPartPr>
            <p14:xfrm>
              <a:off x="9398022" y="3797889"/>
              <a:ext cx="525960" cy="2937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12DDB67-A144-4503-8F96-ACE6ED4FC8A0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9380382" y="3762249"/>
                <a:ext cx="5616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7A623C4-A019-47C1-9CF9-47318ACD24BB}"/>
                  </a:ext>
                </a:extLst>
              </p14:cNvPr>
              <p14:cNvContentPartPr/>
              <p14:nvPr/>
            </p14:nvContentPartPr>
            <p14:xfrm>
              <a:off x="9319542" y="3552009"/>
              <a:ext cx="163800" cy="90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7A623C4-A019-47C1-9CF9-47318ACD24BB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301542" y="3516009"/>
                <a:ext cx="1994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3D0FB9A-D493-4835-A48A-7070F2CC974B}"/>
                  </a:ext>
                </a:extLst>
              </p14:cNvPr>
              <p14:cNvContentPartPr/>
              <p14:nvPr/>
            </p14:nvContentPartPr>
            <p14:xfrm>
              <a:off x="9656862" y="3323769"/>
              <a:ext cx="218520" cy="3520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3D0FB9A-D493-4835-A48A-7070F2CC974B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9638862" y="3287769"/>
                <a:ext cx="25416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D31D57D-50CD-480C-98F9-EA8C9BEA3AED}"/>
                  </a:ext>
                </a:extLst>
              </p14:cNvPr>
              <p14:cNvContentPartPr/>
              <p14:nvPr/>
            </p14:nvContentPartPr>
            <p14:xfrm>
              <a:off x="9891222" y="3252849"/>
              <a:ext cx="226440" cy="3373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D31D57D-50CD-480C-98F9-EA8C9BEA3AED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9873222" y="3216849"/>
                <a:ext cx="2620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01E2363-0D3E-41D9-BC14-633895959C7D}"/>
                  </a:ext>
                </a:extLst>
              </p14:cNvPr>
              <p14:cNvContentPartPr/>
              <p14:nvPr/>
            </p14:nvContentPartPr>
            <p14:xfrm>
              <a:off x="9803022" y="3346449"/>
              <a:ext cx="234720" cy="565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01E2363-0D3E-41D9-BC14-633895959C7D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9785382" y="3310449"/>
                <a:ext cx="2703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11D8DA5-F60B-4734-BBC1-33CCD5DDE146}"/>
                  </a:ext>
                </a:extLst>
              </p14:cNvPr>
              <p14:cNvContentPartPr/>
              <p14:nvPr/>
            </p14:nvContentPartPr>
            <p14:xfrm>
              <a:off x="9929742" y="3222609"/>
              <a:ext cx="761400" cy="8431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11D8DA5-F60B-4734-BBC1-33CCD5DDE146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9911742" y="3186969"/>
                <a:ext cx="79704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55C7959-E0CF-48D1-A3C7-FF1C77E25850}"/>
                  </a:ext>
                </a:extLst>
              </p14:cNvPr>
              <p14:cNvContentPartPr/>
              <p14:nvPr/>
            </p14:nvContentPartPr>
            <p14:xfrm>
              <a:off x="10392342" y="3371649"/>
              <a:ext cx="213120" cy="396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55C7959-E0CF-48D1-A3C7-FF1C77E25850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0374342" y="3336009"/>
                <a:ext cx="2487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3B69E8B-379D-4DC7-A4FE-3B2E67C49F9F}"/>
                  </a:ext>
                </a:extLst>
              </p14:cNvPr>
              <p14:cNvContentPartPr/>
              <p14:nvPr/>
            </p14:nvContentPartPr>
            <p14:xfrm>
              <a:off x="10095342" y="1453569"/>
              <a:ext cx="336240" cy="8856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3B69E8B-379D-4DC7-A4FE-3B2E67C49F9F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0077702" y="1417569"/>
                <a:ext cx="371880" cy="9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1F0DD72-2A14-4C9E-A092-BBD488733869}"/>
                  </a:ext>
                </a:extLst>
              </p14:cNvPr>
              <p14:cNvContentPartPr/>
              <p14:nvPr/>
            </p14:nvContentPartPr>
            <p14:xfrm>
              <a:off x="10461822" y="1761369"/>
              <a:ext cx="435600" cy="4118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1F0DD72-2A14-4C9E-A092-BBD488733869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0444182" y="1725729"/>
                <a:ext cx="47124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9959B82-168B-4D9D-96ED-7F886C6FC3A9}"/>
                  </a:ext>
                </a:extLst>
              </p14:cNvPr>
              <p14:cNvContentPartPr/>
              <p14:nvPr/>
            </p14:nvContentPartPr>
            <p14:xfrm>
              <a:off x="10462542" y="1511889"/>
              <a:ext cx="131400" cy="9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9959B82-168B-4D9D-96ED-7F886C6FC3A9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444902" y="1476249"/>
                <a:ext cx="1670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C1AF47C-9C56-4EFD-AEA5-01D0B678E3A3}"/>
                  </a:ext>
                </a:extLst>
              </p14:cNvPr>
              <p14:cNvContentPartPr/>
              <p14:nvPr/>
            </p14:nvContentPartPr>
            <p14:xfrm>
              <a:off x="10794102" y="1318209"/>
              <a:ext cx="213480" cy="3448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C1AF47C-9C56-4EFD-AEA5-01D0B678E3A3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0776102" y="1282569"/>
                <a:ext cx="2491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D61994D-0FFD-4AFB-AB2B-69554122B266}"/>
                  </a:ext>
                </a:extLst>
              </p14:cNvPr>
              <p14:cNvContentPartPr/>
              <p14:nvPr/>
            </p14:nvContentPartPr>
            <p14:xfrm>
              <a:off x="11007582" y="1213449"/>
              <a:ext cx="160200" cy="3157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D61994D-0FFD-4AFB-AB2B-69554122B266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0989942" y="1177449"/>
                <a:ext cx="1958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5F0BC21-ECDF-4F08-BA59-5072CC1836A1}"/>
                  </a:ext>
                </a:extLst>
              </p14:cNvPr>
              <p14:cNvContentPartPr/>
              <p14:nvPr/>
            </p14:nvContentPartPr>
            <p14:xfrm>
              <a:off x="11164182" y="1688289"/>
              <a:ext cx="328680" cy="5378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5F0BC21-ECDF-4F08-BA59-5072CC1836A1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1146542" y="1652289"/>
                <a:ext cx="36432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8C39B96-4194-47AE-ABCA-D16464CA4544}"/>
                  </a:ext>
                </a:extLst>
              </p14:cNvPr>
              <p14:cNvContentPartPr/>
              <p14:nvPr/>
            </p14:nvContentPartPr>
            <p14:xfrm>
              <a:off x="11552622" y="1601889"/>
              <a:ext cx="322200" cy="4161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8C39B96-4194-47AE-ABCA-D16464CA454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1534982" y="1566249"/>
                <a:ext cx="35784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5A8474C-CFA6-49AC-9E75-2FC9F4B94AAC}"/>
                  </a:ext>
                </a:extLst>
              </p14:cNvPr>
              <p14:cNvContentPartPr/>
              <p14:nvPr/>
            </p14:nvContentPartPr>
            <p14:xfrm>
              <a:off x="10770342" y="2689089"/>
              <a:ext cx="199440" cy="45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5A8474C-CFA6-49AC-9E75-2FC9F4B94AAC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0752702" y="2653449"/>
                <a:ext cx="2350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400DB58-23FC-4F9F-BCDB-DC84A85C0C30}"/>
                  </a:ext>
                </a:extLst>
              </p14:cNvPr>
              <p14:cNvContentPartPr/>
              <p14:nvPr/>
            </p14:nvContentPartPr>
            <p14:xfrm>
              <a:off x="10778982" y="2838849"/>
              <a:ext cx="167040" cy="277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400DB58-23FC-4F9F-BCDB-DC84A85C0C30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0761342" y="2802849"/>
                <a:ext cx="2026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C0CB71C-D9F3-4B1A-9BDE-3143CC01ECFC}"/>
                  </a:ext>
                </a:extLst>
              </p14:cNvPr>
              <p14:cNvContentPartPr/>
              <p14:nvPr/>
            </p14:nvContentPartPr>
            <p14:xfrm>
              <a:off x="11510502" y="2477769"/>
              <a:ext cx="298440" cy="2829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C0CB71C-D9F3-4B1A-9BDE-3143CC01ECFC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1492502" y="2442129"/>
                <a:ext cx="3340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CD85A0A-0A79-44B2-9456-097F71A0B7D6}"/>
                  </a:ext>
                </a:extLst>
              </p14:cNvPr>
              <p14:cNvContentPartPr/>
              <p14:nvPr/>
            </p14:nvContentPartPr>
            <p14:xfrm>
              <a:off x="11394582" y="2351409"/>
              <a:ext cx="136080" cy="136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CD85A0A-0A79-44B2-9456-097F71A0B7D6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1376582" y="2315769"/>
                <a:ext cx="1717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D8162D7-4EDD-4070-8D22-AA3AB564B582}"/>
                  </a:ext>
                </a:extLst>
              </p14:cNvPr>
              <p14:cNvContentPartPr/>
              <p14:nvPr/>
            </p14:nvContentPartPr>
            <p14:xfrm>
              <a:off x="11640462" y="2177169"/>
              <a:ext cx="134640" cy="1929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D8162D7-4EDD-4070-8D22-AA3AB564B582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1622462" y="2141529"/>
                <a:ext cx="1702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D9505EF-19C9-4288-B8A3-ED174F51F21F}"/>
                  </a:ext>
                </a:extLst>
              </p14:cNvPr>
              <p14:cNvContentPartPr/>
              <p14:nvPr/>
            </p14:nvContentPartPr>
            <p14:xfrm>
              <a:off x="11807862" y="2027409"/>
              <a:ext cx="281520" cy="3376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D9505EF-19C9-4288-B8A3-ED174F51F21F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1789862" y="1991769"/>
                <a:ext cx="31716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B875FEF-F8DE-4A52-9B07-093A54014ECB}"/>
                  </a:ext>
                </a:extLst>
              </p14:cNvPr>
              <p14:cNvContentPartPr/>
              <p14:nvPr/>
            </p14:nvContentPartPr>
            <p14:xfrm>
              <a:off x="11271462" y="2818689"/>
              <a:ext cx="703440" cy="478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B875FEF-F8DE-4A52-9B07-093A54014ECB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1253822" y="2782689"/>
                <a:ext cx="7390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B350ED6-FD4C-4685-A379-245A21F4EB05}"/>
                  </a:ext>
                </a:extLst>
              </p14:cNvPr>
              <p14:cNvContentPartPr/>
              <p14:nvPr/>
            </p14:nvContentPartPr>
            <p14:xfrm>
              <a:off x="11508702" y="3102729"/>
              <a:ext cx="229680" cy="97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B350ED6-FD4C-4685-A379-245A21F4EB05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1491062" y="3067089"/>
                <a:ext cx="2653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5A6C4B2-6CF2-4AD5-8D92-234406281F18}"/>
                  </a:ext>
                </a:extLst>
              </p14:cNvPr>
              <p14:cNvContentPartPr/>
              <p14:nvPr/>
            </p14:nvContentPartPr>
            <p14:xfrm>
              <a:off x="11912982" y="3017409"/>
              <a:ext cx="208440" cy="1155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5A6C4B2-6CF2-4AD5-8D92-234406281F18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1894982" y="2981409"/>
                <a:ext cx="2440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364DD9E-E022-4C20-82D3-03CF2251611B}"/>
                  </a:ext>
                </a:extLst>
              </p14:cNvPr>
              <p14:cNvContentPartPr/>
              <p14:nvPr/>
            </p14:nvContentPartPr>
            <p14:xfrm>
              <a:off x="9837942" y="942729"/>
              <a:ext cx="2235960" cy="25221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364DD9E-E022-4C20-82D3-03CF2251611B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9819942" y="906729"/>
                <a:ext cx="2271600" cy="25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BD0E935-16CB-4471-8DDB-2A4775C3217B}"/>
                  </a:ext>
                </a:extLst>
              </p14:cNvPr>
              <p14:cNvContentPartPr/>
              <p14:nvPr/>
            </p14:nvContentPartPr>
            <p14:xfrm>
              <a:off x="4545222" y="6293769"/>
              <a:ext cx="534960" cy="1072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BD0E935-16CB-4471-8DDB-2A4775C3217B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4527582" y="6257769"/>
                <a:ext cx="5706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816A613-1EF9-41BE-929D-0EDBC3A10A5F}"/>
                  </a:ext>
                </a:extLst>
              </p14:cNvPr>
              <p14:cNvContentPartPr/>
              <p14:nvPr/>
            </p14:nvContentPartPr>
            <p14:xfrm>
              <a:off x="4677342" y="6584289"/>
              <a:ext cx="484920" cy="367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816A613-1EF9-41BE-929D-0EDBC3A10A5F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659342" y="6548289"/>
                <a:ext cx="5205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5D27559-C2B6-4AC3-A0CA-595B30BFE89B}"/>
                  </a:ext>
                </a:extLst>
              </p14:cNvPr>
              <p14:cNvContentPartPr/>
              <p14:nvPr/>
            </p14:nvContentPartPr>
            <p14:xfrm>
              <a:off x="6899262" y="5599329"/>
              <a:ext cx="776880" cy="5032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5D27559-C2B6-4AC3-A0CA-595B30BFE89B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6881262" y="5563689"/>
                <a:ext cx="81252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A99F571-E497-4514-9B2B-BE81D1261CC0}"/>
                  </a:ext>
                </a:extLst>
              </p14:cNvPr>
              <p14:cNvContentPartPr/>
              <p14:nvPr/>
            </p14:nvContentPartPr>
            <p14:xfrm>
              <a:off x="6725742" y="5433009"/>
              <a:ext cx="228600" cy="270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A99F571-E497-4514-9B2B-BE81D1261CC0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6708102" y="5397009"/>
                <a:ext cx="2642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01A5FC1-2884-41CE-9214-4445CB3FF1ED}"/>
                  </a:ext>
                </a:extLst>
              </p14:cNvPr>
              <p14:cNvContentPartPr/>
              <p14:nvPr/>
            </p14:nvContentPartPr>
            <p14:xfrm>
              <a:off x="7182942" y="5093169"/>
              <a:ext cx="196560" cy="2937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01A5FC1-2884-41CE-9214-4445CB3FF1ED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7164942" y="5057529"/>
                <a:ext cx="2322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1C17397-1CDF-489B-86F8-F99B172974A2}"/>
                  </a:ext>
                </a:extLst>
              </p14:cNvPr>
              <p14:cNvContentPartPr/>
              <p14:nvPr/>
            </p14:nvContentPartPr>
            <p14:xfrm>
              <a:off x="7420542" y="4949529"/>
              <a:ext cx="316800" cy="3279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1C17397-1CDF-489B-86F8-F99B172974A2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7402542" y="4913889"/>
                <a:ext cx="35244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AD371AA-3557-4FA5-8B2A-F47CFE46C77F}"/>
                  </a:ext>
                </a:extLst>
              </p14:cNvPr>
              <p14:cNvContentPartPr/>
              <p14:nvPr/>
            </p14:nvContentPartPr>
            <p14:xfrm>
              <a:off x="7323702" y="5063649"/>
              <a:ext cx="227520" cy="270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AD371AA-3557-4FA5-8B2A-F47CFE46C77F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305702" y="5028009"/>
                <a:ext cx="2631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17C1C31-50F3-4D6F-A198-A20E645D3085}"/>
                  </a:ext>
                </a:extLst>
              </p14:cNvPr>
              <p14:cNvContentPartPr/>
              <p14:nvPr/>
            </p14:nvContentPartPr>
            <p14:xfrm>
              <a:off x="6681822" y="6144729"/>
              <a:ext cx="1311840" cy="1105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17C1C31-50F3-4D6F-A198-A20E645D3085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6663822" y="6108729"/>
                <a:ext cx="13474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72113A8-2ED5-41ED-A1DE-1D5C4EB04072}"/>
                  </a:ext>
                </a:extLst>
              </p14:cNvPr>
              <p14:cNvContentPartPr/>
              <p14:nvPr/>
            </p14:nvContentPartPr>
            <p14:xfrm>
              <a:off x="6831222" y="6558009"/>
              <a:ext cx="256320" cy="450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72113A8-2ED5-41ED-A1DE-1D5C4EB04072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813222" y="6522369"/>
                <a:ext cx="2919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5FD1514-2763-476A-9095-BD89FD851DD5}"/>
                  </a:ext>
                </a:extLst>
              </p14:cNvPr>
              <p14:cNvContentPartPr/>
              <p14:nvPr/>
            </p14:nvContentPartPr>
            <p14:xfrm>
              <a:off x="7314702" y="6405009"/>
              <a:ext cx="354600" cy="2149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5FD1514-2763-476A-9095-BD89FD851DD5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7296702" y="6369369"/>
                <a:ext cx="3902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E08C825-7DDE-4203-8A29-74A3C4C231CE}"/>
                  </a:ext>
                </a:extLst>
              </p14:cNvPr>
              <p14:cNvContentPartPr/>
              <p14:nvPr/>
            </p14:nvContentPartPr>
            <p14:xfrm>
              <a:off x="8035782" y="5274969"/>
              <a:ext cx="198000" cy="9097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E08C825-7DDE-4203-8A29-74A3C4C231CE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8018142" y="5238969"/>
                <a:ext cx="233640" cy="9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DBBEEBC-DA54-49DC-B248-2EB1643646EF}"/>
                  </a:ext>
                </a:extLst>
              </p14:cNvPr>
              <p14:cNvContentPartPr/>
              <p14:nvPr/>
            </p14:nvContentPartPr>
            <p14:xfrm>
              <a:off x="8211102" y="6421569"/>
              <a:ext cx="186480" cy="1555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DBBEEBC-DA54-49DC-B248-2EB1643646EF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193102" y="6385929"/>
                <a:ext cx="2221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7D0CD79-AE7C-4524-8186-9E1AE8A3A6AE}"/>
                  </a:ext>
                </a:extLst>
              </p14:cNvPr>
              <p14:cNvContentPartPr/>
              <p14:nvPr/>
            </p14:nvContentPartPr>
            <p14:xfrm>
              <a:off x="7938582" y="4941609"/>
              <a:ext cx="460080" cy="3070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7D0CD79-AE7C-4524-8186-9E1AE8A3A6AE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7920582" y="4905969"/>
                <a:ext cx="49572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08343F8-5921-48A3-8A7F-6A0A7F582D10}"/>
                  </a:ext>
                </a:extLst>
              </p14:cNvPr>
              <p14:cNvContentPartPr/>
              <p14:nvPr/>
            </p14:nvContentPartPr>
            <p14:xfrm>
              <a:off x="8492982" y="5679249"/>
              <a:ext cx="237240" cy="270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08343F8-5921-48A3-8A7F-6A0A7F582D10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8475342" y="5643609"/>
                <a:ext cx="2728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7B08BEF-D1FA-4FB2-964E-8C8386C31160}"/>
                  </a:ext>
                </a:extLst>
              </p14:cNvPr>
              <p14:cNvContentPartPr/>
              <p14:nvPr/>
            </p14:nvContentPartPr>
            <p14:xfrm>
              <a:off x="8483982" y="5867529"/>
              <a:ext cx="307800" cy="324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7B08BEF-D1FA-4FB2-964E-8C8386C31160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8466342" y="5831529"/>
                <a:ext cx="3434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36B7AFC-38A0-48A1-8395-234462D40521}"/>
                  </a:ext>
                </a:extLst>
              </p14:cNvPr>
              <p14:cNvContentPartPr/>
              <p14:nvPr/>
            </p14:nvContentPartPr>
            <p14:xfrm>
              <a:off x="9187422" y="5688249"/>
              <a:ext cx="284760" cy="262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36B7AFC-38A0-48A1-8395-234462D40521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9169782" y="5652609"/>
                <a:ext cx="3204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BE7F8A9-6029-4539-B8F7-2FB5308F82D5}"/>
                  </a:ext>
                </a:extLst>
              </p14:cNvPr>
              <p14:cNvContentPartPr/>
              <p14:nvPr/>
            </p14:nvContentPartPr>
            <p14:xfrm>
              <a:off x="9592062" y="5362809"/>
              <a:ext cx="77040" cy="213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BE7F8A9-6029-4539-B8F7-2FB5308F82D5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574062" y="5327169"/>
                <a:ext cx="1126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C035C28-0AD6-4818-8AAC-160CE21BBDA4}"/>
                  </a:ext>
                </a:extLst>
              </p14:cNvPr>
              <p14:cNvContentPartPr/>
              <p14:nvPr/>
            </p14:nvContentPartPr>
            <p14:xfrm>
              <a:off x="9231342" y="5852049"/>
              <a:ext cx="691200" cy="1004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C035C28-0AD6-4818-8AAC-160CE21BBDA4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9213702" y="5816049"/>
                <a:ext cx="7268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4230721-AC04-4A32-804E-7AD89AD1BF8D}"/>
                  </a:ext>
                </a:extLst>
              </p14:cNvPr>
              <p14:cNvContentPartPr/>
              <p14:nvPr/>
            </p14:nvContentPartPr>
            <p14:xfrm>
              <a:off x="9452382" y="6074529"/>
              <a:ext cx="311040" cy="3240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4230721-AC04-4A32-804E-7AD89AD1BF8D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9434382" y="6038529"/>
                <a:ext cx="3466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D82FC9E-6F9A-406A-8FC6-CE3D4F33984C}"/>
                  </a:ext>
                </a:extLst>
              </p14:cNvPr>
              <p14:cNvContentPartPr/>
              <p14:nvPr/>
            </p14:nvContentPartPr>
            <p14:xfrm>
              <a:off x="9952422" y="5187129"/>
              <a:ext cx="239040" cy="770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D82FC9E-6F9A-406A-8FC6-CE3D4F33984C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9934422" y="5151489"/>
                <a:ext cx="27468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2991F19-4E75-4796-A6B7-10C4289833DB}"/>
                  </a:ext>
                </a:extLst>
              </p14:cNvPr>
              <p14:cNvContentPartPr/>
              <p14:nvPr/>
            </p14:nvContentPartPr>
            <p14:xfrm>
              <a:off x="10221342" y="5282889"/>
              <a:ext cx="339480" cy="4420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2991F19-4E75-4796-A6B7-10C4289833DB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203342" y="5246889"/>
                <a:ext cx="37512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73E4429-EC01-4BB1-8FA5-448D53CA5A4E}"/>
                  </a:ext>
                </a:extLst>
              </p14:cNvPr>
              <p14:cNvContentPartPr/>
              <p14:nvPr/>
            </p14:nvContentPartPr>
            <p14:xfrm>
              <a:off x="10316022" y="4746849"/>
              <a:ext cx="421200" cy="2448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73E4429-EC01-4BB1-8FA5-448D53CA5A4E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0298382" y="4710849"/>
                <a:ext cx="4568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302F688-9928-4C69-8394-CE7218039E3F}"/>
                  </a:ext>
                </a:extLst>
              </p14:cNvPr>
              <p14:cNvContentPartPr/>
              <p14:nvPr/>
            </p14:nvContentPartPr>
            <p14:xfrm>
              <a:off x="10699782" y="5534169"/>
              <a:ext cx="240840" cy="223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302F688-9928-4C69-8394-CE7218039E3F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682142" y="5498529"/>
                <a:ext cx="2764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102822B-7585-4069-91E1-DCEE01E6A2B0}"/>
                  </a:ext>
                </a:extLst>
              </p14:cNvPr>
              <p14:cNvContentPartPr/>
              <p14:nvPr/>
            </p14:nvContentPartPr>
            <p14:xfrm>
              <a:off x="11218182" y="5219889"/>
              <a:ext cx="310320" cy="3430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102822B-7585-4069-91E1-DCEE01E6A2B0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1200542" y="5183889"/>
                <a:ext cx="3459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51ED544-A177-48A2-B7E8-9A0F9CBC97C8}"/>
                  </a:ext>
                </a:extLst>
              </p14:cNvPr>
              <p14:cNvContentPartPr/>
              <p14:nvPr/>
            </p14:nvContentPartPr>
            <p14:xfrm>
              <a:off x="11307822" y="4834689"/>
              <a:ext cx="255960" cy="1807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51ED544-A177-48A2-B7E8-9A0F9CBC97C8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1289822" y="4799049"/>
                <a:ext cx="2916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1EAEAAB-E398-4507-AE82-5685078B2EE6}"/>
                  </a:ext>
                </a:extLst>
              </p14:cNvPr>
              <p14:cNvContentPartPr/>
              <p14:nvPr/>
            </p14:nvContentPartPr>
            <p14:xfrm>
              <a:off x="11614542" y="4650729"/>
              <a:ext cx="317880" cy="8791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1EAEAAB-E398-4507-AE82-5685078B2EE6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11596542" y="4615089"/>
                <a:ext cx="353520" cy="9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3F7D9B9-545B-484A-962D-F7CC7900A9AA}"/>
                  </a:ext>
                </a:extLst>
              </p14:cNvPr>
              <p14:cNvContentPartPr/>
              <p14:nvPr/>
            </p14:nvContentPartPr>
            <p14:xfrm>
              <a:off x="8985462" y="6628569"/>
              <a:ext cx="291960" cy="446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3F7D9B9-545B-484A-962D-F7CC7900A9AA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8967822" y="6592569"/>
                <a:ext cx="3276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FEDE5FE-2441-4E54-AA1A-BFDDD951E86C}"/>
                  </a:ext>
                </a:extLst>
              </p14:cNvPr>
              <p14:cNvContentPartPr/>
              <p14:nvPr/>
            </p14:nvContentPartPr>
            <p14:xfrm>
              <a:off x="9073302" y="6770769"/>
              <a:ext cx="185760" cy="432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FEDE5FE-2441-4E54-AA1A-BFDDD951E86C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9055302" y="6735129"/>
                <a:ext cx="2214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4B73D70-A31F-4877-BF25-6ABE568197F0}"/>
                  </a:ext>
                </a:extLst>
              </p14:cNvPr>
              <p14:cNvContentPartPr/>
              <p14:nvPr/>
            </p14:nvContentPartPr>
            <p14:xfrm>
              <a:off x="9899862" y="6531729"/>
              <a:ext cx="149040" cy="187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4B73D70-A31F-4877-BF25-6ABE568197F0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9881862" y="6495729"/>
                <a:ext cx="1846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A388E1B-EEF4-4952-8114-EB2E84A4853E}"/>
                  </a:ext>
                </a:extLst>
              </p14:cNvPr>
              <p14:cNvContentPartPr/>
              <p14:nvPr/>
            </p14:nvContentPartPr>
            <p14:xfrm>
              <a:off x="10189662" y="6233289"/>
              <a:ext cx="97200" cy="2631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A388E1B-EEF4-4952-8114-EB2E84A4853E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10172022" y="6197289"/>
                <a:ext cx="1328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CD84F8E-9877-4860-9D1D-8DAC0CB417FC}"/>
                  </a:ext>
                </a:extLst>
              </p14:cNvPr>
              <p14:cNvContentPartPr/>
              <p14:nvPr/>
            </p14:nvContentPartPr>
            <p14:xfrm>
              <a:off x="9934782" y="6444609"/>
              <a:ext cx="864000" cy="2466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CD84F8E-9877-4860-9D1D-8DAC0CB417FC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9917142" y="6408609"/>
                <a:ext cx="8996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9C99859-29F1-4ACA-945E-A0D60D0CC3C3}"/>
                  </a:ext>
                </a:extLst>
              </p14:cNvPr>
              <p14:cNvContentPartPr/>
              <p14:nvPr/>
            </p14:nvContentPartPr>
            <p14:xfrm>
              <a:off x="10463262" y="6646929"/>
              <a:ext cx="145800" cy="1944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9C99859-29F1-4ACA-945E-A0D60D0CC3C3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0445622" y="6610929"/>
                <a:ext cx="1814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09559EC-618D-4468-B79E-D91BF51360D5}"/>
                  </a:ext>
                </a:extLst>
              </p14:cNvPr>
              <p14:cNvContentPartPr/>
              <p14:nvPr/>
            </p14:nvContentPartPr>
            <p14:xfrm>
              <a:off x="10207302" y="6101529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09559EC-618D-4468-B79E-D91BF51360D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189662" y="606588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BAB641F-79D1-4D48-B22E-CD3D5D085079}"/>
                  </a:ext>
                </a:extLst>
              </p14:cNvPr>
              <p14:cNvContentPartPr/>
              <p14:nvPr/>
            </p14:nvContentPartPr>
            <p14:xfrm>
              <a:off x="2454342" y="3790842"/>
              <a:ext cx="7560000" cy="24958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BAB641F-79D1-4D48-B22E-CD3D5D08507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436342" y="3755202"/>
                <a:ext cx="7595640" cy="25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9C8CDA8-AA90-4F5F-8116-B35C52B928E7}"/>
                  </a:ext>
                </a:extLst>
              </p14:cNvPr>
              <p14:cNvContentPartPr/>
              <p14:nvPr/>
            </p14:nvContentPartPr>
            <p14:xfrm>
              <a:off x="272022" y="5248842"/>
              <a:ext cx="197280" cy="1317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9C8CDA8-AA90-4F5F-8116-B35C52B928E7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54382" y="5213202"/>
                <a:ext cx="2329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8DC12C0-3717-4BD2-B5A7-DA3FC84F2DDA}"/>
                  </a:ext>
                </a:extLst>
              </p14:cNvPr>
              <p14:cNvContentPartPr/>
              <p14:nvPr/>
            </p14:nvContentPartPr>
            <p14:xfrm>
              <a:off x="351222" y="5446842"/>
              <a:ext cx="136800" cy="482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8DC12C0-3717-4BD2-B5A7-DA3FC84F2DDA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333222" y="5410842"/>
                <a:ext cx="1724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25CD7A9-3B93-48C6-8C8A-E355A52ABFA3}"/>
                  </a:ext>
                </a:extLst>
              </p14:cNvPr>
              <p14:cNvContentPartPr/>
              <p14:nvPr/>
            </p14:nvContentPartPr>
            <p14:xfrm>
              <a:off x="754062" y="5169642"/>
              <a:ext cx="115920" cy="529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25CD7A9-3B93-48C6-8C8A-E355A52ABFA3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36062" y="5133642"/>
                <a:ext cx="1515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C4E3A7E-5E8A-41D6-8F27-4F7D2DBEA279}"/>
                  </a:ext>
                </a:extLst>
              </p14:cNvPr>
              <p14:cNvContentPartPr/>
              <p14:nvPr/>
            </p14:nvContentPartPr>
            <p14:xfrm>
              <a:off x="852702" y="4756362"/>
              <a:ext cx="243360" cy="2095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C4E3A7E-5E8A-41D6-8F27-4F7D2DBEA279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34702" y="4720362"/>
                <a:ext cx="2790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FA4A100-1EE2-44C4-ABBA-F7421895A9CF}"/>
                  </a:ext>
                </a:extLst>
              </p14:cNvPr>
              <p14:cNvContentPartPr/>
              <p14:nvPr/>
            </p14:nvContentPartPr>
            <p14:xfrm>
              <a:off x="949182" y="4979562"/>
              <a:ext cx="531000" cy="3837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FA4A100-1EE2-44C4-ABBA-F7421895A9CF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931542" y="4943922"/>
                <a:ext cx="56664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753629B-AB65-4A73-A6A8-06D6438990E1}"/>
                  </a:ext>
                </a:extLst>
              </p14:cNvPr>
              <p14:cNvContentPartPr/>
              <p14:nvPr/>
            </p14:nvContentPartPr>
            <p14:xfrm>
              <a:off x="1106862" y="5397882"/>
              <a:ext cx="444240" cy="3819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753629B-AB65-4A73-A6A8-06D6438990E1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089222" y="5361882"/>
                <a:ext cx="47988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99C52F9-BA6C-45D1-B2AA-C073079AD5B7}"/>
                  </a:ext>
                </a:extLst>
              </p14:cNvPr>
              <p14:cNvContentPartPr/>
              <p14:nvPr/>
            </p14:nvContentPartPr>
            <p14:xfrm>
              <a:off x="1520502" y="4430922"/>
              <a:ext cx="299880" cy="5950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99C52F9-BA6C-45D1-B2AA-C073079AD5B7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502862" y="4395282"/>
                <a:ext cx="33552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FD12AC7-829C-4240-B222-BD95AB04D5C2}"/>
                  </a:ext>
                </a:extLst>
              </p14:cNvPr>
              <p14:cNvContentPartPr/>
              <p14:nvPr/>
            </p14:nvContentPartPr>
            <p14:xfrm>
              <a:off x="1775022" y="4574922"/>
              <a:ext cx="125640" cy="2466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FD12AC7-829C-4240-B222-BD95AB04D5C2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757382" y="4538922"/>
                <a:ext cx="1612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ACAEAD6-13DA-4CAE-94FA-5909B796D36B}"/>
                  </a:ext>
                </a:extLst>
              </p14:cNvPr>
              <p14:cNvContentPartPr/>
              <p14:nvPr/>
            </p14:nvContentPartPr>
            <p14:xfrm>
              <a:off x="2039262" y="4568442"/>
              <a:ext cx="110520" cy="565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ACAEAD6-13DA-4CAE-94FA-5909B796D36B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2021622" y="4532442"/>
                <a:ext cx="1461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AD5B7DD-6039-4A4F-87D7-78A43E7F4899}"/>
                  </a:ext>
                </a:extLst>
              </p14:cNvPr>
              <p14:cNvContentPartPr/>
              <p14:nvPr/>
            </p14:nvContentPartPr>
            <p14:xfrm>
              <a:off x="2197662" y="4404642"/>
              <a:ext cx="108360" cy="1245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AD5B7DD-6039-4A4F-87D7-78A43E7F4899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2180022" y="4369002"/>
                <a:ext cx="1440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2B669F6-3EC5-471F-80D8-897BFA2C789D}"/>
                  </a:ext>
                </a:extLst>
              </p14:cNvPr>
              <p14:cNvContentPartPr/>
              <p14:nvPr/>
            </p14:nvContentPartPr>
            <p14:xfrm>
              <a:off x="1986702" y="3938442"/>
              <a:ext cx="489240" cy="7747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2B669F6-3EC5-471F-80D8-897BFA2C789D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969062" y="3902802"/>
                <a:ext cx="524880" cy="84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B3995519-F005-40A5-8D32-C25547112766}"/>
                  </a:ext>
                </a:extLst>
              </p14:cNvPr>
              <p14:cNvContentPartPr/>
              <p14:nvPr/>
            </p14:nvContentPartPr>
            <p14:xfrm>
              <a:off x="1037022" y="6035442"/>
              <a:ext cx="664920" cy="3128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B3995519-F005-40A5-8D32-C25547112766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1019382" y="5999442"/>
                <a:ext cx="7005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87360AF-CEBD-4691-899A-12F8AF8795AB}"/>
                  </a:ext>
                </a:extLst>
              </p14:cNvPr>
              <p14:cNvContentPartPr/>
              <p14:nvPr/>
            </p14:nvContentPartPr>
            <p14:xfrm>
              <a:off x="1300902" y="6184842"/>
              <a:ext cx="519840" cy="2070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87360AF-CEBD-4691-899A-12F8AF8795AB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283262" y="6149202"/>
                <a:ext cx="5554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A324EF7-7721-4429-A6BE-EFEC1503E4F5}"/>
                  </a:ext>
                </a:extLst>
              </p14:cNvPr>
              <p14:cNvContentPartPr/>
              <p14:nvPr/>
            </p14:nvContentPartPr>
            <p14:xfrm>
              <a:off x="2145102" y="5345682"/>
              <a:ext cx="155160" cy="2696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A324EF7-7721-4429-A6BE-EFEC1503E4F5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2127102" y="5309682"/>
                <a:ext cx="190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0B23C5F-18CD-4FAD-ACEB-DA76FFE4C109}"/>
                  </a:ext>
                </a:extLst>
              </p14:cNvPr>
              <p14:cNvContentPartPr/>
              <p14:nvPr/>
            </p14:nvContentPartPr>
            <p14:xfrm>
              <a:off x="2074542" y="5584722"/>
              <a:ext cx="741960" cy="2797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0B23C5F-18CD-4FAD-ACEB-DA76FFE4C109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2056542" y="5549082"/>
                <a:ext cx="7776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1F3BC1D-8349-4D75-95C2-6EB273EA589B}"/>
                  </a:ext>
                </a:extLst>
              </p14:cNvPr>
              <p14:cNvContentPartPr/>
              <p14:nvPr/>
            </p14:nvContentPartPr>
            <p14:xfrm>
              <a:off x="2355702" y="5881362"/>
              <a:ext cx="382680" cy="5518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1F3BC1D-8349-4D75-95C2-6EB273EA589B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2338062" y="5845362"/>
                <a:ext cx="418320" cy="6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266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A51A8E-BD8D-4BFE-9405-D9CC161C8B53}"/>
                  </a:ext>
                </a:extLst>
              </p14:cNvPr>
              <p14:cNvContentPartPr/>
              <p14:nvPr/>
            </p14:nvContentPartPr>
            <p14:xfrm>
              <a:off x="144222" y="254658"/>
              <a:ext cx="990000" cy="1173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A51A8E-BD8D-4BFE-9405-D9CC161C8B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582" y="219018"/>
                <a:ext cx="1025640" cy="12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FD11D6-18D3-4816-BC36-9997FA478C80}"/>
                  </a:ext>
                </a:extLst>
              </p14:cNvPr>
              <p14:cNvContentPartPr/>
              <p14:nvPr/>
            </p14:nvContentPartPr>
            <p14:xfrm>
              <a:off x="1294062" y="250338"/>
              <a:ext cx="447480" cy="1345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FD11D6-18D3-4816-BC36-9997FA478C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6062" y="214338"/>
                <a:ext cx="483120" cy="14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EE207C1-628E-4909-88D4-B7954556D87B}"/>
                  </a:ext>
                </a:extLst>
              </p14:cNvPr>
              <p14:cNvContentPartPr/>
              <p14:nvPr/>
            </p14:nvContentPartPr>
            <p14:xfrm>
              <a:off x="1731462" y="808698"/>
              <a:ext cx="80280" cy="30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E207C1-628E-4909-88D4-B7954556D8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3822" y="772698"/>
                <a:ext cx="11592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347D1C-C0DC-40B4-8516-5BFB17AB1705}"/>
                  </a:ext>
                </a:extLst>
              </p14:cNvPr>
              <p14:cNvContentPartPr/>
              <p14:nvPr/>
            </p14:nvContentPartPr>
            <p14:xfrm>
              <a:off x="1934142" y="312618"/>
              <a:ext cx="495720" cy="1162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347D1C-C0DC-40B4-8516-5BFB17AB17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6142" y="276618"/>
                <a:ext cx="531360" cy="12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64E8771-5276-468A-A365-B1B02A2D6902}"/>
                  </a:ext>
                </a:extLst>
              </p14:cNvPr>
              <p14:cNvContentPartPr/>
              <p14:nvPr/>
            </p14:nvContentPartPr>
            <p14:xfrm>
              <a:off x="2725062" y="732018"/>
              <a:ext cx="505440" cy="155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4E8771-5276-468A-A365-B1B02A2D69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07422" y="696378"/>
                <a:ext cx="5410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40A760B-C633-438D-83A7-F5E5DFDEE808}"/>
                  </a:ext>
                </a:extLst>
              </p14:cNvPr>
              <p14:cNvContentPartPr/>
              <p14:nvPr/>
            </p14:nvContentPartPr>
            <p14:xfrm>
              <a:off x="2892462" y="1009578"/>
              <a:ext cx="379080" cy="45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40A760B-C633-438D-83A7-F5E5DFDEE8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74462" y="973938"/>
                <a:ext cx="4147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28DD767-E7D9-47E7-854A-0245AEE93E6F}"/>
                  </a:ext>
                </a:extLst>
              </p14:cNvPr>
              <p14:cNvContentPartPr/>
              <p14:nvPr/>
            </p14:nvContentPartPr>
            <p14:xfrm>
              <a:off x="3868422" y="386418"/>
              <a:ext cx="145800" cy="350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28DD767-E7D9-47E7-854A-0245AEE93E6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50422" y="350778"/>
                <a:ext cx="1814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D2CBDA2-5743-4697-BC91-F995771FF141}"/>
                  </a:ext>
                </a:extLst>
              </p14:cNvPr>
              <p14:cNvContentPartPr/>
              <p14:nvPr/>
            </p14:nvContentPartPr>
            <p14:xfrm>
              <a:off x="3692382" y="753978"/>
              <a:ext cx="1016640" cy="178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D2CBDA2-5743-4697-BC91-F995771FF14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74742" y="717978"/>
                <a:ext cx="10522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39A35A0-5B0A-4B48-B311-446BB7545168}"/>
                  </a:ext>
                </a:extLst>
              </p14:cNvPr>
              <p14:cNvContentPartPr/>
              <p14:nvPr/>
            </p14:nvContentPartPr>
            <p14:xfrm>
              <a:off x="4043382" y="1020018"/>
              <a:ext cx="515880" cy="754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39A35A0-5B0A-4B48-B311-446BB754516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25382" y="984378"/>
                <a:ext cx="551520" cy="8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052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0738FD-F71D-4037-8498-FEA2D6E1560F}"/>
                  </a:ext>
                </a:extLst>
              </p14:cNvPr>
              <p14:cNvContentPartPr/>
              <p14:nvPr/>
            </p14:nvContentPartPr>
            <p14:xfrm>
              <a:off x="193542" y="302898"/>
              <a:ext cx="522000" cy="674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0738FD-F71D-4037-8498-FEA2D6E156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542" y="267258"/>
                <a:ext cx="55764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BCA617-E2C3-4FE2-A039-3799C65822AA}"/>
                  </a:ext>
                </a:extLst>
              </p14:cNvPr>
              <p14:cNvContentPartPr/>
              <p14:nvPr/>
            </p14:nvContentPartPr>
            <p14:xfrm>
              <a:off x="404142" y="764058"/>
              <a:ext cx="310320" cy="350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BCA617-E2C3-4FE2-A039-3799C65822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142" y="728418"/>
                <a:ext cx="34596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06AB5BB-D4DD-4279-842E-313095A62A8B}"/>
                  </a:ext>
                </a:extLst>
              </p14:cNvPr>
              <p14:cNvContentPartPr/>
              <p14:nvPr/>
            </p14:nvContentPartPr>
            <p14:xfrm>
              <a:off x="905262" y="5271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06AB5BB-D4DD-4279-842E-313095A62A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7262" y="4911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5120E9-76F7-4AD8-BE28-1173DD978349}"/>
                  </a:ext>
                </a:extLst>
              </p14:cNvPr>
              <p14:cNvContentPartPr/>
              <p14:nvPr/>
            </p14:nvContentPartPr>
            <p14:xfrm>
              <a:off x="966822" y="81733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5120E9-76F7-4AD8-BE28-1173DD9783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182" y="7813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77BFFF9-1CF0-4E3F-A4B9-06419ED61B04}"/>
                  </a:ext>
                </a:extLst>
              </p14:cNvPr>
              <p14:cNvContentPartPr/>
              <p14:nvPr/>
            </p14:nvContentPartPr>
            <p14:xfrm>
              <a:off x="1301262" y="285258"/>
              <a:ext cx="362880" cy="768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77BFFF9-1CF0-4E3F-A4B9-06419ED61B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83622" y="249258"/>
                <a:ext cx="398520" cy="83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1376B8-7A20-4035-A27D-68C18E84FF92}"/>
                  </a:ext>
                </a:extLst>
              </p14:cNvPr>
              <p14:cNvContentPartPr/>
              <p14:nvPr/>
            </p14:nvContentPartPr>
            <p14:xfrm>
              <a:off x="1458942" y="764058"/>
              <a:ext cx="140760" cy="27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1376B8-7A20-4035-A27D-68C18E84FF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41302" y="728418"/>
                <a:ext cx="1764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F519F11-4F7D-4E3F-907E-5F2CE9D12171}"/>
                  </a:ext>
                </a:extLst>
              </p14:cNvPr>
              <p14:cNvContentPartPr/>
              <p14:nvPr/>
            </p14:nvContentPartPr>
            <p14:xfrm>
              <a:off x="1828302" y="633018"/>
              <a:ext cx="41760" cy="135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F519F11-4F7D-4E3F-907E-5F2CE9D121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10662" y="597018"/>
                <a:ext cx="774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DF82221-3C50-4136-8B84-3B13EEDCD2AB}"/>
                  </a:ext>
                </a:extLst>
              </p14:cNvPr>
              <p14:cNvContentPartPr/>
              <p14:nvPr/>
            </p14:nvContentPartPr>
            <p14:xfrm>
              <a:off x="1670262" y="50089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DF82221-3C50-4136-8B84-3B13EEDCD2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2262" y="4652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870D52F-9F45-490A-929F-F693D8F3EF52}"/>
                  </a:ext>
                </a:extLst>
              </p14:cNvPr>
              <p14:cNvContentPartPr/>
              <p14:nvPr/>
            </p14:nvContentPartPr>
            <p14:xfrm>
              <a:off x="1872582" y="580098"/>
              <a:ext cx="392040" cy="281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870D52F-9F45-490A-929F-F693D8F3EF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54582" y="544098"/>
                <a:ext cx="4276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C1A8FA3-168C-438C-A1B3-35F5349D5089}"/>
                  </a:ext>
                </a:extLst>
              </p14:cNvPr>
              <p14:cNvContentPartPr/>
              <p14:nvPr/>
            </p14:nvContentPartPr>
            <p14:xfrm>
              <a:off x="2325102" y="354378"/>
              <a:ext cx="259560" cy="456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C1A8FA3-168C-438C-A1B3-35F5349D508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7462" y="318738"/>
                <a:ext cx="29520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43BD6D-0B5E-4B10-9EAE-A31C9B240328}"/>
                  </a:ext>
                </a:extLst>
              </p14:cNvPr>
              <p14:cNvContentPartPr/>
              <p14:nvPr/>
            </p14:nvContentPartPr>
            <p14:xfrm>
              <a:off x="3122862" y="325938"/>
              <a:ext cx="72360" cy="288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43BD6D-0B5E-4B10-9EAE-A31C9B24032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04862" y="289938"/>
                <a:ext cx="108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157EA2F-6560-4A13-9C91-41E06F1B7FAB}"/>
                  </a:ext>
                </a:extLst>
              </p14:cNvPr>
              <p14:cNvContentPartPr/>
              <p14:nvPr/>
            </p14:nvContentPartPr>
            <p14:xfrm>
              <a:off x="3235182" y="272298"/>
              <a:ext cx="330840" cy="473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157EA2F-6560-4A13-9C91-41E06F1B7FA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17542" y="236298"/>
                <a:ext cx="36648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2D5CB0D-3F05-4B82-956C-A6127A6F5C72}"/>
                  </a:ext>
                </a:extLst>
              </p14:cNvPr>
              <p14:cNvContentPartPr/>
              <p14:nvPr/>
            </p14:nvContentPartPr>
            <p14:xfrm>
              <a:off x="3647022" y="306858"/>
              <a:ext cx="398880" cy="382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2D5CB0D-3F05-4B82-956C-A6127A6F5C7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29382" y="271218"/>
                <a:ext cx="43452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0E01855-EECC-4663-B162-3724FEEEA2D5}"/>
                  </a:ext>
                </a:extLst>
              </p14:cNvPr>
              <p14:cNvContentPartPr/>
              <p14:nvPr/>
            </p14:nvContentPartPr>
            <p14:xfrm>
              <a:off x="3348942" y="360138"/>
              <a:ext cx="229680" cy="36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0E01855-EECC-4663-B162-3724FEEEA2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30942" y="324138"/>
                <a:ext cx="2653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6030E35-2A6F-4360-862D-152D4B90272C}"/>
                  </a:ext>
                </a:extLst>
              </p14:cNvPr>
              <p14:cNvContentPartPr/>
              <p14:nvPr/>
            </p14:nvContentPartPr>
            <p14:xfrm>
              <a:off x="4649622" y="202818"/>
              <a:ext cx="235440" cy="336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6030E35-2A6F-4360-862D-152D4B90272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31982" y="166818"/>
                <a:ext cx="27108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674A9F8-A92D-446F-8212-CC0A6134FC3C}"/>
                  </a:ext>
                </a:extLst>
              </p14:cNvPr>
              <p14:cNvContentPartPr/>
              <p14:nvPr/>
            </p14:nvContentPartPr>
            <p14:xfrm>
              <a:off x="5143182" y="386418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674A9F8-A92D-446F-8212-CC0A6134FC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5182" y="3507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08F3B0C-D24B-4069-B0BF-C83AB3E4D9C9}"/>
                  </a:ext>
                </a:extLst>
              </p14:cNvPr>
              <p14:cNvContentPartPr/>
              <p14:nvPr/>
            </p14:nvContentPartPr>
            <p14:xfrm>
              <a:off x="5556462" y="219378"/>
              <a:ext cx="203400" cy="356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08F3B0C-D24B-4069-B0BF-C83AB3E4D9C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38462" y="183738"/>
                <a:ext cx="23904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7A5FE4E-A71E-4BF7-98C7-BA58CD77441B}"/>
                  </a:ext>
                </a:extLst>
              </p14:cNvPr>
              <p14:cNvContentPartPr/>
              <p14:nvPr/>
            </p14:nvContentPartPr>
            <p14:xfrm>
              <a:off x="5266302" y="134418"/>
              <a:ext cx="326520" cy="85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7A5FE4E-A71E-4BF7-98C7-BA58CD77441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48662" y="98418"/>
                <a:ext cx="3621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AC3ABD3-8048-44B4-935C-BC4D134802B4}"/>
                  </a:ext>
                </a:extLst>
              </p14:cNvPr>
              <p14:cNvContentPartPr/>
              <p14:nvPr/>
            </p14:nvContentPartPr>
            <p14:xfrm>
              <a:off x="6054702" y="115338"/>
              <a:ext cx="554040" cy="72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AC3ABD3-8048-44B4-935C-BC4D134802B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037062" y="79338"/>
                <a:ext cx="58968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B9C814B-34F5-4200-9D30-A0320DAE191B}"/>
                  </a:ext>
                </a:extLst>
              </p14:cNvPr>
              <p14:cNvContentPartPr/>
              <p14:nvPr/>
            </p14:nvContentPartPr>
            <p14:xfrm>
              <a:off x="6426942" y="591258"/>
              <a:ext cx="250560" cy="129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B9C814B-34F5-4200-9D30-A0320DAE191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408942" y="555258"/>
                <a:ext cx="2862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B486831-14F0-424D-A6DF-C3F60C05C7DF}"/>
                  </a:ext>
                </a:extLst>
              </p14:cNvPr>
              <p14:cNvContentPartPr/>
              <p14:nvPr/>
            </p14:nvContentPartPr>
            <p14:xfrm>
              <a:off x="7157382" y="130098"/>
              <a:ext cx="149400" cy="680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B486831-14F0-424D-A6DF-C3F60C05C7D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139382" y="94098"/>
                <a:ext cx="185040" cy="7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4CBF165-E838-4183-9B50-B502718E452E}"/>
                  </a:ext>
                </a:extLst>
              </p14:cNvPr>
              <p14:cNvContentPartPr/>
              <p14:nvPr/>
            </p14:nvContentPartPr>
            <p14:xfrm>
              <a:off x="7033542" y="486498"/>
              <a:ext cx="449640" cy="102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4CBF165-E838-4183-9B50-B502718E452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15902" y="450498"/>
                <a:ext cx="4852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E21AA7C-5220-4421-A7A0-E717AAFA83B9}"/>
                  </a:ext>
                </a:extLst>
              </p14:cNvPr>
              <p14:cNvContentPartPr/>
              <p14:nvPr/>
            </p14:nvContentPartPr>
            <p14:xfrm>
              <a:off x="7693782" y="228378"/>
              <a:ext cx="191160" cy="484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E21AA7C-5220-4421-A7A0-E717AAFA83B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675782" y="192738"/>
                <a:ext cx="22680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7E654E0-C9CB-4CA7-A565-4703BFC6854F}"/>
                  </a:ext>
                </a:extLst>
              </p14:cNvPr>
              <p14:cNvContentPartPr/>
              <p14:nvPr/>
            </p14:nvContentPartPr>
            <p14:xfrm>
              <a:off x="7895022" y="184098"/>
              <a:ext cx="229680" cy="461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7E654E0-C9CB-4CA7-A565-4703BFC6854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877382" y="148458"/>
                <a:ext cx="26532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B5EAD83-A66D-4633-9E96-FE24C44EBFED}"/>
                  </a:ext>
                </a:extLst>
              </p14:cNvPr>
              <p14:cNvContentPartPr/>
              <p14:nvPr/>
            </p14:nvContentPartPr>
            <p14:xfrm>
              <a:off x="7860102" y="449058"/>
              <a:ext cx="212040" cy="43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B5EAD83-A66D-4633-9E96-FE24C44EBFE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842102" y="413418"/>
                <a:ext cx="2476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A55E5CB-86A4-4494-A042-0CCE20A0DF0B}"/>
                  </a:ext>
                </a:extLst>
              </p14:cNvPr>
              <p14:cNvContentPartPr/>
              <p14:nvPr/>
            </p14:nvContentPartPr>
            <p14:xfrm>
              <a:off x="8158902" y="307578"/>
              <a:ext cx="247680" cy="388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A55E5CB-86A4-4494-A042-0CCE20A0DF0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140902" y="271578"/>
                <a:ext cx="28332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6E55061-2098-49FF-BD8D-B0B5DD1C2FE5}"/>
                  </a:ext>
                </a:extLst>
              </p14:cNvPr>
              <p14:cNvContentPartPr/>
              <p14:nvPr/>
            </p14:nvContentPartPr>
            <p14:xfrm>
              <a:off x="8625102" y="275178"/>
              <a:ext cx="221040" cy="50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6E55061-2098-49FF-BD8D-B0B5DD1C2FE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607102" y="239178"/>
                <a:ext cx="2566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7191E5F-9587-4657-A94B-FB5786A7082A}"/>
                  </a:ext>
                </a:extLst>
              </p14:cNvPr>
              <p14:cNvContentPartPr/>
              <p14:nvPr/>
            </p14:nvContentPartPr>
            <p14:xfrm>
              <a:off x="8598462" y="549498"/>
              <a:ext cx="228600" cy="92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7191E5F-9587-4657-A94B-FB5786A7082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580462" y="513858"/>
                <a:ext cx="2642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13695C1-B89F-4F41-9897-D2056BDC914E}"/>
                  </a:ext>
                </a:extLst>
              </p14:cNvPr>
              <p14:cNvContentPartPr/>
              <p14:nvPr/>
            </p14:nvContentPartPr>
            <p14:xfrm>
              <a:off x="9205062" y="139458"/>
              <a:ext cx="502560" cy="836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13695C1-B89F-4F41-9897-D2056BDC914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187422" y="103458"/>
                <a:ext cx="53820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7F34587-D79B-4532-BB87-EB82278C9A5F}"/>
                  </a:ext>
                </a:extLst>
              </p14:cNvPr>
              <p14:cNvContentPartPr/>
              <p14:nvPr/>
            </p14:nvContentPartPr>
            <p14:xfrm>
              <a:off x="404862" y="1205058"/>
              <a:ext cx="408240" cy="632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7F34587-D79B-4532-BB87-EB82278C9A5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6862" y="1169058"/>
                <a:ext cx="44388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59E6505-DE5C-4D86-A3A0-4F9CDC840D4B}"/>
                  </a:ext>
                </a:extLst>
              </p14:cNvPr>
              <p14:cNvContentPartPr/>
              <p14:nvPr/>
            </p14:nvContentPartPr>
            <p14:xfrm>
              <a:off x="991302" y="940098"/>
              <a:ext cx="488160" cy="830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59E6505-DE5C-4D86-A3A0-4F9CDC840D4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73302" y="904098"/>
                <a:ext cx="523800" cy="9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E25E208-AAC1-4C2A-9FB8-B26F8413C433}"/>
                  </a:ext>
                </a:extLst>
              </p14:cNvPr>
              <p14:cNvContentPartPr/>
              <p14:nvPr/>
            </p14:nvContentPartPr>
            <p14:xfrm>
              <a:off x="861342" y="1768098"/>
              <a:ext cx="875880" cy="2278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E25E208-AAC1-4C2A-9FB8-B26F8413C43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43342" y="1732098"/>
                <a:ext cx="9115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A6F82BB-AEB0-4971-95E0-1E3D45E208D3}"/>
                  </a:ext>
                </a:extLst>
              </p14:cNvPr>
              <p14:cNvContentPartPr/>
              <p14:nvPr/>
            </p14:nvContentPartPr>
            <p14:xfrm>
              <a:off x="1151502" y="1911738"/>
              <a:ext cx="394920" cy="163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A6F82BB-AEB0-4971-95E0-1E3D45E208D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33502" y="1876098"/>
                <a:ext cx="4305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FDAE2D5-A87F-4129-92FD-693A1166FD50}"/>
                  </a:ext>
                </a:extLst>
              </p14:cNvPr>
              <p14:cNvContentPartPr/>
              <p14:nvPr/>
            </p14:nvContentPartPr>
            <p14:xfrm>
              <a:off x="251862" y="2232858"/>
              <a:ext cx="496080" cy="937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FDAE2D5-A87F-4129-92FD-693A1166FD5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33862" y="2197218"/>
                <a:ext cx="531720" cy="10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3C10658-E4EE-4357-B58F-4A1B9F557394}"/>
                  </a:ext>
                </a:extLst>
              </p14:cNvPr>
              <p14:cNvContentPartPr/>
              <p14:nvPr/>
            </p14:nvContentPartPr>
            <p14:xfrm>
              <a:off x="982662" y="2171298"/>
              <a:ext cx="371520" cy="11451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3C10658-E4EE-4357-B58F-4A1B9F55739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64662" y="2135658"/>
                <a:ext cx="407160" cy="12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7ACEC7E-6689-41E1-B807-0E8BBE4AAD70}"/>
                  </a:ext>
                </a:extLst>
              </p14:cNvPr>
              <p14:cNvContentPartPr/>
              <p14:nvPr/>
            </p14:nvContentPartPr>
            <p14:xfrm>
              <a:off x="1495302" y="2355258"/>
              <a:ext cx="249480" cy="773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7ACEC7E-6689-41E1-B807-0E8BBE4AAD7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477302" y="2319618"/>
                <a:ext cx="285120" cy="8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42BE7AF-2A98-40F2-B11D-7C5CA96D03E1}"/>
                  </a:ext>
                </a:extLst>
              </p14:cNvPr>
              <p14:cNvContentPartPr/>
              <p14:nvPr/>
            </p14:nvContentPartPr>
            <p14:xfrm>
              <a:off x="1458942" y="2796978"/>
              <a:ext cx="291240" cy="51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42BE7AF-2A98-40F2-B11D-7C5CA96D03E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441302" y="2761338"/>
                <a:ext cx="3268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A0CC5D8-3FA2-4AD3-90BC-BA7C7F1F8B66}"/>
                  </a:ext>
                </a:extLst>
              </p14:cNvPr>
              <p14:cNvContentPartPr/>
              <p14:nvPr/>
            </p14:nvContentPartPr>
            <p14:xfrm>
              <a:off x="1906422" y="2417538"/>
              <a:ext cx="141840" cy="513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A0CC5D8-3FA2-4AD3-90BC-BA7C7F1F8B6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888422" y="2381898"/>
                <a:ext cx="17748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7FF7463-5B3D-4491-8430-EEBF615F43E1}"/>
                  </a:ext>
                </a:extLst>
              </p14:cNvPr>
              <p14:cNvContentPartPr/>
              <p14:nvPr/>
            </p14:nvContentPartPr>
            <p14:xfrm>
              <a:off x="1995342" y="2417538"/>
              <a:ext cx="193680" cy="376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7FF7463-5B3D-4491-8430-EEBF615F43E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977702" y="2381898"/>
                <a:ext cx="22932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6285A63-7741-417D-BB3D-DC709B81513E}"/>
                  </a:ext>
                </a:extLst>
              </p14:cNvPr>
              <p14:cNvContentPartPr/>
              <p14:nvPr/>
            </p14:nvContentPartPr>
            <p14:xfrm>
              <a:off x="2026662" y="2579178"/>
              <a:ext cx="205560" cy="71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6285A63-7741-417D-BB3D-DC709B81513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009022" y="2543178"/>
                <a:ext cx="2412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E03DEF8-BCDC-41A3-984B-4296576774CB}"/>
                  </a:ext>
                </a:extLst>
              </p14:cNvPr>
              <p14:cNvContentPartPr/>
              <p14:nvPr/>
            </p14:nvContentPartPr>
            <p14:xfrm>
              <a:off x="2215302" y="2355978"/>
              <a:ext cx="218160" cy="493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E03DEF8-BCDC-41A3-984B-4296576774C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197662" y="2319978"/>
                <a:ext cx="25380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67ED5F7-FB5F-489C-A30A-8DE742AE8E77}"/>
                  </a:ext>
                </a:extLst>
              </p14:cNvPr>
              <p14:cNvContentPartPr/>
              <p14:nvPr/>
            </p14:nvContentPartPr>
            <p14:xfrm>
              <a:off x="2320782" y="2064738"/>
              <a:ext cx="583200" cy="976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67ED5F7-FB5F-489C-A30A-8DE742AE8E7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302782" y="2029098"/>
                <a:ext cx="618840" cy="10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0D7F714-9777-4B4F-AD55-32BD450809B1}"/>
                  </a:ext>
                </a:extLst>
              </p14:cNvPr>
              <p14:cNvContentPartPr/>
              <p14:nvPr/>
            </p14:nvContentPartPr>
            <p14:xfrm>
              <a:off x="3103422" y="2442378"/>
              <a:ext cx="392040" cy="63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0D7F714-9777-4B4F-AD55-32BD450809B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085422" y="2406738"/>
                <a:ext cx="4276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EDC4406-7984-4292-88D8-0FBEFDA75526}"/>
                  </a:ext>
                </a:extLst>
              </p14:cNvPr>
              <p14:cNvContentPartPr/>
              <p14:nvPr/>
            </p14:nvContentPartPr>
            <p14:xfrm>
              <a:off x="3199902" y="2663778"/>
              <a:ext cx="407160" cy="18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EDC4406-7984-4292-88D8-0FBEFDA7552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182262" y="2627778"/>
                <a:ext cx="4428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A461152-7FE4-4FB8-8387-318945B9EA52}"/>
                  </a:ext>
                </a:extLst>
              </p14:cNvPr>
              <p14:cNvContentPartPr/>
              <p14:nvPr/>
            </p14:nvContentPartPr>
            <p14:xfrm>
              <a:off x="3885342" y="1898778"/>
              <a:ext cx="239040" cy="11898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A461152-7FE4-4FB8-8387-318945B9EA5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867702" y="1863138"/>
                <a:ext cx="274680" cy="12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B99DA52-D898-4B41-BBDE-4F3461D39F4F}"/>
                  </a:ext>
                </a:extLst>
              </p14:cNvPr>
              <p14:cNvContentPartPr/>
              <p14:nvPr/>
            </p14:nvContentPartPr>
            <p14:xfrm>
              <a:off x="3887862" y="3305658"/>
              <a:ext cx="229680" cy="171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B99DA52-D898-4B41-BBDE-4F3461D39F4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869862" y="3269658"/>
                <a:ext cx="2653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0775B56-FC50-4520-B559-BF0ED2C9E0A5}"/>
                  </a:ext>
                </a:extLst>
              </p14:cNvPr>
              <p14:cNvContentPartPr/>
              <p14:nvPr/>
            </p14:nvContentPartPr>
            <p14:xfrm>
              <a:off x="3562062" y="1450218"/>
              <a:ext cx="685800" cy="388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0775B56-FC50-4520-B559-BF0ED2C9E0A5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544062" y="1414578"/>
                <a:ext cx="72144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34BDBE5-F9AD-4CDA-BFB0-AA7C14CC5A74}"/>
                  </a:ext>
                </a:extLst>
              </p14:cNvPr>
              <p14:cNvContentPartPr/>
              <p14:nvPr/>
            </p14:nvContentPartPr>
            <p14:xfrm>
              <a:off x="4410942" y="1954578"/>
              <a:ext cx="225360" cy="605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34BDBE5-F9AD-4CDA-BFB0-AA7C14CC5A7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392942" y="1918578"/>
                <a:ext cx="26100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C307F3C-2A27-4627-81AA-EB5457D64544}"/>
                  </a:ext>
                </a:extLst>
              </p14:cNvPr>
              <p14:cNvContentPartPr/>
              <p14:nvPr/>
            </p14:nvContentPartPr>
            <p14:xfrm>
              <a:off x="4343262" y="2292978"/>
              <a:ext cx="297360" cy="806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C307F3C-2A27-4627-81AA-EB5457D6454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325262" y="2257338"/>
                <a:ext cx="3330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FC72F23-B34B-4F4F-BCAF-D4F1B97B5F5F}"/>
                  </a:ext>
                </a:extLst>
              </p14:cNvPr>
              <p14:cNvContentPartPr/>
              <p14:nvPr/>
            </p14:nvContentPartPr>
            <p14:xfrm>
              <a:off x="4887582" y="1951338"/>
              <a:ext cx="104040" cy="433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FC72F23-B34B-4F4F-BCAF-D4F1B97B5F5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869582" y="1915698"/>
                <a:ext cx="13968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44AB099-E790-475F-B2F9-EA62B54A0DA7}"/>
                  </a:ext>
                </a:extLst>
              </p14:cNvPr>
              <p14:cNvContentPartPr/>
              <p14:nvPr/>
            </p14:nvContentPartPr>
            <p14:xfrm>
              <a:off x="5028702" y="2013258"/>
              <a:ext cx="156960" cy="3380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44AB099-E790-475F-B2F9-EA62B54A0DA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011062" y="1977258"/>
                <a:ext cx="19260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934EF14-B3B4-4470-8CAA-B37D31B54B87}"/>
                  </a:ext>
                </a:extLst>
              </p14:cNvPr>
              <p14:cNvContentPartPr/>
              <p14:nvPr/>
            </p14:nvContentPartPr>
            <p14:xfrm>
              <a:off x="4984782" y="2153658"/>
              <a:ext cx="238320" cy="53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934EF14-B3B4-4470-8CAA-B37D31B54B8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967142" y="2118018"/>
                <a:ext cx="2739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1349DE4-A8B8-47A4-B846-4A79AB8AAE26}"/>
                  </a:ext>
                </a:extLst>
              </p14:cNvPr>
              <p14:cNvContentPartPr/>
              <p14:nvPr/>
            </p14:nvContentPartPr>
            <p14:xfrm>
              <a:off x="5169822" y="1872498"/>
              <a:ext cx="264600" cy="5706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1349DE4-A8B8-47A4-B846-4A79AB8AAE2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151822" y="1836498"/>
                <a:ext cx="30024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7705426-EB0A-4762-A10A-D26D99CC96DA}"/>
                  </a:ext>
                </a:extLst>
              </p14:cNvPr>
              <p14:cNvContentPartPr/>
              <p14:nvPr/>
            </p14:nvContentPartPr>
            <p14:xfrm>
              <a:off x="5633502" y="1978338"/>
              <a:ext cx="506160" cy="299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7705426-EB0A-4762-A10A-D26D99CC96D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615502" y="1942338"/>
                <a:ext cx="5418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BAEEA62-3D0E-40E5-AD21-B3AA7AEC6CBB}"/>
                  </a:ext>
                </a:extLst>
              </p14:cNvPr>
              <p14:cNvContentPartPr/>
              <p14:nvPr/>
            </p14:nvContentPartPr>
            <p14:xfrm>
              <a:off x="5485902" y="1730658"/>
              <a:ext cx="283320" cy="54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BAEEA62-3D0E-40E5-AD21-B3AA7AEC6CB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468262" y="1694658"/>
                <a:ext cx="3189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697C1DF-9FE0-4B68-8388-7E3167D45CE1}"/>
                  </a:ext>
                </a:extLst>
              </p14:cNvPr>
              <p14:cNvContentPartPr/>
              <p14:nvPr/>
            </p14:nvContentPartPr>
            <p14:xfrm>
              <a:off x="6046062" y="1483698"/>
              <a:ext cx="108720" cy="326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697C1DF-9FE0-4B68-8388-7E3167D45CE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028422" y="1448058"/>
                <a:ext cx="14436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EE51E5C-8F9A-4FE1-A433-1ACDA1AA1EC0}"/>
                  </a:ext>
                </a:extLst>
              </p14:cNvPr>
              <p14:cNvContentPartPr/>
              <p14:nvPr/>
            </p14:nvContentPartPr>
            <p14:xfrm>
              <a:off x="6259542" y="1362738"/>
              <a:ext cx="167040" cy="4424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EE51E5C-8F9A-4FE1-A433-1ACDA1AA1EC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241902" y="1326738"/>
                <a:ext cx="20268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08B239E-23FB-4435-9292-79909D471903}"/>
                  </a:ext>
                </a:extLst>
              </p14:cNvPr>
              <p14:cNvContentPartPr/>
              <p14:nvPr/>
            </p14:nvContentPartPr>
            <p14:xfrm>
              <a:off x="6215622" y="1493058"/>
              <a:ext cx="314640" cy="106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08B239E-23FB-4435-9292-79909D47190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197982" y="1457418"/>
                <a:ext cx="3502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1AF9EAC-A792-44ED-9A29-2B46308769F4}"/>
                  </a:ext>
                </a:extLst>
              </p14:cNvPr>
              <p14:cNvContentPartPr/>
              <p14:nvPr/>
            </p14:nvContentPartPr>
            <p14:xfrm>
              <a:off x="6648702" y="1484418"/>
              <a:ext cx="558360" cy="585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1AF9EAC-A792-44ED-9A29-2B46308769F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630702" y="1448418"/>
                <a:ext cx="59400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F832E5D-2B89-4F74-A397-A20C88D276A6}"/>
                  </a:ext>
                </a:extLst>
              </p14:cNvPr>
              <p14:cNvContentPartPr/>
              <p14:nvPr/>
            </p14:nvContentPartPr>
            <p14:xfrm>
              <a:off x="6919422" y="1582338"/>
              <a:ext cx="176400" cy="53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F832E5D-2B89-4F74-A397-A20C88D276A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901422" y="1546338"/>
                <a:ext cx="2120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1FB9535-E70C-41B7-B989-86E72BF90690}"/>
                  </a:ext>
                </a:extLst>
              </p14:cNvPr>
              <p14:cNvContentPartPr/>
              <p14:nvPr/>
            </p14:nvContentPartPr>
            <p14:xfrm>
              <a:off x="7552302" y="1925058"/>
              <a:ext cx="237600" cy="9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1FB9535-E70C-41B7-B989-86E72BF9069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534662" y="1889418"/>
                <a:ext cx="2732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A95B420-65B0-461D-9CDD-42BDDB331A36}"/>
                  </a:ext>
                </a:extLst>
              </p14:cNvPr>
              <p14:cNvContentPartPr/>
              <p14:nvPr/>
            </p14:nvContentPartPr>
            <p14:xfrm>
              <a:off x="7499382" y="2074458"/>
              <a:ext cx="254520" cy="44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A95B420-65B0-461D-9CDD-42BDDB331A3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481742" y="2038818"/>
                <a:ext cx="2901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60BCF26-A7A9-4C8E-A533-3C228BC44204}"/>
                  </a:ext>
                </a:extLst>
              </p14:cNvPr>
              <p14:cNvContentPartPr/>
              <p14:nvPr/>
            </p14:nvContentPartPr>
            <p14:xfrm>
              <a:off x="8252142" y="1486578"/>
              <a:ext cx="201240" cy="1040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60BCF26-A7A9-4C8E-A533-3C228BC4420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234142" y="1450578"/>
                <a:ext cx="236880" cy="11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65DCA51-2404-40AA-B187-DFCD8C01DD43}"/>
                  </a:ext>
                </a:extLst>
              </p14:cNvPr>
              <p14:cNvContentPartPr/>
              <p14:nvPr/>
            </p14:nvContentPartPr>
            <p14:xfrm>
              <a:off x="8310102" y="2657298"/>
              <a:ext cx="210600" cy="1940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65DCA51-2404-40AA-B187-DFCD8C01DD4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292462" y="2621298"/>
                <a:ext cx="2462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819F8CE-AA43-4CC2-9E15-B4696A186A84}"/>
                  </a:ext>
                </a:extLst>
              </p14:cNvPr>
              <p14:cNvContentPartPr/>
              <p14:nvPr/>
            </p14:nvContentPartPr>
            <p14:xfrm>
              <a:off x="8018502" y="1133778"/>
              <a:ext cx="625320" cy="257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819F8CE-AA43-4CC2-9E15-B4696A186A84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000862" y="1098138"/>
                <a:ext cx="6609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B480F1F-15DA-4928-90E7-C96DEB44BE79}"/>
                  </a:ext>
                </a:extLst>
              </p14:cNvPr>
              <p14:cNvContentPartPr/>
              <p14:nvPr/>
            </p14:nvContentPartPr>
            <p14:xfrm>
              <a:off x="8475342" y="1667298"/>
              <a:ext cx="593640" cy="514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B480F1F-15DA-4928-90E7-C96DEB44BE7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57702" y="1631658"/>
                <a:ext cx="62928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5BB663A-57F5-4919-8681-20F695D58AB3}"/>
                  </a:ext>
                </a:extLst>
              </p14:cNvPr>
              <p14:cNvContentPartPr/>
              <p14:nvPr/>
            </p14:nvContentPartPr>
            <p14:xfrm>
              <a:off x="9268422" y="1693938"/>
              <a:ext cx="541440" cy="336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5BB663A-57F5-4919-8681-20F695D58AB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250782" y="1657938"/>
                <a:ext cx="5770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EAD6FEA-D290-4052-AFDF-12DA8251D677}"/>
                  </a:ext>
                </a:extLst>
              </p14:cNvPr>
              <p14:cNvContentPartPr/>
              <p14:nvPr/>
            </p14:nvContentPartPr>
            <p14:xfrm>
              <a:off x="9170142" y="1514658"/>
              <a:ext cx="256320" cy="50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EAD6FEA-D290-4052-AFDF-12DA8251D67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152142" y="1479018"/>
                <a:ext cx="2919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3CFAD89-FEAC-477C-8BA3-0B4EF0DDA4F3}"/>
                  </a:ext>
                </a:extLst>
              </p14:cNvPr>
              <p14:cNvContentPartPr/>
              <p14:nvPr/>
            </p14:nvContentPartPr>
            <p14:xfrm>
              <a:off x="9627342" y="1142418"/>
              <a:ext cx="213480" cy="336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3CFAD89-FEAC-477C-8BA3-0B4EF0DDA4F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609702" y="1106778"/>
                <a:ext cx="24912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4A940C2-43B2-4232-AA83-4F1B06884E9C}"/>
                  </a:ext>
                </a:extLst>
              </p14:cNvPr>
              <p14:cNvContentPartPr/>
              <p14:nvPr/>
            </p14:nvContentPartPr>
            <p14:xfrm>
              <a:off x="9934782" y="1045938"/>
              <a:ext cx="248760" cy="3722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4A940C2-43B2-4232-AA83-4F1B06884E9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917142" y="1009938"/>
                <a:ext cx="2844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6A0C94D-FEA9-4549-B758-0505E8FC559D}"/>
                  </a:ext>
                </a:extLst>
              </p14:cNvPr>
              <p14:cNvContentPartPr/>
              <p14:nvPr/>
            </p14:nvContentPartPr>
            <p14:xfrm>
              <a:off x="9864582" y="1142418"/>
              <a:ext cx="194400" cy="35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6A0C94D-FEA9-4549-B758-0505E8FC559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846582" y="1106418"/>
                <a:ext cx="2300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A1D375F-BDB5-4147-B495-924085AB7630}"/>
                  </a:ext>
                </a:extLst>
              </p14:cNvPr>
              <p14:cNvContentPartPr/>
              <p14:nvPr/>
            </p14:nvContentPartPr>
            <p14:xfrm>
              <a:off x="10373622" y="1125858"/>
              <a:ext cx="562680" cy="8352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A1D375F-BDB5-4147-B495-924085AB7630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355982" y="1090218"/>
                <a:ext cx="598320" cy="9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23507DB-3D88-46C3-9E19-2F33285624DA}"/>
                  </a:ext>
                </a:extLst>
              </p14:cNvPr>
              <p14:cNvContentPartPr/>
              <p14:nvPr/>
            </p14:nvContentPartPr>
            <p14:xfrm>
              <a:off x="10611942" y="1331778"/>
              <a:ext cx="277560" cy="66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23507DB-3D88-46C3-9E19-2F33285624D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593942" y="1295778"/>
                <a:ext cx="3132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DB3C6BA-2301-44DD-AECE-DC9DD8443350}"/>
                  </a:ext>
                </a:extLst>
              </p14:cNvPr>
              <p14:cNvContentPartPr/>
              <p14:nvPr/>
            </p14:nvContentPartPr>
            <p14:xfrm>
              <a:off x="3059502" y="4483218"/>
              <a:ext cx="712800" cy="1324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DB3C6BA-2301-44DD-AECE-DC9DD844335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041502" y="4447578"/>
                <a:ext cx="748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075517F-A392-4BBB-A97C-7C02A949D0B7}"/>
                  </a:ext>
                </a:extLst>
              </p14:cNvPr>
              <p14:cNvContentPartPr/>
              <p14:nvPr/>
            </p14:nvContentPartPr>
            <p14:xfrm>
              <a:off x="3217542" y="4807578"/>
              <a:ext cx="537840" cy="72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075517F-A392-4BBB-A97C-7C02A949D0B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199902" y="4771578"/>
                <a:ext cx="573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E73C397-7E7F-4EAF-9544-3136DA88303F}"/>
                  </a:ext>
                </a:extLst>
              </p14:cNvPr>
              <p14:cNvContentPartPr/>
              <p14:nvPr/>
            </p14:nvContentPartPr>
            <p14:xfrm>
              <a:off x="4325982" y="4014498"/>
              <a:ext cx="698040" cy="7524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E73C397-7E7F-4EAF-9544-3136DA88303F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308342" y="3978498"/>
                <a:ext cx="733680" cy="8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9084220-821F-4D0F-B2CD-AC3EE99052D1}"/>
                  </a:ext>
                </a:extLst>
              </p14:cNvPr>
              <p14:cNvContentPartPr/>
              <p14:nvPr/>
            </p14:nvContentPartPr>
            <p14:xfrm>
              <a:off x="5541342" y="3499338"/>
              <a:ext cx="249480" cy="12668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9084220-821F-4D0F-B2CD-AC3EE99052D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523342" y="3463698"/>
                <a:ext cx="285120" cy="13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2661CE2-7BF5-4E22-B92C-4A51BFD9E666}"/>
                  </a:ext>
                </a:extLst>
              </p14:cNvPr>
              <p14:cNvContentPartPr/>
              <p14:nvPr/>
            </p14:nvContentPartPr>
            <p14:xfrm>
              <a:off x="5591022" y="5069298"/>
              <a:ext cx="266760" cy="235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2661CE2-7BF5-4E22-B92C-4A51BFD9E66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573022" y="5033658"/>
                <a:ext cx="3024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52529D0-4FCA-49BF-984D-58F11DE444CF}"/>
                  </a:ext>
                </a:extLst>
              </p14:cNvPr>
              <p14:cNvContentPartPr/>
              <p14:nvPr/>
            </p14:nvContentPartPr>
            <p14:xfrm>
              <a:off x="5202222" y="3075978"/>
              <a:ext cx="749880" cy="453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52529D0-4FCA-49BF-984D-58F11DE444C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184582" y="3039978"/>
                <a:ext cx="78552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663F713-92E2-4EEA-9144-F02A38D7D8FD}"/>
                  </a:ext>
                </a:extLst>
              </p14:cNvPr>
              <p14:cNvContentPartPr/>
              <p14:nvPr/>
            </p14:nvContentPartPr>
            <p14:xfrm>
              <a:off x="6083142" y="3918738"/>
              <a:ext cx="424440" cy="3621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663F713-92E2-4EEA-9144-F02A38D7D8F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065142" y="3883098"/>
                <a:ext cx="46008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48A5157-9807-4C40-9677-81EC3A36C7AA}"/>
                  </a:ext>
                </a:extLst>
              </p14:cNvPr>
              <p14:cNvContentPartPr/>
              <p14:nvPr/>
            </p14:nvContentPartPr>
            <p14:xfrm>
              <a:off x="6004662" y="3748098"/>
              <a:ext cx="245160" cy="85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48A5157-9807-4C40-9677-81EC3A36C7A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987022" y="3712458"/>
                <a:ext cx="2808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00CC064-9836-4A9C-9580-C63AE1A12987}"/>
                  </a:ext>
                </a:extLst>
              </p14:cNvPr>
              <p14:cNvContentPartPr/>
              <p14:nvPr/>
            </p14:nvContentPartPr>
            <p14:xfrm>
              <a:off x="6445662" y="3455778"/>
              <a:ext cx="203760" cy="4186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00CC064-9836-4A9C-9580-C63AE1A12987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428022" y="3419778"/>
                <a:ext cx="23940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FDE0D49-5820-40F1-BB62-EFE9D54C2595}"/>
                  </a:ext>
                </a:extLst>
              </p14:cNvPr>
              <p14:cNvContentPartPr/>
              <p14:nvPr/>
            </p14:nvContentPartPr>
            <p14:xfrm>
              <a:off x="6723942" y="3323298"/>
              <a:ext cx="221760" cy="3542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FDE0D49-5820-40F1-BB62-EFE9D54C259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706302" y="3287298"/>
                <a:ext cx="25740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EEA82FC-717D-443A-8536-4A8218839961}"/>
                  </a:ext>
                </a:extLst>
              </p14:cNvPr>
              <p14:cNvContentPartPr/>
              <p14:nvPr/>
            </p14:nvContentPartPr>
            <p14:xfrm>
              <a:off x="6602622" y="3463338"/>
              <a:ext cx="221040" cy="622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EEA82FC-717D-443A-8536-4A8218839961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584622" y="3427338"/>
                <a:ext cx="2566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17CD764-AEE4-458A-A746-4CA36E61A83E}"/>
                  </a:ext>
                </a:extLst>
              </p14:cNvPr>
              <p14:cNvContentPartPr/>
              <p14:nvPr/>
            </p14:nvContentPartPr>
            <p14:xfrm>
              <a:off x="6934182" y="3409338"/>
              <a:ext cx="748080" cy="8006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17CD764-AEE4-458A-A746-4CA36E61A83E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916182" y="3373338"/>
                <a:ext cx="783720" cy="87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15B9A9E-45E8-4C9C-8D81-EE03ABD2AE00}"/>
                  </a:ext>
                </a:extLst>
              </p14:cNvPr>
              <p14:cNvContentPartPr/>
              <p14:nvPr/>
            </p14:nvContentPartPr>
            <p14:xfrm>
              <a:off x="7429182" y="3648378"/>
              <a:ext cx="173160" cy="442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15B9A9E-45E8-4C9C-8D81-EE03ABD2AE00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7411182" y="3612738"/>
                <a:ext cx="2088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F7D354F-431C-44D4-8F6E-3CA54E097FFD}"/>
                  </a:ext>
                </a:extLst>
              </p14:cNvPr>
              <p14:cNvContentPartPr/>
              <p14:nvPr/>
            </p14:nvContentPartPr>
            <p14:xfrm>
              <a:off x="7965222" y="3735138"/>
              <a:ext cx="254160" cy="28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F7D354F-431C-44D4-8F6E-3CA54E097FFD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947582" y="3699498"/>
                <a:ext cx="289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3CDC664-946C-49D5-8E84-DEF70E93585E}"/>
                  </a:ext>
                </a:extLst>
              </p14:cNvPr>
              <p14:cNvContentPartPr/>
              <p14:nvPr/>
            </p14:nvContentPartPr>
            <p14:xfrm>
              <a:off x="7947582" y="3897498"/>
              <a:ext cx="349200" cy="324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3CDC664-946C-49D5-8E84-DEF70E93585E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929942" y="3861858"/>
                <a:ext cx="3848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22B7C9C-ED7D-4379-8707-131DDFE8F798}"/>
                  </a:ext>
                </a:extLst>
              </p14:cNvPr>
              <p14:cNvContentPartPr/>
              <p14:nvPr/>
            </p14:nvContentPartPr>
            <p14:xfrm>
              <a:off x="8352582" y="3437778"/>
              <a:ext cx="609480" cy="5976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22B7C9C-ED7D-4379-8707-131DDFE8F798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334582" y="3402138"/>
                <a:ext cx="64512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266909F-B6D4-4189-8D9D-07F2E18ADB84}"/>
                  </a:ext>
                </a:extLst>
              </p14:cNvPr>
              <p14:cNvContentPartPr/>
              <p14:nvPr/>
            </p14:nvContentPartPr>
            <p14:xfrm>
              <a:off x="9178782" y="3061578"/>
              <a:ext cx="291240" cy="13615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266909F-B6D4-4189-8D9D-07F2E18ADB84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161142" y="3025938"/>
                <a:ext cx="326880" cy="14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5F95EE6-7540-4178-9FBE-EDDD4F0416FB}"/>
                  </a:ext>
                </a:extLst>
              </p14:cNvPr>
              <p14:cNvContentPartPr/>
              <p14:nvPr/>
            </p14:nvContentPartPr>
            <p14:xfrm>
              <a:off x="9794022" y="3198378"/>
              <a:ext cx="414720" cy="4359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5F95EE6-7540-4178-9FBE-EDDD4F0416FB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9776022" y="3162378"/>
                <a:ext cx="45036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77AD776-235C-4B4B-9A19-EB64A4F792DC}"/>
                  </a:ext>
                </a:extLst>
              </p14:cNvPr>
              <p14:cNvContentPartPr/>
              <p14:nvPr/>
            </p14:nvContentPartPr>
            <p14:xfrm>
              <a:off x="9548142" y="3062658"/>
              <a:ext cx="224640" cy="410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77AD776-235C-4B4B-9A19-EB64A4F792DC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530142" y="3026658"/>
                <a:ext cx="2602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FED30A5-23B5-4ACA-A204-8A0696630BB3}"/>
                  </a:ext>
                </a:extLst>
              </p14:cNvPr>
              <p14:cNvContentPartPr/>
              <p14:nvPr/>
            </p14:nvContentPartPr>
            <p14:xfrm>
              <a:off x="10002822" y="2710938"/>
              <a:ext cx="233280" cy="3607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FED30A5-23B5-4ACA-A204-8A0696630BB3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9985182" y="2675298"/>
                <a:ext cx="2689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3897BFD-7C18-45AC-BD33-B4DFA88113C5}"/>
                  </a:ext>
                </a:extLst>
              </p14:cNvPr>
              <p14:cNvContentPartPr/>
              <p14:nvPr/>
            </p14:nvContentPartPr>
            <p14:xfrm>
              <a:off x="10251582" y="2628858"/>
              <a:ext cx="242280" cy="2592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3897BFD-7C18-45AC-BD33-B4DFA88113C5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0233942" y="2592858"/>
                <a:ext cx="2779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B344EBB-4C06-4C7B-8513-BE7DBADFE984}"/>
                  </a:ext>
                </a:extLst>
              </p14:cNvPr>
              <p14:cNvContentPartPr/>
              <p14:nvPr/>
            </p14:nvContentPartPr>
            <p14:xfrm>
              <a:off x="10189662" y="2686098"/>
              <a:ext cx="261720" cy="748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B344EBB-4C06-4C7B-8513-BE7DBADFE984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0172022" y="2650098"/>
                <a:ext cx="2973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06CDE0B-61CE-4562-8C7F-245D990A94D4}"/>
                  </a:ext>
                </a:extLst>
              </p14:cNvPr>
              <p14:cNvContentPartPr/>
              <p14:nvPr/>
            </p14:nvContentPartPr>
            <p14:xfrm>
              <a:off x="9548142" y="3662418"/>
              <a:ext cx="1031760" cy="1886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06CDE0B-61CE-4562-8C7F-245D990A94D4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9530142" y="3626778"/>
                <a:ext cx="10674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B4063B2-E54E-4EEC-B6E3-F60D6F4C58A8}"/>
                  </a:ext>
                </a:extLst>
              </p14:cNvPr>
              <p14:cNvContentPartPr/>
              <p14:nvPr/>
            </p14:nvContentPartPr>
            <p14:xfrm>
              <a:off x="9653622" y="4167858"/>
              <a:ext cx="229320" cy="262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B4063B2-E54E-4EEC-B6E3-F60D6F4C58A8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9635622" y="4131858"/>
                <a:ext cx="2649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BF6F393-D77C-46B5-A98B-D95F4C4DF8DA}"/>
                  </a:ext>
                </a:extLst>
              </p14:cNvPr>
              <p14:cNvContentPartPr/>
              <p14:nvPr/>
            </p14:nvContentPartPr>
            <p14:xfrm>
              <a:off x="9961062" y="3964098"/>
              <a:ext cx="316800" cy="363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BF6F393-D77C-46B5-A98B-D95F4C4DF8DA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9943422" y="3928458"/>
                <a:ext cx="3524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75DD7AF-B5E9-4351-82C7-BD61A98E3BD5}"/>
                  </a:ext>
                </a:extLst>
              </p14:cNvPr>
              <p14:cNvContentPartPr/>
              <p14:nvPr/>
            </p14:nvContentPartPr>
            <p14:xfrm>
              <a:off x="10577022" y="2690058"/>
              <a:ext cx="316800" cy="12636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75DD7AF-B5E9-4351-82C7-BD61A98E3BD5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0559022" y="2654418"/>
                <a:ext cx="352440" cy="13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CE469C9-543C-4659-85C9-F87F88824A4F}"/>
                  </a:ext>
                </a:extLst>
              </p14:cNvPr>
              <p14:cNvContentPartPr/>
              <p14:nvPr/>
            </p14:nvContentPartPr>
            <p14:xfrm>
              <a:off x="10893462" y="2619858"/>
              <a:ext cx="351720" cy="1201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CE469C9-543C-4659-85C9-F87F88824A4F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875462" y="2583858"/>
                <a:ext cx="387360" cy="12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48071B8-9A27-4128-A5A2-F6927D0A21C0}"/>
                  </a:ext>
                </a:extLst>
              </p14:cNvPr>
              <p14:cNvContentPartPr/>
              <p14:nvPr/>
            </p14:nvContentPartPr>
            <p14:xfrm>
              <a:off x="11242662" y="4009098"/>
              <a:ext cx="241560" cy="2570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48071B8-9A27-4128-A5A2-F6927D0A21C0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1224662" y="3973098"/>
                <a:ext cx="2772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6C582C6-FA0C-474B-AB17-0735A9953A41}"/>
                  </a:ext>
                </a:extLst>
              </p14:cNvPr>
              <p14:cNvContentPartPr/>
              <p14:nvPr/>
            </p14:nvContentPartPr>
            <p14:xfrm>
              <a:off x="10856382" y="2136378"/>
              <a:ext cx="514080" cy="2552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6C582C6-FA0C-474B-AB17-0735A9953A41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0838742" y="2100378"/>
                <a:ext cx="5497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D8670FE-F96E-4327-8705-5C93C01B65F6}"/>
                  </a:ext>
                </a:extLst>
              </p14:cNvPr>
              <p14:cNvContentPartPr/>
              <p14:nvPr/>
            </p14:nvContentPartPr>
            <p14:xfrm>
              <a:off x="3032862" y="6123018"/>
              <a:ext cx="411480" cy="1022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D8670FE-F96E-4327-8705-5C93C01B65F6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015222" y="6087018"/>
                <a:ext cx="4471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148C412-0F5A-4F3E-816E-A07509122A2E}"/>
                  </a:ext>
                </a:extLst>
              </p14:cNvPr>
              <p14:cNvContentPartPr/>
              <p14:nvPr/>
            </p14:nvContentPartPr>
            <p14:xfrm>
              <a:off x="3261462" y="6315978"/>
              <a:ext cx="355320" cy="936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148C412-0F5A-4F3E-816E-A07509122A2E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243822" y="6280338"/>
                <a:ext cx="3909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F4D628F-8D5D-4EA9-A634-0FC9AB0D9A0E}"/>
                  </a:ext>
                </a:extLst>
              </p14:cNvPr>
              <p14:cNvContentPartPr/>
              <p14:nvPr/>
            </p14:nvContentPartPr>
            <p14:xfrm>
              <a:off x="4290342" y="6038778"/>
              <a:ext cx="209880" cy="36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F4D628F-8D5D-4EA9-A634-0FC9AB0D9A0E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272702" y="6002778"/>
                <a:ext cx="2455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103641F-E8BA-45C0-8703-201B524ED614}"/>
                  </a:ext>
                </a:extLst>
              </p14:cNvPr>
              <p14:cNvContentPartPr/>
              <p14:nvPr/>
            </p14:nvContentPartPr>
            <p14:xfrm>
              <a:off x="4571502" y="5651778"/>
              <a:ext cx="345240" cy="3438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103641F-E8BA-45C0-8703-201B524ED614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553862" y="5616138"/>
                <a:ext cx="38088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5C538AF-47CC-4168-A4F1-D0F70AAE616B}"/>
                  </a:ext>
                </a:extLst>
              </p14:cNvPr>
              <p14:cNvContentPartPr/>
              <p14:nvPr/>
            </p14:nvContentPartPr>
            <p14:xfrm>
              <a:off x="4290342" y="6247218"/>
              <a:ext cx="892080" cy="92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5C538AF-47CC-4168-A4F1-D0F70AAE616B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272702" y="6211218"/>
                <a:ext cx="9277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7CD752C-8A5A-4CE9-BEEE-7DCFE44DCC60}"/>
                  </a:ext>
                </a:extLst>
              </p14:cNvPr>
              <p14:cNvContentPartPr/>
              <p14:nvPr/>
            </p14:nvContentPartPr>
            <p14:xfrm>
              <a:off x="4755822" y="6435498"/>
              <a:ext cx="276120" cy="3261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7CD752C-8A5A-4CE9-BEEE-7DCFE44DCC60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738182" y="6399858"/>
                <a:ext cx="3117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BC11BE9-7984-452D-A755-85912B086A00}"/>
                  </a:ext>
                </a:extLst>
              </p14:cNvPr>
              <p14:cNvContentPartPr/>
              <p14:nvPr/>
            </p14:nvContentPartPr>
            <p14:xfrm>
              <a:off x="5487702" y="5723418"/>
              <a:ext cx="229320" cy="6742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BC11BE9-7984-452D-A755-85912B086A00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5470062" y="5687778"/>
                <a:ext cx="26496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992FE7D-AAB7-4ACF-A7A9-8AEA001BA225}"/>
                  </a:ext>
                </a:extLst>
              </p14:cNvPr>
              <p14:cNvContentPartPr/>
              <p14:nvPr/>
            </p14:nvContentPartPr>
            <p14:xfrm>
              <a:off x="5999982" y="5704338"/>
              <a:ext cx="519120" cy="5140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992FE7D-AAB7-4ACF-A7A9-8AEA001BA225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5982342" y="5668338"/>
                <a:ext cx="55476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5C8FFD5-3242-402F-81EF-FDE93A411F64}"/>
                  </a:ext>
                </a:extLst>
              </p14:cNvPr>
              <p14:cNvContentPartPr/>
              <p14:nvPr/>
            </p14:nvContentPartPr>
            <p14:xfrm>
              <a:off x="6088902" y="5199258"/>
              <a:ext cx="757440" cy="2455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5C8FFD5-3242-402F-81EF-FDE93A411F64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6070902" y="5163258"/>
                <a:ext cx="79308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58598ED-A774-4238-A589-BA1075393DF5}"/>
                  </a:ext>
                </a:extLst>
              </p14:cNvPr>
              <p14:cNvContentPartPr/>
              <p14:nvPr/>
            </p14:nvContentPartPr>
            <p14:xfrm>
              <a:off x="6921582" y="5781018"/>
              <a:ext cx="383760" cy="73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58598ED-A774-4238-A589-BA1075393DF5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6903942" y="5745378"/>
                <a:ext cx="4194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3B28137-43DA-4BAC-9298-FBDD7F8B7692}"/>
                  </a:ext>
                </a:extLst>
              </p14:cNvPr>
              <p14:cNvContentPartPr/>
              <p14:nvPr/>
            </p14:nvContentPartPr>
            <p14:xfrm>
              <a:off x="7602342" y="5458458"/>
              <a:ext cx="434880" cy="291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3B28137-43DA-4BAC-9298-FBDD7F8B7692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584342" y="5422818"/>
                <a:ext cx="47052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4547197-C881-4836-8D31-2EBE2C304C88}"/>
                  </a:ext>
                </a:extLst>
              </p14:cNvPr>
              <p14:cNvContentPartPr/>
              <p14:nvPr/>
            </p14:nvContentPartPr>
            <p14:xfrm>
              <a:off x="7642302" y="5160738"/>
              <a:ext cx="168480" cy="2203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4547197-C881-4836-8D31-2EBE2C304C88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7624662" y="5125098"/>
                <a:ext cx="2041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026CD52-6856-4D9E-9834-F055219D0BE7}"/>
                  </a:ext>
                </a:extLst>
              </p14:cNvPr>
              <p14:cNvContentPartPr/>
              <p14:nvPr/>
            </p14:nvContentPartPr>
            <p14:xfrm>
              <a:off x="7895382" y="5046618"/>
              <a:ext cx="361800" cy="9374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026CD52-6856-4D9E-9834-F055219D0BE7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7877382" y="5010618"/>
                <a:ext cx="397440" cy="10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55703DE-6C87-4689-B520-D2AB9348B07C}"/>
                  </a:ext>
                </a:extLst>
              </p14:cNvPr>
              <p14:cNvContentPartPr/>
              <p14:nvPr/>
            </p14:nvContentPartPr>
            <p14:xfrm>
              <a:off x="8317302" y="5400498"/>
              <a:ext cx="230400" cy="860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55703DE-6C87-4689-B520-D2AB9348B07C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8299302" y="5364858"/>
                <a:ext cx="2660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5208DD4-00B5-4414-B548-01769AE6E26A}"/>
                  </a:ext>
                </a:extLst>
              </p14:cNvPr>
              <p14:cNvContentPartPr/>
              <p14:nvPr/>
            </p14:nvContentPartPr>
            <p14:xfrm>
              <a:off x="8352582" y="5580138"/>
              <a:ext cx="216360" cy="208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5208DD4-00B5-4414-B548-01769AE6E26A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8334582" y="5544498"/>
                <a:ext cx="2520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77B70F5-E110-407C-B6F2-E92E0D57E18D}"/>
                  </a:ext>
                </a:extLst>
              </p14:cNvPr>
              <p14:cNvContentPartPr/>
              <p14:nvPr/>
            </p14:nvContentPartPr>
            <p14:xfrm>
              <a:off x="8941182" y="4913058"/>
              <a:ext cx="489240" cy="7333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77B70F5-E110-407C-B6F2-E92E0D57E18D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8923542" y="4877058"/>
                <a:ext cx="52488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3DB657F-A953-4220-9EC0-9E59BBA5970B}"/>
                  </a:ext>
                </a:extLst>
              </p14:cNvPr>
              <p14:cNvContentPartPr/>
              <p14:nvPr/>
            </p14:nvContentPartPr>
            <p14:xfrm>
              <a:off x="9011742" y="5741418"/>
              <a:ext cx="634320" cy="1227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3DB657F-A953-4220-9EC0-9E59BBA5970B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8994102" y="5705778"/>
                <a:ext cx="6699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BE312E9-DE33-43AF-9A2B-5531A0C877AE}"/>
                  </a:ext>
                </a:extLst>
              </p14:cNvPr>
              <p14:cNvContentPartPr/>
              <p14:nvPr/>
            </p14:nvContentPartPr>
            <p14:xfrm>
              <a:off x="9203622" y="5935458"/>
              <a:ext cx="344880" cy="5112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BE312E9-DE33-43AF-9A2B-5531A0C877AE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9185982" y="5899818"/>
                <a:ext cx="380520" cy="5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610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8646BC-DCBF-4BA4-831C-E6F4F4F2BE7C}"/>
                  </a:ext>
                </a:extLst>
              </p14:cNvPr>
              <p14:cNvContentPartPr/>
              <p14:nvPr/>
            </p14:nvContentPartPr>
            <p14:xfrm>
              <a:off x="243942" y="458418"/>
              <a:ext cx="345240" cy="618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8646BC-DCBF-4BA4-831C-E6F4F4F2BE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942" y="422778"/>
                <a:ext cx="38088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F7DD1F-7944-4181-B2D0-50F61DC8F460}"/>
                  </a:ext>
                </a:extLst>
              </p14:cNvPr>
              <p14:cNvContentPartPr/>
              <p14:nvPr/>
            </p14:nvContentPartPr>
            <p14:xfrm>
              <a:off x="886542" y="325218"/>
              <a:ext cx="124560" cy="1085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F7DD1F-7944-4181-B2D0-50F61DC8F4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8902" y="289218"/>
                <a:ext cx="160200" cy="11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B48822-10EA-4DBB-B4B2-0F5C096FDEC5}"/>
                  </a:ext>
                </a:extLst>
              </p14:cNvPr>
              <p14:cNvContentPartPr/>
              <p14:nvPr/>
            </p14:nvContentPartPr>
            <p14:xfrm>
              <a:off x="1283262" y="404778"/>
              <a:ext cx="150120" cy="508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B48822-10EA-4DBB-B4B2-0F5C096FDE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5622" y="369138"/>
                <a:ext cx="18576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4CF81AB-DDA3-472D-88FF-788E5A731480}"/>
                  </a:ext>
                </a:extLst>
              </p14:cNvPr>
              <p14:cNvContentPartPr/>
              <p14:nvPr/>
            </p14:nvContentPartPr>
            <p14:xfrm>
              <a:off x="1555422" y="377418"/>
              <a:ext cx="335520" cy="882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4CF81AB-DDA3-472D-88FF-788E5A7314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37782" y="341418"/>
                <a:ext cx="371160" cy="9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09C969E-88B2-454A-BEFB-AB54272F0F7D}"/>
                  </a:ext>
                </a:extLst>
              </p14:cNvPr>
              <p14:cNvContentPartPr/>
              <p14:nvPr/>
            </p14:nvContentPartPr>
            <p14:xfrm>
              <a:off x="2567022" y="809058"/>
              <a:ext cx="1683720" cy="105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09C969E-88B2-454A-BEFB-AB54272F0F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49022" y="773418"/>
                <a:ext cx="17193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A82974D-6902-4F8A-B3C8-5C9307150CB1}"/>
                  </a:ext>
                </a:extLst>
              </p14:cNvPr>
              <p14:cNvContentPartPr/>
              <p14:nvPr/>
            </p14:nvContentPartPr>
            <p14:xfrm>
              <a:off x="3833142" y="633018"/>
              <a:ext cx="592920" cy="544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A82974D-6902-4F8A-B3C8-5C9307150C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15142" y="597018"/>
                <a:ext cx="62856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034DDC-64D9-49D2-8BD9-A0D23067F572}"/>
                  </a:ext>
                </a:extLst>
              </p14:cNvPr>
              <p14:cNvContentPartPr/>
              <p14:nvPr/>
            </p14:nvContentPartPr>
            <p14:xfrm>
              <a:off x="5195742" y="289938"/>
              <a:ext cx="70560" cy="272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034DDC-64D9-49D2-8BD9-A0D23067F57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78102" y="253938"/>
                <a:ext cx="1062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5B0068-2CD2-4A1E-AFCD-C66FB332D88D}"/>
                  </a:ext>
                </a:extLst>
              </p14:cNvPr>
              <p14:cNvContentPartPr/>
              <p14:nvPr/>
            </p14:nvContentPartPr>
            <p14:xfrm>
              <a:off x="4993422" y="665058"/>
              <a:ext cx="759960" cy="55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5B0068-2CD2-4A1E-AFCD-C66FB332D8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75782" y="629418"/>
                <a:ext cx="7956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D9FC5B7-A819-44CC-A9A1-D8FB2DC1F4CC}"/>
                  </a:ext>
                </a:extLst>
              </p14:cNvPr>
              <p14:cNvContentPartPr/>
              <p14:nvPr/>
            </p14:nvContentPartPr>
            <p14:xfrm>
              <a:off x="5283222" y="949098"/>
              <a:ext cx="426240" cy="467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D9FC5B7-A819-44CC-A9A1-D8FB2DC1F4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65582" y="913098"/>
                <a:ext cx="46188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EB0C06C-34E4-4C52-BA8C-5D2CCB78A4DF}"/>
                  </a:ext>
                </a:extLst>
              </p14:cNvPr>
              <p14:cNvContentPartPr/>
              <p14:nvPr/>
            </p14:nvContentPartPr>
            <p14:xfrm>
              <a:off x="481542" y="1876818"/>
              <a:ext cx="424800" cy="1019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EB0C06C-34E4-4C52-BA8C-5D2CCB78A4D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3902" y="1840818"/>
                <a:ext cx="460440" cy="10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2D6C627-9449-49CF-A602-F8B91A049679}"/>
                  </a:ext>
                </a:extLst>
              </p14:cNvPr>
              <p14:cNvContentPartPr/>
              <p14:nvPr/>
            </p14:nvContentPartPr>
            <p14:xfrm>
              <a:off x="1031622" y="1608258"/>
              <a:ext cx="228600" cy="1263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2D6C627-9449-49CF-A602-F8B91A04967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13622" y="1572618"/>
                <a:ext cx="264240" cy="13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068E2EF-43F9-48EF-A4E1-7225C2735951}"/>
                  </a:ext>
                </a:extLst>
              </p14:cNvPr>
              <p14:cNvContentPartPr/>
              <p14:nvPr/>
            </p14:nvContentPartPr>
            <p14:xfrm>
              <a:off x="1467942" y="1792578"/>
              <a:ext cx="256680" cy="621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068E2EF-43F9-48EF-A4E1-7225C27359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50302" y="1756578"/>
                <a:ext cx="29232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AF7A9DF-B4E5-4341-8243-38127BB65BFD}"/>
                  </a:ext>
                </a:extLst>
              </p14:cNvPr>
              <p14:cNvContentPartPr/>
              <p14:nvPr/>
            </p14:nvContentPartPr>
            <p14:xfrm>
              <a:off x="1766742" y="1608258"/>
              <a:ext cx="481320" cy="1141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AF7A9DF-B4E5-4341-8243-38127BB65BF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49102" y="1572258"/>
                <a:ext cx="516960" cy="12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A24A8D6-EA8D-43B8-848D-362CD923766E}"/>
                  </a:ext>
                </a:extLst>
              </p14:cNvPr>
              <p14:cNvContentPartPr/>
              <p14:nvPr/>
            </p14:nvContentPartPr>
            <p14:xfrm>
              <a:off x="2725062" y="2399898"/>
              <a:ext cx="1323360" cy="79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A24A8D6-EA8D-43B8-848D-362CD923766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07422" y="2364258"/>
                <a:ext cx="13590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0378B41-2507-4CA1-9994-A2ED82CC685B}"/>
                  </a:ext>
                </a:extLst>
              </p14:cNvPr>
              <p14:cNvContentPartPr/>
              <p14:nvPr/>
            </p14:nvContentPartPr>
            <p14:xfrm>
              <a:off x="3683742" y="2188938"/>
              <a:ext cx="601920" cy="489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0378B41-2507-4CA1-9994-A2ED82CC685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65742" y="2153298"/>
                <a:ext cx="63756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5AE5898-CAD8-45C5-82C1-DB0FFD78CFF8}"/>
                  </a:ext>
                </a:extLst>
              </p14:cNvPr>
              <p14:cNvContentPartPr/>
              <p14:nvPr/>
            </p14:nvContentPartPr>
            <p14:xfrm>
              <a:off x="4606782" y="1588098"/>
              <a:ext cx="583920" cy="749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5AE5898-CAD8-45C5-82C1-DB0FFD78CFF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88782" y="1552098"/>
                <a:ext cx="619560" cy="82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AAF6970-9696-4C64-B190-6C6232925F67}"/>
                  </a:ext>
                </a:extLst>
              </p14:cNvPr>
              <p14:cNvContentPartPr/>
              <p14:nvPr/>
            </p14:nvContentPartPr>
            <p14:xfrm>
              <a:off x="4651062" y="2434098"/>
              <a:ext cx="821520" cy="115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AAF6970-9696-4C64-B190-6C6232925F6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33062" y="2398098"/>
                <a:ext cx="8571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741A3ED-E28F-4FAF-B71E-73B22F1EAE72}"/>
                  </a:ext>
                </a:extLst>
              </p14:cNvPr>
              <p14:cNvContentPartPr/>
              <p14:nvPr/>
            </p14:nvContentPartPr>
            <p14:xfrm>
              <a:off x="4941942" y="2663778"/>
              <a:ext cx="450360" cy="542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741A3ED-E28F-4FAF-B71E-73B22F1EAE7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23942" y="2628138"/>
                <a:ext cx="48600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287FC1A-8B60-47CB-8FF3-D623F99B82BA}"/>
                  </a:ext>
                </a:extLst>
              </p14:cNvPr>
              <p14:cNvContentPartPr/>
              <p14:nvPr/>
            </p14:nvContentPartPr>
            <p14:xfrm>
              <a:off x="506742" y="3278298"/>
              <a:ext cx="594360" cy="756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287FC1A-8B60-47CB-8FF3-D623F99B82B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9102" y="3242658"/>
                <a:ext cx="630000" cy="82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28AAD1A-55AA-40F7-B41E-AD6CBEC492C5}"/>
                  </a:ext>
                </a:extLst>
              </p14:cNvPr>
              <p14:cNvContentPartPr/>
              <p14:nvPr/>
            </p14:nvContentPartPr>
            <p14:xfrm>
              <a:off x="1254462" y="3279018"/>
              <a:ext cx="231480" cy="1359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28AAD1A-55AA-40F7-B41E-AD6CBEC492C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36822" y="3243018"/>
                <a:ext cx="267120" cy="14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8F43536-4688-41E6-88FD-7ED21E918DF8}"/>
                  </a:ext>
                </a:extLst>
              </p14:cNvPr>
              <p14:cNvContentPartPr/>
              <p14:nvPr/>
            </p14:nvContentPartPr>
            <p14:xfrm>
              <a:off x="1722102" y="3439938"/>
              <a:ext cx="234000" cy="523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8F43536-4688-41E6-88FD-7ED21E918DF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04462" y="3404298"/>
                <a:ext cx="26964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4BE0750-5E3B-43E2-81F1-CBF5FFF57D2A}"/>
                  </a:ext>
                </a:extLst>
              </p14:cNvPr>
              <p14:cNvContentPartPr/>
              <p14:nvPr/>
            </p14:nvContentPartPr>
            <p14:xfrm>
              <a:off x="2039622" y="3350658"/>
              <a:ext cx="416880" cy="992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4BE0750-5E3B-43E2-81F1-CBF5FFF57D2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21982" y="3314658"/>
                <a:ext cx="45252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F05E659-4CAB-4AD8-A2B1-CEAE83313DEF}"/>
                  </a:ext>
                </a:extLst>
              </p14:cNvPr>
              <p14:cNvContentPartPr/>
              <p14:nvPr/>
            </p14:nvContentPartPr>
            <p14:xfrm>
              <a:off x="3059502" y="3832338"/>
              <a:ext cx="1032120" cy="141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F05E659-4CAB-4AD8-A2B1-CEAE83313DE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41502" y="3796338"/>
                <a:ext cx="10677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CEEA417-A56C-4972-9E48-3B606B8C2752}"/>
                  </a:ext>
                </a:extLst>
              </p14:cNvPr>
              <p14:cNvContentPartPr/>
              <p14:nvPr/>
            </p14:nvContentPartPr>
            <p14:xfrm>
              <a:off x="3789222" y="3674658"/>
              <a:ext cx="447120" cy="571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CEEA417-A56C-4972-9E48-3B606B8C275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71582" y="3639018"/>
                <a:ext cx="48276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2C4849C-AB19-4B58-A776-C5A16DD00BF9}"/>
                  </a:ext>
                </a:extLst>
              </p14:cNvPr>
              <p14:cNvContentPartPr/>
              <p14:nvPr/>
            </p14:nvContentPartPr>
            <p14:xfrm>
              <a:off x="4545222" y="3360378"/>
              <a:ext cx="306000" cy="740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2C4849C-AB19-4B58-A776-C5A16DD00BF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27222" y="3324738"/>
                <a:ext cx="341640" cy="8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C66FF15-0A8A-49F7-8E98-706D8BF54631}"/>
                  </a:ext>
                </a:extLst>
              </p14:cNvPr>
              <p14:cNvContentPartPr/>
              <p14:nvPr/>
            </p14:nvContentPartPr>
            <p14:xfrm>
              <a:off x="4642062" y="4132938"/>
              <a:ext cx="612360" cy="140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C66FF15-0A8A-49F7-8E98-706D8BF5463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24062" y="4097298"/>
                <a:ext cx="6480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6F6F76D-2088-4B53-8556-63C337E97C66}"/>
                  </a:ext>
                </a:extLst>
              </p14:cNvPr>
              <p14:cNvContentPartPr/>
              <p14:nvPr/>
            </p14:nvContentPartPr>
            <p14:xfrm>
              <a:off x="4863822" y="4466298"/>
              <a:ext cx="351360" cy="380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6F6F76D-2088-4B53-8556-63C337E97C6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45822" y="4430298"/>
                <a:ext cx="38700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B78DAD-412D-41AD-9131-6AAF03406CBE}"/>
                  </a:ext>
                </a:extLst>
              </p14:cNvPr>
              <p14:cNvContentPartPr/>
              <p14:nvPr/>
            </p14:nvContentPartPr>
            <p14:xfrm>
              <a:off x="1705182" y="4650618"/>
              <a:ext cx="360" cy="9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B78DAD-412D-41AD-9131-6AAF03406CB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87542" y="4614978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A33F9C3-3839-40D7-91B8-2C723FF4D1A9}"/>
                  </a:ext>
                </a:extLst>
              </p14:cNvPr>
              <p14:cNvContentPartPr/>
              <p14:nvPr/>
            </p14:nvContentPartPr>
            <p14:xfrm>
              <a:off x="1714182" y="4905498"/>
              <a:ext cx="360" cy="132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A33F9C3-3839-40D7-91B8-2C723FF4D1A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96542" y="4869858"/>
                <a:ext cx="360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62DAA0F-C0DA-4EA4-8247-1C773B25E799}"/>
                  </a:ext>
                </a:extLst>
              </p14:cNvPr>
              <p14:cNvContentPartPr/>
              <p14:nvPr/>
            </p14:nvContentPartPr>
            <p14:xfrm>
              <a:off x="1687902" y="5239938"/>
              <a:ext cx="360" cy="24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62DAA0F-C0DA-4EA4-8247-1C773B25E79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669902" y="5204298"/>
                <a:ext cx="360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47B3C90-1DDA-4673-B197-2C61AD8ADEFC}"/>
                  </a:ext>
                </a:extLst>
              </p14:cNvPr>
              <p14:cNvContentPartPr/>
              <p14:nvPr/>
            </p14:nvContentPartPr>
            <p14:xfrm>
              <a:off x="433662" y="5741058"/>
              <a:ext cx="545040" cy="948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47B3C90-1DDA-4673-B197-2C61AD8ADEF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5662" y="5705418"/>
                <a:ext cx="580680" cy="10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AF16DA5-25DC-4C59-929C-220D43594125}"/>
                  </a:ext>
                </a:extLst>
              </p14:cNvPr>
              <p14:cNvContentPartPr/>
              <p14:nvPr/>
            </p14:nvContentPartPr>
            <p14:xfrm>
              <a:off x="1300182" y="5740698"/>
              <a:ext cx="331560" cy="10040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AF16DA5-25DC-4C59-929C-220D4359412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82182" y="5704698"/>
                <a:ext cx="367200" cy="10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E9AB535-F0A1-45ED-8503-020CE33C336A}"/>
                  </a:ext>
                </a:extLst>
              </p14:cNvPr>
              <p14:cNvContentPartPr/>
              <p14:nvPr/>
            </p14:nvContentPartPr>
            <p14:xfrm>
              <a:off x="1679262" y="6073338"/>
              <a:ext cx="378360" cy="244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E9AB535-F0A1-45ED-8503-020CE33C336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61262" y="6037338"/>
                <a:ext cx="4140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F19BC18-8C83-4176-B8D6-DCC3AAA8B42A}"/>
                  </a:ext>
                </a:extLst>
              </p14:cNvPr>
              <p14:cNvContentPartPr/>
              <p14:nvPr/>
            </p14:nvContentPartPr>
            <p14:xfrm>
              <a:off x="2074542" y="5638458"/>
              <a:ext cx="517680" cy="869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F19BC18-8C83-4176-B8D6-DCC3AAA8B42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56542" y="5602458"/>
                <a:ext cx="55332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5EB336F-875C-472D-84CE-974FD4E607C4}"/>
                  </a:ext>
                </a:extLst>
              </p14:cNvPr>
              <p14:cNvContentPartPr/>
              <p14:nvPr/>
            </p14:nvContentPartPr>
            <p14:xfrm>
              <a:off x="3419862" y="6030138"/>
              <a:ext cx="1225800" cy="1771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5EB336F-875C-472D-84CE-974FD4E607C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01862" y="5994138"/>
                <a:ext cx="12614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1B4D29C-FADB-4D22-8D58-789F24328F03}"/>
                  </a:ext>
                </a:extLst>
              </p14:cNvPr>
              <p14:cNvContentPartPr/>
              <p14:nvPr/>
            </p14:nvContentPartPr>
            <p14:xfrm>
              <a:off x="4307982" y="5820258"/>
              <a:ext cx="389880" cy="612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1B4D29C-FADB-4D22-8D58-789F24328F0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289982" y="5784258"/>
                <a:ext cx="42552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977007B-9F91-45F7-B042-931619C91AEC}"/>
                  </a:ext>
                </a:extLst>
              </p14:cNvPr>
              <p14:cNvContentPartPr/>
              <p14:nvPr/>
            </p14:nvContentPartPr>
            <p14:xfrm>
              <a:off x="5363142" y="5309778"/>
              <a:ext cx="559800" cy="419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977007B-9F91-45F7-B042-931619C91AE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45142" y="5273778"/>
                <a:ext cx="5954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B6CF06F-E42F-4E1B-A339-FDF64BDE8198}"/>
                  </a:ext>
                </a:extLst>
              </p14:cNvPr>
              <p14:cNvContentPartPr/>
              <p14:nvPr/>
            </p14:nvContentPartPr>
            <p14:xfrm>
              <a:off x="5266302" y="5854458"/>
              <a:ext cx="1139760" cy="185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B6CF06F-E42F-4E1B-A339-FDF64BDE819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48662" y="5818818"/>
                <a:ext cx="11754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6E72C6B-F869-4C2E-B393-2E4CD596B5FB}"/>
                  </a:ext>
                </a:extLst>
              </p14:cNvPr>
              <p14:cNvContentPartPr/>
              <p14:nvPr/>
            </p14:nvContentPartPr>
            <p14:xfrm>
              <a:off x="5682462" y="6242178"/>
              <a:ext cx="335160" cy="417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6E72C6B-F869-4C2E-B393-2E4CD596B5F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64822" y="6206538"/>
                <a:ext cx="370800" cy="4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32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3C33E8-5FDC-43F0-8F76-9FB61EA941CB}"/>
                  </a:ext>
                </a:extLst>
              </p14:cNvPr>
              <p14:cNvContentPartPr/>
              <p14:nvPr/>
            </p14:nvContentPartPr>
            <p14:xfrm>
              <a:off x="202902" y="245298"/>
              <a:ext cx="624600" cy="618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3C33E8-5FDC-43F0-8F76-9FB61EA941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262" y="209298"/>
                <a:ext cx="66024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9796FA-9453-4F93-A403-79B022DB10E9}"/>
                  </a:ext>
                </a:extLst>
              </p14:cNvPr>
              <p14:cNvContentPartPr/>
              <p14:nvPr/>
            </p14:nvContentPartPr>
            <p14:xfrm>
              <a:off x="465342" y="474618"/>
              <a:ext cx="208080" cy="363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9796FA-9453-4F93-A403-79B022DB10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702" y="438618"/>
                <a:ext cx="24372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21DACFA-FA7D-4B8F-82E0-BCCCA9DE9B95}"/>
                  </a:ext>
                </a:extLst>
              </p14:cNvPr>
              <p14:cNvContentPartPr/>
              <p14:nvPr/>
            </p14:nvContentPartPr>
            <p14:xfrm>
              <a:off x="1280382" y="296778"/>
              <a:ext cx="302400" cy="391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21DACFA-FA7D-4B8F-82E0-BCCCA9DE9B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2742" y="261138"/>
                <a:ext cx="33804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D273F8-6AE0-4845-B9FA-79769A82EE04}"/>
                  </a:ext>
                </a:extLst>
              </p14:cNvPr>
              <p14:cNvContentPartPr/>
              <p14:nvPr/>
            </p14:nvContentPartPr>
            <p14:xfrm>
              <a:off x="1318542" y="510978"/>
              <a:ext cx="147600" cy="25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D273F8-6AE0-4845-B9FA-79769A82EE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0542" y="475338"/>
                <a:ext cx="183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2298F9-D53E-4E09-B16F-3158C2A416EC}"/>
                  </a:ext>
                </a:extLst>
              </p14:cNvPr>
              <p14:cNvContentPartPr/>
              <p14:nvPr/>
            </p14:nvContentPartPr>
            <p14:xfrm>
              <a:off x="1608702" y="474258"/>
              <a:ext cx="90720" cy="131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2298F9-D53E-4E09-B16F-3158C2A416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90702" y="438618"/>
                <a:ext cx="1263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EDEC99-8FF8-4775-B0FD-71C1EC0DE16C}"/>
                  </a:ext>
                </a:extLst>
              </p14:cNvPr>
              <p14:cNvContentPartPr/>
              <p14:nvPr/>
            </p14:nvContentPartPr>
            <p14:xfrm>
              <a:off x="1634982" y="383178"/>
              <a:ext cx="360" cy="3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EDEC99-8FF8-4775-B0FD-71C1EC0DE1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6982" y="34717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190C38-3336-44D8-9031-502DF72CDACA}"/>
                  </a:ext>
                </a:extLst>
              </p14:cNvPr>
              <p14:cNvContentPartPr/>
              <p14:nvPr/>
            </p14:nvContentPartPr>
            <p14:xfrm>
              <a:off x="1687902" y="395418"/>
              <a:ext cx="283320" cy="216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190C38-3336-44D8-9031-502DF72CDA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69902" y="359418"/>
                <a:ext cx="3189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C132EC0-4DF5-46F7-B2C9-6A1F3EB5EE49}"/>
                  </a:ext>
                </a:extLst>
              </p14:cNvPr>
              <p14:cNvContentPartPr/>
              <p14:nvPr/>
            </p14:nvContentPartPr>
            <p14:xfrm>
              <a:off x="2076342" y="302538"/>
              <a:ext cx="182520" cy="262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C132EC0-4DF5-46F7-B2C9-6A1F3EB5EE4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58342" y="266898"/>
                <a:ext cx="2181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BD987C-5053-4653-B333-279BB2F71E0A}"/>
                  </a:ext>
                </a:extLst>
              </p14:cNvPr>
              <p14:cNvContentPartPr/>
              <p14:nvPr/>
            </p14:nvContentPartPr>
            <p14:xfrm>
              <a:off x="2548662" y="194898"/>
              <a:ext cx="64080" cy="344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BD987C-5053-4653-B333-279BB2F71E0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31022" y="159258"/>
                <a:ext cx="9972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37A1F4-EFD9-40F7-A64D-C74CAAF432E7}"/>
                  </a:ext>
                </a:extLst>
              </p14:cNvPr>
              <p14:cNvContentPartPr/>
              <p14:nvPr/>
            </p14:nvContentPartPr>
            <p14:xfrm>
              <a:off x="2619942" y="52338"/>
              <a:ext cx="403200" cy="466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37A1F4-EFD9-40F7-A64D-C74CAAF432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01942" y="16338"/>
                <a:ext cx="43884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4291BF0-E7CB-46DA-9797-DD4B50698680}"/>
                  </a:ext>
                </a:extLst>
              </p14:cNvPr>
              <p14:cNvContentPartPr/>
              <p14:nvPr/>
            </p14:nvContentPartPr>
            <p14:xfrm>
              <a:off x="3096582" y="350058"/>
              <a:ext cx="286200" cy="311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4291BF0-E7CB-46DA-9797-DD4B506986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78942" y="314058"/>
                <a:ext cx="3218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81C31F3-952E-4DB3-B8CB-B73CDEE402D9}"/>
                  </a:ext>
                </a:extLst>
              </p14:cNvPr>
              <p14:cNvContentPartPr/>
              <p14:nvPr/>
            </p14:nvContentPartPr>
            <p14:xfrm>
              <a:off x="2726502" y="245658"/>
              <a:ext cx="183600" cy="5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81C31F3-952E-4DB3-B8CB-B73CDEE402D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08862" y="210018"/>
                <a:ext cx="2192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635F1-9D03-4E21-A4CD-08797D2B13EC}"/>
                  </a:ext>
                </a:extLst>
              </p14:cNvPr>
              <p14:cNvContentPartPr/>
              <p14:nvPr/>
            </p14:nvContentPartPr>
            <p14:xfrm>
              <a:off x="3868422" y="311898"/>
              <a:ext cx="317520" cy="241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635F1-9D03-4E21-A4CD-08797D2B13E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50422" y="275898"/>
                <a:ext cx="3531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6367BF4-57B8-4B00-BF03-2CF44FC20EDA}"/>
                  </a:ext>
                </a:extLst>
              </p14:cNvPr>
              <p14:cNvContentPartPr/>
              <p14:nvPr/>
            </p14:nvContentPartPr>
            <p14:xfrm>
              <a:off x="4413462" y="465618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6367BF4-57B8-4B00-BF03-2CF44FC20ED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95462" y="4299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CD449E4-22A7-4951-A3A0-C87463C6CFF3}"/>
                  </a:ext>
                </a:extLst>
              </p14:cNvPr>
              <p14:cNvContentPartPr/>
              <p14:nvPr/>
            </p14:nvContentPartPr>
            <p14:xfrm>
              <a:off x="4615782" y="193098"/>
              <a:ext cx="124200" cy="450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CD449E4-22A7-4951-A3A0-C87463C6CFF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97782" y="157458"/>
                <a:ext cx="15984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6655E3A-9F31-4445-8DDD-B84D43415FE9}"/>
                  </a:ext>
                </a:extLst>
              </p14:cNvPr>
              <p14:cNvContentPartPr/>
              <p14:nvPr/>
            </p14:nvContentPartPr>
            <p14:xfrm>
              <a:off x="4307982" y="122178"/>
              <a:ext cx="362520" cy="97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6655E3A-9F31-4445-8DDD-B84D43415F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89982" y="86538"/>
                <a:ext cx="3981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002FD66-D14A-46DF-B3DD-4958DA85C27F}"/>
                  </a:ext>
                </a:extLst>
              </p14:cNvPr>
              <p14:cNvContentPartPr/>
              <p14:nvPr/>
            </p14:nvContentPartPr>
            <p14:xfrm>
              <a:off x="5105382" y="25698"/>
              <a:ext cx="533520" cy="933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002FD66-D14A-46DF-B3DD-4958DA85C27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87742" y="-10302"/>
                <a:ext cx="569160" cy="10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C376A06-76F0-45DA-B72D-EAE1AA91FA89}"/>
                  </a:ext>
                </a:extLst>
              </p14:cNvPr>
              <p14:cNvContentPartPr/>
              <p14:nvPr/>
            </p14:nvContentPartPr>
            <p14:xfrm>
              <a:off x="5354142" y="560562"/>
              <a:ext cx="274680" cy="98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C376A06-76F0-45DA-B72D-EAE1AA91FA8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36142" y="524922"/>
                <a:ext cx="3103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8865266-5857-408C-B330-AF2950B47B0D}"/>
                  </a:ext>
                </a:extLst>
              </p14:cNvPr>
              <p14:cNvContentPartPr/>
              <p14:nvPr/>
            </p14:nvContentPartPr>
            <p14:xfrm>
              <a:off x="6742302" y="418722"/>
              <a:ext cx="483120" cy="532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8865266-5857-408C-B330-AF2950B47B0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24662" y="383082"/>
                <a:ext cx="51876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78BDF60-21DC-42EB-AB23-BE3C5B55DF4C}"/>
                  </a:ext>
                </a:extLst>
              </p14:cNvPr>
              <p14:cNvContentPartPr/>
              <p14:nvPr/>
            </p14:nvContentPartPr>
            <p14:xfrm>
              <a:off x="6400662" y="182562"/>
              <a:ext cx="433800" cy="266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78BDF60-21DC-42EB-AB23-BE3C5B55DF4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82662" y="146562"/>
                <a:ext cx="46944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195D2CD-2CB6-4F08-AEC2-0AA6592B5650}"/>
                  </a:ext>
                </a:extLst>
              </p14:cNvPr>
              <p14:cNvContentPartPr/>
              <p14:nvPr/>
            </p14:nvContentPartPr>
            <p14:xfrm>
              <a:off x="6928062" y="34962"/>
              <a:ext cx="228960" cy="363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195D2CD-2CB6-4F08-AEC2-0AA6592B565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10062" y="-1038"/>
                <a:ext cx="26460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D3DC5B-0141-4B38-84ED-D17588381F88}"/>
                  </a:ext>
                </a:extLst>
              </p14:cNvPr>
              <p14:cNvContentPartPr/>
              <p14:nvPr/>
            </p14:nvContentPartPr>
            <p14:xfrm>
              <a:off x="6848862" y="131442"/>
              <a:ext cx="254520" cy="70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D3DC5B-0141-4B38-84ED-D17588381F8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30862" y="95802"/>
                <a:ext cx="2901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31823A5-A37D-41B0-BA3D-311E791EBFF4}"/>
                  </a:ext>
                </a:extLst>
              </p14:cNvPr>
              <p14:cNvContentPartPr/>
              <p14:nvPr/>
            </p14:nvContentPartPr>
            <p14:xfrm>
              <a:off x="522582" y="1339602"/>
              <a:ext cx="252360" cy="506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31823A5-A37D-41B0-BA3D-311E791EBFF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4942" y="1303962"/>
                <a:ext cx="28800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D7E30A6-A828-4671-B4A6-6F38686474F5}"/>
                  </a:ext>
                </a:extLst>
              </p14:cNvPr>
              <p14:cNvContentPartPr/>
              <p14:nvPr/>
            </p14:nvContentPartPr>
            <p14:xfrm>
              <a:off x="878982" y="979602"/>
              <a:ext cx="362160" cy="544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D7E30A6-A828-4671-B4A6-6F38686474F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0982" y="943602"/>
                <a:ext cx="39780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C08CF45-86DE-43D0-9932-061186B7F68E}"/>
                  </a:ext>
                </a:extLst>
              </p14:cNvPr>
              <p14:cNvContentPartPr/>
              <p14:nvPr/>
            </p14:nvContentPartPr>
            <p14:xfrm>
              <a:off x="738222" y="1408362"/>
              <a:ext cx="747720" cy="437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C08CF45-86DE-43D0-9932-061186B7F68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0582" y="1372722"/>
                <a:ext cx="78336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C01532D-E296-497F-ACA0-0F76EE3C0D3C}"/>
                  </a:ext>
                </a:extLst>
              </p14:cNvPr>
              <p14:cNvContentPartPr/>
              <p14:nvPr/>
            </p14:nvContentPartPr>
            <p14:xfrm>
              <a:off x="835062" y="1581522"/>
              <a:ext cx="662400" cy="343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C01532D-E296-497F-ACA0-0F76EE3C0D3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7062" y="1545882"/>
                <a:ext cx="69804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7487E7D-1DB4-4756-A708-D4F06C0748B7}"/>
                  </a:ext>
                </a:extLst>
              </p14:cNvPr>
              <p14:cNvContentPartPr/>
              <p14:nvPr/>
            </p14:nvContentPartPr>
            <p14:xfrm>
              <a:off x="280662" y="2127282"/>
              <a:ext cx="503280" cy="995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7487E7D-1DB4-4756-A708-D4F06C0748B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3022" y="2091642"/>
                <a:ext cx="538920" cy="10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258AE16-9CEA-4B2E-B549-714D65C953EC}"/>
                  </a:ext>
                </a:extLst>
              </p14:cNvPr>
              <p14:cNvContentPartPr/>
              <p14:nvPr/>
            </p14:nvContentPartPr>
            <p14:xfrm>
              <a:off x="1107582" y="2076882"/>
              <a:ext cx="370080" cy="1080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258AE16-9CEA-4B2E-B549-714D65C953E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89942" y="2041242"/>
                <a:ext cx="405720" cy="11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CF9CC75-7C93-4F99-9476-1818036B7C0B}"/>
                  </a:ext>
                </a:extLst>
              </p14:cNvPr>
              <p14:cNvContentPartPr/>
              <p14:nvPr/>
            </p14:nvContentPartPr>
            <p14:xfrm>
              <a:off x="2637582" y="1626882"/>
              <a:ext cx="571320" cy="1314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CF9CC75-7C93-4F99-9476-1818036B7C0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19582" y="1591242"/>
                <a:ext cx="606960" cy="13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DCE44F6-331C-4B73-BCDD-737B77D482EC}"/>
                  </a:ext>
                </a:extLst>
              </p14:cNvPr>
              <p14:cNvContentPartPr/>
              <p14:nvPr/>
            </p14:nvContentPartPr>
            <p14:xfrm>
              <a:off x="3445422" y="2243922"/>
              <a:ext cx="541800" cy="118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DCE44F6-331C-4B73-BCDD-737B77D482E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27422" y="2207922"/>
                <a:ext cx="5774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390C961-F5E2-4CD0-83F5-162B34E2C5CC}"/>
                  </a:ext>
                </a:extLst>
              </p14:cNvPr>
              <p14:cNvContentPartPr/>
              <p14:nvPr/>
            </p14:nvContentPartPr>
            <p14:xfrm>
              <a:off x="3490062" y="2479002"/>
              <a:ext cx="4251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390C961-F5E2-4CD0-83F5-162B34E2C5C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72422" y="2443362"/>
                <a:ext cx="460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09B5569-77B3-4B72-8F16-C1B8A9D34D40}"/>
                  </a:ext>
                </a:extLst>
              </p14:cNvPr>
              <p14:cNvContentPartPr/>
              <p14:nvPr/>
            </p14:nvContentPartPr>
            <p14:xfrm>
              <a:off x="4588062" y="1580082"/>
              <a:ext cx="294840" cy="12085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09B5569-77B3-4B72-8F16-C1B8A9D34D4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70422" y="1544082"/>
                <a:ext cx="330480" cy="12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15D7A98-39AC-4B26-81E7-3FA57054A15B}"/>
                  </a:ext>
                </a:extLst>
              </p14:cNvPr>
              <p14:cNvContentPartPr/>
              <p14:nvPr/>
            </p14:nvContentPartPr>
            <p14:xfrm>
              <a:off x="4597062" y="3006762"/>
              <a:ext cx="135000" cy="273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15D7A98-39AC-4B26-81E7-3FA57054A15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79062" y="2971122"/>
                <a:ext cx="17064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211DF17-9589-44D4-8EFC-C23F370EFA18}"/>
                  </a:ext>
                </a:extLst>
              </p14:cNvPr>
              <p14:cNvContentPartPr/>
              <p14:nvPr/>
            </p14:nvContentPartPr>
            <p14:xfrm>
              <a:off x="4174782" y="1177602"/>
              <a:ext cx="672480" cy="389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211DF17-9589-44D4-8EFC-C23F370EFA1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56782" y="1141962"/>
                <a:ext cx="70812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8B7485-CC90-4960-B991-B2BD5D9557BC}"/>
                  </a:ext>
                </a:extLst>
              </p14:cNvPr>
              <p14:cNvContentPartPr/>
              <p14:nvPr/>
            </p14:nvContentPartPr>
            <p14:xfrm>
              <a:off x="5152182" y="1614282"/>
              <a:ext cx="263880" cy="885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8B7485-CC90-4960-B991-B2BD5D9557B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134182" y="1578642"/>
                <a:ext cx="299520" cy="9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229980A-AD07-4DB5-9595-5433572CA663}"/>
                  </a:ext>
                </a:extLst>
              </p14:cNvPr>
              <p14:cNvContentPartPr/>
              <p14:nvPr/>
            </p14:nvContentPartPr>
            <p14:xfrm>
              <a:off x="5081622" y="2047002"/>
              <a:ext cx="327240" cy="115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229980A-AD07-4DB5-9595-5433572CA66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63622" y="2011362"/>
                <a:ext cx="3628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6BB237D-D202-4F02-8BF8-DD8A6FC7D56E}"/>
                  </a:ext>
                </a:extLst>
              </p14:cNvPr>
              <p14:cNvContentPartPr/>
              <p14:nvPr/>
            </p14:nvContentPartPr>
            <p14:xfrm>
              <a:off x="5599662" y="1805802"/>
              <a:ext cx="63000" cy="353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6BB237D-D202-4F02-8BF8-DD8A6FC7D56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81662" y="1770162"/>
                <a:ext cx="986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B4CA24F-536C-4B43-A34D-5285EC6632A8}"/>
                  </a:ext>
                </a:extLst>
              </p14:cNvPr>
              <p14:cNvContentPartPr/>
              <p14:nvPr/>
            </p14:nvContentPartPr>
            <p14:xfrm>
              <a:off x="5811342" y="1793202"/>
              <a:ext cx="189360" cy="303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B4CA24F-536C-4B43-A34D-5285EC6632A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93342" y="1757202"/>
                <a:ext cx="2250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FCDDC01-97B2-41B4-B94E-3D4753A00762}"/>
                  </a:ext>
                </a:extLst>
              </p14:cNvPr>
              <p14:cNvContentPartPr/>
              <p14:nvPr/>
            </p14:nvContentPartPr>
            <p14:xfrm>
              <a:off x="5679582" y="1934682"/>
              <a:ext cx="301320" cy="34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FCDDC01-97B2-41B4-B94E-3D4753A0076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61582" y="1899042"/>
                <a:ext cx="3369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FF28BD0-FADA-40D8-A1EF-ECAD7A56213C}"/>
                  </a:ext>
                </a:extLst>
              </p14:cNvPr>
              <p14:cNvContentPartPr/>
              <p14:nvPr/>
            </p14:nvContentPartPr>
            <p14:xfrm>
              <a:off x="5996022" y="1687722"/>
              <a:ext cx="133920" cy="502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FF28BD0-FADA-40D8-A1EF-ECAD7A56213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78382" y="1652082"/>
                <a:ext cx="16956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AF6DE74-22B4-493F-A6F2-9E0BE08F4219}"/>
                  </a:ext>
                </a:extLst>
              </p14:cNvPr>
              <p14:cNvContentPartPr/>
              <p14:nvPr/>
            </p14:nvContentPartPr>
            <p14:xfrm>
              <a:off x="6453222" y="1659282"/>
              <a:ext cx="565200" cy="396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AF6DE74-22B4-493F-A6F2-9E0BE08F421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435582" y="1623642"/>
                <a:ext cx="60084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EE7B801-24EC-431F-B344-362EC396D938}"/>
                  </a:ext>
                </a:extLst>
              </p14:cNvPr>
              <p14:cNvContentPartPr/>
              <p14:nvPr/>
            </p14:nvContentPartPr>
            <p14:xfrm>
              <a:off x="6374022" y="1496202"/>
              <a:ext cx="335160" cy="86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EE7B801-24EC-431F-B344-362EC396D93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356022" y="1460202"/>
                <a:ext cx="3708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59802B7-9BBF-4CD4-A44B-274CAB285F69}"/>
                  </a:ext>
                </a:extLst>
              </p14:cNvPr>
              <p14:cNvContentPartPr/>
              <p14:nvPr/>
            </p14:nvContentPartPr>
            <p14:xfrm>
              <a:off x="7043982" y="1230162"/>
              <a:ext cx="139680" cy="289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59802B7-9BBF-4CD4-A44B-274CAB285F6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025982" y="1194162"/>
                <a:ext cx="17532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B56CFCE-1B52-4E71-A7DC-347AF5384C18}"/>
                  </a:ext>
                </a:extLst>
              </p14:cNvPr>
              <p14:cNvContentPartPr/>
              <p14:nvPr/>
            </p14:nvContentPartPr>
            <p14:xfrm>
              <a:off x="7235502" y="1046202"/>
              <a:ext cx="211320" cy="275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B56CFCE-1B52-4E71-A7DC-347AF5384C1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217862" y="1010202"/>
                <a:ext cx="2469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792BC3F-C9E7-44F3-995F-B51D764E3552}"/>
                  </a:ext>
                </a:extLst>
              </p14:cNvPr>
              <p14:cNvContentPartPr/>
              <p14:nvPr/>
            </p14:nvContentPartPr>
            <p14:xfrm>
              <a:off x="7182942" y="1136562"/>
              <a:ext cx="174960" cy="59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792BC3F-C9E7-44F3-995F-B51D764E355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165302" y="1100562"/>
                <a:ext cx="2106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F00F0C2-0CBA-41DF-9B32-E302261322E2}"/>
                  </a:ext>
                </a:extLst>
              </p14:cNvPr>
              <p14:cNvContentPartPr/>
              <p14:nvPr/>
            </p14:nvContentPartPr>
            <p14:xfrm>
              <a:off x="7433862" y="1203882"/>
              <a:ext cx="875880" cy="717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F00F0C2-0CBA-41DF-9B32-E302261322E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416222" y="1167882"/>
                <a:ext cx="91152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2173866-4778-46DD-BBB3-FC49F7955BD8}"/>
                  </a:ext>
                </a:extLst>
              </p14:cNvPr>
              <p14:cNvContentPartPr/>
              <p14:nvPr/>
            </p14:nvContentPartPr>
            <p14:xfrm>
              <a:off x="7921662" y="1296402"/>
              <a:ext cx="291600" cy="752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2173866-4778-46DD-BBB3-FC49F7955BD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03662" y="1260402"/>
                <a:ext cx="3272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C62122B-BA96-48FE-ACD8-0358E1F97685}"/>
                  </a:ext>
                </a:extLst>
              </p14:cNvPr>
              <p14:cNvContentPartPr/>
              <p14:nvPr/>
            </p14:nvContentPartPr>
            <p14:xfrm>
              <a:off x="1539942" y="2199282"/>
              <a:ext cx="209520" cy="650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C62122B-BA96-48FE-ACD8-0358E1F9768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522302" y="2163282"/>
                <a:ext cx="24516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5C649A2-1F2E-4EED-A785-1FDC89872C00}"/>
                  </a:ext>
                </a:extLst>
              </p14:cNvPr>
              <p14:cNvContentPartPr/>
              <p14:nvPr/>
            </p14:nvContentPartPr>
            <p14:xfrm>
              <a:off x="1555782" y="2511042"/>
              <a:ext cx="249120" cy="135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5C649A2-1F2E-4EED-A785-1FDC89872C0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538142" y="2475402"/>
                <a:ext cx="2847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B64C901-B030-4742-ABB0-9BE5BC786D98}"/>
                  </a:ext>
                </a:extLst>
              </p14:cNvPr>
              <p14:cNvContentPartPr/>
              <p14:nvPr/>
            </p14:nvContentPartPr>
            <p14:xfrm>
              <a:off x="2066262" y="2206482"/>
              <a:ext cx="85680" cy="5299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B64C901-B030-4742-ABB0-9BE5BC786D9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48622" y="2170842"/>
                <a:ext cx="12132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852D9E2-B73C-4E0D-8CEB-1C094B30BA49}"/>
                  </a:ext>
                </a:extLst>
              </p14:cNvPr>
              <p14:cNvContentPartPr/>
              <p14:nvPr/>
            </p14:nvContentPartPr>
            <p14:xfrm>
              <a:off x="2197662" y="2206482"/>
              <a:ext cx="174600" cy="361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852D9E2-B73C-4E0D-8CEB-1C094B30BA4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180022" y="2170842"/>
                <a:ext cx="21024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1DDC2EC-680C-4D07-B536-E3BAC48E7F94}"/>
                  </a:ext>
                </a:extLst>
              </p14:cNvPr>
              <p14:cNvContentPartPr/>
              <p14:nvPr/>
            </p14:nvContentPartPr>
            <p14:xfrm>
              <a:off x="2101182" y="2372442"/>
              <a:ext cx="185400" cy="54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1DDC2EC-680C-4D07-B536-E3BAC48E7F9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083182" y="2336802"/>
                <a:ext cx="2210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ACAC8E-3CA5-41E0-B1A8-38FD8F9344E7}"/>
                  </a:ext>
                </a:extLst>
              </p14:cNvPr>
              <p14:cNvContentPartPr/>
              <p14:nvPr/>
            </p14:nvContentPartPr>
            <p14:xfrm>
              <a:off x="2320782" y="2092362"/>
              <a:ext cx="223200" cy="432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ACAC8E-3CA5-41E0-B1A8-38FD8F9344E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302782" y="2056362"/>
                <a:ext cx="25884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315E00B-0E85-4313-808F-9718044FB3BC}"/>
                  </a:ext>
                </a:extLst>
              </p14:cNvPr>
              <p14:cNvContentPartPr/>
              <p14:nvPr/>
            </p14:nvContentPartPr>
            <p14:xfrm>
              <a:off x="2513742" y="4351722"/>
              <a:ext cx="597600" cy="1688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315E00B-0E85-4313-808F-9718044FB3B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495742" y="4315722"/>
                <a:ext cx="6332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EB4A2D9-7EBC-4F86-A2F9-E77AC243D0BA}"/>
                  </a:ext>
                </a:extLst>
              </p14:cNvPr>
              <p14:cNvContentPartPr/>
              <p14:nvPr/>
            </p14:nvContentPartPr>
            <p14:xfrm>
              <a:off x="2663862" y="4600842"/>
              <a:ext cx="498960" cy="943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EB4A2D9-7EBC-4F86-A2F9-E77AC243D0B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45862" y="4564842"/>
                <a:ext cx="5346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35D0FB4-38E5-460E-BB59-8262C21CA4E7}"/>
                  </a:ext>
                </a:extLst>
              </p14:cNvPr>
              <p14:cNvContentPartPr/>
              <p14:nvPr/>
            </p14:nvContentPartPr>
            <p14:xfrm>
              <a:off x="3833142" y="3709842"/>
              <a:ext cx="195840" cy="807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35D0FB4-38E5-460E-BB59-8262C21CA4E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815142" y="3673842"/>
                <a:ext cx="231480" cy="8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C83D549-C64F-4D66-B9C9-C6F50ACA3E36}"/>
                  </a:ext>
                </a:extLst>
              </p14:cNvPr>
              <p14:cNvContentPartPr/>
              <p14:nvPr/>
            </p14:nvContentPartPr>
            <p14:xfrm>
              <a:off x="3884622" y="4641882"/>
              <a:ext cx="195120" cy="416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C83D549-C64F-4D66-B9C9-C6F50ACA3E3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866622" y="4605882"/>
                <a:ext cx="23076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6099A08-E255-44CC-AEE8-C07A612AC631}"/>
                  </a:ext>
                </a:extLst>
              </p14:cNvPr>
              <p14:cNvContentPartPr/>
              <p14:nvPr/>
            </p14:nvContentPartPr>
            <p14:xfrm>
              <a:off x="3462342" y="3423642"/>
              <a:ext cx="657000" cy="349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6099A08-E255-44CC-AEE8-C07A612AC63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444702" y="3388002"/>
                <a:ext cx="69264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8A546BF-60F3-4A7B-96AC-F5B171548C2E}"/>
                  </a:ext>
                </a:extLst>
              </p14:cNvPr>
              <p14:cNvContentPartPr/>
              <p14:nvPr/>
            </p14:nvContentPartPr>
            <p14:xfrm>
              <a:off x="4631622" y="3813522"/>
              <a:ext cx="418320" cy="399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8A546BF-60F3-4A7B-96AC-F5B171548C2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613622" y="3777522"/>
                <a:ext cx="45396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38751DB-2BBA-44F6-9F56-81C367BB9C14}"/>
                  </a:ext>
                </a:extLst>
              </p14:cNvPr>
              <p14:cNvContentPartPr/>
              <p14:nvPr/>
            </p14:nvContentPartPr>
            <p14:xfrm>
              <a:off x="4404822" y="3479802"/>
              <a:ext cx="421200" cy="2818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38751DB-2BBA-44F6-9F56-81C367BB9C1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386822" y="3444162"/>
                <a:ext cx="4568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BD2486C-6EAC-4374-BB6C-440D649E5F0D}"/>
                  </a:ext>
                </a:extLst>
              </p14:cNvPr>
              <p14:cNvContentPartPr/>
              <p14:nvPr/>
            </p14:nvContentPartPr>
            <p14:xfrm>
              <a:off x="4976142" y="3244002"/>
              <a:ext cx="157680" cy="391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BD2486C-6EAC-4374-BB6C-440D649E5F0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958502" y="3208002"/>
                <a:ext cx="19332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D6B2A11-8958-4871-AA3B-A8E9094E5537}"/>
                  </a:ext>
                </a:extLst>
              </p14:cNvPr>
              <p14:cNvContentPartPr/>
              <p14:nvPr/>
            </p14:nvContentPartPr>
            <p14:xfrm>
              <a:off x="4896942" y="3391242"/>
              <a:ext cx="101880" cy="381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D6B2A11-8958-4871-AA3B-A8E9094E553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878942" y="3355242"/>
                <a:ext cx="1375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FD85EBC-4F23-4E8A-8CAA-EE5CDE2523FD}"/>
                  </a:ext>
                </a:extLst>
              </p14:cNvPr>
              <p14:cNvContentPartPr/>
              <p14:nvPr/>
            </p14:nvContentPartPr>
            <p14:xfrm>
              <a:off x="5345502" y="4009002"/>
              <a:ext cx="39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FD85EBC-4F23-4E8A-8CAA-EE5CDE2523F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27502" y="3973002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84A03E3-046B-4A2D-9949-1C8359E35244}"/>
                  </a:ext>
                </a:extLst>
              </p14:cNvPr>
              <p14:cNvContentPartPr/>
              <p14:nvPr/>
            </p14:nvContentPartPr>
            <p14:xfrm>
              <a:off x="5624862" y="3629202"/>
              <a:ext cx="434880" cy="3729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84A03E3-046B-4A2D-9949-1C8359E3524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606862" y="3593202"/>
                <a:ext cx="4705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3684A61-6C2F-4777-837B-58F5CDC82781}"/>
                  </a:ext>
                </a:extLst>
              </p14:cNvPr>
              <p14:cNvContentPartPr/>
              <p14:nvPr/>
            </p14:nvContentPartPr>
            <p14:xfrm>
              <a:off x="5600382" y="3368562"/>
              <a:ext cx="159480" cy="42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3684A61-6C2F-4777-837B-58F5CDC8278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582382" y="3332562"/>
                <a:ext cx="195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0782A31-DD69-436E-A218-3BDCD2E37453}"/>
                  </a:ext>
                </a:extLst>
              </p14:cNvPr>
              <p14:cNvContentPartPr/>
              <p14:nvPr/>
            </p14:nvContentPartPr>
            <p14:xfrm>
              <a:off x="5934462" y="3037002"/>
              <a:ext cx="327240" cy="42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0782A31-DD69-436E-A218-3BDCD2E374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916822" y="3001002"/>
                <a:ext cx="36288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8572FC7-B576-4FA5-8B20-D0D75FA6866F}"/>
                  </a:ext>
                </a:extLst>
              </p14:cNvPr>
              <p14:cNvContentPartPr/>
              <p14:nvPr/>
            </p14:nvContentPartPr>
            <p14:xfrm>
              <a:off x="6356742" y="2918562"/>
              <a:ext cx="157680" cy="4615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8572FC7-B576-4FA5-8B20-D0D75FA6866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338742" y="2882922"/>
                <a:ext cx="19332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A2628AF-47C9-4843-AAB6-8BE9CE377454}"/>
                  </a:ext>
                </a:extLst>
              </p14:cNvPr>
              <p14:cNvContentPartPr/>
              <p14:nvPr/>
            </p14:nvContentPartPr>
            <p14:xfrm>
              <a:off x="6286182" y="3085242"/>
              <a:ext cx="122760" cy="62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A2628AF-47C9-4843-AAB6-8BE9CE37745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268542" y="3049602"/>
                <a:ext cx="1584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F6A5C97-2F2E-4A57-AFFE-9683CE73D74A}"/>
                  </a:ext>
                </a:extLst>
              </p14:cNvPr>
              <p14:cNvContentPartPr/>
              <p14:nvPr/>
            </p14:nvContentPartPr>
            <p14:xfrm>
              <a:off x="6659502" y="3268842"/>
              <a:ext cx="698400" cy="7059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F6A5C97-2F2E-4A57-AFFE-9683CE73D74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641502" y="3233202"/>
                <a:ext cx="73404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751F2BF-B54D-44EA-A11E-37FA22F624B1}"/>
                  </a:ext>
                </a:extLst>
              </p14:cNvPr>
              <p14:cNvContentPartPr/>
              <p14:nvPr/>
            </p14:nvContentPartPr>
            <p14:xfrm>
              <a:off x="7095102" y="3469002"/>
              <a:ext cx="51120" cy="12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751F2BF-B54D-44EA-A11E-37FA22F624B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077102" y="3433002"/>
                <a:ext cx="867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BAEA553-45A7-4E4C-A085-3DFB61211DC6}"/>
                  </a:ext>
                </a:extLst>
              </p14:cNvPr>
              <p14:cNvContentPartPr/>
              <p14:nvPr/>
            </p14:nvContentPartPr>
            <p14:xfrm>
              <a:off x="7666782" y="3412482"/>
              <a:ext cx="246600" cy="252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BAEA553-45A7-4E4C-A085-3DFB61211DC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648782" y="3376842"/>
                <a:ext cx="2822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C712F51-B845-438D-83F4-CCD3306DD999}"/>
                  </a:ext>
                </a:extLst>
              </p14:cNvPr>
              <p14:cNvContentPartPr/>
              <p14:nvPr/>
            </p14:nvContentPartPr>
            <p14:xfrm>
              <a:off x="7684062" y="3535242"/>
              <a:ext cx="291240" cy="781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C712F51-B845-438D-83F4-CCD3306DD99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666422" y="3499602"/>
                <a:ext cx="3268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66BC4B6-129C-4F47-8211-2BC1CCBC93CA}"/>
                  </a:ext>
                </a:extLst>
              </p14:cNvPr>
              <p14:cNvContentPartPr/>
              <p14:nvPr/>
            </p14:nvContentPartPr>
            <p14:xfrm>
              <a:off x="8351862" y="2726322"/>
              <a:ext cx="187200" cy="1012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66BC4B6-129C-4F47-8211-2BC1CCBC93C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333862" y="2690322"/>
                <a:ext cx="222840" cy="10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78D0631-A1EF-434C-8724-C7DB14F8349D}"/>
                  </a:ext>
                </a:extLst>
              </p14:cNvPr>
              <p14:cNvContentPartPr/>
              <p14:nvPr/>
            </p14:nvContentPartPr>
            <p14:xfrm>
              <a:off x="8367342" y="3960042"/>
              <a:ext cx="217800" cy="298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78D0631-A1EF-434C-8724-C7DB14F8349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349702" y="3924042"/>
                <a:ext cx="2534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5CCEB7C-9813-4997-B291-6937E52214B3}"/>
                  </a:ext>
                </a:extLst>
              </p14:cNvPr>
              <p14:cNvContentPartPr/>
              <p14:nvPr/>
            </p14:nvContentPartPr>
            <p14:xfrm>
              <a:off x="8140902" y="2277042"/>
              <a:ext cx="492480" cy="354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5CCEB7C-9813-4997-B291-6937E52214B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122902" y="2241042"/>
                <a:ext cx="52812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518088A-FD12-4E86-A09D-DCDFBFE4FBAC}"/>
                  </a:ext>
                </a:extLst>
              </p14:cNvPr>
              <p14:cNvContentPartPr/>
              <p14:nvPr/>
            </p14:nvContentPartPr>
            <p14:xfrm>
              <a:off x="9148902" y="2849442"/>
              <a:ext cx="646560" cy="572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518088A-FD12-4E86-A09D-DCDFBFE4FBA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30902" y="2813442"/>
                <a:ext cx="68220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4541052-C7FD-4F9A-9A4F-6F29BDBDC636}"/>
                  </a:ext>
                </a:extLst>
              </p14:cNvPr>
              <p14:cNvContentPartPr/>
              <p14:nvPr/>
            </p14:nvContentPartPr>
            <p14:xfrm>
              <a:off x="9022182" y="2390082"/>
              <a:ext cx="276840" cy="2120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4541052-C7FD-4F9A-9A4F-6F29BDBDC63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004182" y="2354082"/>
                <a:ext cx="3124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5543D90-2C9B-4922-B2D6-2B9C1CDFB5DC}"/>
                  </a:ext>
                </a:extLst>
              </p14:cNvPr>
              <p14:cNvContentPartPr/>
              <p14:nvPr/>
            </p14:nvContentPartPr>
            <p14:xfrm>
              <a:off x="9398742" y="2162562"/>
              <a:ext cx="140040" cy="3452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5543D90-2C9B-4922-B2D6-2B9C1CDFB5D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380742" y="2126922"/>
                <a:ext cx="17568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EB0952F-0663-48EA-8EB4-05A4D3355ADF}"/>
                  </a:ext>
                </a:extLst>
              </p14:cNvPr>
              <p14:cNvContentPartPr/>
              <p14:nvPr/>
            </p14:nvContentPartPr>
            <p14:xfrm>
              <a:off x="9310902" y="2244642"/>
              <a:ext cx="156960" cy="68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EB0952F-0663-48EA-8EB4-05A4D3355AD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92902" y="2209002"/>
                <a:ext cx="1926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279D150-A0CF-40EF-BC6D-61EE1FC6716D}"/>
                  </a:ext>
                </a:extLst>
              </p14:cNvPr>
              <p14:cNvContentPartPr/>
              <p14:nvPr/>
            </p14:nvContentPartPr>
            <p14:xfrm>
              <a:off x="9618702" y="2382162"/>
              <a:ext cx="166320" cy="9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279D150-A0CF-40EF-BC6D-61EE1FC6716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600702" y="2346162"/>
                <a:ext cx="2019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01E30F8-A2C8-4C99-982C-9B0B2EF637AB}"/>
                  </a:ext>
                </a:extLst>
              </p14:cNvPr>
              <p14:cNvContentPartPr/>
              <p14:nvPr/>
            </p14:nvContentPartPr>
            <p14:xfrm>
              <a:off x="9872862" y="2102082"/>
              <a:ext cx="209880" cy="290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01E30F8-A2C8-4C99-982C-9B0B2EF637A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854862" y="2066442"/>
                <a:ext cx="2455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2C0AFCE-3778-4666-9D89-FB4D2174BF48}"/>
                  </a:ext>
                </a:extLst>
              </p14:cNvPr>
              <p14:cNvContentPartPr/>
              <p14:nvPr/>
            </p14:nvContentPartPr>
            <p14:xfrm>
              <a:off x="10189662" y="1960242"/>
              <a:ext cx="213480" cy="417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2C0AFCE-3778-4666-9D89-FB4D2174BF4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172022" y="1924602"/>
                <a:ext cx="24912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FF49816-26B0-4176-BA15-3D1D66A0D8B7}"/>
                  </a:ext>
                </a:extLst>
              </p14:cNvPr>
              <p14:cNvContentPartPr/>
              <p14:nvPr/>
            </p14:nvContentPartPr>
            <p14:xfrm>
              <a:off x="10160862" y="2139162"/>
              <a:ext cx="122760" cy="590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FF49816-26B0-4176-BA15-3D1D66A0D8B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142862" y="2103162"/>
                <a:ext cx="1584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076FC7F-AE43-4247-9269-1005FC87FE1A}"/>
                  </a:ext>
                </a:extLst>
              </p14:cNvPr>
              <p14:cNvContentPartPr/>
              <p14:nvPr/>
            </p14:nvContentPartPr>
            <p14:xfrm>
              <a:off x="10413222" y="2120082"/>
              <a:ext cx="1058040" cy="1055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076FC7F-AE43-4247-9269-1005FC87FE1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395222" y="2084082"/>
                <a:ext cx="1093680" cy="11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FC15D21-F29D-479D-9FB3-E19A571946A5}"/>
                  </a:ext>
                </a:extLst>
              </p14:cNvPr>
              <p14:cNvContentPartPr/>
              <p14:nvPr/>
            </p14:nvContentPartPr>
            <p14:xfrm>
              <a:off x="11069142" y="2357322"/>
              <a:ext cx="341280" cy="518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FC15D21-F29D-479D-9FB3-E19A571946A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051142" y="2321322"/>
                <a:ext cx="376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D811825-F816-4B60-88B9-48421C7C6D36}"/>
                  </a:ext>
                </a:extLst>
              </p14:cNvPr>
              <p14:cNvContentPartPr/>
              <p14:nvPr/>
            </p14:nvContentPartPr>
            <p14:xfrm>
              <a:off x="3998742" y="5915562"/>
              <a:ext cx="660240" cy="3470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D811825-F816-4B60-88B9-48421C7C6D3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981102" y="5879922"/>
                <a:ext cx="69588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E7AD2C5-1922-4137-B446-5681228C9821}"/>
                  </a:ext>
                </a:extLst>
              </p14:cNvPr>
              <p14:cNvContentPartPr/>
              <p14:nvPr/>
            </p14:nvContentPartPr>
            <p14:xfrm>
              <a:off x="4272702" y="6159642"/>
              <a:ext cx="635400" cy="1796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E7AD2C5-1922-4137-B446-5681228C982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255062" y="6123642"/>
                <a:ext cx="6710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5BEEA09-61E0-4702-9494-127AAE03E431}"/>
                  </a:ext>
                </a:extLst>
              </p14:cNvPr>
              <p14:cNvContentPartPr/>
              <p14:nvPr/>
            </p14:nvContentPartPr>
            <p14:xfrm>
              <a:off x="5922222" y="4925562"/>
              <a:ext cx="200520" cy="12726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5BEEA09-61E0-4702-9494-127AAE03E43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904222" y="4889562"/>
                <a:ext cx="236160" cy="13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F0675DE-0655-4180-8B87-815A958D00A9}"/>
                  </a:ext>
                </a:extLst>
              </p14:cNvPr>
              <p14:cNvContentPartPr/>
              <p14:nvPr/>
            </p14:nvContentPartPr>
            <p14:xfrm>
              <a:off x="5975862" y="6373842"/>
              <a:ext cx="339840" cy="3340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F0675DE-0655-4180-8B87-815A958D00A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958222" y="6338202"/>
                <a:ext cx="37548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6645B18-4C30-4083-B544-2F2F0D266F4F}"/>
                  </a:ext>
                </a:extLst>
              </p14:cNvPr>
              <p14:cNvContentPartPr/>
              <p14:nvPr/>
            </p14:nvContentPartPr>
            <p14:xfrm>
              <a:off x="5570862" y="4360722"/>
              <a:ext cx="648360" cy="4147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6645B18-4C30-4083-B544-2F2F0D266F4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552862" y="4324722"/>
                <a:ext cx="6840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DBDE926-FA6C-42E7-98E7-CA3DBBFAAC99}"/>
                  </a:ext>
                </a:extLst>
              </p14:cNvPr>
              <p14:cNvContentPartPr/>
              <p14:nvPr/>
            </p14:nvContentPartPr>
            <p14:xfrm>
              <a:off x="6459342" y="5301042"/>
              <a:ext cx="363240" cy="3884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DBDE926-FA6C-42E7-98E7-CA3DBBFAAC9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441342" y="5265042"/>
                <a:ext cx="39888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83A381D-E819-4759-A7A9-E6AEA16F4827}"/>
                  </a:ext>
                </a:extLst>
              </p14:cNvPr>
              <p14:cNvContentPartPr/>
              <p14:nvPr/>
            </p14:nvContentPartPr>
            <p14:xfrm>
              <a:off x="6505782" y="4867242"/>
              <a:ext cx="360" cy="39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83A381D-E819-4759-A7A9-E6AEA16F482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488142" y="4831242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C210FCB-FE2A-43DF-B34D-744A6222FE56}"/>
                  </a:ext>
                </a:extLst>
              </p14:cNvPr>
              <p14:cNvContentPartPr/>
              <p14:nvPr/>
            </p14:nvContentPartPr>
            <p14:xfrm>
              <a:off x="6443502" y="4809282"/>
              <a:ext cx="54000" cy="4370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C210FCB-FE2A-43DF-B34D-744A6222FE56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425862" y="4773282"/>
                <a:ext cx="8964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1B7A4FB-66EC-4057-A478-87D873DF7116}"/>
                  </a:ext>
                </a:extLst>
              </p14:cNvPr>
              <p14:cNvContentPartPr/>
              <p14:nvPr/>
            </p14:nvContentPartPr>
            <p14:xfrm>
              <a:off x="6425502" y="4756362"/>
              <a:ext cx="399240" cy="5072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1B7A4FB-66EC-4057-A478-87D873DF7116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407862" y="4720362"/>
                <a:ext cx="43488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5DAA15A-BAF5-461B-A193-B4CE2A431091}"/>
                  </a:ext>
                </a:extLst>
              </p14:cNvPr>
              <p14:cNvContentPartPr/>
              <p14:nvPr/>
            </p14:nvContentPartPr>
            <p14:xfrm>
              <a:off x="6268542" y="4892442"/>
              <a:ext cx="436320" cy="1368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5DAA15A-BAF5-461B-A193-B4CE2A431091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250902" y="4856802"/>
                <a:ext cx="4719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9FDB27A-EDB0-4983-8367-C58B5B2662CD}"/>
                  </a:ext>
                </a:extLst>
              </p14:cNvPr>
              <p14:cNvContentPartPr/>
              <p14:nvPr/>
            </p14:nvContentPartPr>
            <p14:xfrm>
              <a:off x="6971982" y="4624242"/>
              <a:ext cx="114480" cy="5032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9FDB27A-EDB0-4983-8367-C58B5B2662CD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954342" y="4588602"/>
                <a:ext cx="15012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584B990-B5BB-46AB-B257-6D238B718456}"/>
                  </a:ext>
                </a:extLst>
              </p14:cNvPr>
              <p14:cNvContentPartPr/>
              <p14:nvPr/>
            </p14:nvContentPartPr>
            <p14:xfrm>
              <a:off x="7121022" y="4739802"/>
              <a:ext cx="434160" cy="2498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584B990-B5BB-46AB-B257-6D238B718456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103382" y="4703802"/>
                <a:ext cx="4698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247AC88-50EE-4FDF-B791-41985C26D31C}"/>
                  </a:ext>
                </a:extLst>
              </p14:cNvPr>
              <p14:cNvContentPartPr/>
              <p14:nvPr/>
            </p14:nvContentPartPr>
            <p14:xfrm>
              <a:off x="7508382" y="4734402"/>
              <a:ext cx="123120" cy="399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247AC88-50EE-4FDF-B791-41985C26D31C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490742" y="4698762"/>
                <a:ext cx="1587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4BC8027-B19E-4E7D-BC82-B8A4B65B9D64}"/>
                  </a:ext>
                </a:extLst>
              </p14:cNvPr>
              <p14:cNvContentPartPr/>
              <p14:nvPr/>
            </p14:nvContentPartPr>
            <p14:xfrm>
              <a:off x="7790622" y="4518762"/>
              <a:ext cx="214560" cy="3272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4BC8027-B19E-4E7D-BC82-B8A4B65B9D64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772982" y="4482762"/>
                <a:ext cx="25020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6999346-FA45-4ECC-92FB-282DCBD9ECC4}"/>
                  </a:ext>
                </a:extLst>
              </p14:cNvPr>
              <p14:cNvContentPartPr/>
              <p14:nvPr/>
            </p14:nvContentPartPr>
            <p14:xfrm>
              <a:off x="7807182" y="4378002"/>
              <a:ext cx="396360" cy="6199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6999346-FA45-4ECC-92FB-282DCBD9ECC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7789182" y="4342362"/>
                <a:ext cx="43200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12F07F9-97B3-4782-A31E-C4ABF64040B0}"/>
                  </a:ext>
                </a:extLst>
              </p14:cNvPr>
              <p14:cNvContentPartPr/>
              <p14:nvPr/>
            </p14:nvContentPartPr>
            <p14:xfrm>
              <a:off x="7628982" y="5103042"/>
              <a:ext cx="749880" cy="9039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12F07F9-97B3-4782-A31E-C4ABF64040B0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610982" y="5067042"/>
                <a:ext cx="785520" cy="9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CA46BE0-D9CC-46E1-8D41-EE5D0C8F1E2B}"/>
                  </a:ext>
                </a:extLst>
              </p14:cNvPr>
              <p14:cNvContentPartPr/>
              <p14:nvPr/>
            </p14:nvContentPartPr>
            <p14:xfrm>
              <a:off x="8053422" y="5185842"/>
              <a:ext cx="263520" cy="54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CA46BE0-D9CC-46E1-8D41-EE5D0C8F1E2B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8035782" y="5150202"/>
                <a:ext cx="2991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35A92FA-C169-4E92-83C3-953C9ACE8584}"/>
                  </a:ext>
                </a:extLst>
              </p14:cNvPr>
              <p14:cNvContentPartPr/>
              <p14:nvPr/>
            </p14:nvContentPartPr>
            <p14:xfrm>
              <a:off x="8457702" y="5155242"/>
              <a:ext cx="278280" cy="939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35A92FA-C169-4E92-83C3-953C9ACE858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440062" y="5119602"/>
                <a:ext cx="3139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09AD6D9-FC58-44C0-8FA5-D4B75564BEF9}"/>
                  </a:ext>
                </a:extLst>
              </p14:cNvPr>
              <p14:cNvContentPartPr/>
              <p14:nvPr/>
            </p14:nvContentPartPr>
            <p14:xfrm>
              <a:off x="8554542" y="5344962"/>
              <a:ext cx="229680" cy="9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09AD6D9-FC58-44C0-8FA5-D4B75564BEF9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8536902" y="5309322"/>
                <a:ext cx="2653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2E5A4EE-6976-418E-B3DD-55DE9CE376FA}"/>
                  </a:ext>
                </a:extLst>
              </p14:cNvPr>
              <p14:cNvContentPartPr/>
              <p14:nvPr/>
            </p14:nvContentPartPr>
            <p14:xfrm>
              <a:off x="9020382" y="4460442"/>
              <a:ext cx="241920" cy="9957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2E5A4EE-6976-418E-B3DD-55DE9CE376FA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9002382" y="4424802"/>
                <a:ext cx="27756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8A94F78-2F45-4501-9EB9-4F8F8C569E32}"/>
                  </a:ext>
                </a:extLst>
              </p14:cNvPr>
              <p14:cNvContentPartPr/>
              <p14:nvPr/>
            </p14:nvContentPartPr>
            <p14:xfrm>
              <a:off x="9162942" y="5591202"/>
              <a:ext cx="186480" cy="294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8A94F78-2F45-4501-9EB9-4F8F8C569E32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9145302" y="5555562"/>
                <a:ext cx="2221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21ECE31-54E9-43A3-B58B-79562C2A9B92}"/>
                  </a:ext>
                </a:extLst>
              </p14:cNvPr>
              <p14:cNvContentPartPr/>
              <p14:nvPr/>
            </p14:nvContentPartPr>
            <p14:xfrm>
              <a:off x="8764782" y="4039962"/>
              <a:ext cx="553320" cy="2869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21ECE31-54E9-43A3-B58B-79562C2A9B92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8747142" y="4004322"/>
                <a:ext cx="58896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870BD23-6366-40CE-9D92-613FDB53163C}"/>
                  </a:ext>
                </a:extLst>
              </p14:cNvPr>
              <p14:cNvContentPartPr/>
              <p14:nvPr/>
            </p14:nvContentPartPr>
            <p14:xfrm>
              <a:off x="9704742" y="4613082"/>
              <a:ext cx="346320" cy="4521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870BD23-6366-40CE-9D92-613FDB53163C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9687102" y="4577442"/>
                <a:ext cx="38196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B361575-DA5F-45F5-89F5-E53D6E0E6B1F}"/>
                  </a:ext>
                </a:extLst>
              </p14:cNvPr>
              <p14:cNvContentPartPr/>
              <p14:nvPr/>
            </p14:nvContentPartPr>
            <p14:xfrm>
              <a:off x="9548142" y="4418322"/>
              <a:ext cx="190440" cy="482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B361575-DA5F-45F5-89F5-E53D6E0E6B1F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9530142" y="4382682"/>
                <a:ext cx="2260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79D0400-077F-4848-8112-79DCDEDD86D8}"/>
                  </a:ext>
                </a:extLst>
              </p14:cNvPr>
              <p14:cNvContentPartPr/>
              <p14:nvPr/>
            </p14:nvContentPartPr>
            <p14:xfrm>
              <a:off x="9891222" y="4044282"/>
              <a:ext cx="317160" cy="3553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79D0400-077F-4848-8112-79DCDEDD86D8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9873222" y="4008282"/>
                <a:ext cx="3528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CB1B5ED-3887-4408-93D8-83938BE8B780}"/>
                  </a:ext>
                </a:extLst>
              </p14:cNvPr>
              <p14:cNvContentPartPr/>
              <p14:nvPr/>
            </p14:nvContentPartPr>
            <p14:xfrm>
              <a:off x="9846942" y="4169922"/>
              <a:ext cx="137880" cy="417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CB1B5ED-3887-4408-93D8-83938BE8B780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9828942" y="4134282"/>
                <a:ext cx="1735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B51B101-D674-47C5-87E4-A4A836336D4E}"/>
                  </a:ext>
                </a:extLst>
              </p14:cNvPr>
              <p14:cNvContentPartPr/>
              <p14:nvPr/>
            </p14:nvContentPartPr>
            <p14:xfrm>
              <a:off x="10233942" y="3876882"/>
              <a:ext cx="105840" cy="3736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B51B101-D674-47C5-87E4-A4A836336D4E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0216302" y="3841242"/>
                <a:ext cx="14148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521C016-2544-4138-8DB9-1F6B31F98A22}"/>
                  </a:ext>
                </a:extLst>
              </p14:cNvPr>
              <p14:cNvContentPartPr/>
              <p14:nvPr/>
            </p14:nvContentPartPr>
            <p14:xfrm>
              <a:off x="10373982" y="3824322"/>
              <a:ext cx="292680" cy="3841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521C016-2544-4138-8DB9-1F6B31F98A22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0356342" y="3788322"/>
                <a:ext cx="32832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EFD31BD-6AE3-4D56-B270-1309A75DB55E}"/>
                  </a:ext>
                </a:extLst>
              </p14:cNvPr>
              <p14:cNvContentPartPr/>
              <p14:nvPr/>
            </p14:nvContentPartPr>
            <p14:xfrm>
              <a:off x="10690782" y="3938442"/>
              <a:ext cx="106200" cy="446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EFD31BD-6AE3-4D56-B270-1309A75DB55E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0673142" y="3902802"/>
                <a:ext cx="1418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0F9B97A-5147-43AB-BCDA-2CE72D10163A}"/>
                  </a:ext>
                </a:extLst>
              </p14:cNvPr>
              <p14:cNvContentPartPr/>
              <p14:nvPr/>
            </p14:nvContentPartPr>
            <p14:xfrm>
              <a:off x="10867182" y="3726042"/>
              <a:ext cx="261360" cy="2242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0F9B97A-5147-43AB-BCDA-2CE72D10163A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0849182" y="3690042"/>
                <a:ext cx="2970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4F74993-5710-48DD-9A86-38E932DEB30E}"/>
                  </a:ext>
                </a:extLst>
              </p14:cNvPr>
              <p14:cNvContentPartPr/>
              <p14:nvPr/>
            </p14:nvContentPartPr>
            <p14:xfrm>
              <a:off x="11060502" y="3604362"/>
              <a:ext cx="239760" cy="4471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4F74993-5710-48DD-9A86-38E932DEB30E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1042502" y="3568722"/>
                <a:ext cx="27540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E5AA0EC-06B8-4F73-8647-6517BC2CEC7A}"/>
                  </a:ext>
                </a:extLst>
              </p14:cNvPr>
              <p14:cNvContentPartPr/>
              <p14:nvPr/>
            </p14:nvContentPartPr>
            <p14:xfrm>
              <a:off x="11106942" y="3916482"/>
              <a:ext cx="805680" cy="10288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E5AA0EC-06B8-4F73-8647-6517BC2CEC7A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1088942" y="3880842"/>
                <a:ext cx="841320" cy="11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EDC9014-31C4-4A5F-A625-B96D6BF6F0A6}"/>
                  </a:ext>
                </a:extLst>
              </p14:cNvPr>
              <p14:cNvContentPartPr/>
              <p14:nvPr/>
            </p14:nvContentPartPr>
            <p14:xfrm>
              <a:off x="11500062" y="4105842"/>
              <a:ext cx="263880" cy="52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EDC9014-31C4-4A5F-A625-B96D6BF6F0A6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1482422" y="4070202"/>
                <a:ext cx="299520" cy="1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590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78D0631-A1EF-434C-8724-C7DB14F8349D}"/>
                  </a:ext>
                </a:extLst>
              </p14:cNvPr>
              <p14:cNvContentPartPr/>
              <p14:nvPr/>
            </p14:nvContentPartPr>
            <p14:xfrm>
              <a:off x="7101250" y="768435"/>
              <a:ext cx="217800" cy="298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78D0631-A1EF-434C-8724-C7DB14F834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3610" y="732435"/>
                <a:ext cx="2534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D811825-F816-4B60-88B9-48421C7C6D36}"/>
                  </a:ext>
                </a:extLst>
              </p14:cNvPr>
              <p14:cNvContentPartPr/>
              <p14:nvPr/>
            </p14:nvContentPartPr>
            <p14:xfrm>
              <a:off x="2732650" y="2723955"/>
              <a:ext cx="660240" cy="3470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D811825-F816-4B60-88B9-48421C7C6D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5010" y="2688315"/>
                <a:ext cx="69588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E7AD2C5-1922-4137-B446-5681228C9821}"/>
                  </a:ext>
                </a:extLst>
              </p14:cNvPr>
              <p14:cNvContentPartPr/>
              <p14:nvPr/>
            </p14:nvContentPartPr>
            <p14:xfrm>
              <a:off x="3006610" y="2968035"/>
              <a:ext cx="635400" cy="1796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E7AD2C5-1922-4137-B446-5681228C98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8970" y="2932035"/>
                <a:ext cx="6710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5BEEA09-61E0-4702-9494-127AAE03E431}"/>
                  </a:ext>
                </a:extLst>
              </p14:cNvPr>
              <p14:cNvContentPartPr/>
              <p14:nvPr/>
            </p14:nvContentPartPr>
            <p14:xfrm>
              <a:off x="4656130" y="1733955"/>
              <a:ext cx="200520" cy="12726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5BEEA09-61E0-4702-9494-127AAE03E4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38130" y="1697955"/>
                <a:ext cx="236160" cy="13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F0675DE-0655-4180-8B87-815A958D00A9}"/>
                  </a:ext>
                </a:extLst>
              </p14:cNvPr>
              <p14:cNvContentPartPr/>
              <p14:nvPr/>
            </p14:nvContentPartPr>
            <p14:xfrm>
              <a:off x="4709770" y="3182235"/>
              <a:ext cx="339840" cy="3340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F0675DE-0655-4180-8B87-815A958D00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2130" y="3146595"/>
                <a:ext cx="37548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6645B18-4C30-4083-B544-2F2F0D266F4F}"/>
                  </a:ext>
                </a:extLst>
              </p14:cNvPr>
              <p14:cNvContentPartPr/>
              <p14:nvPr/>
            </p14:nvContentPartPr>
            <p14:xfrm>
              <a:off x="4304770" y="1169115"/>
              <a:ext cx="648360" cy="4147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6645B18-4C30-4083-B544-2F2F0D266F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86770" y="1133115"/>
                <a:ext cx="6840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DBDE926-FA6C-42E7-98E7-CA3DBBFAAC99}"/>
                  </a:ext>
                </a:extLst>
              </p14:cNvPr>
              <p14:cNvContentPartPr/>
              <p14:nvPr/>
            </p14:nvContentPartPr>
            <p14:xfrm>
              <a:off x="5193250" y="2109435"/>
              <a:ext cx="363240" cy="3884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DBDE926-FA6C-42E7-98E7-CA3DBBFAAC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75250" y="2073435"/>
                <a:ext cx="39888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83A381D-E819-4759-A7A9-E6AEA16F4827}"/>
                  </a:ext>
                </a:extLst>
              </p14:cNvPr>
              <p14:cNvContentPartPr/>
              <p14:nvPr/>
            </p14:nvContentPartPr>
            <p14:xfrm>
              <a:off x="5239690" y="1675635"/>
              <a:ext cx="360" cy="39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83A381D-E819-4759-A7A9-E6AEA16F48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22050" y="163963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C210FCB-FE2A-43DF-B34D-744A6222FE56}"/>
                  </a:ext>
                </a:extLst>
              </p14:cNvPr>
              <p14:cNvContentPartPr/>
              <p14:nvPr/>
            </p14:nvContentPartPr>
            <p14:xfrm>
              <a:off x="5177410" y="1617675"/>
              <a:ext cx="54000" cy="4370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C210FCB-FE2A-43DF-B34D-744A6222FE5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59770" y="1581675"/>
                <a:ext cx="8964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1B7A4FB-66EC-4057-A478-87D873DF7116}"/>
                  </a:ext>
                </a:extLst>
              </p14:cNvPr>
              <p14:cNvContentPartPr/>
              <p14:nvPr/>
            </p14:nvContentPartPr>
            <p14:xfrm>
              <a:off x="5159410" y="1564755"/>
              <a:ext cx="399240" cy="5072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1B7A4FB-66EC-4057-A478-87D873DF71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41770" y="1528755"/>
                <a:ext cx="43488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5DAA15A-BAF5-461B-A193-B4CE2A431091}"/>
                  </a:ext>
                </a:extLst>
              </p14:cNvPr>
              <p14:cNvContentPartPr/>
              <p14:nvPr/>
            </p14:nvContentPartPr>
            <p14:xfrm>
              <a:off x="5002450" y="1700835"/>
              <a:ext cx="436320" cy="1368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5DAA15A-BAF5-461B-A193-B4CE2A4310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84810" y="1665195"/>
                <a:ext cx="4719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9FDB27A-EDB0-4983-8367-C58B5B2662CD}"/>
                  </a:ext>
                </a:extLst>
              </p14:cNvPr>
              <p14:cNvContentPartPr/>
              <p14:nvPr/>
            </p14:nvContentPartPr>
            <p14:xfrm>
              <a:off x="5705890" y="1432635"/>
              <a:ext cx="114480" cy="5032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9FDB27A-EDB0-4983-8367-C58B5B2662C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88250" y="1396995"/>
                <a:ext cx="15012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584B990-B5BB-46AB-B257-6D238B718456}"/>
                  </a:ext>
                </a:extLst>
              </p14:cNvPr>
              <p14:cNvContentPartPr/>
              <p14:nvPr/>
            </p14:nvContentPartPr>
            <p14:xfrm>
              <a:off x="5854930" y="1548195"/>
              <a:ext cx="434160" cy="2498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584B990-B5BB-46AB-B257-6D238B71845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37290" y="1512195"/>
                <a:ext cx="4698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247AC88-50EE-4FDF-B791-41985C26D31C}"/>
                  </a:ext>
                </a:extLst>
              </p14:cNvPr>
              <p14:cNvContentPartPr/>
              <p14:nvPr/>
            </p14:nvContentPartPr>
            <p14:xfrm>
              <a:off x="6242290" y="1542795"/>
              <a:ext cx="123120" cy="399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247AC88-50EE-4FDF-B791-41985C26D31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24650" y="1507155"/>
                <a:ext cx="1587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4BC8027-B19E-4E7D-BC82-B8A4B65B9D64}"/>
                  </a:ext>
                </a:extLst>
              </p14:cNvPr>
              <p14:cNvContentPartPr/>
              <p14:nvPr/>
            </p14:nvContentPartPr>
            <p14:xfrm>
              <a:off x="6524530" y="1327155"/>
              <a:ext cx="214560" cy="3272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4BC8027-B19E-4E7D-BC82-B8A4B65B9D6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06890" y="1291155"/>
                <a:ext cx="25020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6999346-FA45-4ECC-92FB-282DCBD9ECC4}"/>
                  </a:ext>
                </a:extLst>
              </p14:cNvPr>
              <p14:cNvContentPartPr/>
              <p14:nvPr/>
            </p14:nvContentPartPr>
            <p14:xfrm>
              <a:off x="6541090" y="1186395"/>
              <a:ext cx="396360" cy="6199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6999346-FA45-4ECC-92FB-282DCBD9EC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23090" y="1150755"/>
                <a:ext cx="43200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12F07F9-97B3-4782-A31E-C4ABF64040B0}"/>
                  </a:ext>
                </a:extLst>
              </p14:cNvPr>
              <p14:cNvContentPartPr/>
              <p14:nvPr/>
            </p14:nvContentPartPr>
            <p14:xfrm>
              <a:off x="6362890" y="1911435"/>
              <a:ext cx="749880" cy="9039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12F07F9-97B3-4782-A31E-C4ABF64040B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44890" y="1875435"/>
                <a:ext cx="785520" cy="9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CA46BE0-D9CC-46E1-8D41-EE5D0C8F1E2B}"/>
                  </a:ext>
                </a:extLst>
              </p14:cNvPr>
              <p14:cNvContentPartPr/>
              <p14:nvPr/>
            </p14:nvContentPartPr>
            <p14:xfrm>
              <a:off x="6787330" y="1994235"/>
              <a:ext cx="263520" cy="54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CA46BE0-D9CC-46E1-8D41-EE5D0C8F1E2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69690" y="1958595"/>
                <a:ext cx="2991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35A92FA-C169-4E92-83C3-953C9ACE8584}"/>
                  </a:ext>
                </a:extLst>
              </p14:cNvPr>
              <p14:cNvContentPartPr/>
              <p14:nvPr/>
            </p14:nvContentPartPr>
            <p14:xfrm>
              <a:off x="7191610" y="1963635"/>
              <a:ext cx="278280" cy="939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35A92FA-C169-4E92-83C3-953C9ACE858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73970" y="1927995"/>
                <a:ext cx="3139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09AD6D9-FC58-44C0-8FA5-D4B75564BEF9}"/>
                  </a:ext>
                </a:extLst>
              </p14:cNvPr>
              <p14:cNvContentPartPr/>
              <p14:nvPr/>
            </p14:nvContentPartPr>
            <p14:xfrm>
              <a:off x="7288450" y="2153355"/>
              <a:ext cx="229680" cy="9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09AD6D9-FC58-44C0-8FA5-D4B75564BEF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70810" y="2117715"/>
                <a:ext cx="2653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2E5A4EE-6976-418E-B3DD-55DE9CE376FA}"/>
                  </a:ext>
                </a:extLst>
              </p14:cNvPr>
              <p14:cNvContentPartPr/>
              <p14:nvPr/>
            </p14:nvContentPartPr>
            <p14:xfrm>
              <a:off x="7754290" y="1268835"/>
              <a:ext cx="241920" cy="9957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2E5A4EE-6976-418E-B3DD-55DE9CE376F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36290" y="1233195"/>
                <a:ext cx="27756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8A94F78-2F45-4501-9EB9-4F8F8C569E32}"/>
                  </a:ext>
                </a:extLst>
              </p14:cNvPr>
              <p14:cNvContentPartPr/>
              <p14:nvPr/>
            </p14:nvContentPartPr>
            <p14:xfrm>
              <a:off x="7896850" y="2399595"/>
              <a:ext cx="186480" cy="294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8A94F78-2F45-4501-9EB9-4F8F8C569E3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79210" y="2363955"/>
                <a:ext cx="2221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21ECE31-54E9-43A3-B58B-79562C2A9B92}"/>
                  </a:ext>
                </a:extLst>
              </p14:cNvPr>
              <p14:cNvContentPartPr/>
              <p14:nvPr/>
            </p14:nvContentPartPr>
            <p14:xfrm>
              <a:off x="7498690" y="848355"/>
              <a:ext cx="553320" cy="2869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21ECE31-54E9-43A3-B58B-79562C2A9B9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81050" y="812715"/>
                <a:ext cx="58896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870BD23-6366-40CE-9D92-613FDB53163C}"/>
                  </a:ext>
                </a:extLst>
              </p14:cNvPr>
              <p14:cNvContentPartPr/>
              <p14:nvPr/>
            </p14:nvContentPartPr>
            <p14:xfrm>
              <a:off x="8438650" y="1421475"/>
              <a:ext cx="346320" cy="4521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870BD23-6366-40CE-9D92-613FDB53163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21010" y="1385835"/>
                <a:ext cx="38196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B361575-DA5F-45F5-89F5-E53D6E0E6B1F}"/>
                  </a:ext>
                </a:extLst>
              </p14:cNvPr>
              <p14:cNvContentPartPr/>
              <p14:nvPr/>
            </p14:nvContentPartPr>
            <p14:xfrm>
              <a:off x="8282050" y="1226715"/>
              <a:ext cx="190440" cy="482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B361575-DA5F-45F5-89F5-E53D6E0E6B1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64050" y="1191075"/>
                <a:ext cx="2260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79D0400-077F-4848-8112-79DCDEDD86D8}"/>
                  </a:ext>
                </a:extLst>
              </p14:cNvPr>
              <p14:cNvContentPartPr/>
              <p14:nvPr/>
            </p14:nvContentPartPr>
            <p14:xfrm>
              <a:off x="8625130" y="852675"/>
              <a:ext cx="317160" cy="3553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79D0400-077F-4848-8112-79DCDEDD86D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607130" y="816675"/>
                <a:ext cx="3528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CB1B5ED-3887-4408-93D8-83938BE8B780}"/>
                  </a:ext>
                </a:extLst>
              </p14:cNvPr>
              <p14:cNvContentPartPr/>
              <p14:nvPr/>
            </p14:nvContentPartPr>
            <p14:xfrm>
              <a:off x="8580850" y="978315"/>
              <a:ext cx="137880" cy="417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CB1B5ED-3887-4408-93D8-83938BE8B78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62850" y="942675"/>
                <a:ext cx="1735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B51B101-D674-47C5-87E4-A4A836336D4E}"/>
                  </a:ext>
                </a:extLst>
              </p14:cNvPr>
              <p14:cNvContentPartPr/>
              <p14:nvPr/>
            </p14:nvContentPartPr>
            <p14:xfrm>
              <a:off x="8967850" y="685275"/>
              <a:ext cx="105840" cy="3736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B51B101-D674-47C5-87E4-A4A836336D4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50210" y="649635"/>
                <a:ext cx="14148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521C016-2544-4138-8DB9-1F6B31F98A22}"/>
                  </a:ext>
                </a:extLst>
              </p14:cNvPr>
              <p14:cNvContentPartPr/>
              <p14:nvPr/>
            </p14:nvContentPartPr>
            <p14:xfrm>
              <a:off x="9107890" y="632715"/>
              <a:ext cx="292680" cy="3841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521C016-2544-4138-8DB9-1F6B31F98A2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90250" y="596715"/>
                <a:ext cx="32832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EFD31BD-6AE3-4D56-B270-1309A75DB55E}"/>
                  </a:ext>
                </a:extLst>
              </p14:cNvPr>
              <p14:cNvContentPartPr/>
              <p14:nvPr/>
            </p14:nvContentPartPr>
            <p14:xfrm>
              <a:off x="9424690" y="746835"/>
              <a:ext cx="106200" cy="446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EFD31BD-6AE3-4D56-B270-1309A75DB55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07050" y="711195"/>
                <a:ext cx="1418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0F9B97A-5147-43AB-BCDA-2CE72D10163A}"/>
                  </a:ext>
                </a:extLst>
              </p14:cNvPr>
              <p14:cNvContentPartPr/>
              <p14:nvPr/>
            </p14:nvContentPartPr>
            <p14:xfrm>
              <a:off x="9601090" y="534435"/>
              <a:ext cx="261360" cy="2242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0F9B97A-5147-43AB-BCDA-2CE72D10163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583090" y="498435"/>
                <a:ext cx="2970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4F74993-5710-48DD-9A86-38E932DEB30E}"/>
                  </a:ext>
                </a:extLst>
              </p14:cNvPr>
              <p14:cNvContentPartPr/>
              <p14:nvPr/>
            </p14:nvContentPartPr>
            <p14:xfrm>
              <a:off x="9794410" y="412755"/>
              <a:ext cx="239760" cy="4471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4F74993-5710-48DD-9A86-38E932DEB30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776410" y="377115"/>
                <a:ext cx="27540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E5AA0EC-06B8-4F73-8647-6517BC2CEC7A}"/>
                  </a:ext>
                </a:extLst>
              </p14:cNvPr>
              <p14:cNvContentPartPr/>
              <p14:nvPr/>
            </p14:nvContentPartPr>
            <p14:xfrm>
              <a:off x="9840850" y="724875"/>
              <a:ext cx="805680" cy="10288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E5AA0EC-06B8-4F73-8647-6517BC2CEC7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822850" y="689235"/>
                <a:ext cx="841320" cy="11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EDC9014-31C4-4A5F-A625-B96D6BF6F0A6}"/>
                  </a:ext>
                </a:extLst>
              </p14:cNvPr>
              <p14:cNvContentPartPr/>
              <p14:nvPr/>
            </p14:nvContentPartPr>
            <p14:xfrm>
              <a:off x="10233970" y="914235"/>
              <a:ext cx="263880" cy="52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EDC9014-31C4-4A5F-A625-B96D6BF6F0A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216330" y="878595"/>
                <a:ext cx="2995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06BA28-E5D2-46DB-BC1B-BDBECE81FDB8}"/>
                  </a:ext>
                </a:extLst>
              </p14:cNvPr>
              <p14:cNvContentPartPr/>
              <p14:nvPr/>
            </p14:nvContentPartPr>
            <p14:xfrm>
              <a:off x="3216462" y="4747458"/>
              <a:ext cx="339840" cy="8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06BA28-E5D2-46DB-BC1B-BDBECE81FDB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98462" y="4711818"/>
                <a:ext cx="3754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945350-9717-4038-944A-2E7479A7982C}"/>
                  </a:ext>
                </a:extLst>
              </p14:cNvPr>
              <p14:cNvContentPartPr/>
              <p14:nvPr/>
            </p14:nvContentPartPr>
            <p14:xfrm>
              <a:off x="3226182" y="5039778"/>
              <a:ext cx="355320" cy="104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945350-9717-4038-944A-2E7479A7982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08542" y="5003778"/>
                <a:ext cx="3909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A2D42A-927A-4769-A693-1A6B00E28C3D}"/>
                  </a:ext>
                </a:extLst>
              </p14:cNvPr>
              <p14:cNvContentPartPr/>
              <p14:nvPr/>
            </p14:nvContentPartPr>
            <p14:xfrm>
              <a:off x="4499502" y="4588338"/>
              <a:ext cx="496080" cy="469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A2D42A-927A-4769-A693-1A6B00E28C3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81862" y="4552338"/>
                <a:ext cx="53172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686AA65-D298-4A23-BCB5-127EA58D0116}"/>
                  </a:ext>
                </a:extLst>
              </p14:cNvPr>
              <p14:cNvContentPartPr/>
              <p14:nvPr/>
            </p14:nvContentPartPr>
            <p14:xfrm>
              <a:off x="4263702" y="4354338"/>
              <a:ext cx="196200" cy="50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686AA65-D298-4A23-BCB5-127EA58D011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46062" y="4318698"/>
                <a:ext cx="2318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184DE10-59F5-4738-86E9-152B5AAA3696}"/>
                  </a:ext>
                </a:extLst>
              </p14:cNvPr>
              <p14:cNvContentPartPr/>
              <p14:nvPr/>
            </p14:nvContentPartPr>
            <p14:xfrm>
              <a:off x="3904422" y="4229778"/>
              <a:ext cx="370440" cy="1126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184DE10-59F5-4738-86E9-152B5AAA369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86782" y="4194138"/>
                <a:ext cx="406080" cy="11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CD9F7C9-6D6A-4FC6-808D-DCB09E764CCD}"/>
                  </a:ext>
                </a:extLst>
              </p14:cNvPr>
              <p14:cNvContentPartPr/>
              <p14:nvPr/>
            </p14:nvContentPartPr>
            <p14:xfrm>
              <a:off x="4148862" y="5555658"/>
              <a:ext cx="222120" cy="2750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CD9F7C9-6D6A-4FC6-808D-DCB09E764CC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131222" y="5519658"/>
                <a:ext cx="2577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23A278D-80CA-4566-9EE9-AAB21B5E5323}"/>
                  </a:ext>
                </a:extLst>
              </p14:cNvPr>
              <p14:cNvContentPartPr/>
              <p14:nvPr/>
            </p14:nvContentPartPr>
            <p14:xfrm>
              <a:off x="3479982" y="3657018"/>
              <a:ext cx="593640" cy="538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23A278D-80CA-4566-9EE9-AAB21B5E532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462342" y="3621378"/>
                <a:ext cx="62928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69FB2F0-4A4F-4422-A42B-B560938177D0}"/>
                  </a:ext>
                </a:extLst>
              </p14:cNvPr>
              <p14:cNvContentPartPr/>
              <p14:nvPr/>
            </p14:nvContentPartPr>
            <p14:xfrm>
              <a:off x="4661142" y="3974178"/>
              <a:ext cx="270360" cy="3402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69FB2F0-4A4F-4422-A42B-B560938177D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643502" y="3938538"/>
                <a:ext cx="30600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603BF35-E337-4228-BFC8-AA2C2F7B76D1}"/>
                  </a:ext>
                </a:extLst>
              </p14:cNvPr>
              <p14:cNvContentPartPr/>
              <p14:nvPr/>
            </p14:nvContentPartPr>
            <p14:xfrm>
              <a:off x="5002422" y="4020618"/>
              <a:ext cx="144720" cy="853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603BF35-E337-4228-BFC8-AA2C2F7B76D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84782" y="3984978"/>
                <a:ext cx="180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BAC0577-A447-427B-B1A9-17ACD92C1B0F}"/>
                  </a:ext>
                </a:extLst>
              </p14:cNvPr>
              <p14:cNvContentPartPr/>
              <p14:nvPr/>
            </p14:nvContentPartPr>
            <p14:xfrm>
              <a:off x="5160822" y="3727218"/>
              <a:ext cx="269640" cy="3009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BAC0577-A447-427B-B1A9-17ACD92C1B0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142822" y="3691218"/>
                <a:ext cx="30528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0C49F7C-8AAC-48F3-BFEB-A9556497C7F7}"/>
                  </a:ext>
                </a:extLst>
              </p14:cNvPr>
              <p14:cNvContentPartPr/>
              <p14:nvPr/>
            </p14:nvContentPartPr>
            <p14:xfrm>
              <a:off x="5380782" y="3498978"/>
              <a:ext cx="230400" cy="6260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0C49F7C-8AAC-48F3-BFEB-A9556497C7F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62782" y="3463338"/>
                <a:ext cx="26604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4F05127-DB98-4BFF-9526-E866C74F8C15}"/>
                  </a:ext>
                </a:extLst>
              </p14:cNvPr>
              <p14:cNvContentPartPr/>
              <p14:nvPr/>
            </p14:nvContentPartPr>
            <p14:xfrm>
              <a:off x="4501302" y="3824418"/>
              <a:ext cx="248760" cy="5079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4F05127-DB98-4BFF-9526-E866C74F8C1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83662" y="3788418"/>
                <a:ext cx="2844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41D2618-FA84-4AD9-A900-A73FDC6BC830}"/>
                  </a:ext>
                </a:extLst>
              </p14:cNvPr>
              <p14:cNvContentPartPr/>
              <p14:nvPr/>
            </p14:nvContentPartPr>
            <p14:xfrm>
              <a:off x="5705862" y="3365778"/>
              <a:ext cx="380160" cy="5032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41D2618-FA84-4AD9-A900-A73FDC6BC83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688222" y="3330138"/>
                <a:ext cx="41580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3031347-F870-4F32-8BC9-DC2655F1E48A}"/>
                  </a:ext>
                </a:extLst>
              </p14:cNvPr>
              <p14:cNvContentPartPr/>
              <p14:nvPr/>
            </p14:nvContentPartPr>
            <p14:xfrm>
              <a:off x="5749782" y="3492858"/>
              <a:ext cx="384840" cy="147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3031347-F870-4F32-8BC9-DC2655F1E48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732142" y="3456858"/>
                <a:ext cx="4204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941241C-E55C-44AE-976E-C320DFBD45CF}"/>
                  </a:ext>
                </a:extLst>
              </p14:cNvPr>
              <p14:cNvContentPartPr/>
              <p14:nvPr/>
            </p14:nvContentPartPr>
            <p14:xfrm>
              <a:off x="5939862" y="3898578"/>
              <a:ext cx="811800" cy="8528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941241C-E55C-44AE-976E-C320DFBD45C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22222" y="3862938"/>
                <a:ext cx="847440" cy="9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3CF470E-1A0C-4415-94DA-F409E55C1E7F}"/>
                  </a:ext>
                </a:extLst>
              </p14:cNvPr>
              <p14:cNvContentPartPr/>
              <p14:nvPr/>
            </p14:nvContentPartPr>
            <p14:xfrm>
              <a:off x="6409302" y="4113138"/>
              <a:ext cx="104040" cy="720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3CF470E-1A0C-4415-94DA-F409E55C1E7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91302" y="4077138"/>
                <a:ext cx="1396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B141F1E-2726-4851-BF44-01982A9B2062}"/>
                  </a:ext>
                </a:extLst>
              </p14:cNvPr>
              <p14:cNvContentPartPr/>
              <p14:nvPr/>
            </p14:nvContentPartPr>
            <p14:xfrm>
              <a:off x="6884142" y="4043658"/>
              <a:ext cx="370440" cy="356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B141F1E-2726-4851-BF44-01982A9B206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66142" y="4008018"/>
                <a:ext cx="4060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31670BF-E1B4-445D-8EB0-8536504F3CDA}"/>
                  </a:ext>
                </a:extLst>
              </p14:cNvPr>
              <p14:cNvContentPartPr/>
              <p14:nvPr/>
            </p14:nvContentPartPr>
            <p14:xfrm>
              <a:off x="6884142" y="4263618"/>
              <a:ext cx="405000" cy="277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31670BF-E1B4-445D-8EB0-8536504F3CD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866142" y="4227618"/>
                <a:ext cx="4406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B4C19B0-ED09-47A8-9C3D-E6F86C74D989}"/>
                  </a:ext>
                </a:extLst>
              </p14:cNvPr>
              <p14:cNvContentPartPr/>
              <p14:nvPr/>
            </p14:nvContentPartPr>
            <p14:xfrm>
              <a:off x="8483982" y="3515178"/>
              <a:ext cx="546840" cy="4154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B4C19B0-ED09-47A8-9C3D-E6F86C74D98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465982" y="3479538"/>
                <a:ext cx="58248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D6AC893-045C-4128-B17F-E9009C33E068}"/>
                  </a:ext>
                </a:extLst>
              </p14:cNvPr>
              <p14:cNvContentPartPr/>
              <p14:nvPr/>
            </p14:nvContentPartPr>
            <p14:xfrm>
              <a:off x="8062062" y="3187218"/>
              <a:ext cx="378000" cy="2070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D6AC893-045C-4128-B17F-E9009C33E06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044422" y="3151218"/>
                <a:ext cx="4136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2068D94-64D4-4AC0-9484-6A1A279F0EBA}"/>
                  </a:ext>
                </a:extLst>
              </p14:cNvPr>
              <p14:cNvContentPartPr/>
              <p14:nvPr/>
            </p14:nvContentPartPr>
            <p14:xfrm>
              <a:off x="8688102" y="2681058"/>
              <a:ext cx="189000" cy="4284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2068D94-64D4-4AC0-9484-6A1A279F0EB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670102" y="2645418"/>
                <a:ext cx="22464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344EE74-2EC5-4B9E-A717-D1AEF0341CE8}"/>
                  </a:ext>
                </a:extLst>
              </p14:cNvPr>
              <p14:cNvContentPartPr/>
              <p14:nvPr/>
            </p14:nvContentPartPr>
            <p14:xfrm>
              <a:off x="9000942" y="2646138"/>
              <a:ext cx="191160" cy="3441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344EE74-2EC5-4B9E-A717-D1AEF0341CE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983302" y="2610498"/>
                <a:ext cx="2268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3574846-FF67-4C7D-B9CC-EC8C2E3B9EC5}"/>
                  </a:ext>
                </a:extLst>
              </p14:cNvPr>
              <p14:cNvContentPartPr/>
              <p14:nvPr/>
            </p14:nvContentPartPr>
            <p14:xfrm>
              <a:off x="9310902" y="2754498"/>
              <a:ext cx="91080" cy="23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3574846-FF67-4C7D-B9CC-EC8C2E3B9EC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292902" y="2718858"/>
                <a:ext cx="1267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9F1D455-5857-43B0-A72C-A567B436AEC4}"/>
                  </a:ext>
                </a:extLst>
              </p14:cNvPr>
              <p14:cNvContentPartPr/>
              <p14:nvPr/>
            </p14:nvContentPartPr>
            <p14:xfrm>
              <a:off x="9433662" y="2552178"/>
              <a:ext cx="246960" cy="292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9F1D455-5857-43B0-A72C-A567B436AEC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416022" y="2516538"/>
                <a:ext cx="28260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2349B04-7307-4E87-9F89-80ED1B086BBB}"/>
                  </a:ext>
                </a:extLst>
              </p14:cNvPr>
              <p14:cNvContentPartPr/>
              <p14:nvPr/>
            </p14:nvContentPartPr>
            <p14:xfrm>
              <a:off x="9723822" y="2399898"/>
              <a:ext cx="214200" cy="5742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2349B04-7307-4E87-9F89-80ED1B086BB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706182" y="2364258"/>
                <a:ext cx="24984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CBB952A-0412-4A08-8561-2FD732AD8EB4}"/>
                  </a:ext>
                </a:extLst>
              </p14:cNvPr>
              <p14:cNvContentPartPr/>
              <p14:nvPr/>
            </p14:nvContentPartPr>
            <p14:xfrm>
              <a:off x="9978702" y="2303418"/>
              <a:ext cx="246240" cy="4320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CBB952A-0412-4A08-8561-2FD732AD8EB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961062" y="2267418"/>
                <a:ext cx="28188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709D442-1DC8-46A1-AF9D-FE9B07F357D5}"/>
                  </a:ext>
                </a:extLst>
              </p14:cNvPr>
              <p14:cNvContentPartPr/>
              <p14:nvPr/>
            </p14:nvContentPartPr>
            <p14:xfrm>
              <a:off x="9978702" y="2469738"/>
              <a:ext cx="140040" cy="450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709D442-1DC8-46A1-AF9D-FE9B07F357D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961062" y="2434098"/>
                <a:ext cx="1756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7CED40C-69C2-421C-9559-E1242C35ECBA}"/>
                  </a:ext>
                </a:extLst>
              </p14:cNvPr>
              <p14:cNvContentPartPr/>
              <p14:nvPr/>
            </p14:nvContentPartPr>
            <p14:xfrm>
              <a:off x="7877742" y="3622098"/>
              <a:ext cx="2716920" cy="5716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7CED40C-69C2-421C-9559-E1242C35ECB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859742" y="3586458"/>
                <a:ext cx="275256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F9CBA1A-5C19-47F9-8CB0-B1D361760EC0}"/>
                  </a:ext>
                </a:extLst>
              </p14:cNvPr>
              <p14:cNvContentPartPr/>
              <p14:nvPr/>
            </p14:nvContentPartPr>
            <p14:xfrm>
              <a:off x="8000502" y="4537578"/>
              <a:ext cx="415440" cy="54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F9CBA1A-5C19-47F9-8CB0-B1D361760EC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982862" y="4501938"/>
                <a:ext cx="451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6C6F04F-4A70-4EC5-BC29-5B0619B637CE}"/>
                  </a:ext>
                </a:extLst>
              </p14:cNvPr>
              <p14:cNvContentPartPr/>
              <p14:nvPr/>
            </p14:nvContentPartPr>
            <p14:xfrm>
              <a:off x="8669022" y="4220058"/>
              <a:ext cx="406080" cy="7286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6C6F04F-4A70-4EC5-BC29-5B0619B637C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651022" y="4184418"/>
                <a:ext cx="44172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D5F141B-5D9C-49DA-AB4D-4C155C2530BD}"/>
                  </a:ext>
                </a:extLst>
              </p14:cNvPr>
              <p14:cNvContentPartPr/>
              <p14:nvPr/>
            </p14:nvContentPartPr>
            <p14:xfrm>
              <a:off x="9002382" y="4325538"/>
              <a:ext cx="299880" cy="4381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D5F141B-5D9C-49DA-AB4D-4C155C2530B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984742" y="4289538"/>
                <a:ext cx="3355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59A5843-26AA-4722-91A0-A26A8D34AB0B}"/>
                  </a:ext>
                </a:extLst>
              </p14:cNvPr>
              <p14:cNvContentPartPr/>
              <p14:nvPr/>
            </p14:nvContentPartPr>
            <p14:xfrm>
              <a:off x="9627342" y="4407258"/>
              <a:ext cx="194760" cy="504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59A5843-26AA-4722-91A0-A26A8D34AB0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609342" y="4371618"/>
                <a:ext cx="2304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82BF35D4-F905-4083-B3C9-172D6DBF2E86}"/>
                  </a:ext>
                </a:extLst>
              </p14:cNvPr>
              <p14:cNvContentPartPr/>
              <p14:nvPr/>
            </p14:nvContentPartPr>
            <p14:xfrm>
              <a:off x="9864582" y="4112058"/>
              <a:ext cx="450720" cy="3232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82BF35D4-F905-4083-B3C9-172D6DBF2E8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846582" y="4076058"/>
                <a:ext cx="4863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F07C862A-5DA4-4612-9665-DFFBA1FAE8F2}"/>
                  </a:ext>
                </a:extLst>
              </p14:cNvPr>
              <p14:cNvContentPartPr/>
              <p14:nvPr/>
            </p14:nvContentPartPr>
            <p14:xfrm>
              <a:off x="10260222" y="3964818"/>
              <a:ext cx="335160" cy="5101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F07C862A-5DA4-4612-9665-DFFBA1FAE8F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242582" y="3929178"/>
                <a:ext cx="37080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69249B1-DD1D-4B25-AA7F-C40D5751B3E1}"/>
                  </a:ext>
                </a:extLst>
              </p14:cNvPr>
              <p14:cNvContentPartPr/>
              <p14:nvPr/>
            </p14:nvContentPartPr>
            <p14:xfrm>
              <a:off x="10805262" y="2707698"/>
              <a:ext cx="246960" cy="10105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69249B1-DD1D-4B25-AA7F-C40D5751B3E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787622" y="2672058"/>
                <a:ext cx="282600" cy="10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DDE1110-2CFC-4337-83D9-5C65B87BAAAC}"/>
                  </a:ext>
                </a:extLst>
              </p14:cNvPr>
              <p14:cNvContentPartPr/>
              <p14:nvPr/>
            </p14:nvContentPartPr>
            <p14:xfrm>
              <a:off x="11050782" y="4035738"/>
              <a:ext cx="163800" cy="3571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DDE1110-2CFC-4337-83D9-5C65B87BAAA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033142" y="3999738"/>
                <a:ext cx="1994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C82A45F-4BE5-46CD-BD90-A5B336073AE6}"/>
                  </a:ext>
                </a:extLst>
              </p14:cNvPr>
              <p14:cNvContentPartPr/>
              <p14:nvPr/>
            </p14:nvContentPartPr>
            <p14:xfrm>
              <a:off x="10590702" y="2247978"/>
              <a:ext cx="707760" cy="3031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C82A45F-4BE5-46CD-BD90-A5B336073AE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573062" y="2212338"/>
                <a:ext cx="7434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7C5DA7C-A31E-44AC-BB5A-3C906CE70703}"/>
                  </a:ext>
                </a:extLst>
              </p14:cNvPr>
              <p14:cNvContentPartPr/>
              <p14:nvPr/>
            </p14:nvContentPartPr>
            <p14:xfrm>
              <a:off x="5081622" y="6201138"/>
              <a:ext cx="477000" cy="1206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7C5DA7C-A31E-44AC-BB5A-3C906CE7070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063622" y="6165138"/>
                <a:ext cx="5126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E18264F-800E-43F6-A1AC-D0D4F2C72DC7}"/>
                  </a:ext>
                </a:extLst>
              </p14:cNvPr>
              <p14:cNvContentPartPr/>
              <p14:nvPr/>
            </p14:nvContentPartPr>
            <p14:xfrm>
              <a:off x="5195742" y="6458898"/>
              <a:ext cx="305280" cy="1177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E18264F-800E-43F6-A1AC-D0D4F2C72DC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178102" y="6422898"/>
                <a:ext cx="3409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839B566-E60D-4169-B8C5-5707AD79CA84}"/>
                  </a:ext>
                </a:extLst>
              </p14:cNvPr>
              <p14:cNvContentPartPr/>
              <p14:nvPr/>
            </p14:nvContentPartPr>
            <p14:xfrm>
              <a:off x="6039942" y="6153618"/>
              <a:ext cx="219240" cy="626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839B566-E60D-4169-B8C5-5707AD79CA8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022302" y="6117618"/>
                <a:ext cx="2548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CA38688-0715-4ED2-BA49-BA4A2ACADA67}"/>
                  </a:ext>
                </a:extLst>
              </p14:cNvPr>
              <p14:cNvContentPartPr/>
              <p14:nvPr/>
            </p14:nvContentPartPr>
            <p14:xfrm>
              <a:off x="6584982" y="5565378"/>
              <a:ext cx="110160" cy="384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CA38688-0715-4ED2-BA49-BA4A2ACADA6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566982" y="5529378"/>
                <a:ext cx="14580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DEB9C64-83EE-4811-A320-670AB36D716E}"/>
                  </a:ext>
                </a:extLst>
              </p14:cNvPr>
              <p14:cNvContentPartPr/>
              <p14:nvPr/>
            </p14:nvContentPartPr>
            <p14:xfrm>
              <a:off x="6101502" y="6067938"/>
              <a:ext cx="1203840" cy="3592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DEB9C64-83EE-4811-A320-670AB36D716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083502" y="6031938"/>
                <a:ext cx="123948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FAA3594-5D45-4FC5-B062-BCBC7D8F0A94}"/>
                  </a:ext>
                </a:extLst>
              </p14:cNvPr>
              <p14:cNvContentPartPr/>
              <p14:nvPr/>
            </p14:nvContentPartPr>
            <p14:xfrm>
              <a:off x="6464742" y="6391578"/>
              <a:ext cx="261360" cy="3956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FAA3594-5D45-4FC5-B062-BCBC7D8F0A9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447102" y="6355938"/>
                <a:ext cx="29700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F515A628-DF39-4BC3-93B6-3D1526264EFD}"/>
                  </a:ext>
                </a:extLst>
              </p14:cNvPr>
              <p14:cNvContentPartPr/>
              <p14:nvPr/>
            </p14:nvContentPartPr>
            <p14:xfrm>
              <a:off x="6884142" y="6568698"/>
              <a:ext cx="140760" cy="345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F515A628-DF39-4BC3-93B6-3D1526264EF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866142" y="6533058"/>
                <a:ext cx="1764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099521F-C8B8-4CD3-8741-CD16C20C2D7A}"/>
                  </a:ext>
                </a:extLst>
              </p14:cNvPr>
              <p14:cNvContentPartPr/>
              <p14:nvPr/>
            </p14:nvContentPartPr>
            <p14:xfrm>
              <a:off x="7068822" y="6289698"/>
              <a:ext cx="419760" cy="2520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099521F-C8B8-4CD3-8741-CD16C20C2D7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050822" y="6253698"/>
                <a:ext cx="4554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4529D5E-8B13-4874-92BA-EC4EDAB37FC9}"/>
                  </a:ext>
                </a:extLst>
              </p14:cNvPr>
              <p14:cNvContentPartPr/>
              <p14:nvPr/>
            </p14:nvContentPartPr>
            <p14:xfrm>
              <a:off x="7604502" y="5397978"/>
              <a:ext cx="249120" cy="9381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4529D5E-8B13-4874-92BA-EC4EDAB37FC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586502" y="5362338"/>
                <a:ext cx="284760" cy="10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764BB8B-7E5D-4166-91A4-52E4C5241E28}"/>
                  </a:ext>
                </a:extLst>
              </p14:cNvPr>
              <p14:cNvContentPartPr/>
              <p14:nvPr/>
            </p14:nvContentPartPr>
            <p14:xfrm>
              <a:off x="7936422" y="5685618"/>
              <a:ext cx="435960" cy="2696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764BB8B-7E5D-4166-91A4-52E4C5241E2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918782" y="5649978"/>
                <a:ext cx="4716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D60B4D4-3EBF-4FBC-977E-824C2D236C2F}"/>
                  </a:ext>
                </a:extLst>
              </p14:cNvPr>
              <p14:cNvContentPartPr/>
              <p14:nvPr/>
            </p14:nvContentPartPr>
            <p14:xfrm>
              <a:off x="7876302" y="5255778"/>
              <a:ext cx="567000" cy="2505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D60B4D4-3EBF-4FBC-977E-824C2D236C2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858302" y="5220138"/>
                <a:ext cx="6026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AA45312-B64B-4BD6-BECE-2BB9C85D39E3}"/>
                  </a:ext>
                </a:extLst>
              </p14:cNvPr>
              <p14:cNvContentPartPr/>
              <p14:nvPr/>
            </p14:nvContentPartPr>
            <p14:xfrm>
              <a:off x="8633742" y="5732058"/>
              <a:ext cx="193680" cy="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AA45312-B64B-4BD6-BECE-2BB9C85D39E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615742" y="5696418"/>
                <a:ext cx="229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209A988-F88D-45D0-AA40-8224809A748F}"/>
                  </a:ext>
                </a:extLst>
              </p14:cNvPr>
              <p14:cNvContentPartPr/>
              <p14:nvPr/>
            </p14:nvContentPartPr>
            <p14:xfrm>
              <a:off x="9074382" y="5581218"/>
              <a:ext cx="501120" cy="2491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209A988-F88D-45D0-AA40-8224809A748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056742" y="5545578"/>
                <a:ext cx="5367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2A3F723-F53E-4F9D-9525-A65E94BDBFC8}"/>
                  </a:ext>
                </a:extLst>
              </p14:cNvPr>
              <p14:cNvContentPartPr/>
              <p14:nvPr/>
            </p14:nvContentPartPr>
            <p14:xfrm>
              <a:off x="9256902" y="5326338"/>
              <a:ext cx="240120" cy="1609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2A3F723-F53E-4F9D-9525-A65E94BDBFC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239262" y="5290698"/>
                <a:ext cx="2757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25E010E-ADCB-49D1-AA7B-D8714E7478C3}"/>
                  </a:ext>
                </a:extLst>
              </p14:cNvPr>
              <p14:cNvContentPartPr/>
              <p14:nvPr/>
            </p14:nvContentPartPr>
            <p14:xfrm>
              <a:off x="9512862" y="5169378"/>
              <a:ext cx="249120" cy="5781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25E010E-ADCB-49D1-AA7B-D8714E7478C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495222" y="5133378"/>
                <a:ext cx="28476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4A50E9F-E7B9-4D58-B698-95E5B1F460CF}"/>
                  </a:ext>
                </a:extLst>
              </p14:cNvPr>
              <p14:cNvContentPartPr/>
              <p14:nvPr/>
            </p14:nvContentPartPr>
            <p14:xfrm>
              <a:off x="9873582" y="5256498"/>
              <a:ext cx="192960" cy="889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4A50E9F-E7B9-4D58-B698-95E5B1F460C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55582" y="5220858"/>
                <a:ext cx="2286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D6C69CC5-9E6C-434E-814C-54BE7EB1AF9B}"/>
                  </a:ext>
                </a:extLst>
              </p14:cNvPr>
              <p14:cNvContentPartPr/>
              <p14:nvPr/>
            </p14:nvContentPartPr>
            <p14:xfrm>
              <a:off x="9908862" y="5450178"/>
              <a:ext cx="176040" cy="450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D6C69CC5-9E6C-434E-814C-54BE7EB1AF9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890862" y="5414538"/>
                <a:ext cx="2116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E8FDEBE-E763-4BE3-B251-A74FC1C295C6}"/>
                  </a:ext>
                </a:extLst>
              </p14:cNvPr>
              <p14:cNvContentPartPr/>
              <p14:nvPr/>
            </p14:nvContentPartPr>
            <p14:xfrm>
              <a:off x="8238102" y="5635578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E8FDEBE-E763-4BE3-B251-A74FC1C295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20462" y="55995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9CA73AB-1B30-484A-A046-DCF392BEE1E1}"/>
                  </a:ext>
                </a:extLst>
              </p14:cNvPr>
              <p14:cNvContentPartPr/>
              <p14:nvPr/>
            </p14:nvContentPartPr>
            <p14:xfrm>
              <a:off x="9064662" y="5538738"/>
              <a:ext cx="360" cy="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9CA73AB-1B30-484A-A046-DCF392BEE1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46662" y="55027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EBE37838-3F64-46A6-A8F4-685276CF9577}"/>
                  </a:ext>
                </a:extLst>
              </p14:cNvPr>
              <p14:cNvContentPartPr/>
              <p14:nvPr/>
            </p14:nvContentPartPr>
            <p14:xfrm>
              <a:off x="10787982" y="4756458"/>
              <a:ext cx="58680" cy="1702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EBE37838-3F64-46A6-A8F4-685276CF957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769982" y="4720458"/>
                <a:ext cx="943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486A1FC-A10D-4936-915B-E92C5931BC40}"/>
                  </a:ext>
                </a:extLst>
              </p14:cNvPr>
              <p14:cNvContentPartPr/>
              <p14:nvPr/>
            </p14:nvContentPartPr>
            <p14:xfrm>
              <a:off x="10541742" y="4979658"/>
              <a:ext cx="857160" cy="2340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486A1FC-A10D-4936-915B-E92C5931BC4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523742" y="4944018"/>
                <a:ext cx="8928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9E4FD20-4DC8-4244-9F16-89C8B5C6F9B8}"/>
                  </a:ext>
                </a:extLst>
              </p14:cNvPr>
              <p14:cNvContentPartPr/>
              <p14:nvPr/>
            </p14:nvContentPartPr>
            <p14:xfrm>
              <a:off x="10732902" y="5197098"/>
              <a:ext cx="204480" cy="3686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9E4FD20-4DC8-4244-9F16-89C8B5C6F9B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715262" y="5161098"/>
                <a:ext cx="24012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401A5DBC-982D-4FA8-B5DC-673838135FC6}"/>
                  </a:ext>
                </a:extLst>
              </p14:cNvPr>
              <p14:cNvContentPartPr/>
              <p14:nvPr/>
            </p14:nvContentPartPr>
            <p14:xfrm>
              <a:off x="11086782" y="5355498"/>
              <a:ext cx="98280" cy="345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401A5DBC-982D-4FA8-B5DC-673838135FC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068782" y="5319498"/>
                <a:ext cx="1339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444A6B5-EE93-4498-AE5F-CBCAECA15DAB}"/>
                  </a:ext>
                </a:extLst>
              </p14:cNvPr>
              <p14:cNvContentPartPr/>
              <p14:nvPr/>
            </p14:nvContentPartPr>
            <p14:xfrm>
              <a:off x="11306742" y="5167938"/>
              <a:ext cx="281880" cy="2880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444A6B5-EE93-4498-AE5F-CBCAECA15DA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288742" y="5132298"/>
                <a:ext cx="31752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039DDF0-9634-45A4-9B11-1A8EF63A93E0}"/>
                  </a:ext>
                </a:extLst>
              </p14:cNvPr>
              <p14:cNvContentPartPr/>
              <p14:nvPr/>
            </p14:nvContentPartPr>
            <p14:xfrm>
              <a:off x="11540382" y="3850338"/>
              <a:ext cx="796680" cy="9856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039DDF0-9634-45A4-9B11-1A8EF63A93E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522742" y="3814698"/>
                <a:ext cx="832320" cy="10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610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DFC2CE-D730-4EDA-A25D-7AE19911D1B4}"/>
                  </a:ext>
                </a:extLst>
              </p14:cNvPr>
              <p14:cNvContentPartPr/>
              <p14:nvPr/>
            </p14:nvContentPartPr>
            <p14:xfrm>
              <a:off x="254742" y="131538"/>
              <a:ext cx="450360" cy="479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DFC2CE-D730-4EDA-A25D-7AE19911D1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102" y="95538"/>
                <a:ext cx="48600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B2D599-E08A-4344-A567-46FB4C490F39}"/>
                  </a:ext>
                </a:extLst>
              </p14:cNvPr>
              <p14:cNvContentPartPr/>
              <p14:nvPr/>
            </p14:nvContentPartPr>
            <p14:xfrm>
              <a:off x="351222" y="393978"/>
              <a:ext cx="469440" cy="476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B2D599-E08A-4344-A567-46FB4C490F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222" y="358338"/>
                <a:ext cx="50508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E5B76B-2AEE-4D88-B187-184AF83A4110}"/>
                  </a:ext>
                </a:extLst>
              </p14:cNvPr>
              <p14:cNvContentPartPr/>
              <p14:nvPr/>
            </p14:nvContentPartPr>
            <p14:xfrm>
              <a:off x="993102" y="44797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E5B76B-2AEE-4D88-B187-184AF83A41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462" y="4123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64650F9-02A2-43AC-87F2-0BA14724BA89}"/>
                  </a:ext>
                </a:extLst>
              </p14:cNvPr>
              <p14:cNvContentPartPr/>
              <p14:nvPr/>
            </p14:nvContentPartPr>
            <p14:xfrm>
              <a:off x="1019382" y="61537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64650F9-02A2-43AC-87F2-0BA14724BA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1742" y="5793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414FEA6-2C8D-400F-A42A-CBB430CAFBF8}"/>
                  </a:ext>
                </a:extLst>
              </p14:cNvPr>
              <p14:cNvContentPartPr/>
              <p14:nvPr/>
            </p14:nvContentPartPr>
            <p14:xfrm>
              <a:off x="1432302" y="324858"/>
              <a:ext cx="462600" cy="759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414FEA6-2C8D-400F-A42A-CBB430CAFB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14302" y="289218"/>
                <a:ext cx="498240" cy="8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2FECB7-C474-4966-B647-408251615D0C}"/>
                  </a:ext>
                </a:extLst>
              </p14:cNvPr>
              <p14:cNvContentPartPr/>
              <p14:nvPr/>
            </p14:nvContentPartPr>
            <p14:xfrm>
              <a:off x="1582422" y="800778"/>
              <a:ext cx="266400" cy="12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2FECB7-C474-4966-B647-408251615D0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64422" y="765138"/>
                <a:ext cx="3020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16D7065-ADE0-4F85-A4E1-62C4BC2AB4F2}"/>
                  </a:ext>
                </a:extLst>
              </p14:cNvPr>
              <p14:cNvContentPartPr/>
              <p14:nvPr/>
            </p14:nvContentPartPr>
            <p14:xfrm>
              <a:off x="1969062" y="782058"/>
              <a:ext cx="95760" cy="99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16D7065-ADE0-4F85-A4E1-62C4BC2AB4F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51422" y="746058"/>
                <a:ext cx="1314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8EEF28D-1862-46A8-BCE5-BB72FDF53553}"/>
                  </a:ext>
                </a:extLst>
              </p14:cNvPr>
              <p14:cNvContentPartPr/>
              <p14:nvPr/>
            </p14:nvContentPartPr>
            <p14:xfrm>
              <a:off x="1823262" y="604578"/>
              <a:ext cx="40680" cy="46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8EEF28D-1862-46A8-BCE5-BB72FDF5355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05622" y="568938"/>
                <a:ext cx="763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F78B3B3-5DC6-4BF8-B962-E8BEDC8B1BC8}"/>
                  </a:ext>
                </a:extLst>
              </p14:cNvPr>
              <p14:cNvContentPartPr/>
              <p14:nvPr/>
            </p14:nvContentPartPr>
            <p14:xfrm>
              <a:off x="2065902" y="669738"/>
              <a:ext cx="428040" cy="182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F78B3B3-5DC6-4BF8-B962-E8BEDC8B1BC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48262" y="634098"/>
                <a:ext cx="4636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AA9583-252F-4DD6-BA07-63ED48D01201}"/>
                  </a:ext>
                </a:extLst>
              </p14:cNvPr>
              <p14:cNvContentPartPr/>
              <p14:nvPr/>
            </p14:nvContentPartPr>
            <p14:xfrm>
              <a:off x="2546862" y="490458"/>
              <a:ext cx="237960" cy="365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AA9583-252F-4DD6-BA07-63ED48D0120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29222" y="454458"/>
                <a:ext cx="27360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01EBBF6-65DE-47CA-AB82-73AA7107E7D6}"/>
                  </a:ext>
                </a:extLst>
              </p14:cNvPr>
              <p14:cNvContentPartPr/>
              <p14:nvPr/>
            </p14:nvContentPartPr>
            <p14:xfrm>
              <a:off x="3059502" y="470658"/>
              <a:ext cx="217440" cy="300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01EBBF6-65DE-47CA-AB82-73AA7107E7D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41502" y="434658"/>
                <a:ext cx="25308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A87FB6-C756-4446-87F7-AE4A2994E73D}"/>
                  </a:ext>
                </a:extLst>
              </p14:cNvPr>
              <p14:cNvContentPartPr/>
              <p14:nvPr/>
            </p14:nvContentPartPr>
            <p14:xfrm>
              <a:off x="3217542" y="509538"/>
              <a:ext cx="359280" cy="340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A87FB6-C756-4446-87F7-AE4A2994E73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99902" y="473898"/>
                <a:ext cx="3949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94A2B6A-AC66-415E-8134-F98D32A0FDBA}"/>
                  </a:ext>
                </a:extLst>
              </p14:cNvPr>
              <p14:cNvContentPartPr/>
              <p14:nvPr/>
            </p14:nvContentPartPr>
            <p14:xfrm>
              <a:off x="3675102" y="572178"/>
              <a:ext cx="313920" cy="258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94A2B6A-AC66-415E-8134-F98D32A0FDB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57102" y="536178"/>
                <a:ext cx="3495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EBCF8BC-2D1A-4937-AA43-CFFB03F47F55}"/>
                  </a:ext>
                </a:extLst>
              </p14:cNvPr>
              <p14:cNvContentPartPr/>
              <p14:nvPr/>
            </p14:nvContentPartPr>
            <p14:xfrm>
              <a:off x="3378822" y="491898"/>
              <a:ext cx="137880" cy="7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EBCF8BC-2D1A-4937-AA43-CFFB03F47F5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61182" y="456258"/>
                <a:ext cx="1735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5D66515-429D-4BBD-8511-5B97203F214F}"/>
                  </a:ext>
                </a:extLst>
              </p14:cNvPr>
              <p14:cNvContentPartPr/>
              <p14:nvPr/>
            </p14:nvContentPartPr>
            <p14:xfrm>
              <a:off x="4466022" y="274458"/>
              <a:ext cx="386280" cy="503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5D66515-429D-4BBD-8511-5B97203F214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448382" y="238458"/>
                <a:ext cx="42192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61050E2-619C-4A15-8A87-59CD76ED2DC9}"/>
                  </a:ext>
                </a:extLst>
              </p14:cNvPr>
              <p14:cNvContentPartPr/>
              <p14:nvPr/>
            </p14:nvContentPartPr>
            <p14:xfrm>
              <a:off x="5028702" y="585138"/>
              <a:ext cx="360" cy="3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61050E2-619C-4A15-8A87-59CD76ED2DC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011062" y="54949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A4B4EE-41F5-411E-92A2-79E9D05D9B78}"/>
                  </a:ext>
                </a:extLst>
              </p14:cNvPr>
              <p14:cNvContentPartPr/>
              <p14:nvPr/>
            </p14:nvContentPartPr>
            <p14:xfrm>
              <a:off x="5318862" y="210738"/>
              <a:ext cx="66600" cy="319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A4B4EE-41F5-411E-92A2-79E9D05D9B7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00862" y="175098"/>
                <a:ext cx="1022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75417C0-35AB-4047-BCBD-AB6117212F53}"/>
                  </a:ext>
                </a:extLst>
              </p14:cNvPr>
              <p14:cNvContentPartPr/>
              <p14:nvPr/>
            </p14:nvContentPartPr>
            <p14:xfrm>
              <a:off x="5136702" y="132978"/>
              <a:ext cx="295560" cy="200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75417C0-35AB-4047-BCBD-AB6117212F5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118702" y="97338"/>
                <a:ext cx="3312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2979B3E-DCA2-4E20-8351-32A310667068}"/>
                  </a:ext>
                </a:extLst>
              </p14:cNvPr>
              <p14:cNvContentPartPr/>
              <p14:nvPr/>
            </p14:nvContentPartPr>
            <p14:xfrm>
              <a:off x="5737542" y="175458"/>
              <a:ext cx="462600" cy="692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2979B3E-DCA2-4E20-8351-32A31066706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719542" y="139818"/>
                <a:ext cx="49824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84F1826-A5DD-4F53-BDF5-3B8AE7E3EFD0}"/>
                  </a:ext>
                </a:extLst>
              </p14:cNvPr>
              <p14:cNvContentPartPr/>
              <p14:nvPr/>
            </p14:nvContentPartPr>
            <p14:xfrm>
              <a:off x="6048222" y="631578"/>
              <a:ext cx="176760" cy="150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84F1826-A5DD-4F53-BDF5-3B8AE7E3EFD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030582" y="595578"/>
                <a:ext cx="2124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4A1C0AA-30B8-4AFD-BAA1-E23BCF4ED65E}"/>
                  </a:ext>
                </a:extLst>
              </p14:cNvPr>
              <p14:cNvContentPartPr/>
              <p14:nvPr/>
            </p14:nvContentPartPr>
            <p14:xfrm>
              <a:off x="6794502" y="438618"/>
              <a:ext cx="468000" cy="440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4A1C0AA-30B8-4AFD-BAA1-E23BCF4ED65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776502" y="402978"/>
                <a:ext cx="50364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163F47A-E507-410D-B017-17D5FDC0CFED}"/>
                  </a:ext>
                </a:extLst>
              </p14:cNvPr>
              <p14:cNvContentPartPr/>
              <p14:nvPr/>
            </p14:nvContentPartPr>
            <p14:xfrm>
              <a:off x="6681822" y="114258"/>
              <a:ext cx="51840" cy="246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163F47A-E507-410D-B017-17D5FDC0CFE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663822" y="78258"/>
                <a:ext cx="874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E962F85-A9FC-4BF3-9645-E6E50331964E}"/>
                  </a:ext>
                </a:extLst>
              </p14:cNvPr>
              <p14:cNvContentPartPr/>
              <p14:nvPr/>
            </p14:nvContentPartPr>
            <p14:xfrm>
              <a:off x="6847062" y="112818"/>
              <a:ext cx="429840" cy="206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E962F85-A9FC-4BF3-9645-E6E50331964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829422" y="77178"/>
                <a:ext cx="4654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D813205-CAC7-4521-B82C-E16948C02FB1}"/>
                  </a:ext>
                </a:extLst>
              </p14:cNvPr>
              <p14:cNvContentPartPr/>
              <p14:nvPr/>
            </p14:nvContentPartPr>
            <p14:xfrm>
              <a:off x="7323702" y="40818"/>
              <a:ext cx="199440" cy="267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D813205-CAC7-4521-B82C-E16948C02FB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305702" y="5178"/>
                <a:ext cx="2350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DCBBB9A-C4A4-4F7F-904C-B38961F3E99B}"/>
                  </a:ext>
                </a:extLst>
              </p14:cNvPr>
              <p14:cNvContentPartPr/>
              <p14:nvPr/>
            </p14:nvContentPartPr>
            <p14:xfrm>
              <a:off x="7288422" y="87314"/>
              <a:ext cx="167400" cy="9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DCBBB9A-C4A4-4F7F-904C-B38961F3E99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70782" y="51314"/>
                <a:ext cx="2030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04E2833-3D65-46F4-9175-23305F9E8CE3}"/>
                  </a:ext>
                </a:extLst>
              </p14:cNvPr>
              <p14:cNvContentPartPr/>
              <p14:nvPr/>
            </p14:nvContentPartPr>
            <p14:xfrm>
              <a:off x="614742" y="1524794"/>
              <a:ext cx="303120" cy="451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04E2833-3D65-46F4-9175-23305F9E8CE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96742" y="1489154"/>
                <a:ext cx="33876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09F27B2-B588-4CE8-AF36-B5CEB0BE6676}"/>
                  </a:ext>
                </a:extLst>
              </p14:cNvPr>
              <p14:cNvContentPartPr/>
              <p14:nvPr/>
            </p14:nvContentPartPr>
            <p14:xfrm>
              <a:off x="965382" y="1261634"/>
              <a:ext cx="228600" cy="426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09F27B2-B588-4CE8-AF36-B5CEB0BE667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47382" y="1225994"/>
                <a:ext cx="26424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7F8F0BA-37AB-4F7D-9BF5-D6AAC22C5CE7}"/>
                  </a:ext>
                </a:extLst>
              </p14:cNvPr>
              <p14:cNvContentPartPr/>
              <p14:nvPr/>
            </p14:nvContentPartPr>
            <p14:xfrm>
              <a:off x="729222" y="1852034"/>
              <a:ext cx="330120" cy="196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7F8F0BA-37AB-4F7D-9BF5-D6AAC22C5CE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11582" y="1816034"/>
                <a:ext cx="3657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3438905-1084-408C-B68E-CBA3F50D8A4B}"/>
                  </a:ext>
                </a:extLst>
              </p14:cNvPr>
              <p14:cNvContentPartPr/>
              <p14:nvPr/>
            </p14:nvContentPartPr>
            <p14:xfrm>
              <a:off x="870342" y="1883354"/>
              <a:ext cx="387000" cy="235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3438905-1084-408C-B68E-CBA3F50D8A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52342" y="1847714"/>
                <a:ext cx="4226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5F432C3-BC7E-4284-A1D6-24A255FABB15}"/>
                  </a:ext>
                </a:extLst>
              </p14:cNvPr>
              <p14:cNvContentPartPr/>
              <p14:nvPr/>
            </p14:nvContentPartPr>
            <p14:xfrm>
              <a:off x="333942" y="2343074"/>
              <a:ext cx="416880" cy="701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5F432C3-BC7E-4284-A1D6-24A255FABB1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15942" y="2307074"/>
                <a:ext cx="45252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C5F965F-1127-41D6-A08D-5AD93D8E5EAE}"/>
                  </a:ext>
                </a:extLst>
              </p14:cNvPr>
              <p14:cNvContentPartPr/>
              <p14:nvPr/>
            </p14:nvContentPartPr>
            <p14:xfrm>
              <a:off x="955302" y="2197274"/>
              <a:ext cx="110160" cy="945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C5F965F-1127-41D6-A08D-5AD93D8E5EA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37302" y="2161634"/>
                <a:ext cx="145800" cy="10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B9AC82A-B10D-4DE6-A08F-33AA1925487B}"/>
                  </a:ext>
                </a:extLst>
              </p14:cNvPr>
              <p14:cNvContentPartPr/>
              <p14:nvPr/>
            </p14:nvContentPartPr>
            <p14:xfrm>
              <a:off x="1403142" y="2094314"/>
              <a:ext cx="153000" cy="859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B9AC82A-B10D-4DE6-A08F-33AA1925487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385142" y="2058314"/>
                <a:ext cx="188640" cy="9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4AE7BEC-06B1-4024-B51F-29EB567460BA}"/>
                  </a:ext>
                </a:extLst>
              </p14:cNvPr>
              <p14:cNvContentPartPr/>
              <p14:nvPr/>
            </p14:nvContentPartPr>
            <p14:xfrm>
              <a:off x="1292262" y="2406794"/>
              <a:ext cx="310680" cy="160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4AE7BEC-06B1-4024-B51F-29EB567460B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274622" y="2370794"/>
                <a:ext cx="3463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5BDD398-B487-4716-806A-3488FF149317}"/>
                  </a:ext>
                </a:extLst>
              </p14:cNvPr>
              <p14:cNvContentPartPr/>
              <p14:nvPr/>
            </p14:nvContentPartPr>
            <p14:xfrm>
              <a:off x="1783302" y="2136074"/>
              <a:ext cx="47160" cy="537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5BDD398-B487-4716-806A-3488FF14931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765302" y="2100434"/>
                <a:ext cx="8280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9F3B37C-7B8C-4840-AC60-2C54280C8D30}"/>
                  </a:ext>
                </a:extLst>
              </p14:cNvPr>
              <p14:cNvContentPartPr/>
              <p14:nvPr/>
            </p14:nvContentPartPr>
            <p14:xfrm>
              <a:off x="1845942" y="2179994"/>
              <a:ext cx="198360" cy="329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9F3B37C-7B8C-4840-AC60-2C54280C8D3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827942" y="2144354"/>
                <a:ext cx="2340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FADDF43-FBB2-4087-9263-F4FC2C52D179}"/>
                  </a:ext>
                </a:extLst>
              </p14:cNvPr>
              <p14:cNvContentPartPr/>
              <p14:nvPr/>
            </p14:nvContentPartPr>
            <p14:xfrm>
              <a:off x="1819662" y="2335154"/>
              <a:ext cx="166320" cy="74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FADDF43-FBB2-4087-9263-F4FC2C52D17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801662" y="2299154"/>
                <a:ext cx="2019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166B726-43D3-437B-AFB7-C2E2D36CAFDD}"/>
                  </a:ext>
                </a:extLst>
              </p14:cNvPr>
              <p14:cNvContentPartPr/>
              <p14:nvPr/>
            </p14:nvContentPartPr>
            <p14:xfrm>
              <a:off x="1977702" y="2120234"/>
              <a:ext cx="154800" cy="299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166B726-43D3-437B-AFB7-C2E2D36CAFD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960062" y="2084594"/>
                <a:ext cx="1904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48A23DA-5CE7-4007-825A-B413FBC64319}"/>
                  </a:ext>
                </a:extLst>
              </p14:cNvPr>
              <p14:cNvContentPartPr/>
              <p14:nvPr/>
            </p14:nvContentPartPr>
            <p14:xfrm>
              <a:off x="1916142" y="1905674"/>
              <a:ext cx="711720" cy="1126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48A23DA-5CE7-4007-825A-B413FBC6431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898502" y="1869674"/>
                <a:ext cx="747360" cy="11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8B92649-53EA-46E4-B0A4-C40C49258E72}"/>
                  </a:ext>
                </a:extLst>
              </p14:cNvPr>
              <p14:cNvContentPartPr/>
              <p14:nvPr/>
            </p14:nvContentPartPr>
            <p14:xfrm>
              <a:off x="2892462" y="2302394"/>
              <a:ext cx="344520" cy="97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8B92649-53EA-46E4-B0A4-C40C49258E7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874462" y="2266394"/>
                <a:ext cx="3801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7C8E79D-F2E1-416B-B081-4AAE78DE07FB}"/>
                  </a:ext>
                </a:extLst>
              </p14:cNvPr>
              <p14:cNvContentPartPr/>
              <p14:nvPr/>
            </p14:nvContentPartPr>
            <p14:xfrm>
              <a:off x="2901102" y="2487074"/>
              <a:ext cx="578880" cy="622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7C8E79D-F2E1-416B-B081-4AAE78DE07F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883102" y="2451434"/>
                <a:ext cx="6145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1558542-B6D2-4D5F-9473-0392CE07DA7F}"/>
                  </a:ext>
                </a:extLst>
              </p14:cNvPr>
              <p14:cNvContentPartPr/>
              <p14:nvPr/>
            </p14:nvContentPartPr>
            <p14:xfrm>
              <a:off x="4080462" y="1560074"/>
              <a:ext cx="133200" cy="1123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1558542-B6D2-4D5F-9473-0392CE07DA7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062822" y="1524074"/>
                <a:ext cx="168840" cy="11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742D2BF-91C5-461D-A0F5-01F74C2EE033}"/>
                  </a:ext>
                </a:extLst>
              </p14:cNvPr>
              <p14:cNvContentPartPr/>
              <p14:nvPr/>
            </p14:nvContentPartPr>
            <p14:xfrm>
              <a:off x="4018542" y="2936354"/>
              <a:ext cx="179640" cy="2311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742D2BF-91C5-461D-A0F5-01F74C2EE03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000902" y="2900714"/>
                <a:ext cx="2152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5FDC87A-BD0F-4306-AC5A-67D189BCE0BA}"/>
                  </a:ext>
                </a:extLst>
              </p14:cNvPr>
              <p14:cNvContentPartPr/>
              <p14:nvPr/>
            </p14:nvContentPartPr>
            <p14:xfrm>
              <a:off x="3875622" y="1167314"/>
              <a:ext cx="450720" cy="294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5FDC87A-BD0F-4306-AC5A-67D189BCE0B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857622" y="1131674"/>
                <a:ext cx="4863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B2C1675-BB70-4A24-801E-618B49738E1C}"/>
                  </a:ext>
                </a:extLst>
              </p14:cNvPr>
              <p14:cNvContentPartPr/>
              <p14:nvPr/>
            </p14:nvContentPartPr>
            <p14:xfrm>
              <a:off x="4404102" y="1669874"/>
              <a:ext cx="124200" cy="736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B2C1675-BB70-4A24-801E-618B49738E1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386102" y="1633874"/>
                <a:ext cx="1598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94FA4B-8B4A-4882-B3D8-3A0E7088DAAE}"/>
                  </a:ext>
                </a:extLst>
              </p14:cNvPr>
              <p14:cNvContentPartPr/>
              <p14:nvPr/>
            </p14:nvContentPartPr>
            <p14:xfrm>
              <a:off x="4343262" y="2113034"/>
              <a:ext cx="196920" cy="32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94FA4B-8B4A-4882-B3D8-3A0E7088DAA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325262" y="2077034"/>
                <a:ext cx="2325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FD56053-1DCE-41E9-88F7-CAFFC2C9D308}"/>
                  </a:ext>
                </a:extLst>
              </p14:cNvPr>
              <p14:cNvContentPartPr/>
              <p14:nvPr/>
            </p14:nvContentPartPr>
            <p14:xfrm>
              <a:off x="4728462" y="1831514"/>
              <a:ext cx="63720" cy="399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FD56053-1DCE-41E9-88F7-CAFFC2C9D30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710822" y="1795874"/>
                <a:ext cx="9936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C2E51FB-C140-4266-A7C9-9D0709C3AC51}"/>
                  </a:ext>
                </a:extLst>
              </p14:cNvPr>
              <p14:cNvContentPartPr/>
              <p14:nvPr/>
            </p14:nvContentPartPr>
            <p14:xfrm>
              <a:off x="4914222" y="1872554"/>
              <a:ext cx="123120" cy="3276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C2E51FB-C140-4266-A7C9-9D0709C3AC5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896582" y="1836554"/>
                <a:ext cx="15876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91694B0-F4A6-4B41-9952-281BBF550972}"/>
                  </a:ext>
                </a:extLst>
              </p14:cNvPr>
              <p14:cNvContentPartPr/>
              <p14:nvPr/>
            </p14:nvContentPartPr>
            <p14:xfrm>
              <a:off x="4817742" y="1988114"/>
              <a:ext cx="133200" cy="342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91694B0-F4A6-4B41-9952-281BBF55097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800102" y="1952114"/>
                <a:ext cx="168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E006236-8571-40FA-B445-A711CED7DA74}"/>
                  </a:ext>
                </a:extLst>
              </p14:cNvPr>
              <p14:cNvContentPartPr/>
              <p14:nvPr/>
            </p14:nvContentPartPr>
            <p14:xfrm>
              <a:off x="5063982" y="1801994"/>
              <a:ext cx="230040" cy="441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E006236-8571-40FA-B445-A711CED7DA7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045982" y="1765994"/>
                <a:ext cx="2656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EC26353-3657-4490-BAA4-5F4F7B7A7E3F}"/>
                  </a:ext>
                </a:extLst>
              </p14:cNvPr>
              <p14:cNvContentPartPr/>
              <p14:nvPr/>
            </p14:nvContentPartPr>
            <p14:xfrm>
              <a:off x="5440902" y="1747634"/>
              <a:ext cx="433080" cy="476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EC26353-3657-4490-BAA4-5F4F7B7A7E3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422902" y="1711634"/>
                <a:ext cx="46872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FCC97CE-6F00-49D2-BB03-EAC25B5E31C2}"/>
                  </a:ext>
                </a:extLst>
              </p14:cNvPr>
              <p14:cNvContentPartPr/>
              <p14:nvPr/>
            </p14:nvContentPartPr>
            <p14:xfrm>
              <a:off x="5363142" y="1590674"/>
              <a:ext cx="237960" cy="532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FCC97CE-6F00-49D2-BB03-EAC25B5E31C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345142" y="1555034"/>
                <a:ext cx="2736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78CE3BB-4712-45F8-82D9-DB7ADA2D5866}"/>
                  </a:ext>
                </a:extLst>
              </p14:cNvPr>
              <p14:cNvContentPartPr/>
              <p14:nvPr/>
            </p14:nvContentPartPr>
            <p14:xfrm>
              <a:off x="5776062" y="1305194"/>
              <a:ext cx="220320" cy="284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78CE3BB-4712-45F8-82D9-DB7ADA2D586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758422" y="1269194"/>
                <a:ext cx="2559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B3AA835-487D-4534-82B0-1E5829E2D1DD}"/>
                  </a:ext>
                </a:extLst>
              </p14:cNvPr>
              <p14:cNvContentPartPr/>
              <p14:nvPr/>
            </p14:nvContentPartPr>
            <p14:xfrm>
              <a:off x="6066222" y="1089914"/>
              <a:ext cx="139680" cy="3711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B3AA835-487D-4534-82B0-1E5829E2D1D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048222" y="1053914"/>
                <a:ext cx="17532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90790B5-308E-4CCA-B8A9-48C2E4326A51}"/>
                  </a:ext>
                </a:extLst>
              </p14:cNvPr>
              <p14:cNvContentPartPr/>
              <p14:nvPr/>
            </p14:nvContentPartPr>
            <p14:xfrm>
              <a:off x="5987022" y="1249034"/>
              <a:ext cx="140760" cy="69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90790B5-308E-4CCA-B8A9-48C2E4326A5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969382" y="1213034"/>
                <a:ext cx="1764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B5C320C-542D-48D4-81A0-61CBBA0F6361}"/>
                  </a:ext>
                </a:extLst>
              </p14:cNvPr>
              <p14:cNvContentPartPr/>
              <p14:nvPr/>
            </p14:nvContentPartPr>
            <p14:xfrm>
              <a:off x="6215262" y="1271354"/>
              <a:ext cx="815040" cy="8514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B5C320C-542D-48D4-81A0-61CBBA0F636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197622" y="1235354"/>
                <a:ext cx="85068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17B2C54-02D6-44D0-8006-5673BC5E907B}"/>
                  </a:ext>
                </a:extLst>
              </p14:cNvPr>
              <p14:cNvContentPartPr/>
              <p14:nvPr/>
            </p14:nvContentPartPr>
            <p14:xfrm>
              <a:off x="6734382" y="1537394"/>
              <a:ext cx="274320" cy="71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17B2C54-02D6-44D0-8006-5673BC5E907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716742" y="1501394"/>
                <a:ext cx="3099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6BE86E0-861D-4D4D-828B-DA456F9D8FA0}"/>
                  </a:ext>
                </a:extLst>
              </p14:cNvPr>
              <p14:cNvContentPartPr/>
              <p14:nvPr/>
            </p14:nvContentPartPr>
            <p14:xfrm>
              <a:off x="7279782" y="1607594"/>
              <a:ext cx="273600" cy="367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6BE86E0-861D-4D4D-828B-DA456F9D8FA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262142" y="1571594"/>
                <a:ext cx="3092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A52ADE8-4E64-4BEC-BA07-E62E196B091F}"/>
                  </a:ext>
                </a:extLst>
              </p14:cNvPr>
              <p14:cNvContentPartPr/>
              <p14:nvPr/>
            </p14:nvContentPartPr>
            <p14:xfrm>
              <a:off x="7306062" y="1768514"/>
              <a:ext cx="300600" cy="60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A52ADE8-4E64-4BEC-BA07-E62E196B091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288062" y="1732874"/>
                <a:ext cx="3362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85BDFF4-01D8-4EE2-8696-5D0C862F5698}"/>
                  </a:ext>
                </a:extLst>
              </p14:cNvPr>
              <p14:cNvContentPartPr/>
              <p14:nvPr/>
            </p14:nvContentPartPr>
            <p14:xfrm>
              <a:off x="8466342" y="1245074"/>
              <a:ext cx="371160" cy="293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85BDFF4-01D8-4EE2-8696-5D0C862F569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448342" y="1209434"/>
                <a:ext cx="4068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462A979-65AF-4471-BF05-7AE2BA469C35}"/>
                  </a:ext>
                </a:extLst>
              </p14:cNvPr>
              <p14:cNvContentPartPr/>
              <p14:nvPr/>
            </p14:nvContentPartPr>
            <p14:xfrm>
              <a:off x="7955502" y="913154"/>
              <a:ext cx="268560" cy="1221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462A979-65AF-4471-BF05-7AE2BA469C3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937862" y="877514"/>
                <a:ext cx="304200" cy="12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779B3B0-6B20-4EF3-9FDC-F3FC7DC8D3D9}"/>
                  </a:ext>
                </a:extLst>
              </p14:cNvPr>
              <p14:cNvContentPartPr/>
              <p14:nvPr/>
            </p14:nvContentPartPr>
            <p14:xfrm>
              <a:off x="8077902" y="2334794"/>
              <a:ext cx="218880" cy="128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779B3B0-6B20-4EF3-9FDC-F3FC7DC8D3D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059902" y="2298794"/>
                <a:ext cx="2545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5B4EDED-1060-416B-B830-C955421D85D6}"/>
                  </a:ext>
                </a:extLst>
              </p14:cNvPr>
              <p14:cNvContentPartPr/>
              <p14:nvPr/>
            </p14:nvContentPartPr>
            <p14:xfrm>
              <a:off x="7481022" y="475394"/>
              <a:ext cx="788760" cy="380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5B4EDED-1060-416B-B830-C955421D85D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463022" y="439394"/>
                <a:ext cx="82440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C76A019-6B1C-4B5A-A160-4AB1D7FD3BE5}"/>
                  </a:ext>
                </a:extLst>
              </p14:cNvPr>
              <p14:cNvContentPartPr/>
              <p14:nvPr/>
            </p14:nvContentPartPr>
            <p14:xfrm>
              <a:off x="8317302" y="878954"/>
              <a:ext cx="36000" cy="2210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C76A019-6B1C-4B5A-A160-4AB1D7FD3BE5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299302" y="842954"/>
                <a:ext cx="716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8E369E7-3DC6-4E40-B498-40615EA2697A}"/>
                  </a:ext>
                </a:extLst>
              </p14:cNvPr>
              <p14:cNvContentPartPr/>
              <p14:nvPr/>
            </p14:nvContentPartPr>
            <p14:xfrm>
              <a:off x="8482182" y="751874"/>
              <a:ext cx="363240" cy="3679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8E369E7-3DC6-4E40-B498-40615EA2697A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64542" y="716234"/>
                <a:ext cx="3988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0A3F59C-47B5-42B5-A8B6-EF042D29041B}"/>
                  </a:ext>
                </a:extLst>
              </p14:cNvPr>
              <p14:cNvContentPartPr/>
              <p14:nvPr/>
            </p14:nvContentPartPr>
            <p14:xfrm>
              <a:off x="8844702" y="580154"/>
              <a:ext cx="210240" cy="276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0A3F59C-47B5-42B5-A8B6-EF042D29041B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826702" y="544154"/>
                <a:ext cx="24588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D73E381-6B55-4B4E-A4ED-E24201E9C1DF}"/>
                  </a:ext>
                </a:extLst>
              </p14:cNvPr>
              <p14:cNvContentPartPr/>
              <p14:nvPr/>
            </p14:nvContentPartPr>
            <p14:xfrm>
              <a:off x="8800782" y="632714"/>
              <a:ext cx="167040" cy="44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D73E381-6B55-4B4E-A4ED-E24201E9C1DF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783142" y="596714"/>
                <a:ext cx="2026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2A08477-DDD8-4D26-BF5B-10EC37183B61}"/>
                  </a:ext>
                </a:extLst>
              </p14:cNvPr>
              <p14:cNvContentPartPr/>
              <p14:nvPr/>
            </p14:nvContentPartPr>
            <p14:xfrm>
              <a:off x="9363462" y="1336154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2A08477-DDD8-4D26-BF5B-10EC37183B6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345462" y="130015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AAE2AF7-D65F-4894-9274-480DAC4455DB}"/>
                  </a:ext>
                </a:extLst>
              </p14:cNvPr>
              <p14:cNvContentPartPr/>
              <p14:nvPr/>
            </p14:nvContentPartPr>
            <p14:xfrm>
              <a:off x="9783222" y="965354"/>
              <a:ext cx="338760" cy="3726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AAE2AF7-D65F-4894-9274-480DAC4455D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765582" y="929714"/>
                <a:ext cx="37440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EB35408-163C-4430-BDBF-37772622DDBF}"/>
                  </a:ext>
                </a:extLst>
              </p14:cNvPr>
              <p14:cNvContentPartPr/>
              <p14:nvPr/>
            </p14:nvContentPartPr>
            <p14:xfrm>
              <a:off x="9539142" y="796154"/>
              <a:ext cx="182160" cy="39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EB35408-163C-4430-BDBF-37772622DDB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521502" y="760154"/>
                <a:ext cx="2178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510330B-AA29-4FE6-AB0F-F1B1CB42CF05}"/>
                  </a:ext>
                </a:extLst>
              </p14:cNvPr>
              <p14:cNvContentPartPr/>
              <p14:nvPr/>
            </p14:nvContentPartPr>
            <p14:xfrm>
              <a:off x="9917502" y="435074"/>
              <a:ext cx="326880" cy="3751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510330B-AA29-4FE6-AB0F-F1B1CB42CF05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899502" y="399074"/>
                <a:ext cx="3625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1563C9B-225F-4036-952F-542325320908}"/>
                  </a:ext>
                </a:extLst>
              </p14:cNvPr>
              <p14:cNvContentPartPr/>
              <p14:nvPr/>
            </p14:nvContentPartPr>
            <p14:xfrm>
              <a:off x="10277502" y="316274"/>
              <a:ext cx="158760" cy="3466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1563C9B-225F-4036-952F-54232532090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259862" y="280274"/>
                <a:ext cx="19440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482132C-AB26-430E-9419-0E50CAC4C14A}"/>
                  </a:ext>
                </a:extLst>
              </p14:cNvPr>
              <p14:cNvContentPartPr/>
              <p14:nvPr/>
            </p14:nvContentPartPr>
            <p14:xfrm>
              <a:off x="10189662" y="430034"/>
              <a:ext cx="246240" cy="53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482132C-AB26-430E-9419-0E50CAC4C14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172022" y="394394"/>
                <a:ext cx="281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2A0C6F2-A6B2-4F2B-8B98-F98EC12169FE}"/>
                  </a:ext>
                </a:extLst>
              </p14:cNvPr>
              <p14:cNvContentPartPr/>
              <p14:nvPr/>
            </p14:nvContentPartPr>
            <p14:xfrm>
              <a:off x="10398462" y="542714"/>
              <a:ext cx="972720" cy="723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2A0C6F2-A6B2-4F2B-8B98-F98EC12169FE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380822" y="507074"/>
                <a:ext cx="1008360" cy="7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F70A786-245D-4406-847F-8A1C7C11E282}"/>
                  </a:ext>
                </a:extLst>
              </p14:cNvPr>
              <p14:cNvContentPartPr/>
              <p14:nvPr/>
            </p14:nvContentPartPr>
            <p14:xfrm>
              <a:off x="11025222" y="710834"/>
              <a:ext cx="229680" cy="802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F70A786-245D-4406-847F-8A1C7C11E282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1007582" y="675194"/>
                <a:ext cx="2653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EC6BC58-3B26-4751-B63C-CAA9A4A3A87E}"/>
                  </a:ext>
                </a:extLst>
              </p14:cNvPr>
              <p14:cNvContentPartPr/>
              <p14:nvPr/>
            </p14:nvContentPartPr>
            <p14:xfrm>
              <a:off x="2549382" y="4401914"/>
              <a:ext cx="571320" cy="29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EC6BC58-3B26-4751-B63C-CAA9A4A3A87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531742" y="4366274"/>
                <a:ext cx="6069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4A1D5F5-29E4-4D89-BBCC-68EAB027C45E}"/>
                  </a:ext>
                </a:extLst>
              </p14:cNvPr>
              <p14:cNvContentPartPr/>
              <p14:nvPr/>
            </p14:nvContentPartPr>
            <p14:xfrm>
              <a:off x="2593302" y="4617554"/>
              <a:ext cx="545760" cy="514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4A1D5F5-29E4-4D89-BBCC-68EAB027C45E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575302" y="4581554"/>
                <a:ext cx="5814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4653EDF-FD35-43AC-BC19-F8D28ADD05A7}"/>
                  </a:ext>
                </a:extLst>
              </p14:cNvPr>
              <p14:cNvContentPartPr/>
              <p14:nvPr/>
            </p14:nvContentPartPr>
            <p14:xfrm>
              <a:off x="3716142" y="3894674"/>
              <a:ext cx="242280" cy="8568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4653EDF-FD35-43AC-BC19-F8D28ADD05A7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698142" y="3859034"/>
                <a:ext cx="277920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7F93DE2-CC93-4C8A-A8FF-68CB18ED7F56}"/>
                  </a:ext>
                </a:extLst>
              </p14:cNvPr>
              <p14:cNvContentPartPr/>
              <p14:nvPr/>
            </p14:nvContentPartPr>
            <p14:xfrm>
              <a:off x="3882102" y="4914554"/>
              <a:ext cx="191520" cy="1738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7F93DE2-CC93-4C8A-A8FF-68CB18ED7F56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864462" y="4878914"/>
                <a:ext cx="227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7FC3E58-DFCA-4148-BB2E-88A5010F1F1C}"/>
                  </a:ext>
                </a:extLst>
              </p14:cNvPr>
              <p14:cNvContentPartPr/>
              <p14:nvPr/>
            </p14:nvContentPartPr>
            <p14:xfrm>
              <a:off x="3492222" y="3527474"/>
              <a:ext cx="396360" cy="216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7FC3E58-DFCA-4148-BB2E-88A5010F1F1C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474222" y="3491834"/>
                <a:ext cx="432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E28C692-42C0-4155-B61A-59A7012BE607}"/>
                  </a:ext>
                </a:extLst>
              </p14:cNvPr>
              <p14:cNvContentPartPr/>
              <p14:nvPr/>
            </p14:nvContentPartPr>
            <p14:xfrm>
              <a:off x="4236342" y="3972434"/>
              <a:ext cx="721440" cy="531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E28C692-42C0-4155-B61A-59A7012BE607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218702" y="3936794"/>
                <a:ext cx="75708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92FC372-D46E-4958-A796-FFDF506F8039}"/>
                  </a:ext>
                </a:extLst>
              </p14:cNvPr>
              <p14:cNvContentPartPr/>
              <p14:nvPr/>
            </p14:nvContentPartPr>
            <p14:xfrm>
              <a:off x="4219782" y="3437474"/>
              <a:ext cx="62640" cy="2368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92FC372-D46E-4958-A796-FFDF506F8039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202142" y="3401834"/>
                <a:ext cx="982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719E182-95C9-4D8F-ADCF-C24990DAD4CE}"/>
                  </a:ext>
                </a:extLst>
              </p14:cNvPr>
              <p14:cNvContentPartPr/>
              <p14:nvPr/>
            </p14:nvContentPartPr>
            <p14:xfrm>
              <a:off x="4500582" y="3246314"/>
              <a:ext cx="694800" cy="388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719E182-95C9-4D8F-ADCF-C24990DAD4CE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482582" y="3210674"/>
                <a:ext cx="73044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3699E1C-7039-4F29-BB9F-D95FC85406B1}"/>
                  </a:ext>
                </a:extLst>
              </p14:cNvPr>
              <p14:cNvContentPartPr/>
              <p14:nvPr/>
            </p14:nvContentPartPr>
            <p14:xfrm>
              <a:off x="5169822" y="3041834"/>
              <a:ext cx="183240" cy="2574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3699E1C-7039-4F29-BB9F-D95FC85406B1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5151822" y="3005834"/>
                <a:ext cx="2188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CB385AB-F516-4450-A3FC-7595401F77FB}"/>
                  </a:ext>
                </a:extLst>
              </p14:cNvPr>
              <p14:cNvContentPartPr/>
              <p14:nvPr/>
            </p14:nvContentPartPr>
            <p14:xfrm>
              <a:off x="5081622" y="3111674"/>
              <a:ext cx="218880" cy="44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CB385AB-F516-4450-A3FC-7595401F77FB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063622" y="3076034"/>
                <a:ext cx="2545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017F7B4-BD2F-4F3C-AA40-6108E93B3201}"/>
                  </a:ext>
                </a:extLst>
              </p14:cNvPr>
              <p14:cNvContentPartPr/>
              <p14:nvPr/>
            </p14:nvContentPartPr>
            <p14:xfrm>
              <a:off x="5521182" y="3166754"/>
              <a:ext cx="221040" cy="72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017F7B4-BD2F-4F3C-AA40-6108E93B3201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503542" y="3131114"/>
                <a:ext cx="2566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28AB78B-85A9-45FC-9AC9-14A2CDC648CF}"/>
                  </a:ext>
                </a:extLst>
              </p14:cNvPr>
              <p14:cNvContentPartPr/>
              <p14:nvPr/>
            </p14:nvContentPartPr>
            <p14:xfrm>
              <a:off x="5895222" y="2948954"/>
              <a:ext cx="164160" cy="227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28AB78B-85A9-45FC-9AC9-14A2CDC648CF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877222" y="2913314"/>
                <a:ext cx="1998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9804C02-B5A3-4609-AB45-6926EA4AE28B}"/>
                  </a:ext>
                </a:extLst>
              </p14:cNvPr>
              <p14:cNvContentPartPr/>
              <p14:nvPr/>
            </p14:nvContentPartPr>
            <p14:xfrm>
              <a:off x="6092862" y="2777954"/>
              <a:ext cx="210960" cy="309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9804C02-B5A3-4609-AB45-6926EA4AE28B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074862" y="2741954"/>
                <a:ext cx="2466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FF71C4C-2339-4E1D-B9C7-B1625F9D3784}"/>
                  </a:ext>
                </a:extLst>
              </p14:cNvPr>
              <p14:cNvContentPartPr/>
              <p14:nvPr/>
            </p14:nvContentPartPr>
            <p14:xfrm>
              <a:off x="5996022" y="2880194"/>
              <a:ext cx="173160" cy="388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FF71C4C-2339-4E1D-B9C7-B1625F9D378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978382" y="2844194"/>
                <a:ext cx="2088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65FED3B-F03D-443C-A186-0C1E29743B7F}"/>
                  </a:ext>
                </a:extLst>
              </p14:cNvPr>
              <p14:cNvContentPartPr/>
              <p14:nvPr/>
            </p14:nvContentPartPr>
            <p14:xfrm>
              <a:off x="6312462" y="3876314"/>
              <a:ext cx="444240" cy="626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65FED3B-F03D-443C-A186-0C1E29743B7F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294462" y="3840674"/>
                <a:ext cx="4798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397FE15-AD92-463B-A744-F7B15A789111}"/>
                  </a:ext>
                </a:extLst>
              </p14:cNvPr>
              <p14:cNvContentPartPr/>
              <p14:nvPr/>
            </p14:nvContentPartPr>
            <p14:xfrm>
              <a:off x="6400662" y="4039754"/>
              <a:ext cx="369720" cy="572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397FE15-AD92-463B-A744-F7B15A789111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382662" y="4004114"/>
                <a:ext cx="4053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1540AD1-4AFA-4D55-B85D-882D96722AF5}"/>
                  </a:ext>
                </a:extLst>
              </p14:cNvPr>
              <p14:cNvContentPartPr/>
              <p14:nvPr/>
            </p14:nvContentPartPr>
            <p14:xfrm>
              <a:off x="7245222" y="3367994"/>
              <a:ext cx="290520" cy="9180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1540AD1-4AFA-4D55-B85D-882D96722AF5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227222" y="3332354"/>
                <a:ext cx="326160" cy="9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BE996B4-B61B-45AF-A066-BB4AA9A81324}"/>
                  </a:ext>
                </a:extLst>
              </p14:cNvPr>
              <p14:cNvContentPartPr/>
              <p14:nvPr/>
            </p14:nvContentPartPr>
            <p14:xfrm>
              <a:off x="7422702" y="4524314"/>
              <a:ext cx="222120" cy="2080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BE996B4-B61B-45AF-A066-BB4AA9A81324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404702" y="4488314"/>
                <a:ext cx="2577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9BB744A-E8F7-456A-B498-328C618764A6}"/>
                  </a:ext>
                </a:extLst>
              </p14:cNvPr>
              <p14:cNvContentPartPr/>
              <p14:nvPr/>
            </p14:nvContentPartPr>
            <p14:xfrm>
              <a:off x="6955062" y="2839874"/>
              <a:ext cx="585000" cy="3715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9BB744A-E8F7-456A-B498-328C618764A6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937062" y="2803874"/>
                <a:ext cx="62064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28554B7-2C8C-41D4-B970-1C00A0BB8006}"/>
                  </a:ext>
                </a:extLst>
              </p14:cNvPr>
              <p14:cNvContentPartPr/>
              <p14:nvPr/>
            </p14:nvContentPartPr>
            <p14:xfrm>
              <a:off x="7995102" y="3603074"/>
              <a:ext cx="376200" cy="4345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28554B7-2C8C-41D4-B970-1C00A0BB8006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977102" y="3567074"/>
                <a:ext cx="41184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0C3D14C-193A-407F-9E4F-C08B22989CEF}"/>
                  </a:ext>
                </a:extLst>
              </p14:cNvPr>
              <p14:cNvContentPartPr/>
              <p14:nvPr/>
            </p14:nvContentPartPr>
            <p14:xfrm>
              <a:off x="8007702" y="3043994"/>
              <a:ext cx="230400" cy="3502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0C3D14C-193A-407F-9E4F-C08B22989CEF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7989702" y="3008354"/>
                <a:ext cx="26604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32C65F3-8FD0-4CB0-9CD2-02CB86219F46}"/>
                  </a:ext>
                </a:extLst>
              </p14:cNvPr>
              <p14:cNvContentPartPr/>
              <p14:nvPr/>
            </p14:nvContentPartPr>
            <p14:xfrm>
              <a:off x="8361222" y="3159194"/>
              <a:ext cx="140760" cy="234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32C65F3-8FD0-4CB0-9CD2-02CB86219F46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8343222" y="3123554"/>
                <a:ext cx="1764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ACE3D0F-AFF2-4E94-B1CC-316E32705B15}"/>
                  </a:ext>
                </a:extLst>
              </p14:cNvPr>
              <p14:cNvContentPartPr/>
              <p14:nvPr/>
            </p14:nvContentPartPr>
            <p14:xfrm>
              <a:off x="8580822" y="2918714"/>
              <a:ext cx="90000" cy="1926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ACE3D0F-AFF2-4E94-B1CC-316E32705B15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8562822" y="2883074"/>
                <a:ext cx="1256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80ABCE8-E423-4267-8A76-CCE032D43F8E}"/>
                  </a:ext>
                </a:extLst>
              </p14:cNvPr>
              <p14:cNvContentPartPr/>
              <p14:nvPr/>
            </p14:nvContentPartPr>
            <p14:xfrm>
              <a:off x="8773782" y="2833754"/>
              <a:ext cx="388080" cy="2289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80ABCE8-E423-4267-8A76-CCE032D43F8E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756142" y="2798114"/>
                <a:ext cx="4237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ABED44F-18DA-4EF8-BDD5-540072C489B5}"/>
                  </a:ext>
                </a:extLst>
              </p14:cNvPr>
              <p14:cNvContentPartPr/>
              <p14:nvPr/>
            </p14:nvContentPartPr>
            <p14:xfrm>
              <a:off x="9203262" y="2656634"/>
              <a:ext cx="213840" cy="411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ABED44F-18DA-4EF8-BDD5-540072C489B5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185262" y="2620994"/>
                <a:ext cx="24948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98648E4-539A-4365-9113-A3707A58CF38}"/>
                  </a:ext>
                </a:extLst>
              </p14:cNvPr>
              <p14:cNvContentPartPr/>
              <p14:nvPr/>
            </p14:nvContentPartPr>
            <p14:xfrm>
              <a:off x="7745622" y="2944994"/>
              <a:ext cx="70560" cy="478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98648E4-539A-4365-9113-A3707A58CF38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7727622" y="2909354"/>
                <a:ext cx="10620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FC1C552-DF65-411E-988B-80317FCEAF75}"/>
                  </a:ext>
                </a:extLst>
              </p14:cNvPr>
              <p14:cNvContentPartPr/>
              <p14:nvPr/>
            </p14:nvContentPartPr>
            <p14:xfrm>
              <a:off x="7499382" y="3350714"/>
              <a:ext cx="133560" cy="342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FC1C552-DF65-411E-988B-80317FCEAF75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481742" y="3315074"/>
                <a:ext cx="1692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21DF086-979B-4E79-A375-16DE3A572DFA}"/>
                  </a:ext>
                </a:extLst>
              </p14:cNvPr>
              <p14:cNvContentPartPr/>
              <p14:nvPr/>
            </p14:nvContentPartPr>
            <p14:xfrm>
              <a:off x="9574422" y="2434874"/>
              <a:ext cx="444600" cy="4244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21DF086-979B-4E79-A375-16DE3A572DFA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556422" y="2399234"/>
                <a:ext cx="48024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477AB94-4D4F-4073-A830-D106E669C945}"/>
                  </a:ext>
                </a:extLst>
              </p14:cNvPr>
              <p14:cNvContentPartPr/>
              <p14:nvPr/>
            </p14:nvContentPartPr>
            <p14:xfrm>
              <a:off x="9495222" y="2502194"/>
              <a:ext cx="208440" cy="302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477AB94-4D4F-4073-A830-D106E669C945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9477582" y="2466194"/>
                <a:ext cx="2440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020061F-2EFE-4442-8689-0F1E69FA1558}"/>
                  </a:ext>
                </a:extLst>
              </p14:cNvPr>
              <p14:cNvContentPartPr/>
              <p14:nvPr/>
            </p14:nvContentPartPr>
            <p14:xfrm>
              <a:off x="10063302" y="3143714"/>
              <a:ext cx="880560" cy="10627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020061F-2EFE-4442-8689-0F1E69FA1558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0045302" y="3108074"/>
                <a:ext cx="916200" cy="11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84648C9-83F4-46ED-8082-D7A4C643162D}"/>
                  </a:ext>
                </a:extLst>
              </p14:cNvPr>
              <p14:cNvContentPartPr/>
              <p14:nvPr/>
            </p14:nvContentPartPr>
            <p14:xfrm>
              <a:off x="10541742" y="3213554"/>
              <a:ext cx="214920" cy="1360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84648C9-83F4-46ED-8082-D7A4C643162D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0523742" y="3177914"/>
                <a:ext cx="2505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8A31EA6-C8A5-4753-9711-DB0BA4E5B7D9}"/>
                  </a:ext>
                </a:extLst>
              </p14:cNvPr>
              <p14:cNvContentPartPr/>
              <p14:nvPr/>
            </p14:nvContentPartPr>
            <p14:xfrm>
              <a:off x="3419862" y="6180314"/>
              <a:ext cx="639360" cy="622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8A31EA6-C8A5-4753-9711-DB0BA4E5B7D9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401862" y="6144674"/>
                <a:ext cx="6750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0FBC2EE-CA25-4D0A-BEB4-9644D2473B70}"/>
                  </a:ext>
                </a:extLst>
              </p14:cNvPr>
              <p14:cNvContentPartPr/>
              <p14:nvPr/>
            </p14:nvContentPartPr>
            <p14:xfrm>
              <a:off x="3525342" y="6443834"/>
              <a:ext cx="689400" cy="27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0FBC2EE-CA25-4D0A-BEB4-9644D2473B70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3507702" y="6408194"/>
                <a:ext cx="7250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92E8587-B8FE-43C3-A10D-97E95E6BA40C}"/>
                  </a:ext>
                </a:extLst>
              </p14:cNvPr>
              <p14:cNvContentPartPr/>
              <p14:nvPr/>
            </p14:nvContentPartPr>
            <p14:xfrm>
              <a:off x="5413542" y="5564714"/>
              <a:ext cx="623880" cy="3726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92E8587-B8FE-43C3-A10D-97E95E6BA40C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5395542" y="5529074"/>
                <a:ext cx="65952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EBA5BF5-D4CF-4FD8-8CE2-21FE13D9FFD9}"/>
                  </a:ext>
                </a:extLst>
              </p14:cNvPr>
              <p14:cNvContentPartPr/>
              <p14:nvPr/>
            </p14:nvContentPartPr>
            <p14:xfrm>
              <a:off x="4773822" y="5459234"/>
              <a:ext cx="248040" cy="446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EBA5BF5-D4CF-4FD8-8CE2-21FE13D9FFD9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756182" y="5423234"/>
                <a:ext cx="2836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836EE9A-A4F8-429D-9DD6-2348D7DFB031}"/>
                  </a:ext>
                </a:extLst>
              </p14:cNvPr>
              <p14:cNvContentPartPr/>
              <p14:nvPr/>
            </p14:nvContentPartPr>
            <p14:xfrm>
              <a:off x="5432622" y="4969994"/>
              <a:ext cx="102600" cy="424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836EE9A-A4F8-429D-9DD6-2348D7DFB031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5414622" y="4934354"/>
                <a:ext cx="13824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7B65368-6BEC-48F2-B652-31A436E6B94D}"/>
                  </a:ext>
                </a:extLst>
              </p14:cNvPr>
              <p14:cNvContentPartPr/>
              <p14:nvPr/>
            </p14:nvContentPartPr>
            <p14:xfrm>
              <a:off x="5590662" y="4973594"/>
              <a:ext cx="180720" cy="3481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7B65368-6BEC-48F2-B652-31A436E6B94D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5573022" y="4937954"/>
                <a:ext cx="21636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AE900B2-5A5E-4984-AFBC-BC34ACFF4EB6}"/>
                  </a:ext>
                </a:extLst>
              </p14:cNvPr>
              <p14:cNvContentPartPr/>
              <p14:nvPr/>
            </p14:nvContentPartPr>
            <p14:xfrm>
              <a:off x="5864262" y="5133794"/>
              <a:ext cx="105120" cy="187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AE900B2-5A5E-4984-AFBC-BC34ACFF4EB6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5846262" y="5097794"/>
                <a:ext cx="1407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B548CD1-D2C3-4750-AD52-FC4CB547531E}"/>
                  </a:ext>
                </a:extLst>
              </p14:cNvPr>
              <p14:cNvContentPartPr/>
              <p14:nvPr/>
            </p14:nvContentPartPr>
            <p14:xfrm>
              <a:off x="6075222" y="5002394"/>
              <a:ext cx="44280" cy="150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B548CD1-D2C3-4750-AD52-FC4CB547531E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057222" y="4966394"/>
                <a:ext cx="799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195893F-92BC-4EF4-932D-466DF1641B08}"/>
                  </a:ext>
                </a:extLst>
              </p14:cNvPr>
              <p14:cNvContentPartPr/>
              <p14:nvPr/>
            </p14:nvContentPartPr>
            <p14:xfrm>
              <a:off x="6207342" y="4878914"/>
              <a:ext cx="345600" cy="2631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195893F-92BC-4EF4-932D-466DF1641B08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6189342" y="4843274"/>
                <a:ext cx="3812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7255CA8-4B80-4FDA-81C9-986AC80A2799}"/>
                  </a:ext>
                </a:extLst>
              </p14:cNvPr>
              <p14:cNvContentPartPr/>
              <p14:nvPr/>
            </p14:nvContentPartPr>
            <p14:xfrm>
              <a:off x="6488142" y="4729874"/>
              <a:ext cx="171720" cy="3463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7255CA8-4B80-4FDA-81C9-986AC80A2799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6470502" y="4694234"/>
                <a:ext cx="2073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C211BDF-9799-4F96-94E9-E47041E678F4}"/>
                  </a:ext>
                </a:extLst>
              </p14:cNvPr>
              <p14:cNvContentPartPr/>
              <p14:nvPr/>
            </p14:nvContentPartPr>
            <p14:xfrm>
              <a:off x="6734382" y="4571834"/>
              <a:ext cx="140040" cy="3808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C211BDF-9799-4F96-94E9-E47041E678F4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6716742" y="4535834"/>
                <a:ext cx="17568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60EF72C-1354-41CB-BC88-74135B285A48}"/>
                  </a:ext>
                </a:extLst>
              </p14:cNvPr>
              <p14:cNvContentPartPr/>
              <p14:nvPr/>
            </p14:nvContentPartPr>
            <p14:xfrm>
              <a:off x="6664542" y="4703234"/>
              <a:ext cx="174600" cy="446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60EF72C-1354-41CB-BC88-74135B285A48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6646542" y="4667234"/>
                <a:ext cx="2102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B9566D2-A54A-4EEE-98C3-47A4A07BF2E0}"/>
                  </a:ext>
                </a:extLst>
              </p14:cNvPr>
              <p14:cNvContentPartPr/>
              <p14:nvPr/>
            </p14:nvContentPartPr>
            <p14:xfrm>
              <a:off x="4958502" y="5942354"/>
              <a:ext cx="1849680" cy="2826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B9566D2-A54A-4EEE-98C3-47A4A07BF2E0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4940862" y="5906714"/>
                <a:ext cx="18853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A151E2B-E145-4A68-960E-7D75B8AAE18A}"/>
                  </a:ext>
                </a:extLst>
              </p14:cNvPr>
              <p14:cNvContentPartPr/>
              <p14:nvPr/>
            </p14:nvContentPartPr>
            <p14:xfrm>
              <a:off x="5090622" y="6575594"/>
              <a:ext cx="283680" cy="630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A151E2B-E145-4A68-960E-7D75B8AAE18A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5072622" y="6539594"/>
                <a:ext cx="3193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77776C2-3486-498D-BAFE-59FD3F52771A}"/>
                  </a:ext>
                </a:extLst>
              </p14:cNvPr>
              <p14:cNvContentPartPr/>
              <p14:nvPr/>
            </p14:nvContentPartPr>
            <p14:xfrm>
              <a:off x="5616582" y="6347714"/>
              <a:ext cx="117000" cy="3430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77776C2-3486-498D-BAFE-59FD3F52771A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5598942" y="6311714"/>
                <a:ext cx="15264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5C08B8D-DA4F-4C90-8378-ECDE53DF6971}"/>
                  </a:ext>
                </a:extLst>
              </p14:cNvPr>
              <p14:cNvContentPartPr/>
              <p14:nvPr/>
            </p14:nvContentPartPr>
            <p14:xfrm>
              <a:off x="5886222" y="6304514"/>
              <a:ext cx="177480" cy="2646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5C08B8D-DA4F-4C90-8378-ECDE53DF6971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5868582" y="6268874"/>
                <a:ext cx="21312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96EF709-314F-457E-9477-DFA32DD7E4DD}"/>
                  </a:ext>
                </a:extLst>
              </p14:cNvPr>
              <p14:cNvContentPartPr/>
              <p14:nvPr/>
            </p14:nvContentPartPr>
            <p14:xfrm>
              <a:off x="6206982" y="6431954"/>
              <a:ext cx="191160" cy="126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96EF709-314F-457E-9477-DFA32DD7E4DD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189342" y="6396314"/>
                <a:ext cx="2268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DB6E5E9-3E5A-4A64-84EE-E0327662162C}"/>
                  </a:ext>
                </a:extLst>
              </p14:cNvPr>
              <p14:cNvContentPartPr/>
              <p14:nvPr/>
            </p14:nvContentPartPr>
            <p14:xfrm>
              <a:off x="6523422" y="6233234"/>
              <a:ext cx="52560" cy="2138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DB6E5E9-3E5A-4A64-84EE-E0327662162C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6505782" y="6197594"/>
                <a:ext cx="882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271C1C6-2B71-461D-907A-D511C78310A6}"/>
                  </a:ext>
                </a:extLst>
              </p14:cNvPr>
              <p14:cNvContentPartPr/>
              <p14:nvPr/>
            </p14:nvContentPartPr>
            <p14:xfrm>
              <a:off x="6705942" y="6167714"/>
              <a:ext cx="294120" cy="2786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271C1C6-2B71-461D-907A-D511C78310A6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6688302" y="6132074"/>
                <a:ext cx="3297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84C7C11-436C-4559-A332-A42D1DEF6DB8}"/>
                  </a:ext>
                </a:extLst>
              </p14:cNvPr>
              <p14:cNvContentPartPr/>
              <p14:nvPr/>
            </p14:nvContentPartPr>
            <p14:xfrm>
              <a:off x="7042182" y="6092834"/>
              <a:ext cx="157320" cy="3571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84C7C11-436C-4559-A332-A42D1DEF6DB8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7024542" y="6056834"/>
                <a:ext cx="19296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0DEC628-D08E-41B3-BE78-FF3B7A45E729}"/>
                  </a:ext>
                </a:extLst>
              </p14:cNvPr>
              <p14:cNvContentPartPr/>
              <p14:nvPr/>
            </p14:nvContentPartPr>
            <p14:xfrm>
              <a:off x="6712422" y="5837954"/>
              <a:ext cx="453600" cy="871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0DEC628-D08E-41B3-BE78-FF3B7A45E729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6694422" y="5801954"/>
                <a:ext cx="4892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5BBBABE-1BC8-4BDB-B41B-572208089957}"/>
                  </a:ext>
                </a:extLst>
              </p14:cNvPr>
              <p14:cNvContentPartPr/>
              <p14:nvPr/>
            </p14:nvContentPartPr>
            <p14:xfrm>
              <a:off x="7420542" y="5292554"/>
              <a:ext cx="104760" cy="6951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5BBBABE-1BC8-4BDB-B41B-572208089957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402542" y="5256554"/>
                <a:ext cx="14040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E18D35C-4376-47DF-A3E5-871BDD6C7939}"/>
                  </a:ext>
                </a:extLst>
              </p14:cNvPr>
              <p14:cNvContentPartPr/>
              <p14:nvPr/>
            </p14:nvContentPartPr>
            <p14:xfrm>
              <a:off x="7559142" y="6313514"/>
              <a:ext cx="109440" cy="201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E18D35C-4376-47DF-A3E5-871BDD6C7939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7541142" y="6277514"/>
                <a:ext cx="1450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72BA696-3001-4FCF-9863-52C439911ACD}"/>
                  </a:ext>
                </a:extLst>
              </p14:cNvPr>
              <p14:cNvContentPartPr/>
              <p14:nvPr/>
            </p14:nvContentPartPr>
            <p14:xfrm>
              <a:off x="7107342" y="4887914"/>
              <a:ext cx="411480" cy="2754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72BA696-3001-4FCF-9863-52C439911ACD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7089702" y="4852274"/>
                <a:ext cx="4471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1A6A110-9177-4A3F-9459-42B2642D0DFD}"/>
                  </a:ext>
                </a:extLst>
              </p14:cNvPr>
              <p14:cNvContentPartPr/>
              <p14:nvPr/>
            </p14:nvContentPartPr>
            <p14:xfrm>
              <a:off x="7689822" y="5409914"/>
              <a:ext cx="215280" cy="63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1A6A110-9177-4A3F-9459-42B2642D0DFD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7672182" y="5374274"/>
                <a:ext cx="2509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263B2D3-5FBF-4D18-A683-7876705A2C92}"/>
                  </a:ext>
                </a:extLst>
              </p14:cNvPr>
              <p14:cNvContentPartPr/>
              <p14:nvPr/>
            </p14:nvContentPartPr>
            <p14:xfrm>
              <a:off x="7631502" y="5638514"/>
              <a:ext cx="229680" cy="151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263B2D3-5FBF-4D18-A683-7876705A2C92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7613502" y="5602874"/>
                <a:ext cx="2653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DB1C8C4-1A22-4699-A90C-1BE6BCEC5734}"/>
                  </a:ext>
                </a:extLst>
              </p14:cNvPr>
              <p14:cNvContentPartPr/>
              <p14:nvPr/>
            </p14:nvContentPartPr>
            <p14:xfrm>
              <a:off x="9050262" y="4650314"/>
              <a:ext cx="471960" cy="5421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DB1C8C4-1A22-4699-A90C-1BE6BCEC5734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9032262" y="4614674"/>
                <a:ext cx="50760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3E09A45-8CA0-4401-A200-06233D6D2B9D}"/>
                  </a:ext>
                </a:extLst>
              </p14:cNvPr>
              <p14:cNvContentPartPr/>
              <p14:nvPr/>
            </p14:nvContentPartPr>
            <p14:xfrm>
              <a:off x="8536902" y="5174114"/>
              <a:ext cx="1259640" cy="3034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3E09A45-8CA0-4401-A200-06233D6D2B9D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8519262" y="5138114"/>
                <a:ext cx="129528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9D5F21C-17EC-412E-AB5C-76B9ACA33015}"/>
                  </a:ext>
                </a:extLst>
              </p14:cNvPr>
              <p14:cNvContentPartPr/>
              <p14:nvPr/>
            </p14:nvContentPartPr>
            <p14:xfrm>
              <a:off x="8857302" y="5627354"/>
              <a:ext cx="435960" cy="5356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9D5F21C-17EC-412E-AB5C-76B9ACA33015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8839662" y="5591354"/>
                <a:ext cx="47160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5CB1C65-8747-4997-8E9B-6D70C72F8025}"/>
                  </a:ext>
                </a:extLst>
              </p14:cNvPr>
              <p14:cNvContentPartPr/>
              <p14:nvPr/>
            </p14:nvContentPartPr>
            <p14:xfrm>
              <a:off x="9433662" y="5848394"/>
              <a:ext cx="216000" cy="774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5CB1C65-8747-4997-8E9B-6D70C72F8025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9416022" y="5812394"/>
                <a:ext cx="2516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36B585B-C08E-4696-B3DE-B21D19E29ACF}"/>
                  </a:ext>
                </a:extLst>
              </p14:cNvPr>
              <p14:cNvContentPartPr/>
              <p14:nvPr/>
            </p14:nvContentPartPr>
            <p14:xfrm>
              <a:off x="9706182" y="5635274"/>
              <a:ext cx="199080" cy="3135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36B585B-C08E-4696-B3DE-B21D19E29ACF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9688542" y="5599634"/>
                <a:ext cx="2347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3B61880-3ED0-4887-B13E-72D6B3EB10A6}"/>
                  </a:ext>
                </a:extLst>
              </p14:cNvPr>
              <p14:cNvContentPartPr/>
              <p14:nvPr/>
            </p14:nvContentPartPr>
            <p14:xfrm>
              <a:off x="9986622" y="5439794"/>
              <a:ext cx="424080" cy="3837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3B61880-3ED0-4887-B13E-72D6B3EB10A6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9968622" y="5403794"/>
                <a:ext cx="459720" cy="4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421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</Words>
  <Application>Microsoft Office PowerPoint</Application>
  <PresentationFormat>Widescreen</PresentationFormat>
  <Paragraphs>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Lecture No: 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No: 05</dc:title>
  <dc:creator>Wazir laghari</dc:creator>
  <cp:lastModifiedBy>Wazir laghari</cp:lastModifiedBy>
  <cp:revision>7</cp:revision>
  <dcterms:created xsi:type="dcterms:W3CDTF">2021-01-26T22:54:27Z</dcterms:created>
  <dcterms:modified xsi:type="dcterms:W3CDTF">2021-01-27T23:59:38Z</dcterms:modified>
</cp:coreProperties>
</file>